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diagrams/data12.xml" ContentType="application/vnd.openxmlformats-officedocument.drawingml.diagramData+xml"/>
  <Override PartName="/ppt/diagrams/data11.xml" ContentType="application/vnd.openxmlformats-officedocument.drawingml.diagramData+xml"/>
  <Override PartName="/ppt/diagrams/data10.xml" ContentType="application/vnd.openxmlformats-officedocument.drawingml.diagramData+xml"/>
  <Override PartName="/ppt/diagrams/data9.xml" ContentType="application/vnd.openxmlformats-officedocument.drawingml.diagramData+xml"/>
  <Override PartName="/ppt/diagrams/data8.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6.xml" ContentType="application/vnd.openxmlformats-officedocument.drawingml.diagramData+xml"/>
  <Override PartName="/ppt/presentation.xml" ContentType="application/vnd.openxmlformats-officedocument.presentationml.presentation.main+xml"/>
  <Override PartName="/ppt/diagrams/data5.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diagrams/quickStyle4.xml" ContentType="application/vnd.openxmlformats-officedocument.drawingml.diagramStyle+xml"/>
  <Override PartName="/ppt/diagrams/drawing12.xml" ContentType="application/vnd.ms-office.drawingml.diagramDrawing+xml"/>
  <Override PartName="/ppt/diagrams/colors12.xml" ContentType="application/vnd.openxmlformats-officedocument.drawingml.diagramColors+xml"/>
  <Override PartName="/ppt/diagrams/quickStyle12.xml" ContentType="application/vnd.openxmlformats-officedocument.drawingml.diagramStyle+xml"/>
  <Override PartName="/ppt/diagrams/layout12.xml" ContentType="application/vnd.openxmlformats-officedocument.drawingml.diagramLayout+xml"/>
  <Override PartName="/ppt/diagrams/drawing11.xml" ContentType="application/vnd.ms-office.drawingml.diagramDrawing+xml"/>
  <Override PartName="/ppt/diagrams/colors11.xml" ContentType="application/vnd.openxmlformats-officedocument.drawingml.diagramColors+xml"/>
  <Override PartName="/ppt/diagrams/quickStyle11.xml" ContentType="application/vnd.openxmlformats-officedocument.drawingml.diagramStyle+xml"/>
  <Override PartName="/ppt/diagrams/layout11.xml" ContentType="application/vnd.openxmlformats-officedocument.drawingml.diagramLayout+xml"/>
  <Override PartName="/ppt/diagrams/drawing10.xml" ContentType="application/vnd.ms-office.drawingml.diagramDrawing+xml"/>
  <Override PartName="/ppt/diagrams/colors10.xml" ContentType="application/vnd.openxmlformats-officedocument.drawingml.diagramColors+xml"/>
  <Override PartName="/ppt/diagrams/quickStyle10.xml" ContentType="application/vnd.openxmlformats-officedocument.drawingml.diagramStyle+xml"/>
  <Override PartName="/ppt/diagrams/layout10.xml" ContentType="application/vnd.openxmlformats-officedocument.drawingml.diagramLayout+xml"/>
  <Override PartName="/ppt/diagrams/drawing9.xml" ContentType="application/vnd.ms-office.drawingml.diagramDrawing+xml"/>
  <Override PartName="/ppt/diagrams/colors9.xml" ContentType="application/vnd.openxmlformats-officedocument.drawingml.diagramColors+xml"/>
  <Override PartName="/ppt/diagrams/quickStyle9.xml" ContentType="application/vnd.openxmlformats-officedocument.drawingml.diagramStyle+xml"/>
  <Override PartName="/ppt/diagrams/layout9.xml" ContentType="application/vnd.openxmlformats-officedocument.drawingml.diagramLayout+xml"/>
  <Override PartName="/ppt/diagrams/drawing8.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layout8.xml" ContentType="application/vnd.openxmlformats-officedocument.drawingml.diagramLayout+xml"/>
  <Override PartName="/ppt/diagrams/drawing7.xml" ContentType="application/vnd.ms-office.drawingml.diagramDrawing+xml"/>
  <Override PartName="/ppt/diagrams/colors7.xml" ContentType="application/vnd.openxmlformats-officedocument.drawingml.diagramColors+xml"/>
  <Override PartName="/ppt/diagrams/quickStyle7.xml" ContentType="application/vnd.openxmlformats-officedocument.drawingml.diagramStyle+xml"/>
  <Override PartName="/ppt/diagrams/layout7.xml" ContentType="application/vnd.openxmlformats-officedocument.drawingml.diagramLayout+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diagrams/colors5.xml" ContentType="application/vnd.openxmlformats-officedocument.drawingml.diagramColors+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8"/>
  </p:notesMasterIdLst>
  <p:handoutMasterIdLst>
    <p:handoutMasterId r:id="rId59"/>
  </p:handoutMasterIdLst>
  <p:sldIdLst>
    <p:sldId id="480" r:id="rId2"/>
    <p:sldId id="481" r:id="rId3"/>
    <p:sldId id="482" r:id="rId4"/>
    <p:sldId id="313" r:id="rId5"/>
    <p:sldId id="260" r:id="rId6"/>
    <p:sldId id="262" r:id="rId7"/>
    <p:sldId id="263" r:id="rId8"/>
    <p:sldId id="351" r:id="rId9"/>
    <p:sldId id="376" r:id="rId10"/>
    <p:sldId id="353" r:id="rId11"/>
    <p:sldId id="355" r:id="rId12"/>
    <p:sldId id="356" r:id="rId13"/>
    <p:sldId id="357" r:id="rId14"/>
    <p:sldId id="380" r:id="rId15"/>
    <p:sldId id="358" r:id="rId16"/>
    <p:sldId id="381" r:id="rId17"/>
    <p:sldId id="379" r:id="rId18"/>
    <p:sldId id="382" r:id="rId19"/>
    <p:sldId id="359" r:id="rId20"/>
    <p:sldId id="360" r:id="rId21"/>
    <p:sldId id="361" r:id="rId22"/>
    <p:sldId id="300" r:id="rId23"/>
    <p:sldId id="265" r:id="rId24"/>
    <p:sldId id="388" r:id="rId25"/>
    <p:sldId id="387" r:id="rId26"/>
    <p:sldId id="303" r:id="rId27"/>
    <p:sldId id="304" r:id="rId28"/>
    <p:sldId id="389" r:id="rId29"/>
    <p:sldId id="372" r:id="rId30"/>
    <p:sldId id="307" r:id="rId31"/>
    <p:sldId id="399" r:id="rId32"/>
    <p:sldId id="368" r:id="rId33"/>
    <p:sldId id="367" r:id="rId34"/>
    <p:sldId id="365" r:id="rId35"/>
    <p:sldId id="392" r:id="rId36"/>
    <p:sldId id="390" r:id="rId37"/>
    <p:sldId id="271" r:id="rId38"/>
    <p:sldId id="403" r:id="rId39"/>
    <p:sldId id="404" r:id="rId40"/>
    <p:sldId id="405" r:id="rId41"/>
    <p:sldId id="406" r:id="rId42"/>
    <p:sldId id="407" r:id="rId43"/>
    <p:sldId id="384" r:id="rId44"/>
    <p:sldId id="370" r:id="rId45"/>
    <p:sldId id="371" r:id="rId46"/>
    <p:sldId id="267" r:id="rId47"/>
    <p:sldId id="268" r:id="rId48"/>
    <p:sldId id="269" r:id="rId49"/>
    <p:sldId id="272" r:id="rId50"/>
    <p:sldId id="397" r:id="rId51"/>
    <p:sldId id="398" r:id="rId52"/>
    <p:sldId id="396" r:id="rId53"/>
    <p:sldId id="400" r:id="rId54"/>
    <p:sldId id="401" r:id="rId55"/>
    <p:sldId id="402"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726"/>
  </p:normalViewPr>
  <p:slideViewPr>
    <p:cSldViewPr>
      <p:cViewPr varScale="1">
        <p:scale>
          <a:sx n="116" d="100"/>
          <a:sy n="116" d="100"/>
        </p:scale>
        <p:origin x="86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3F37AA-36F8-4FE2-8B63-F5FDEF62DF15}" type="doc">
      <dgm:prSet loTypeId="urn:microsoft.com/office/officeart/2005/8/layout/cycle8" loCatId="cycle" qsTypeId="urn:microsoft.com/office/officeart/2005/8/quickstyle/simple1" qsCatId="simple" csTypeId="urn:microsoft.com/office/officeart/2005/8/colors/colorful1#1" csCatId="colorful" phldr="1"/>
      <dgm:spPr/>
    </dgm:pt>
    <dgm:pt modelId="{110B1DD5-0F25-448F-82BD-ADC834D6E0D5}">
      <dgm:prSet phldrT="[Text]"/>
      <dgm:spPr/>
      <dgm:t>
        <a:bodyPr/>
        <a:lstStyle/>
        <a:p>
          <a:r>
            <a:rPr lang="en-US" dirty="0"/>
            <a:t>Cost </a:t>
          </a:r>
        </a:p>
      </dgm:t>
    </dgm:pt>
    <dgm:pt modelId="{0CE5476A-1588-4616-AE60-6B0708B2EE01}" type="parTrans" cxnId="{C977F792-1553-439E-9CF8-11CB62F73F6B}">
      <dgm:prSet/>
      <dgm:spPr/>
      <dgm:t>
        <a:bodyPr/>
        <a:lstStyle/>
        <a:p>
          <a:endParaRPr lang="en-US"/>
        </a:p>
      </dgm:t>
    </dgm:pt>
    <dgm:pt modelId="{ADF5DE2F-DFD4-4785-BE26-DDC3AC24FFD2}" type="sibTrans" cxnId="{C977F792-1553-439E-9CF8-11CB62F73F6B}">
      <dgm:prSet/>
      <dgm:spPr/>
      <dgm:t>
        <a:bodyPr/>
        <a:lstStyle/>
        <a:p>
          <a:endParaRPr lang="en-US"/>
        </a:p>
      </dgm:t>
    </dgm:pt>
    <dgm:pt modelId="{1B95EB17-6641-4067-BB2A-1AC456A5183B}">
      <dgm:prSet phldrT="[Text]"/>
      <dgm:spPr/>
      <dgm:t>
        <a:bodyPr/>
        <a:lstStyle/>
        <a:p>
          <a:r>
            <a:rPr lang="en-US" dirty="0"/>
            <a:t>Quality </a:t>
          </a:r>
        </a:p>
      </dgm:t>
    </dgm:pt>
    <dgm:pt modelId="{A92F088B-4116-4963-ACF8-DDD34B04D9B1}" type="parTrans" cxnId="{84D619AA-AFA5-44F6-AB4A-7485B7BD71DA}">
      <dgm:prSet/>
      <dgm:spPr/>
      <dgm:t>
        <a:bodyPr/>
        <a:lstStyle/>
        <a:p>
          <a:endParaRPr lang="en-US"/>
        </a:p>
      </dgm:t>
    </dgm:pt>
    <dgm:pt modelId="{28DF3C2E-551A-44AA-947D-AED5AC47AC1B}" type="sibTrans" cxnId="{84D619AA-AFA5-44F6-AB4A-7485B7BD71DA}">
      <dgm:prSet/>
      <dgm:spPr/>
      <dgm:t>
        <a:bodyPr/>
        <a:lstStyle/>
        <a:p>
          <a:endParaRPr lang="en-US"/>
        </a:p>
      </dgm:t>
    </dgm:pt>
    <dgm:pt modelId="{DB0F9F0C-75CA-46FB-9134-F7A636CF76B5}">
      <dgm:prSet phldrT="[Text]"/>
      <dgm:spPr/>
      <dgm:t>
        <a:bodyPr/>
        <a:lstStyle/>
        <a:p>
          <a:r>
            <a:rPr lang="en-US" dirty="0"/>
            <a:t>Time </a:t>
          </a:r>
        </a:p>
      </dgm:t>
    </dgm:pt>
    <dgm:pt modelId="{42656FE9-9937-4F63-BC33-0B99FF269DEB}" type="parTrans" cxnId="{1DCE9726-6E99-45B7-B3BB-27B1C2847902}">
      <dgm:prSet/>
      <dgm:spPr/>
      <dgm:t>
        <a:bodyPr/>
        <a:lstStyle/>
        <a:p>
          <a:endParaRPr lang="en-US"/>
        </a:p>
      </dgm:t>
    </dgm:pt>
    <dgm:pt modelId="{45765B03-ED50-40F3-A4D4-1AABFE6E17AB}" type="sibTrans" cxnId="{1DCE9726-6E99-45B7-B3BB-27B1C2847902}">
      <dgm:prSet/>
      <dgm:spPr/>
      <dgm:t>
        <a:bodyPr/>
        <a:lstStyle/>
        <a:p>
          <a:endParaRPr lang="en-US"/>
        </a:p>
      </dgm:t>
    </dgm:pt>
    <dgm:pt modelId="{9FEBE039-D120-4DF8-A87F-92D7FBEFE731}" type="pres">
      <dgm:prSet presAssocID="{1F3F37AA-36F8-4FE2-8B63-F5FDEF62DF15}" presName="compositeShape" presStyleCnt="0">
        <dgm:presLayoutVars>
          <dgm:chMax val="7"/>
          <dgm:dir/>
          <dgm:resizeHandles val="exact"/>
        </dgm:presLayoutVars>
      </dgm:prSet>
      <dgm:spPr/>
    </dgm:pt>
    <dgm:pt modelId="{0AD7D4F4-F9C3-4D19-9D86-7F8C2FB2942D}" type="pres">
      <dgm:prSet presAssocID="{1F3F37AA-36F8-4FE2-8B63-F5FDEF62DF15}" presName="wedge1" presStyleLbl="node1" presStyleIdx="0" presStyleCnt="3"/>
      <dgm:spPr/>
    </dgm:pt>
    <dgm:pt modelId="{ABEFFDCB-5C0D-4788-B155-CD1989D17AF9}" type="pres">
      <dgm:prSet presAssocID="{1F3F37AA-36F8-4FE2-8B63-F5FDEF62DF15}" presName="dummy1a" presStyleCnt="0"/>
      <dgm:spPr/>
    </dgm:pt>
    <dgm:pt modelId="{E37E9EB9-58BD-405E-85D7-E510738E183B}" type="pres">
      <dgm:prSet presAssocID="{1F3F37AA-36F8-4FE2-8B63-F5FDEF62DF15}" presName="dummy1b" presStyleCnt="0"/>
      <dgm:spPr/>
    </dgm:pt>
    <dgm:pt modelId="{1BAD69C9-CE8E-4828-A176-4D51B34D895B}" type="pres">
      <dgm:prSet presAssocID="{1F3F37AA-36F8-4FE2-8B63-F5FDEF62DF15}" presName="wedge1Tx" presStyleLbl="node1" presStyleIdx="0" presStyleCnt="3">
        <dgm:presLayoutVars>
          <dgm:chMax val="0"/>
          <dgm:chPref val="0"/>
          <dgm:bulletEnabled val="1"/>
        </dgm:presLayoutVars>
      </dgm:prSet>
      <dgm:spPr/>
    </dgm:pt>
    <dgm:pt modelId="{9D5E584C-44E0-4452-8C7F-C4E8390875F7}" type="pres">
      <dgm:prSet presAssocID="{1F3F37AA-36F8-4FE2-8B63-F5FDEF62DF15}" presName="wedge2" presStyleLbl="node1" presStyleIdx="1" presStyleCnt="3"/>
      <dgm:spPr/>
    </dgm:pt>
    <dgm:pt modelId="{4C239CB8-22E5-4733-A398-115FAC288BC4}" type="pres">
      <dgm:prSet presAssocID="{1F3F37AA-36F8-4FE2-8B63-F5FDEF62DF15}" presName="dummy2a" presStyleCnt="0"/>
      <dgm:spPr/>
    </dgm:pt>
    <dgm:pt modelId="{5351A524-C7FC-4C8C-99EE-4555D59CD410}" type="pres">
      <dgm:prSet presAssocID="{1F3F37AA-36F8-4FE2-8B63-F5FDEF62DF15}" presName="dummy2b" presStyleCnt="0"/>
      <dgm:spPr/>
    </dgm:pt>
    <dgm:pt modelId="{D4DFB172-7F63-4254-AB3F-F0858FA8122D}" type="pres">
      <dgm:prSet presAssocID="{1F3F37AA-36F8-4FE2-8B63-F5FDEF62DF15}" presName="wedge2Tx" presStyleLbl="node1" presStyleIdx="1" presStyleCnt="3">
        <dgm:presLayoutVars>
          <dgm:chMax val="0"/>
          <dgm:chPref val="0"/>
          <dgm:bulletEnabled val="1"/>
        </dgm:presLayoutVars>
      </dgm:prSet>
      <dgm:spPr/>
    </dgm:pt>
    <dgm:pt modelId="{3E037C40-EA6F-4C9F-B287-B1FA1F816F00}" type="pres">
      <dgm:prSet presAssocID="{1F3F37AA-36F8-4FE2-8B63-F5FDEF62DF15}" presName="wedge3" presStyleLbl="node1" presStyleIdx="2" presStyleCnt="3"/>
      <dgm:spPr/>
    </dgm:pt>
    <dgm:pt modelId="{BD7838BC-870E-4151-BDEF-37FB8B1EDEC3}" type="pres">
      <dgm:prSet presAssocID="{1F3F37AA-36F8-4FE2-8B63-F5FDEF62DF15}" presName="dummy3a" presStyleCnt="0"/>
      <dgm:spPr/>
    </dgm:pt>
    <dgm:pt modelId="{E046BECA-BFE5-4BE4-A2A1-02454390FD6C}" type="pres">
      <dgm:prSet presAssocID="{1F3F37AA-36F8-4FE2-8B63-F5FDEF62DF15}" presName="dummy3b" presStyleCnt="0"/>
      <dgm:spPr/>
    </dgm:pt>
    <dgm:pt modelId="{95DDEEAB-FF17-438C-8CC8-68AA1BC270D7}" type="pres">
      <dgm:prSet presAssocID="{1F3F37AA-36F8-4FE2-8B63-F5FDEF62DF15}" presName="wedge3Tx" presStyleLbl="node1" presStyleIdx="2" presStyleCnt="3">
        <dgm:presLayoutVars>
          <dgm:chMax val="0"/>
          <dgm:chPref val="0"/>
          <dgm:bulletEnabled val="1"/>
        </dgm:presLayoutVars>
      </dgm:prSet>
      <dgm:spPr/>
    </dgm:pt>
    <dgm:pt modelId="{57AD2D4C-C369-439A-BC5B-58F43CC64D51}" type="pres">
      <dgm:prSet presAssocID="{ADF5DE2F-DFD4-4785-BE26-DDC3AC24FFD2}" presName="arrowWedge1" presStyleLbl="fgSibTrans2D1" presStyleIdx="0" presStyleCnt="3"/>
      <dgm:spPr/>
    </dgm:pt>
    <dgm:pt modelId="{6551C33D-A0C6-4130-B570-EEADB8CBF339}" type="pres">
      <dgm:prSet presAssocID="{28DF3C2E-551A-44AA-947D-AED5AC47AC1B}" presName="arrowWedge2" presStyleLbl="fgSibTrans2D1" presStyleIdx="1" presStyleCnt="3"/>
      <dgm:spPr/>
    </dgm:pt>
    <dgm:pt modelId="{7DE0FEC3-00A0-44EF-B72F-FF095C35424B}" type="pres">
      <dgm:prSet presAssocID="{45765B03-ED50-40F3-A4D4-1AABFE6E17AB}" presName="arrowWedge3" presStyleLbl="fgSibTrans2D1" presStyleIdx="2" presStyleCnt="3"/>
      <dgm:spPr/>
    </dgm:pt>
  </dgm:ptLst>
  <dgm:cxnLst>
    <dgm:cxn modelId="{1DCE9726-6E99-45B7-B3BB-27B1C2847902}" srcId="{1F3F37AA-36F8-4FE2-8B63-F5FDEF62DF15}" destId="{DB0F9F0C-75CA-46FB-9134-F7A636CF76B5}" srcOrd="2" destOrd="0" parTransId="{42656FE9-9937-4F63-BC33-0B99FF269DEB}" sibTransId="{45765B03-ED50-40F3-A4D4-1AABFE6E17AB}"/>
    <dgm:cxn modelId="{CE5B0929-6DE8-41D9-866B-F236A37EE6F1}" type="presOf" srcId="{1B95EB17-6641-4067-BB2A-1AC456A5183B}" destId="{9D5E584C-44E0-4452-8C7F-C4E8390875F7}" srcOrd="0" destOrd="0" presId="urn:microsoft.com/office/officeart/2005/8/layout/cycle8"/>
    <dgm:cxn modelId="{B383134E-764C-4468-B08C-CC1654A077D9}" type="presOf" srcId="{DB0F9F0C-75CA-46FB-9134-F7A636CF76B5}" destId="{3E037C40-EA6F-4C9F-B287-B1FA1F816F00}" srcOrd="0" destOrd="0" presId="urn:microsoft.com/office/officeart/2005/8/layout/cycle8"/>
    <dgm:cxn modelId="{710B7881-CCAB-4A43-BEC9-4707314B9B0E}" type="presOf" srcId="{110B1DD5-0F25-448F-82BD-ADC834D6E0D5}" destId="{0AD7D4F4-F9C3-4D19-9D86-7F8C2FB2942D}" srcOrd="0" destOrd="0" presId="urn:microsoft.com/office/officeart/2005/8/layout/cycle8"/>
    <dgm:cxn modelId="{C977F792-1553-439E-9CF8-11CB62F73F6B}" srcId="{1F3F37AA-36F8-4FE2-8B63-F5FDEF62DF15}" destId="{110B1DD5-0F25-448F-82BD-ADC834D6E0D5}" srcOrd="0" destOrd="0" parTransId="{0CE5476A-1588-4616-AE60-6B0708B2EE01}" sibTransId="{ADF5DE2F-DFD4-4785-BE26-DDC3AC24FFD2}"/>
    <dgm:cxn modelId="{56C75B9F-0111-4AA2-B755-59150B0C756E}" type="presOf" srcId="{DB0F9F0C-75CA-46FB-9134-F7A636CF76B5}" destId="{95DDEEAB-FF17-438C-8CC8-68AA1BC270D7}" srcOrd="1" destOrd="0" presId="urn:microsoft.com/office/officeart/2005/8/layout/cycle8"/>
    <dgm:cxn modelId="{84D619AA-AFA5-44F6-AB4A-7485B7BD71DA}" srcId="{1F3F37AA-36F8-4FE2-8B63-F5FDEF62DF15}" destId="{1B95EB17-6641-4067-BB2A-1AC456A5183B}" srcOrd="1" destOrd="0" parTransId="{A92F088B-4116-4963-ACF8-DDD34B04D9B1}" sibTransId="{28DF3C2E-551A-44AA-947D-AED5AC47AC1B}"/>
    <dgm:cxn modelId="{C74F48AE-7799-497B-9B8C-AE84B9848DAB}" type="presOf" srcId="{1F3F37AA-36F8-4FE2-8B63-F5FDEF62DF15}" destId="{9FEBE039-D120-4DF8-A87F-92D7FBEFE731}" srcOrd="0" destOrd="0" presId="urn:microsoft.com/office/officeart/2005/8/layout/cycle8"/>
    <dgm:cxn modelId="{2404C1AF-1A75-4603-AD1D-160CDBE62F5A}" type="presOf" srcId="{1B95EB17-6641-4067-BB2A-1AC456A5183B}" destId="{D4DFB172-7F63-4254-AB3F-F0858FA8122D}" srcOrd="1" destOrd="0" presId="urn:microsoft.com/office/officeart/2005/8/layout/cycle8"/>
    <dgm:cxn modelId="{86FEC0DA-7095-48AE-B538-8FE5F039FAD5}" type="presOf" srcId="{110B1DD5-0F25-448F-82BD-ADC834D6E0D5}" destId="{1BAD69C9-CE8E-4828-A176-4D51B34D895B}" srcOrd="1" destOrd="0" presId="urn:microsoft.com/office/officeart/2005/8/layout/cycle8"/>
    <dgm:cxn modelId="{0729112C-0764-41D1-AD41-686D64C961C5}" type="presParOf" srcId="{9FEBE039-D120-4DF8-A87F-92D7FBEFE731}" destId="{0AD7D4F4-F9C3-4D19-9D86-7F8C2FB2942D}" srcOrd="0" destOrd="0" presId="urn:microsoft.com/office/officeart/2005/8/layout/cycle8"/>
    <dgm:cxn modelId="{B231DA6B-C345-46A1-A6A7-6D1CC70487AD}" type="presParOf" srcId="{9FEBE039-D120-4DF8-A87F-92D7FBEFE731}" destId="{ABEFFDCB-5C0D-4788-B155-CD1989D17AF9}" srcOrd="1" destOrd="0" presId="urn:microsoft.com/office/officeart/2005/8/layout/cycle8"/>
    <dgm:cxn modelId="{BCC52AE8-B8C3-4287-81EA-30CE7E363957}" type="presParOf" srcId="{9FEBE039-D120-4DF8-A87F-92D7FBEFE731}" destId="{E37E9EB9-58BD-405E-85D7-E510738E183B}" srcOrd="2" destOrd="0" presId="urn:microsoft.com/office/officeart/2005/8/layout/cycle8"/>
    <dgm:cxn modelId="{B5D8306C-EC63-402F-91DB-A9660D2866EA}" type="presParOf" srcId="{9FEBE039-D120-4DF8-A87F-92D7FBEFE731}" destId="{1BAD69C9-CE8E-4828-A176-4D51B34D895B}" srcOrd="3" destOrd="0" presId="urn:microsoft.com/office/officeart/2005/8/layout/cycle8"/>
    <dgm:cxn modelId="{A95B1170-983D-4CBF-8EA4-1B04B26951E8}" type="presParOf" srcId="{9FEBE039-D120-4DF8-A87F-92D7FBEFE731}" destId="{9D5E584C-44E0-4452-8C7F-C4E8390875F7}" srcOrd="4" destOrd="0" presId="urn:microsoft.com/office/officeart/2005/8/layout/cycle8"/>
    <dgm:cxn modelId="{9AC5B332-DC61-48FC-9DB0-76AC52C5A01B}" type="presParOf" srcId="{9FEBE039-D120-4DF8-A87F-92D7FBEFE731}" destId="{4C239CB8-22E5-4733-A398-115FAC288BC4}" srcOrd="5" destOrd="0" presId="urn:microsoft.com/office/officeart/2005/8/layout/cycle8"/>
    <dgm:cxn modelId="{41DD9A75-F052-48F1-BFE2-B0FCCAD6159B}" type="presParOf" srcId="{9FEBE039-D120-4DF8-A87F-92D7FBEFE731}" destId="{5351A524-C7FC-4C8C-99EE-4555D59CD410}" srcOrd="6" destOrd="0" presId="urn:microsoft.com/office/officeart/2005/8/layout/cycle8"/>
    <dgm:cxn modelId="{16AB6F6A-45F6-43D6-A01B-9539E7855ABB}" type="presParOf" srcId="{9FEBE039-D120-4DF8-A87F-92D7FBEFE731}" destId="{D4DFB172-7F63-4254-AB3F-F0858FA8122D}" srcOrd="7" destOrd="0" presId="urn:microsoft.com/office/officeart/2005/8/layout/cycle8"/>
    <dgm:cxn modelId="{C7A4CA9B-83F8-4D11-BD66-9888163891CE}" type="presParOf" srcId="{9FEBE039-D120-4DF8-A87F-92D7FBEFE731}" destId="{3E037C40-EA6F-4C9F-B287-B1FA1F816F00}" srcOrd="8" destOrd="0" presId="urn:microsoft.com/office/officeart/2005/8/layout/cycle8"/>
    <dgm:cxn modelId="{933E2299-5405-4779-AF06-C33F601EE86E}" type="presParOf" srcId="{9FEBE039-D120-4DF8-A87F-92D7FBEFE731}" destId="{BD7838BC-870E-4151-BDEF-37FB8B1EDEC3}" srcOrd="9" destOrd="0" presId="urn:microsoft.com/office/officeart/2005/8/layout/cycle8"/>
    <dgm:cxn modelId="{5929F361-7F8E-4756-9320-6386B298530A}" type="presParOf" srcId="{9FEBE039-D120-4DF8-A87F-92D7FBEFE731}" destId="{E046BECA-BFE5-4BE4-A2A1-02454390FD6C}" srcOrd="10" destOrd="0" presId="urn:microsoft.com/office/officeart/2005/8/layout/cycle8"/>
    <dgm:cxn modelId="{AA34B192-C8A3-4026-81E1-4F2E8CC7DE97}" type="presParOf" srcId="{9FEBE039-D120-4DF8-A87F-92D7FBEFE731}" destId="{95DDEEAB-FF17-438C-8CC8-68AA1BC270D7}" srcOrd="11" destOrd="0" presId="urn:microsoft.com/office/officeart/2005/8/layout/cycle8"/>
    <dgm:cxn modelId="{33B5D333-D60A-4B36-841A-6325D976786A}" type="presParOf" srcId="{9FEBE039-D120-4DF8-A87F-92D7FBEFE731}" destId="{57AD2D4C-C369-439A-BC5B-58F43CC64D51}" srcOrd="12" destOrd="0" presId="urn:microsoft.com/office/officeart/2005/8/layout/cycle8"/>
    <dgm:cxn modelId="{2539BE2E-FC94-4E1E-BC97-5EAF61CFA3D2}" type="presParOf" srcId="{9FEBE039-D120-4DF8-A87F-92D7FBEFE731}" destId="{6551C33D-A0C6-4130-B570-EEADB8CBF339}" srcOrd="13" destOrd="0" presId="urn:microsoft.com/office/officeart/2005/8/layout/cycle8"/>
    <dgm:cxn modelId="{8F9A5C5D-5C7D-4F27-A1BA-54CD7DCF5778}" type="presParOf" srcId="{9FEBE039-D120-4DF8-A87F-92D7FBEFE731}" destId="{7DE0FEC3-00A0-44EF-B72F-FF095C35424B}"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8B6F72-CA23-4711-98E5-4F762F3AFFA0}" type="doc">
      <dgm:prSet loTypeId="urn:microsoft.com/office/officeart/2005/8/layout/default" loCatId="list" qsTypeId="urn:microsoft.com/office/officeart/2005/8/quickstyle/3d2" qsCatId="3D" csTypeId="urn:microsoft.com/office/officeart/2005/8/colors/colorful1" csCatId="colorful" phldr="1"/>
      <dgm:spPr/>
      <dgm:t>
        <a:bodyPr/>
        <a:lstStyle/>
        <a:p>
          <a:endParaRPr lang="en-GB"/>
        </a:p>
      </dgm:t>
    </dgm:pt>
    <dgm:pt modelId="{BA9DFDD2-C463-4854-A7E1-46295EA07B90}">
      <dgm:prSet custT="1"/>
      <dgm:spPr/>
      <dgm:t>
        <a:bodyPr/>
        <a:lstStyle/>
        <a:p>
          <a:pPr rtl="0"/>
          <a:r>
            <a:rPr lang="en-US" sz="1800" b="1" u="sng" dirty="0">
              <a:latin typeface="Book Antiqua" panose="02040602050305030304" pitchFamily="18" charset="0"/>
            </a:rPr>
            <a:t>Maintaining</a:t>
          </a:r>
          <a:r>
            <a:rPr lang="en-US" sz="1800" b="1" dirty="0">
              <a:latin typeface="Book Antiqua" panose="02040602050305030304" pitchFamily="18" charset="0"/>
            </a:rPr>
            <a:t> project </a:t>
          </a:r>
          <a:r>
            <a:rPr lang="en-US" sz="1800" b="1" u="sng" dirty="0">
              <a:latin typeface="Book Antiqua" panose="02040602050305030304" pitchFamily="18" charset="0"/>
            </a:rPr>
            <a:t>historical information</a:t>
          </a:r>
          <a:r>
            <a:rPr lang="en-US" sz="1800" b="1" dirty="0">
              <a:latin typeface="Book Antiqua" panose="02040602050305030304" pitchFamily="18" charset="0"/>
            </a:rPr>
            <a:t>.</a:t>
          </a:r>
          <a:endParaRPr lang="en-GB" sz="1800" dirty="0">
            <a:latin typeface="Book Antiqua" panose="02040602050305030304" pitchFamily="18" charset="0"/>
          </a:endParaRPr>
        </a:p>
      </dgm:t>
    </dgm:pt>
    <dgm:pt modelId="{262F5ECE-71D0-4554-B17B-DFAD702CA4A7}" type="parTrans" cxnId="{E2379E47-60A6-4456-9473-E649AE513DB7}">
      <dgm:prSet/>
      <dgm:spPr/>
      <dgm:t>
        <a:bodyPr/>
        <a:lstStyle/>
        <a:p>
          <a:endParaRPr lang="en-GB" sz="1800">
            <a:latin typeface="Book Antiqua" panose="02040602050305030304" pitchFamily="18" charset="0"/>
          </a:endParaRPr>
        </a:p>
      </dgm:t>
    </dgm:pt>
    <dgm:pt modelId="{E8D7AB64-77C3-4AA9-9FC8-13474C35BBD8}" type="sibTrans" cxnId="{E2379E47-60A6-4456-9473-E649AE513DB7}">
      <dgm:prSet/>
      <dgm:spPr/>
      <dgm:t>
        <a:bodyPr/>
        <a:lstStyle/>
        <a:p>
          <a:endParaRPr lang="en-GB" sz="1800">
            <a:latin typeface="Book Antiqua" panose="02040602050305030304" pitchFamily="18" charset="0"/>
          </a:endParaRPr>
        </a:p>
      </dgm:t>
    </dgm:pt>
    <dgm:pt modelId="{A860E70C-BCE4-4DAB-A463-75BDF0FCE983}">
      <dgm:prSet custT="1"/>
      <dgm:spPr>
        <a:solidFill>
          <a:srgbClr val="002060"/>
        </a:solidFill>
      </dgm:spPr>
      <dgm:t>
        <a:bodyPr/>
        <a:lstStyle/>
        <a:p>
          <a:pPr rtl="0"/>
          <a:r>
            <a:rPr lang="en-US" sz="1800" b="1" u="sng" dirty="0">
              <a:latin typeface="Book Antiqua" panose="02040602050305030304" pitchFamily="18" charset="0"/>
            </a:rPr>
            <a:t>Managing shared resources</a:t>
          </a:r>
          <a:r>
            <a:rPr lang="en-US" sz="1800" b="1" dirty="0">
              <a:latin typeface="Book Antiqua" panose="02040602050305030304" pitchFamily="18" charset="0"/>
            </a:rPr>
            <a:t> across projects managed by the PMO.</a:t>
          </a:r>
          <a:endParaRPr lang="en-GB" sz="1800" dirty="0">
            <a:latin typeface="Book Antiqua" panose="02040602050305030304" pitchFamily="18" charset="0"/>
          </a:endParaRPr>
        </a:p>
      </dgm:t>
    </dgm:pt>
    <dgm:pt modelId="{B4270A59-66CC-4EF0-A076-2D8A38F57271}" type="parTrans" cxnId="{263CDA29-AC6E-4BDD-B762-772F8C6D4E53}">
      <dgm:prSet/>
      <dgm:spPr/>
      <dgm:t>
        <a:bodyPr/>
        <a:lstStyle/>
        <a:p>
          <a:endParaRPr lang="en-GB" sz="1800">
            <a:latin typeface="Book Antiqua" panose="02040602050305030304" pitchFamily="18" charset="0"/>
          </a:endParaRPr>
        </a:p>
      </dgm:t>
    </dgm:pt>
    <dgm:pt modelId="{49191C89-F4A7-4548-B7DF-37817B736B4E}" type="sibTrans" cxnId="{263CDA29-AC6E-4BDD-B762-772F8C6D4E53}">
      <dgm:prSet/>
      <dgm:spPr/>
      <dgm:t>
        <a:bodyPr/>
        <a:lstStyle/>
        <a:p>
          <a:endParaRPr lang="en-GB" sz="1800">
            <a:latin typeface="Book Antiqua" panose="02040602050305030304" pitchFamily="18" charset="0"/>
          </a:endParaRPr>
        </a:p>
      </dgm:t>
    </dgm:pt>
    <dgm:pt modelId="{B3DFB7B1-2B85-4B95-B253-AB089A871BB1}">
      <dgm:prSet custT="1"/>
      <dgm:spPr/>
      <dgm:t>
        <a:bodyPr/>
        <a:lstStyle/>
        <a:p>
          <a:pPr rtl="0"/>
          <a:r>
            <a:rPr lang="en-US" sz="1800" b="1" u="sng">
              <a:latin typeface="Book Antiqua" panose="02040602050305030304" pitchFamily="18" charset="0"/>
            </a:rPr>
            <a:t>Monitoring</a:t>
          </a:r>
          <a:r>
            <a:rPr lang="en-US" sz="1800" b="1">
              <a:latin typeface="Book Antiqua" panose="02040602050305030304" pitchFamily="18" charset="0"/>
            </a:rPr>
            <a:t> project </a:t>
          </a:r>
          <a:r>
            <a:rPr lang="en-US" sz="1800" b="1" u="sng">
              <a:latin typeface="Book Antiqua" panose="02040602050305030304" pitchFamily="18" charset="0"/>
            </a:rPr>
            <a:t>timelines</a:t>
          </a:r>
          <a:r>
            <a:rPr lang="en-US" sz="1800" b="1">
              <a:latin typeface="Book Antiqua" panose="02040602050305030304" pitchFamily="18" charset="0"/>
            </a:rPr>
            <a:t>, </a:t>
          </a:r>
          <a:r>
            <a:rPr lang="en-US" sz="1800" b="1" u="sng">
              <a:latin typeface="Book Antiqua" panose="02040602050305030304" pitchFamily="18" charset="0"/>
            </a:rPr>
            <a:t>budget</a:t>
          </a:r>
          <a:r>
            <a:rPr lang="en-US" sz="1800" b="1">
              <a:latin typeface="Book Antiqua" panose="02040602050305030304" pitchFamily="18" charset="0"/>
            </a:rPr>
            <a:t>, and </a:t>
          </a:r>
          <a:r>
            <a:rPr lang="en-US" sz="1800" b="1" u="sng">
              <a:latin typeface="Book Antiqua" panose="02040602050305030304" pitchFamily="18" charset="0"/>
            </a:rPr>
            <a:t>quality</a:t>
          </a:r>
          <a:r>
            <a:rPr lang="en-US" sz="1800" b="1">
              <a:latin typeface="Book Antiqua" panose="02040602050305030304" pitchFamily="18" charset="0"/>
            </a:rPr>
            <a:t> at an </a:t>
          </a:r>
          <a:r>
            <a:rPr lang="en-US" sz="1800" b="1" u="sng">
              <a:latin typeface="Book Antiqua" panose="02040602050305030304" pitchFamily="18" charset="0"/>
            </a:rPr>
            <a:t>enterprise level</a:t>
          </a:r>
          <a:r>
            <a:rPr lang="en-US" sz="1800" b="1">
              <a:latin typeface="Book Antiqua" panose="02040602050305030304" pitchFamily="18" charset="0"/>
            </a:rPr>
            <a:t>.</a:t>
          </a:r>
          <a:endParaRPr lang="en-GB" sz="1800">
            <a:latin typeface="Book Antiqua" panose="02040602050305030304" pitchFamily="18" charset="0"/>
          </a:endParaRPr>
        </a:p>
      </dgm:t>
    </dgm:pt>
    <dgm:pt modelId="{535E09BD-BAF4-43AC-8FCA-DB58EBC84BFD}" type="parTrans" cxnId="{7A956451-9266-49EB-983C-95DA1A70AC85}">
      <dgm:prSet/>
      <dgm:spPr/>
      <dgm:t>
        <a:bodyPr/>
        <a:lstStyle/>
        <a:p>
          <a:endParaRPr lang="en-GB" sz="1800">
            <a:latin typeface="Book Antiqua" panose="02040602050305030304" pitchFamily="18" charset="0"/>
          </a:endParaRPr>
        </a:p>
      </dgm:t>
    </dgm:pt>
    <dgm:pt modelId="{CD3B5468-9C9C-42A9-98A0-6F98FEA28FA5}" type="sibTrans" cxnId="{7A956451-9266-49EB-983C-95DA1A70AC85}">
      <dgm:prSet/>
      <dgm:spPr/>
      <dgm:t>
        <a:bodyPr/>
        <a:lstStyle/>
        <a:p>
          <a:endParaRPr lang="en-GB" sz="1800">
            <a:latin typeface="Book Antiqua" panose="02040602050305030304" pitchFamily="18" charset="0"/>
          </a:endParaRPr>
        </a:p>
      </dgm:t>
    </dgm:pt>
    <dgm:pt modelId="{52E8C3D0-BC17-40E3-ADE0-35234F291D26}">
      <dgm:prSet custT="1"/>
      <dgm:spPr/>
      <dgm:t>
        <a:bodyPr/>
        <a:lstStyle/>
        <a:p>
          <a:pPr rtl="0"/>
          <a:r>
            <a:rPr lang="en-US" sz="1800" b="1" u="sng">
              <a:latin typeface="Book Antiqua" panose="02040602050305030304" pitchFamily="18" charset="0"/>
            </a:rPr>
            <a:t>Identifying</a:t>
          </a:r>
          <a:r>
            <a:rPr lang="en-US" sz="1800" b="1">
              <a:latin typeface="Book Antiqua" panose="02040602050305030304" pitchFamily="18" charset="0"/>
            </a:rPr>
            <a:t> and implementing </a:t>
          </a:r>
          <a:r>
            <a:rPr lang="en-US" sz="1800" b="1" u="sng">
              <a:latin typeface="Book Antiqua" panose="02040602050305030304" pitchFamily="18" charset="0"/>
            </a:rPr>
            <a:t>new</a:t>
          </a:r>
          <a:r>
            <a:rPr lang="en-US" sz="1800" b="1">
              <a:latin typeface="Book Antiqua" panose="02040602050305030304" pitchFamily="18" charset="0"/>
            </a:rPr>
            <a:t> project management </a:t>
          </a:r>
          <a:r>
            <a:rPr lang="en-US" sz="1800" b="1" u="sng">
              <a:latin typeface="Book Antiqua" panose="02040602050305030304" pitchFamily="18" charset="0"/>
            </a:rPr>
            <a:t>methodologies</a:t>
          </a:r>
          <a:r>
            <a:rPr lang="en-US" sz="1800" b="1">
              <a:latin typeface="Book Antiqua" panose="02040602050305030304" pitchFamily="18" charset="0"/>
            </a:rPr>
            <a:t>.</a:t>
          </a:r>
          <a:endParaRPr lang="en-GB" sz="1800">
            <a:latin typeface="Book Antiqua" panose="02040602050305030304" pitchFamily="18" charset="0"/>
          </a:endParaRPr>
        </a:p>
      </dgm:t>
    </dgm:pt>
    <dgm:pt modelId="{5A814645-EA12-440B-B784-CD3319212583}" type="parTrans" cxnId="{B5BE4BB5-92E9-45CF-9F29-1881F04EADC1}">
      <dgm:prSet/>
      <dgm:spPr/>
      <dgm:t>
        <a:bodyPr/>
        <a:lstStyle/>
        <a:p>
          <a:endParaRPr lang="en-GB" sz="1800">
            <a:latin typeface="Book Antiqua" panose="02040602050305030304" pitchFamily="18" charset="0"/>
          </a:endParaRPr>
        </a:p>
      </dgm:t>
    </dgm:pt>
    <dgm:pt modelId="{1BDCCF9F-8878-4090-B474-8A4A149BF1C0}" type="sibTrans" cxnId="{B5BE4BB5-92E9-45CF-9F29-1881F04EADC1}">
      <dgm:prSet/>
      <dgm:spPr/>
      <dgm:t>
        <a:bodyPr/>
        <a:lstStyle/>
        <a:p>
          <a:endParaRPr lang="en-GB" sz="1800">
            <a:latin typeface="Book Antiqua" panose="02040602050305030304" pitchFamily="18" charset="0"/>
          </a:endParaRPr>
        </a:p>
      </dgm:t>
    </dgm:pt>
    <dgm:pt modelId="{C37D5C9E-5AB7-4697-A932-52AF01A2D993}">
      <dgm:prSet custT="1"/>
      <dgm:spPr/>
      <dgm:t>
        <a:bodyPr/>
        <a:lstStyle/>
        <a:p>
          <a:pPr rtl="0"/>
          <a:r>
            <a:rPr lang="en-US" sz="1800" b="1" u="sng">
              <a:latin typeface="Book Antiqua" panose="02040602050305030304" pitchFamily="18" charset="0"/>
            </a:rPr>
            <a:t>Creating</a:t>
          </a:r>
          <a:r>
            <a:rPr lang="en-US" sz="1800" b="1">
              <a:latin typeface="Book Antiqua" panose="02040602050305030304" pitchFamily="18" charset="0"/>
            </a:rPr>
            <a:t> effective project </a:t>
          </a:r>
          <a:r>
            <a:rPr lang="en-US" sz="1800" b="1" u="sng">
              <a:latin typeface="Book Antiqua" panose="02040602050305030304" pitchFamily="18" charset="0"/>
            </a:rPr>
            <a:t>policies and templates</a:t>
          </a:r>
          <a:r>
            <a:rPr lang="en-US" sz="1800" b="1">
              <a:latin typeface="Book Antiqua" panose="02040602050305030304" pitchFamily="18" charset="0"/>
            </a:rPr>
            <a:t>.</a:t>
          </a:r>
          <a:endParaRPr lang="en-GB" sz="1800">
            <a:latin typeface="Book Antiqua" panose="02040602050305030304" pitchFamily="18" charset="0"/>
          </a:endParaRPr>
        </a:p>
      </dgm:t>
    </dgm:pt>
    <dgm:pt modelId="{81DD2D08-2D9C-49F5-BADF-12FF5367CF61}" type="parTrans" cxnId="{679503D7-9F84-4E1F-A6FB-E9E600E7C56C}">
      <dgm:prSet/>
      <dgm:spPr/>
      <dgm:t>
        <a:bodyPr/>
        <a:lstStyle/>
        <a:p>
          <a:endParaRPr lang="en-GB" sz="1800">
            <a:latin typeface="Book Antiqua" panose="02040602050305030304" pitchFamily="18" charset="0"/>
          </a:endParaRPr>
        </a:p>
      </dgm:t>
    </dgm:pt>
    <dgm:pt modelId="{02420C2B-B84A-4830-AE30-BEB5F1100043}" type="sibTrans" cxnId="{679503D7-9F84-4E1F-A6FB-E9E600E7C56C}">
      <dgm:prSet/>
      <dgm:spPr/>
      <dgm:t>
        <a:bodyPr/>
        <a:lstStyle/>
        <a:p>
          <a:endParaRPr lang="en-GB" sz="1800">
            <a:latin typeface="Book Antiqua" panose="02040602050305030304" pitchFamily="18" charset="0"/>
          </a:endParaRPr>
        </a:p>
      </dgm:t>
    </dgm:pt>
    <dgm:pt modelId="{A9ABF7D3-21DE-4F12-B9EB-00384256CEC4}">
      <dgm:prSet custT="1"/>
      <dgm:spPr>
        <a:solidFill>
          <a:srgbClr val="00B050"/>
        </a:solidFill>
      </dgm:spPr>
      <dgm:t>
        <a:bodyPr/>
        <a:lstStyle/>
        <a:p>
          <a:pPr rtl="0"/>
          <a:r>
            <a:rPr lang="en-US" sz="1800" b="1" u="sng">
              <a:latin typeface="Book Antiqua" panose="02040602050305030304" pitchFamily="18" charset="0"/>
            </a:rPr>
            <a:t>Helping</a:t>
          </a:r>
          <a:r>
            <a:rPr lang="en-US" sz="1800" b="1">
              <a:latin typeface="Book Antiqua" panose="02040602050305030304" pitchFamily="18" charset="0"/>
            </a:rPr>
            <a:t> project managers develop </a:t>
          </a:r>
          <a:r>
            <a:rPr lang="en-US" sz="1800" b="1" u="sng">
              <a:latin typeface="Book Antiqua" panose="02040602050305030304" pitchFamily="18" charset="0"/>
            </a:rPr>
            <a:t>cost</a:t>
          </a:r>
          <a:r>
            <a:rPr lang="en-US" sz="1800" b="1">
              <a:latin typeface="Book Antiqua" panose="02040602050305030304" pitchFamily="18" charset="0"/>
            </a:rPr>
            <a:t> </a:t>
          </a:r>
          <a:r>
            <a:rPr lang="en-US" sz="1800" b="1" u="sng">
              <a:latin typeface="Book Antiqua" panose="02040602050305030304" pitchFamily="18" charset="0"/>
            </a:rPr>
            <a:t>estimates</a:t>
          </a:r>
          <a:r>
            <a:rPr lang="en-US" sz="1800" b="1">
              <a:latin typeface="Book Antiqua" panose="02040602050305030304" pitchFamily="18" charset="0"/>
            </a:rPr>
            <a:t> and </a:t>
          </a:r>
          <a:r>
            <a:rPr lang="en-US" sz="1800" b="1" u="sng">
              <a:latin typeface="Book Antiqua" panose="02040602050305030304" pitchFamily="18" charset="0"/>
            </a:rPr>
            <a:t>schedules</a:t>
          </a:r>
          <a:r>
            <a:rPr lang="en-US" sz="1800" b="1">
              <a:latin typeface="Book Antiqua" panose="02040602050305030304" pitchFamily="18" charset="0"/>
            </a:rPr>
            <a:t>.</a:t>
          </a:r>
          <a:endParaRPr lang="en-GB" sz="1800">
            <a:latin typeface="Book Antiqua" panose="02040602050305030304" pitchFamily="18" charset="0"/>
          </a:endParaRPr>
        </a:p>
      </dgm:t>
    </dgm:pt>
    <dgm:pt modelId="{DAD71B37-65AD-4C27-B357-EDBEAEE16BD0}" type="parTrans" cxnId="{CFCD4147-EBAD-41AB-A51B-6DCDA441A3F8}">
      <dgm:prSet/>
      <dgm:spPr/>
      <dgm:t>
        <a:bodyPr/>
        <a:lstStyle/>
        <a:p>
          <a:endParaRPr lang="en-GB" sz="1800">
            <a:latin typeface="Book Antiqua" panose="02040602050305030304" pitchFamily="18" charset="0"/>
          </a:endParaRPr>
        </a:p>
      </dgm:t>
    </dgm:pt>
    <dgm:pt modelId="{73C16228-9983-4243-AAD9-56A6CE07ACF7}" type="sibTrans" cxnId="{CFCD4147-EBAD-41AB-A51B-6DCDA441A3F8}">
      <dgm:prSet/>
      <dgm:spPr/>
      <dgm:t>
        <a:bodyPr/>
        <a:lstStyle/>
        <a:p>
          <a:endParaRPr lang="en-GB" sz="1800">
            <a:latin typeface="Book Antiqua" panose="02040602050305030304" pitchFamily="18" charset="0"/>
          </a:endParaRPr>
        </a:p>
      </dgm:t>
    </dgm:pt>
    <dgm:pt modelId="{50D5FAE5-25BE-4EA1-9B23-F1C8D6325B0D}">
      <dgm:prSet custT="1"/>
      <dgm:spPr/>
      <dgm:t>
        <a:bodyPr/>
        <a:lstStyle/>
        <a:p>
          <a:pPr rtl="0"/>
          <a:r>
            <a:rPr lang="en-US" sz="1800" b="1" u="sng" dirty="0">
              <a:latin typeface="Book Antiqua" panose="02040602050305030304" pitchFamily="18" charset="0"/>
            </a:rPr>
            <a:t>Managing communication</a:t>
          </a:r>
          <a:r>
            <a:rPr lang="en-US" sz="1800" b="1" dirty="0">
              <a:latin typeface="Book Antiqua" panose="02040602050305030304" pitchFamily="18" charset="0"/>
            </a:rPr>
            <a:t> across projects.</a:t>
          </a:r>
          <a:endParaRPr lang="en-GB" sz="1800" dirty="0">
            <a:latin typeface="Book Antiqua" panose="02040602050305030304" pitchFamily="18" charset="0"/>
          </a:endParaRPr>
        </a:p>
      </dgm:t>
    </dgm:pt>
    <dgm:pt modelId="{0D237411-5EAD-43F7-A44F-F8A7A2D6BF85}" type="parTrans" cxnId="{923C7029-597F-4CC7-B004-CE61D90EE166}">
      <dgm:prSet/>
      <dgm:spPr/>
      <dgm:t>
        <a:bodyPr/>
        <a:lstStyle/>
        <a:p>
          <a:endParaRPr lang="en-GB" sz="1800">
            <a:latin typeface="Book Antiqua" panose="02040602050305030304" pitchFamily="18" charset="0"/>
          </a:endParaRPr>
        </a:p>
      </dgm:t>
    </dgm:pt>
    <dgm:pt modelId="{1EB64C4A-AE34-4616-902C-66B47BBCD7DD}" type="sibTrans" cxnId="{923C7029-597F-4CC7-B004-CE61D90EE166}">
      <dgm:prSet/>
      <dgm:spPr/>
      <dgm:t>
        <a:bodyPr/>
        <a:lstStyle/>
        <a:p>
          <a:endParaRPr lang="en-GB" sz="1800">
            <a:latin typeface="Book Antiqua" panose="02040602050305030304" pitchFamily="18" charset="0"/>
          </a:endParaRPr>
        </a:p>
      </dgm:t>
    </dgm:pt>
    <dgm:pt modelId="{06A9E594-F198-448F-ADC9-C71BB35D8F4E}" type="pres">
      <dgm:prSet presAssocID="{298B6F72-CA23-4711-98E5-4F762F3AFFA0}" presName="diagram" presStyleCnt="0">
        <dgm:presLayoutVars>
          <dgm:dir/>
          <dgm:resizeHandles val="exact"/>
        </dgm:presLayoutVars>
      </dgm:prSet>
      <dgm:spPr/>
    </dgm:pt>
    <dgm:pt modelId="{BC3F9E4A-E673-4A57-9FA2-3AA5747599D8}" type="pres">
      <dgm:prSet presAssocID="{BA9DFDD2-C463-4854-A7E1-46295EA07B90}" presName="node" presStyleLbl="node1" presStyleIdx="0" presStyleCnt="7">
        <dgm:presLayoutVars>
          <dgm:bulletEnabled val="1"/>
        </dgm:presLayoutVars>
      </dgm:prSet>
      <dgm:spPr/>
    </dgm:pt>
    <dgm:pt modelId="{3B6923CF-99DA-46B7-9135-E2007A19E328}" type="pres">
      <dgm:prSet presAssocID="{E8D7AB64-77C3-4AA9-9FC8-13474C35BBD8}" presName="sibTrans" presStyleCnt="0"/>
      <dgm:spPr/>
    </dgm:pt>
    <dgm:pt modelId="{86199CA3-FD40-4210-B1B3-D3684F8D05C7}" type="pres">
      <dgm:prSet presAssocID="{A860E70C-BCE4-4DAB-A463-75BDF0FCE983}" presName="node" presStyleLbl="node1" presStyleIdx="1" presStyleCnt="7">
        <dgm:presLayoutVars>
          <dgm:bulletEnabled val="1"/>
        </dgm:presLayoutVars>
      </dgm:prSet>
      <dgm:spPr/>
    </dgm:pt>
    <dgm:pt modelId="{43E06755-C3D1-4FC0-A152-9AF9DE7E37E9}" type="pres">
      <dgm:prSet presAssocID="{49191C89-F4A7-4548-B7DF-37817B736B4E}" presName="sibTrans" presStyleCnt="0"/>
      <dgm:spPr/>
    </dgm:pt>
    <dgm:pt modelId="{E0B564CE-BCAB-4D28-828A-6564506F9BE7}" type="pres">
      <dgm:prSet presAssocID="{B3DFB7B1-2B85-4B95-B253-AB089A871BB1}" presName="node" presStyleLbl="node1" presStyleIdx="2" presStyleCnt="7">
        <dgm:presLayoutVars>
          <dgm:bulletEnabled val="1"/>
        </dgm:presLayoutVars>
      </dgm:prSet>
      <dgm:spPr/>
    </dgm:pt>
    <dgm:pt modelId="{8F7889FD-B5C1-46C3-8207-95FC4704466F}" type="pres">
      <dgm:prSet presAssocID="{CD3B5468-9C9C-42A9-98A0-6F98FEA28FA5}" presName="sibTrans" presStyleCnt="0"/>
      <dgm:spPr/>
    </dgm:pt>
    <dgm:pt modelId="{AB717413-B8AA-4707-AAC3-71E04630DC74}" type="pres">
      <dgm:prSet presAssocID="{52E8C3D0-BC17-40E3-ADE0-35234F291D26}" presName="node" presStyleLbl="node1" presStyleIdx="3" presStyleCnt="7">
        <dgm:presLayoutVars>
          <dgm:bulletEnabled val="1"/>
        </dgm:presLayoutVars>
      </dgm:prSet>
      <dgm:spPr/>
    </dgm:pt>
    <dgm:pt modelId="{D07BAB5B-5D9F-45AB-9A57-44A66FB93A79}" type="pres">
      <dgm:prSet presAssocID="{1BDCCF9F-8878-4090-B474-8A4A149BF1C0}" presName="sibTrans" presStyleCnt="0"/>
      <dgm:spPr/>
    </dgm:pt>
    <dgm:pt modelId="{3B7F2D4B-52D7-4124-B68A-665D56513BC1}" type="pres">
      <dgm:prSet presAssocID="{C37D5C9E-5AB7-4697-A932-52AF01A2D993}" presName="node" presStyleLbl="node1" presStyleIdx="4" presStyleCnt="7">
        <dgm:presLayoutVars>
          <dgm:bulletEnabled val="1"/>
        </dgm:presLayoutVars>
      </dgm:prSet>
      <dgm:spPr/>
    </dgm:pt>
    <dgm:pt modelId="{6524CEBA-A51F-40BF-962A-E774A20A65DB}" type="pres">
      <dgm:prSet presAssocID="{02420C2B-B84A-4830-AE30-BEB5F1100043}" presName="sibTrans" presStyleCnt="0"/>
      <dgm:spPr/>
    </dgm:pt>
    <dgm:pt modelId="{90EDDA58-DACE-4C80-ACCC-5CE251E03BB1}" type="pres">
      <dgm:prSet presAssocID="{A9ABF7D3-21DE-4F12-B9EB-00384256CEC4}" presName="node" presStyleLbl="node1" presStyleIdx="5" presStyleCnt="7">
        <dgm:presLayoutVars>
          <dgm:bulletEnabled val="1"/>
        </dgm:presLayoutVars>
      </dgm:prSet>
      <dgm:spPr/>
    </dgm:pt>
    <dgm:pt modelId="{457CAE99-1B7D-409C-A193-514CE42CF6DD}" type="pres">
      <dgm:prSet presAssocID="{73C16228-9983-4243-AAD9-56A6CE07ACF7}" presName="sibTrans" presStyleCnt="0"/>
      <dgm:spPr/>
    </dgm:pt>
    <dgm:pt modelId="{9775B7E1-E0FE-45EA-A286-1DEF03C494DF}" type="pres">
      <dgm:prSet presAssocID="{50D5FAE5-25BE-4EA1-9B23-F1C8D6325B0D}" presName="node" presStyleLbl="node1" presStyleIdx="6" presStyleCnt="7">
        <dgm:presLayoutVars>
          <dgm:bulletEnabled val="1"/>
        </dgm:presLayoutVars>
      </dgm:prSet>
      <dgm:spPr/>
    </dgm:pt>
  </dgm:ptLst>
  <dgm:cxnLst>
    <dgm:cxn modelId="{A0F99616-D975-411C-A755-03B962B41B1A}" type="presOf" srcId="{B3DFB7B1-2B85-4B95-B253-AB089A871BB1}" destId="{E0B564CE-BCAB-4D28-828A-6564506F9BE7}" srcOrd="0" destOrd="0" presId="urn:microsoft.com/office/officeart/2005/8/layout/default"/>
    <dgm:cxn modelId="{0ABFBF1B-8C0C-4C7B-894B-F7478E173D0F}" type="presOf" srcId="{50D5FAE5-25BE-4EA1-9B23-F1C8D6325B0D}" destId="{9775B7E1-E0FE-45EA-A286-1DEF03C494DF}" srcOrd="0" destOrd="0" presId="urn:microsoft.com/office/officeart/2005/8/layout/default"/>
    <dgm:cxn modelId="{46D2221F-378D-44FE-97E1-EB5924FEA01F}" type="presOf" srcId="{C37D5C9E-5AB7-4697-A932-52AF01A2D993}" destId="{3B7F2D4B-52D7-4124-B68A-665D56513BC1}" srcOrd="0" destOrd="0" presId="urn:microsoft.com/office/officeart/2005/8/layout/default"/>
    <dgm:cxn modelId="{923C7029-597F-4CC7-B004-CE61D90EE166}" srcId="{298B6F72-CA23-4711-98E5-4F762F3AFFA0}" destId="{50D5FAE5-25BE-4EA1-9B23-F1C8D6325B0D}" srcOrd="6" destOrd="0" parTransId="{0D237411-5EAD-43F7-A44F-F8A7A2D6BF85}" sibTransId="{1EB64C4A-AE34-4616-902C-66B47BBCD7DD}"/>
    <dgm:cxn modelId="{263CDA29-AC6E-4BDD-B762-772F8C6D4E53}" srcId="{298B6F72-CA23-4711-98E5-4F762F3AFFA0}" destId="{A860E70C-BCE4-4DAB-A463-75BDF0FCE983}" srcOrd="1" destOrd="0" parTransId="{B4270A59-66CC-4EF0-A076-2D8A38F57271}" sibTransId="{49191C89-F4A7-4548-B7DF-37817B736B4E}"/>
    <dgm:cxn modelId="{143FC636-C559-4AE2-ABEE-E49814845F4B}" type="presOf" srcId="{A9ABF7D3-21DE-4F12-B9EB-00384256CEC4}" destId="{90EDDA58-DACE-4C80-ACCC-5CE251E03BB1}" srcOrd="0" destOrd="0" presId="urn:microsoft.com/office/officeart/2005/8/layout/default"/>
    <dgm:cxn modelId="{CFCD4147-EBAD-41AB-A51B-6DCDA441A3F8}" srcId="{298B6F72-CA23-4711-98E5-4F762F3AFFA0}" destId="{A9ABF7D3-21DE-4F12-B9EB-00384256CEC4}" srcOrd="5" destOrd="0" parTransId="{DAD71B37-65AD-4C27-B357-EDBEAEE16BD0}" sibTransId="{73C16228-9983-4243-AAD9-56A6CE07ACF7}"/>
    <dgm:cxn modelId="{E2379E47-60A6-4456-9473-E649AE513DB7}" srcId="{298B6F72-CA23-4711-98E5-4F762F3AFFA0}" destId="{BA9DFDD2-C463-4854-A7E1-46295EA07B90}" srcOrd="0" destOrd="0" parTransId="{262F5ECE-71D0-4554-B17B-DFAD702CA4A7}" sibTransId="{E8D7AB64-77C3-4AA9-9FC8-13474C35BBD8}"/>
    <dgm:cxn modelId="{A5EBAC4D-CBE5-430C-B905-94A676555DEA}" type="presOf" srcId="{52E8C3D0-BC17-40E3-ADE0-35234F291D26}" destId="{AB717413-B8AA-4707-AAC3-71E04630DC74}" srcOrd="0" destOrd="0" presId="urn:microsoft.com/office/officeart/2005/8/layout/default"/>
    <dgm:cxn modelId="{7A956451-9266-49EB-983C-95DA1A70AC85}" srcId="{298B6F72-CA23-4711-98E5-4F762F3AFFA0}" destId="{B3DFB7B1-2B85-4B95-B253-AB089A871BB1}" srcOrd="2" destOrd="0" parTransId="{535E09BD-BAF4-43AC-8FCA-DB58EBC84BFD}" sibTransId="{CD3B5468-9C9C-42A9-98A0-6F98FEA28FA5}"/>
    <dgm:cxn modelId="{35EC9458-7FC2-48D3-B451-0215E7ACD60B}" type="presOf" srcId="{BA9DFDD2-C463-4854-A7E1-46295EA07B90}" destId="{BC3F9E4A-E673-4A57-9FA2-3AA5747599D8}" srcOrd="0" destOrd="0" presId="urn:microsoft.com/office/officeart/2005/8/layout/default"/>
    <dgm:cxn modelId="{7F832CA8-06EF-48D0-A6BF-436AD348BB42}" type="presOf" srcId="{A860E70C-BCE4-4DAB-A463-75BDF0FCE983}" destId="{86199CA3-FD40-4210-B1B3-D3684F8D05C7}" srcOrd="0" destOrd="0" presId="urn:microsoft.com/office/officeart/2005/8/layout/default"/>
    <dgm:cxn modelId="{B5BE4BB5-92E9-45CF-9F29-1881F04EADC1}" srcId="{298B6F72-CA23-4711-98E5-4F762F3AFFA0}" destId="{52E8C3D0-BC17-40E3-ADE0-35234F291D26}" srcOrd="3" destOrd="0" parTransId="{5A814645-EA12-440B-B784-CD3319212583}" sibTransId="{1BDCCF9F-8878-4090-B474-8A4A149BF1C0}"/>
    <dgm:cxn modelId="{679503D7-9F84-4E1F-A6FB-E9E600E7C56C}" srcId="{298B6F72-CA23-4711-98E5-4F762F3AFFA0}" destId="{C37D5C9E-5AB7-4697-A932-52AF01A2D993}" srcOrd="4" destOrd="0" parTransId="{81DD2D08-2D9C-49F5-BADF-12FF5367CF61}" sibTransId="{02420C2B-B84A-4830-AE30-BEB5F1100043}"/>
    <dgm:cxn modelId="{D98594DD-1437-4743-9A9C-10B73F8BBD3C}" type="presOf" srcId="{298B6F72-CA23-4711-98E5-4F762F3AFFA0}" destId="{06A9E594-F198-448F-ADC9-C71BB35D8F4E}" srcOrd="0" destOrd="0" presId="urn:microsoft.com/office/officeart/2005/8/layout/default"/>
    <dgm:cxn modelId="{1405EB28-B02E-4F06-97D5-223EDF31C9F2}" type="presParOf" srcId="{06A9E594-F198-448F-ADC9-C71BB35D8F4E}" destId="{BC3F9E4A-E673-4A57-9FA2-3AA5747599D8}" srcOrd="0" destOrd="0" presId="urn:microsoft.com/office/officeart/2005/8/layout/default"/>
    <dgm:cxn modelId="{801237C9-EAF7-4804-A01D-80761239139C}" type="presParOf" srcId="{06A9E594-F198-448F-ADC9-C71BB35D8F4E}" destId="{3B6923CF-99DA-46B7-9135-E2007A19E328}" srcOrd="1" destOrd="0" presId="urn:microsoft.com/office/officeart/2005/8/layout/default"/>
    <dgm:cxn modelId="{F4885EE5-72C9-4653-BA9A-A5A6D5E34364}" type="presParOf" srcId="{06A9E594-F198-448F-ADC9-C71BB35D8F4E}" destId="{86199CA3-FD40-4210-B1B3-D3684F8D05C7}" srcOrd="2" destOrd="0" presId="urn:microsoft.com/office/officeart/2005/8/layout/default"/>
    <dgm:cxn modelId="{07CE856F-376D-47BE-B2E6-D556699162E8}" type="presParOf" srcId="{06A9E594-F198-448F-ADC9-C71BB35D8F4E}" destId="{43E06755-C3D1-4FC0-A152-9AF9DE7E37E9}" srcOrd="3" destOrd="0" presId="urn:microsoft.com/office/officeart/2005/8/layout/default"/>
    <dgm:cxn modelId="{9431B061-8D4D-4BA9-8C78-CAFA2D0A3CA3}" type="presParOf" srcId="{06A9E594-F198-448F-ADC9-C71BB35D8F4E}" destId="{E0B564CE-BCAB-4D28-828A-6564506F9BE7}" srcOrd="4" destOrd="0" presId="urn:microsoft.com/office/officeart/2005/8/layout/default"/>
    <dgm:cxn modelId="{7407395C-1066-44EC-BD78-6E021B0362AE}" type="presParOf" srcId="{06A9E594-F198-448F-ADC9-C71BB35D8F4E}" destId="{8F7889FD-B5C1-46C3-8207-95FC4704466F}" srcOrd="5" destOrd="0" presId="urn:microsoft.com/office/officeart/2005/8/layout/default"/>
    <dgm:cxn modelId="{DB7428A7-9DA2-4498-AE62-1B579F8A61ED}" type="presParOf" srcId="{06A9E594-F198-448F-ADC9-C71BB35D8F4E}" destId="{AB717413-B8AA-4707-AAC3-71E04630DC74}" srcOrd="6" destOrd="0" presId="urn:microsoft.com/office/officeart/2005/8/layout/default"/>
    <dgm:cxn modelId="{4A053463-9DBD-4DB6-BB98-C51949E79534}" type="presParOf" srcId="{06A9E594-F198-448F-ADC9-C71BB35D8F4E}" destId="{D07BAB5B-5D9F-45AB-9A57-44A66FB93A79}" srcOrd="7" destOrd="0" presId="urn:microsoft.com/office/officeart/2005/8/layout/default"/>
    <dgm:cxn modelId="{B633F100-A11D-4186-A67D-C0F90B736297}" type="presParOf" srcId="{06A9E594-F198-448F-ADC9-C71BB35D8F4E}" destId="{3B7F2D4B-52D7-4124-B68A-665D56513BC1}" srcOrd="8" destOrd="0" presId="urn:microsoft.com/office/officeart/2005/8/layout/default"/>
    <dgm:cxn modelId="{70C6D487-49D7-4563-AB01-4BF00A43E695}" type="presParOf" srcId="{06A9E594-F198-448F-ADC9-C71BB35D8F4E}" destId="{6524CEBA-A51F-40BF-962A-E774A20A65DB}" srcOrd="9" destOrd="0" presId="urn:microsoft.com/office/officeart/2005/8/layout/default"/>
    <dgm:cxn modelId="{806D7EA9-41B2-4F5C-8BB9-503EB9612F92}" type="presParOf" srcId="{06A9E594-F198-448F-ADC9-C71BB35D8F4E}" destId="{90EDDA58-DACE-4C80-ACCC-5CE251E03BB1}" srcOrd="10" destOrd="0" presId="urn:microsoft.com/office/officeart/2005/8/layout/default"/>
    <dgm:cxn modelId="{C121331C-A39F-4CF5-9A64-341BC390C6B5}" type="presParOf" srcId="{06A9E594-F198-448F-ADC9-C71BB35D8F4E}" destId="{457CAE99-1B7D-409C-A193-514CE42CF6DD}" srcOrd="11" destOrd="0" presId="urn:microsoft.com/office/officeart/2005/8/layout/default"/>
    <dgm:cxn modelId="{6E6790B1-1DE6-46B3-A8EB-9AD4B70A4028}" type="presParOf" srcId="{06A9E594-F198-448F-ADC9-C71BB35D8F4E}" destId="{9775B7E1-E0FE-45EA-A286-1DEF03C494DF}"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06B4AB8-1A4A-428E-A9CF-4F31D94D9578}" type="doc">
      <dgm:prSet loTypeId="urn:microsoft.com/office/officeart/2005/8/layout/bProcess4" loCatId="process" qsTypeId="urn:microsoft.com/office/officeart/2005/8/quickstyle/simple5" qsCatId="simple" csTypeId="urn:microsoft.com/office/officeart/2005/8/colors/colorful1" csCatId="colorful" phldr="1"/>
      <dgm:spPr/>
      <dgm:t>
        <a:bodyPr/>
        <a:lstStyle/>
        <a:p>
          <a:endParaRPr lang="en-GB"/>
        </a:p>
      </dgm:t>
    </dgm:pt>
    <dgm:pt modelId="{4C8C4A08-2D8A-4AD7-A23E-2C484401815E}">
      <dgm:prSet phldrT="[Text]"/>
      <dgm:spPr/>
      <dgm:t>
        <a:bodyPr/>
        <a:lstStyle/>
        <a:p>
          <a:r>
            <a:rPr lang="en-GB"/>
            <a:t>Takes ownership of the whole project</a:t>
          </a:r>
          <a:endParaRPr lang="en-GB" dirty="0"/>
        </a:p>
      </dgm:t>
    </dgm:pt>
    <dgm:pt modelId="{ADFAF3F3-CEEB-47DB-A71A-42D389474B14}" type="parTrans" cxnId="{6A78AE1C-78FD-4C7A-B7BC-12EA7F76DE93}">
      <dgm:prSet/>
      <dgm:spPr/>
      <dgm:t>
        <a:bodyPr/>
        <a:lstStyle/>
        <a:p>
          <a:endParaRPr lang="en-GB"/>
        </a:p>
      </dgm:t>
    </dgm:pt>
    <dgm:pt modelId="{567D562D-2A9A-42BC-A02B-BF4C0B7DA560}" type="sibTrans" cxnId="{6A78AE1C-78FD-4C7A-B7BC-12EA7F76DE93}">
      <dgm:prSet/>
      <dgm:spPr/>
      <dgm:t>
        <a:bodyPr/>
        <a:lstStyle/>
        <a:p>
          <a:endParaRPr lang="en-GB"/>
        </a:p>
      </dgm:t>
    </dgm:pt>
    <dgm:pt modelId="{09C29561-319D-451B-A100-706524F74D77}">
      <dgm:prSet/>
      <dgm:spPr/>
      <dgm:t>
        <a:bodyPr/>
        <a:lstStyle/>
        <a:p>
          <a:r>
            <a:rPr lang="en-GB"/>
            <a:t>Is proactive not reactive</a:t>
          </a:r>
          <a:endParaRPr lang="en-GB" dirty="0"/>
        </a:p>
      </dgm:t>
    </dgm:pt>
    <dgm:pt modelId="{28BA3DAA-3949-403E-92D6-0007335578D0}" type="parTrans" cxnId="{BFE10597-52D0-4AB4-A27A-F40D80D89689}">
      <dgm:prSet/>
      <dgm:spPr/>
      <dgm:t>
        <a:bodyPr/>
        <a:lstStyle/>
        <a:p>
          <a:endParaRPr lang="en-GB"/>
        </a:p>
      </dgm:t>
    </dgm:pt>
    <dgm:pt modelId="{0A0B1A72-1304-4E6B-8DA2-AB6F09171C31}" type="sibTrans" cxnId="{BFE10597-52D0-4AB4-A27A-F40D80D89689}">
      <dgm:prSet/>
      <dgm:spPr/>
      <dgm:t>
        <a:bodyPr/>
        <a:lstStyle/>
        <a:p>
          <a:endParaRPr lang="en-GB"/>
        </a:p>
      </dgm:t>
    </dgm:pt>
    <dgm:pt modelId="{26C67D0E-C38C-46B4-9A2F-54934983E88E}">
      <dgm:prSet/>
      <dgm:spPr/>
      <dgm:t>
        <a:bodyPr/>
        <a:lstStyle/>
        <a:p>
          <a:r>
            <a:rPr lang="en-GB"/>
            <a:t>Adequately plans the project</a:t>
          </a:r>
          <a:endParaRPr lang="en-GB" dirty="0"/>
        </a:p>
      </dgm:t>
    </dgm:pt>
    <dgm:pt modelId="{75F08024-60C1-4F64-BEBF-F687F3A55174}" type="parTrans" cxnId="{6B3B1B9A-16FD-478E-8DD4-5A8FF7C1CEEE}">
      <dgm:prSet/>
      <dgm:spPr/>
      <dgm:t>
        <a:bodyPr/>
        <a:lstStyle/>
        <a:p>
          <a:endParaRPr lang="en-GB"/>
        </a:p>
      </dgm:t>
    </dgm:pt>
    <dgm:pt modelId="{7BF69E27-6F6C-46C3-A8FB-DF43042DD948}" type="sibTrans" cxnId="{6B3B1B9A-16FD-478E-8DD4-5A8FF7C1CEEE}">
      <dgm:prSet/>
      <dgm:spPr/>
      <dgm:t>
        <a:bodyPr/>
        <a:lstStyle/>
        <a:p>
          <a:endParaRPr lang="en-GB"/>
        </a:p>
      </dgm:t>
    </dgm:pt>
    <dgm:pt modelId="{A4BEDB7E-2C8A-44D3-8BC6-6A821BF8A11E}">
      <dgm:prSet/>
      <dgm:spPr/>
      <dgm:t>
        <a:bodyPr/>
        <a:lstStyle/>
        <a:p>
          <a:r>
            <a:rPr lang="en-US" dirty="0"/>
            <a:t>Ability to </a:t>
          </a:r>
          <a:r>
            <a:rPr lang="en-US" u="sng" dirty="0"/>
            <a:t>negotiate</a:t>
          </a:r>
          <a:r>
            <a:rPr lang="en-US" dirty="0"/>
            <a:t> and </a:t>
          </a:r>
          <a:r>
            <a:rPr lang="en-US" u="sng" dirty="0"/>
            <a:t>manage conflicts</a:t>
          </a:r>
          <a:r>
            <a:rPr lang="en-US" dirty="0"/>
            <a:t>.</a:t>
          </a:r>
          <a:endParaRPr lang="en-GB" dirty="0"/>
        </a:p>
      </dgm:t>
    </dgm:pt>
    <dgm:pt modelId="{6283085B-21DA-4456-A35E-41D5F074CC30}" type="parTrans" cxnId="{A27717F1-3C32-4892-A313-17F3D0939E90}">
      <dgm:prSet/>
      <dgm:spPr/>
      <dgm:t>
        <a:bodyPr/>
        <a:lstStyle/>
        <a:p>
          <a:endParaRPr lang="en-GB"/>
        </a:p>
      </dgm:t>
    </dgm:pt>
    <dgm:pt modelId="{65A50FD0-5C48-419C-B392-3C2FCA484A1D}" type="sibTrans" cxnId="{A27717F1-3C32-4892-A313-17F3D0939E90}">
      <dgm:prSet/>
      <dgm:spPr/>
      <dgm:t>
        <a:bodyPr/>
        <a:lstStyle/>
        <a:p>
          <a:endParaRPr lang="en-GB"/>
        </a:p>
      </dgm:t>
    </dgm:pt>
    <dgm:pt modelId="{96252340-5811-4C05-A7D1-1492AE859892}">
      <dgm:prSet/>
      <dgm:spPr/>
      <dgm:t>
        <a:bodyPr/>
        <a:lstStyle/>
        <a:p>
          <a:r>
            <a:rPr lang="en-GB"/>
            <a:t>Is Decisive</a:t>
          </a:r>
          <a:endParaRPr lang="en-GB" dirty="0"/>
        </a:p>
      </dgm:t>
    </dgm:pt>
    <dgm:pt modelId="{B9DD2CFD-E5CF-4A92-A31C-093F7F37999F}" type="parTrans" cxnId="{B113824B-3F54-4D55-A51E-C84BCDEE9828}">
      <dgm:prSet/>
      <dgm:spPr/>
      <dgm:t>
        <a:bodyPr/>
        <a:lstStyle/>
        <a:p>
          <a:endParaRPr lang="en-GB"/>
        </a:p>
      </dgm:t>
    </dgm:pt>
    <dgm:pt modelId="{A7AC0637-5877-493C-B4CC-16F522BF755A}" type="sibTrans" cxnId="{B113824B-3F54-4D55-A51E-C84BCDEE9828}">
      <dgm:prSet/>
      <dgm:spPr/>
      <dgm:t>
        <a:bodyPr/>
        <a:lstStyle/>
        <a:p>
          <a:endParaRPr lang="en-GB"/>
        </a:p>
      </dgm:t>
    </dgm:pt>
    <dgm:pt modelId="{C03B64FC-E04C-4EEB-91A7-A3640D095D47}">
      <dgm:prSet/>
      <dgm:spPr/>
      <dgm:t>
        <a:bodyPr/>
        <a:lstStyle/>
        <a:p>
          <a:r>
            <a:rPr lang="en-GB"/>
            <a:t>Is a Good Communicator</a:t>
          </a:r>
          <a:endParaRPr lang="en-GB" dirty="0"/>
        </a:p>
      </dgm:t>
    </dgm:pt>
    <dgm:pt modelId="{BF9C7483-670E-4C7E-9F67-B795D22AA8C8}" type="parTrans" cxnId="{06220AC8-1C36-44BC-8FD7-912137C26E00}">
      <dgm:prSet/>
      <dgm:spPr/>
      <dgm:t>
        <a:bodyPr/>
        <a:lstStyle/>
        <a:p>
          <a:endParaRPr lang="en-GB"/>
        </a:p>
      </dgm:t>
    </dgm:pt>
    <dgm:pt modelId="{E88DF38A-E351-47C1-BB4F-C3ED9F46A206}" type="sibTrans" cxnId="{06220AC8-1C36-44BC-8FD7-912137C26E00}">
      <dgm:prSet/>
      <dgm:spPr/>
      <dgm:t>
        <a:bodyPr/>
        <a:lstStyle/>
        <a:p>
          <a:endParaRPr lang="en-GB"/>
        </a:p>
      </dgm:t>
    </dgm:pt>
    <dgm:pt modelId="{72A3A9B2-F475-41AB-B225-80A032F14764}">
      <dgm:prSet/>
      <dgm:spPr/>
      <dgm:t>
        <a:bodyPr/>
        <a:lstStyle/>
        <a:p>
          <a:r>
            <a:rPr lang="en-GB"/>
            <a:t>Manages by data and facts not uniformed optimism</a:t>
          </a:r>
          <a:endParaRPr lang="en-GB" dirty="0"/>
        </a:p>
      </dgm:t>
    </dgm:pt>
    <dgm:pt modelId="{A7D7BB42-588E-4EDF-8903-4AF862155EBB}" type="parTrans" cxnId="{FDE1025A-13D9-4DB9-9AED-C8065026A908}">
      <dgm:prSet/>
      <dgm:spPr/>
      <dgm:t>
        <a:bodyPr/>
        <a:lstStyle/>
        <a:p>
          <a:endParaRPr lang="en-GB"/>
        </a:p>
      </dgm:t>
    </dgm:pt>
    <dgm:pt modelId="{F859558F-D0A2-4901-B36A-FB05B7238A6B}" type="sibTrans" cxnId="{FDE1025A-13D9-4DB9-9AED-C8065026A908}">
      <dgm:prSet/>
      <dgm:spPr/>
      <dgm:t>
        <a:bodyPr/>
        <a:lstStyle/>
        <a:p>
          <a:endParaRPr lang="en-GB"/>
        </a:p>
      </dgm:t>
    </dgm:pt>
    <dgm:pt modelId="{5420F38A-3845-4560-80D2-09E36836B965}">
      <dgm:prSet/>
      <dgm:spPr/>
      <dgm:t>
        <a:bodyPr/>
        <a:lstStyle/>
        <a:p>
          <a:r>
            <a:rPr lang="en-GB"/>
            <a:t>Leads by example</a:t>
          </a:r>
          <a:endParaRPr lang="en-GB" dirty="0"/>
        </a:p>
      </dgm:t>
    </dgm:pt>
    <dgm:pt modelId="{A444ACCC-01B0-4FA8-A92F-7E8661C6CB26}" type="parTrans" cxnId="{F0A3F2F1-3E2A-43BB-AFC4-2B43BA220FA9}">
      <dgm:prSet/>
      <dgm:spPr/>
      <dgm:t>
        <a:bodyPr/>
        <a:lstStyle/>
        <a:p>
          <a:endParaRPr lang="en-GB"/>
        </a:p>
      </dgm:t>
    </dgm:pt>
    <dgm:pt modelId="{E01D51B1-6A7B-487E-B13C-CC15C8EE558E}" type="sibTrans" cxnId="{F0A3F2F1-3E2A-43BB-AFC4-2B43BA220FA9}">
      <dgm:prSet/>
      <dgm:spPr/>
      <dgm:t>
        <a:bodyPr/>
        <a:lstStyle/>
        <a:p>
          <a:endParaRPr lang="en-GB"/>
        </a:p>
      </dgm:t>
    </dgm:pt>
    <dgm:pt modelId="{64779557-C523-4A8A-B3E5-82686D87DFC6}">
      <dgm:prSet/>
      <dgm:spPr/>
      <dgm:t>
        <a:bodyPr/>
        <a:lstStyle/>
        <a:p>
          <a:r>
            <a:rPr lang="en-GB"/>
            <a:t>Has sound Judgement</a:t>
          </a:r>
          <a:endParaRPr lang="en-GB" dirty="0"/>
        </a:p>
      </dgm:t>
    </dgm:pt>
    <dgm:pt modelId="{351AEC88-348F-449B-B7D9-B0BBC0183842}" type="parTrans" cxnId="{A68E3F1B-63C1-48A8-8345-FCE5D2A86830}">
      <dgm:prSet/>
      <dgm:spPr/>
      <dgm:t>
        <a:bodyPr/>
        <a:lstStyle/>
        <a:p>
          <a:endParaRPr lang="en-GB"/>
        </a:p>
      </dgm:t>
    </dgm:pt>
    <dgm:pt modelId="{7AF6278E-BB56-47E9-AF32-152362B308C8}" type="sibTrans" cxnId="{A68E3F1B-63C1-48A8-8345-FCE5D2A86830}">
      <dgm:prSet/>
      <dgm:spPr/>
      <dgm:t>
        <a:bodyPr/>
        <a:lstStyle/>
        <a:p>
          <a:endParaRPr lang="en-GB"/>
        </a:p>
      </dgm:t>
    </dgm:pt>
    <dgm:pt modelId="{2EF3AF1D-5DAC-4157-BFB4-F0965A3D7463}">
      <dgm:prSet/>
      <dgm:spPr/>
      <dgm:t>
        <a:bodyPr/>
        <a:lstStyle/>
        <a:p>
          <a:r>
            <a:rPr lang="en-GB"/>
            <a:t>Is a Motivator</a:t>
          </a:r>
          <a:endParaRPr lang="en-GB" dirty="0"/>
        </a:p>
      </dgm:t>
    </dgm:pt>
    <dgm:pt modelId="{7BB1FBCB-E7E6-4601-B644-036F85AE4DB3}" type="parTrans" cxnId="{37658881-D4F2-4798-8BB4-1AD6662CE35D}">
      <dgm:prSet/>
      <dgm:spPr/>
      <dgm:t>
        <a:bodyPr/>
        <a:lstStyle/>
        <a:p>
          <a:endParaRPr lang="en-GB"/>
        </a:p>
      </dgm:t>
    </dgm:pt>
    <dgm:pt modelId="{DDD279BC-FBE7-45CA-BA90-E6EBC78FA89C}" type="sibTrans" cxnId="{37658881-D4F2-4798-8BB4-1AD6662CE35D}">
      <dgm:prSet/>
      <dgm:spPr/>
      <dgm:t>
        <a:bodyPr/>
        <a:lstStyle/>
        <a:p>
          <a:endParaRPr lang="en-GB"/>
        </a:p>
      </dgm:t>
    </dgm:pt>
    <dgm:pt modelId="{4BFD3899-F91F-4893-907C-6852526D722C}">
      <dgm:prSet/>
      <dgm:spPr/>
      <dgm:t>
        <a:bodyPr/>
        <a:lstStyle/>
        <a:p>
          <a:r>
            <a:rPr lang="en-GB"/>
            <a:t>Is Diplomatic</a:t>
          </a:r>
          <a:endParaRPr lang="en-GB" dirty="0"/>
        </a:p>
      </dgm:t>
    </dgm:pt>
    <dgm:pt modelId="{D1C07BE9-C53D-48DF-A833-9D6E63577F44}" type="parTrans" cxnId="{C8FFA43A-FCC4-42F6-B183-13DE088250DD}">
      <dgm:prSet/>
      <dgm:spPr/>
      <dgm:t>
        <a:bodyPr/>
        <a:lstStyle/>
        <a:p>
          <a:endParaRPr lang="en-GB"/>
        </a:p>
      </dgm:t>
    </dgm:pt>
    <dgm:pt modelId="{D1F3A9C0-4E8C-4947-9206-4AA7B0736ED5}" type="sibTrans" cxnId="{C8FFA43A-FCC4-42F6-B183-13DE088250DD}">
      <dgm:prSet/>
      <dgm:spPr/>
      <dgm:t>
        <a:bodyPr/>
        <a:lstStyle/>
        <a:p>
          <a:endParaRPr lang="en-GB"/>
        </a:p>
      </dgm:t>
    </dgm:pt>
    <dgm:pt modelId="{AF163A1D-14FA-4B0F-B0F2-5C81018C857D}">
      <dgm:prSet/>
      <dgm:spPr/>
      <dgm:t>
        <a:bodyPr/>
        <a:lstStyle/>
        <a:p>
          <a:r>
            <a:rPr lang="en-US"/>
            <a:t>Ability to </a:t>
          </a:r>
          <a:r>
            <a:rPr lang="en-US" u="sng"/>
            <a:t>solve problems</a:t>
          </a:r>
          <a:r>
            <a:rPr lang="en-US"/>
            <a:t>.</a:t>
          </a:r>
          <a:endParaRPr lang="en-US" dirty="0"/>
        </a:p>
      </dgm:t>
    </dgm:pt>
    <dgm:pt modelId="{477EFC63-BD5C-4899-BDD1-AE6063F2870E}" type="parTrans" cxnId="{A917D267-9757-43B9-AF1C-E32BFF7AA79F}">
      <dgm:prSet/>
      <dgm:spPr/>
      <dgm:t>
        <a:bodyPr/>
        <a:lstStyle/>
        <a:p>
          <a:endParaRPr lang="en-GB"/>
        </a:p>
      </dgm:t>
    </dgm:pt>
    <dgm:pt modelId="{C27E355F-CBE2-480C-823F-8AAF914EDA9A}" type="sibTrans" cxnId="{A917D267-9757-43B9-AF1C-E32BFF7AA79F}">
      <dgm:prSet/>
      <dgm:spPr/>
      <dgm:t>
        <a:bodyPr/>
        <a:lstStyle/>
        <a:p>
          <a:endParaRPr lang="en-GB"/>
        </a:p>
      </dgm:t>
    </dgm:pt>
    <dgm:pt modelId="{357689F0-AFCF-4226-BE66-3480026721BC}" type="pres">
      <dgm:prSet presAssocID="{706B4AB8-1A4A-428E-A9CF-4F31D94D9578}" presName="Name0" presStyleCnt="0">
        <dgm:presLayoutVars>
          <dgm:dir/>
          <dgm:resizeHandles/>
        </dgm:presLayoutVars>
      </dgm:prSet>
      <dgm:spPr/>
    </dgm:pt>
    <dgm:pt modelId="{536365C2-7617-4209-81A5-AC39107FE140}" type="pres">
      <dgm:prSet presAssocID="{4C8C4A08-2D8A-4AD7-A23E-2C484401815E}" presName="compNode" presStyleCnt="0"/>
      <dgm:spPr/>
    </dgm:pt>
    <dgm:pt modelId="{8A482762-1E55-4DC1-8601-ED84C0E41B0D}" type="pres">
      <dgm:prSet presAssocID="{4C8C4A08-2D8A-4AD7-A23E-2C484401815E}" presName="dummyConnPt" presStyleCnt="0"/>
      <dgm:spPr/>
    </dgm:pt>
    <dgm:pt modelId="{806B4238-3EC9-4FCE-AA92-3BF23C384F87}" type="pres">
      <dgm:prSet presAssocID="{4C8C4A08-2D8A-4AD7-A23E-2C484401815E}" presName="node" presStyleLbl="node1" presStyleIdx="0" presStyleCnt="12">
        <dgm:presLayoutVars>
          <dgm:bulletEnabled val="1"/>
        </dgm:presLayoutVars>
      </dgm:prSet>
      <dgm:spPr/>
    </dgm:pt>
    <dgm:pt modelId="{8E11E446-B91F-4876-BE6B-2DCD3BC12B2A}" type="pres">
      <dgm:prSet presAssocID="{567D562D-2A9A-42BC-A02B-BF4C0B7DA560}" presName="sibTrans" presStyleLbl="bgSibTrans2D1" presStyleIdx="0" presStyleCnt="11"/>
      <dgm:spPr/>
    </dgm:pt>
    <dgm:pt modelId="{725920D0-9224-4DAC-9F3E-6C129DBCDAE1}" type="pres">
      <dgm:prSet presAssocID="{09C29561-319D-451B-A100-706524F74D77}" presName="compNode" presStyleCnt="0"/>
      <dgm:spPr/>
    </dgm:pt>
    <dgm:pt modelId="{AC965FF6-0CBE-48B3-B3B6-51CB05410254}" type="pres">
      <dgm:prSet presAssocID="{09C29561-319D-451B-A100-706524F74D77}" presName="dummyConnPt" presStyleCnt="0"/>
      <dgm:spPr/>
    </dgm:pt>
    <dgm:pt modelId="{A06A4989-C662-44E3-AB54-C004561504D9}" type="pres">
      <dgm:prSet presAssocID="{09C29561-319D-451B-A100-706524F74D77}" presName="node" presStyleLbl="node1" presStyleIdx="1" presStyleCnt="12">
        <dgm:presLayoutVars>
          <dgm:bulletEnabled val="1"/>
        </dgm:presLayoutVars>
      </dgm:prSet>
      <dgm:spPr/>
    </dgm:pt>
    <dgm:pt modelId="{D6B67585-FE27-40F5-973B-25192E2E432A}" type="pres">
      <dgm:prSet presAssocID="{0A0B1A72-1304-4E6B-8DA2-AB6F09171C31}" presName="sibTrans" presStyleLbl="bgSibTrans2D1" presStyleIdx="1" presStyleCnt="11"/>
      <dgm:spPr/>
    </dgm:pt>
    <dgm:pt modelId="{934BD3A3-5A48-4275-9515-5292B93EE6E2}" type="pres">
      <dgm:prSet presAssocID="{26C67D0E-C38C-46B4-9A2F-54934983E88E}" presName="compNode" presStyleCnt="0"/>
      <dgm:spPr/>
    </dgm:pt>
    <dgm:pt modelId="{424294AE-41D8-4014-8CA6-516DE6BECF69}" type="pres">
      <dgm:prSet presAssocID="{26C67D0E-C38C-46B4-9A2F-54934983E88E}" presName="dummyConnPt" presStyleCnt="0"/>
      <dgm:spPr/>
    </dgm:pt>
    <dgm:pt modelId="{D18289EE-AC4B-491B-B809-FA1160160DC7}" type="pres">
      <dgm:prSet presAssocID="{26C67D0E-C38C-46B4-9A2F-54934983E88E}" presName="node" presStyleLbl="node1" presStyleIdx="2" presStyleCnt="12">
        <dgm:presLayoutVars>
          <dgm:bulletEnabled val="1"/>
        </dgm:presLayoutVars>
      </dgm:prSet>
      <dgm:spPr/>
    </dgm:pt>
    <dgm:pt modelId="{81BBD3F8-FFB6-4B4E-BEFA-52BE1ADEB060}" type="pres">
      <dgm:prSet presAssocID="{7BF69E27-6F6C-46C3-A8FB-DF43042DD948}" presName="sibTrans" presStyleLbl="bgSibTrans2D1" presStyleIdx="2" presStyleCnt="11"/>
      <dgm:spPr/>
    </dgm:pt>
    <dgm:pt modelId="{B3256AA5-2466-4A49-85C2-A9518EF14AA0}" type="pres">
      <dgm:prSet presAssocID="{A4BEDB7E-2C8A-44D3-8BC6-6A821BF8A11E}" presName="compNode" presStyleCnt="0"/>
      <dgm:spPr/>
    </dgm:pt>
    <dgm:pt modelId="{86DCDA04-121F-4204-85D8-12283E4F929C}" type="pres">
      <dgm:prSet presAssocID="{A4BEDB7E-2C8A-44D3-8BC6-6A821BF8A11E}" presName="dummyConnPt" presStyleCnt="0"/>
      <dgm:spPr/>
    </dgm:pt>
    <dgm:pt modelId="{4D736924-5E28-466F-AD15-6BD43CE89A43}" type="pres">
      <dgm:prSet presAssocID="{A4BEDB7E-2C8A-44D3-8BC6-6A821BF8A11E}" presName="node" presStyleLbl="node1" presStyleIdx="3" presStyleCnt="12">
        <dgm:presLayoutVars>
          <dgm:bulletEnabled val="1"/>
        </dgm:presLayoutVars>
      </dgm:prSet>
      <dgm:spPr/>
    </dgm:pt>
    <dgm:pt modelId="{EE283347-75B0-4DE2-BDB6-2CDA51BFDC6A}" type="pres">
      <dgm:prSet presAssocID="{65A50FD0-5C48-419C-B392-3C2FCA484A1D}" presName="sibTrans" presStyleLbl="bgSibTrans2D1" presStyleIdx="3" presStyleCnt="11"/>
      <dgm:spPr/>
    </dgm:pt>
    <dgm:pt modelId="{BEA7D99D-9D88-4F16-92B1-52F458A14E22}" type="pres">
      <dgm:prSet presAssocID="{AF163A1D-14FA-4B0F-B0F2-5C81018C857D}" presName="compNode" presStyleCnt="0"/>
      <dgm:spPr/>
    </dgm:pt>
    <dgm:pt modelId="{3F64AE66-31E1-4A14-91E2-EDF232ED64A9}" type="pres">
      <dgm:prSet presAssocID="{AF163A1D-14FA-4B0F-B0F2-5C81018C857D}" presName="dummyConnPt" presStyleCnt="0"/>
      <dgm:spPr/>
    </dgm:pt>
    <dgm:pt modelId="{C2A31EB6-F7F4-47D5-90F9-564BB7F01B6F}" type="pres">
      <dgm:prSet presAssocID="{AF163A1D-14FA-4B0F-B0F2-5C81018C857D}" presName="node" presStyleLbl="node1" presStyleIdx="4" presStyleCnt="12">
        <dgm:presLayoutVars>
          <dgm:bulletEnabled val="1"/>
        </dgm:presLayoutVars>
      </dgm:prSet>
      <dgm:spPr/>
    </dgm:pt>
    <dgm:pt modelId="{E41FC7DA-4870-4AF4-BAED-A044EBCC576B}" type="pres">
      <dgm:prSet presAssocID="{C27E355F-CBE2-480C-823F-8AAF914EDA9A}" presName="sibTrans" presStyleLbl="bgSibTrans2D1" presStyleIdx="4" presStyleCnt="11"/>
      <dgm:spPr/>
    </dgm:pt>
    <dgm:pt modelId="{AA215B01-A5A3-4357-9596-7FA09A265187}" type="pres">
      <dgm:prSet presAssocID="{96252340-5811-4C05-A7D1-1492AE859892}" presName="compNode" presStyleCnt="0"/>
      <dgm:spPr/>
    </dgm:pt>
    <dgm:pt modelId="{695D942F-F1DA-4EC6-8797-F891CF5AB7DA}" type="pres">
      <dgm:prSet presAssocID="{96252340-5811-4C05-A7D1-1492AE859892}" presName="dummyConnPt" presStyleCnt="0"/>
      <dgm:spPr/>
    </dgm:pt>
    <dgm:pt modelId="{26224C0B-3162-4559-9C3D-38F16F643FE4}" type="pres">
      <dgm:prSet presAssocID="{96252340-5811-4C05-A7D1-1492AE859892}" presName="node" presStyleLbl="node1" presStyleIdx="5" presStyleCnt="12">
        <dgm:presLayoutVars>
          <dgm:bulletEnabled val="1"/>
        </dgm:presLayoutVars>
      </dgm:prSet>
      <dgm:spPr/>
    </dgm:pt>
    <dgm:pt modelId="{CAF7CD85-80F0-4591-9CDB-9772EF1A51D7}" type="pres">
      <dgm:prSet presAssocID="{A7AC0637-5877-493C-B4CC-16F522BF755A}" presName="sibTrans" presStyleLbl="bgSibTrans2D1" presStyleIdx="5" presStyleCnt="11"/>
      <dgm:spPr/>
    </dgm:pt>
    <dgm:pt modelId="{E2E7DCE3-A10D-44ED-B15E-75CE46089642}" type="pres">
      <dgm:prSet presAssocID="{C03B64FC-E04C-4EEB-91A7-A3640D095D47}" presName="compNode" presStyleCnt="0"/>
      <dgm:spPr/>
    </dgm:pt>
    <dgm:pt modelId="{293F4467-3CDC-45AA-A841-81DD0D0A02F5}" type="pres">
      <dgm:prSet presAssocID="{C03B64FC-E04C-4EEB-91A7-A3640D095D47}" presName="dummyConnPt" presStyleCnt="0"/>
      <dgm:spPr/>
    </dgm:pt>
    <dgm:pt modelId="{844743B7-DC6C-4280-AC8D-4B06367BB8D6}" type="pres">
      <dgm:prSet presAssocID="{C03B64FC-E04C-4EEB-91A7-A3640D095D47}" presName="node" presStyleLbl="node1" presStyleIdx="6" presStyleCnt="12">
        <dgm:presLayoutVars>
          <dgm:bulletEnabled val="1"/>
        </dgm:presLayoutVars>
      </dgm:prSet>
      <dgm:spPr/>
    </dgm:pt>
    <dgm:pt modelId="{7ACBA667-DF52-4CE3-B31E-43A13FAE8792}" type="pres">
      <dgm:prSet presAssocID="{E88DF38A-E351-47C1-BB4F-C3ED9F46A206}" presName="sibTrans" presStyleLbl="bgSibTrans2D1" presStyleIdx="6" presStyleCnt="11"/>
      <dgm:spPr/>
    </dgm:pt>
    <dgm:pt modelId="{36B861B5-5118-48EA-A24A-4D588387B25A}" type="pres">
      <dgm:prSet presAssocID="{72A3A9B2-F475-41AB-B225-80A032F14764}" presName="compNode" presStyleCnt="0"/>
      <dgm:spPr/>
    </dgm:pt>
    <dgm:pt modelId="{C2B0D6B7-751D-4C04-AA32-212F320DF3FB}" type="pres">
      <dgm:prSet presAssocID="{72A3A9B2-F475-41AB-B225-80A032F14764}" presName="dummyConnPt" presStyleCnt="0"/>
      <dgm:spPr/>
    </dgm:pt>
    <dgm:pt modelId="{B0B1056D-0096-457E-BC8A-E8EFBB9C19D4}" type="pres">
      <dgm:prSet presAssocID="{72A3A9B2-F475-41AB-B225-80A032F14764}" presName="node" presStyleLbl="node1" presStyleIdx="7" presStyleCnt="12">
        <dgm:presLayoutVars>
          <dgm:bulletEnabled val="1"/>
        </dgm:presLayoutVars>
      </dgm:prSet>
      <dgm:spPr/>
    </dgm:pt>
    <dgm:pt modelId="{037D0CA1-0089-4EB5-8688-FB7370A575D4}" type="pres">
      <dgm:prSet presAssocID="{F859558F-D0A2-4901-B36A-FB05B7238A6B}" presName="sibTrans" presStyleLbl="bgSibTrans2D1" presStyleIdx="7" presStyleCnt="11"/>
      <dgm:spPr/>
    </dgm:pt>
    <dgm:pt modelId="{A442019D-2748-43A6-9253-2C7A742B7ACA}" type="pres">
      <dgm:prSet presAssocID="{5420F38A-3845-4560-80D2-09E36836B965}" presName="compNode" presStyleCnt="0"/>
      <dgm:spPr/>
    </dgm:pt>
    <dgm:pt modelId="{0486C8B4-5943-49D8-9E1C-0F7E24EF5726}" type="pres">
      <dgm:prSet presAssocID="{5420F38A-3845-4560-80D2-09E36836B965}" presName="dummyConnPt" presStyleCnt="0"/>
      <dgm:spPr/>
    </dgm:pt>
    <dgm:pt modelId="{A92E54CD-F760-4E0B-A7E4-BCAE2F63FD8C}" type="pres">
      <dgm:prSet presAssocID="{5420F38A-3845-4560-80D2-09E36836B965}" presName="node" presStyleLbl="node1" presStyleIdx="8" presStyleCnt="12">
        <dgm:presLayoutVars>
          <dgm:bulletEnabled val="1"/>
        </dgm:presLayoutVars>
      </dgm:prSet>
      <dgm:spPr/>
    </dgm:pt>
    <dgm:pt modelId="{9B029479-1A14-4A0D-8E57-733BFD623175}" type="pres">
      <dgm:prSet presAssocID="{E01D51B1-6A7B-487E-B13C-CC15C8EE558E}" presName="sibTrans" presStyleLbl="bgSibTrans2D1" presStyleIdx="8" presStyleCnt="11"/>
      <dgm:spPr/>
    </dgm:pt>
    <dgm:pt modelId="{8CE899F6-A933-4E78-9F90-55F17960EB12}" type="pres">
      <dgm:prSet presAssocID="{64779557-C523-4A8A-B3E5-82686D87DFC6}" presName="compNode" presStyleCnt="0"/>
      <dgm:spPr/>
    </dgm:pt>
    <dgm:pt modelId="{BB9AF84B-14BD-4EC0-BADF-7FA0A038B3FA}" type="pres">
      <dgm:prSet presAssocID="{64779557-C523-4A8A-B3E5-82686D87DFC6}" presName="dummyConnPt" presStyleCnt="0"/>
      <dgm:spPr/>
    </dgm:pt>
    <dgm:pt modelId="{E540FBED-A903-4E0E-900E-3245F3089C58}" type="pres">
      <dgm:prSet presAssocID="{64779557-C523-4A8A-B3E5-82686D87DFC6}" presName="node" presStyleLbl="node1" presStyleIdx="9" presStyleCnt="12">
        <dgm:presLayoutVars>
          <dgm:bulletEnabled val="1"/>
        </dgm:presLayoutVars>
      </dgm:prSet>
      <dgm:spPr/>
    </dgm:pt>
    <dgm:pt modelId="{FF082366-E6CD-4357-9F7D-C75C7C3EB445}" type="pres">
      <dgm:prSet presAssocID="{7AF6278E-BB56-47E9-AF32-152362B308C8}" presName="sibTrans" presStyleLbl="bgSibTrans2D1" presStyleIdx="9" presStyleCnt="11"/>
      <dgm:spPr/>
    </dgm:pt>
    <dgm:pt modelId="{B644C8BB-BE12-4BA8-ACE3-24EB28CF9374}" type="pres">
      <dgm:prSet presAssocID="{2EF3AF1D-5DAC-4157-BFB4-F0965A3D7463}" presName="compNode" presStyleCnt="0"/>
      <dgm:spPr/>
    </dgm:pt>
    <dgm:pt modelId="{C0B50DC2-1FE9-4DA9-897F-55F4F8F08B63}" type="pres">
      <dgm:prSet presAssocID="{2EF3AF1D-5DAC-4157-BFB4-F0965A3D7463}" presName="dummyConnPt" presStyleCnt="0"/>
      <dgm:spPr/>
    </dgm:pt>
    <dgm:pt modelId="{3CBF4781-8837-4552-937E-C8A200F32C69}" type="pres">
      <dgm:prSet presAssocID="{2EF3AF1D-5DAC-4157-BFB4-F0965A3D7463}" presName="node" presStyleLbl="node1" presStyleIdx="10" presStyleCnt="12">
        <dgm:presLayoutVars>
          <dgm:bulletEnabled val="1"/>
        </dgm:presLayoutVars>
      </dgm:prSet>
      <dgm:spPr/>
    </dgm:pt>
    <dgm:pt modelId="{F8BE2DDC-8BCB-4963-9622-2D8D22456ADD}" type="pres">
      <dgm:prSet presAssocID="{DDD279BC-FBE7-45CA-BA90-E6EBC78FA89C}" presName="sibTrans" presStyleLbl="bgSibTrans2D1" presStyleIdx="10" presStyleCnt="11"/>
      <dgm:spPr/>
    </dgm:pt>
    <dgm:pt modelId="{624D9812-C9F6-4198-BAAB-00B344DF005D}" type="pres">
      <dgm:prSet presAssocID="{4BFD3899-F91F-4893-907C-6852526D722C}" presName="compNode" presStyleCnt="0"/>
      <dgm:spPr/>
    </dgm:pt>
    <dgm:pt modelId="{75C0E8DE-59FF-4084-927F-F14E6BFCD1C7}" type="pres">
      <dgm:prSet presAssocID="{4BFD3899-F91F-4893-907C-6852526D722C}" presName="dummyConnPt" presStyleCnt="0"/>
      <dgm:spPr/>
    </dgm:pt>
    <dgm:pt modelId="{1251E0A1-06C8-4DCD-9CFE-3FD8F42C4D8A}" type="pres">
      <dgm:prSet presAssocID="{4BFD3899-F91F-4893-907C-6852526D722C}" presName="node" presStyleLbl="node1" presStyleIdx="11" presStyleCnt="12">
        <dgm:presLayoutVars>
          <dgm:bulletEnabled val="1"/>
        </dgm:presLayoutVars>
      </dgm:prSet>
      <dgm:spPr/>
    </dgm:pt>
  </dgm:ptLst>
  <dgm:cxnLst>
    <dgm:cxn modelId="{42EF8602-7189-464F-863F-186EF709CA59}" type="presOf" srcId="{4C8C4A08-2D8A-4AD7-A23E-2C484401815E}" destId="{806B4238-3EC9-4FCE-AA92-3BF23C384F87}" srcOrd="0" destOrd="0" presId="urn:microsoft.com/office/officeart/2005/8/layout/bProcess4"/>
    <dgm:cxn modelId="{3F743C10-CE68-46A9-A283-4494F69EEA10}" type="presOf" srcId="{DDD279BC-FBE7-45CA-BA90-E6EBC78FA89C}" destId="{F8BE2DDC-8BCB-4963-9622-2D8D22456ADD}" srcOrd="0" destOrd="0" presId="urn:microsoft.com/office/officeart/2005/8/layout/bProcess4"/>
    <dgm:cxn modelId="{85BB3F16-95C1-4CBC-A7B3-3A95B4CE7070}" type="presOf" srcId="{65A50FD0-5C48-419C-B392-3C2FCA484A1D}" destId="{EE283347-75B0-4DE2-BDB6-2CDA51BFDC6A}" srcOrd="0" destOrd="0" presId="urn:microsoft.com/office/officeart/2005/8/layout/bProcess4"/>
    <dgm:cxn modelId="{A68E3F1B-63C1-48A8-8345-FCE5D2A86830}" srcId="{706B4AB8-1A4A-428E-A9CF-4F31D94D9578}" destId="{64779557-C523-4A8A-B3E5-82686D87DFC6}" srcOrd="9" destOrd="0" parTransId="{351AEC88-348F-449B-B7D9-B0BBC0183842}" sibTransId="{7AF6278E-BB56-47E9-AF32-152362B308C8}"/>
    <dgm:cxn modelId="{6A78AE1C-78FD-4C7A-B7BC-12EA7F76DE93}" srcId="{706B4AB8-1A4A-428E-A9CF-4F31D94D9578}" destId="{4C8C4A08-2D8A-4AD7-A23E-2C484401815E}" srcOrd="0" destOrd="0" parTransId="{ADFAF3F3-CEEB-47DB-A71A-42D389474B14}" sibTransId="{567D562D-2A9A-42BC-A02B-BF4C0B7DA560}"/>
    <dgm:cxn modelId="{8B440C31-014E-4C63-8305-F3078E594811}" type="presOf" srcId="{7BF69E27-6F6C-46C3-A8FB-DF43042DD948}" destId="{81BBD3F8-FFB6-4B4E-BEFA-52BE1ADEB060}" srcOrd="0" destOrd="0" presId="urn:microsoft.com/office/officeart/2005/8/layout/bProcess4"/>
    <dgm:cxn modelId="{89287F36-7885-4B79-99F1-E0C6C233FE80}" type="presOf" srcId="{96252340-5811-4C05-A7D1-1492AE859892}" destId="{26224C0B-3162-4559-9C3D-38F16F643FE4}" srcOrd="0" destOrd="0" presId="urn:microsoft.com/office/officeart/2005/8/layout/bProcess4"/>
    <dgm:cxn modelId="{C8FFA43A-FCC4-42F6-B183-13DE088250DD}" srcId="{706B4AB8-1A4A-428E-A9CF-4F31D94D9578}" destId="{4BFD3899-F91F-4893-907C-6852526D722C}" srcOrd="11" destOrd="0" parTransId="{D1C07BE9-C53D-48DF-A833-9D6E63577F44}" sibTransId="{D1F3A9C0-4E8C-4947-9206-4AA7B0736ED5}"/>
    <dgm:cxn modelId="{B113824B-3F54-4D55-A51E-C84BCDEE9828}" srcId="{706B4AB8-1A4A-428E-A9CF-4F31D94D9578}" destId="{96252340-5811-4C05-A7D1-1492AE859892}" srcOrd="5" destOrd="0" parTransId="{B9DD2CFD-E5CF-4A92-A31C-093F7F37999F}" sibTransId="{A7AC0637-5877-493C-B4CC-16F522BF755A}"/>
    <dgm:cxn modelId="{0CEFE64C-E406-47DE-98FE-CE83337E50A7}" type="presOf" srcId="{C03B64FC-E04C-4EEB-91A7-A3640D095D47}" destId="{844743B7-DC6C-4280-AC8D-4B06367BB8D6}" srcOrd="0" destOrd="0" presId="urn:microsoft.com/office/officeart/2005/8/layout/bProcess4"/>
    <dgm:cxn modelId="{1AB5074D-97A5-44EE-8D35-65B7BD1B738E}" type="presOf" srcId="{A4BEDB7E-2C8A-44D3-8BC6-6A821BF8A11E}" destId="{4D736924-5E28-466F-AD15-6BD43CE89A43}" srcOrd="0" destOrd="0" presId="urn:microsoft.com/office/officeart/2005/8/layout/bProcess4"/>
    <dgm:cxn modelId="{C3DB7C4E-698A-4848-A177-62E5C9519795}" type="presOf" srcId="{64779557-C523-4A8A-B3E5-82686D87DFC6}" destId="{E540FBED-A903-4E0E-900E-3245F3089C58}" srcOrd="0" destOrd="0" presId="urn:microsoft.com/office/officeart/2005/8/layout/bProcess4"/>
    <dgm:cxn modelId="{B0771250-13C9-4ACA-BA7D-5134A766D45B}" type="presOf" srcId="{2EF3AF1D-5DAC-4157-BFB4-F0965A3D7463}" destId="{3CBF4781-8837-4552-937E-C8A200F32C69}" srcOrd="0" destOrd="0" presId="urn:microsoft.com/office/officeart/2005/8/layout/bProcess4"/>
    <dgm:cxn modelId="{FDE1025A-13D9-4DB9-9AED-C8065026A908}" srcId="{706B4AB8-1A4A-428E-A9CF-4F31D94D9578}" destId="{72A3A9B2-F475-41AB-B225-80A032F14764}" srcOrd="7" destOrd="0" parTransId="{A7D7BB42-588E-4EDF-8903-4AF862155EBB}" sibTransId="{F859558F-D0A2-4901-B36A-FB05B7238A6B}"/>
    <dgm:cxn modelId="{A917D267-9757-43B9-AF1C-E32BFF7AA79F}" srcId="{706B4AB8-1A4A-428E-A9CF-4F31D94D9578}" destId="{AF163A1D-14FA-4B0F-B0F2-5C81018C857D}" srcOrd="4" destOrd="0" parTransId="{477EFC63-BD5C-4899-BDD1-AE6063F2870E}" sibTransId="{C27E355F-CBE2-480C-823F-8AAF914EDA9A}"/>
    <dgm:cxn modelId="{37658881-D4F2-4798-8BB4-1AD6662CE35D}" srcId="{706B4AB8-1A4A-428E-A9CF-4F31D94D9578}" destId="{2EF3AF1D-5DAC-4157-BFB4-F0965A3D7463}" srcOrd="10" destOrd="0" parTransId="{7BB1FBCB-E7E6-4601-B644-036F85AE4DB3}" sibTransId="{DDD279BC-FBE7-45CA-BA90-E6EBC78FA89C}"/>
    <dgm:cxn modelId="{BCB21F86-111D-4AC1-A036-54E45FBD191E}" type="presOf" srcId="{C27E355F-CBE2-480C-823F-8AAF914EDA9A}" destId="{E41FC7DA-4870-4AF4-BAED-A044EBCC576B}" srcOrd="0" destOrd="0" presId="urn:microsoft.com/office/officeart/2005/8/layout/bProcess4"/>
    <dgm:cxn modelId="{3061158A-AB9E-4DE3-A4F1-8794AD91B1CD}" type="presOf" srcId="{567D562D-2A9A-42BC-A02B-BF4C0B7DA560}" destId="{8E11E446-B91F-4876-BE6B-2DCD3BC12B2A}" srcOrd="0" destOrd="0" presId="urn:microsoft.com/office/officeart/2005/8/layout/bProcess4"/>
    <dgm:cxn modelId="{76AC4195-9C13-4F12-B020-9482A2EFFF76}" type="presOf" srcId="{A7AC0637-5877-493C-B4CC-16F522BF755A}" destId="{CAF7CD85-80F0-4591-9CDB-9772EF1A51D7}" srcOrd="0" destOrd="0" presId="urn:microsoft.com/office/officeart/2005/8/layout/bProcess4"/>
    <dgm:cxn modelId="{DDEAA796-4F42-467D-93FD-8109A02C216F}" type="presOf" srcId="{E88DF38A-E351-47C1-BB4F-C3ED9F46A206}" destId="{7ACBA667-DF52-4CE3-B31E-43A13FAE8792}" srcOrd="0" destOrd="0" presId="urn:microsoft.com/office/officeart/2005/8/layout/bProcess4"/>
    <dgm:cxn modelId="{97E0B096-7F40-4CA8-8611-F4E5BD46C3FF}" type="presOf" srcId="{706B4AB8-1A4A-428E-A9CF-4F31D94D9578}" destId="{357689F0-AFCF-4226-BE66-3480026721BC}" srcOrd="0" destOrd="0" presId="urn:microsoft.com/office/officeart/2005/8/layout/bProcess4"/>
    <dgm:cxn modelId="{BFE10597-52D0-4AB4-A27A-F40D80D89689}" srcId="{706B4AB8-1A4A-428E-A9CF-4F31D94D9578}" destId="{09C29561-319D-451B-A100-706524F74D77}" srcOrd="1" destOrd="0" parTransId="{28BA3DAA-3949-403E-92D6-0007335578D0}" sibTransId="{0A0B1A72-1304-4E6B-8DA2-AB6F09171C31}"/>
    <dgm:cxn modelId="{BFFB7A99-FF4C-4736-8946-DA1C698386A3}" type="presOf" srcId="{E01D51B1-6A7B-487E-B13C-CC15C8EE558E}" destId="{9B029479-1A14-4A0D-8E57-733BFD623175}" srcOrd="0" destOrd="0" presId="urn:microsoft.com/office/officeart/2005/8/layout/bProcess4"/>
    <dgm:cxn modelId="{6B3B1B9A-16FD-478E-8DD4-5A8FF7C1CEEE}" srcId="{706B4AB8-1A4A-428E-A9CF-4F31D94D9578}" destId="{26C67D0E-C38C-46B4-9A2F-54934983E88E}" srcOrd="2" destOrd="0" parTransId="{75F08024-60C1-4F64-BEBF-F687F3A55174}" sibTransId="{7BF69E27-6F6C-46C3-A8FB-DF43042DD948}"/>
    <dgm:cxn modelId="{8B26E9A4-D58D-4449-BC7E-F4C8490A6B16}" type="presOf" srcId="{72A3A9B2-F475-41AB-B225-80A032F14764}" destId="{B0B1056D-0096-457E-BC8A-E8EFBB9C19D4}" srcOrd="0" destOrd="0" presId="urn:microsoft.com/office/officeart/2005/8/layout/bProcess4"/>
    <dgm:cxn modelId="{18EE40AA-28F0-4007-BE7E-94A0C7EB2FDD}" type="presOf" srcId="{5420F38A-3845-4560-80D2-09E36836B965}" destId="{A92E54CD-F760-4E0B-A7E4-BCAE2F63FD8C}" srcOrd="0" destOrd="0" presId="urn:microsoft.com/office/officeart/2005/8/layout/bProcess4"/>
    <dgm:cxn modelId="{CF6212B6-0CCB-42E8-9439-8A16840473F6}" type="presOf" srcId="{09C29561-319D-451B-A100-706524F74D77}" destId="{A06A4989-C662-44E3-AB54-C004561504D9}" srcOrd="0" destOrd="0" presId="urn:microsoft.com/office/officeart/2005/8/layout/bProcess4"/>
    <dgm:cxn modelId="{06220AC8-1C36-44BC-8FD7-912137C26E00}" srcId="{706B4AB8-1A4A-428E-A9CF-4F31D94D9578}" destId="{C03B64FC-E04C-4EEB-91A7-A3640D095D47}" srcOrd="6" destOrd="0" parTransId="{BF9C7483-670E-4C7E-9F67-B795D22AA8C8}" sibTransId="{E88DF38A-E351-47C1-BB4F-C3ED9F46A206}"/>
    <dgm:cxn modelId="{7F7614CC-8039-4ABD-844F-146AAA67E067}" type="presOf" srcId="{26C67D0E-C38C-46B4-9A2F-54934983E88E}" destId="{D18289EE-AC4B-491B-B809-FA1160160DC7}" srcOrd="0" destOrd="0" presId="urn:microsoft.com/office/officeart/2005/8/layout/bProcess4"/>
    <dgm:cxn modelId="{9FE765D5-924B-462D-89E6-9847FAF6D8BE}" type="presOf" srcId="{0A0B1A72-1304-4E6B-8DA2-AB6F09171C31}" destId="{D6B67585-FE27-40F5-973B-25192E2E432A}" srcOrd="0" destOrd="0" presId="urn:microsoft.com/office/officeart/2005/8/layout/bProcess4"/>
    <dgm:cxn modelId="{598219E8-F430-489A-A753-405ED017DA1F}" type="presOf" srcId="{AF163A1D-14FA-4B0F-B0F2-5C81018C857D}" destId="{C2A31EB6-F7F4-47D5-90F9-564BB7F01B6F}" srcOrd="0" destOrd="0" presId="urn:microsoft.com/office/officeart/2005/8/layout/bProcess4"/>
    <dgm:cxn modelId="{630E63EA-8CB1-48AB-81D7-5F534CA7F71F}" type="presOf" srcId="{7AF6278E-BB56-47E9-AF32-152362B308C8}" destId="{FF082366-E6CD-4357-9F7D-C75C7C3EB445}" srcOrd="0" destOrd="0" presId="urn:microsoft.com/office/officeart/2005/8/layout/bProcess4"/>
    <dgm:cxn modelId="{A27717F1-3C32-4892-A313-17F3D0939E90}" srcId="{706B4AB8-1A4A-428E-A9CF-4F31D94D9578}" destId="{A4BEDB7E-2C8A-44D3-8BC6-6A821BF8A11E}" srcOrd="3" destOrd="0" parTransId="{6283085B-21DA-4456-A35E-41D5F074CC30}" sibTransId="{65A50FD0-5C48-419C-B392-3C2FCA484A1D}"/>
    <dgm:cxn modelId="{F0A3F2F1-3E2A-43BB-AFC4-2B43BA220FA9}" srcId="{706B4AB8-1A4A-428E-A9CF-4F31D94D9578}" destId="{5420F38A-3845-4560-80D2-09E36836B965}" srcOrd="8" destOrd="0" parTransId="{A444ACCC-01B0-4FA8-A92F-7E8661C6CB26}" sibTransId="{E01D51B1-6A7B-487E-B13C-CC15C8EE558E}"/>
    <dgm:cxn modelId="{66AE73F8-5BDD-4B9B-8386-F86DBB080167}" type="presOf" srcId="{4BFD3899-F91F-4893-907C-6852526D722C}" destId="{1251E0A1-06C8-4DCD-9CFE-3FD8F42C4D8A}" srcOrd="0" destOrd="0" presId="urn:microsoft.com/office/officeart/2005/8/layout/bProcess4"/>
    <dgm:cxn modelId="{3CAC24FC-A160-48A4-B31F-DA7CA7488D55}" type="presOf" srcId="{F859558F-D0A2-4901-B36A-FB05B7238A6B}" destId="{037D0CA1-0089-4EB5-8688-FB7370A575D4}" srcOrd="0" destOrd="0" presId="urn:microsoft.com/office/officeart/2005/8/layout/bProcess4"/>
    <dgm:cxn modelId="{E76C4575-E16C-4DAD-B12B-08B2A439C71C}" type="presParOf" srcId="{357689F0-AFCF-4226-BE66-3480026721BC}" destId="{536365C2-7617-4209-81A5-AC39107FE140}" srcOrd="0" destOrd="0" presId="urn:microsoft.com/office/officeart/2005/8/layout/bProcess4"/>
    <dgm:cxn modelId="{D1C4A5A8-298F-4CA6-81C5-09D7B09D96AA}" type="presParOf" srcId="{536365C2-7617-4209-81A5-AC39107FE140}" destId="{8A482762-1E55-4DC1-8601-ED84C0E41B0D}" srcOrd="0" destOrd="0" presId="urn:microsoft.com/office/officeart/2005/8/layout/bProcess4"/>
    <dgm:cxn modelId="{CB6759C2-BF0D-4BEC-82ED-FA7B1A80E7C5}" type="presParOf" srcId="{536365C2-7617-4209-81A5-AC39107FE140}" destId="{806B4238-3EC9-4FCE-AA92-3BF23C384F87}" srcOrd="1" destOrd="0" presId="urn:microsoft.com/office/officeart/2005/8/layout/bProcess4"/>
    <dgm:cxn modelId="{583CF0D5-8E8A-49DC-AF16-153384673B00}" type="presParOf" srcId="{357689F0-AFCF-4226-BE66-3480026721BC}" destId="{8E11E446-B91F-4876-BE6B-2DCD3BC12B2A}" srcOrd="1" destOrd="0" presId="urn:microsoft.com/office/officeart/2005/8/layout/bProcess4"/>
    <dgm:cxn modelId="{E64FEF0D-0F0B-4269-A1EC-6780A9127D77}" type="presParOf" srcId="{357689F0-AFCF-4226-BE66-3480026721BC}" destId="{725920D0-9224-4DAC-9F3E-6C129DBCDAE1}" srcOrd="2" destOrd="0" presId="urn:microsoft.com/office/officeart/2005/8/layout/bProcess4"/>
    <dgm:cxn modelId="{39F89823-0157-4F1F-867A-D78254FD8312}" type="presParOf" srcId="{725920D0-9224-4DAC-9F3E-6C129DBCDAE1}" destId="{AC965FF6-0CBE-48B3-B3B6-51CB05410254}" srcOrd="0" destOrd="0" presId="urn:microsoft.com/office/officeart/2005/8/layout/bProcess4"/>
    <dgm:cxn modelId="{F154E99C-DA88-44C2-B1BB-16E319C8AF88}" type="presParOf" srcId="{725920D0-9224-4DAC-9F3E-6C129DBCDAE1}" destId="{A06A4989-C662-44E3-AB54-C004561504D9}" srcOrd="1" destOrd="0" presId="urn:microsoft.com/office/officeart/2005/8/layout/bProcess4"/>
    <dgm:cxn modelId="{E3450DFB-9D9B-4EE0-91DB-91A3AD74A1C0}" type="presParOf" srcId="{357689F0-AFCF-4226-BE66-3480026721BC}" destId="{D6B67585-FE27-40F5-973B-25192E2E432A}" srcOrd="3" destOrd="0" presId="urn:microsoft.com/office/officeart/2005/8/layout/bProcess4"/>
    <dgm:cxn modelId="{2C5F7140-9BB0-4F65-9C87-9B804B454661}" type="presParOf" srcId="{357689F0-AFCF-4226-BE66-3480026721BC}" destId="{934BD3A3-5A48-4275-9515-5292B93EE6E2}" srcOrd="4" destOrd="0" presId="urn:microsoft.com/office/officeart/2005/8/layout/bProcess4"/>
    <dgm:cxn modelId="{D29E9337-8A36-4D42-BAD1-7E53FFA91DD8}" type="presParOf" srcId="{934BD3A3-5A48-4275-9515-5292B93EE6E2}" destId="{424294AE-41D8-4014-8CA6-516DE6BECF69}" srcOrd="0" destOrd="0" presId="urn:microsoft.com/office/officeart/2005/8/layout/bProcess4"/>
    <dgm:cxn modelId="{46F3045A-7786-4FAF-B22D-8E15A2C4428D}" type="presParOf" srcId="{934BD3A3-5A48-4275-9515-5292B93EE6E2}" destId="{D18289EE-AC4B-491B-B809-FA1160160DC7}" srcOrd="1" destOrd="0" presId="urn:microsoft.com/office/officeart/2005/8/layout/bProcess4"/>
    <dgm:cxn modelId="{AC716E92-AF7E-49E9-8865-3C89FDC5C54F}" type="presParOf" srcId="{357689F0-AFCF-4226-BE66-3480026721BC}" destId="{81BBD3F8-FFB6-4B4E-BEFA-52BE1ADEB060}" srcOrd="5" destOrd="0" presId="urn:microsoft.com/office/officeart/2005/8/layout/bProcess4"/>
    <dgm:cxn modelId="{99EBBC85-06FE-41D3-893B-1119228B5CDD}" type="presParOf" srcId="{357689F0-AFCF-4226-BE66-3480026721BC}" destId="{B3256AA5-2466-4A49-85C2-A9518EF14AA0}" srcOrd="6" destOrd="0" presId="urn:microsoft.com/office/officeart/2005/8/layout/bProcess4"/>
    <dgm:cxn modelId="{245EC0F0-40F7-4672-BA0B-D2E3E781E413}" type="presParOf" srcId="{B3256AA5-2466-4A49-85C2-A9518EF14AA0}" destId="{86DCDA04-121F-4204-85D8-12283E4F929C}" srcOrd="0" destOrd="0" presId="urn:microsoft.com/office/officeart/2005/8/layout/bProcess4"/>
    <dgm:cxn modelId="{C3D7EB69-78F3-4C19-BCF2-C98361D806C2}" type="presParOf" srcId="{B3256AA5-2466-4A49-85C2-A9518EF14AA0}" destId="{4D736924-5E28-466F-AD15-6BD43CE89A43}" srcOrd="1" destOrd="0" presId="urn:microsoft.com/office/officeart/2005/8/layout/bProcess4"/>
    <dgm:cxn modelId="{3CCD9913-C964-41DF-9422-C9625AEA4245}" type="presParOf" srcId="{357689F0-AFCF-4226-BE66-3480026721BC}" destId="{EE283347-75B0-4DE2-BDB6-2CDA51BFDC6A}" srcOrd="7" destOrd="0" presId="urn:microsoft.com/office/officeart/2005/8/layout/bProcess4"/>
    <dgm:cxn modelId="{0801590E-70C3-40EE-9613-BBBF67D818EC}" type="presParOf" srcId="{357689F0-AFCF-4226-BE66-3480026721BC}" destId="{BEA7D99D-9D88-4F16-92B1-52F458A14E22}" srcOrd="8" destOrd="0" presId="urn:microsoft.com/office/officeart/2005/8/layout/bProcess4"/>
    <dgm:cxn modelId="{4352C786-5C10-472F-A9CD-FCA8C0A4F26B}" type="presParOf" srcId="{BEA7D99D-9D88-4F16-92B1-52F458A14E22}" destId="{3F64AE66-31E1-4A14-91E2-EDF232ED64A9}" srcOrd="0" destOrd="0" presId="urn:microsoft.com/office/officeart/2005/8/layout/bProcess4"/>
    <dgm:cxn modelId="{91312812-57E2-4B67-980B-91EA83C58366}" type="presParOf" srcId="{BEA7D99D-9D88-4F16-92B1-52F458A14E22}" destId="{C2A31EB6-F7F4-47D5-90F9-564BB7F01B6F}" srcOrd="1" destOrd="0" presId="urn:microsoft.com/office/officeart/2005/8/layout/bProcess4"/>
    <dgm:cxn modelId="{E0A54830-64CE-4156-9295-460AB39B5E5F}" type="presParOf" srcId="{357689F0-AFCF-4226-BE66-3480026721BC}" destId="{E41FC7DA-4870-4AF4-BAED-A044EBCC576B}" srcOrd="9" destOrd="0" presId="urn:microsoft.com/office/officeart/2005/8/layout/bProcess4"/>
    <dgm:cxn modelId="{7755783D-45A7-4AED-8C54-3696DAF8D1D0}" type="presParOf" srcId="{357689F0-AFCF-4226-BE66-3480026721BC}" destId="{AA215B01-A5A3-4357-9596-7FA09A265187}" srcOrd="10" destOrd="0" presId="urn:microsoft.com/office/officeart/2005/8/layout/bProcess4"/>
    <dgm:cxn modelId="{8492079E-AF9F-4F6C-9655-D5C17DF690F2}" type="presParOf" srcId="{AA215B01-A5A3-4357-9596-7FA09A265187}" destId="{695D942F-F1DA-4EC6-8797-F891CF5AB7DA}" srcOrd="0" destOrd="0" presId="urn:microsoft.com/office/officeart/2005/8/layout/bProcess4"/>
    <dgm:cxn modelId="{5216C138-C5F9-41E2-A85F-3C3E8B1BCBEB}" type="presParOf" srcId="{AA215B01-A5A3-4357-9596-7FA09A265187}" destId="{26224C0B-3162-4559-9C3D-38F16F643FE4}" srcOrd="1" destOrd="0" presId="urn:microsoft.com/office/officeart/2005/8/layout/bProcess4"/>
    <dgm:cxn modelId="{5DDF5C99-1C81-4A36-A86A-33C17EFFFFA4}" type="presParOf" srcId="{357689F0-AFCF-4226-BE66-3480026721BC}" destId="{CAF7CD85-80F0-4591-9CDB-9772EF1A51D7}" srcOrd="11" destOrd="0" presId="urn:microsoft.com/office/officeart/2005/8/layout/bProcess4"/>
    <dgm:cxn modelId="{747810BD-8911-4879-B384-76024BF7248B}" type="presParOf" srcId="{357689F0-AFCF-4226-BE66-3480026721BC}" destId="{E2E7DCE3-A10D-44ED-B15E-75CE46089642}" srcOrd="12" destOrd="0" presId="urn:microsoft.com/office/officeart/2005/8/layout/bProcess4"/>
    <dgm:cxn modelId="{865D74A7-71AC-4500-8A9A-B37710AB1727}" type="presParOf" srcId="{E2E7DCE3-A10D-44ED-B15E-75CE46089642}" destId="{293F4467-3CDC-45AA-A841-81DD0D0A02F5}" srcOrd="0" destOrd="0" presId="urn:microsoft.com/office/officeart/2005/8/layout/bProcess4"/>
    <dgm:cxn modelId="{6859A8E3-1093-4271-B571-1CD47FD05A42}" type="presParOf" srcId="{E2E7DCE3-A10D-44ED-B15E-75CE46089642}" destId="{844743B7-DC6C-4280-AC8D-4B06367BB8D6}" srcOrd="1" destOrd="0" presId="urn:microsoft.com/office/officeart/2005/8/layout/bProcess4"/>
    <dgm:cxn modelId="{3B14B3D1-429E-4955-A341-74C0B1E3DE87}" type="presParOf" srcId="{357689F0-AFCF-4226-BE66-3480026721BC}" destId="{7ACBA667-DF52-4CE3-B31E-43A13FAE8792}" srcOrd="13" destOrd="0" presId="urn:microsoft.com/office/officeart/2005/8/layout/bProcess4"/>
    <dgm:cxn modelId="{1DFC0275-0739-436E-B05B-513CC8BC92B8}" type="presParOf" srcId="{357689F0-AFCF-4226-BE66-3480026721BC}" destId="{36B861B5-5118-48EA-A24A-4D588387B25A}" srcOrd="14" destOrd="0" presId="urn:microsoft.com/office/officeart/2005/8/layout/bProcess4"/>
    <dgm:cxn modelId="{9E0C88D9-C718-4524-A61B-549604844B05}" type="presParOf" srcId="{36B861B5-5118-48EA-A24A-4D588387B25A}" destId="{C2B0D6B7-751D-4C04-AA32-212F320DF3FB}" srcOrd="0" destOrd="0" presId="urn:microsoft.com/office/officeart/2005/8/layout/bProcess4"/>
    <dgm:cxn modelId="{E852E8E4-2BC2-4FE9-8821-4131D94490A3}" type="presParOf" srcId="{36B861B5-5118-48EA-A24A-4D588387B25A}" destId="{B0B1056D-0096-457E-BC8A-E8EFBB9C19D4}" srcOrd="1" destOrd="0" presId="urn:microsoft.com/office/officeart/2005/8/layout/bProcess4"/>
    <dgm:cxn modelId="{31F97654-A6A8-47F1-8268-02D545B80286}" type="presParOf" srcId="{357689F0-AFCF-4226-BE66-3480026721BC}" destId="{037D0CA1-0089-4EB5-8688-FB7370A575D4}" srcOrd="15" destOrd="0" presId="urn:microsoft.com/office/officeart/2005/8/layout/bProcess4"/>
    <dgm:cxn modelId="{4BF4E189-EC92-470A-AF01-59FB95BF4B30}" type="presParOf" srcId="{357689F0-AFCF-4226-BE66-3480026721BC}" destId="{A442019D-2748-43A6-9253-2C7A742B7ACA}" srcOrd="16" destOrd="0" presId="urn:microsoft.com/office/officeart/2005/8/layout/bProcess4"/>
    <dgm:cxn modelId="{05FDB896-0DD1-4E5B-B1FD-4774143619DE}" type="presParOf" srcId="{A442019D-2748-43A6-9253-2C7A742B7ACA}" destId="{0486C8B4-5943-49D8-9E1C-0F7E24EF5726}" srcOrd="0" destOrd="0" presId="urn:microsoft.com/office/officeart/2005/8/layout/bProcess4"/>
    <dgm:cxn modelId="{CE72E216-92EE-4091-8EF9-2AFD7334C74C}" type="presParOf" srcId="{A442019D-2748-43A6-9253-2C7A742B7ACA}" destId="{A92E54CD-F760-4E0B-A7E4-BCAE2F63FD8C}" srcOrd="1" destOrd="0" presId="urn:microsoft.com/office/officeart/2005/8/layout/bProcess4"/>
    <dgm:cxn modelId="{F657E64F-D271-4245-91F9-F821F08DF695}" type="presParOf" srcId="{357689F0-AFCF-4226-BE66-3480026721BC}" destId="{9B029479-1A14-4A0D-8E57-733BFD623175}" srcOrd="17" destOrd="0" presId="urn:microsoft.com/office/officeart/2005/8/layout/bProcess4"/>
    <dgm:cxn modelId="{4C19B5FD-A60F-47F7-A663-E0C68EC79ACA}" type="presParOf" srcId="{357689F0-AFCF-4226-BE66-3480026721BC}" destId="{8CE899F6-A933-4E78-9F90-55F17960EB12}" srcOrd="18" destOrd="0" presId="urn:microsoft.com/office/officeart/2005/8/layout/bProcess4"/>
    <dgm:cxn modelId="{7145E7D5-6395-4EB5-9BC4-E1C2CF4CA8E7}" type="presParOf" srcId="{8CE899F6-A933-4E78-9F90-55F17960EB12}" destId="{BB9AF84B-14BD-4EC0-BADF-7FA0A038B3FA}" srcOrd="0" destOrd="0" presId="urn:microsoft.com/office/officeart/2005/8/layout/bProcess4"/>
    <dgm:cxn modelId="{8797AA0D-B707-4CAC-B24D-09E0BEC1CA0C}" type="presParOf" srcId="{8CE899F6-A933-4E78-9F90-55F17960EB12}" destId="{E540FBED-A903-4E0E-900E-3245F3089C58}" srcOrd="1" destOrd="0" presId="urn:microsoft.com/office/officeart/2005/8/layout/bProcess4"/>
    <dgm:cxn modelId="{673E3925-E524-4225-ACFD-0FCD05699F81}" type="presParOf" srcId="{357689F0-AFCF-4226-BE66-3480026721BC}" destId="{FF082366-E6CD-4357-9F7D-C75C7C3EB445}" srcOrd="19" destOrd="0" presId="urn:microsoft.com/office/officeart/2005/8/layout/bProcess4"/>
    <dgm:cxn modelId="{151A18D8-F50F-45F2-91C6-3F14A5ADCF05}" type="presParOf" srcId="{357689F0-AFCF-4226-BE66-3480026721BC}" destId="{B644C8BB-BE12-4BA8-ACE3-24EB28CF9374}" srcOrd="20" destOrd="0" presId="urn:microsoft.com/office/officeart/2005/8/layout/bProcess4"/>
    <dgm:cxn modelId="{B60DA9FF-75D9-4857-9D09-AC3812391B0A}" type="presParOf" srcId="{B644C8BB-BE12-4BA8-ACE3-24EB28CF9374}" destId="{C0B50DC2-1FE9-4DA9-897F-55F4F8F08B63}" srcOrd="0" destOrd="0" presId="urn:microsoft.com/office/officeart/2005/8/layout/bProcess4"/>
    <dgm:cxn modelId="{CF21F758-3883-4A41-97E7-A4B7AC3D1423}" type="presParOf" srcId="{B644C8BB-BE12-4BA8-ACE3-24EB28CF9374}" destId="{3CBF4781-8837-4552-937E-C8A200F32C69}" srcOrd="1" destOrd="0" presId="urn:microsoft.com/office/officeart/2005/8/layout/bProcess4"/>
    <dgm:cxn modelId="{7C4984DC-1CA4-4594-9D6F-33C156E7F53F}" type="presParOf" srcId="{357689F0-AFCF-4226-BE66-3480026721BC}" destId="{F8BE2DDC-8BCB-4963-9622-2D8D22456ADD}" srcOrd="21" destOrd="0" presId="urn:microsoft.com/office/officeart/2005/8/layout/bProcess4"/>
    <dgm:cxn modelId="{0D43C832-E162-4555-BE74-0AE8068880AA}" type="presParOf" srcId="{357689F0-AFCF-4226-BE66-3480026721BC}" destId="{624D9812-C9F6-4198-BAAB-00B344DF005D}" srcOrd="22" destOrd="0" presId="urn:microsoft.com/office/officeart/2005/8/layout/bProcess4"/>
    <dgm:cxn modelId="{F0FAE917-EBDD-4789-A810-A0C635BA143F}" type="presParOf" srcId="{624D9812-C9F6-4198-BAAB-00B344DF005D}" destId="{75C0E8DE-59FF-4084-927F-F14E6BFCD1C7}" srcOrd="0" destOrd="0" presId="urn:microsoft.com/office/officeart/2005/8/layout/bProcess4"/>
    <dgm:cxn modelId="{44927B98-BC62-450B-949E-DC5F718397FD}" type="presParOf" srcId="{624D9812-C9F6-4198-BAAB-00B344DF005D}" destId="{1251E0A1-06C8-4DCD-9CFE-3FD8F42C4D8A}"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4BC878-AE17-4679-A5BB-2FD44714226C}" type="doc">
      <dgm:prSet loTypeId="urn:microsoft.com/office/officeart/2005/8/layout/process3" loCatId="process" qsTypeId="urn:microsoft.com/office/officeart/2005/8/quickstyle/simple1" qsCatId="simple" csTypeId="urn:microsoft.com/office/officeart/2005/8/colors/colorful1#6" csCatId="colorful" phldr="1"/>
      <dgm:spPr/>
      <dgm:t>
        <a:bodyPr/>
        <a:lstStyle/>
        <a:p>
          <a:endParaRPr lang="en-US"/>
        </a:p>
      </dgm:t>
    </dgm:pt>
    <dgm:pt modelId="{B8226373-88EF-4E07-BD68-3C9AB6B8DB53}">
      <dgm:prSet phldrT="[Text]" custT="1"/>
      <dgm:spPr/>
      <dgm:t>
        <a:bodyPr/>
        <a:lstStyle/>
        <a:p>
          <a:r>
            <a:rPr lang="en-US" sz="1600" b="1" dirty="0"/>
            <a:t>Initiation </a:t>
          </a:r>
        </a:p>
      </dgm:t>
    </dgm:pt>
    <dgm:pt modelId="{87379D20-8607-4B5A-A6BF-85E554B23F33}" type="parTrans" cxnId="{FE593770-C021-4637-B9BA-33E367028B53}">
      <dgm:prSet/>
      <dgm:spPr/>
      <dgm:t>
        <a:bodyPr/>
        <a:lstStyle/>
        <a:p>
          <a:endParaRPr lang="en-US"/>
        </a:p>
      </dgm:t>
    </dgm:pt>
    <dgm:pt modelId="{857B5688-46C3-4E6F-A576-7ABC1CAB2C93}" type="sibTrans" cxnId="{FE593770-C021-4637-B9BA-33E367028B53}">
      <dgm:prSet/>
      <dgm:spPr/>
      <dgm:t>
        <a:bodyPr/>
        <a:lstStyle/>
        <a:p>
          <a:endParaRPr lang="en-US"/>
        </a:p>
      </dgm:t>
    </dgm:pt>
    <dgm:pt modelId="{6637E9F9-120C-4191-8A92-37C4D964D2B5}">
      <dgm:prSet phldrT="[Text]" custT="1"/>
      <dgm:spPr/>
      <dgm:t>
        <a:bodyPr/>
        <a:lstStyle/>
        <a:p>
          <a:r>
            <a:rPr lang="en-US" sz="1200" dirty="0"/>
            <a:t>Start</a:t>
          </a:r>
        </a:p>
      </dgm:t>
    </dgm:pt>
    <dgm:pt modelId="{B23C83FA-DD69-4892-B591-CF6B5E733BA4}" type="parTrans" cxnId="{66B5B291-6FB3-4CA0-B556-9FC06B02E968}">
      <dgm:prSet/>
      <dgm:spPr/>
      <dgm:t>
        <a:bodyPr/>
        <a:lstStyle/>
        <a:p>
          <a:endParaRPr lang="en-US"/>
        </a:p>
      </dgm:t>
    </dgm:pt>
    <dgm:pt modelId="{1FAA49E1-A92D-4E9A-8961-D69060A66528}" type="sibTrans" cxnId="{66B5B291-6FB3-4CA0-B556-9FC06B02E968}">
      <dgm:prSet/>
      <dgm:spPr/>
      <dgm:t>
        <a:bodyPr/>
        <a:lstStyle/>
        <a:p>
          <a:endParaRPr lang="en-US"/>
        </a:p>
      </dgm:t>
    </dgm:pt>
    <dgm:pt modelId="{5683F596-CC97-401E-A389-40CA7D1171C6}">
      <dgm:prSet phldrT="[Text]" custT="1"/>
      <dgm:spPr/>
      <dgm:t>
        <a:bodyPr/>
        <a:lstStyle/>
        <a:p>
          <a:r>
            <a:rPr lang="en-US" sz="1400" b="1" dirty="0"/>
            <a:t>Planning </a:t>
          </a:r>
        </a:p>
      </dgm:t>
    </dgm:pt>
    <dgm:pt modelId="{58516C2A-DCEA-401F-B49F-C4D7E287AB89}" type="parTrans" cxnId="{4B0EB507-0603-4DAD-82A6-FE6FA50C3EC3}">
      <dgm:prSet/>
      <dgm:spPr/>
      <dgm:t>
        <a:bodyPr/>
        <a:lstStyle/>
        <a:p>
          <a:endParaRPr lang="en-US"/>
        </a:p>
      </dgm:t>
    </dgm:pt>
    <dgm:pt modelId="{758210B8-3782-4C21-B80F-DBC224583429}" type="sibTrans" cxnId="{4B0EB507-0603-4DAD-82A6-FE6FA50C3EC3}">
      <dgm:prSet/>
      <dgm:spPr/>
      <dgm:t>
        <a:bodyPr/>
        <a:lstStyle/>
        <a:p>
          <a:endParaRPr lang="en-US"/>
        </a:p>
      </dgm:t>
    </dgm:pt>
    <dgm:pt modelId="{1BFDABD1-078F-460E-A578-6FF56FC82EC3}">
      <dgm:prSet phldrT="[Text]" custT="1"/>
      <dgm:spPr/>
      <dgm:t>
        <a:bodyPr/>
        <a:lstStyle/>
        <a:p>
          <a:pPr rtl="0"/>
          <a:r>
            <a:rPr lang="en-US" sz="1200" dirty="0"/>
            <a:t>Plan</a:t>
          </a:r>
        </a:p>
      </dgm:t>
    </dgm:pt>
    <dgm:pt modelId="{1B632CC4-E2C4-47DD-A61B-EEE08B025F39}" type="parTrans" cxnId="{3C37DD96-FBCB-42FA-8E75-5763E7385F75}">
      <dgm:prSet/>
      <dgm:spPr/>
      <dgm:t>
        <a:bodyPr/>
        <a:lstStyle/>
        <a:p>
          <a:endParaRPr lang="en-US"/>
        </a:p>
      </dgm:t>
    </dgm:pt>
    <dgm:pt modelId="{EC52E51D-B5A8-4C9E-82E1-94980B91F33F}" type="sibTrans" cxnId="{3C37DD96-FBCB-42FA-8E75-5763E7385F75}">
      <dgm:prSet/>
      <dgm:spPr/>
      <dgm:t>
        <a:bodyPr/>
        <a:lstStyle/>
        <a:p>
          <a:endParaRPr lang="en-US"/>
        </a:p>
      </dgm:t>
    </dgm:pt>
    <dgm:pt modelId="{6B0E3B88-9B8B-41B4-8068-92A3B061F8D6}">
      <dgm:prSet phldrT="[Text]" custT="1"/>
      <dgm:spPr/>
      <dgm:t>
        <a:bodyPr/>
        <a:lstStyle/>
        <a:p>
          <a:r>
            <a:rPr lang="en-US" sz="1400" b="1" dirty="0"/>
            <a:t>Execution </a:t>
          </a:r>
        </a:p>
      </dgm:t>
    </dgm:pt>
    <dgm:pt modelId="{B942EF3F-9987-4A5C-B459-F9122FA9B0B2}" type="parTrans" cxnId="{D72D3FF4-8245-408A-82B1-1769E5F4458C}">
      <dgm:prSet/>
      <dgm:spPr/>
      <dgm:t>
        <a:bodyPr/>
        <a:lstStyle/>
        <a:p>
          <a:endParaRPr lang="en-US"/>
        </a:p>
      </dgm:t>
    </dgm:pt>
    <dgm:pt modelId="{7D91081F-F2C4-4814-B1CE-56DF7BA1782B}" type="sibTrans" cxnId="{D72D3FF4-8245-408A-82B1-1769E5F4458C}">
      <dgm:prSet/>
      <dgm:spPr/>
      <dgm:t>
        <a:bodyPr/>
        <a:lstStyle/>
        <a:p>
          <a:endParaRPr lang="en-US"/>
        </a:p>
      </dgm:t>
    </dgm:pt>
    <dgm:pt modelId="{B9242101-6F6D-4FD7-BAE3-EA4173D4A550}">
      <dgm:prSet custT="1"/>
      <dgm:spPr/>
      <dgm:t>
        <a:bodyPr/>
        <a:lstStyle/>
        <a:p>
          <a:r>
            <a:rPr lang="en-US" sz="1200" dirty="0"/>
            <a:t>Project mandate</a:t>
          </a:r>
        </a:p>
      </dgm:t>
    </dgm:pt>
    <dgm:pt modelId="{A787ABFB-D239-498F-A03E-F9C7D71B2C5A}" type="parTrans" cxnId="{48FCB641-4F23-407F-9752-DC95EC6688A8}">
      <dgm:prSet/>
      <dgm:spPr/>
      <dgm:t>
        <a:bodyPr/>
        <a:lstStyle/>
        <a:p>
          <a:endParaRPr lang="en-US"/>
        </a:p>
      </dgm:t>
    </dgm:pt>
    <dgm:pt modelId="{F2CAFC3F-1C63-41FE-B88D-211DE418157D}" type="sibTrans" cxnId="{48FCB641-4F23-407F-9752-DC95EC6688A8}">
      <dgm:prSet/>
      <dgm:spPr/>
      <dgm:t>
        <a:bodyPr/>
        <a:lstStyle/>
        <a:p>
          <a:endParaRPr lang="en-US"/>
        </a:p>
      </dgm:t>
    </dgm:pt>
    <dgm:pt modelId="{42856AE1-2340-4666-803F-558C1D9FD1DB}">
      <dgm:prSet custT="1"/>
      <dgm:spPr/>
      <dgm:t>
        <a:bodyPr/>
        <a:lstStyle/>
        <a:p>
          <a:r>
            <a:rPr lang="en-US" sz="1200" dirty="0"/>
            <a:t>Requirements</a:t>
          </a:r>
        </a:p>
      </dgm:t>
    </dgm:pt>
    <dgm:pt modelId="{B577CCA5-28FC-42CB-90EE-DFC7B3EC6536}" type="parTrans" cxnId="{EDB88BFA-57DB-4516-9F0E-BFB742181A3B}">
      <dgm:prSet/>
      <dgm:spPr/>
      <dgm:t>
        <a:bodyPr/>
        <a:lstStyle/>
        <a:p>
          <a:endParaRPr lang="en-US"/>
        </a:p>
      </dgm:t>
    </dgm:pt>
    <dgm:pt modelId="{58D64A02-8D4E-48BD-8929-554E99345046}" type="sibTrans" cxnId="{EDB88BFA-57DB-4516-9F0E-BFB742181A3B}">
      <dgm:prSet/>
      <dgm:spPr/>
      <dgm:t>
        <a:bodyPr/>
        <a:lstStyle/>
        <a:p>
          <a:endParaRPr lang="en-US"/>
        </a:p>
      </dgm:t>
    </dgm:pt>
    <dgm:pt modelId="{82519B2F-1EE1-44B9-BCBB-BAA97AD1FAF7}">
      <dgm:prSet custT="1"/>
      <dgm:spPr/>
      <dgm:t>
        <a:bodyPr/>
        <a:lstStyle/>
        <a:p>
          <a:r>
            <a:rPr lang="en-US" sz="1200" dirty="0"/>
            <a:t>gathering &amp; Gap analysis</a:t>
          </a:r>
        </a:p>
      </dgm:t>
    </dgm:pt>
    <dgm:pt modelId="{6A3DD44D-2399-4FD9-981E-E0CBCE9449A1}" type="parTrans" cxnId="{2CAFA516-4E24-41A1-909A-82A68338432B}">
      <dgm:prSet/>
      <dgm:spPr/>
      <dgm:t>
        <a:bodyPr/>
        <a:lstStyle/>
        <a:p>
          <a:endParaRPr lang="en-US"/>
        </a:p>
      </dgm:t>
    </dgm:pt>
    <dgm:pt modelId="{CBA7E1E3-9FBE-4261-8321-32FE30CE6BCA}" type="sibTrans" cxnId="{2CAFA516-4E24-41A1-909A-82A68338432B}">
      <dgm:prSet/>
      <dgm:spPr/>
      <dgm:t>
        <a:bodyPr/>
        <a:lstStyle/>
        <a:p>
          <a:endParaRPr lang="en-US"/>
        </a:p>
      </dgm:t>
    </dgm:pt>
    <dgm:pt modelId="{100132C1-AE5D-4D6F-AE73-FFC1A057F762}">
      <dgm:prSet custT="1"/>
      <dgm:spPr/>
      <dgm:t>
        <a:bodyPr/>
        <a:lstStyle/>
        <a:p>
          <a:r>
            <a:rPr lang="en-US" sz="1200" dirty="0"/>
            <a:t>Project objectives and Feasibility</a:t>
          </a:r>
        </a:p>
      </dgm:t>
    </dgm:pt>
    <dgm:pt modelId="{E82E449C-9F31-4A1C-8E23-4D9FF0E0BDB6}" type="parTrans" cxnId="{58EA7145-CC4E-4BEF-AE3D-B15569EEDA33}">
      <dgm:prSet/>
      <dgm:spPr/>
      <dgm:t>
        <a:bodyPr/>
        <a:lstStyle/>
        <a:p>
          <a:endParaRPr lang="en-US"/>
        </a:p>
      </dgm:t>
    </dgm:pt>
    <dgm:pt modelId="{A48E4540-1344-4B6E-85B4-66164B944933}" type="sibTrans" cxnId="{58EA7145-CC4E-4BEF-AE3D-B15569EEDA33}">
      <dgm:prSet/>
      <dgm:spPr/>
      <dgm:t>
        <a:bodyPr/>
        <a:lstStyle/>
        <a:p>
          <a:endParaRPr lang="en-US"/>
        </a:p>
      </dgm:t>
    </dgm:pt>
    <dgm:pt modelId="{2E43FDB0-77BB-4649-AFA8-78BAEBBC9576}">
      <dgm:prSet custT="1"/>
      <dgm:spPr/>
      <dgm:t>
        <a:bodyPr/>
        <a:lstStyle/>
        <a:p>
          <a:r>
            <a:rPr lang="en-US" sz="1200" dirty="0"/>
            <a:t>Stakeholders declaration</a:t>
          </a:r>
        </a:p>
      </dgm:t>
    </dgm:pt>
    <dgm:pt modelId="{7A28F971-EA70-4534-8380-BCAD26B795FF}" type="parTrans" cxnId="{6B1F4BF3-0A6D-466B-8D3B-FBE4B405C2D2}">
      <dgm:prSet/>
      <dgm:spPr/>
      <dgm:t>
        <a:bodyPr/>
        <a:lstStyle/>
        <a:p>
          <a:endParaRPr lang="en-US"/>
        </a:p>
      </dgm:t>
    </dgm:pt>
    <dgm:pt modelId="{E2C77A69-32B4-40EE-97EA-47906DF2533C}" type="sibTrans" cxnId="{6B1F4BF3-0A6D-466B-8D3B-FBE4B405C2D2}">
      <dgm:prSet/>
      <dgm:spPr/>
      <dgm:t>
        <a:bodyPr/>
        <a:lstStyle/>
        <a:p>
          <a:endParaRPr lang="en-US"/>
        </a:p>
      </dgm:t>
    </dgm:pt>
    <dgm:pt modelId="{DA09E0B9-B246-4BDE-82CD-CD990961A04B}">
      <dgm:prSet custT="1"/>
      <dgm:spPr/>
      <dgm:t>
        <a:bodyPr/>
        <a:lstStyle/>
        <a:p>
          <a:r>
            <a:rPr lang="en-US" sz="1200" dirty="0"/>
            <a:t>Project manager assignment</a:t>
          </a:r>
        </a:p>
      </dgm:t>
    </dgm:pt>
    <dgm:pt modelId="{3EB05981-C0EF-4EA6-A25B-4B60B6BBE5E3}" type="parTrans" cxnId="{56DC4F4A-2DFC-4B4F-927C-080B6A1F815D}">
      <dgm:prSet/>
      <dgm:spPr/>
      <dgm:t>
        <a:bodyPr/>
        <a:lstStyle/>
        <a:p>
          <a:endParaRPr lang="en-US"/>
        </a:p>
      </dgm:t>
    </dgm:pt>
    <dgm:pt modelId="{FFA7B62A-67AC-49E5-91F4-6C5C4204CAC1}" type="sibTrans" cxnId="{56DC4F4A-2DFC-4B4F-927C-080B6A1F815D}">
      <dgm:prSet/>
      <dgm:spPr/>
      <dgm:t>
        <a:bodyPr/>
        <a:lstStyle/>
        <a:p>
          <a:endParaRPr lang="en-US"/>
        </a:p>
      </dgm:t>
    </dgm:pt>
    <dgm:pt modelId="{ECB50EE0-8845-4B2A-964A-AB105356A515}">
      <dgm:prSet custT="1"/>
      <dgm:spPr/>
      <dgm:t>
        <a:bodyPr/>
        <a:lstStyle/>
        <a:p>
          <a:r>
            <a:rPr lang="en-US" sz="1200" dirty="0"/>
            <a:t>Preliminary cost, time and  schedule  </a:t>
          </a:r>
        </a:p>
      </dgm:t>
    </dgm:pt>
    <dgm:pt modelId="{6EC23D9E-F6C7-4B06-B7DA-A6E31C226F1D}" type="parTrans" cxnId="{8F59CE5A-DAF7-4BC5-A2D1-9580088CBB38}">
      <dgm:prSet/>
      <dgm:spPr/>
      <dgm:t>
        <a:bodyPr/>
        <a:lstStyle/>
        <a:p>
          <a:endParaRPr lang="en-US"/>
        </a:p>
      </dgm:t>
    </dgm:pt>
    <dgm:pt modelId="{7711D67A-DF92-4EEE-A610-1EDEF759404E}" type="sibTrans" cxnId="{8F59CE5A-DAF7-4BC5-A2D1-9580088CBB38}">
      <dgm:prSet/>
      <dgm:spPr/>
      <dgm:t>
        <a:bodyPr/>
        <a:lstStyle/>
        <a:p>
          <a:endParaRPr lang="en-US"/>
        </a:p>
      </dgm:t>
    </dgm:pt>
    <dgm:pt modelId="{059FD472-FB21-4CCD-9DC4-1C2042D4D796}">
      <dgm:prSet custT="1"/>
      <dgm:spPr/>
      <dgm:t>
        <a:bodyPr/>
        <a:lstStyle/>
        <a:p>
          <a:r>
            <a:rPr lang="en-US" sz="1200" dirty="0"/>
            <a:t>Scope definition </a:t>
          </a:r>
        </a:p>
      </dgm:t>
    </dgm:pt>
    <dgm:pt modelId="{CD1F3B07-9B2E-4290-9CC6-9C37820BD71F}" type="parTrans" cxnId="{58655CAC-E189-466F-B247-4D8A80E1F5EE}">
      <dgm:prSet/>
      <dgm:spPr/>
      <dgm:t>
        <a:bodyPr/>
        <a:lstStyle/>
        <a:p>
          <a:endParaRPr lang="en-US"/>
        </a:p>
      </dgm:t>
    </dgm:pt>
    <dgm:pt modelId="{64C9126A-D51A-42A6-A1BD-49A7829FD830}" type="sibTrans" cxnId="{58655CAC-E189-466F-B247-4D8A80E1F5EE}">
      <dgm:prSet/>
      <dgm:spPr/>
      <dgm:t>
        <a:bodyPr/>
        <a:lstStyle/>
        <a:p>
          <a:endParaRPr lang="en-US"/>
        </a:p>
      </dgm:t>
    </dgm:pt>
    <dgm:pt modelId="{6074AFE4-122C-426D-9D89-6B9397DEFCDE}">
      <dgm:prSet custT="1"/>
      <dgm:spPr/>
      <dgm:t>
        <a:bodyPr/>
        <a:lstStyle/>
        <a:p>
          <a:r>
            <a:rPr lang="en-US" sz="1200" dirty="0"/>
            <a:t>Activity list</a:t>
          </a:r>
        </a:p>
      </dgm:t>
    </dgm:pt>
    <dgm:pt modelId="{D896E392-161D-4E8F-925C-D7C727AC4A4C}" type="parTrans" cxnId="{BC134703-32EF-4189-87F5-B5032C9D2223}">
      <dgm:prSet/>
      <dgm:spPr/>
      <dgm:t>
        <a:bodyPr/>
        <a:lstStyle/>
        <a:p>
          <a:endParaRPr lang="en-US"/>
        </a:p>
      </dgm:t>
    </dgm:pt>
    <dgm:pt modelId="{47E7778A-BDF7-43D7-BD07-E1EAB1E97FC8}" type="sibTrans" cxnId="{BC134703-32EF-4189-87F5-B5032C9D2223}">
      <dgm:prSet/>
      <dgm:spPr/>
      <dgm:t>
        <a:bodyPr/>
        <a:lstStyle/>
        <a:p>
          <a:endParaRPr lang="en-US"/>
        </a:p>
      </dgm:t>
    </dgm:pt>
    <dgm:pt modelId="{F28B7F3C-3CDA-4046-B8B1-6CEB1C4C7F44}">
      <dgm:prSet custT="1"/>
      <dgm:spPr/>
      <dgm:t>
        <a:bodyPr/>
        <a:lstStyle/>
        <a:p>
          <a:r>
            <a:rPr lang="en-US" sz="1200" dirty="0"/>
            <a:t>Schedule planning </a:t>
          </a:r>
        </a:p>
      </dgm:t>
    </dgm:pt>
    <dgm:pt modelId="{1DDE11BF-76E4-42AD-AFEA-E9FFE736DFAF}" type="parTrans" cxnId="{9AC108C5-D5E9-49C0-8FC2-9861AF85399D}">
      <dgm:prSet/>
      <dgm:spPr/>
      <dgm:t>
        <a:bodyPr/>
        <a:lstStyle/>
        <a:p>
          <a:endParaRPr lang="en-US"/>
        </a:p>
      </dgm:t>
    </dgm:pt>
    <dgm:pt modelId="{753E44A7-717E-48B2-97E3-08E9888CA1D7}" type="sibTrans" cxnId="{9AC108C5-D5E9-49C0-8FC2-9861AF85399D}">
      <dgm:prSet/>
      <dgm:spPr/>
      <dgm:t>
        <a:bodyPr/>
        <a:lstStyle/>
        <a:p>
          <a:endParaRPr lang="en-US"/>
        </a:p>
      </dgm:t>
    </dgm:pt>
    <dgm:pt modelId="{5BA013BA-1B76-4CD1-AEB9-A56F07853342}">
      <dgm:prSet custT="1"/>
      <dgm:spPr/>
      <dgm:t>
        <a:bodyPr/>
        <a:lstStyle/>
        <a:p>
          <a:r>
            <a:rPr lang="en-US" sz="1200" dirty="0"/>
            <a:t>Cost planning</a:t>
          </a:r>
        </a:p>
      </dgm:t>
    </dgm:pt>
    <dgm:pt modelId="{C4113BF1-F1C8-4905-AFCC-6E0F1E31E8CD}" type="parTrans" cxnId="{F7E36737-3C3D-4CA1-86E4-25C7FA3F665A}">
      <dgm:prSet/>
      <dgm:spPr/>
      <dgm:t>
        <a:bodyPr/>
        <a:lstStyle/>
        <a:p>
          <a:endParaRPr lang="en-US"/>
        </a:p>
      </dgm:t>
    </dgm:pt>
    <dgm:pt modelId="{598A826A-482B-4B21-AFD6-CF6B9E772BE8}" type="sibTrans" cxnId="{F7E36737-3C3D-4CA1-86E4-25C7FA3F665A}">
      <dgm:prSet/>
      <dgm:spPr/>
      <dgm:t>
        <a:bodyPr/>
        <a:lstStyle/>
        <a:p>
          <a:endParaRPr lang="en-US"/>
        </a:p>
      </dgm:t>
    </dgm:pt>
    <dgm:pt modelId="{B789262F-94D9-40C8-8109-5C178099A158}">
      <dgm:prSet custT="1"/>
      <dgm:spPr/>
      <dgm:t>
        <a:bodyPr/>
        <a:lstStyle/>
        <a:p>
          <a:r>
            <a:rPr lang="en-US" sz="1200" dirty="0"/>
            <a:t>Resource planning </a:t>
          </a:r>
        </a:p>
      </dgm:t>
    </dgm:pt>
    <dgm:pt modelId="{8091919F-1BC8-4AEB-902C-A73C14F98DA5}" type="parTrans" cxnId="{59C0D447-7E16-4491-8F5E-D5620DB32DA0}">
      <dgm:prSet/>
      <dgm:spPr/>
      <dgm:t>
        <a:bodyPr/>
        <a:lstStyle/>
        <a:p>
          <a:endParaRPr lang="en-US"/>
        </a:p>
      </dgm:t>
    </dgm:pt>
    <dgm:pt modelId="{7EED443E-EE2B-42CD-B393-5CE5AAD8F318}" type="sibTrans" cxnId="{59C0D447-7E16-4491-8F5E-D5620DB32DA0}">
      <dgm:prSet/>
      <dgm:spPr/>
      <dgm:t>
        <a:bodyPr/>
        <a:lstStyle/>
        <a:p>
          <a:endParaRPr lang="en-US"/>
        </a:p>
      </dgm:t>
    </dgm:pt>
    <dgm:pt modelId="{2A22203E-D922-4708-9061-3129A968DC92}">
      <dgm:prSet custT="1"/>
      <dgm:spPr/>
      <dgm:t>
        <a:bodyPr/>
        <a:lstStyle/>
        <a:p>
          <a:r>
            <a:rPr lang="en-US" sz="1200" dirty="0"/>
            <a:t>Risks declarations </a:t>
          </a:r>
        </a:p>
      </dgm:t>
    </dgm:pt>
    <dgm:pt modelId="{A78E0264-93B0-4B67-B168-479B7C6334CD}" type="parTrans" cxnId="{3333166F-8C33-4EE0-8CF3-7A188683ABA5}">
      <dgm:prSet/>
      <dgm:spPr/>
      <dgm:t>
        <a:bodyPr/>
        <a:lstStyle/>
        <a:p>
          <a:endParaRPr lang="en-US"/>
        </a:p>
      </dgm:t>
    </dgm:pt>
    <dgm:pt modelId="{E1A885E1-EBD8-44E7-A740-710C144D3D29}" type="sibTrans" cxnId="{3333166F-8C33-4EE0-8CF3-7A188683ABA5}">
      <dgm:prSet/>
      <dgm:spPr/>
      <dgm:t>
        <a:bodyPr/>
        <a:lstStyle/>
        <a:p>
          <a:endParaRPr lang="en-US"/>
        </a:p>
      </dgm:t>
    </dgm:pt>
    <dgm:pt modelId="{56272C67-B133-47F5-ACAE-25D69CB87045}">
      <dgm:prSet custT="1"/>
      <dgm:spPr/>
      <dgm:t>
        <a:bodyPr/>
        <a:lstStyle/>
        <a:p>
          <a:r>
            <a:rPr lang="en-US" sz="1200" dirty="0"/>
            <a:t>Sign off </a:t>
          </a:r>
        </a:p>
      </dgm:t>
    </dgm:pt>
    <dgm:pt modelId="{EA213BD2-997E-46C3-8A5C-ED444C3A82BF}" type="parTrans" cxnId="{628C3DC9-F885-4992-A926-4C7BBC940BBD}">
      <dgm:prSet/>
      <dgm:spPr/>
      <dgm:t>
        <a:bodyPr/>
        <a:lstStyle/>
        <a:p>
          <a:endParaRPr lang="en-US"/>
        </a:p>
      </dgm:t>
    </dgm:pt>
    <dgm:pt modelId="{7284EDF6-96A8-49C2-998A-6438C0C7BF93}" type="sibTrans" cxnId="{628C3DC9-F885-4992-A926-4C7BBC940BBD}">
      <dgm:prSet/>
      <dgm:spPr/>
      <dgm:t>
        <a:bodyPr/>
        <a:lstStyle/>
        <a:p>
          <a:endParaRPr lang="en-US"/>
        </a:p>
      </dgm:t>
    </dgm:pt>
    <dgm:pt modelId="{A82F56D2-C112-416D-9EE6-DD077308E98D}">
      <dgm:prSet custT="1"/>
      <dgm:spPr/>
      <dgm:t>
        <a:bodyPr/>
        <a:lstStyle/>
        <a:p>
          <a:r>
            <a:rPr lang="en-US" sz="1200" dirty="0"/>
            <a:t>Kick off meeting </a:t>
          </a:r>
        </a:p>
      </dgm:t>
    </dgm:pt>
    <dgm:pt modelId="{25651A06-D4A8-410D-9DF4-5B31FF66704D}" type="parTrans" cxnId="{6FE6C44B-AB31-4009-84FF-67B5DF2626EC}">
      <dgm:prSet/>
      <dgm:spPr/>
      <dgm:t>
        <a:bodyPr/>
        <a:lstStyle/>
        <a:p>
          <a:endParaRPr lang="en-US"/>
        </a:p>
      </dgm:t>
    </dgm:pt>
    <dgm:pt modelId="{D3BED428-236C-455E-8F44-901CA9866518}" type="sibTrans" cxnId="{6FE6C44B-AB31-4009-84FF-67B5DF2626EC}">
      <dgm:prSet/>
      <dgm:spPr/>
      <dgm:t>
        <a:bodyPr/>
        <a:lstStyle/>
        <a:p>
          <a:endParaRPr lang="en-US"/>
        </a:p>
      </dgm:t>
    </dgm:pt>
    <dgm:pt modelId="{0361B5C6-E4BD-41A4-BF2E-65C576A65F72}">
      <dgm:prSet custT="1"/>
      <dgm:spPr/>
      <dgm:t>
        <a:bodyPr/>
        <a:lstStyle/>
        <a:p>
          <a:r>
            <a:rPr lang="en-US" sz="1200" dirty="0"/>
            <a:t>Do</a:t>
          </a:r>
        </a:p>
      </dgm:t>
    </dgm:pt>
    <dgm:pt modelId="{A7DE1D00-F9C4-4C07-911C-9CC3D875D9D7}" type="parTrans" cxnId="{FBF31429-B44F-4959-AFD0-E2DC6AB55FA8}">
      <dgm:prSet/>
      <dgm:spPr/>
      <dgm:t>
        <a:bodyPr/>
        <a:lstStyle/>
        <a:p>
          <a:endParaRPr lang="en-US"/>
        </a:p>
      </dgm:t>
    </dgm:pt>
    <dgm:pt modelId="{DAA265AC-DE0D-4362-89D3-753C8844279E}" type="sibTrans" cxnId="{FBF31429-B44F-4959-AFD0-E2DC6AB55FA8}">
      <dgm:prSet/>
      <dgm:spPr/>
      <dgm:t>
        <a:bodyPr/>
        <a:lstStyle/>
        <a:p>
          <a:endParaRPr lang="en-US"/>
        </a:p>
      </dgm:t>
    </dgm:pt>
    <dgm:pt modelId="{BE491B1A-9F0C-45D9-8338-ECCBA6E372AB}">
      <dgm:prSet custT="1"/>
      <dgm:spPr/>
      <dgm:t>
        <a:bodyPr/>
        <a:lstStyle/>
        <a:p>
          <a:r>
            <a:rPr lang="en-US" sz="1200" dirty="0"/>
            <a:t>Design</a:t>
          </a:r>
        </a:p>
      </dgm:t>
    </dgm:pt>
    <dgm:pt modelId="{74EE72C1-74BF-445F-8BC4-FCB5BD4DF3AA}" type="parTrans" cxnId="{F4958DA2-FEFC-4963-AC7B-A8447D49E19F}">
      <dgm:prSet/>
      <dgm:spPr/>
      <dgm:t>
        <a:bodyPr/>
        <a:lstStyle/>
        <a:p>
          <a:endParaRPr lang="en-US"/>
        </a:p>
      </dgm:t>
    </dgm:pt>
    <dgm:pt modelId="{CF088780-06D1-4FD4-A4DA-80B2FCE79863}" type="sibTrans" cxnId="{F4958DA2-FEFC-4963-AC7B-A8447D49E19F}">
      <dgm:prSet/>
      <dgm:spPr/>
      <dgm:t>
        <a:bodyPr/>
        <a:lstStyle/>
        <a:p>
          <a:endParaRPr lang="en-US"/>
        </a:p>
      </dgm:t>
    </dgm:pt>
    <dgm:pt modelId="{74885042-A550-4A33-A430-C22BFB2D247C}">
      <dgm:prSet custT="1"/>
      <dgm:spPr/>
      <dgm:t>
        <a:bodyPr/>
        <a:lstStyle/>
        <a:p>
          <a:r>
            <a:rPr lang="en-US" sz="1200" dirty="0"/>
            <a:t>Installations</a:t>
          </a:r>
        </a:p>
      </dgm:t>
    </dgm:pt>
    <dgm:pt modelId="{6B978574-3E9B-43DE-8700-D5CBCD5974F9}" type="parTrans" cxnId="{3C9B53E6-AC7C-41E2-94B6-C9F57FFA464D}">
      <dgm:prSet/>
      <dgm:spPr/>
      <dgm:t>
        <a:bodyPr/>
        <a:lstStyle/>
        <a:p>
          <a:endParaRPr lang="en-US"/>
        </a:p>
      </dgm:t>
    </dgm:pt>
    <dgm:pt modelId="{A798CDF9-04BD-41A2-A596-42C8E53F94AB}" type="sibTrans" cxnId="{3C9B53E6-AC7C-41E2-94B6-C9F57FFA464D}">
      <dgm:prSet/>
      <dgm:spPr/>
      <dgm:t>
        <a:bodyPr/>
        <a:lstStyle/>
        <a:p>
          <a:endParaRPr lang="en-US"/>
        </a:p>
      </dgm:t>
    </dgm:pt>
    <dgm:pt modelId="{9162773F-7CBD-4903-9DA0-781C40E3FBE5}">
      <dgm:prSet custT="1"/>
      <dgm:spPr/>
      <dgm:t>
        <a:bodyPr/>
        <a:lstStyle/>
        <a:p>
          <a:r>
            <a:rPr lang="en-US" sz="1200" dirty="0"/>
            <a:t> Development</a:t>
          </a:r>
        </a:p>
      </dgm:t>
    </dgm:pt>
    <dgm:pt modelId="{4F66FEC7-A830-4FE4-B6AA-EE6203AC27CF}" type="parTrans" cxnId="{489CEE8B-A8D2-40A4-947B-DEB0956745D5}">
      <dgm:prSet/>
      <dgm:spPr/>
      <dgm:t>
        <a:bodyPr/>
        <a:lstStyle/>
        <a:p>
          <a:endParaRPr lang="en-US"/>
        </a:p>
      </dgm:t>
    </dgm:pt>
    <dgm:pt modelId="{F2C2D918-D108-41F3-8A11-5D790F6D286A}" type="sibTrans" cxnId="{489CEE8B-A8D2-40A4-947B-DEB0956745D5}">
      <dgm:prSet/>
      <dgm:spPr/>
      <dgm:t>
        <a:bodyPr/>
        <a:lstStyle/>
        <a:p>
          <a:endParaRPr lang="en-US"/>
        </a:p>
      </dgm:t>
    </dgm:pt>
    <dgm:pt modelId="{07157D1A-D148-4565-A2D0-4070C652C503}">
      <dgm:prSet custT="1"/>
      <dgm:spPr/>
      <dgm:t>
        <a:bodyPr/>
        <a:lstStyle/>
        <a:p>
          <a:r>
            <a:rPr lang="en-US" sz="1200" dirty="0"/>
            <a:t> tasks assignments </a:t>
          </a:r>
        </a:p>
      </dgm:t>
    </dgm:pt>
    <dgm:pt modelId="{311F16C1-5DA2-4F0F-94BF-578BC4ED446B}" type="parTrans" cxnId="{4816EE9D-8EEA-436C-A7EE-C946F718A4EE}">
      <dgm:prSet/>
      <dgm:spPr/>
      <dgm:t>
        <a:bodyPr/>
        <a:lstStyle/>
        <a:p>
          <a:endParaRPr lang="en-US"/>
        </a:p>
      </dgm:t>
    </dgm:pt>
    <dgm:pt modelId="{5A50BA58-0908-4E5A-BD35-373E4AC764E5}" type="sibTrans" cxnId="{4816EE9D-8EEA-436C-A7EE-C946F718A4EE}">
      <dgm:prSet/>
      <dgm:spPr/>
      <dgm:t>
        <a:bodyPr/>
        <a:lstStyle/>
        <a:p>
          <a:endParaRPr lang="en-US"/>
        </a:p>
      </dgm:t>
    </dgm:pt>
    <dgm:pt modelId="{83A8E5D1-3DD8-4BA7-ABAB-B2E2EF434A6E}">
      <dgm:prSet phldrT="[Text]" custT="1"/>
      <dgm:spPr/>
      <dgm:t>
        <a:bodyPr/>
        <a:lstStyle/>
        <a:p>
          <a:r>
            <a:rPr lang="en-US" sz="1200" b="1" dirty="0"/>
            <a:t>Monitoring&amp; controlling </a:t>
          </a:r>
        </a:p>
      </dgm:t>
    </dgm:pt>
    <dgm:pt modelId="{E19CF4D3-9018-42B9-9D1A-70C6FBBFC0E0}" type="parTrans" cxnId="{7A56E82D-C2D6-4225-8C14-996022A387CB}">
      <dgm:prSet/>
      <dgm:spPr/>
      <dgm:t>
        <a:bodyPr/>
        <a:lstStyle/>
        <a:p>
          <a:endParaRPr lang="en-US"/>
        </a:p>
      </dgm:t>
    </dgm:pt>
    <dgm:pt modelId="{66913651-C363-437B-AEE5-A1CB686C2A0A}" type="sibTrans" cxnId="{7A56E82D-C2D6-4225-8C14-996022A387CB}">
      <dgm:prSet/>
      <dgm:spPr/>
      <dgm:t>
        <a:bodyPr/>
        <a:lstStyle/>
        <a:p>
          <a:endParaRPr lang="en-US"/>
        </a:p>
      </dgm:t>
    </dgm:pt>
    <dgm:pt modelId="{DA8461BE-7741-4CD0-A934-6FA467E37DDC}">
      <dgm:prSet custT="1"/>
      <dgm:spPr/>
      <dgm:t>
        <a:bodyPr/>
        <a:lstStyle/>
        <a:p>
          <a:pPr rtl="0"/>
          <a:r>
            <a:rPr lang="en-US" sz="1200" dirty="0"/>
            <a:t>Check &amp;act </a:t>
          </a:r>
        </a:p>
      </dgm:t>
    </dgm:pt>
    <dgm:pt modelId="{F17D77C8-1F39-4A51-B7A9-F3F65772F3E9}" type="parTrans" cxnId="{20F412E5-7F4A-4247-A7F2-54FDC265143B}">
      <dgm:prSet/>
      <dgm:spPr/>
      <dgm:t>
        <a:bodyPr/>
        <a:lstStyle/>
        <a:p>
          <a:endParaRPr lang="en-US"/>
        </a:p>
      </dgm:t>
    </dgm:pt>
    <dgm:pt modelId="{4C6F0017-A307-498A-8C61-0A192DA0FE76}" type="sibTrans" cxnId="{20F412E5-7F4A-4247-A7F2-54FDC265143B}">
      <dgm:prSet/>
      <dgm:spPr/>
      <dgm:t>
        <a:bodyPr/>
        <a:lstStyle/>
        <a:p>
          <a:endParaRPr lang="en-US"/>
        </a:p>
      </dgm:t>
    </dgm:pt>
    <dgm:pt modelId="{052A9A97-7A5E-446D-8EA6-805ADAE4D499}">
      <dgm:prSet custT="1"/>
      <dgm:spPr/>
      <dgm:t>
        <a:bodyPr/>
        <a:lstStyle/>
        <a:p>
          <a:r>
            <a:rPr lang="en-US" sz="1200" dirty="0"/>
            <a:t>Compare progress with baselines</a:t>
          </a:r>
        </a:p>
      </dgm:t>
    </dgm:pt>
    <dgm:pt modelId="{72DB4C96-BBA5-48C1-A87C-00C992B47FE9}" type="parTrans" cxnId="{5164E1D7-9F4B-4F70-B09A-731CBB0ADAED}">
      <dgm:prSet/>
      <dgm:spPr/>
      <dgm:t>
        <a:bodyPr/>
        <a:lstStyle/>
        <a:p>
          <a:endParaRPr lang="en-US"/>
        </a:p>
      </dgm:t>
    </dgm:pt>
    <dgm:pt modelId="{BD85A5CF-30A6-4096-8333-63671F9C01FB}" type="sibTrans" cxnId="{5164E1D7-9F4B-4F70-B09A-731CBB0ADAED}">
      <dgm:prSet/>
      <dgm:spPr/>
      <dgm:t>
        <a:bodyPr/>
        <a:lstStyle/>
        <a:p>
          <a:endParaRPr lang="en-US"/>
        </a:p>
      </dgm:t>
    </dgm:pt>
    <dgm:pt modelId="{03ADE6E2-388E-423D-A978-4CAD0401D471}">
      <dgm:prSet custT="1"/>
      <dgm:spPr/>
      <dgm:t>
        <a:bodyPr/>
        <a:lstStyle/>
        <a:p>
          <a:r>
            <a:rPr lang="en-US" sz="1200" dirty="0"/>
            <a:t>Recommend change </a:t>
          </a:r>
        </a:p>
      </dgm:t>
    </dgm:pt>
    <dgm:pt modelId="{311866F8-B349-4059-82AE-248D0C01D812}" type="parTrans" cxnId="{2A2F6642-7B55-4077-920E-18AAB3F0B42F}">
      <dgm:prSet/>
      <dgm:spPr/>
      <dgm:t>
        <a:bodyPr/>
        <a:lstStyle/>
        <a:p>
          <a:endParaRPr lang="en-US"/>
        </a:p>
      </dgm:t>
    </dgm:pt>
    <dgm:pt modelId="{373D8181-A2D1-48E0-B1B9-703DB96AE620}" type="sibTrans" cxnId="{2A2F6642-7B55-4077-920E-18AAB3F0B42F}">
      <dgm:prSet/>
      <dgm:spPr/>
      <dgm:t>
        <a:bodyPr/>
        <a:lstStyle/>
        <a:p>
          <a:endParaRPr lang="en-US"/>
        </a:p>
      </dgm:t>
    </dgm:pt>
    <dgm:pt modelId="{0EF327C1-5FFE-4075-91D2-C84DA6756028}">
      <dgm:prSet custT="1"/>
      <dgm:spPr/>
      <dgm:t>
        <a:bodyPr/>
        <a:lstStyle/>
        <a:p>
          <a:r>
            <a:rPr lang="en-US" sz="1200" dirty="0"/>
            <a:t>Reporting </a:t>
          </a:r>
        </a:p>
      </dgm:t>
    </dgm:pt>
    <dgm:pt modelId="{7A420F53-7FD6-4D9C-8BDF-2CF3F49E0F85}" type="parTrans" cxnId="{80391D98-9E8E-4093-8818-8194DF90053D}">
      <dgm:prSet/>
      <dgm:spPr/>
      <dgm:t>
        <a:bodyPr/>
        <a:lstStyle/>
        <a:p>
          <a:endParaRPr lang="en-US"/>
        </a:p>
      </dgm:t>
    </dgm:pt>
    <dgm:pt modelId="{C5B2361A-B671-401B-8514-F7A01FBB08F0}" type="sibTrans" cxnId="{80391D98-9E8E-4093-8818-8194DF90053D}">
      <dgm:prSet/>
      <dgm:spPr/>
      <dgm:t>
        <a:bodyPr/>
        <a:lstStyle/>
        <a:p>
          <a:endParaRPr lang="en-US"/>
        </a:p>
      </dgm:t>
    </dgm:pt>
    <dgm:pt modelId="{D5A361C8-5225-4865-8B4D-465A3A384DAF}">
      <dgm:prSet custT="1"/>
      <dgm:spPr/>
      <dgm:t>
        <a:bodyPr/>
        <a:lstStyle/>
        <a:p>
          <a:r>
            <a:rPr lang="en-US" sz="1200" dirty="0"/>
            <a:t>Risk monitoring  </a:t>
          </a:r>
        </a:p>
      </dgm:t>
    </dgm:pt>
    <dgm:pt modelId="{B1B53BB0-ED82-4B7E-A558-7022B39CDE12}" type="parTrans" cxnId="{B87B2456-D0F8-4ADD-9312-0A4C7A6AC0FC}">
      <dgm:prSet/>
      <dgm:spPr/>
      <dgm:t>
        <a:bodyPr/>
        <a:lstStyle/>
        <a:p>
          <a:endParaRPr lang="en-US"/>
        </a:p>
      </dgm:t>
    </dgm:pt>
    <dgm:pt modelId="{DBA0B57F-AF9F-4B01-BF5B-C446D030C9F9}" type="sibTrans" cxnId="{B87B2456-D0F8-4ADD-9312-0A4C7A6AC0FC}">
      <dgm:prSet/>
      <dgm:spPr/>
      <dgm:t>
        <a:bodyPr/>
        <a:lstStyle/>
        <a:p>
          <a:endParaRPr lang="en-US"/>
        </a:p>
      </dgm:t>
    </dgm:pt>
    <dgm:pt modelId="{27CF9C9D-0BBF-4785-AA4D-B73EC9B26D38}">
      <dgm:prSet custT="1"/>
      <dgm:spPr/>
      <dgm:t>
        <a:bodyPr/>
        <a:lstStyle/>
        <a:p>
          <a:r>
            <a:rPr lang="en-US" sz="1200" dirty="0"/>
            <a:t>handover the  deliverables </a:t>
          </a:r>
        </a:p>
      </dgm:t>
    </dgm:pt>
    <dgm:pt modelId="{7CD17BF5-932B-438A-A201-04859988870C}" type="parTrans" cxnId="{3C4073C1-1960-4748-8314-89167245C0A8}">
      <dgm:prSet/>
      <dgm:spPr/>
      <dgm:t>
        <a:bodyPr/>
        <a:lstStyle/>
        <a:p>
          <a:endParaRPr lang="en-US"/>
        </a:p>
      </dgm:t>
    </dgm:pt>
    <dgm:pt modelId="{871A660C-CC8F-4302-B9F5-2BE05A3B7246}" type="sibTrans" cxnId="{3C4073C1-1960-4748-8314-89167245C0A8}">
      <dgm:prSet/>
      <dgm:spPr/>
      <dgm:t>
        <a:bodyPr/>
        <a:lstStyle/>
        <a:p>
          <a:endParaRPr lang="en-US"/>
        </a:p>
      </dgm:t>
    </dgm:pt>
    <dgm:pt modelId="{C5C74115-EE83-4A97-9B5C-38FEADA18809}">
      <dgm:prSet custT="1"/>
      <dgm:spPr/>
      <dgm:t>
        <a:bodyPr/>
        <a:lstStyle/>
        <a:p>
          <a:r>
            <a:rPr lang="en-US" sz="1200" dirty="0"/>
            <a:t>Contract  closure</a:t>
          </a:r>
        </a:p>
      </dgm:t>
    </dgm:pt>
    <dgm:pt modelId="{2AA790DC-7370-49B6-816D-8F35EAFD79D8}" type="parTrans" cxnId="{43B636AC-A9DD-4E91-B81A-708930604073}">
      <dgm:prSet/>
      <dgm:spPr/>
      <dgm:t>
        <a:bodyPr/>
        <a:lstStyle/>
        <a:p>
          <a:endParaRPr lang="en-US"/>
        </a:p>
      </dgm:t>
    </dgm:pt>
    <dgm:pt modelId="{118AF5F4-72BA-4D54-B3BA-C8C357D24FDD}" type="sibTrans" cxnId="{43B636AC-A9DD-4E91-B81A-708930604073}">
      <dgm:prSet/>
      <dgm:spPr/>
      <dgm:t>
        <a:bodyPr/>
        <a:lstStyle/>
        <a:p>
          <a:endParaRPr lang="en-US"/>
        </a:p>
      </dgm:t>
    </dgm:pt>
    <dgm:pt modelId="{82716ED6-B353-4499-89DE-EA92B4577B25}">
      <dgm:prSet custT="1"/>
      <dgm:spPr/>
      <dgm:t>
        <a:bodyPr/>
        <a:lstStyle/>
        <a:p>
          <a:r>
            <a:rPr lang="en-US" sz="1200" dirty="0"/>
            <a:t>Resources  release</a:t>
          </a:r>
        </a:p>
      </dgm:t>
    </dgm:pt>
    <dgm:pt modelId="{27D92F0F-9BDD-4F0B-919E-6C3EC1776ADA}" type="parTrans" cxnId="{5F29CA58-E1A0-49CE-8DAE-C15AB0F0FE5F}">
      <dgm:prSet/>
      <dgm:spPr/>
      <dgm:t>
        <a:bodyPr/>
        <a:lstStyle/>
        <a:p>
          <a:endParaRPr lang="en-US"/>
        </a:p>
      </dgm:t>
    </dgm:pt>
    <dgm:pt modelId="{A0D104AA-5752-4D8C-81EF-7DC70320FC31}" type="sibTrans" cxnId="{5F29CA58-E1A0-49CE-8DAE-C15AB0F0FE5F}">
      <dgm:prSet/>
      <dgm:spPr/>
      <dgm:t>
        <a:bodyPr/>
        <a:lstStyle/>
        <a:p>
          <a:endParaRPr lang="en-US"/>
        </a:p>
      </dgm:t>
    </dgm:pt>
    <dgm:pt modelId="{B175B3D5-0AA1-483E-A86B-CBE335924523}">
      <dgm:prSet custT="1"/>
      <dgm:spPr/>
      <dgm:t>
        <a:bodyPr/>
        <a:lstStyle/>
        <a:p>
          <a:r>
            <a:rPr lang="en-US" sz="1200" dirty="0"/>
            <a:t>Celebration   </a:t>
          </a:r>
        </a:p>
      </dgm:t>
    </dgm:pt>
    <dgm:pt modelId="{4B82313F-E133-4203-B0C4-DE806643C5A4}" type="parTrans" cxnId="{67C1C15A-D6F8-4454-BD83-2F83049A8700}">
      <dgm:prSet/>
      <dgm:spPr/>
      <dgm:t>
        <a:bodyPr/>
        <a:lstStyle/>
        <a:p>
          <a:endParaRPr lang="en-US"/>
        </a:p>
      </dgm:t>
    </dgm:pt>
    <dgm:pt modelId="{B607A9FD-F7AE-41A9-AFDB-07A586427A58}" type="sibTrans" cxnId="{67C1C15A-D6F8-4454-BD83-2F83049A8700}">
      <dgm:prSet/>
      <dgm:spPr/>
      <dgm:t>
        <a:bodyPr/>
        <a:lstStyle/>
        <a:p>
          <a:endParaRPr lang="en-US"/>
        </a:p>
      </dgm:t>
    </dgm:pt>
    <dgm:pt modelId="{4C534E94-8653-4775-9D98-C64B00C9C117}">
      <dgm:prSet phldrT="[Text]" custT="1"/>
      <dgm:spPr/>
      <dgm:t>
        <a:bodyPr/>
        <a:lstStyle/>
        <a:p>
          <a:pPr rtl="0"/>
          <a:r>
            <a:rPr lang="en-US" sz="1400" b="1" dirty="0"/>
            <a:t>Closure</a:t>
          </a:r>
          <a:r>
            <a:rPr lang="en-US" sz="1100" dirty="0"/>
            <a:t>  </a:t>
          </a:r>
        </a:p>
      </dgm:t>
    </dgm:pt>
    <dgm:pt modelId="{940288A2-5C4A-4270-8E0C-6F388F02F36A}" type="sibTrans" cxnId="{F983B2D3-2124-4FAE-97CE-EE0EAE226BA6}">
      <dgm:prSet/>
      <dgm:spPr/>
      <dgm:t>
        <a:bodyPr/>
        <a:lstStyle/>
        <a:p>
          <a:endParaRPr lang="en-US"/>
        </a:p>
      </dgm:t>
    </dgm:pt>
    <dgm:pt modelId="{186CDF8C-90B1-43EA-90D7-9347DC28A4BD}" type="parTrans" cxnId="{F983B2D3-2124-4FAE-97CE-EE0EAE226BA6}">
      <dgm:prSet/>
      <dgm:spPr/>
      <dgm:t>
        <a:bodyPr/>
        <a:lstStyle/>
        <a:p>
          <a:endParaRPr lang="en-US"/>
        </a:p>
      </dgm:t>
    </dgm:pt>
    <dgm:pt modelId="{29BFD20B-2667-4DA9-8830-8CB5E2204BEA}" type="pres">
      <dgm:prSet presAssocID="{2B4BC878-AE17-4679-A5BB-2FD44714226C}" presName="linearFlow" presStyleCnt="0">
        <dgm:presLayoutVars>
          <dgm:dir/>
          <dgm:animLvl val="lvl"/>
          <dgm:resizeHandles val="exact"/>
        </dgm:presLayoutVars>
      </dgm:prSet>
      <dgm:spPr/>
    </dgm:pt>
    <dgm:pt modelId="{E4E3D8A2-2FCB-4D25-A359-4BCA29272618}" type="pres">
      <dgm:prSet presAssocID="{B8226373-88EF-4E07-BD68-3C9AB6B8DB53}" presName="composite" presStyleCnt="0"/>
      <dgm:spPr/>
    </dgm:pt>
    <dgm:pt modelId="{5BBE0764-5D92-4F39-8ABC-334901F0B4AD}" type="pres">
      <dgm:prSet presAssocID="{B8226373-88EF-4E07-BD68-3C9AB6B8DB53}" presName="parTx" presStyleLbl="node1" presStyleIdx="0" presStyleCnt="5">
        <dgm:presLayoutVars>
          <dgm:chMax val="0"/>
          <dgm:chPref val="0"/>
          <dgm:bulletEnabled val="1"/>
        </dgm:presLayoutVars>
      </dgm:prSet>
      <dgm:spPr/>
    </dgm:pt>
    <dgm:pt modelId="{5DFE8751-17BE-4873-BAA6-4494A424C0C9}" type="pres">
      <dgm:prSet presAssocID="{B8226373-88EF-4E07-BD68-3C9AB6B8DB53}" presName="parSh" presStyleLbl="node1" presStyleIdx="0" presStyleCnt="5"/>
      <dgm:spPr/>
    </dgm:pt>
    <dgm:pt modelId="{C3DDBB00-4665-4C6D-9A0D-1F1213B943C9}" type="pres">
      <dgm:prSet presAssocID="{B8226373-88EF-4E07-BD68-3C9AB6B8DB53}" presName="desTx" presStyleLbl="fgAcc1" presStyleIdx="0" presStyleCnt="5" custScaleX="109511">
        <dgm:presLayoutVars>
          <dgm:bulletEnabled val="1"/>
        </dgm:presLayoutVars>
      </dgm:prSet>
      <dgm:spPr/>
    </dgm:pt>
    <dgm:pt modelId="{C0992136-D1CD-4DD9-B870-283AF79424FA}" type="pres">
      <dgm:prSet presAssocID="{857B5688-46C3-4E6F-A576-7ABC1CAB2C93}" presName="sibTrans" presStyleLbl="sibTrans2D1" presStyleIdx="0" presStyleCnt="4"/>
      <dgm:spPr/>
    </dgm:pt>
    <dgm:pt modelId="{1FA55340-A93B-4407-860C-A9A9A978DC76}" type="pres">
      <dgm:prSet presAssocID="{857B5688-46C3-4E6F-A576-7ABC1CAB2C93}" presName="connTx" presStyleLbl="sibTrans2D1" presStyleIdx="0" presStyleCnt="4"/>
      <dgm:spPr/>
    </dgm:pt>
    <dgm:pt modelId="{D133E711-30C3-40BB-BD4E-A4885953E04F}" type="pres">
      <dgm:prSet presAssocID="{5683F596-CC97-401E-A389-40CA7D1171C6}" presName="composite" presStyleCnt="0"/>
      <dgm:spPr/>
    </dgm:pt>
    <dgm:pt modelId="{03DC20E8-946E-4372-B7E1-1EFDCB8BF11D}" type="pres">
      <dgm:prSet presAssocID="{5683F596-CC97-401E-A389-40CA7D1171C6}" presName="parTx" presStyleLbl="node1" presStyleIdx="0" presStyleCnt="5">
        <dgm:presLayoutVars>
          <dgm:chMax val="0"/>
          <dgm:chPref val="0"/>
          <dgm:bulletEnabled val="1"/>
        </dgm:presLayoutVars>
      </dgm:prSet>
      <dgm:spPr/>
    </dgm:pt>
    <dgm:pt modelId="{A1034E0A-7A43-4CB1-BE75-0A2F6FD08379}" type="pres">
      <dgm:prSet presAssocID="{5683F596-CC97-401E-A389-40CA7D1171C6}" presName="parSh" presStyleLbl="node1" presStyleIdx="1" presStyleCnt="5"/>
      <dgm:spPr/>
    </dgm:pt>
    <dgm:pt modelId="{27C81C40-344E-434D-B5DD-CA02FF72B8CC}" type="pres">
      <dgm:prSet presAssocID="{5683F596-CC97-401E-A389-40CA7D1171C6}" presName="desTx" presStyleLbl="fgAcc1" presStyleIdx="1" presStyleCnt="5">
        <dgm:presLayoutVars>
          <dgm:bulletEnabled val="1"/>
        </dgm:presLayoutVars>
      </dgm:prSet>
      <dgm:spPr/>
    </dgm:pt>
    <dgm:pt modelId="{BE95B3DF-4679-4BFD-8E0E-81B6597ED000}" type="pres">
      <dgm:prSet presAssocID="{758210B8-3782-4C21-B80F-DBC224583429}" presName="sibTrans" presStyleLbl="sibTrans2D1" presStyleIdx="1" presStyleCnt="4"/>
      <dgm:spPr/>
    </dgm:pt>
    <dgm:pt modelId="{DE7F0487-334E-4551-90A4-B3D67A6B9596}" type="pres">
      <dgm:prSet presAssocID="{758210B8-3782-4C21-B80F-DBC224583429}" presName="connTx" presStyleLbl="sibTrans2D1" presStyleIdx="1" presStyleCnt="4"/>
      <dgm:spPr/>
    </dgm:pt>
    <dgm:pt modelId="{4393BBE5-DFDF-45A5-B570-85C77BC4BB6E}" type="pres">
      <dgm:prSet presAssocID="{6B0E3B88-9B8B-41B4-8068-92A3B061F8D6}" presName="composite" presStyleCnt="0"/>
      <dgm:spPr/>
    </dgm:pt>
    <dgm:pt modelId="{8DBBA843-2205-4367-A897-4C9534D48209}" type="pres">
      <dgm:prSet presAssocID="{6B0E3B88-9B8B-41B4-8068-92A3B061F8D6}" presName="parTx" presStyleLbl="node1" presStyleIdx="1" presStyleCnt="5">
        <dgm:presLayoutVars>
          <dgm:chMax val="0"/>
          <dgm:chPref val="0"/>
          <dgm:bulletEnabled val="1"/>
        </dgm:presLayoutVars>
      </dgm:prSet>
      <dgm:spPr/>
    </dgm:pt>
    <dgm:pt modelId="{BAAF08D6-1BE2-473F-8B61-BA2C6DE8E6D8}" type="pres">
      <dgm:prSet presAssocID="{6B0E3B88-9B8B-41B4-8068-92A3B061F8D6}" presName="parSh" presStyleLbl="node1" presStyleIdx="2" presStyleCnt="5"/>
      <dgm:spPr/>
    </dgm:pt>
    <dgm:pt modelId="{501CC3F0-F26B-4074-9157-BFA9DCD5D4B2}" type="pres">
      <dgm:prSet presAssocID="{6B0E3B88-9B8B-41B4-8068-92A3B061F8D6}" presName="desTx" presStyleLbl="fgAcc1" presStyleIdx="2" presStyleCnt="5" custScaleX="117319">
        <dgm:presLayoutVars>
          <dgm:bulletEnabled val="1"/>
        </dgm:presLayoutVars>
      </dgm:prSet>
      <dgm:spPr/>
    </dgm:pt>
    <dgm:pt modelId="{51FB4586-38CC-418E-8E7F-FE04EE0484DD}" type="pres">
      <dgm:prSet presAssocID="{7D91081F-F2C4-4814-B1CE-56DF7BA1782B}" presName="sibTrans" presStyleLbl="sibTrans2D1" presStyleIdx="2" presStyleCnt="4"/>
      <dgm:spPr/>
    </dgm:pt>
    <dgm:pt modelId="{6626E86B-364D-4B88-8B0B-39AE58EBCBD7}" type="pres">
      <dgm:prSet presAssocID="{7D91081F-F2C4-4814-B1CE-56DF7BA1782B}" presName="connTx" presStyleLbl="sibTrans2D1" presStyleIdx="2" presStyleCnt="4"/>
      <dgm:spPr/>
    </dgm:pt>
    <dgm:pt modelId="{729E90DB-F455-4BE1-BE07-816CA174D8E9}" type="pres">
      <dgm:prSet presAssocID="{83A8E5D1-3DD8-4BA7-ABAB-B2E2EF434A6E}" presName="composite" presStyleCnt="0"/>
      <dgm:spPr/>
    </dgm:pt>
    <dgm:pt modelId="{93A88FA8-4FB2-4343-9063-44782F7B6307}" type="pres">
      <dgm:prSet presAssocID="{83A8E5D1-3DD8-4BA7-ABAB-B2E2EF434A6E}" presName="parTx" presStyleLbl="node1" presStyleIdx="2" presStyleCnt="5">
        <dgm:presLayoutVars>
          <dgm:chMax val="0"/>
          <dgm:chPref val="0"/>
          <dgm:bulletEnabled val="1"/>
        </dgm:presLayoutVars>
      </dgm:prSet>
      <dgm:spPr/>
    </dgm:pt>
    <dgm:pt modelId="{6CC0ECBD-702C-4F05-BCA8-85602129CF22}" type="pres">
      <dgm:prSet presAssocID="{83A8E5D1-3DD8-4BA7-ABAB-B2E2EF434A6E}" presName="parSh" presStyleLbl="node1" presStyleIdx="3" presStyleCnt="5"/>
      <dgm:spPr/>
    </dgm:pt>
    <dgm:pt modelId="{72AF2D06-AEC4-401D-83A9-5D9F6F6D7787}" type="pres">
      <dgm:prSet presAssocID="{83A8E5D1-3DD8-4BA7-ABAB-B2E2EF434A6E}" presName="desTx" presStyleLbl="fgAcc1" presStyleIdx="3" presStyleCnt="5" custLinFactNeighborX="4365" custLinFactNeighborY="355">
        <dgm:presLayoutVars>
          <dgm:bulletEnabled val="1"/>
        </dgm:presLayoutVars>
      </dgm:prSet>
      <dgm:spPr/>
    </dgm:pt>
    <dgm:pt modelId="{9235E288-9FF4-4B30-BD8A-5FE7E21DFD39}" type="pres">
      <dgm:prSet presAssocID="{66913651-C363-437B-AEE5-A1CB686C2A0A}" presName="sibTrans" presStyleLbl="sibTrans2D1" presStyleIdx="3" presStyleCnt="4"/>
      <dgm:spPr/>
    </dgm:pt>
    <dgm:pt modelId="{B5A54634-72BA-43E9-A644-B6A080AD4599}" type="pres">
      <dgm:prSet presAssocID="{66913651-C363-437B-AEE5-A1CB686C2A0A}" presName="connTx" presStyleLbl="sibTrans2D1" presStyleIdx="3" presStyleCnt="4"/>
      <dgm:spPr/>
    </dgm:pt>
    <dgm:pt modelId="{070C8D5A-CE8F-4A9B-9493-C76B5CFEF27D}" type="pres">
      <dgm:prSet presAssocID="{4C534E94-8653-4775-9D98-C64B00C9C117}" presName="composite" presStyleCnt="0"/>
      <dgm:spPr/>
    </dgm:pt>
    <dgm:pt modelId="{DB223BC7-80E0-42E4-ADEB-95F96C66606F}" type="pres">
      <dgm:prSet presAssocID="{4C534E94-8653-4775-9D98-C64B00C9C117}" presName="parTx" presStyleLbl="node1" presStyleIdx="3" presStyleCnt="5">
        <dgm:presLayoutVars>
          <dgm:chMax val="0"/>
          <dgm:chPref val="0"/>
          <dgm:bulletEnabled val="1"/>
        </dgm:presLayoutVars>
      </dgm:prSet>
      <dgm:spPr/>
    </dgm:pt>
    <dgm:pt modelId="{785F78EE-1136-47B2-85DD-77B61DE2FAC1}" type="pres">
      <dgm:prSet presAssocID="{4C534E94-8653-4775-9D98-C64B00C9C117}" presName="parSh" presStyleLbl="node1" presStyleIdx="4" presStyleCnt="5"/>
      <dgm:spPr/>
    </dgm:pt>
    <dgm:pt modelId="{187A0A2C-7F3B-4BD7-A35B-6E5E79B8BAFF}" type="pres">
      <dgm:prSet presAssocID="{4C534E94-8653-4775-9D98-C64B00C9C117}" presName="desTx" presStyleLbl="fgAcc1" presStyleIdx="4" presStyleCnt="5">
        <dgm:presLayoutVars>
          <dgm:bulletEnabled val="1"/>
        </dgm:presLayoutVars>
      </dgm:prSet>
      <dgm:spPr/>
    </dgm:pt>
  </dgm:ptLst>
  <dgm:cxnLst>
    <dgm:cxn modelId="{BC134703-32EF-4189-87F5-B5032C9D2223}" srcId="{5683F596-CC97-401E-A389-40CA7D1171C6}" destId="{6074AFE4-122C-426D-9D89-6B9397DEFCDE}" srcOrd="2" destOrd="0" parTransId="{D896E392-161D-4E8F-925C-D7C727AC4A4C}" sibTransId="{47E7778A-BDF7-43D7-BD07-E1EAB1E97FC8}"/>
    <dgm:cxn modelId="{9AB31707-1C2B-4245-B596-440E8B4C3924}" type="presOf" srcId="{B8226373-88EF-4E07-BD68-3C9AB6B8DB53}" destId="{5DFE8751-17BE-4873-BAA6-4494A424C0C9}" srcOrd="1" destOrd="0" presId="urn:microsoft.com/office/officeart/2005/8/layout/process3"/>
    <dgm:cxn modelId="{4B0EB507-0603-4DAD-82A6-FE6FA50C3EC3}" srcId="{2B4BC878-AE17-4679-A5BB-2FD44714226C}" destId="{5683F596-CC97-401E-A389-40CA7D1171C6}" srcOrd="1" destOrd="0" parTransId="{58516C2A-DCEA-401F-B49F-C4D7E287AB89}" sibTransId="{758210B8-3782-4C21-B80F-DBC224583429}"/>
    <dgm:cxn modelId="{25A43708-6DAF-42DA-86A4-7ED769F5DFF2}" type="presOf" srcId="{03ADE6E2-388E-423D-A978-4CAD0401D471}" destId="{72AF2D06-AEC4-401D-83A9-5D9F6F6D7787}" srcOrd="0" destOrd="2" presId="urn:microsoft.com/office/officeart/2005/8/layout/process3"/>
    <dgm:cxn modelId="{44155C08-B072-4A48-A424-9C3121158EA2}" type="presOf" srcId="{C5C74115-EE83-4A97-9B5C-38FEADA18809}" destId="{187A0A2C-7F3B-4BD7-A35B-6E5E79B8BAFF}" srcOrd="0" destOrd="1" presId="urn:microsoft.com/office/officeart/2005/8/layout/process3"/>
    <dgm:cxn modelId="{2CAFA516-4E24-41A1-909A-82A68338432B}" srcId="{B8226373-88EF-4E07-BD68-3C9AB6B8DB53}" destId="{82519B2F-1EE1-44B9-BCBB-BAA97AD1FAF7}" srcOrd="3" destOrd="0" parTransId="{6A3DD44D-2399-4FD9-981E-E0CBCE9449A1}" sibTransId="{CBA7E1E3-9FBE-4261-8321-32FE30CE6BCA}"/>
    <dgm:cxn modelId="{5567A018-FA7D-4B68-A78D-CD3D3B0EDE8B}" type="presOf" srcId="{5BA013BA-1B76-4CD1-AEB9-A56F07853342}" destId="{27C81C40-344E-434D-B5DD-CA02FF72B8CC}" srcOrd="0" destOrd="4" presId="urn:microsoft.com/office/officeart/2005/8/layout/process3"/>
    <dgm:cxn modelId="{CAC5381B-78B1-421A-BB1A-C0458EA565E7}" type="presOf" srcId="{0361B5C6-E4BD-41A4-BF2E-65C576A65F72}" destId="{501CC3F0-F26B-4074-9157-BFA9DCD5D4B2}" srcOrd="0" destOrd="0" presId="urn:microsoft.com/office/officeart/2005/8/layout/process3"/>
    <dgm:cxn modelId="{CBA0E41C-46A3-4027-BBFF-9E0884951E83}" type="presOf" srcId="{059FD472-FB21-4CCD-9DC4-1C2042D4D796}" destId="{27C81C40-344E-434D-B5DD-CA02FF72B8CC}" srcOrd="0" destOrd="1" presId="urn:microsoft.com/office/officeart/2005/8/layout/process3"/>
    <dgm:cxn modelId="{F0BE1A26-FC27-471C-8E50-C214144EA170}" type="presOf" srcId="{7D91081F-F2C4-4814-B1CE-56DF7BA1782B}" destId="{51FB4586-38CC-418E-8E7F-FE04EE0484DD}" srcOrd="0" destOrd="0" presId="urn:microsoft.com/office/officeart/2005/8/layout/process3"/>
    <dgm:cxn modelId="{38408227-6EFA-49D8-808B-65F647F16E61}" type="presOf" srcId="{74885042-A550-4A33-A430-C22BFB2D247C}" destId="{501CC3F0-F26B-4074-9157-BFA9DCD5D4B2}" srcOrd="0" destOrd="2" presId="urn:microsoft.com/office/officeart/2005/8/layout/process3"/>
    <dgm:cxn modelId="{FBF31429-B44F-4959-AFD0-E2DC6AB55FA8}" srcId="{6B0E3B88-9B8B-41B4-8068-92A3B061F8D6}" destId="{0361B5C6-E4BD-41A4-BF2E-65C576A65F72}" srcOrd="0" destOrd="0" parTransId="{A7DE1D00-F9C4-4C07-911C-9CC3D875D9D7}" sibTransId="{DAA265AC-DE0D-4362-89D3-753C8844279E}"/>
    <dgm:cxn modelId="{7A56E82D-C2D6-4225-8C14-996022A387CB}" srcId="{2B4BC878-AE17-4679-A5BB-2FD44714226C}" destId="{83A8E5D1-3DD8-4BA7-ABAB-B2E2EF434A6E}" srcOrd="3" destOrd="0" parTransId="{E19CF4D3-9018-42B9-9D1A-70C6FBBFC0E0}" sibTransId="{66913651-C363-437B-AEE5-A1CB686C2A0A}"/>
    <dgm:cxn modelId="{AC91BB31-741C-4860-89EB-9C5BE12CFD82}" type="presOf" srcId="{6074AFE4-122C-426D-9D89-6B9397DEFCDE}" destId="{27C81C40-344E-434D-B5DD-CA02FF72B8CC}" srcOrd="0" destOrd="2" presId="urn:microsoft.com/office/officeart/2005/8/layout/process3"/>
    <dgm:cxn modelId="{7FBD5532-7C38-4739-B4E1-B02AB7933C1B}" type="presOf" srcId="{0EF327C1-5FFE-4075-91D2-C84DA6756028}" destId="{72AF2D06-AEC4-401D-83A9-5D9F6F6D7787}" srcOrd="0" destOrd="3" presId="urn:microsoft.com/office/officeart/2005/8/layout/process3"/>
    <dgm:cxn modelId="{CC0D1435-1822-4FCA-94CD-15F4147D86BB}" type="presOf" srcId="{F28B7F3C-3CDA-4046-B8B1-6CEB1C4C7F44}" destId="{27C81C40-344E-434D-B5DD-CA02FF72B8CC}" srcOrd="0" destOrd="3" presId="urn:microsoft.com/office/officeart/2005/8/layout/process3"/>
    <dgm:cxn modelId="{F7E36737-3C3D-4CA1-86E4-25C7FA3F665A}" srcId="{5683F596-CC97-401E-A389-40CA7D1171C6}" destId="{5BA013BA-1B76-4CD1-AEB9-A56F07853342}" srcOrd="4" destOrd="0" parTransId="{C4113BF1-F1C8-4905-AFCC-6E0F1E31E8CD}" sibTransId="{598A826A-482B-4B21-AFD6-CF6B9E772BE8}"/>
    <dgm:cxn modelId="{46E57438-728F-47A4-8DE7-5A3538D4D87E}" type="presOf" srcId="{BE491B1A-9F0C-45D9-8338-ECCBA6E372AB}" destId="{501CC3F0-F26B-4074-9157-BFA9DCD5D4B2}" srcOrd="0" destOrd="1" presId="urn:microsoft.com/office/officeart/2005/8/layout/process3"/>
    <dgm:cxn modelId="{4928D238-57EB-4FBF-9D67-E1A74EE0E7B0}" type="presOf" srcId="{6B0E3B88-9B8B-41B4-8068-92A3B061F8D6}" destId="{8DBBA843-2205-4367-A897-4C9534D48209}" srcOrd="0" destOrd="0" presId="urn:microsoft.com/office/officeart/2005/8/layout/process3"/>
    <dgm:cxn modelId="{51AC9639-EDC4-4B1A-A9AA-28AADDF887F4}" type="presOf" srcId="{83A8E5D1-3DD8-4BA7-ABAB-B2E2EF434A6E}" destId="{93A88FA8-4FB2-4343-9063-44782F7B6307}" srcOrd="0" destOrd="0" presId="urn:microsoft.com/office/officeart/2005/8/layout/process3"/>
    <dgm:cxn modelId="{E195153A-AB5F-456D-B985-C9F9CF1D9655}" type="presOf" srcId="{1BFDABD1-078F-460E-A578-6FF56FC82EC3}" destId="{27C81C40-344E-434D-B5DD-CA02FF72B8CC}" srcOrd="0" destOrd="0" presId="urn:microsoft.com/office/officeart/2005/8/layout/process3"/>
    <dgm:cxn modelId="{D95CAD41-F441-43C9-BA65-1F569E5FBA41}" type="presOf" srcId="{7D91081F-F2C4-4814-B1CE-56DF7BA1782B}" destId="{6626E86B-364D-4B88-8B0B-39AE58EBCBD7}" srcOrd="1" destOrd="0" presId="urn:microsoft.com/office/officeart/2005/8/layout/process3"/>
    <dgm:cxn modelId="{48FCB641-4F23-407F-9752-DC95EC6688A8}" srcId="{B8226373-88EF-4E07-BD68-3C9AB6B8DB53}" destId="{B9242101-6F6D-4FD7-BAE3-EA4173D4A550}" srcOrd="1" destOrd="0" parTransId="{A787ABFB-D239-498F-A03E-F9C7D71B2C5A}" sibTransId="{F2CAFC3F-1C63-41FE-B88D-211DE418157D}"/>
    <dgm:cxn modelId="{2A2F6642-7B55-4077-920E-18AAB3F0B42F}" srcId="{83A8E5D1-3DD8-4BA7-ABAB-B2E2EF434A6E}" destId="{03ADE6E2-388E-423D-A978-4CAD0401D471}" srcOrd="2" destOrd="0" parTransId="{311866F8-B349-4059-82AE-248D0C01D812}" sibTransId="{373D8181-A2D1-48E0-B1B9-703DB96AE620}"/>
    <dgm:cxn modelId="{608EBB42-6006-454B-9942-C199075B5F01}" type="presOf" srcId="{ECB50EE0-8845-4B2A-964A-AB105356A515}" destId="{C3DDBB00-4665-4C6D-9A0D-1F1213B943C9}" srcOrd="0" destOrd="7" presId="urn:microsoft.com/office/officeart/2005/8/layout/process3"/>
    <dgm:cxn modelId="{58EA7145-CC4E-4BEF-AE3D-B15569EEDA33}" srcId="{B8226373-88EF-4E07-BD68-3C9AB6B8DB53}" destId="{100132C1-AE5D-4D6F-AE73-FFC1A057F762}" srcOrd="4" destOrd="0" parTransId="{E82E449C-9F31-4A1C-8E23-4D9FF0E0BDB6}" sibTransId="{A48E4540-1344-4B6E-85B4-66164B944933}"/>
    <dgm:cxn modelId="{59C0D447-7E16-4491-8F5E-D5620DB32DA0}" srcId="{5683F596-CC97-401E-A389-40CA7D1171C6}" destId="{B789262F-94D9-40C8-8109-5C178099A158}" srcOrd="5" destOrd="0" parTransId="{8091919F-1BC8-4AEB-902C-A73C14F98DA5}" sibTransId="{7EED443E-EE2B-42CD-B393-5CE5AAD8F318}"/>
    <dgm:cxn modelId="{56DC4F4A-2DFC-4B4F-927C-080B6A1F815D}" srcId="{B8226373-88EF-4E07-BD68-3C9AB6B8DB53}" destId="{DA09E0B9-B246-4BDE-82CD-CD990961A04B}" srcOrd="6" destOrd="0" parTransId="{3EB05981-C0EF-4EA6-A25B-4B60B6BBE5E3}" sibTransId="{FFA7B62A-67AC-49E5-91F4-6C5C4204CAC1}"/>
    <dgm:cxn modelId="{6FE6C44B-AB31-4009-84FF-67B5DF2626EC}" srcId="{5683F596-CC97-401E-A389-40CA7D1171C6}" destId="{A82F56D2-C112-416D-9EE6-DD077308E98D}" srcOrd="8" destOrd="0" parTransId="{25651A06-D4A8-410D-9DF4-5B31FF66704D}" sibTransId="{D3BED428-236C-455E-8F44-901CA9866518}"/>
    <dgm:cxn modelId="{D271464E-737F-46AF-B26E-D5EA1AA00E78}" type="presOf" srcId="{2E43FDB0-77BB-4649-AFA8-78BAEBBC9576}" destId="{C3DDBB00-4665-4C6D-9A0D-1F1213B943C9}" srcOrd="0" destOrd="5" presId="urn:microsoft.com/office/officeart/2005/8/layout/process3"/>
    <dgm:cxn modelId="{A99E984F-65E2-41FA-B7AD-44DCDE522B4B}" type="presOf" srcId="{758210B8-3782-4C21-B80F-DBC224583429}" destId="{BE95B3DF-4679-4BFD-8E0E-81B6597ED000}" srcOrd="0" destOrd="0" presId="urn:microsoft.com/office/officeart/2005/8/layout/process3"/>
    <dgm:cxn modelId="{B87B2456-D0F8-4ADD-9312-0A4C7A6AC0FC}" srcId="{83A8E5D1-3DD8-4BA7-ABAB-B2E2EF434A6E}" destId="{D5A361C8-5225-4865-8B4D-465A3A384DAF}" srcOrd="4" destOrd="0" parTransId="{B1B53BB0-ED82-4B7E-A558-7022B39CDE12}" sibTransId="{DBA0B57F-AF9F-4B01-BF5B-C446D030C9F9}"/>
    <dgm:cxn modelId="{5F29CA58-E1A0-49CE-8DAE-C15AB0F0FE5F}" srcId="{4C534E94-8653-4775-9D98-C64B00C9C117}" destId="{82716ED6-B353-4499-89DE-EA92B4577B25}" srcOrd="2" destOrd="0" parTransId="{27D92F0F-9BDD-4F0B-919E-6C3EC1776ADA}" sibTransId="{A0D104AA-5752-4D8C-81EF-7DC70320FC31}"/>
    <dgm:cxn modelId="{67C1C15A-D6F8-4454-BD83-2F83049A8700}" srcId="{4C534E94-8653-4775-9D98-C64B00C9C117}" destId="{B175B3D5-0AA1-483E-A86B-CBE335924523}" srcOrd="3" destOrd="0" parTransId="{4B82313F-E133-4203-B0C4-DE806643C5A4}" sibTransId="{B607A9FD-F7AE-41A9-AFDB-07A586427A58}"/>
    <dgm:cxn modelId="{8F59CE5A-DAF7-4BC5-A2D1-9580088CBB38}" srcId="{B8226373-88EF-4E07-BD68-3C9AB6B8DB53}" destId="{ECB50EE0-8845-4B2A-964A-AB105356A515}" srcOrd="7" destOrd="0" parTransId="{6EC23D9E-F6C7-4B06-B7DA-A6E31C226F1D}" sibTransId="{7711D67A-DF92-4EEE-A610-1EDEF759404E}"/>
    <dgm:cxn modelId="{D3AF5B5B-417A-4B91-B35A-E33BE88783CB}" type="presOf" srcId="{758210B8-3782-4C21-B80F-DBC224583429}" destId="{DE7F0487-334E-4551-90A4-B3D67A6B9596}" srcOrd="1" destOrd="0" presId="urn:microsoft.com/office/officeart/2005/8/layout/process3"/>
    <dgm:cxn modelId="{70B2AB5F-9AF0-46E8-8A4E-EC341D93AE79}" type="presOf" srcId="{66913651-C363-437B-AEE5-A1CB686C2A0A}" destId="{9235E288-9FF4-4B30-BD8A-5FE7E21DFD39}" srcOrd="0" destOrd="0" presId="urn:microsoft.com/office/officeart/2005/8/layout/process3"/>
    <dgm:cxn modelId="{880DA860-256A-45CF-9D36-E3DBFBA0555B}" type="presOf" srcId="{DA8461BE-7741-4CD0-A934-6FA467E37DDC}" destId="{72AF2D06-AEC4-401D-83A9-5D9F6F6D7787}" srcOrd="0" destOrd="0" presId="urn:microsoft.com/office/officeart/2005/8/layout/process3"/>
    <dgm:cxn modelId="{F80D3865-3A49-4D24-9A5A-B028BAD493AE}" type="presOf" srcId="{857B5688-46C3-4E6F-A576-7ABC1CAB2C93}" destId="{1FA55340-A93B-4407-860C-A9A9A978DC76}" srcOrd="1" destOrd="0" presId="urn:microsoft.com/office/officeart/2005/8/layout/process3"/>
    <dgm:cxn modelId="{C6D8C76D-D965-40EA-8D71-F9687B866AA4}" type="presOf" srcId="{9162773F-7CBD-4903-9DA0-781C40E3FBE5}" destId="{501CC3F0-F26B-4074-9157-BFA9DCD5D4B2}" srcOrd="0" destOrd="3" presId="urn:microsoft.com/office/officeart/2005/8/layout/process3"/>
    <dgm:cxn modelId="{3333166F-8C33-4EE0-8CF3-7A188683ABA5}" srcId="{5683F596-CC97-401E-A389-40CA7D1171C6}" destId="{2A22203E-D922-4708-9061-3129A968DC92}" srcOrd="6" destOrd="0" parTransId="{A78E0264-93B0-4B67-B168-479B7C6334CD}" sibTransId="{E1A885E1-EBD8-44E7-A740-710C144D3D29}"/>
    <dgm:cxn modelId="{FE593770-C021-4637-B9BA-33E367028B53}" srcId="{2B4BC878-AE17-4679-A5BB-2FD44714226C}" destId="{B8226373-88EF-4E07-BD68-3C9AB6B8DB53}" srcOrd="0" destOrd="0" parTransId="{87379D20-8607-4B5A-A6BF-85E554B23F33}" sibTransId="{857B5688-46C3-4E6F-A576-7ABC1CAB2C93}"/>
    <dgm:cxn modelId="{8EDDAE84-1A85-48EF-8F42-EEFD8F5DF69E}" type="presOf" srcId="{B9242101-6F6D-4FD7-BAE3-EA4173D4A550}" destId="{C3DDBB00-4665-4C6D-9A0D-1F1213B943C9}" srcOrd="0" destOrd="1" presId="urn:microsoft.com/office/officeart/2005/8/layout/process3"/>
    <dgm:cxn modelId="{489CEE8B-A8D2-40A4-947B-DEB0956745D5}" srcId="{6B0E3B88-9B8B-41B4-8068-92A3B061F8D6}" destId="{9162773F-7CBD-4903-9DA0-781C40E3FBE5}" srcOrd="3" destOrd="0" parTransId="{4F66FEC7-A830-4FE4-B6AA-EE6203AC27CF}" sibTransId="{F2C2D918-D108-41F3-8A11-5D790F6D286A}"/>
    <dgm:cxn modelId="{BF003B91-E33E-4AD4-8B5F-30A5798D06CE}" type="presOf" srcId="{82519B2F-1EE1-44B9-BCBB-BAA97AD1FAF7}" destId="{C3DDBB00-4665-4C6D-9A0D-1F1213B943C9}" srcOrd="0" destOrd="3" presId="urn:microsoft.com/office/officeart/2005/8/layout/process3"/>
    <dgm:cxn modelId="{66B5B291-6FB3-4CA0-B556-9FC06B02E968}" srcId="{B8226373-88EF-4E07-BD68-3C9AB6B8DB53}" destId="{6637E9F9-120C-4191-8A92-37C4D964D2B5}" srcOrd="0" destOrd="0" parTransId="{B23C83FA-DD69-4892-B591-CF6B5E733BA4}" sibTransId="{1FAA49E1-A92D-4E9A-8961-D69060A66528}"/>
    <dgm:cxn modelId="{0ECD7594-2EA6-4D45-B1F9-17FB743D94A6}" type="presOf" srcId="{6637E9F9-120C-4191-8A92-37C4D964D2B5}" destId="{C3DDBB00-4665-4C6D-9A0D-1F1213B943C9}" srcOrd="0" destOrd="0" presId="urn:microsoft.com/office/officeart/2005/8/layout/process3"/>
    <dgm:cxn modelId="{3C37DD96-FBCB-42FA-8E75-5763E7385F75}" srcId="{5683F596-CC97-401E-A389-40CA7D1171C6}" destId="{1BFDABD1-078F-460E-A578-6FF56FC82EC3}" srcOrd="0" destOrd="0" parTransId="{1B632CC4-E2C4-47DD-A61B-EEE08B025F39}" sibTransId="{EC52E51D-B5A8-4C9E-82E1-94980B91F33F}"/>
    <dgm:cxn modelId="{80391D98-9E8E-4093-8818-8194DF90053D}" srcId="{83A8E5D1-3DD8-4BA7-ABAB-B2E2EF434A6E}" destId="{0EF327C1-5FFE-4075-91D2-C84DA6756028}" srcOrd="3" destOrd="0" parTransId="{7A420F53-7FD6-4D9C-8BDF-2CF3F49E0F85}" sibTransId="{C5B2361A-B671-401B-8514-F7A01FBB08F0}"/>
    <dgm:cxn modelId="{F9654E9C-C1C0-4CEE-9C96-7E7614714D88}" type="presOf" srcId="{56272C67-B133-47F5-ACAE-25D69CB87045}" destId="{27C81C40-344E-434D-B5DD-CA02FF72B8CC}" srcOrd="0" destOrd="7" presId="urn:microsoft.com/office/officeart/2005/8/layout/process3"/>
    <dgm:cxn modelId="{4816EE9D-8EEA-436C-A7EE-C946F718A4EE}" srcId="{6B0E3B88-9B8B-41B4-8068-92A3B061F8D6}" destId="{07157D1A-D148-4565-A2D0-4070C652C503}" srcOrd="4" destOrd="0" parTransId="{311F16C1-5DA2-4F0F-94BF-578BC4ED446B}" sibTransId="{5A50BA58-0908-4E5A-BD35-373E4AC764E5}"/>
    <dgm:cxn modelId="{F4958DA2-FEFC-4963-AC7B-A8447D49E19F}" srcId="{6B0E3B88-9B8B-41B4-8068-92A3B061F8D6}" destId="{BE491B1A-9F0C-45D9-8338-ECCBA6E372AB}" srcOrd="1" destOrd="0" parTransId="{74EE72C1-74BF-445F-8BC4-FCB5BD4DF3AA}" sibTransId="{CF088780-06D1-4FD4-A4DA-80B2FCE79863}"/>
    <dgm:cxn modelId="{CEE2CDAB-4A7A-4C74-A745-BBDA2F14E4A4}" type="presOf" srcId="{5683F596-CC97-401E-A389-40CA7D1171C6}" destId="{03DC20E8-946E-4372-B7E1-1EFDCB8BF11D}" srcOrd="0" destOrd="0" presId="urn:microsoft.com/office/officeart/2005/8/layout/process3"/>
    <dgm:cxn modelId="{43B636AC-A9DD-4E91-B81A-708930604073}" srcId="{4C534E94-8653-4775-9D98-C64B00C9C117}" destId="{C5C74115-EE83-4A97-9B5C-38FEADA18809}" srcOrd="1" destOrd="0" parTransId="{2AA790DC-7370-49B6-816D-8F35EAFD79D8}" sibTransId="{118AF5F4-72BA-4D54-B3BA-C8C357D24FDD}"/>
    <dgm:cxn modelId="{58655CAC-E189-466F-B247-4D8A80E1F5EE}" srcId="{5683F596-CC97-401E-A389-40CA7D1171C6}" destId="{059FD472-FB21-4CCD-9DC4-1C2042D4D796}" srcOrd="1" destOrd="0" parTransId="{CD1F3B07-9B2E-4290-9CC6-9C37820BD71F}" sibTransId="{64C9126A-D51A-42A6-A1BD-49A7829FD830}"/>
    <dgm:cxn modelId="{132312AD-1F3E-417F-9500-9F0FE31F85ED}" type="presOf" srcId="{82716ED6-B353-4499-89DE-EA92B4577B25}" destId="{187A0A2C-7F3B-4BD7-A35B-6E5E79B8BAFF}" srcOrd="0" destOrd="2" presId="urn:microsoft.com/office/officeart/2005/8/layout/process3"/>
    <dgm:cxn modelId="{976B3DAF-65CB-4B3E-B861-77E6E22FDC10}" type="presOf" srcId="{B8226373-88EF-4E07-BD68-3C9AB6B8DB53}" destId="{5BBE0764-5D92-4F39-8ABC-334901F0B4AD}" srcOrd="0" destOrd="0" presId="urn:microsoft.com/office/officeart/2005/8/layout/process3"/>
    <dgm:cxn modelId="{4C28F6B0-CD1D-4FC9-9961-9B204ED4EDB6}" type="presOf" srcId="{27CF9C9D-0BBF-4785-AA4D-B73EC9B26D38}" destId="{187A0A2C-7F3B-4BD7-A35B-6E5E79B8BAFF}" srcOrd="0" destOrd="0" presId="urn:microsoft.com/office/officeart/2005/8/layout/process3"/>
    <dgm:cxn modelId="{B6E606B7-2469-4A00-BA26-18E8D9CBEA4F}" type="presOf" srcId="{857B5688-46C3-4E6F-A576-7ABC1CAB2C93}" destId="{C0992136-D1CD-4DD9-B870-283AF79424FA}" srcOrd="0" destOrd="0" presId="urn:microsoft.com/office/officeart/2005/8/layout/process3"/>
    <dgm:cxn modelId="{9981E4BD-1F87-4BA2-B8C5-431B9F4AE7BD}" type="presOf" srcId="{100132C1-AE5D-4D6F-AE73-FFC1A057F762}" destId="{C3DDBB00-4665-4C6D-9A0D-1F1213B943C9}" srcOrd="0" destOrd="4" presId="urn:microsoft.com/office/officeart/2005/8/layout/process3"/>
    <dgm:cxn modelId="{AB45D1BF-3D34-4E6E-9381-A8EA5135E391}" type="presOf" srcId="{B175B3D5-0AA1-483E-A86B-CBE335924523}" destId="{187A0A2C-7F3B-4BD7-A35B-6E5E79B8BAFF}" srcOrd="0" destOrd="3" presId="urn:microsoft.com/office/officeart/2005/8/layout/process3"/>
    <dgm:cxn modelId="{540BE0C0-4DC2-43E9-8E5E-BCC38EE46343}" type="presOf" srcId="{2A22203E-D922-4708-9061-3129A968DC92}" destId="{27C81C40-344E-434D-B5DD-CA02FF72B8CC}" srcOrd="0" destOrd="6" presId="urn:microsoft.com/office/officeart/2005/8/layout/process3"/>
    <dgm:cxn modelId="{3C4073C1-1960-4748-8314-89167245C0A8}" srcId="{4C534E94-8653-4775-9D98-C64B00C9C117}" destId="{27CF9C9D-0BBF-4785-AA4D-B73EC9B26D38}" srcOrd="0" destOrd="0" parTransId="{7CD17BF5-932B-438A-A201-04859988870C}" sibTransId="{871A660C-CC8F-4302-B9F5-2BE05A3B7246}"/>
    <dgm:cxn modelId="{9AC108C5-D5E9-49C0-8FC2-9861AF85399D}" srcId="{5683F596-CC97-401E-A389-40CA7D1171C6}" destId="{F28B7F3C-3CDA-4046-B8B1-6CEB1C4C7F44}" srcOrd="3" destOrd="0" parTransId="{1DDE11BF-76E4-42AD-AFEA-E9FFE736DFAF}" sibTransId="{753E44A7-717E-48B2-97E3-08E9888CA1D7}"/>
    <dgm:cxn modelId="{4A824DC5-2D1A-4B2F-BF15-F446CDD43792}" type="presOf" srcId="{A82F56D2-C112-416D-9EE6-DD077308E98D}" destId="{27C81C40-344E-434D-B5DD-CA02FF72B8CC}" srcOrd="0" destOrd="8" presId="urn:microsoft.com/office/officeart/2005/8/layout/process3"/>
    <dgm:cxn modelId="{1470B3C5-1168-48E9-A9BC-D8AA86B0CD27}" type="presOf" srcId="{4C534E94-8653-4775-9D98-C64B00C9C117}" destId="{DB223BC7-80E0-42E4-ADEB-95F96C66606F}" srcOrd="0" destOrd="0" presId="urn:microsoft.com/office/officeart/2005/8/layout/process3"/>
    <dgm:cxn modelId="{628C3DC9-F885-4992-A926-4C7BBC940BBD}" srcId="{5683F596-CC97-401E-A389-40CA7D1171C6}" destId="{56272C67-B133-47F5-ACAE-25D69CB87045}" srcOrd="7" destOrd="0" parTransId="{EA213BD2-997E-46C3-8A5C-ED444C3A82BF}" sibTransId="{7284EDF6-96A8-49C2-998A-6438C0C7BF93}"/>
    <dgm:cxn modelId="{1B1A75C9-71C0-4052-BEF7-8CD935ED77DA}" type="presOf" srcId="{66913651-C363-437B-AEE5-A1CB686C2A0A}" destId="{B5A54634-72BA-43E9-A644-B6A080AD4599}" srcOrd="1" destOrd="0" presId="urn:microsoft.com/office/officeart/2005/8/layout/process3"/>
    <dgm:cxn modelId="{DC9FB9CA-E936-40A7-941B-BDF83A412A42}" type="presOf" srcId="{2B4BC878-AE17-4679-A5BB-2FD44714226C}" destId="{29BFD20B-2667-4DA9-8830-8CB5E2204BEA}" srcOrd="0" destOrd="0" presId="urn:microsoft.com/office/officeart/2005/8/layout/process3"/>
    <dgm:cxn modelId="{E13FF4CC-D5C1-46DB-AD2C-3AA54DE7878B}" type="presOf" srcId="{07157D1A-D148-4565-A2D0-4070C652C503}" destId="{501CC3F0-F26B-4074-9157-BFA9DCD5D4B2}" srcOrd="0" destOrd="4" presId="urn:microsoft.com/office/officeart/2005/8/layout/process3"/>
    <dgm:cxn modelId="{F983B2D3-2124-4FAE-97CE-EE0EAE226BA6}" srcId="{2B4BC878-AE17-4679-A5BB-2FD44714226C}" destId="{4C534E94-8653-4775-9D98-C64B00C9C117}" srcOrd="4" destOrd="0" parTransId="{186CDF8C-90B1-43EA-90D7-9347DC28A4BD}" sibTransId="{940288A2-5C4A-4270-8E0C-6F388F02F36A}"/>
    <dgm:cxn modelId="{5164E1D7-9F4B-4F70-B09A-731CBB0ADAED}" srcId="{83A8E5D1-3DD8-4BA7-ABAB-B2E2EF434A6E}" destId="{052A9A97-7A5E-446D-8EA6-805ADAE4D499}" srcOrd="1" destOrd="0" parTransId="{72DB4C96-BBA5-48C1-A87C-00C992B47FE9}" sibTransId="{BD85A5CF-30A6-4096-8333-63671F9C01FB}"/>
    <dgm:cxn modelId="{01DC74DB-4D3C-4E3C-8F8F-709865C78884}" type="presOf" srcId="{42856AE1-2340-4666-803F-558C1D9FD1DB}" destId="{C3DDBB00-4665-4C6D-9A0D-1F1213B943C9}" srcOrd="0" destOrd="2" presId="urn:microsoft.com/office/officeart/2005/8/layout/process3"/>
    <dgm:cxn modelId="{CEB470DD-F257-4A88-97F2-6BEED83AC2D4}" type="presOf" srcId="{052A9A97-7A5E-446D-8EA6-805ADAE4D499}" destId="{72AF2D06-AEC4-401D-83A9-5D9F6F6D7787}" srcOrd="0" destOrd="1" presId="urn:microsoft.com/office/officeart/2005/8/layout/process3"/>
    <dgm:cxn modelId="{3CE1E5E1-B844-48C3-A2DF-7B92254E79F9}" type="presOf" srcId="{5683F596-CC97-401E-A389-40CA7D1171C6}" destId="{A1034E0A-7A43-4CB1-BE75-0A2F6FD08379}" srcOrd="1" destOrd="0" presId="urn:microsoft.com/office/officeart/2005/8/layout/process3"/>
    <dgm:cxn modelId="{20F412E5-7F4A-4247-A7F2-54FDC265143B}" srcId="{83A8E5D1-3DD8-4BA7-ABAB-B2E2EF434A6E}" destId="{DA8461BE-7741-4CD0-A934-6FA467E37DDC}" srcOrd="0" destOrd="0" parTransId="{F17D77C8-1F39-4A51-B7A9-F3F65772F3E9}" sibTransId="{4C6F0017-A307-498A-8C61-0A192DA0FE76}"/>
    <dgm:cxn modelId="{3C9B53E6-AC7C-41E2-94B6-C9F57FFA464D}" srcId="{6B0E3B88-9B8B-41B4-8068-92A3B061F8D6}" destId="{74885042-A550-4A33-A430-C22BFB2D247C}" srcOrd="2" destOrd="0" parTransId="{6B978574-3E9B-43DE-8700-D5CBCD5974F9}" sibTransId="{A798CDF9-04BD-41A2-A596-42C8E53F94AB}"/>
    <dgm:cxn modelId="{3237F6E6-52FF-4892-B469-CA9205E59F58}" type="presOf" srcId="{DA09E0B9-B246-4BDE-82CD-CD990961A04B}" destId="{C3DDBB00-4665-4C6D-9A0D-1F1213B943C9}" srcOrd="0" destOrd="6" presId="urn:microsoft.com/office/officeart/2005/8/layout/process3"/>
    <dgm:cxn modelId="{CFDC90E7-AEBA-4854-836B-4551B35A9915}" type="presOf" srcId="{D5A361C8-5225-4865-8B4D-465A3A384DAF}" destId="{72AF2D06-AEC4-401D-83A9-5D9F6F6D7787}" srcOrd="0" destOrd="4" presId="urn:microsoft.com/office/officeart/2005/8/layout/process3"/>
    <dgm:cxn modelId="{F3E2E2E8-4EB8-4415-B588-DD170E6B6168}" type="presOf" srcId="{B789262F-94D9-40C8-8109-5C178099A158}" destId="{27C81C40-344E-434D-B5DD-CA02FF72B8CC}" srcOrd="0" destOrd="5" presId="urn:microsoft.com/office/officeart/2005/8/layout/process3"/>
    <dgm:cxn modelId="{A138C6E9-D8B0-40E9-B304-D285AD6DA3A7}" type="presOf" srcId="{83A8E5D1-3DD8-4BA7-ABAB-B2E2EF434A6E}" destId="{6CC0ECBD-702C-4F05-BCA8-85602129CF22}" srcOrd="1" destOrd="0" presId="urn:microsoft.com/office/officeart/2005/8/layout/process3"/>
    <dgm:cxn modelId="{EF078AEA-8B5C-45A2-B4EA-B2F7C0FB74FF}" type="presOf" srcId="{4C534E94-8653-4775-9D98-C64B00C9C117}" destId="{785F78EE-1136-47B2-85DD-77B61DE2FAC1}" srcOrd="1" destOrd="0" presId="urn:microsoft.com/office/officeart/2005/8/layout/process3"/>
    <dgm:cxn modelId="{6B1F4BF3-0A6D-466B-8D3B-FBE4B405C2D2}" srcId="{B8226373-88EF-4E07-BD68-3C9AB6B8DB53}" destId="{2E43FDB0-77BB-4649-AFA8-78BAEBBC9576}" srcOrd="5" destOrd="0" parTransId="{7A28F971-EA70-4534-8380-BCAD26B795FF}" sibTransId="{E2C77A69-32B4-40EE-97EA-47906DF2533C}"/>
    <dgm:cxn modelId="{D72D3FF4-8245-408A-82B1-1769E5F4458C}" srcId="{2B4BC878-AE17-4679-A5BB-2FD44714226C}" destId="{6B0E3B88-9B8B-41B4-8068-92A3B061F8D6}" srcOrd="2" destOrd="0" parTransId="{B942EF3F-9987-4A5C-B459-F9122FA9B0B2}" sibTransId="{7D91081F-F2C4-4814-B1CE-56DF7BA1782B}"/>
    <dgm:cxn modelId="{42BB78FA-3E01-4807-AC31-039831CB4664}" type="presOf" srcId="{6B0E3B88-9B8B-41B4-8068-92A3B061F8D6}" destId="{BAAF08D6-1BE2-473F-8B61-BA2C6DE8E6D8}" srcOrd="1" destOrd="0" presId="urn:microsoft.com/office/officeart/2005/8/layout/process3"/>
    <dgm:cxn modelId="{EDB88BFA-57DB-4516-9F0E-BFB742181A3B}" srcId="{B8226373-88EF-4E07-BD68-3C9AB6B8DB53}" destId="{42856AE1-2340-4666-803F-558C1D9FD1DB}" srcOrd="2" destOrd="0" parTransId="{B577CCA5-28FC-42CB-90EE-DFC7B3EC6536}" sibTransId="{58D64A02-8D4E-48BD-8929-554E99345046}"/>
    <dgm:cxn modelId="{B836852C-5800-4EDE-95A2-A597DF824EAC}" type="presParOf" srcId="{29BFD20B-2667-4DA9-8830-8CB5E2204BEA}" destId="{E4E3D8A2-2FCB-4D25-A359-4BCA29272618}" srcOrd="0" destOrd="0" presId="urn:microsoft.com/office/officeart/2005/8/layout/process3"/>
    <dgm:cxn modelId="{42D61DCD-FA96-4A7E-BB54-E98E2C7B6606}" type="presParOf" srcId="{E4E3D8A2-2FCB-4D25-A359-4BCA29272618}" destId="{5BBE0764-5D92-4F39-8ABC-334901F0B4AD}" srcOrd="0" destOrd="0" presId="urn:microsoft.com/office/officeart/2005/8/layout/process3"/>
    <dgm:cxn modelId="{801D30B8-4FB2-45BF-9E5B-A5E8D328D8C1}" type="presParOf" srcId="{E4E3D8A2-2FCB-4D25-A359-4BCA29272618}" destId="{5DFE8751-17BE-4873-BAA6-4494A424C0C9}" srcOrd="1" destOrd="0" presId="urn:microsoft.com/office/officeart/2005/8/layout/process3"/>
    <dgm:cxn modelId="{AFEC56F1-1BB3-4BF8-B088-974F2056478D}" type="presParOf" srcId="{E4E3D8A2-2FCB-4D25-A359-4BCA29272618}" destId="{C3DDBB00-4665-4C6D-9A0D-1F1213B943C9}" srcOrd="2" destOrd="0" presId="urn:microsoft.com/office/officeart/2005/8/layout/process3"/>
    <dgm:cxn modelId="{F10A901D-55CC-4FA1-95F2-AC96FD1B8FFD}" type="presParOf" srcId="{29BFD20B-2667-4DA9-8830-8CB5E2204BEA}" destId="{C0992136-D1CD-4DD9-B870-283AF79424FA}" srcOrd="1" destOrd="0" presId="urn:microsoft.com/office/officeart/2005/8/layout/process3"/>
    <dgm:cxn modelId="{5A2AF236-8585-48EF-A05A-45854F51CB6C}" type="presParOf" srcId="{C0992136-D1CD-4DD9-B870-283AF79424FA}" destId="{1FA55340-A93B-4407-860C-A9A9A978DC76}" srcOrd="0" destOrd="0" presId="urn:microsoft.com/office/officeart/2005/8/layout/process3"/>
    <dgm:cxn modelId="{4C5E07A6-A5E5-4CAA-B068-73862F706405}" type="presParOf" srcId="{29BFD20B-2667-4DA9-8830-8CB5E2204BEA}" destId="{D133E711-30C3-40BB-BD4E-A4885953E04F}" srcOrd="2" destOrd="0" presId="urn:microsoft.com/office/officeart/2005/8/layout/process3"/>
    <dgm:cxn modelId="{3DE3C0EF-AB88-4AEA-8604-37695DEC53B7}" type="presParOf" srcId="{D133E711-30C3-40BB-BD4E-A4885953E04F}" destId="{03DC20E8-946E-4372-B7E1-1EFDCB8BF11D}" srcOrd="0" destOrd="0" presId="urn:microsoft.com/office/officeart/2005/8/layout/process3"/>
    <dgm:cxn modelId="{93390024-6E55-4C29-90AE-B1A93D54CE37}" type="presParOf" srcId="{D133E711-30C3-40BB-BD4E-A4885953E04F}" destId="{A1034E0A-7A43-4CB1-BE75-0A2F6FD08379}" srcOrd="1" destOrd="0" presId="urn:microsoft.com/office/officeart/2005/8/layout/process3"/>
    <dgm:cxn modelId="{A5F3350B-64C4-4793-B86B-92F774637229}" type="presParOf" srcId="{D133E711-30C3-40BB-BD4E-A4885953E04F}" destId="{27C81C40-344E-434D-B5DD-CA02FF72B8CC}" srcOrd="2" destOrd="0" presId="urn:microsoft.com/office/officeart/2005/8/layout/process3"/>
    <dgm:cxn modelId="{09D2AB5F-2747-4CCC-AB90-CD2C3E19E14C}" type="presParOf" srcId="{29BFD20B-2667-4DA9-8830-8CB5E2204BEA}" destId="{BE95B3DF-4679-4BFD-8E0E-81B6597ED000}" srcOrd="3" destOrd="0" presId="urn:microsoft.com/office/officeart/2005/8/layout/process3"/>
    <dgm:cxn modelId="{94F4AED0-A781-4D2D-AB4B-BCCDA6299EBF}" type="presParOf" srcId="{BE95B3DF-4679-4BFD-8E0E-81B6597ED000}" destId="{DE7F0487-334E-4551-90A4-B3D67A6B9596}" srcOrd="0" destOrd="0" presId="urn:microsoft.com/office/officeart/2005/8/layout/process3"/>
    <dgm:cxn modelId="{B3EBC93E-C700-4F5B-9E59-4A9492C24DAB}" type="presParOf" srcId="{29BFD20B-2667-4DA9-8830-8CB5E2204BEA}" destId="{4393BBE5-DFDF-45A5-B570-85C77BC4BB6E}" srcOrd="4" destOrd="0" presId="urn:microsoft.com/office/officeart/2005/8/layout/process3"/>
    <dgm:cxn modelId="{96723BBC-C6E8-409A-8FBD-BBA653BFE9FE}" type="presParOf" srcId="{4393BBE5-DFDF-45A5-B570-85C77BC4BB6E}" destId="{8DBBA843-2205-4367-A897-4C9534D48209}" srcOrd="0" destOrd="0" presId="urn:microsoft.com/office/officeart/2005/8/layout/process3"/>
    <dgm:cxn modelId="{1A3AAF6D-04FE-4B92-A1DD-89D2502BD2BE}" type="presParOf" srcId="{4393BBE5-DFDF-45A5-B570-85C77BC4BB6E}" destId="{BAAF08D6-1BE2-473F-8B61-BA2C6DE8E6D8}" srcOrd="1" destOrd="0" presId="urn:microsoft.com/office/officeart/2005/8/layout/process3"/>
    <dgm:cxn modelId="{3C057CF2-1C4A-4A12-A13F-8AB9D6B5731C}" type="presParOf" srcId="{4393BBE5-DFDF-45A5-B570-85C77BC4BB6E}" destId="{501CC3F0-F26B-4074-9157-BFA9DCD5D4B2}" srcOrd="2" destOrd="0" presId="urn:microsoft.com/office/officeart/2005/8/layout/process3"/>
    <dgm:cxn modelId="{610AD965-D08D-46EF-9592-322F0C980A7A}" type="presParOf" srcId="{29BFD20B-2667-4DA9-8830-8CB5E2204BEA}" destId="{51FB4586-38CC-418E-8E7F-FE04EE0484DD}" srcOrd="5" destOrd="0" presId="urn:microsoft.com/office/officeart/2005/8/layout/process3"/>
    <dgm:cxn modelId="{D21F539B-A441-46CF-89D8-2B12D483723C}" type="presParOf" srcId="{51FB4586-38CC-418E-8E7F-FE04EE0484DD}" destId="{6626E86B-364D-4B88-8B0B-39AE58EBCBD7}" srcOrd="0" destOrd="0" presId="urn:microsoft.com/office/officeart/2005/8/layout/process3"/>
    <dgm:cxn modelId="{1B6F5B98-8C0C-41C2-9CCD-9C65FC6EB265}" type="presParOf" srcId="{29BFD20B-2667-4DA9-8830-8CB5E2204BEA}" destId="{729E90DB-F455-4BE1-BE07-816CA174D8E9}" srcOrd="6" destOrd="0" presId="urn:microsoft.com/office/officeart/2005/8/layout/process3"/>
    <dgm:cxn modelId="{843E3CCC-8419-4FC5-846F-E9E023871D1F}" type="presParOf" srcId="{729E90DB-F455-4BE1-BE07-816CA174D8E9}" destId="{93A88FA8-4FB2-4343-9063-44782F7B6307}" srcOrd="0" destOrd="0" presId="urn:microsoft.com/office/officeart/2005/8/layout/process3"/>
    <dgm:cxn modelId="{AD51DB1F-5F2B-4565-B7C7-28D6FC5A48BA}" type="presParOf" srcId="{729E90DB-F455-4BE1-BE07-816CA174D8E9}" destId="{6CC0ECBD-702C-4F05-BCA8-85602129CF22}" srcOrd="1" destOrd="0" presId="urn:microsoft.com/office/officeart/2005/8/layout/process3"/>
    <dgm:cxn modelId="{B5FB4DEC-EAD7-4135-99CB-FDEC768908DC}" type="presParOf" srcId="{729E90DB-F455-4BE1-BE07-816CA174D8E9}" destId="{72AF2D06-AEC4-401D-83A9-5D9F6F6D7787}" srcOrd="2" destOrd="0" presId="urn:microsoft.com/office/officeart/2005/8/layout/process3"/>
    <dgm:cxn modelId="{AC46CC3B-08F9-40E1-98A0-27D935FEEEBC}" type="presParOf" srcId="{29BFD20B-2667-4DA9-8830-8CB5E2204BEA}" destId="{9235E288-9FF4-4B30-BD8A-5FE7E21DFD39}" srcOrd="7" destOrd="0" presId="urn:microsoft.com/office/officeart/2005/8/layout/process3"/>
    <dgm:cxn modelId="{F96AA390-7EF0-4463-B7A3-222CFF0C7643}" type="presParOf" srcId="{9235E288-9FF4-4B30-BD8A-5FE7E21DFD39}" destId="{B5A54634-72BA-43E9-A644-B6A080AD4599}" srcOrd="0" destOrd="0" presId="urn:microsoft.com/office/officeart/2005/8/layout/process3"/>
    <dgm:cxn modelId="{D9DAF0E3-7FBE-4029-85D0-97F86005879E}" type="presParOf" srcId="{29BFD20B-2667-4DA9-8830-8CB5E2204BEA}" destId="{070C8D5A-CE8F-4A9B-9493-C76B5CFEF27D}" srcOrd="8" destOrd="0" presId="urn:microsoft.com/office/officeart/2005/8/layout/process3"/>
    <dgm:cxn modelId="{3C9E0541-7C21-43BE-AAC3-B5167CFFC850}" type="presParOf" srcId="{070C8D5A-CE8F-4A9B-9493-C76B5CFEF27D}" destId="{DB223BC7-80E0-42E4-ADEB-95F96C66606F}" srcOrd="0" destOrd="0" presId="urn:microsoft.com/office/officeart/2005/8/layout/process3"/>
    <dgm:cxn modelId="{2B22F5C0-452A-45DE-A222-BB5A58CD1E87}" type="presParOf" srcId="{070C8D5A-CE8F-4A9B-9493-C76B5CFEF27D}" destId="{785F78EE-1136-47B2-85DD-77B61DE2FAC1}" srcOrd="1" destOrd="0" presId="urn:microsoft.com/office/officeart/2005/8/layout/process3"/>
    <dgm:cxn modelId="{DD2C9046-EC5C-4240-B588-24F8F96E5E4C}" type="presParOf" srcId="{070C8D5A-CE8F-4A9B-9493-C76B5CFEF27D}" destId="{187A0A2C-7F3B-4BD7-A35B-6E5E79B8BAFF}"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3DF2A-6088-498F-9FE8-B83334C45624}" type="doc">
      <dgm:prSet loTypeId="urn:microsoft.com/office/officeart/2005/8/layout/radial4" loCatId="relationship" qsTypeId="urn:microsoft.com/office/officeart/2005/8/quickstyle/3d2" qsCatId="3D" csTypeId="urn:microsoft.com/office/officeart/2005/8/colors/colorful1#2" csCatId="colorful" phldr="1"/>
      <dgm:spPr/>
      <dgm:t>
        <a:bodyPr/>
        <a:lstStyle/>
        <a:p>
          <a:endParaRPr lang="en-US"/>
        </a:p>
      </dgm:t>
    </dgm:pt>
    <dgm:pt modelId="{2696010D-FDD5-48A6-BF3F-40B91A420778}">
      <dgm:prSet phldrT="[Text]"/>
      <dgm:spPr/>
      <dgm:t>
        <a:bodyPr/>
        <a:lstStyle/>
        <a:p>
          <a:r>
            <a:rPr lang="en-US" dirty="0"/>
            <a:t>Methodology </a:t>
          </a:r>
        </a:p>
      </dgm:t>
    </dgm:pt>
    <dgm:pt modelId="{14CA3214-21C5-46E4-B9D0-9AB9B0A826FA}" type="parTrans" cxnId="{4DD7F3AC-D1CC-4D87-AD05-A32C1E8292E6}">
      <dgm:prSet/>
      <dgm:spPr/>
      <dgm:t>
        <a:bodyPr/>
        <a:lstStyle/>
        <a:p>
          <a:endParaRPr lang="en-US"/>
        </a:p>
      </dgm:t>
    </dgm:pt>
    <dgm:pt modelId="{C88DAAD2-2D13-4922-8ECD-3892DC005F5D}" type="sibTrans" cxnId="{4DD7F3AC-D1CC-4D87-AD05-A32C1E8292E6}">
      <dgm:prSet/>
      <dgm:spPr/>
      <dgm:t>
        <a:bodyPr/>
        <a:lstStyle/>
        <a:p>
          <a:endParaRPr lang="en-US"/>
        </a:p>
      </dgm:t>
    </dgm:pt>
    <dgm:pt modelId="{D2053FDE-FADD-4D55-A0FB-706EB820436D}">
      <dgm:prSet phldrT="[Text]"/>
      <dgm:spPr>
        <a:solidFill>
          <a:srgbClr val="002060"/>
        </a:solidFill>
      </dgm:spPr>
      <dgm:t>
        <a:bodyPr/>
        <a:lstStyle/>
        <a:p>
          <a:r>
            <a:rPr lang="en-US" dirty="0"/>
            <a:t>Manual </a:t>
          </a:r>
        </a:p>
      </dgm:t>
    </dgm:pt>
    <dgm:pt modelId="{BC9614AC-94CD-47A8-890B-66DDA4F5AB8F}" type="parTrans" cxnId="{BD837B3D-9E17-4EDA-805A-F923F30651B9}">
      <dgm:prSet/>
      <dgm:spPr>
        <a:solidFill>
          <a:srgbClr val="002060"/>
        </a:solidFill>
      </dgm:spPr>
      <dgm:t>
        <a:bodyPr/>
        <a:lstStyle/>
        <a:p>
          <a:endParaRPr lang="en-US"/>
        </a:p>
      </dgm:t>
    </dgm:pt>
    <dgm:pt modelId="{A1F865BF-54E6-4711-AC3F-10E47FD653C6}" type="sibTrans" cxnId="{BD837B3D-9E17-4EDA-805A-F923F30651B9}">
      <dgm:prSet/>
      <dgm:spPr/>
      <dgm:t>
        <a:bodyPr/>
        <a:lstStyle/>
        <a:p>
          <a:endParaRPr lang="en-US"/>
        </a:p>
      </dgm:t>
    </dgm:pt>
    <dgm:pt modelId="{57B4FC44-A5A6-471C-927F-5EED065AA036}">
      <dgm:prSet phldrT="[Text]"/>
      <dgm:spPr/>
      <dgm:t>
        <a:bodyPr/>
        <a:lstStyle/>
        <a:p>
          <a:r>
            <a:rPr lang="en-US" dirty="0"/>
            <a:t>Automated</a:t>
          </a:r>
        </a:p>
      </dgm:t>
    </dgm:pt>
    <dgm:pt modelId="{88BEAD26-52E1-4A82-9419-988DDEB023F4}" type="parTrans" cxnId="{26BBF2D1-51ED-4608-B675-A1F3A00B14D0}">
      <dgm:prSet/>
      <dgm:spPr/>
      <dgm:t>
        <a:bodyPr/>
        <a:lstStyle/>
        <a:p>
          <a:endParaRPr lang="en-US"/>
        </a:p>
      </dgm:t>
    </dgm:pt>
    <dgm:pt modelId="{868D449E-6D1E-4367-B67B-6A820D3F6134}" type="sibTrans" cxnId="{26BBF2D1-51ED-4608-B675-A1F3A00B14D0}">
      <dgm:prSet/>
      <dgm:spPr/>
      <dgm:t>
        <a:bodyPr/>
        <a:lstStyle/>
        <a:p>
          <a:endParaRPr lang="en-US"/>
        </a:p>
      </dgm:t>
    </dgm:pt>
    <dgm:pt modelId="{0CFC2D8A-64C7-459C-B920-E7AD6D406E82}" type="pres">
      <dgm:prSet presAssocID="{7913DF2A-6088-498F-9FE8-B83334C45624}" presName="cycle" presStyleCnt="0">
        <dgm:presLayoutVars>
          <dgm:chMax val="1"/>
          <dgm:dir/>
          <dgm:animLvl val="ctr"/>
          <dgm:resizeHandles val="exact"/>
        </dgm:presLayoutVars>
      </dgm:prSet>
      <dgm:spPr/>
    </dgm:pt>
    <dgm:pt modelId="{38A3EB68-549C-40ED-A231-CF2FCF5A31EB}" type="pres">
      <dgm:prSet presAssocID="{2696010D-FDD5-48A6-BF3F-40B91A420778}" presName="centerShape" presStyleLbl="node0" presStyleIdx="0" presStyleCnt="1"/>
      <dgm:spPr/>
    </dgm:pt>
    <dgm:pt modelId="{8143661C-A727-4E9D-AF3B-FC824A95A85A}" type="pres">
      <dgm:prSet presAssocID="{BC9614AC-94CD-47A8-890B-66DDA4F5AB8F}" presName="parTrans" presStyleLbl="bgSibTrans2D1" presStyleIdx="0" presStyleCnt="2"/>
      <dgm:spPr/>
    </dgm:pt>
    <dgm:pt modelId="{71901D8E-987F-409B-9AC1-BB6A519C62DC}" type="pres">
      <dgm:prSet presAssocID="{D2053FDE-FADD-4D55-A0FB-706EB820436D}" presName="node" presStyleLbl="node1" presStyleIdx="0" presStyleCnt="2">
        <dgm:presLayoutVars>
          <dgm:bulletEnabled val="1"/>
        </dgm:presLayoutVars>
      </dgm:prSet>
      <dgm:spPr/>
    </dgm:pt>
    <dgm:pt modelId="{BF66E7FD-4D85-43DB-8988-1365AA1AB21D}" type="pres">
      <dgm:prSet presAssocID="{88BEAD26-52E1-4A82-9419-988DDEB023F4}" presName="parTrans" presStyleLbl="bgSibTrans2D1" presStyleIdx="1" presStyleCnt="2"/>
      <dgm:spPr/>
    </dgm:pt>
    <dgm:pt modelId="{DBF52571-B1EE-4B21-8427-C890CE6EF95C}" type="pres">
      <dgm:prSet presAssocID="{57B4FC44-A5A6-471C-927F-5EED065AA036}" presName="node" presStyleLbl="node1" presStyleIdx="1" presStyleCnt="2">
        <dgm:presLayoutVars>
          <dgm:bulletEnabled val="1"/>
        </dgm:presLayoutVars>
      </dgm:prSet>
      <dgm:spPr/>
    </dgm:pt>
  </dgm:ptLst>
  <dgm:cxnLst>
    <dgm:cxn modelId="{BD837B3D-9E17-4EDA-805A-F923F30651B9}" srcId="{2696010D-FDD5-48A6-BF3F-40B91A420778}" destId="{D2053FDE-FADD-4D55-A0FB-706EB820436D}" srcOrd="0" destOrd="0" parTransId="{BC9614AC-94CD-47A8-890B-66DDA4F5AB8F}" sibTransId="{A1F865BF-54E6-4711-AC3F-10E47FD653C6}"/>
    <dgm:cxn modelId="{3AAEAD4F-A049-4E13-8074-61C2D1F8B57E}" type="presOf" srcId="{88BEAD26-52E1-4A82-9419-988DDEB023F4}" destId="{BF66E7FD-4D85-43DB-8988-1365AA1AB21D}" srcOrd="0" destOrd="0" presId="urn:microsoft.com/office/officeart/2005/8/layout/radial4"/>
    <dgm:cxn modelId="{FE65085A-8713-481D-A0C4-74596D7C2AC6}" type="presOf" srcId="{D2053FDE-FADD-4D55-A0FB-706EB820436D}" destId="{71901D8E-987F-409B-9AC1-BB6A519C62DC}" srcOrd="0" destOrd="0" presId="urn:microsoft.com/office/officeart/2005/8/layout/radial4"/>
    <dgm:cxn modelId="{2DA42B77-3578-4CFA-A408-C45D5593A3A0}" type="presOf" srcId="{57B4FC44-A5A6-471C-927F-5EED065AA036}" destId="{DBF52571-B1EE-4B21-8427-C890CE6EF95C}" srcOrd="0" destOrd="0" presId="urn:microsoft.com/office/officeart/2005/8/layout/radial4"/>
    <dgm:cxn modelId="{4DD7F3AC-D1CC-4D87-AD05-A32C1E8292E6}" srcId="{7913DF2A-6088-498F-9FE8-B83334C45624}" destId="{2696010D-FDD5-48A6-BF3F-40B91A420778}" srcOrd="0" destOrd="0" parTransId="{14CA3214-21C5-46E4-B9D0-9AB9B0A826FA}" sibTransId="{C88DAAD2-2D13-4922-8ECD-3892DC005F5D}"/>
    <dgm:cxn modelId="{A481C2B1-38EB-4B57-8167-140426B225C7}" type="presOf" srcId="{2696010D-FDD5-48A6-BF3F-40B91A420778}" destId="{38A3EB68-549C-40ED-A231-CF2FCF5A31EB}" srcOrd="0" destOrd="0" presId="urn:microsoft.com/office/officeart/2005/8/layout/radial4"/>
    <dgm:cxn modelId="{26BBF2D1-51ED-4608-B675-A1F3A00B14D0}" srcId="{2696010D-FDD5-48A6-BF3F-40B91A420778}" destId="{57B4FC44-A5A6-471C-927F-5EED065AA036}" srcOrd="1" destOrd="0" parTransId="{88BEAD26-52E1-4A82-9419-988DDEB023F4}" sibTransId="{868D449E-6D1E-4367-B67B-6A820D3F6134}"/>
    <dgm:cxn modelId="{C054A4D2-6565-460C-9B32-A7128CDAF49E}" type="presOf" srcId="{7913DF2A-6088-498F-9FE8-B83334C45624}" destId="{0CFC2D8A-64C7-459C-B920-E7AD6D406E82}" srcOrd="0" destOrd="0" presId="urn:microsoft.com/office/officeart/2005/8/layout/radial4"/>
    <dgm:cxn modelId="{F66A3DED-D265-4068-BF4A-E46369F5193A}" type="presOf" srcId="{BC9614AC-94CD-47A8-890B-66DDA4F5AB8F}" destId="{8143661C-A727-4E9D-AF3B-FC824A95A85A}" srcOrd="0" destOrd="0" presId="urn:microsoft.com/office/officeart/2005/8/layout/radial4"/>
    <dgm:cxn modelId="{69F18456-7253-4B00-B909-2183A7165AD8}" type="presParOf" srcId="{0CFC2D8A-64C7-459C-B920-E7AD6D406E82}" destId="{38A3EB68-549C-40ED-A231-CF2FCF5A31EB}" srcOrd="0" destOrd="0" presId="urn:microsoft.com/office/officeart/2005/8/layout/radial4"/>
    <dgm:cxn modelId="{F531FD10-E7B5-4F5A-95E5-D4CF194BE73E}" type="presParOf" srcId="{0CFC2D8A-64C7-459C-B920-E7AD6D406E82}" destId="{8143661C-A727-4E9D-AF3B-FC824A95A85A}" srcOrd="1" destOrd="0" presId="urn:microsoft.com/office/officeart/2005/8/layout/radial4"/>
    <dgm:cxn modelId="{A34AED07-1A2A-4FE9-99D4-AE0B854A418D}" type="presParOf" srcId="{0CFC2D8A-64C7-459C-B920-E7AD6D406E82}" destId="{71901D8E-987F-409B-9AC1-BB6A519C62DC}" srcOrd="2" destOrd="0" presId="urn:microsoft.com/office/officeart/2005/8/layout/radial4"/>
    <dgm:cxn modelId="{E80DAA46-026C-4C1F-8ACB-3685568AD0A4}" type="presParOf" srcId="{0CFC2D8A-64C7-459C-B920-E7AD6D406E82}" destId="{BF66E7FD-4D85-43DB-8988-1365AA1AB21D}" srcOrd="3" destOrd="0" presId="urn:microsoft.com/office/officeart/2005/8/layout/radial4"/>
    <dgm:cxn modelId="{B8CEF19D-6CCE-4F3B-AE7F-9BD2701E0A37}" type="presParOf" srcId="{0CFC2D8A-64C7-459C-B920-E7AD6D406E82}" destId="{DBF52571-B1EE-4B21-8427-C890CE6EF95C}"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E05EDED-71BA-48D6-9091-15E4250F3709}"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F1DDE362-B838-4A9F-A22F-91B45AA8C9BA}">
      <dgm:prSet phldrT="[Text]" custT="1"/>
      <dgm:spPr>
        <a:solidFill>
          <a:srgbClr val="FFC000"/>
        </a:solidFill>
      </dgm:spPr>
      <dgm:t>
        <a:bodyPr/>
        <a:lstStyle/>
        <a:p>
          <a:r>
            <a:rPr lang="en-US" sz="2400" b="1" i="0" u="none" dirty="0">
              <a:latin typeface="Book Antiqua" panose="02040602050305030304" pitchFamily="18" charset="0"/>
            </a:rPr>
            <a:t>Advantage</a:t>
          </a:r>
        </a:p>
      </dgm:t>
    </dgm:pt>
    <dgm:pt modelId="{9C111DF2-C345-4214-8836-D8FAA74887D1}" type="parTrans" cxnId="{35797E6B-2571-448B-B3BF-E790A396CF14}">
      <dgm:prSet/>
      <dgm:spPr/>
      <dgm:t>
        <a:bodyPr/>
        <a:lstStyle/>
        <a:p>
          <a:endParaRPr lang="en-US" sz="1400" b="0" i="0">
            <a:latin typeface="Book Antiqua" panose="02040602050305030304" pitchFamily="18" charset="0"/>
          </a:endParaRPr>
        </a:p>
      </dgm:t>
    </dgm:pt>
    <dgm:pt modelId="{7BD86821-C565-4601-B4CC-CD1573B9149A}" type="sibTrans" cxnId="{35797E6B-2571-448B-B3BF-E790A396CF14}">
      <dgm:prSet/>
      <dgm:spPr/>
      <dgm:t>
        <a:bodyPr/>
        <a:lstStyle/>
        <a:p>
          <a:endParaRPr lang="en-US" sz="1400" b="0" i="0">
            <a:latin typeface="Book Antiqua" panose="02040602050305030304" pitchFamily="18" charset="0"/>
          </a:endParaRPr>
        </a:p>
      </dgm:t>
    </dgm:pt>
    <dgm:pt modelId="{A5B112F9-796F-476F-8F25-679652AA283E}">
      <dgm:prSet phldrT="[Text]" custT="1"/>
      <dgm:spPr/>
      <dgm:t>
        <a:bodyPr/>
        <a:lstStyle/>
        <a:p>
          <a:r>
            <a:rPr lang="en-US" sz="1400" b="0" i="0" dirty="0">
              <a:latin typeface="Book Antiqua" panose="02040602050305030304" pitchFamily="18" charset="0"/>
            </a:rPr>
            <a:t>Ease of use and low cost</a:t>
          </a:r>
        </a:p>
      </dgm:t>
    </dgm:pt>
    <dgm:pt modelId="{589A79B6-571B-4A15-A8C4-6BFB750F9422}" type="parTrans" cxnId="{F5CD8288-EDE0-4B9B-8490-B5BC83DB043A}">
      <dgm:prSet/>
      <dgm:spPr/>
      <dgm:t>
        <a:bodyPr/>
        <a:lstStyle/>
        <a:p>
          <a:endParaRPr lang="en-US" sz="1400" b="0" i="0">
            <a:latin typeface="Book Antiqua" panose="02040602050305030304" pitchFamily="18" charset="0"/>
          </a:endParaRPr>
        </a:p>
      </dgm:t>
    </dgm:pt>
    <dgm:pt modelId="{D0322F0A-0BD1-411D-AA23-EF1DB6454E5B}" type="sibTrans" cxnId="{F5CD8288-EDE0-4B9B-8490-B5BC83DB043A}">
      <dgm:prSet/>
      <dgm:spPr/>
      <dgm:t>
        <a:bodyPr/>
        <a:lstStyle/>
        <a:p>
          <a:endParaRPr lang="en-US" sz="1400" b="0" i="0">
            <a:latin typeface="Book Antiqua" panose="02040602050305030304" pitchFamily="18" charset="0"/>
          </a:endParaRPr>
        </a:p>
      </dgm:t>
    </dgm:pt>
    <dgm:pt modelId="{19EBB4AB-CD67-4D95-9468-AE89A3066887}">
      <dgm:prSet phldrT="[Text]" custT="1"/>
      <dgm:spPr/>
      <dgm:t>
        <a:bodyPr/>
        <a:lstStyle/>
        <a:p>
          <a:r>
            <a:rPr lang="en-US" sz="1400" b="0" i="0" dirty="0">
              <a:latin typeface="Book Antiqua" panose="02040602050305030304" pitchFamily="18" charset="0"/>
            </a:rPr>
            <a:t>Best for monitoring schedules and timing of events</a:t>
          </a:r>
        </a:p>
      </dgm:t>
    </dgm:pt>
    <dgm:pt modelId="{00C7CF2D-26C8-46E5-A7F3-DB3CBF999586}" type="parTrans" cxnId="{61F24EBB-B998-4A4C-ABEF-2B5507FD040E}">
      <dgm:prSet/>
      <dgm:spPr/>
      <dgm:t>
        <a:bodyPr/>
        <a:lstStyle/>
        <a:p>
          <a:endParaRPr lang="en-US" sz="1400" b="0" i="0">
            <a:latin typeface="Book Antiqua" panose="02040602050305030304" pitchFamily="18" charset="0"/>
          </a:endParaRPr>
        </a:p>
      </dgm:t>
    </dgm:pt>
    <dgm:pt modelId="{CE8B8EFD-7BC8-4719-85BB-0100AA6A3BA1}" type="sibTrans" cxnId="{61F24EBB-B998-4A4C-ABEF-2B5507FD040E}">
      <dgm:prSet/>
      <dgm:spPr/>
      <dgm:t>
        <a:bodyPr/>
        <a:lstStyle/>
        <a:p>
          <a:endParaRPr lang="en-US" sz="1400" b="0" i="0">
            <a:latin typeface="Book Antiqua" panose="02040602050305030304" pitchFamily="18" charset="0"/>
          </a:endParaRPr>
        </a:p>
      </dgm:t>
    </dgm:pt>
    <dgm:pt modelId="{3F0D6C9C-8110-437B-8CCD-9C61B1C2B843}">
      <dgm:prSet phldrT="[Text]" custT="1"/>
      <dgm:spPr/>
      <dgm:t>
        <a:bodyPr/>
        <a:lstStyle/>
        <a:p>
          <a:r>
            <a:rPr lang="en-US" sz="1400" b="0" i="0" dirty="0">
              <a:latin typeface="Book Antiqua" panose="02040602050305030304" pitchFamily="18" charset="0"/>
            </a:rPr>
            <a:t>A hands-on feel for the status off the project is generated</a:t>
          </a:r>
        </a:p>
      </dgm:t>
    </dgm:pt>
    <dgm:pt modelId="{C63B4F69-FC30-48C3-BB45-020552A46521}" type="parTrans" cxnId="{B609B43B-7D21-495D-B6EE-F7A20902F7AB}">
      <dgm:prSet/>
      <dgm:spPr/>
      <dgm:t>
        <a:bodyPr/>
        <a:lstStyle/>
        <a:p>
          <a:endParaRPr lang="en-US" sz="1400" b="0" i="0">
            <a:latin typeface="Book Antiqua" panose="02040602050305030304" pitchFamily="18" charset="0"/>
          </a:endParaRPr>
        </a:p>
      </dgm:t>
    </dgm:pt>
    <dgm:pt modelId="{AEF1DF56-1956-4CF9-AA30-F2143D1ED3B8}" type="sibTrans" cxnId="{B609B43B-7D21-495D-B6EE-F7A20902F7AB}">
      <dgm:prSet/>
      <dgm:spPr/>
      <dgm:t>
        <a:bodyPr/>
        <a:lstStyle/>
        <a:p>
          <a:endParaRPr lang="en-US" sz="1400" b="0" i="0">
            <a:latin typeface="Book Antiqua" panose="02040602050305030304" pitchFamily="18" charset="0"/>
          </a:endParaRPr>
        </a:p>
      </dgm:t>
    </dgm:pt>
    <dgm:pt modelId="{3242E44B-ED4F-40AC-98F7-E92819FD9DCF}">
      <dgm:prSet phldrT="[Text]" custT="1"/>
      <dgm:spPr/>
      <dgm:t>
        <a:bodyPr/>
        <a:lstStyle/>
        <a:p>
          <a:r>
            <a:rPr lang="en-US" sz="1400" b="0" i="0" dirty="0">
              <a:latin typeface="Book Antiqua" panose="02040602050305030304" pitchFamily="18" charset="0"/>
            </a:rPr>
            <a:t>Training requirements are minimal</a:t>
          </a:r>
        </a:p>
      </dgm:t>
    </dgm:pt>
    <dgm:pt modelId="{1731D005-649C-472A-9541-185E360880E3}" type="parTrans" cxnId="{6A698747-4945-4DF9-A9D0-AF577172A4B9}">
      <dgm:prSet/>
      <dgm:spPr/>
      <dgm:t>
        <a:bodyPr/>
        <a:lstStyle/>
        <a:p>
          <a:endParaRPr lang="en-US" sz="1400" b="0" i="0">
            <a:latin typeface="Book Antiqua" panose="02040602050305030304" pitchFamily="18" charset="0"/>
          </a:endParaRPr>
        </a:p>
      </dgm:t>
    </dgm:pt>
    <dgm:pt modelId="{F92283CC-C3CF-4CF7-AA4D-EBBE47E6EC98}" type="sibTrans" cxnId="{6A698747-4945-4DF9-A9D0-AF577172A4B9}">
      <dgm:prSet/>
      <dgm:spPr/>
      <dgm:t>
        <a:bodyPr/>
        <a:lstStyle/>
        <a:p>
          <a:endParaRPr lang="en-US" sz="1400" b="0" i="0">
            <a:latin typeface="Book Antiqua" panose="02040602050305030304" pitchFamily="18" charset="0"/>
          </a:endParaRPr>
        </a:p>
      </dgm:t>
    </dgm:pt>
    <dgm:pt modelId="{4AC69282-F702-485B-A37D-50B7EE3F320C}">
      <dgm:prSet phldrT="[Text]" custT="1"/>
      <dgm:spPr/>
      <dgm:t>
        <a:bodyPr/>
        <a:lstStyle/>
        <a:p>
          <a:r>
            <a:rPr lang="en-US" sz="1400" b="0" i="0" dirty="0">
              <a:latin typeface="Book Antiqua" panose="02040602050305030304" pitchFamily="18" charset="0"/>
            </a:rPr>
            <a:t>Can be customized to the specific project needs</a:t>
          </a:r>
        </a:p>
      </dgm:t>
    </dgm:pt>
    <dgm:pt modelId="{28EB53A3-EFF2-4763-9F5F-0C8F61BE676F}" type="parTrans" cxnId="{964D442A-34B3-40C5-9070-EFBD0129FC37}">
      <dgm:prSet/>
      <dgm:spPr/>
      <dgm:t>
        <a:bodyPr/>
        <a:lstStyle/>
        <a:p>
          <a:endParaRPr lang="en-US" sz="1400" b="0" i="0">
            <a:latin typeface="Book Antiqua" panose="02040602050305030304" pitchFamily="18" charset="0"/>
          </a:endParaRPr>
        </a:p>
      </dgm:t>
    </dgm:pt>
    <dgm:pt modelId="{11235748-3420-41F0-A301-F959493503C3}" type="sibTrans" cxnId="{964D442A-34B3-40C5-9070-EFBD0129FC37}">
      <dgm:prSet/>
      <dgm:spPr/>
      <dgm:t>
        <a:bodyPr/>
        <a:lstStyle/>
        <a:p>
          <a:endParaRPr lang="en-US" sz="1400" b="0" i="0">
            <a:latin typeface="Book Antiqua" panose="02040602050305030304" pitchFamily="18" charset="0"/>
          </a:endParaRPr>
        </a:p>
      </dgm:t>
    </dgm:pt>
    <dgm:pt modelId="{6CD34626-D39A-4FC9-BA56-322C6EB3E567}" type="pres">
      <dgm:prSet presAssocID="{CE05EDED-71BA-48D6-9091-15E4250F3709}" presName="Name0" presStyleCnt="0">
        <dgm:presLayoutVars>
          <dgm:chMax val="1"/>
          <dgm:chPref val="1"/>
          <dgm:dir/>
          <dgm:animOne val="branch"/>
          <dgm:animLvl val="lvl"/>
        </dgm:presLayoutVars>
      </dgm:prSet>
      <dgm:spPr/>
    </dgm:pt>
    <dgm:pt modelId="{3137D474-4658-4BA5-AB78-BBBC61E3A269}" type="pres">
      <dgm:prSet presAssocID="{F1DDE362-B838-4A9F-A22F-91B45AA8C9BA}" presName="singleCycle" presStyleCnt="0"/>
      <dgm:spPr/>
    </dgm:pt>
    <dgm:pt modelId="{970C9105-2E83-4677-B708-06ECD130D270}" type="pres">
      <dgm:prSet presAssocID="{F1DDE362-B838-4A9F-A22F-91B45AA8C9BA}" presName="singleCenter" presStyleLbl="node1" presStyleIdx="0" presStyleCnt="6" custScaleX="150491">
        <dgm:presLayoutVars>
          <dgm:chMax val="7"/>
          <dgm:chPref val="7"/>
        </dgm:presLayoutVars>
      </dgm:prSet>
      <dgm:spPr/>
    </dgm:pt>
    <dgm:pt modelId="{96EAA7EB-D79E-4E45-8D5D-FA097B84EB20}" type="pres">
      <dgm:prSet presAssocID="{589A79B6-571B-4A15-A8C4-6BFB750F9422}" presName="Name56" presStyleLbl="parChTrans1D2" presStyleIdx="0" presStyleCnt="5"/>
      <dgm:spPr/>
    </dgm:pt>
    <dgm:pt modelId="{BCA765B1-600A-494E-9BC8-063E0C4E3745}" type="pres">
      <dgm:prSet presAssocID="{A5B112F9-796F-476F-8F25-679652AA283E}" presName="text0" presStyleLbl="node1" presStyleIdx="1" presStyleCnt="6" custScaleX="155327">
        <dgm:presLayoutVars>
          <dgm:bulletEnabled val="1"/>
        </dgm:presLayoutVars>
      </dgm:prSet>
      <dgm:spPr/>
    </dgm:pt>
    <dgm:pt modelId="{27EBE24D-ECE3-4280-B3E0-D058E3A2E5C9}" type="pres">
      <dgm:prSet presAssocID="{00C7CF2D-26C8-46E5-A7F3-DB3CBF999586}" presName="Name56" presStyleLbl="parChTrans1D2" presStyleIdx="1" presStyleCnt="5"/>
      <dgm:spPr/>
    </dgm:pt>
    <dgm:pt modelId="{677DB250-4167-4C23-854D-AAB60DBB7339}" type="pres">
      <dgm:prSet presAssocID="{19EBB4AB-CD67-4D95-9468-AE89A3066887}" presName="text0" presStyleLbl="node1" presStyleIdx="2" presStyleCnt="6" custScaleX="155712" custScaleY="136241" custRadScaleRad="135891" custRadScaleInc="14455">
        <dgm:presLayoutVars>
          <dgm:bulletEnabled val="1"/>
        </dgm:presLayoutVars>
      </dgm:prSet>
      <dgm:spPr/>
    </dgm:pt>
    <dgm:pt modelId="{D543F148-2ED2-4561-AA53-DA5B651DA191}" type="pres">
      <dgm:prSet presAssocID="{C63B4F69-FC30-48C3-BB45-020552A46521}" presName="Name56" presStyleLbl="parChTrans1D2" presStyleIdx="2" presStyleCnt="5"/>
      <dgm:spPr/>
    </dgm:pt>
    <dgm:pt modelId="{03C91B76-C5E7-440F-93CD-1A72F81F0906}" type="pres">
      <dgm:prSet presAssocID="{3F0D6C9C-8110-437B-8CCD-9C61B1C2B843}" presName="text0" presStyleLbl="node1" presStyleIdx="3" presStyleCnt="6" custScaleX="167086" custRadScaleRad="152943" custRadScaleInc="-61290">
        <dgm:presLayoutVars>
          <dgm:bulletEnabled val="1"/>
        </dgm:presLayoutVars>
      </dgm:prSet>
      <dgm:spPr/>
    </dgm:pt>
    <dgm:pt modelId="{10F8816F-4BA5-491D-9A71-785EA27D6F76}" type="pres">
      <dgm:prSet presAssocID="{28EB53A3-EFF2-4763-9F5F-0C8F61BE676F}" presName="Name56" presStyleLbl="parChTrans1D2" presStyleIdx="3" presStyleCnt="5"/>
      <dgm:spPr/>
    </dgm:pt>
    <dgm:pt modelId="{31488C11-4876-41AC-9A6F-AA8E6DE5FB89}" type="pres">
      <dgm:prSet presAssocID="{4AC69282-F702-485B-A37D-50B7EE3F320C}" presName="text0" presStyleLbl="node1" presStyleIdx="4" presStyleCnt="6" custScaleX="180756" custRadScaleRad="141904" custRadScaleInc="53448">
        <dgm:presLayoutVars>
          <dgm:bulletEnabled val="1"/>
        </dgm:presLayoutVars>
      </dgm:prSet>
      <dgm:spPr/>
    </dgm:pt>
    <dgm:pt modelId="{C2C33978-804B-47D8-BDE3-EA948D3DF856}" type="pres">
      <dgm:prSet presAssocID="{1731D005-649C-472A-9541-185E360880E3}" presName="Name56" presStyleLbl="parChTrans1D2" presStyleIdx="4" presStyleCnt="5"/>
      <dgm:spPr/>
    </dgm:pt>
    <dgm:pt modelId="{9AA633DC-778A-4D8F-B618-6F62E52ADC85}" type="pres">
      <dgm:prSet presAssocID="{3242E44B-ED4F-40AC-98F7-E92819FD9DCF}" presName="text0" presStyleLbl="node1" presStyleIdx="5" presStyleCnt="6" custScaleX="139785" custScaleY="136241" custRadScaleRad="133794" custRadScaleInc="-12907">
        <dgm:presLayoutVars>
          <dgm:bulletEnabled val="1"/>
        </dgm:presLayoutVars>
      </dgm:prSet>
      <dgm:spPr/>
    </dgm:pt>
  </dgm:ptLst>
  <dgm:cxnLst>
    <dgm:cxn modelId="{5370B306-151F-4A3B-84AD-C41DB888C2D2}" type="presOf" srcId="{C63B4F69-FC30-48C3-BB45-020552A46521}" destId="{D543F148-2ED2-4561-AA53-DA5B651DA191}" srcOrd="0" destOrd="0" presId="urn:microsoft.com/office/officeart/2008/layout/RadialCluster"/>
    <dgm:cxn modelId="{CEBD8E08-62D0-463D-8CB4-89D816B5BCFA}" type="presOf" srcId="{28EB53A3-EFF2-4763-9F5F-0C8F61BE676F}" destId="{10F8816F-4BA5-491D-9A71-785EA27D6F76}" srcOrd="0" destOrd="0" presId="urn:microsoft.com/office/officeart/2008/layout/RadialCluster"/>
    <dgm:cxn modelId="{03BFB40A-C4B3-46DA-8E06-68D6E8A4B197}" type="presOf" srcId="{4AC69282-F702-485B-A37D-50B7EE3F320C}" destId="{31488C11-4876-41AC-9A6F-AA8E6DE5FB89}" srcOrd="0" destOrd="0" presId="urn:microsoft.com/office/officeart/2008/layout/RadialCluster"/>
    <dgm:cxn modelId="{964D442A-34B3-40C5-9070-EFBD0129FC37}" srcId="{F1DDE362-B838-4A9F-A22F-91B45AA8C9BA}" destId="{4AC69282-F702-485B-A37D-50B7EE3F320C}" srcOrd="3" destOrd="0" parTransId="{28EB53A3-EFF2-4763-9F5F-0C8F61BE676F}" sibTransId="{11235748-3420-41F0-A301-F959493503C3}"/>
    <dgm:cxn modelId="{77BBA431-4EBF-4C95-90EC-CDE8A32F465A}" type="presOf" srcId="{CE05EDED-71BA-48D6-9091-15E4250F3709}" destId="{6CD34626-D39A-4FC9-BA56-322C6EB3E567}" srcOrd="0" destOrd="0" presId="urn:microsoft.com/office/officeart/2008/layout/RadialCluster"/>
    <dgm:cxn modelId="{B609B43B-7D21-495D-B6EE-F7A20902F7AB}" srcId="{F1DDE362-B838-4A9F-A22F-91B45AA8C9BA}" destId="{3F0D6C9C-8110-437B-8CCD-9C61B1C2B843}" srcOrd="2" destOrd="0" parTransId="{C63B4F69-FC30-48C3-BB45-020552A46521}" sibTransId="{AEF1DF56-1956-4CF9-AA30-F2143D1ED3B8}"/>
    <dgm:cxn modelId="{6A698747-4945-4DF9-A9D0-AF577172A4B9}" srcId="{F1DDE362-B838-4A9F-A22F-91B45AA8C9BA}" destId="{3242E44B-ED4F-40AC-98F7-E92819FD9DCF}" srcOrd="4" destOrd="0" parTransId="{1731D005-649C-472A-9541-185E360880E3}" sibTransId="{F92283CC-C3CF-4CF7-AA4D-EBBE47E6EC98}"/>
    <dgm:cxn modelId="{35797E6B-2571-448B-B3BF-E790A396CF14}" srcId="{CE05EDED-71BA-48D6-9091-15E4250F3709}" destId="{F1DDE362-B838-4A9F-A22F-91B45AA8C9BA}" srcOrd="0" destOrd="0" parTransId="{9C111DF2-C345-4214-8836-D8FAA74887D1}" sibTransId="{7BD86821-C565-4601-B4CC-CD1573B9149A}"/>
    <dgm:cxn modelId="{85A09972-255A-45E0-8700-EC5F5AC10686}" type="presOf" srcId="{589A79B6-571B-4A15-A8C4-6BFB750F9422}" destId="{96EAA7EB-D79E-4E45-8D5D-FA097B84EB20}" srcOrd="0" destOrd="0" presId="urn:microsoft.com/office/officeart/2008/layout/RadialCluster"/>
    <dgm:cxn modelId="{DCD0BA74-4D30-4046-91B5-2EE9445E3535}" type="presOf" srcId="{3F0D6C9C-8110-437B-8CCD-9C61B1C2B843}" destId="{03C91B76-C5E7-440F-93CD-1A72F81F0906}" srcOrd="0" destOrd="0" presId="urn:microsoft.com/office/officeart/2008/layout/RadialCluster"/>
    <dgm:cxn modelId="{F5CD8288-EDE0-4B9B-8490-B5BC83DB043A}" srcId="{F1DDE362-B838-4A9F-A22F-91B45AA8C9BA}" destId="{A5B112F9-796F-476F-8F25-679652AA283E}" srcOrd="0" destOrd="0" parTransId="{589A79B6-571B-4A15-A8C4-6BFB750F9422}" sibTransId="{D0322F0A-0BD1-411D-AA23-EF1DB6454E5B}"/>
    <dgm:cxn modelId="{A97372A0-403C-4F71-8E3E-54C308160183}" type="presOf" srcId="{A5B112F9-796F-476F-8F25-679652AA283E}" destId="{BCA765B1-600A-494E-9BC8-063E0C4E3745}" srcOrd="0" destOrd="0" presId="urn:microsoft.com/office/officeart/2008/layout/RadialCluster"/>
    <dgm:cxn modelId="{CC106FAD-72C0-49B3-8D19-994B84E05F50}" type="presOf" srcId="{19EBB4AB-CD67-4D95-9468-AE89A3066887}" destId="{677DB250-4167-4C23-854D-AAB60DBB7339}" srcOrd="0" destOrd="0" presId="urn:microsoft.com/office/officeart/2008/layout/RadialCluster"/>
    <dgm:cxn modelId="{61F24EBB-B998-4A4C-ABEF-2B5507FD040E}" srcId="{F1DDE362-B838-4A9F-A22F-91B45AA8C9BA}" destId="{19EBB4AB-CD67-4D95-9468-AE89A3066887}" srcOrd="1" destOrd="0" parTransId="{00C7CF2D-26C8-46E5-A7F3-DB3CBF999586}" sibTransId="{CE8B8EFD-7BC8-4719-85BB-0100AA6A3BA1}"/>
    <dgm:cxn modelId="{87DC7DC4-4EAE-4F35-8F1D-D5D95651D1DD}" type="presOf" srcId="{F1DDE362-B838-4A9F-A22F-91B45AA8C9BA}" destId="{970C9105-2E83-4677-B708-06ECD130D270}" srcOrd="0" destOrd="0" presId="urn:microsoft.com/office/officeart/2008/layout/RadialCluster"/>
    <dgm:cxn modelId="{E32259DB-1873-4896-B221-53708AC92D67}" type="presOf" srcId="{00C7CF2D-26C8-46E5-A7F3-DB3CBF999586}" destId="{27EBE24D-ECE3-4280-B3E0-D058E3A2E5C9}" srcOrd="0" destOrd="0" presId="urn:microsoft.com/office/officeart/2008/layout/RadialCluster"/>
    <dgm:cxn modelId="{DCD530E3-AF61-4FA3-B7FF-8673A7E40963}" type="presOf" srcId="{1731D005-649C-472A-9541-185E360880E3}" destId="{C2C33978-804B-47D8-BDE3-EA948D3DF856}" srcOrd="0" destOrd="0" presId="urn:microsoft.com/office/officeart/2008/layout/RadialCluster"/>
    <dgm:cxn modelId="{D603FCE5-8670-4874-824F-89E3D3017DE4}" type="presOf" srcId="{3242E44B-ED4F-40AC-98F7-E92819FD9DCF}" destId="{9AA633DC-778A-4D8F-B618-6F62E52ADC85}" srcOrd="0" destOrd="0" presId="urn:microsoft.com/office/officeart/2008/layout/RadialCluster"/>
    <dgm:cxn modelId="{93813A5E-2569-4CEB-9652-4C97B43CDB26}" type="presParOf" srcId="{6CD34626-D39A-4FC9-BA56-322C6EB3E567}" destId="{3137D474-4658-4BA5-AB78-BBBC61E3A269}" srcOrd="0" destOrd="0" presId="urn:microsoft.com/office/officeart/2008/layout/RadialCluster"/>
    <dgm:cxn modelId="{E33F1D37-C140-40C3-8D15-96FEAA07DB62}" type="presParOf" srcId="{3137D474-4658-4BA5-AB78-BBBC61E3A269}" destId="{970C9105-2E83-4677-B708-06ECD130D270}" srcOrd="0" destOrd="0" presId="urn:microsoft.com/office/officeart/2008/layout/RadialCluster"/>
    <dgm:cxn modelId="{585C4C7A-3F27-4959-930A-F5899CFF4F38}" type="presParOf" srcId="{3137D474-4658-4BA5-AB78-BBBC61E3A269}" destId="{96EAA7EB-D79E-4E45-8D5D-FA097B84EB20}" srcOrd="1" destOrd="0" presId="urn:microsoft.com/office/officeart/2008/layout/RadialCluster"/>
    <dgm:cxn modelId="{52DC2F1F-5B62-459C-B110-62D7610AA40D}" type="presParOf" srcId="{3137D474-4658-4BA5-AB78-BBBC61E3A269}" destId="{BCA765B1-600A-494E-9BC8-063E0C4E3745}" srcOrd="2" destOrd="0" presId="urn:microsoft.com/office/officeart/2008/layout/RadialCluster"/>
    <dgm:cxn modelId="{62925678-A768-4F76-9766-345DFF1F2157}" type="presParOf" srcId="{3137D474-4658-4BA5-AB78-BBBC61E3A269}" destId="{27EBE24D-ECE3-4280-B3E0-D058E3A2E5C9}" srcOrd="3" destOrd="0" presId="urn:microsoft.com/office/officeart/2008/layout/RadialCluster"/>
    <dgm:cxn modelId="{8BE48FAE-2DD3-46BE-B38B-7E04A2D3747F}" type="presParOf" srcId="{3137D474-4658-4BA5-AB78-BBBC61E3A269}" destId="{677DB250-4167-4C23-854D-AAB60DBB7339}" srcOrd="4" destOrd="0" presId="urn:microsoft.com/office/officeart/2008/layout/RadialCluster"/>
    <dgm:cxn modelId="{1E42A945-C29C-4996-BD39-5A06B6475ACC}" type="presParOf" srcId="{3137D474-4658-4BA5-AB78-BBBC61E3A269}" destId="{D543F148-2ED2-4561-AA53-DA5B651DA191}" srcOrd="5" destOrd="0" presId="urn:microsoft.com/office/officeart/2008/layout/RadialCluster"/>
    <dgm:cxn modelId="{A266A6BE-A628-455B-BC5D-C89CD9E9BAC5}" type="presParOf" srcId="{3137D474-4658-4BA5-AB78-BBBC61E3A269}" destId="{03C91B76-C5E7-440F-93CD-1A72F81F0906}" srcOrd="6" destOrd="0" presId="urn:microsoft.com/office/officeart/2008/layout/RadialCluster"/>
    <dgm:cxn modelId="{C7E5FF26-AF4C-45E7-B267-7662804A825B}" type="presParOf" srcId="{3137D474-4658-4BA5-AB78-BBBC61E3A269}" destId="{10F8816F-4BA5-491D-9A71-785EA27D6F76}" srcOrd="7" destOrd="0" presId="urn:microsoft.com/office/officeart/2008/layout/RadialCluster"/>
    <dgm:cxn modelId="{8842761C-9C65-4534-9721-D387AB10FBD0}" type="presParOf" srcId="{3137D474-4658-4BA5-AB78-BBBC61E3A269}" destId="{31488C11-4876-41AC-9A6F-AA8E6DE5FB89}" srcOrd="8" destOrd="0" presId="urn:microsoft.com/office/officeart/2008/layout/RadialCluster"/>
    <dgm:cxn modelId="{DD5C7298-9813-450D-88FE-7DA9C3F3F6D7}" type="presParOf" srcId="{3137D474-4658-4BA5-AB78-BBBC61E3A269}" destId="{C2C33978-804B-47D8-BDE3-EA948D3DF856}" srcOrd="9" destOrd="0" presId="urn:microsoft.com/office/officeart/2008/layout/RadialCluster"/>
    <dgm:cxn modelId="{D7F52D64-2501-4B89-B92B-D52B6EEE58C6}" type="presParOf" srcId="{3137D474-4658-4BA5-AB78-BBBC61E3A269}" destId="{9AA633DC-778A-4D8F-B618-6F62E52ADC85}" srcOrd="1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E05EDED-71BA-48D6-9091-15E4250F3709}"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F1DDE362-B838-4A9F-A22F-91B45AA8C9BA}">
      <dgm:prSet phldrT="[Text]" custT="1"/>
      <dgm:spPr>
        <a:solidFill>
          <a:schemeClr val="tx2"/>
        </a:solidFill>
      </dgm:spPr>
      <dgm:t>
        <a:bodyPr/>
        <a:lstStyle/>
        <a:p>
          <a:r>
            <a:rPr lang="en-US" sz="2400" b="1" i="0" dirty="0">
              <a:latin typeface="Book Antiqua" panose="02040602050305030304" pitchFamily="18" charset="0"/>
            </a:rPr>
            <a:t>Disadvantage</a:t>
          </a:r>
        </a:p>
      </dgm:t>
    </dgm:pt>
    <dgm:pt modelId="{9C111DF2-C345-4214-8836-D8FAA74887D1}" type="parTrans" cxnId="{35797E6B-2571-448B-B3BF-E790A396CF14}">
      <dgm:prSet/>
      <dgm:spPr/>
      <dgm:t>
        <a:bodyPr/>
        <a:lstStyle/>
        <a:p>
          <a:endParaRPr lang="en-US" sz="1400" b="0" i="0">
            <a:latin typeface="Book Antiqua" panose="02040602050305030304" pitchFamily="18" charset="0"/>
          </a:endParaRPr>
        </a:p>
      </dgm:t>
    </dgm:pt>
    <dgm:pt modelId="{7BD86821-C565-4601-B4CC-CD1573B9149A}" type="sibTrans" cxnId="{35797E6B-2571-448B-B3BF-E790A396CF14}">
      <dgm:prSet/>
      <dgm:spPr/>
      <dgm:t>
        <a:bodyPr/>
        <a:lstStyle/>
        <a:p>
          <a:endParaRPr lang="en-US" sz="1400" b="0" i="0">
            <a:latin typeface="Book Antiqua" panose="02040602050305030304" pitchFamily="18" charset="0"/>
          </a:endParaRPr>
        </a:p>
      </dgm:t>
    </dgm:pt>
    <dgm:pt modelId="{A5B112F9-796F-476F-8F25-679652AA283E}">
      <dgm:prSet phldrT="[Text]" custT="1"/>
      <dgm:spPr/>
      <dgm:t>
        <a:bodyPr/>
        <a:lstStyle/>
        <a:p>
          <a:r>
            <a:rPr lang="en-US" sz="1400" b="0" i="0" dirty="0">
              <a:latin typeface="Book Antiqua" panose="02040602050305030304" pitchFamily="18" charset="0"/>
            </a:rPr>
            <a:t>May not be transportable</a:t>
          </a:r>
        </a:p>
      </dgm:t>
    </dgm:pt>
    <dgm:pt modelId="{589A79B6-571B-4A15-A8C4-6BFB750F9422}" type="parTrans" cxnId="{F5CD8288-EDE0-4B9B-8490-B5BC83DB043A}">
      <dgm:prSet/>
      <dgm:spPr/>
      <dgm:t>
        <a:bodyPr/>
        <a:lstStyle/>
        <a:p>
          <a:endParaRPr lang="en-US" sz="1400" b="0" i="0">
            <a:latin typeface="Book Antiqua" panose="02040602050305030304" pitchFamily="18" charset="0"/>
          </a:endParaRPr>
        </a:p>
      </dgm:t>
    </dgm:pt>
    <dgm:pt modelId="{D0322F0A-0BD1-411D-AA23-EF1DB6454E5B}" type="sibTrans" cxnId="{F5CD8288-EDE0-4B9B-8490-B5BC83DB043A}">
      <dgm:prSet/>
      <dgm:spPr/>
      <dgm:t>
        <a:bodyPr/>
        <a:lstStyle/>
        <a:p>
          <a:endParaRPr lang="en-US" sz="1400" b="0" i="0">
            <a:latin typeface="Book Antiqua" panose="02040602050305030304" pitchFamily="18" charset="0"/>
          </a:endParaRPr>
        </a:p>
      </dgm:t>
    </dgm:pt>
    <dgm:pt modelId="{19EBB4AB-CD67-4D95-9468-AE89A3066887}">
      <dgm:prSet phldrT="[Text]" custT="1"/>
      <dgm:spPr/>
      <dgm:t>
        <a:bodyPr/>
        <a:lstStyle/>
        <a:p>
          <a:r>
            <a:rPr lang="en-US" sz="1400" b="0" i="0" dirty="0">
              <a:latin typeface="Book Antiqua" panose="02040602050305030304" pitchFamily="18" charset="0"/>
            </a:rPr>
            <a:t>Large or complex projects may be difficult to display</a:t>
          </a:r>
        </a:p>
      </dgm:t>
    </dgm:pt>
    <dgm:pt modelId="{00C7CF2D-26C8-46E5-A7F3-DB3CBF999586}" type="parTrans" cxnId="{61F24EBB-B998-4A4C-ABEF-2B5507FD040E}">
      <dgm:prSet/>
      <dgm:spPr/>
      <dgm:t>
        <a:bodyPr/>
        <a:lstStyle/>
        <a:p>
          <a:endParaRPr lang="en-US" sz="1400" b="0" i="0">
            <a:latin typeface="Book Antiqua" panose="02040602050305030304" pitchFamily="18" charset="0"/>
          </a:endParaRPr>
        </a:p>
      </dgm:t>
    </dgm:pt>
    <dgm:pt modelId="{CE8B8EFD-7BC8-4719-85BB-0100AA6A3BA1}" type="sibTrans" cxnId="{61F24EBB-B998-4A4C-ABEF-2B5507FD040E}">
      <dgm:prSet/>
      <dgm:spPr/>
      <dgm:t>
        <a:bodyPr/>
        <a:lstStyle/>
        <a:p>
          <a:endParaRPr lang="en-US" sz="1400" b="0" i="0">
            <a:latin typeface="Book Antiqua" panose="02040602050305030304" pitchFamily="18" charset="0"/>
          </a:endParaRPr>
        </a:p>
      </dgm:t>
    </dgm:pt>
    <dgm:pt modelId="{3F0D6C9C-8110-437B-8CCD-9C61B1C2B843}">
      <dgm:prSet phldrT="[Text]" custT="1"/>
      <dgm:spPr/>
      <dgm:t>
        <a:bodyPr/>
        <a:lstStyle/>
        <a:p>
          <a:r>
            <a:rPr lang="en-US" sz="1400" b="0" i="0" dirty="0">
              <a:latin typeface="Book Antiqua" panose="02040602050305030304" pitchFamily="18" charset="0"/>
            </a:rPr>
            <a:t>Project status information is only available at one site</a:t>
          </a:r>
        </a:p>
      </dgm:t>
    </dgm:pt>
    <dgm:pt modelId="{C63B4F69-FC30-48C3-BB45-020552A46521}" type="parTrans" cxnId="{B609B43B-7D21-495D-B6EE-F7A20902F7AB}">
      <dgm:prSet/>
      <dgm:spPr/>
      <dgm:t>
        <a:bodyPr/>
        <a:lstStyle/>
        <a:p>
          <a:endParaRPr lang="en-US" sz="1400" b="0" i="0">
            <a:latin typeface="Book Antiqua" panose="02040602050305030304" pitchFamily="18" charset="0"/>
          </a:endParaRPr>
        </a:p>
      </dgm:t>
    </dgm:pt>
    <dgm:pt modelId="{AEF1DF56-1956-4CF9-AA30-F2143D1ED3B8}" type="sibTrans" cxnId="{B609B43B-7D21-495D-B6EE-F7A20902F7AB}">
      <dgm:prSet/>
      <dgm:spPr/>
      <dgm:t>
        <a:bodyPr/>
        <a:lstStyle/>
        <a:p>
          <a:endParaRPr lang="en-US" sz="1400" b="0" i="0">
            <a:latin typeface="Book Antiqua" panose="02040602050305030304" pitchFamily="18" charset="0"/>
          </a:endParaRPr>
        </a:p>
      </dgm:t>
    </dgm:pt>
    <dgm:pt modelId="{3242E44B-ED4F-40AC-98F7-E92819FD9DCF}">
      <dgm:prSet phldrT="[Text]" custT="1"/>
      <dgm:spPr/>
      <dgm:t>
        <a:bodyPr/>
        <a:lstStyle/>
        <a:p>
          <a:r>
            <a:rPr lang="en-US" sz="1400" b="0" i="0" dirty="0">
              <a:latin typeface="Book Antiqua" panose="02040602050305030304" pitchFamily="18" charset="0"/>
            </a:rPr>
            <a:t>Requires manual summarizing of the information</a:t>
          </a:r>
        </a:p>
      </dgm:t>
    </dgm:pt>
    <dgm:pt modelId="{1731D005-649C-472A-9541-185E360880E3}" type="parTrans" cxnId="{6A698747-4945-4DF9-A9D0-AF577172A4B9}">
      <dgm:prSet/>
      <dgm:spPr/>
      <dgm:t>
        <a:bodyPr/>
        <a:lstStyle/>
        <a:p>
          <a:endParaRPr lang="en-US" sz="1400" b="0" i="0">
            <a:latin typeface="Book Antiqua" panose="02040602050305030304" pitchFamily="18" charset="0"/>
          </a:endParaRPr>
        </a:p>
      </dgm:t>
    </dgm:pt>
    <dgm:pt modelId="{F92283CC-C3CF-4CF7-AA4D-EBBE47E6EC98}" type="sibTrans" cxnId="{6A698747-4945-4DF9-A9D0-AF577172A4B9}">
      <dgm:prSet/>
      <dgm:spPr/>
      <dgm:t>
        <a:bodyPr/>
        <a:lstStyle/>
        <a:p>
          <a:endParaRPr lang="en-US" sz="1400" b="0" i="0">
            <a:latin typeface="Book Antiqua" panose="02040602050305030304" pitchFamily="18" charset="0"/>
          </a:endParaRPr>
        </a:p>
      </dgm:t>
    </dgm:pt>
    <dgm:pt modelId="{4AC69282-F702-485B-A37D-50B7EE3F320C}">
      <dgm:prSet phldrT="[Text]" custT="1"/>
      <dgm:spPr/>
      <dgm:t>
        <a:bodyPr/>
        <a:lstStyle/>
        <a:p>
          <a:r>
            <a:rPr lang="en-US" sz="1400" b="0" i="0" dirty="0">
              <a:latin typeface="Book Antiqua" panose="02040602050305030304" pitchFamily="18" charset="0"/>
            </a:rPr>
            <a:t>Potential problem activities and resource conflicts may be overlooked</a:t>
          </a:r>
        </a:p>
      </dgm:t>
    </dgm:pt>
    <dgm:pt modelId="{28EB53A3-EFF2-4763-9F5F-0C8F61BE676F}" type="parTrans" cxnId="{964D442A-34B3-40C5-9070-EFBD0129FC37}">
      <dgm:prSet/>
      <dgm:spPr/>
      <dgm:t>
        <a:bodyPr/>
        <a:lstStyle/>
        <a:p>
          <a:endParaRPr lang="en-US" sz="1400" b="0" i="0">
            <a:latin typeface="Book Antiqua" panose="02040602050305030304" pitchFamily="18" charset="0"/>
          </a:endParaRPr>
        </a:p>
      </dgm:t>
    </dgm:pt>
    <dgm:pt modelId="{11235748-3420-41F0-A301-F959493503C3}" type="sibTrans" cxnId="{964D442A-34B3-40C5-9070-EFBD0129FC37}">
      <dgm:prSet/>
      <dgm:spPr/>
      <dgm:t>
        <a:bodyPr/>
        <a:lstStyle/>
        <a:p>
          <a:endParaRPr lang="en-US" sz="1400" b="0" i="0">
            <a:latin typeface="Book Antiqua" panose="02040602050305030304" pitchFamily="18" charset="0"/>
          </a:endParaRPr>
        </a:p>
      </dgm:t>
    </dgm:pt>
    <dgm:pt modelId="{1E69C64C-FE43-4C7A-B8DE-5E3650B555D1}">
      <dgm:prSet phldrT="[Text]" custT="1"/>
      <dgm:spPr>
        <a:solidFill>
          <a:schemeClr val="tx2">
            <a:lumMod val="40000"/>
            <a:lumOff val="60000"/>
          </a:schemeClr>
        </a:solidFill>
      </dgm:spPr>
      <dgm:t>
        <a:bodyPr/>
        <a:lstStyle/>
        <a:p>
          <a:r>
            <a:rPr lang="en-US" sz="1400" b="0" i="0" dirty="0">
              <a:latin typeface="Book Antiqua" panose="02040602050305030304" pitchFamily="18" charset="0"/>
            </a:rPr>
            <a:t>After the project is completed, it is harder to analyze the results</a:t>
          </a:r>
        </a:p>
      </dgm:t>
    </dgm:pt>
    <dgm:pt modelId="{5239C9C5-D1C7-463F-B6BA-01DA02A00726}" type="parTrans" cxnId="{89D7C342-283B-4BD7-8CEE-963560C3EF17}">
      <dgm:prSet/>
      <dgm:spPr/>
      <dgm:t>
        <a:bodyPr/>
        <a:lstStyle/>
        <a:p>
          <a:endParaRPr lang="en-US"/>
        </a:p>
      </dgm:t>
    </dgm:pt>
    <dgm:pt modelId="{4961ECBA-564A-43BE-BBB0-98ED84968965}" type="sibTrans" cxnId="{89D7C342-283B-4BD7-8CEE-963560C3EF17}">
      <dgm:prSet/>
      <dgm:spPr/>
      <dgm:t>
        <a:bodyPr/>
        <a:lstStyle/>
        <a:p>
          <a:endParaRPr lang="en-US"/>
        </a:p>
      </dgm:t>
    </dgm:pt>
    <dgm:pt modelId="{6CD34626-D39A-4FC9-BA56-322C6EB3E567}" type="pres">
      <dgm:prSet presAssocID="{CE05EDED-71BA-48D6-9091-15E4250F3709}" presName="Name0" presStyleCnt="0">
        <dgm:presLayoutVars>
          <dgm:chMax val="1"/>
          <dgm:chPref val="1"/>
          <dgm:dir/>
          <dgm:animOne val="branch"/>
          <dgm:animLvl val="lvl"/>
        </dgm:presLayoutVars>
      </dgm:prSet>
      <dgm:spPr/>
    </dgm:pt>
    <dgm:pt modelId="{3137D474-4658-4BA5-AB78-BBBC61E3A269}" type="pres">
      <dgm:prSet presAssocID="{F1DDE362-B838-4A9F-A22F-91B45AA8C9BA}" presName="singleCycle" presStyleCnt="0"/>
      <dgm:spPr/>
    </dgm:pt>
    <dgm:pt modelId="{970C9105-2E83-4677-B708-06ECD130D270}" type="pres">
      <dgm:prSet presAssocID="{F1DDE362-B838-4A9F-A22F-91B45AA8C9BA}" presName="singleCenter" presStyleLbl="node1" presStyleIdx="0" presStyleCnt="7" custScaleX="169187">
        <dgm:presLayoutVars>
          <dgm:chMax val="7"/>
          <dgm:chPref val="7"/>
        </dgm:presLayoutVars>
      </dgm:prSet>
      <dgm:spPr/>
    </dgm:pt>
    <dgm:pt modelId="{96EAA7EB-D79E-4E45-8D5D-FA097B84EB20}" type="pres">
      <dgm:prSet presAssocID="{589A79B6-571B-4A15-A8C4-6BFB750F9422}" presName="Name56" presStyleLbl="parChTrans1D2" presStyleIdx="0" presStyleCnt="6"/>
      <dgm:spPr/>
    </dgm:pt>
    <dgm:pt modelId="{BCA765B1-600A-494E-9BC8-063E0C4E3745}" type="pres">
      <dgm:prSet presAssocID="{A5B112F9-796F-476F-8F25-679652AA283E}" presName="text0" presStyleLbl="node1" presStyleIdx="1" presStyleCnt="7" custScaleX="194186" custRadScaleRad="102423">
        <dgm:presLayoutVars>
          <dgm:bulletEnabled val="1"/>
        </dgm:presLayoutVars>
      </dgm:prSet>
      <dgm:spPr/>
    </dgm:pt>
    <dgm:pt modelId="{27EBE24D-ECE3-4280-B3E0-D058E3A2E5C9}" type="pres">
      <dgm:prSet presAssocID="{00C7CF2D-26C8-46E5-A7F3-DB3CBF999586}" presName="Name56" presStyleLbl="parChTrans1D2" presStyleIdx="1" presStyleCnt="6"/>
      <dgm:spPr/>
    </dgm:pt>
    <dgm:pt modelId="{677DB250-4167-4C23-854D-AAB60DBB7339}" type="pres">
      <dgm:prSet presAssocID="{19EBB4AB-CD67-4D95-9468-AE89A3066887}" presName="text0" presStyleLbl="node1" presStyleIdx="2" presStyleCnt="7" custScaleX="195133" custScaleY="136241" custRadScaleRad="163549" custRadScaleInc="45124">
        <dgm:presLayoutVars>
          <dgm:bulletEnabled val="1"/>
        </dgm:presLayoutVars>
      </dgm:prSet>
      <dgm:spPr/>
    </dgm:pt>
    <dgm:pt modelId="{D543F148-2ED2-4561-AA53-DA5B651DA191}" type="pres">
      <dgm:prSet presAssocID="{C63B4F69-FC30-48C3-BB45-020552A46521}" presName="Name56" presStyleLbl="parChTrans1D2" presStyleIdx="2" presStyleCnt="6"/>
      <dgm:spPr/>
    </dgm:pt>
    <dgm:pt modelId="{03C91B76-C5E7-440F-93CD-1A72F81F0906}" type="pres">
      <dgm:prSet presAssocID="{3F0D6C9C-8110-437B-8CCD-9C61B1C2B843}" presName="text0" presStyleLbl="node1" presStyleIdx="3" presStyleCnt="7" custScaleX="198748" custScaleY="135858" custRadScaleRad="166113" custRadScaleInc="-37578">
        <dgm:presLayoutVars>
          <dgm:bulletEnabled val="1"/>
        </dgm:presLayoutVars>
      </dgm:prSet>
      <dgm:spPr/>
    </dgm:pt>
    <dgm:pt modelId="{10F8816F-4BA5-491D-9A71-785EA27D6F76}" type="pres">
      <dgm:prSet presAssocID="{28EB53A3-EFF2-4763-9F5F-0C8F61BE676F}" presName="Name56" presStyleLbl="parChTrans1D2" presStyleIdx="3" presStyleCnt="6"/>
      <dgm:spPr/>
    </dgm:pt>
    <dgm:pt modelId="{31488C11-4876-41AC-9A6F-AA8E6DE5FB89}" type="pres">
      <dgm:prSet presAssocID="{4AC69282-F702-485B-A37D-50B7EE3F320C}" presName="text0" presStyleLbl="node1" presStyleIdx="4" presStyleCnt="7" custScaleX="200648">
        <dgm:presLayoutVars>
          <dgm:bulletEnabled val="1"/>
        </dgm:presLayoutVars>
      </dgm:prSet>
      <dgm:spPr/>
    </dgm:pt>
    <dgm:pt modelId="{C2C33978-804B-47D8-BDE3-EA948D3DF856}" type="pres">
      <dgm:prSet presAssocID="{1731D005-649C-472A-9541-185E360880E3}" presName="Name56" presStyleLbl="parChTrans1D2" presStyleIdx="4" presStyleCnt="6"/>
      <dgm:spPr/>
    </dgm:pt>
    <dgm:pt modelId="{9AA633DC-778A-4D8F-B618-6F62E52ADC85}" type="pres">
      <dgm:prSet presAssocID="{3242E44B-ED4F-40AC-98F7-E92819FD9DCF}" presName="text0" presStyleLbl="node1" presStyleIdx="5" presStyleCnt="7" custScaleX="206751" custScaleY="136241" custRadScaleRad="160328" custRadScaleInc="34291">
        <dgm:presLayoutVars>
          <dgm:bulletEnabled val="1"/>
        </dgm:presLayoutVars>
      </dgm:prSet>
      <dgm:spPr/>
    </dgm:pt>
    <dgm:pt modelId="{0AFB1FC3-6777-4702-9E42-13B1ACD8AF8B}" type="pres">
      <dgm:prSet presAssocID="{5239C9C5-D1C7-463F-B6BA-01DA02A00726}" presName="Name56" presStyleLbl="parChTrans1D2" presStyleIdx="5" presStyleCnt="6"/>
      <dgm:spPr/>
    </dgm:pt>
    <dgm:pt modelId="{59A03333-B320-483A-8FBF-364A70739F89}" type="pres">
      <dgm:prSet presAssocID="{1E69C64C-FE43-4C7A-B8DE-5E3650B555D1}" presName="text0" presStyleLbl="node1" presStyleIdx="6" presStyleCnt="7" custScaleX="206969" custScaleY="150754" custRadScaleRad="162733" custRadScaleInc="-40354">
        <dgm:presLayoutVars>
          <dgm:bulletEnabled val="1"/>
        </dgm:presLayoutVars>
      </dgm:prSet>
      <dgm:spPr/>
    </dgm:pt>
  </dgm:ptLst>
  <dgm:cxnLst>
    <dgm:cxn modelId="{5370B306-151F-4A3B-84AD-C41DB888C2D2}" type="presOf" srcId="{C63B4F69-FC30-48C3-BB45-020552A46521}" destId="{D543F148-2ED2-4561-AA53-DA5B651DA191}" srcOrd="0" destOrd="0" presId="urn:microsoft.com/office/officeart/2008/layout/RadialCluster"/>
    <dgm:cxn modelId="{CEBD8E08-62D0-463D-8CB4-89D816B5BCFA}" type="presOf" srcId="{28EB53A3-EFF2-4763-9F5F-0C8F61BE676F}" destId="{10F8816F-4BA5-491D-9A71-785EA27D6F76}" srcOrd="0" destOrd="0" presId="urn:microsoft.com/office/officeart/2008/layout/RadialCluster"/>
    <dgm:cxn modelId="{03BFB40A-C4B3-46DA-8E06-68D6E8A4B197}" type="presOf" srcId="{4AC69282-F702-485B-A37D-50B7EE3F320C}" destId="{31488C11-4876-41AC-9A6F-AA8E6DE5FB89}" srcOrd="0" destOrd="0" presId="urn:microsoft.com/office/officeart/2008/layout/RadialCluster"/>
    <dgm:cxn modelId="{964D442A-34B3-40C5-9070-EFBD0129FC37}" srcId="{F1DDE362-B838-4A9F-A22F-91B45AA8C9BA}" destId="{4AC69282-F702-485B-A37D-50B7EE3F320C}" srcOrd="3" destOrd="0" parTransId="{28EB53A3-EFF2-4763-9F5F-0C8F61BE676F}" sibTransId="{11235748-3420-41F0-A301-F959493503C3}"/>
    <dgm:cxn modelId="{68F4AF2A-259F-4309-9F8C-E5728D923682}" type="presOf" srcId="{1E69C64C-FE43-4C7A-B8DE-5E3650B555D1}" destId="{59A03333-B320-483A-8FBF-364A70739F89}" srcOrd="0" destOrd="0" presId="urn:microsoft.com/office/officeart/2008/layout/RadialCluster"/>
    <dgm:cxn modelId="{77BBA431-4EBF-4C95-90EC-CDE8A32F465A}" type="presOf" srcId="{CE05EDED-71BA-48D6-9091-15E4250F3709}" destId="{6CD34626-D39A-4FC9-BA56-322C6EB3E567}" srcOrd="0" destOrd="0" presId="urn:microsoft.com/office/officeart/2008/layout/RadialCluster"/>
    <dgm:cxn modelId="{B609B43B-7D21-495D-B6EE-F7A20902F7AB}" srcId="{F1DDE362-B838-4A9F-A22F-91B45AA8C9BA}" destId="{3F0D6C9C-8110-437B-8CCD-9C61B1C2B843}" srcOrd="2" destOrd="0" parTransId="{C63B4F69-FC30-48C3-BB45-020552A46521}" sibTransId="{AEF1DF56-1956-4CF9-AA30-F2143D1ED3B8}"/>
    <dgm:cxn modelId="{89D7C342-283B-4BD7-8CEE-963560C3EF17}" srcId="{F1DDE362-B838-4A9F-A22F-91B45AA8C9BA}" destId="{1E69C64C-FE43-4C7A-B8DE-5E3650B555D1}" srcOrd="5" destOrd="0" parTransId="{5239C9C5-D1C7-463F-B6BA-01DA02A00726}" sibTransId="{4961ECBA-564A-43BE-BBB0-98ED84968965}"/>
    <dgm:cxn modelId="{6A698747-4945-4DF9-A9D0-AF577172A4B9}" srcId="{F1DDE362-B838-4A9F-A22F-91B45AA8C9BA}" destId="{3242E44B-ED4F-40AC-98F7-E92819FD9DCF}" srcOrd="4" destOrd="0" parTransId="{1731D005-649C-472A-9541-185E360880E3}" sibTransId="{F92283CC-C3CF-4CF7-AA4D-EBBE47E6EC98}"/>
    <dgm:cxn modelId="{35797E6B-2571-448B-B3BF-E790A396CF14}" srcId="{CE05EDED-71BA-48D6-9091-15E4250F3709}" destId="{F1DDE362-B838-4A9F-A22F-91B45AA8C9BA}" srcOrd="0" destOrd="0" parTransId="{9C111DF2-C345-4214-8836-D8FAA74887D1}" sibTransId="{7BD86821-C565-4601-B4CC-CD1573B9149A}"/>
    <dgm:cxn modelId="{85A09972-255A-45E0-8700-EC5F5AC10686}" type="presOf" srcId="{589A79B6-571B-4A15-A8C4-6BFB750F9422}" destId="{96EAA7EB-D79E-4E45-8D5D-FA097B84EB20}" srcOrd="0" destOrd="0" presId="urn:microsoft.com/office/officeart/2008/layout/RadialCluster"/>
    <dgm:cxn modelId="{DCD0BA74-4D30-4046-91B5-2EE9445E3535}" type="presOf" srcId="{3F0D6C9C-8110-437B-8CCD-9C61B1C2B843}" destId="{03C91B76-C5E7-440F-93CD-1A72F81F0906}" srcOrd="0" destOrd="0" presId="urn:microsoft.com/office/officeart/2008/layout/RadialCluster"/>
    <dgm:cxn modelId="{F5CD8288-EDE0-4B9B-8490-B5BC83DB043A}" srcId="{F1DDE362-B838-4A9F-A22F-91B45AA8C9BA}" destId="{A5B112F9-796F-476F-8F25-679652AA283E}" srcOrd="0" destOrd="0" parTransId="{589A79B6-571B-4A15-A8C4-6BFB750F9422}" sibTransId="{D0322F0A-0BD1-411D-AA23-EF1DB6454E5B}"/>
    <dgm:cxn modelId="{C0C7399A-3DB8-4AF2-8D9F-ECE9AFA6815D}" type="presOf" srcId="{5239C9C5-D1C7-463F-B6BA-01DA02A00726}" destId="{0AFB1FC3-6777-4702-9E42-13B1ACD8AF8B}" srcOrd="0" destOrd="0" presId="urn:microsoft.com/office/officeart/2008/layout/RadialCluster"/>
    <dgm:cxn modelId="{A97372A0-403C-4F71-8E3E-54C308160183}" type="presOf" srcId="{A5B112F9-796F-476F-8F25-679652AA283E}" destId="{BCA765B1-600A-494E-9BC8-063E0C4E3745}" srcOrd="0" destOrd="0" presId="urn:microsoft.com/office/officeart/2008/layout/RadialCluster"/>
    <dgm:cxn modelId="{CC106FAD-72C0-49B3-8D19-994B84E05F50}" type="presOf" srcId="{19EBB4AB-CD67-4D95-9468-AE89A3066887}" destId="{677DB250-4167-4C23-854D-AAB60DBB7339}" srcOrd="0" destOrd="0" presId="urn:microsoft.com/office/officeart/2008/layout/RadialCluster"/>
    <dgm:cxn modelId="{61F24EBB-B998-4A4C-ABEF-2B5507FD040E}" srcId="{F1DDE362-B838-4A9F-A22F-91B45AA8C9BA}" destId="{19EBB4AB-CD67-4D95-9468-AE89A3066887}" srcOrd="1" destOrd="0" parTransId="{00C7CF2D-26C8-46E5-A7F3-DB3CBF999586}" sibTransId="{CE8B8EFD-7BC8-4719-85BB-0100AA6A3BA1}"/>
    <dgm:cxn modelId="{87DC7DC4-4EAE-4F35-8F1D-D5D95651D1DD}" type="presOf" srcId="{F1DDE362-B838-4A9F-A22F-91B45AA8C9BA}" destId="{970C9105-2E83-4677-B708-06ECD130D270}" srcOrd="0" destOrd="0" presId="urn:microsoft.com/office/officeart/2008/layout/RadialCluster"/>
    <dgm:cxn modelId="{E32259DB-1873-4896-B221-53708AC92D67}" type="presOf" srcId="{00C7CF2D-26C8-46E5-A7F3-DB3CBF999586}" destId="{27EBE24D-ECE3-4280-B3E0-D058E3A2E5C9}" srcOrd="0" destOrd="0" presId="urn:microsoft.com/office/officeart/2008/layout/RadialCluster"/>
    <dgm:cxn modelId="{DCD530E3-AF61-4FA3-B7FF-8673A7E40963}" type="presOf" srcId="{1731D005-649C-472A-9541-185E360880E3}" destId="{C2C33978-804B-47D8-BDE3-EA948D3DF856}" srcOrd="0" destOrd="0" presId="urn:microsoft.com/office/officeart/2008/layout/RadialCluster"/>
    <dgm:cxn modelId="{D603FCE5-8670-4874-824F-89E3D3017DE4}" type="presOf" srcId="{3242E44B-ED4F-40AC-98F7-E92819FD9DCF}" destId="{9AA633DC-778A-4D8F-B618-6F62E52ADC85}" srcOrd="0" destOrd="0" presId="urn:microsoft.com/office/officeart/2008/layout/RadialCluster"/>
    <dgm:cxn modelId="{93813A5E-2569-4CEB-9652-4C97B43CDB26}" type="presParOf" srcId="{6CD34626-D39A-4FC9-BA56-322C6EB3E567}" destId="{3137D474-4658-4BA5-AB78-BBBC61E3A269}" srcOrd="0" destOrd="0" presId="urn:microsoft.com/office/officeart/2008/layout/RadialCluster"/>
    <dgm:cxn modelId="{E33F1D37-C140-40C3-8D15-96FEAA07DB62}" type="presParOf" srcId="{3137D474-4658-4BA5-AB78-BBBC61E3A269}" destId="{970C9105-2E83-4677-B708-06ECD130D270}" srcOrd="0" destOrd="0" presId="urn:microsoft.com/office/officeart/2008/layout/RadialCluster"/>
    <dgm:cxn modelId="{585C4C7A-3F27-4959-930A-F5899CFF4F38}" type="presParOf" srcId="{3137D474-4658-4BA5-AB78-BBBC61E3A269}" destId="{96EAA7EB-D79E-4E45-8D5D-FA097B84EB20}" srcOrd="1" destOrd="0" presId="urn:microsoft.com/office/officeart/2008/layout/RadialCluster"/>
    <dgm:cxn modelId="{52DC2F1F-5B62-459C-B110-62D7610AA40D}" type="presParOf" srcId="{3137D474-4658-4BA5-AB78-BBBC61E3A269}" destId="{BCA765B1-600A-494E-9BC8-063E0C4E3745}" srcOrd="2" destOrd="0" presId="urn:microsoft.com/office/officeart/2008/layout/RadialCluster"/>
    <dgm:cxn modelId="{62925678-A768-4F76-9766-345DFF1F2157}" type="presParOf" srcId="{3137D474-4658-4BA5-AB78-BBBC61E3A269}" destId="{27EBE24D-ECE3-4280-B3E0-D058E3A2E5C9}" srcOrd="3" destOrd="0" presId="urn:microsoft.com/office/officeart/2008/layout/RadialCluster"/>
    <dgm:cxn modelId="{8BE48FAE-2DD3-46BE-B38B-7E04A2D3747F}" type="presParOf" srcId="{3137D474-4658-4BA5-AB78-BBBC61E3A269}" destId="{677DB250-4167-4C23-854D-AAB60DBB7339}" srcOrd="4" destOrd="0" presId="urn:microsoft.com/office/officeart/2008/layout/RadialCluster"/>
    <dgm:cxn modelId="{1E42A945-C29C-4996-BD39-5A06B6475ACC}" type="presParOf" srcId="{3137D474-4658-4BA5-AB78-BBBC61E3A269}" destId="{D543F148-2ED2-4561-AA53-DA5B651DA191}" srcOrd="5" destOrd="0" presId="urn:microsoft.com/office/officeart/2008/layout/RadialCluster"/>
    <dgm:cxn modelId="{A266A6BE-A628-455B-BC5D-C89CD9E9BAC5}" type="presParOf" srcId="{3137D474-4658-4BA5-AB78-BBBC61E3A269}" destId="{03C91B76-C5E7-440F-93CD-1A72F81F0906}" srcOrd="6" destOrd="0" presId="urn:microsoft.com/office/officeart/2008/layout/RadialCluster"/>
    <dgm:cxn modelId="{C7E5FF26-AF4C-45E7-B267-7662804A825B}" type="presParOf" srcId="{3137D474-4658-4BA5-AB78-BBBC61E3A269}" destId="{10F8816F-4BA5-491D-9A71-785EA27D6F76}" srcOrd="7" destOrd="0" presId="urn:microsoft.com/office/officeart/2008/layout/RadialCluster"/>
    <dgm:cxn modelId="{8842761C-9C65-4534-9721-D387AB10FBD0}" type="presParOf" srcId="{3137D474-4658-4BA5-AB78-BBBC61E3A269}" destId="{31488C11-4876-41AC-9A6F-AA8E6DE5FB89}" srcOrd="8" destOrd="0" presId="urn:microsoft.com/office/officeart/2008/layout/RadialCluster"/>
    <dgm:cxn modelId="{DD5C7298-9813-450D-88FE-7DA9C3F3F6D7}" type="presParOf" srcId="{3137D474-4658-4BA5-AB78-BBBC61E3A269}" destId="{C2C33978-804B-47D8-BDE3-EA948D3DF856}" srcOrd="9" destOrd="0" presId="urn:microsoft.com/office/officeart/2008/layout/RadialCluster"/>
    <dgm:cxn modelId="{D7F52D64-2501-4B89-B92B-D52B6EEE58C6}" type="presParOf" srcId="{3137D474-4658-4BA5-AB78-BBBC61E3A269}" destId="{9AA633DC-778A-4D8F-B618-6F62E52ADC85}" srcOrd="10" destOrd="0" presId="urn:microsoft.com/office/officeart/2008/layout/RadialCluster"/>
    <dgm:cxn modelId="{8D5F02A8-B724-4220-AC98-37AB185F13EF}" type="presParOf" srcId="{3137D474-4658-4BA5-AB78-BBBC61E3A269}" destId="{0AFB1FC3-6777-4702-9E42-13B1ACD8AF8B}" srcOrd="11" destOrd="0" presId="urn:microsoft.com/office/officeart/2008/layout/RadialCluster"/>
    <dgm:cxn modelId="{4C20685A-7B23-47DA-B876-A51659296330}" type="presParOf" srcId="{3137D474-4658-4BA5-AB78-BBBC61E3A269}" destId="{59A03333-B320-483A-8FBF-364A70739F89}" srcOrd="12"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7D44635-2F5C-4B26-980F-CDEC0632BF25}"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6B71205C-06FD-4CEA-ACAA-046A0E4C53D9}">
      <dgm:prSet phldrT="[Text]" custT="1"/>
      <dgm:spPr>
        <a:solidFill>
          <a:srgbClr val="FFC000"/>
        </a:solidFill>
      </dgm:spPr>
      <dgm:t>
        <a:bodyPr/>
        <a:lstStyle/>
        <a:p>
          <a:r>
            <a:rPr lang="en-US" sz="2400" b="1" i="0" dirty="0">
              <a:latin typeface="Book Antiqua" panose="02040602050305030304" pitchFamily="18" charset="0"/>
            </a:rPr>
            <a:t>Advantage </a:t>
          </a:r>
        </a:p>
      </dgm:t>
    </dgm:pt>
    <dgm:pt modelId="{3D898E69-5749-4354-9B4F-2097371A43CE}" type="parTrans" cxnId="{F72C19F0-EFAD-4498-B22F-BE74CE13A8CB}">
      <dgm:prSet/>
      <dgm:spPr/>
      <dgm:t>
        <a:bodyPr/>
        <a:lstStyle/>
        <a:p>
          <a:endParaRPr lang="en-US" sz="1200" b="0" i="0">
            <a:latin typeface="Book Antiqua" panose="02040602050305030304" pitchFamily="18" charset="0"/>
          </a:endParaRPr>
        </a:p>
      </dgm:t>
    </dgm:pt>
    <dgm:pt modelId="{DAAFC7B9-FAA0-4CBB-98A0-E3525FD2442D}" type="sibTrans" cxnId="{F72C19F0-EFAD-4498-B22F-BE74CE13A8CB}">
      <dgm:prSet/>
      <dgm:spPr/>
      <dgm:t>
        <a:bodyPr/>
        <a:lstStyle/>
        <a:p>
          <a:endParaRPr lang="en-US" sz="1200" b="0" i="0">
            <a:latin typeface="Book Antiqua" panose="02040602050305030304" pitchFamily="18" charset="0"/>
          </a:endParaRPr>
        </a:p>
      </dgm:t>
    </dgm:pt>
    <dgm:pt modelId="{A554C465-6545-44B9-A11D-43C7DB19D8BA}">
      <dgm:prSet phldrT="[Text]" custT="1"/>
      <dgm:spPr/>
      <dgm:t>
        <a:bodyPr/>
        <a:lstStyle/>
        <a:p>
          <a:endParaRPr lang="en-US" sz="1400" b="0" i="0" dirty="0">
            <a:latin typeface="Book Antiqua" panose="02040602050305030304" pitchFamily="18" charset="0"/>
          </a:endParaRPr>
        </a:p>
        <a:p>
          <a:r>
            <a:rPr lang="en-US" sz="1400" b="0" i="0" dirty="0">
              <a:latin typeface="Book Antiqua" panose="02040602050305030304" pitchFamily="18" charset="0"/>
            </a:rPr>
            <a:t>Able to model the what-if scenarios and show the impact of alternate options</a:t>
          </a:r>
        </a:p>
        <a:p>
          <a:endParaRPr lang="en-US" sz="1400" b="0" i="0" dirty="0">
            <a:latin typeface="Book Antiqua" panose="02040602050305030304" pitchFamily="18" charset="0"/>
          </a:endParaRPr>
        </a:p>
      </dgm:t>
    </dgm:pt>
    <dgm:pt modelId="{3E1223A7-1888-4701-9675-FDC0CE5216C5}" type="parTrans" cxnId="{3C778C0C-06C7-44EA-8D04-F4D6367C6F0A}">
      <dgm:prSet/>
      <dgm:spPr/>
      <dgm:t>
        <a:bodyPr/>
        <a:lstStyle/>
        <a:p>
          <a:endParaRPr lang="en-US" sz="1200" b="0" i="0">
            <a:latin typeface="Book Antiqua" panose="02040602050305030304" pitchFamily="18" charset="0"/>
          </a:endParaRPr>
        </a:p>
      </dgm:t>
    </dgm:pt>
    <dgm:pt modelId="{E2C27720-3C29-40B0-8078-AE54E9416CA0}" type="sibTrans" cxnId="{3C778C0C-06C7-44EA-8D04-F4D6367C6F0A}">
      <dgm:prSet/>
      <dgm:spPr/>
      <dgm:t>
        <a:bodyPr/>
        <a:lstStyle/>
        <a:p>
          <a:endParaRPr lang="en-US" sz="1200" b="0" i="0">
            <a:latin typeface="Book Antiqua" panose="02040602050305030304" pitchFamily="18" charset="0"/>
          </a:endParaRPr>
        </a:p>
      </dgm:t>
    </dgm:pt>
    <dgm:pt modelId="{D2308F83-BFEF-43B7-9305-77B02417F57D}">
      <dgm:prSet phldrT="[Text]" custT="1"/>
      <dgm:spPr/>
      <dgm:t>
        <a:bodyPr/>
        <a:lstStyle/>
        <a:p>
          <a:r>
            <a:rPr lang="en-US" sz="1400" b="0" i="0" dirty="0">
              <a:latin typeface="Book Antiqua" panose="02040602050305030304" pitchFamily="18" charset="0"/>
            </a:rPr>
            <a:t>Presents the same information in a variety of formats, e.g. Gantt, PERT</a:t>
          </a:r>
        </a:p>
      </dgm:t>
    </dgm:pt>
    <dgm:pt modelId="{2DB5AAB8-FAC9-4626-943B-0E241E5B01DD}" type="parTrans" cxnId="{D11A1B96-497E-446C-B4BA-CF65428AF0F3}">
      <dgm:prSet/>
      <dgm:spPr/>
      <dgm:t>
        <a:bodyPr/>
        <a:lstStyle/>
        <a:p>
          <a:endParaRPr lang="en-US" sz="1200" b="0" i="0">
            <a:latin typeface="Book Antiqua" panose="02040602050305030304" pitchFamily="18" charset="0"/>
          </a:endParaRPr>
        </a:p>
      </dgm:t>
    </dgm:pt>
    <dgm:pt modelId="{4BC07E7D-86C3-4901-94E0-DC6F8ED1E3A7}" type="sibTrans" cxnId="{D11A1B96-497E-446C-B4BA-CF65428AF0F3}">
      <dgm:prSet/>
      <dgm:spPr/>
      <dgm:t>
        <a:bodyPr/>
        <a:lstStyle/>
        <a:p>
          <a:endParaRPr lang="en-US" sz="1200" b="0" i="0">
            <a:latin typeface="Book Antiqua" panose="02040602050305030304" pitchFamily="18" charset="0"/>
          </a:endParaRPr>
        </a:p>
      </dgm:t>
    </dgm:pt>
    <dgm:pt modelId="{6B3AB2D9-76D7-45E5-8002-4A008A2CA5A5}">
      <dgm:prSet phldrT="[Text]" custT="1"/>
      <dgm:spPr/>
      <dgm:t>
        <a:bodyPr/>
        <a:lstStyle/>
        <a:p>
          <a:r>
            <a:rPr lang="en-US" sz="1400" b="0" i="0" dirty="0">
              <a:latin typeface="Book Antiqua" panose="02040602050305030304" pitchFamily="18" charset="0"/>
            </a:rPr>
            <a:t>The project information can be displayed at different levels of detail</a:t>
          </a:r>
        </a:p>
      </dgm:t>
    </dgm:pt>
    <dgm:pt modelId="{9A2B9562-8694-4145-97BB-78E9ED6DF322}" type="parTrans" cxnId="{30CB5437-A44D-401C-829B-D9CB1E4562E1}">
      <dgm:prSet/>
      <dgm:spPr/>
      <dgm:t>
        <a:bodyPr/>
        <a:lstStyle/>
        <a:p>
          <a:endParaRPr lang="en-US" sz="1200" b="0" i="0">
            <a:latin typeface="Book Antiqua" panose="02040602050305030304" pitchFamily="18" charset="0"/>
          </a:endParaRPr>
        </a:p>
      </dgm:t>
    </dgm:pt>
    <dgm:pt modelId="{0627FF35-CE38-4240-81FD-46E6B019CC9B}" type="sibTrans" cxnId="{30CB5437-A44D-401C-829B-D9CB1E4562E1}">
      <dgm:prSet/>
      <dgm:spPr/>
      <dgm:t>
        <a:bodyPr/>
        <a:lstStyle/>
        <a:p>
          <a:endParaRPr lang="en-US" sz="1200" b="0" i="0">
            <a:latin typeface="Book Antiqua" panose="02040602050305030304" pitchFamily="18" charset="0"/>
          </a:endParaRPr>
        </a:p>
      </dgm:t>
    </dgm:pt>
    <dgm:pt modelId="{71D4F0AC-600B-4E6F-A20D-FF88F7BDF353}">
      <dgm:prSet phldrT="[Text]" custT="1"/>
      <dgm:spPr/>
      <dgm:t>
        <a:bodyPr/>
        <a:lstStyle/>
        <a:p>
          <a:r>
            <a:rPr lang="en-US" sz="1400" b="0" i="0" dirty="0">
              <a:latin typeface="Book Antiqua" panose="02040602050305030304" pitchFamily="18" charset="0"/>
            </a:rPr>
            <a:t>Project status reports are easier to generate</a:t>
          </a:r>
        </a:p>
      </dgm:t>
    </dgm:pt>
    <dgm:pt modelId="{878803FC-D2F2-4C33-9AAA-A522C8909DA3}" type="parTrans" cxnId="{98C1D17E-B059-4D14-9A6C-4F79D6934674}">
      <dgm:prSet/>
      <dgm:spPr/>
      <dgm:t>
        <a:bodyPr/>
        <a:lstStyle/>
        <a:p>
          <a:endParaRPr lang="en-US" sz="1200" b="0" i="0">
            <a:latin typeface="Book Antiqua" panose="02040602050305030304" pitchFamily="18" charset="0"/>
          </a:endParaRPr>
        </a:p>
      </dgm:t>
    </dgm:pt>
    <dgm:pt modelId="{52147236-0ACF-4D3E-8803-930016980515}" type="sibTrans" cxnId="{98C1D17E-B059-4D14-9A6C-4F79D6934674}">
      <dgm:prSet/>
      <dgm:spPr/>
      <dgm:t>
        <a:bodyPr/>
        <a:lstStyle/>
        <a:p>
          <a:endParaRPr lang="en-US" sz="1200" b="0" i="0">
            <a:latin typeface="Book Antiqua" panose="02040602050305030304" pitchFamily="18" charset="0"/>
          </a:endParaRPr>
        </a:p>
      </dgm:t>
    </dgm:pt>
    <dgm:pt modelId="{E1E8675E-84D7-4494-873D-9F158A0002A6}">
      <dgm:prSet phldrT="[Text]" custT="1"/>
      <dgm:spPr/>
      <dgm:t>
        <a:bodyPr/>
        <a:lstStyle/>
        <a:p>
          <a:r>
            <a:rPr lang="en-US" sz="1400" b="0" i="0" dirty="0">
              <a:latin typeface="Book Antiqua" panose="02040602050305030304" pitchFamily="18" charset="0"/>
            </a:rPr>
            <a:t>Critical path, slack times, resource usage, and schedules are automatic</a:t>
          </a:r>
        </a:p>
      </dgm:t>
    </dgm:pt>
    <dgm:pt modelId="{630115F6-DF13-48A6-82D5-A9B5363FA5A8}" type="sibTrans" cxnId="{5F05FADC-9280-4D9D-9F0C-AD96E657CB93}">
      <dgm:prSet/>
      <dgm:spPr/>
      <dgm:t>
        <a:bodyPr/>
        <a:lstStyle/>
        <a:p>
          <a:endParaRPr lang="en-US" sz="1200" b="0" i="0">
            <a:latin typeface="Book Antiqua" panose="02040602050305030304" pitchFamily="18" charset="0"/>
          </a:endParaRPr>
        </a:p>
      </dgm:t>
    </dgm:pt>
    <dgm:pt modelId="{BC37459D-3719-494E-8A52-BDE6B039D8DB}" type="parTrans" cxnId="{5F05FADC-9280-4D9D-9F0C-AD96E657CB93}">
      <dgm:prSet/>
      <dgm:spPr/>
      <dgm:t>
        <a:bodyPr/>
        <a:lstStyle/>
        <a:p>
          <a:endParaRPr lang="en-US" sz="1200" b="0" i="0">
            <a:latin typeface="Book Antiqua" panose="02040602050305030304" pitchFamily="18" charset="0"/>
          </a:endParaRPr>
        </a:p>
      </dgm:t>
    </dgm:pt>
    <dgm:pt modelId="{8356B796-4E45-45A6-82D5-4B4C401A97CA}">
      <dgm:prSet phldrT="[Text]" custT="1"/>
      <dgm:spPr>
        <a:solidFill>
          <a:schemeClr val="accent2">
            <a:lumMod val="50000"/>
          </a:schemeClr>
        </a:solidFill>
      </dgm:spPr>
      <dgm:t>
        <a:bodyPr/>
        <a:lstStyle/>
        <a:p>
          <a:r>
            <a:rPr lang="en-US" sz="1400" b="0" i="0" kern="1200" dirty="0">
              <a:solidFill>
                <a:prstClr val="white"/>
              </a:solidFill>
              <a:latin typeface="Book Antiqua" panose="02040602050305030304" pitchFamily="18" charset="0"/>
              <a:ea typeface="+mn-ea"/>
              <a:cs typeface="+mn-cs"/>
            </a:rPr>
            <a:t>Some data collection activities can be automated</a:t>
          </a:r>
        </a:p>
      </dgm:t>
    </dgm:pt>
    <dgm:pt modelId="{AE97DDD4-4034-41A8-907E-D58F9468775E}" type="parTrans" cxnId="{C0388489-7B05-471A-8372-DA9E30B3EBC9}">
      <dgm:prSet/>
      <dgm:spPr/>
      <dgm:t>
        <a:bodyPr/>
        <a:lstStyle/>
        <a:p>
          <a:endParaRPr lang="en-US" sz="1200" b="0" i="0">
            <a:latin typeface="Book Antiqua" panose="02040602050305030304" pitchFamily="18" charset="0"/>
          </a:endParaRPr>
        </a:p>
      </dgm:t>
    </dgm:pt>
    <dgm:pt modelId="{A54152A9-D90F-4693-A911-CA1503EF58E7}" type="sibTrans" cxnId="{C0388489-7B05-471A-8372-DA9E30B3EBC9}">
      <dgm:prSet/>
      <dgm:spPr/>
      <dgm:t>
        <a:bodyPr/>
        <a:lstStyle/>
        <a:p>
          <a:endParaRPr lang="en-US" sz="1200" b="0" i="0">
            <a:latin typeface="Book Antiqua" panose="02040602050305030304" pitchFamily="18" charset="0"/>
          </a:endParaRPr>
        </a:p>
      </dgm:t>
    </dgm:pt>
    <dgm:pt modelId="{50F02FAE-45C0-4CD8-808C-D9FD6D076D43}" type="pres">
      <dgm:prSet presAssocID="{E7D44635-2F5C-4B26-980F-CDEC0632BF25}" presName="Name0" presStyleCnt="0">
        <dgm:presLayoutVars>
          <dgm:chMax val="1"/>
          <dgm:chPref val="1"/>
          <dgm:dir/>
          <dgm:animOne val="branch"/>
          <dgm:animLvl val="lvl"/>
        </dgm:presLayoutVars>
      </dgm:prSet>
      <dgm:spPr/>
    </dgm:pt>
    <dgm:pt modelId="{8C8820F7-3615-488D-9C5D-ED15B4DD847D}" type="pres">
      <dgm:prSet presAssocID="{6B71205C-06FD-4CEA-ACAA-046A0E4C53D9}" presName="singleCycle" presStyleCnt="0"/>
      <dgm:spPr/>
    </dgm:pt>
    <dgm:pt modelId="{FDEE5E58-33A4-4367-9CC0-099754A5173B}" type="pres">
      <dgm:prSet presAssocID="{6B71205C-06FD-4CEA-ACAA-046A0E4C53D9}" presName="singleCenter" presStyleLbl="node1" presStyleIdx="0" presStyleCnt="7" custScaleX="137023" custScaleY="112338">
        <dgm:presLayoutVars>
          <dgm:chMax val="7"/>
          <dgm:chPref val="7"/>
        </dgm:presLayoutVars>
      </dgm:prSet>
      <dgm:spPr/>
    </dgm:pt>
    <dgm:pt modelId="{10AB88AA-6310-46E0-8AAB-1E7BCA7C8A69}" type="pres">
      <dgm:prSet presAssocID="{3E1223A7-1888-4701-9675-FDC0CE5216C5}" presName="Name56" presStyleLbl="parChTrans1D2" presStyleIdx="0" presStyleCnt="6"/>
      <dgm:spPr/>
    </dgm:pt>
    <dgm:pt modelId="{10CC9E94-D2B1-4C54-B65A-BC370910D44B}" type="pres">
      <dgm:prSet presAssocID="{A554C465-6545-44B9-A11D-43C7DB19D8BA}" presName="text0" presStyleLbl="node1" presStyleIdx="1" presStyleCnt="7" custScaleX="252004" custScaleY="80342">
        <dgm:presLayoutVars>
          <dgm:bulletEnabled val="1"/>
        </dgm:presLayoutVars>
      </dgm:prSet>
      <dgm:spPr/>
    </dgm:pt>
    <dgm:pt modelId="{45EB9A16-8DF4-4B4B-93BA-7F1FC7B3C938}" type="pres">
      <dgm:prSet presAssocID="{2DB5AAB8-FAC9-4626-943B-0E241E5B01DD}" presName="Name56" presStyleLbl="parChTrans1D2" presStyleIdx="1" presStyleCnt="6"/>
      <dgm:spPr/>
    </dgm:pt>
    <dgm:pt modelId="{1EAC7C0F-DFCE-42CF-9F30-EB4615B8EBB0}" type="pres">
      <dgm:prSet presAssocID="{D2308F83-BFEF-43B7-9305-77B02417F57D}" presName="text0" presStyleLbl="node1" presStyleIdx="2" presStyleCnt="7" custScaleX="205652" custRadScaleRad="140036" custRadScaleInc="30271">
        <dgm:presLayoutVars>
          <dgm:bulletEnabled val="1"/>
        </dgm:presLayoutVars>
      </dgm:prSet>
      <dgm:spPr/>
    </dgm:pt>
    <dgm:pt modelId="{23F438FA-FFC8-4A68-AFC2-A43E4B2526AF}" type="pres">
      <dgm:prSet presAssocID="{9A2B9562-8694-4145-97BB-78E9ED6DF322}" presName="Name56" presStyleLbl="parChTrans1D2" presStyleIdx="2" presStyleCnt="6"/>
      <dgm:spPr/>
    </dgm:pt>
    <dgm:pt modelId="{5EE08E66-73B7-41DC-B57F-8F5059C962B9}" type="pres">
      <dgm:prSet presAssocID="{6B3AB2D9-76D7-45E5-8002-4A008A2CA5A5}" presName="text0" presStyleLbl="node1" presStyleIdx="3" presStyleCnt="7" custScaleX="199815" custScaleY="110173" custRadScaleRad="139676" custRadScaleInc="-30079">
        <dgm:presLayoutVars>
          <dgm:bulletEnabled val="1"/>
        </dgm:presLayoutVars>
      </dgm:prSet>
      <dgm:spPr/>
    </dgm:pt>
    <dgm:pt modelId="{FA6D994A-DF2D-48AB-B481-26D552A11BDE}" type="pres">
      <dgm:prSet presAssocID="{BC37459D-3719-494E-8A52-BDE6B039D8DB}" presName="Name56" presStyleLbl="parChTrans1D2" presStyleIdx="3" presStyleCnt="6"/>
      <dgm:spPr/>
    </dgm:pt>
    <dgm:pt modelId="{9E1B50AF-704C-4845-9045-273FE2C97243}" type="pres">
      <dgm:prSet presAssocID="{E1E8675E-84D7-4494-873D-9F158A0002A6}" presName="text0" presStyleLbl="node1" presStyleIdx="4" presStyleCnt="7" custScaleX="220361" custRadScaleRad="99283" custRadScaleInc="-7006">
        <dgm:presLayoutVars>
          <dgm:bulletEnabled val="1"/>
        </dgm:presLayoutVars>
      </dgm:prSet>
      <dgm:spPr/>
    </dgm:pt>
    <dgm:pt modelId="{D6911E69-B319-433E-B749-EDD2F8C1284F}" type="pres">
      <dgm:prSet presAssocID="{878803FC-D2F2-4C33-9AAA-A522C8909DA3}" presName="Name56" presStyleLbl="parChTrans1D2" presStyleIdx="4" presStyleCnt="6"/>
      <dgm:spPr/>
    </dgm:pt>
    <dgm:pt modelId="{AA09C942-CA4F-49F5-ABBC-DA0441B44B89}" type="pres">
      <dgm:prSet presAssocID="{71D4F0AC-600B-4E6F-A20D-FF88F7BDF353}" presName="text0" presStyleLbl="node1" presStyleIdx="5" presStyleCnt="7" custScaleX="181148" custRadScaleRad="151903" custRadScaleInc="32520">
        <dgm:presLayoutVars>
          <dgm:bulletEnabled val="1"/>
        </dgm:presLayoutVars>
      </dgm:prSet>
      <dgm:spPr/>
    </dgm:pt>
    <dgm:pt modelId="{8566BC1C-0B4C-46B9-BFF4-ED40220FA873}" type="pres">
      <dgm:prSet presAssocID="{AE97DDD4-4034-41A8-907E-D58F9468775E}" presName="Name56" presStyleLbl="parChTrans1D2" presStyleIdx="5" presStyleCnt="6"/>
      <dgm:spPr/>
    </dgm:pt>
    <dgm:pt modelId="{BC0156FB-8C58-424B-B072-BAB7E7A8AE67}" type="pres">
      <dgm:prSet presAssocID="{8356B796-4E45-45A6-82D5-4B4C401A97CA}" presName="text0" presStyleLbl="node1" presStyleIdx="6" presStyleCnt="7" custScaleX="181185" custRadScaleRad="151493" custRadScaleInc="-29550">
        <dgm:presLayoutVars>
          <dgm:bulletEnabled val="1"/>
        </dgm:presLayoutVars>
      </dgm:prSet>
      <dgm:spPr/>
    </dgm:pt>
  </dgm:ptLst>
  <dgm:cxnLst>
    <dgm:cxn modelId="{3C778C0C-06C7-44EA-8D04-F4D6367C6F0A}" srcId="{6B71205C-06FD-4CEA-ACAA-046A0E4C53D9}" destId="{A554C465-6545-44B9-A11D-43C7DB19D8BA}" srcOrd="0" destOrd="0" parTransId="{3E1223A7-1888-4701-9675-FDC0CE5216C5}" sibTransId="{E2C27720-3C29-40B0-8078-AE54E9416CA0}"/>
    <dgm:cxn modelId="{5AB0F914-BD50-49B5-AB89-DECB104EF692}" type="presOf" srcId="{878803FC-D2F2-4C33-9AAA-A522C8909DA3}" destId="{D6911E69-B319-433E-B749-EDD2F8C1284F}" srcOrd="0" destOrd="0" presId="urn:microsoft.com/office/officeart/2008/layout/RadialCluster"/>
    <dgm:cxn modelId="{2B373E19-1D24-4EE1-96B3-4EC35B4A4B80}" type="presOf" srcId="{E1E8675E-84D7-4494-873D-9F158A0002A6}" destId="{9E1B50AF-704C-4845-9045-273FE2C97243}" srcOrd="0" destOrd="0" presId="urn:microsoft.com/office/officeart/2008/layout/RadialCluster"/>
    <dgm:cxn modelId="{48F8841A-030B-4701-BE11-B4BE19FD9141}" type="presOf" srcId="{6B71205C-06FD-4CEA-ACAA-046A0E4C53D9}" destId="{FDEE5E58-33A4-4367-9CC0-099754A5173B}" srcOrd="0" destOrd="0" presId="urn:microsoft.com/office/officeart/2008/layout/RadialCluster"/>
    <dgm:cxn modelId="{30CB5437-A44D-401C-829B-D9CB1E4562E1}" srcId="{6B71205C-06FD-4CEA-ACAA-046A0E4C53D9}" destId="{6B3AB2D9-76D7-45E5-8002-4A008A2CA5A5}" srcOrd="2" destOrd="0" parTransId="{9A2B9562-8694-4145-97BB-78E9ED6DF322}" sibTransId="{0627FF35-CE38-4240-81FD-46E6B019CC9B}"/>
    <dgm:cxn modelId="{599FC63E-6CDB-48CF-AB5A-01FF9E6958EC}" type="presOf" srcId="{71D4F0AC-600B-4E6F-A20D-FF88F7BDF353}" destId="{AA09C942-CA4F-49F5-ABBC-DA0441B44B89}" srcOrd="0" destOrd="0" presId="urn:microsoft.com/office/officeart/2008/layout/RadialCluster"/>
    <dgm:cxn modelId="{7B6E6452-7A44-4B96-9B63-61E88FBAD366}" type="presOf" srcId="{2DB5AAB8-FAC9-4626-943B-0E241E5B01DD}" destId="{45EB9A16-8DF4-4B4B-93BA-7F1FC7B3C938}" srcOrd="0" destOrd="0" presId="urn:microsoft.com/office/officeart/2008/layout/RadialCluster"/>
    <dgm:cxn modelId="{A98B6E64-F1C3-4430-AB24-7D3A3168BBBE}" type="presOf" srcId="{8356B796-4E45-45A6-82D5-4B4C401A97CA}" destId="{BC0156FB-8C58-424B-B072-BAB7E7A8AE67}" srcOrd="0" destOrd="0" presId="urn:microsoft.com/office/officeart/2008/layout/RadialCluster"/>
    <dgm:cxn modelId="{C9685169-F6E7-4E5F-8DC0-DD6C910462DF}" type="presOf" srcId="{D2308F83-BFEF-43B7-9305-77B02417F57D}" destId="{1EAC7C0F-DFCE-42CF-9F30-EB4615B8EBB0}" srcOrd="0" destOrd="0" presId="urn:microsoft.com/office/officeart/2008/layout/RadialCluster"/>
    <dgm:cxn modelId="{C1517672-6FEB-49BB-B902-24E77E73C405}" type="presOf" srcId="{A554C465-6545-44B9-A11D-43C7DB19D8BA}" destId="{10CC9E94-D2B1-4C54-B65A-BC370910D44B}" srcOrd="0" destOrd="0" presId="urn:microsoft.com/office/officeart/2008/layout/RadialCluster"/>
    <dgm:cxn modelId="{98C1D17E-B059-4D14-9A6C-4F79D6934674}" srcId="{6B71205C-06FD-4CEA-ACAA-046A0E4C53D9}" destId="{71D4F0AC-600B-4E6F-A20D-FF88F7BDF353}" srcOrd="4" destOrd="0" parTransId="{878803FC-D2F2-4C33-9AAA-A522C8909DA3}" sibTransId="{52147236-0ACF-4D3E-8803-930016980515}"/>
    <dgm:cxn modelId="{C0388489-7B05-471A-8372-DA9E30B3EBC9}" srcId="{6B71205C-06FD-4CEA-ACAA-046A0E4C53D9}" destId="{8356B796-4E45-45A6-82D5-4B4C401A97CA}" srcOrd="5" destOrd="0" parTransId="{AE97DDD4-4034-41A8-907E-D58F9468775E}" sibTransId="{A54152A9-D90F-4693-A911-CA1503EF58E7}"/>
    <dgm:cxn modelId="{D11A1B96-497E-446C-B4BA-CF65428AF0F3}" srcId="{6B71205C-06FD-4CEA-ACAA-046A0E4C53D9}" destId="{D2308F83-BFEF-43B7-9305-77B02417F57D}" srcOrd="1" destOrd="0" parTransId="{2DB5AAB8-FAC9-4626-943B-0E241E5B01DD}" sibTransId="{4BC07E7D-86C3-4901-94E0-DC6F8ED1E3A7}"/>
    <dgm:cxn modelId="{8114289E-78AB-4EF8-9BD6-0C5E62596AC2}" type="presOf" srcId="{3E1223A7-1888-4701-9675-FDC0CE5216C5}" destId="{10AB88AA-6310-46E0-8AAB-1E7BCA7C8A69}" srcOrd="0" destOrd="0" presId="urn:microsoft.com/office/officeart/2008/layout/RadialCluster"/>
    <dgm:cxn modelId="{EB74BFB2-28C6-4AF8-B47A-4477FCB34C72}" type="presOf" srcId="{9A2B9562-8694-4145-97BB-78E9ED6DF322}" destId="{23F438FA-FFC8-4A68-AFC2-A43E4B2526AF}" srcOrd="0" destOrd="0" presId="urn:microsoft.com/office/officeart/2008/layout/RadialCluster"/>
    <dgm:cxn modelId="{68E4F9B3-E504-4A80-9C09-1D3A7359350A}" type="presOf" srcId="{6B3AB2D9-76D7-45E5-8002-4A008A2CA5A5}" destId="{5EE08E66-73B7-41DC-B57F-8F5059C962B9}" srcOrd="0" destOrd="0" presId="urn:microsoft.com/office/officeart/2008/layout/RadialCluster"/>
    <dgm:cxn modelId="{164954D2-D7AC-4A8E-85A4-FF27E2EECFF5}" type="presOf" srcId="{BC37459D-3719-494E-8A52-BDE6B039D8DB}" destId="{FA6D994A-DF2D-48AB-B481-26D552A11BDE}" srcOrd="0" destOrd="0" presId="urn:microsoft.com/office/officeart/2008/layout/RadialCluster"/>
    <dgm:cxn modelId="{5F05FADC-9280-4D9D-9F0C-AD96E657CB93}" srcId="{6B71205C-06FD-4CEA-ACAA-046A0E4C53D9}" destId="{E1E8675E-84D7-4494-873D-9F158A0002A6}" srcOrd="3" destOrd="0" parTransId="{BC37459D-3719-494E-8A52-BDE6B039D8DB}" sibTransId="{630115F6-DF13-48A6-82D5-A9B5363FA5A8}"/>
    <dgm:cxn modelId="{7C70A1DE-D9AE-40B4-864D-F58D0AF8B219}" type="presOf" srcId="{AE97DDD4-4034-41A8-907E-D58F9468775E}" destId="{8566BC1C-0B4C-46B9-BFF4-ED40220FA873}" srcOrd="0" destOrd="0" presId="urn:microsoft.com/office/officeart/2008/layout/RadialCluster"/>
    <dgm:cxn modelId="{2FDCF1EA-7717-4BBB-A3A5-B0A696779AED}" type="presOf" srcId="{E7D44635-2F5C-4B26-980F-CDEC0632BF25}" destId="{50F02FAE-45C0-4CD8-808C-D9FD6D076D43}" srcOrd="0" destOrd="0" presId="urn:microsoft.com/office/officeart/2008/layout/RadialCluster"/>
    <dgm:cxn modelId="{F72C19F0-EFAD-4498-B22F-BE74CE13A8CB}" srcId="{E7D44635-2F5C-4B26-980F-CDEC0632BF25}" destId="{6B71205C-06FD-4CEA-ACAA-046A0E4C53D9}" srcOrd="0" destOrd="0" parTransId="{3D898E69-5749-4354-9B4F-2097371A43CE}" sibTransId="{DAAFC7B9-FAA0-4CBB-98A0-E3525FD2442D}"/>
    <dgm:cxn modelId="{1E5F4797-74F1-4E0F-837A-A8B6E2472D33}" type="presParOf" srcId="{50F02FAE-45C0-4CD8-808C-D9FD6D076D43}" destId="{8C8820F7-3615-488D-9C5D-ED15B4DD847D}" srcOrd="0" destOrd="0" presId="urn:microsoft.com/office/officeart/2008/layout/RadialCluster"/>
    <dgm:cxn modelId="{74D16257-F614-4AA7-8B80-96B46AF57EFD}" type="presParOf" srcId="{8C8820F7-3615-488D-9C5D-ED15B4DD847D}" destId="{FDEE5E58-33A4-4367-9CC0-099754A5173B}" srcOrd="0" destOrd="0" presId="urn:microsoft.com/office/officeart/2008/layout/RadialCluster"/>
    <dgm:cxn modelId="{229A647F-FEFC-4FA9-914A-5451DD885452}" type="presParOf" srcId="{8C8820F7-3615-488D-9C5D-ED15B4DD847D}" destId="{10AB88AA-6310-46E0-8AAB-1E7BCA7C8A69}" srcOrd="1" destOrd="0" presId="urn:microsoft.com/office/officeart/2008/layout/RadialCluster"/>
    <dgm:cxn modelId="{78639D4D-C73E-4A5A-8FC1-C775D5352157}" type="presParOf" srcId="{8C8820F7-3615-488D-9C5D-ED15B4DD847D}" destId="{10CC9E94-D2B1-4C54-B65A-BC370910D44B}" srcOrd="2" destOrd="0" presId="urn:microsoft.com/office/officeart/2008/layout/RadialCluster"/>
    <dgm:cxn modelId="{ED836C6B-DD8D-4370-9926-8D39BD4212B1}" type="presParOf" srcId="{8C8820F7-3615-488D-9C5D-ED15B4DD847D}" destId="{45EB9A16-8DF4-4B4B-93BA-7F1FC7B3C938}" srcOrd="3" destOrd="0" presId="urn:microsoft.com/office/officeart/2008/layout/RadialCluster"/>
    <dgm:cxn modelId="{6A378EF4-43C0-487B-ACD4-184F42869B82}" type="presParOf" srcId="{8C8820F7-3615-488D-9C5D-ED15B4DD847D}" destId="{1EAC7C0F-DFCE-42CF-9F30-EB4615B8EBB0}" srcOrd="4" destOrd="0" presId="urn:microsoft.com/office/officeart/2008/layout/RadialCluster"/>
    <dgm:cxn modelId="{5B54F08F-3BA0-4DF1-BA6A-5E9DF847E513}" type="presParOf" srcId="{8C8820F7-3615-488D-9C5D-ED15B4DD847D}" destId="{23F438FA-FFC8-4A68-AFC2-A43E4B2526AF}" srcOrd="5" destOrd="0" presId="urn:microsoft.com/office/officeart/2008/layout/RadialCluster"/>
    <dgm:cxn modelId="{C58520BB-1379-4B3E-9355-EAE59452FEA7}" type="presParOf" srcId="{8C8820F7-3615-488D-9C5D-ED15B4DD847D}" destId="{5EE08E66-73B7-41DC-B57F-8F5059C962B9}" srcOrd="6" destOrd="0" presId="urn:microsoft.com/office/officeart/2008/layout/RadialCluster"/>
    <dgm:cxn modelId="{A54714F9-FE35-440E-A5C1-9D1E2FFF31B6}" type="presParOf" srcId="{8C8820F7-3615-488D-9C5D-ED15B4DD847D}" destId="{FA6D994A-DF2D-48AB-B481-26D552A11BDE}" srcOrd="7" destOrd="0" presId="urn:microsoft.com/office/officeart/2008/layout/RadialCluster"/>
    <dgm:cxn modelId="{AD3F8D46-81BB-49EC-9AD0-F180DD55D7E2}" type="presParOf" srcId="{8C8820F7-3615-488D-9C5D-ED15B4DD847D}" destId="{9E1B50AF-704C-4845-9045-273FE2C97243}" srcOrd="8" destOrd="0" presId="urn:microsoft.com/office/officeart/2008/layout/RadialCluster"/>
    <dgm:cxn modelId="{325D1A04-CF77-4972-916A-8C4EA6ACFF15}" type="presParOf" srcId="{8C8820F7-3615-488D-9C5D-ED15B4DD847D}" destId="{D6911E69-B319-433E-B749-EDD2F8C1284F}" srcOrd="9" destOrd="0" presId="urn:microsoft.com/office/officeart/2008/layout/RadialCluster"/>
    <dgm:cxn modelId="{DC4C6822-B17E-4BEA-AE3A-6CE23511455F}" type="presParOf" srcId="{8C8820F7-3615-488D-9C5D-ED15B4DD847D}" destId="{AA09C942-CA4F-49F5-ABBC-DA0441B44B89}" srcOrd="10" destOrd="0" presId="urn:microsoft.com/office/officeart/2008/layout/RadialCluster"/>
    <dgm:cxn modelId="{E9226B4F-40AD-4D0D-B890-2CEC58D68AB0}" type="presParOf" srcId="{8C8820F7-3615-488D-9C5D-ED15B4DD847D}" destId="{8566BC1C-0B4C-46B9-BFF4-ED40220FA873}" srcOrd="11" destOrd="0" presId="urn:microsoft.com/office/officeart/2008/layout/RadialCluster"/>
    <dgm:cxn modelId="{413FC89C-E459-41E8-927E-F36099CC5787}" type="presParOf" srcId="{8C8820F7-3615-488D-9C5D-ED15B4DD847D}" destId="{BC0156FB-8C58-424B-B072-BAB7E7A8AE67}"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7D44635-2F5C-4B26-980F-CDEC0632BF25}"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6B71205C-06FD-4CEA-ACAA-046A0E4C53D9}">
      <dgm:prSet phldrT="[Text]" custT="1"/>
      <dgm:spPr>
        <a:solidFill>
          <a:srgbClr val="002060"/>
        </a:solidFill>
      </dgm:spPr>
      <dgm:t>
        <a:bodyPr/>
        <a:lstStyle/>
        <a:p>
          <a:r>
            <a:rPr lang="en-US" sz="2400" b="1" i="0" dirty="0">
              <a:latin typeface="Book Antiqua" panose="02040602050305030304" pitchFamily="18" charset="0"/>
            </a:rPr>
            <a:t>Disadvantage </a:t>
          </a:r>
        </a:p>
      </dgm:t>
    </dgm:pt>
    <dgm:pt modelId="{3D898E69-5749-4354-9B4F-2097371A43CE}" type="parTrans" cxnId="{F72C19F0-EFAD-4498-B22F-BE74CE13A8CB}">
      <dgm:prSet/>
      <dgm:spPr/>
      <dgm:t>
        <a:bodyPr/>
        <a:lstStyle/>
        <a:p>
          <a:endParaRPr lang="en-US" sz="1200" b="0" i="0">
            <a:latin typeface="Book Antiqua" panose="02040602050305030304" pitchFamily="18" charset="0"/>
          </a:endParaRPr>
        </a:p>
      </dgm:t>
    </dgm:pt>
    <dgm:pt modelId="{DAAFC7B9-FAA0-4CBB-98A0-E3525FD2442D}" type="sibTrans" cxnId="{F72C19F0-EFAD-4498-B22F-BE74CE13A8CB}">
      <dgm:prSet/>
      <dgm:spPr/>
      <dgm:t>
        <a:bodyPr/>
        <a:lstStyle/>
        <a:p>
          <a:endParaRPr lang="en-US" sz="1200" b="0" i="0">
            <a:latin typeface="Book Antiqua" panose="02040602050305030304" pitchFamily="18" charset="0"/>
          </a:endParaRPr>
        </a:p>
      </dgm:t>
    </dgm:pt>
    <dgm:pt modelId="{A554C465-6545-44B9-A11D-43C7DB19D8BA}">
      <dgm:prSet phldrT="[Text]" custT="1"/>
      <dgm:spPr/>
      <dgm:t>
        <a:bodyPr/>
        <a:lstStyle/>
        <a:p>
          <a:r>
            <a:rPr lang="en-US" sz="1300" dirty="0">
              <a:latin typeface="Book Antiqua" panose="02040602050305030304" pitchFamily="18" charset="0"/>
            </a:rPr>
            <a:t>High learning curve for the user of the software program</a:t>
          </a:r>
          <a:endParaRPr lang="en-US" sz="1300" b="0" i="0" dirty="0">
            <a:latin typeface="Book Antiqua" panose="02040602050305030304" pitchFamily="18" charset="0"/>
          </a:endParaRPr>
        </a:p>
      </dgm:t>
    </dgm:pt>
    <dgm:pt modelId="{3E1223A7-1888-4701-9675-FDC0CE5216C5}" type="parTrans" cxnId="{3C778C0C-06C7-44EA-8D04-F4D6367C6F0A}">
      <dgm:prSet/>
      <dgm:spPr/>
      <dgm:t>
        <a:bodyPr/>
        <a:lstStyle/>
        <a:p>
          <a:endParaRPr lang="en-US" sz="1200" b="0" i="0">
            <a:latin typeface="Book Antiqua" panose="02040602050305030304" pitchFamily="18" charset="0"/>
          </a:endParaRPr>
        </a:p>
      </dgm:t>
    </dgm:pt>
    <dgm:pt modelId="{E2C27720-3C29-40B0-8078-AE54E9416CA0}" type="sibTrans" cxnId="{3C778C0C-06C7-44EA-8D04-F4D6367C6F0A}">
      <dgm:prSet/>
      <dgm:spPr/>
      <dgm:t>
        <a:bodyPr/>
        <a:lstStyle/>
        <a:p>
          <a:endParaRPr lang="en-US" sz="1200" b="0" i="0">
            <a:latin typeface="Book Antiqua" panose="02040602050305030304" pitchFamily="18" charset="0"/>
          </a:endParaRPr>
        </a:p>
      </dgm:t>
    </dgm:pt>
    <dgm:pt modelId="{D2308F83-BFEF-43B7-9305-77B02417F57D}">
      <dgm:prSet phldrT="[Text]" custT="1"/>
      <dgm:spPr/>
      <dgm:t>
        <a:bodyPr/>
        <a:lstStyle/>
        <a:p>
          <a:r>
            <a:rPr lang="en-US" sz="1300" b="0" i="0" dirty="0">
              <a:latin typeface="Book Antiqua" panose="02040602050305030304" pitchFamily="18" charset="0"/>
            </a:rPr>
            <a:t>Higher costs (although these may be low compared to overall project costs)</a:t>
          </a:r>
        </a:p>
      </dgm:t>
    </dgm:pt>
    <dgm:pt modelId="{2DB5AAB8-FAC9-4626-943B-0E241E5B01DD}" type="parTrans" cxnId="{D11A1B96-497E-446C-B4BA-CF65428AF0F3}">
      <dgm:prSet/>
      <dgm:spPr/>
      <dgm:t>
        <a:bodyPr/>
        <a:lstStyle/>
        <a:p>
          <a:endParaRPr lang="en-US" sz="1200" b="0" i="0">
            <a:latin typeface="Book Antiqua" panose="02040602050305030304" pitchFamily="18" charset="0"/>
          </a:endParaRPr>
        </a:p>
      </dgm:t>
    </dgm:pt>
    <dgm:pt modelId="{4BC07E7D-86C3-4901-94E0-DC6F8ED1E3A7}" type="sibTrans" cxnId="{D11A1B96-497E-446C-B4BA-CF65428AF0F3}">
      <dgm:prSet/>
      <dgm:spPr/>
      <dgm:t>
        <a:bodyPr/>
        <a:lstStyle/>
        <a:p>
          <a:endParaRPr lang="en-US" sz="1200" b="0" i="0">
            <a:latin typeface="Book Antiqua" panose="02040602050305030304" pitchFamily="18" charset="0"/>
          </a:endParaRPr>
        </a:p>
      </dgm:t>
    </dgm:pt>
    <dgm:pt modelId="{6B3AB2D9-76D7-45E5-8002-4A008A2CA5A5}">
      <dgm:prSet phldrT="[Text]" custT="1"/>
      <dgm:spPr/>
      <dgm:t>
        <a:bodyPr/>
        <a:lstStyle/>
        <a:p>
          <a:r>
            <a:rPr lang="en-US" sz="1300" dirty="0">
              <a:latin typeface="Book Antiqua" panose="02040602050305030304" pitchFamily="18" charset="0"/>
            </a:rPr>
            <a:t>Data entry and updating can be a time consuming task</a:t>
          </a:r>
          <a:endParaRPr lang="en-US" sz="1300" b="0" i="0" dirty="0">
            <a:latin typeface="Book Antiqua" panose="02040602050305030304" pitchFamily="18" charset="0"/>
          </a:endParaRPr>
        </a:p>
      </dgm:t>
    </dgm:pt>
    <dgm:pt modelId="{9A2B9562-8694-4145-97BB-78E9ED6DF322}" type="parTrans" cxnId="{30CB5437-A44D-401C-829B-D9CB1E4562E1}">
      <dgm:prSet/>
      <dgm:spPr/>
      <dgm:t>
        <a:bodyPr/>
        <a:lstStyle/>
        <a:p>
          <a:endParaRPr lang="en-US" sz="1200" b="0" i="0">
            <a:latin typeface="Book Antiqua" panose="02040602050305030304" pitchFamily="18" charset="0"/>
          </a:endParaRPr>
        </a:p>
      </dgm:t>
    </dgm:pt>
    <dgm:pt modelId="{0627FF35-CE38-4240-81FD-46E6B019CC9B}" type="sibTrans" cxnId="{30CB5437-A44D-401C-829B-D9CB1E4562E1}">
      <dgm:prSet/>
      <dgm:spPr/>
      <dgm:t>
        <a:bodyPr/>
        <a:lstStyle/>
        <a:p>
          <a:endParaRPr lang="en-US" sz="1200" b="0" i="0">
            <a:latin typeface="Book Antiqua" panose="02040602050305030304" pitchFamily="18" charset="0"/>
          </a:endParaRPr>
        </a:p>
      </dgm:t>
    </dgm:pt>
    <dgm:pt modelId="{E1E8675E-84D7-4494-873D-9F158A0002A6}">
      <dgm:prSet phldrT="[Text]" custT="1"/>
      <dgm:spPr/>
      <dgm:t>
        <a:bodyPr/>
        <a:lstStyle/>
        <a:p>
          <a:r>
            <a:rPr lang="en-US" sz="1300" b="0" i="0" dirty="0">
              <a:latin typeface="Book Antiqua" panose="02040602050305030304" pitchFamily="18" charset="0"/>
            </a:rPr>
            <a:t>Poor data, Deeding to incorrect decisions, will be accepted by the computer</a:t>
          </a:r>
        </a:p>
      </dgm:t>
    </dgm:pt>
    <dgm:pt modelId="{630115F6-DF13-48A6-82D5-A9B5363FA5A8}" type="sibTrans" cxnId="{5F05FADC-9280-4D9D-9F0C-AD96E657CB93}">
      <dgm:prSet/>
      <dgm:spPr/>
      <dgm:t>
        <a:bodyPr/>
        <a:lstStyle/>
        <a:p>
          <a:endParaRPr lang="en-US" sz="1200" b="0" i="0">
            <a:latin typeface="Book Antiqua" panose="02040602050305030304" pitchFamily="18" charset="0"/>
          </a:endParaRPr>
        </a:p>
      </dgm:t>
    </dgm:pt>
    <dgm:pt modelId="{BC37459D-3719-494E-8A52-BDE6B039D8DB}" type="parTrans" cxnId="{5F05FADC-9280-4D9D-9F0C-AD96E657CB93}">
      <dgm:prSet/>
      <dgm:spPr/>
      <dgm:t>
        <a:bodyPr/>
        <a:lstStyle/>
        <a:p>
          <a:endParaRPr lang="en-US" sz="1200" b="0" i="0">
            <a:latin typeface="Book Antiqua" panose="02040602050305030304" pitchFamily="18" charset="0"/>
          </a:endParaRPr>
        </a:p>
      </dgm:t>
    </dgm:pt>
    <dgm:pt modelId="{8356B796-4E45-45A6-82D5-4B4C401A97CA}">
      <dgm:prSet phldrT="[Text]" custT="1"/>
      <dgm:spPr>
        <a:solidFill>
          <a:schemeClr val="accent2">
            <a:lumMod val="50000"/>
          </a:schemeClr>
        </a:solidFill>
      </dgm:spPr>
      <dgm:t>
        <a:bodyPr/>
        <a:lstStyle/>
        <a:p>
          <a:r>
            <a:rPr lang="en-US" sz="1300" dirty="0">
              <a:latin typeface="Book Antiqua" panose="02040602050305030304" pitchFamily="18" charset="0"/>
            </a:rPr>
            <a:t>Environmental conditions and/or location may be unsuitable for computer use</a:t>
          </a:r>
          <a:endParaRPr lang="en-US" sz="1300" b="0" i="0" dirty="0">
            <a:latin typeface="Book Antiqua" panose="02040602050305030304" pitchFamily="18" charset="0"/>
          </a:endParaRPr>
        </a:p>
      </dgm:t>
    </dgm:pt>
    <dgm:pt modelId="{AE97DDD4-4034-41A8-907E-D58F9468775E}" type="parTrans" cxnId="{C0388489-7B05-471A-8372-DA9E30B3EBC9}">
      <dgm:prSet/>
      <dgm:spPr/>
      <dgm:t>
        <a:bodyPr/>
        <a:lstStyle/>
        <a:p>
          <a:endParaRPr lang="en-US" sz="1200" b="0" i="0">
            <a:latin typeface="Book Antiqua" panose="02040602050305030304" pitchFamily="18" charset="0"/>
          </a:endParaRPr>
        </a:p>
      </dgm:t>
    </dgm:pt>
    <dgm:pt modelId="{A54152A9-D90F-4693-A911-CA1503EF58E7}" type="sibTrans" cxnId="{C0388489-7B05-471A-8372-DA9E30B3EBC9}">
      <dgm:prSet/>
      <dgm:spPr/>
      <dgm:t>
        <a:bodyPr/>
        <a:lstStyle/>
        <a:p>
          <a:endParaRPr lang="en-US" sz="1200" b="0" i="0">
            <a:latin typeface="Book Antiqua" panose="02040602050305030304" pitchFamily="18" charset="0"/>
          </a:endParaRPr>
        </a:p>
      </dgm:t>
    </dgm:pt>
    <dgm:pt modelId="{71D4F0AC-600B-4E6F-A20D-FF88F7BDF353}">
      <dgm:prSet phldrT="[Text]" custT="1"/>
      <dgm:spPr/>
      <dgm:t>
        <a:bodyPr/>
        <a:lstStyle/>
        <a:p>
          <a:r>
            <a:rPr lang="en-US" sz="1300" b="0" i="0" dirty="0">
              <a:latin typeface="Book Antiqua" panose="02040602050305030304" pitchFamily="18" charset="0"/>
            </a:rPr>
            <a:t>The manager may focus on the computer and Bose touch with the project</a:t>
          </a:r>
        </a:p>
      </dgm:t>
    </dgm:pt>
    <dgm:pt modelId="{52147236-0ACF-4D3E-8803-930016980515}" type="sibTrans" cxnId="{98C1D17E-B059-4D14-9A6C-4F79D6934674}">
      <dgm:prSet/>
      <dgm:spPr/>
      <dgm:t>
        <a:bodyPr/>
        <a:lstStyle/>
        <a:p>
          <a:endParaRPr lang="en-US" sz="1200" b="0" i="0">
            <a:latin typeface="Book Antiqua" panose="02040602050305030304" pitchFamily="18" charset="0"/>
          </a:endParaRPr>
        </a:p>
      </dgm:t>
    </dgm:pt>
    <dgm:pt modelId="{878803FC-D2F2-4C33-9AAA-A522C8909DA3}" type="parTrans" cxnId="{98C1D17E-B059-4D14-9A6C-4F79D6934674}">
      <dgm:prSet/>
      <dgm:spPr/>
      <dgm:t>
        <a:bodyPr/>
        <a:lstStyle/>
        <a:p>
          <a:endParaRPr lang="en-US" sz="1200" b="0" i="0">
            <a:latin typeface="Book Antiqua" panose="02040602050305030304" pitchFamily="18" charset="0"/>
          </a:endParaRPr>
        </a:p>
      </dgm:t>
    </dgm:pt>
    <dgm:pt modelId="{50F02FAE-45C0-4CD8-808C-D9FD6D076D43}" type="pres">
      <dgm:prSet presAssocID="{E7D44635-2F5C-4B26-980F-CDEC0632BF25}" presName="Name0" presStyleCnt="0">
        <dgm:presLayoutVars>
          <dgm:chMax val="1"/>
          <dgm:chPref val="1"/>
          <dgm:dir/>
          <dgm:animOne val="branch"/>
          <dgm:animLvl val="lvl"/>
        </dgm:presLayoutVars>
      </dgm:prSet>
      <dgm:spPr/>
    </dgm:pt>
    <dgm:pt modelId="{8C8820F7-3615-488D-9C5D-ED15B4DD847D}" type="pres">
      <dgm:prSet presAssocID="{6B71205C-06FD-4CEA-ACAA-046A0E4C53D9}" presName="singleCycle" presStyleCnt="0"/>
      <dgm:spPr/>
    </dgm:pt>
    <dgm:pt modelId="{FDEE5E58-33A4-4367-9CC0-099754A5173B}" type="pres">
      <dgm:prSet presAssocID="{6B71205C-06FD-4CEA-ACAA-046A0E4C53D9}" presName="singleCenter" presStyleLbl="node1" presStyleIdx="0" presStyleCnt="7" custScaleX="170570" custScaleY="112338">
        <dgm:presLayoutVars>
          <dgm:chMax val="7"/>
          <dgm:chPref val="7"/>
        </dgm:presLayoutVars>
      </dgm:prSet>
      <dgm:spPr/>
    </dgm:pt>
    <dgm:pt modelId="{10AB88AA-6310-46E0-8AAB-1E7BCA7C8A69}" type="pres">
      <dgm:prSet presAssocID="{3E1223A7-1888-4701-9675-FDC0CE5216C5}" presName="Name56" presStyleLbl="parChTrans1D2" presStyleIdx="0" presStyleCnt="6"/>
      <dgm:spPr/>
    </dgm:pt>
    <dgm:pt modelId="{10CC9E94-D2B1-4C54-B65A-BC370910D44B}" type="pres">
      <dgm:prSet presAssocID="{A554C465-6545-44B9-A11D-43C7DB19D8BA}" presName="text0" presStyleLbl="node1" presStyleIdx="1" presStyleCnt="7" custScaleX="232576" custScaleY="80342">
        <dgm:presLayoutVars>
          <dgm:bulletEnabled val="1"/>
        </dgm:presLayoutVars>
      </dgm:prSet>
      <dgm:spPr/>
    </dgm:pt>
    <dgm:pt modelId="{45EB9A16-8DF4-4B4B-93BA-7F1FC7B3C938}" type="pres">
      <dgm:prSet presAssocID="{2DB5AAB8-FAC9-4626-943B-0E241E5B01DD}" presName="Name56" presStyleLbl="parChTrans1D2" presStyleIdx="1" presStyleCnt="6"/>
      <dgm:spPr/>
    </dgm:pt>
    <dgm:pt modelId="{1EAC7C0F-DFCE-42CF-9F30-EB4615B8EBB0}" type="pres">
      <dgm:prSet presAssocID="{D2308F83-BFEF-43B7-9305-77B02417F57D}" presName="text0" presStyleLbl="node1" presStyleIdx="2" presStyleCnt="7" custScaleX="243310" custScaleY="115829" custRadScaleRad="167139" custRadScaleInc="26632">
        <dgm:presLayoutVars>
          <dgm:bulletEnabled val="1"/>
        </dgm:presLayoutVars>
      </dgm:prSet>
      <dgm:spPr/>
    </dgm:pt>
    <dgm:pt modelId="{23F438FA-FFC8-4A68-AFC2-A43E4B2526AF}" type="pres">
      <dgm:prSet presAssocID="{9A2B9562-8694-4145-97BB-78E9ED6DF322}" presName="Name56" presStyleLbl="parChTrans1D2" presStyleIdx="2" presStyleCnt="6"/>
      <dgm:spPr/>
    </dgm:pt>
    <dgm:pt modelId="{5EE08E66-73B7-41DC-B57F-8F5059C962B9}" type="pres">
      <dgm:prSet presAssocID="{6B3AB2D9-76D7-45E5-8002-4A008A2CA5A5}" presName="text0" presStyleLbl="node1" presStyleIdx="3" presStyleCnt="7" custScaleX="230014" custScaleY="91820" custRadScaleRad="169814" custRadScaleInc="-42918">
        <dgm:presLayoutVars>
          <dgm:bulletEnabled val="1"/>
        </dgm:presLayoutVars>
      </dgm:prSet>
      <dgm:spPr/>
    </dgm:pt>
    <dgm:pt modelId="{FA6D994A-DF2D-48AB-B481-26D552A11BDE}" type="pres">
      <dgm:prSet presAssocID="{BC37459D-3719-494E-8A52-BDE6B039D8DB}" presName="Name56" presStyleLbl="parChTrans1D2" presStyleIdx="3" presStyleCnt="6"/>
      <dgm:spPr/>
    </dgm:pt>
    <dgm:pt modelId="{9E1B50AF-704C-4845-9045-273FE2C97243}" type="pres">
      <dgm:prSet presAssocID="{E1E8675E-84D7-4494-873D-9F158A0002A6}" presName="text0" presStyleLbl="node1" presStyleIdx="4" presStyleCnt="7" custScaleX="279308" custScaleY="86383" custRadScaleRad="99283" custRadScaleInc="-7006">
        <dgm:presLayoutVars>
          <dgm:bulletEnabled val="1"/>
        </dgm:presLayoutVars>
      </dgm:prSet>
      <dgm:spPr/>
    </dgm:pt>
    <dgm:pt modelId="{D6911E69-B319-433E-B749-EDD2F8C1284F}" type="pres">
      <dgm:prSet presAssocID="{878803FC-D2F2-4C33-9AAA-A522C8909DA3}" presName="Name56" presStyleLbl="parChTrans1D2" presStyleIdx="4" presStyleCnt="6"/>
      <dgm:spPr/>
    </dgm:pt>
    <dgm:pt modelId="{AA09C942-CA4F-49F5-ABBC-DA0441B44B89}" type="pres">
      <dgm:prSet presAssocID="{71D4F0AC-600B-4E6F-A20D-FF88F7BDF353}" presName="text0" presStyleLbl="node1" presStyleIdx="5" presStyleCnt="7" custScaleX="217818" custRadScaleRad="169448" custRadScaleInc="42794">
        <dgm:presLayoutVars>
          <dgm:bulletEnabled val="1"/>
        </dgm:presLayoutVars>
      </dgm:prSet>
      <dgm:spPr/>
    </dgm:pt>
    <dgm:pt modelId="{8566BC1C-0B4C-46B9-BFF4-ED40220FA873}" type="pres">
      <dgm:prSet presAssocID="{AE97DDD4-4034-41A8-907E-D58F9468775E}" presName="Name56" presStyleLbl="parChTrans1D2" presStyleIdx="5" presStyleCnt="6"/>
      <dgm:spPr/>
    </dgm:pt>
    <dgm:pt modelId="{BC0156FB-8C58-424B-B072-BAB7E7A8AE67}" type="pres">
      <dgm:prSet presAssocID="{8356B796-4E45-45A6-82D5-4B4C401A97CA}" presName="text0" presStyleLbl="node1" presStyleIdx="6" presStyleCnt="7" custScaleX="243996" custRadScaleRad="171376" custRadScaleInc="-29506">
        <dgm:presLayoutVars>
          <dgm:bulletEnabled val="1"/>
        </dgm:presLayoutVars>
      </dgm:prSet>
      <dgm:spPr/>
    </dgm:pt>
  </dgm:ptLst>
  <dgm:cxnLst>
    <dgm:cxn modelId="{3C778C0C-06C7-44EA-8D04-F4D6367C6F0A}" srcId="{6B71205C-06FD-4CEA-ACAA-046A0E4C53D9}" destId="{A554C465-6545-44B9-A11D-43C7DB19D8BA}" srcOrd="0" destOrd="0" parTransId="{3E1223A7-1888-4701-9675-FDC0CE5216C5}" sibTransId="{E2C27720-3C29-40B0-8078-AE54E9416CA0}"/>
    <dgm:cxn modelId="{5AB0F914-BD50-49B5-AB89-DECB104EF692}" type="presOf" srcId="{878803FC-D2F2-4C33-9AAA-A522C8909DA3}" destId="{D6911E69-B319-433E-B749-EDD2F8C1284F}" srcOrd="0" destOrd="0" presId="urn:microsoft.com/office/officeart/2008/layout/RadialCluster"/>
    <dgm:cxn modelId="{2B373E19-1D24-4EE1-96B3-4EC35B4A4B80}" type="presOf" srcId="{E1E8675E-84D7-4494-873D-9F158A0002A6}" destId="{9E1B50AF-704C-4845-9045-273FE2C97243}" srcOrd="0" destOrd="0" presId="urn:microsoft.com/office/officeart/2008/layout/RadialCluster"/>
    <dgm:cxn modelId="{48F8841A-030B-4701-BE11-B4BE19FD9141}" type="presOf" srcId="{6B71205C-06FD-4CEA-ACAA-046A0E4C53D9}" destId="{FDEE5E58-33A4-4367-9CC0-099754A5173B}" srcOrd="0" destOrd="0" presId="urn:microsoft.com/office/officeart/2008/layout/RadialCluster"/>
    <dgm:cxn modelId="{30CB5437-A44D-401C-829B-D9CB1E4562E1}" srcId="{6B71205C-06FD-4CEA-ACAA-046A0E4C53D9}" destId="{6B3AB2D9-76D7-45E5-8002-4A008A2CA5A5}" srcOrd="2" destOrd="0" parTransId="{9A2B9562-8694-4145-97BB-78E9ED6DF322}" sibTransId="{0627FF35-CE38-4240-81FD-46E6B019CC9B}"/>
    <dgm:cxn modelId="{599FC63E-6CDB-48CF-AB5A-01FF9E6958EC}" type="presOf" srcId="{71D4F0AC-600B-4E6F-A20D-FF88F7BDF353}" destId="{AA09C942-CA4F-49F5-ABBC-DA0441B44B89}" srcOrd="0" destOrd="0" presId="urn:microsoft.com/office/officeart/2008/layout/RadialCluster"/>
    <dgm:cxn modelId="{7B6E6452-7A44-4B96-9B63-61E88FBAD366}" type="presOf" srcId="{2DB5AAB8-FAC9-4626-943B-0E241E5B01DD}" destId="{45EB9A16-8DF4-4B4B-93BA-7F1FC7B3C938}" srcOrd="0" destOrd="0" presId="urn:microsoft.com/office/officeart/2008/layout/RadialCluster"/>
    <dgm:cxn modelId="{A98B6E64-F1C3-4430-AB24-7D3A3168BBBE}" type="presOf" srcId="{8356B796-4E45-45A6-82D5-4B4C401A97CA}" destId="{BC0156FB-8C58-424B-B072-BAB7E7A8AE67}" srcOrd="0" destOrd="0" presId="urn:microsoft.com/office/officeart/2008/layout/RadialCluster"/>
    <dgm:cxn modelId="{C9685169-F6E7-4E5F-8DC0-DD6C910462DF}" type="presOf" srcId="{D2308F83-BFEF-43B7-9305-77B02417F57D}" destId="{1EAC7C0F-DFCE-42CF-9F30-EB4615B8EBB0}" srcOrd="0" destOrd="0" presId="urn:microsoft.com/office/officeart/2008/layout/RadialCluster"/>
    <dgm:cxn modelId="{C1517672-6FEB-49BB-B902-24E77E73C405}" type="presOf" srcId="{A554C465-6545-44B9-A11D-43C7DB19D8BA}" destId="{10CC9E94-D2B1-4C54-B65A-BC370910D44B}" srcOrd="0" destOrd="0" presId="urn:microsoft.com/office/officeart/2008/layout/RadialCluster"/>
    <dgm:cxn modelId="{98C1D17E-B059-4D14-9A6C-4F79D6934674}" srcId="{6B71205C-06FD-4CEA-ACAA-046A0E4C53D9}" destId="{71D4F0AC-600B-4E6F-A20D-FF88F7BDF353}" srcOrd="4" destOrd="0" parTransId="{878803FC-D2F2-4C33-9AAA-A522C8909DA3}" sibTransId="{52147236-0ACF-4D3E-8803-930016980515}"/>
    <dgm:cxn modelId="{C0388489-7B05-471A-8372-DA9E30B3EBC9}" srcId="{6B71205C-06FD-4CEA-ACAA-046A0E4C53D9}" destId="{8356B796-4E45-45A6-82D5-4B4C401A97CA}" srcOrd="5" destOrd="0" parTransId="{AE97DDD4-4034-41A8-907E-D58F9468775E}" sibTransId="{A54152A9-D90F-4693-A911-CA1503EF58E7}"/>
    <dgm:cxn modelId="{D11A1B96-497E-446C-B4BA-CF65428AF0F3}" srcId="{6B71205C-06FD-4CEA-ACAA-046A0E4C53D9}" destId="{D2308F83-BFEF-43B7-9305-77B02417F57D}" srcOrd="1" destOrd="0" parTransId="{2DB5AAB8-FAC9-4626-943B-0E241E5B01DD}" sibTransId="{4BC07E7D-86C3-4901-94E0-DC6F8ED1E3A7}"/>
    <dgm:cxn modelId="{8114289E-78AB-4EF8-9BD6-0C5E62596AC2}" type="presOf" srcId="{3E1223A7-1888-4701-9675-FDC0CE5216C5}" destId="{10AB88AA-6310-46E0-8AAB-1E7BCA7C8A69}" srcOrd="0" destOrd="0" presId="urn:microsoft.com/office/officeart/2008/layout/RadialCluster"/>
    <dgm:cxn modelId="{EB74BFB2-28C6-4AF8-B47A-4477FCB34C72}" type="presOf" srcId="{9A2B9562-8694-4145-97BB-78E9ED6DF322}" destId="{23F438FA-FFC8-4A68-AFC2-A43E4B2526AF}" srcOrd="0" destOrd="0" presId="urn:microsoft.com/office/officeart/2008/layout/RadialCluster"/>
    <dgm:cxn modelId="{68E4F9B3-E504-4A80-9C09-1D3A7359350A}" type="presOf" srcId="{6B3AB2D9-76D7-45E5-8002-4A008A2CA5A5}" destId="{5EE08E66-73B7-41DC-B57F-8F5059C962B9}" srcOrd="0" destOrd="0" presId="urn:microsoft.com/office/officeart/2008/layout/RadialCluster"/>
    <dgm:cxn modelId="{164954D2-D7AC-4A8E-85A4-FF27E2EECFF5}" type="presOf" srcId="{BC37459D-3719-494E-8A52-BDE6B039D8DB}" destId="{FA6D994A-DF2D-48AB-B481-26D552A11BDE}" srcOrd="0" destOrd="0" presId="urn:microsoft.com/office/officeart/2008/layout/RadialCluster"/>
    <dgm:cxn modelId="{5F05FADC-9280-4D9D-9F0C-AD96E657CB93}" srcId="{6B71205C-06FD-4CEA-ACAA-046A0E4C53D9}" destId="{E1E8675E-84D7-4494-873D-9F158A0002A6}" srcOrd="3" destOrd="0" parTransId="{BC37459D-3719-494E-8A52-BDE6B039D8DB}" sibTransId="{630115F6-DF13-48A6-82D5-A9B5363FA5A8}"/>
    <dgm:cxn modelId="{7C70A1DE-D9AE-40B4-864D-F58D0AF8B219}" type="presOf" srcId="{AE97DDD4-4034-41A8-907E-D58F9468775E}" destId="{8566BC1C-0B4C-46B9-BFF4-ED40220FA873}" srcOrd="0" destOrd="0" presId="urn:microsoft.com/office/officeart/2008/layout/RadialCluster"/>
    <dgm:cxn modelId="{2FDCF1EA-7717-4BBB-A3A5-B0A696779AED}" type="presOf" srcId="{E7D44635-2F5C-4B26-980F-CDEC0632BF25}" destId="{50F02FAE-45C0-4CD8-808C-D9FD6D076D43}" srcOrd="0" destOrd="0" presId="urn:microsoft.com/office/officeart/2008/layout/RadialCluster"/>
    <dgm:cxn modelId="{F72C19F0-EFAD-4498-B22F-BE74CE13A8CB}" srcId="{E7D44635-2F5C-4B26-980F-CDEC0632BF25}" destId="{6B71205C-06FD-4CEA-ACAA-046A0E4C53D9}" srcOrd="0" destOrd="0" parTransId="{3D898E69-5749-4354-9B4F-2097371A43CE}" sibTransId="{DAAFC7B9-FAA0-4CBB-98A0-E3525FD2442D}"/>
    <dgm:cxn modelId="{1E5F4797-74F1-4E0F-837A-A8B6E2472D33}" type="presParOf" srcId="{50F02FAE-45C0-4CD8-808C-D9FD6D076D43}" destId="{8C8820F7-3615-488D-9C5D-ED15B4DD847D}" srcOrd="0" destOrd="0" presId="urn:microsoft.com/office/officeart/2008/layout/RadialCluster"/>
    <dgm:cxn modelId="{74D16257-F614-4AA7-8B80-96B46AF57EFD}" type="presParOf" srcId="{8C8820F7-3615-488D-9C5D-ED15B4DD847D}" destId="{FDEE5E58-33A4-4367-9CC0-099754A5173B}" srcOrd="0" destOrd="0" presId="urn:microsoft.com/office/officeart/2008/layout/RadialCluster"/>
    <dgm:cxn modelId="{229A647F-FEFC-4FA9-914A-5451DD885452}" type="presParOf" srcId="{8C8820F7-3615-488D-9C5D-ED15B4DD847D}" destId="{10AB88AA-6310-46E0-8AAB-1E7BCA7C8A69}" srcOrd="1" destOrd="0" presId="urn:microsoft.com/office/officeart/2008/layout/RadialCluster"/>
    <dgm:cxn modelId="{78639D4D-C73E-4A5A-8FC1-C775D5352157}" type="presParOf" srcId="{8C8820F7-3615-488D-9C5D-ED15B4DD847D}" destId="{10CC9E94-D2B1-4C54-B65A-BC370910D44B}" srcOrd="2" destOrd="0" presId="urn:microsoft.com/office/officeart/2008/layout/RadialCluster"/>
    <dgm:cxn modelId="{ED836C6B-DD8D-4370-9926-8D39BD4212B1}" type="presParOf" srcId="{8C8820F7-3615-488D-9C5D-ED15B4DD847D}" destId="{45EB9A16-8DF4-4B4B-93BA-7F1FC7B3C938}" srcOrd="3" destOrd="0" presId="urn:microsoft.com/office/officeart/2008/layout/RadialCluster"/>
    <dgm:cxn modelId="{6A378EF4-43C0-487B-ACD4-184F42869B82}" type="presParOf" srcId="{8C8820F7-3615-488D-9C5D-ED15B4DD847D}" destId="{1EAC7C0F-DFCE-42CF-9F30-EB4615B8EBB0}" srcOrd="4" destOrd="0" presId="urn:microsoft.com/office/officeart/2008/layout/RadialCluster"/>
    <dgm:cxn modelId="{5B54F08F-3BA0-4DF1-BA6A-5E9DF847E513}" type="presParOf" srcId="{8C8820F7-3615-488D-9C5D-ED15B4DD847D}" destId="{23F438FA-FFC8-4A68-AFC2-A43E4B2526AF}" srcOrd="5" destOrd="0" presId="urn:microsoft.com/office/officeart/2008/layout/RadialCluster"/>
    <dgm:cxn modelId="{C58520BB-1379-4B3E-9355-EAE59452FEA7}" type="presParOf" srcId="{8C8820F7-3615-488D-9C5D-ED15B4DD847D}" destId="{5EE08E66-73B7-41DC-B57F-8F5059C962B9}" srcOrd="6" destOrd="0" presId="urn:microsoft.com/office/officeart/2008/layout/RadialCluster"/>
    <dgm:cxn modelId="{A54714F9-FE35-440E-A5C1-9D1E2FFF31B6}" type="presParOf" srcId="{8C8820F7-3615-488D-9C5D-ED15B4DD847D}" destId="{FA6D994A-DF2D-48AB-B481-26D552A11BDE}" srcOrd="7" destOrd="0" presId="urn:microsoft.com/office/officeart/2008/layout/RadialCluster"/>
    <dgm:cxn modelId="{AD3F8D46-81BB-49EC-9AD0-F180DD55D7E2}" type="presParOf" srcId="{8C8820F7-3615-488D-9C5D-ED15B4DD847D}" destId="{9E1B50AF-704C-4845-9045-273FE2C97243}" srcOrd="8" destOrd="0" presId="urn:microsoft.com/office/officeart/2008/layout/RadialCluster"/>
    <dgm:cxn modelId="{325D1A04-CF77-4972-916A-8C4EA6ACFF15}" type="presParOf" srcId="{8C8820F7-3615-488D-9C5D-ED15B4DD847D}" destId="{D6911E69-B319-433E-B749-EDD2F8C1284F}" srcOrd="9" destOrd="0" presId="urn:microsoft.com/office/officeart/2008/layout/RadialCluster"/>
    <dgm:cxn modelId="{DC4C6822-B17E-4BEA-AE3A-6CE23511455F}" type="presParOf" srcId="{8C8820F7-3615-488D-9C5D-ED15B4DD847D}" destId="{AA09C942-CA4F-49F5-ABBC-DA0441B44B89}" srcOrd="10" destOrd="0" presId="urn:microsoft.com/office/officeart/2008/layout/RadialCluster"/>
    <dgm:cxn modelId="{E9226B4F-40AD-4D0D-B890-2CEC58D68AB0}" type="presParOf" srcId="{8C8820F7-3615-488D-9C5D-ED15B4DD847D}" destId="{8566BC1C-0B4C-46B9-BFF4-ED40220FA873}" srcOrd="11" destOrd="0" presId="urn:microsoft.com/office/officeart/2008/layout/RadialCluster"/>
    <dgm:cxn modelId="{413FC89C-E459-41E8-927E-F36099CC5787}" type="presParOf" srcId="{8C8820F7-3615-488D-9C5D-ED15B4DD847D}" destId="{BC0156FB-8C58-424B-B072-BAB7E7A8AE67}"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049317E-1831-4F9D-8C99-B74DF56D25D5}" type="doc">
      <dgm:prSet loTypeId="urn:microsoft.com/office/officeart/2005/8/layout/process1" loCatId="process" qsTypeId="urn:microsoft.com/office/officeart/2005/8/quickstyle/simple1" qsCatId="simple" csTypeId="urn:microsoft.com/office/officeart/2005/8/colors/colorful1" csCatId="colorful" phldr="1"/>
      <dgm:spPr/>
    </dgm:pt>
    <dgm:pt modelId="{1302C367-A531-4A14-A6C9-EEE8E1A27896}">
      <dgm:prSet phldrT="[Text]" custT="1"/>
      <dgm:spPr/>
      <dgm:t>
        <a:bodyPr/>
        <a:lstStyle/>
        <a:p>
          <a:r>
            <a:rPr lang="en-US" sz="2000" dirty="0">
              <a:latin typeface="Book Antiqua" panose="02040602050305030304" pitchFamily="18" charset="0"/>
            </a:rPr>
            <a:t>Inputs</a:t>
          </a:r>
        </a:p>
      </dgm:t>
    </dgm:pt>
    <dgm:pt modelId="{CFF78DEF-CE6F-40F1-897E-4CE30DAD8687}" type="parTrans" cxnId="{1B97B864-A4C8-43B7-ABE9-6CC90CEFEB1E}">
      <dgm:prSet/>
      <dgm:spPr/>
      <dgm:t>
        <a:bodyPr/>
        <a:lstStyle/>
        <a:p>
          <a:endParaRPr lang="en-US" sz="2000">
            <a:latin typeface="Book Antiqua" panose="02040602050305030304" pitchFamily="18" charset="0"/>
          </a:endParaRPr>
        </a:p>
      </dgm:t>
    </dgm:pt>
    <dgm:pt modelId="{EDB0D214-FFA1-47C8-B746-7CB1EEDCB70D}" type="sibTrans" cxnId="{1B97B864-A4C8-43B7-ABE9-6CC90CEFEB1E}">
      <dgm:prSet custT="1"/>
      <dgm:spPr/>
      <dgm:t>
        <a:bodyPr/>
        <a:lstStyle/>
        <a:p>
          <a:endParaRPr lang="en-US" sz="2000">
            <a:latin typeface="Book Antiqua" panose="02040602050305030304" pitchFamily="18" charset="0"/>
          </a:endParaRPr>
        </a:p>
      </dgm:t>
    </dgm:pt>
    <dgm:pt modelId="{C8C5ABCF-84BC-46AB-8ABB-B94946E5A5CC}">
      <dgm:prSet phldrT="[Text]" custT="1"/>
      <dgm:spPr/>
      <dgm:t>
        <a:bodyPr/>
        <a:lstStyle/>
        <a:p>
          <a:r>
            <a:rPr lang="en-US" sz="2000" dirty="0">
              <a:latin typeface="Book Antiqua" panose="02040602050305030304" pitchFamily="18" charset="0"/>
            </a:rPr>
            <a:t>Tools and</a:t>
          </a:r>
        </a:p>
        <a:p>
          <a:r>
            <a:rPr lang="en-US" sz="2000" dirty="0">
              <a:latin typeface="Book Antiqua" panose="02040602050305030304" pitchFamily="18" charset="0"/>
            </a:rPr>
            <a:t>Techniques</a:t>
          </a:r>
        </a:p>
      </dgm:t>
    </dgm:pt>
    <dgm:pt modelId="{C79066ED-7E3B-409E-A8AA-6D6617E544BD}" type="parTrans" cxnId="{A30B3E1C-CFCB-4F04-82E2-DFA76FFAF91F}">
      <dgm:prSet/>
      <dgm:spPr/>
      <dgm:t>
        <a:bodyPr/>
        <a:lstStyle/>
        <a:p>
          <a:endParaRPr lang="en-US" sz="2000">
            <a:latin typeface="Book Antiqua" panose="02040602050305030304" pitchFamily="18" charset="0"/>
          </a:endParaRPr>
        </a:p>
      </dgm:t>
    </dgm:pt>
    <dgm:pt modelId="{FFBECED5-FB02-47E2-B02F-3C1B4C8C05D2}" type="sibTrans" cxnId="{A30B3E1C-CFCB-4F04-82E2-DFA76FFAF91F}">
      <dgm:prSet custT="1"/>
      <dgm:spPr/>
      <dgm:t>
        <a:bodyPr/>
        <a:lstStyle/>
        <a:p>
          <a:endParaRPr lang="en-US" sz="2000">
            <a:latin typeface="Book Antiqua" panose="02040602050305030304" pitchFamily="18" charset="0"/>
          </a:endParaRPr>
        </a:p>
      </dgm:t>
    </dgm:pt>
    <dgm:pt modelId="{5ACE1405-AA5A-413C-91FC-0DD114CAAA16}">
      <dgm:prSet phldrT="[Text]" custT="1"/>
      <dgm:spPr/>
      <dgm:t>
        <a:bodyPr/>
        <a:lstStyle/>
        <a:p>
          <a:r>
            <a:rPr lang="en-US" sz="2000" dirty="0">
              <a:latin typeface="Book Antiqua" panose="02040602050305030304" pitchFamily="18" charset="0"/>
            </a:rPr>
            <a:t>Output</a:t>
          </a:r>
        </a:p>
      </dgm:t>
    </dgm:pt>
    <dgm:pt modelId="{470EDC92-5D09-411F-B5C2-B98D5CFAA6FD}" type="parTrans" cxnId="{32D88C2D-6E34-4503-9A3B-1DF13C99A909}">
      <dgm:prSet/>
      <dgm:spPr/>
      <dgm:t>
        <a:bodyPr/>
        <a:lstStyle/>
        <a:p>
          <a:endParaRPr lang="en-US" sz="2000">
            <a:latin typeface="Book Antiqua" panose="02040602050305030304" pitchFamily="18" charset="0"/>
          </a:endParaRPr>
        </a:p>
      </dgm:t>
    </dgm:pt>
    <dgm:pt modelId="{846DDFA1-1C67-4FF9-8B48-BB538609AC75}" type="sibTrans" cxnId="{32D88C2D-6E34-4503-9A3B-1DF13C99A909}">
      <dgm:prSet/>
      <dgm:spPr/>
      <dgm:t>
        <a:bodyPr/>
        <a:lstStyle/>
        <a:p>
          <a:endParaRPr lang="en-US" sz="2000">
            <a:latin typeface="Book Antiqua" panose="02040602050305030304" pitchFamily="18" charset="0"/>
          </a:endParaRPr>
        </a:p>
      </dgm:t>
    </dgm:pt>
    <dgm:pt modelId="{06236E03-0326-46DF-B26F-EE5B9808C77C}" type="pres">
      <dgm:prSet presAssocID="{1049317E-1831-4F9D-8C99-B74DF56D25D5}" presName="Name0" presStyleCnt="0">
        <dgm:presLayoutVars>
          <dgm:dir/>
          <dgm:resizeHandles val="exact"/>
        </dgm:presLayoutVars>
      </dgm:prSet>
      <dgm:spPr/>
    </dgm:pt>
    <dgm:pt modelId="{3E05FC63-D580-4C3D-B4E6-2F7EB733BBA2}" type="pres">
      <dgm:prSet presAssocID="{1302C367-A531-4A14-A6C9-EEE8E1A27896}" presName="node" presStyleLbl="node1" presStyleIdx="0" presStyleCnt="3" custLinFactNeighborY="-3392">
        <dgm:presLayoutVars>
          <dgm:bulletEnabled val="1"/>
        </dgm:presLayoutVars>
      </dgm:prSet>
      <dgm:spPr/>
    </dgm:pt>
    <dgm:pt modelId="{6E85431E-82C2-456B-BA79-CD3CCA3632CA}" type="pres">
      <dgm:prSet presAssocID="{EDB0D214-FFA1-47C8-B746-7CB1EEDCB70D}" presName="sibTrans" presStyleLbl="sibTrans2D1" presStyleIdx="0" presStyleCnt="2"/>
      <dgm:spPr/>
    </dgm:pt>
    <dgm:pt modelId="{88B4074D-5C3A-447C-81F6-7096237FF3CB}" type="pres">
      <dgm:prSet presAssocID="{EDB0D214-FFA1-47C8-B746-7CB1EEDCB70D}" presName="connectorText" presStyleLbl="sibTrans2D1" presStyleIdx="0" presStyleCnt="2"/>
      <dgm:spPr/>
    </dgm:pt>
    <dgm:pt modelId="{07E9AA9E-587A-499D-B5CD-592D11AB031C}" type="pres">
      <dgm:prSet presAssocID="{C8C5ABCF-84BC-46AB-8ABB-B94946E5A5CC}" presName="node" presStyleLbl="node1" presStyleIdx="1" presStyleCnt="3">
        <dgm:presLayoutVars>
          <dgm:bulletEnabled val="1"/>
        </dgm:presLayoutVars>
      </dgm:prSet>
      <dgm:spPr/>
    </dgm:pt>
    <dgm:pt modelId="{49A3DEE2-5EEA-453B-A7F9-8FF86E392743}" type="pres">
      <dgm:prSet presAssocID="{FFBECED5-FB02-47E2-B02F-3C1B4C8C05D2}" presName="sibTrans" presStyleLbl="sibTrans2D1" presStyleIdx="1" presStyleCnt="2"/>
      <dgm:spPr/>
    </dgm:pt>
    <dgm:pt modelId="{3CBDB9E7-6598-40B7-A983-C05A13A27424}" type="pres">
      <dgm:prSet presAssocID="{FFBECED5-FB02-47E2-B02F-3C1B4C8C05D2}" presName="connectorText" presStyleLbl="sibTrans2D1" presStyleIdx="1" presStyleCnt="2"/>
      <dgm:spPr/>
    </dgm:pt>
    <dgm:pt modelId="{084DBF8B-D65D-4BB7-BEF8-8C8291E5952F}" type="pres">
      <dgm:prSet presAssocID="{5ACE1405-AA5A-413C-91FC-0DD114CAAA16}" presName="node" presStyleLbl="node1" presStyleIdx="2" presStyleCnt="3">
        <dgm:presLayoutVars>
          <dgm:bulletEnabled val="1"/>
        </dgm:presLayoutVars>
      </dgm:prSet>
      <dgm:spPr/>
    </dgm:pt>
  </dgm:ptLst>
  <dgm:cxnLst>
    <dgm:cxn modelId="{A30B3E1C-CFCB-4F04-82E2-DFA76FFAF91F}" srcId="{1049317E-1831-4F9D-8C99-B74DF56D25D5}" destId="{C8C5ABCF-84BC-46AB-8ABB-B94946E5A5CC}" srcOrd="1" destOrd="0" parTransId="{C79066ED-7E3B-409E-A8AA-6D6617E544BD}" sibTransId="{FFBECED5-FB02-47E2-B02F-3C1B4C8C05D2}"/>
    <dgm:cxn modelId="{4E66111E-E749-460F-98E0-915EA3EF83CA}" type="presOf" srcId="{5ACE1405-AA5A-413C-91FC-0DD114CAAA16}" destId="{084DBF8B-D65D-4BB7-BEF8-8C8291E5952F}" srcOrd="0" destOrd="0" presId="urn:microsoft.com/office/officeart/2005/8/layout/process1"/>
    <dgm:cxn modelId="{32D88C2D-6E34-4503-9A3B-1DF13C99A909}" srcId="{1049317E-1831-4F9D-8C99-B74DF56D25D5}" destId="{5ACE1405-AA5A-413C-91FC-0DD114CAAA16}" srcOrd="2" destOrd="0" parTransId="{470EDC92-5D09-411F-B5C2-B98D5CFAA6FD}" sibTransId="{846DDFA1-1C67-4FF9-8B48-BB538609AC75}"/>
    <dgm:cxn modelId="{1EB5D12E-79F6-4D0E-BC74-7D9B11EF5894}" type="presOf" srcId="{C8C5ABCF-84BC-46AB-8ABB-B94946E5A5CC}" destId="{07E9AA9E-587A-499D-B5CD-592D11AB031C}" srcOrd="0" destOrd="0" presId="urn:microsoft.com/office/officeart/2005/8/layout/process1"/>
    <dgm:cxn modelId="{75549038-70E9-42F7-AAB5-475555FA3F8B}" type="presOf" srcId="{FFBECED5-FB02-47E2-B02F-3C1B4C8C05D2}" destId="{3CBDB9E7-6598-40B7-A983-C05A13A27424}" srcOrd="1" destOrd="0" presId="urn:microsoft.com/office/officeart/2005/8/layout/process1"/>
    <dgm:cxn modelId="{26820D63-9BE0-4354-82D9-888E22573ED5}" type="presOf" srcId="{1302C367-A531-4A14-A6C9-EEE8E1A27896}" destId="{3E05FC63-D580-4C3D-B4E6-2F7EB733BBA2}" srcOrd="0" destOrd="0" presId="urn:microsoft.com/office/officeart/2005/8/layout/process1"/>
    <dgm:cxn modelId="{1B97B864-A4C8-43B7-ABE9-6CC90CEFEB1E}" srcId="{1049317E-1831-4F9D-8C99-B74DF56D25D5}" destId="{1302C367-A531-4A14-A6C9-EEE8E1A27896}" srcOrd="0" destOrd="0" parTransId="{CFF78DEF-CE6F-40F1-897E-4CE30DAD8687}" sibTransId="{EDB0D214-FFA1-47C8-B746-7CB1EEDCB70D}"/>
    <dgm:cxn modelId="{AF655D98-A39B-4920-A931-345C96C69727}" type="presOf" srcId="{EDB0D214-FFA1-47C8-B746-7CB1EEDCB70D}" destId="{88B4074D-5C3A-447C-81F6-7096237FF3CB}" srcOrd="1" destOrd="0" presId="urn:microsoft.com/office/officeart/2005/8/layout/process1"/>
    <dgm:cxn modelId="{874A6A9B-8029-4ED1-9DCF-28EC8DB43799}" type="presOf" srcId="{EDB0D214-FFA1-47C8-B746-7CB1EEDCB70D}" destId="{6E85431E-82C2-456B-BA79-CD3CCA3632CA}" srcOrd="0" destOrd="0" presId="urn:microsoft.com/office/officeart/2005/8/layout/process1"/>
    <dgm:cxn modelId="{3195DBBC-A6C1-491D-9DB2-EE8240DDDC4F}" type="presOf" srcId="{FFBECED5-FB02-47E2-B02F-3C1B4C8C05D2}" destId="{49A3DEE2-5EEA-453B-A7F9-8FF86E392743}" srcOrd="0" destOrd="0" presId="urn:microsoft.com/office/officeart/2005/8/layout/process1"/>
    <dgm:cxn modelId="{765573F0-B8AA-466B-885B-FCA3BD1E0BEE}" type="presOf" srcId="{1049317E-1831-4F9D-8C99-B74DF56D25D5}" destId="{06236E03-0326-46DF-B26F-EE5B9808C77C}" srcOrd="0" destOrd="0" presId="urn:microsoft.com/office/officeart/2005/8/layout/process1"/>
    <dgm:cxn modelId="{88CA595E-AD79-4A11-9ABC-B81864726B6A}" type="presParOf" srcId="{06236E03-0326-46DF-B26F-EE5B9808C77C}" destId="{3E05FC63-D580-4C3D-B4E6-2F7EB733BBA2}" srcOrd="0" destOrd="0" presId="urn:microsoft.com/office/officeart/2005/8/layout/process1"/>
    <dgm:cxn modelId="{F919E66F-B33E-41A0-84FE-6A08656DE837}" type="presParOf" srcId="{06236E03-0326-46DF-B26F-EE5B9808C77C}" destId="{6E85431E-82C2-456B-BA79-CD3CCA3632CA}" srcOrd="1" destOrd="0" presId="urn:microsoft.com/office/officeart/2005/8/layout/process1"/>
    <dgm:cxn modelId="{B32BA87F-8C6E-44C7-AEF6-ECA152B95D42}" type="presParOf" srcId="{6E85431E-82C2-456B-BA79-CD3CCA3632CA}" destId="{88B4074D-5C3A-447C-81F6-7096237FF3CB}" srcOrd="0" destOrd="0" presId="urn:microsoft.com/office/officeart/2005/8/layout/process1"/>
    <dgm:cxn modelId="{756E2004-05D5-4A08-AD6E-484265F8E8E7}" type="presParOf" srcId="{06236E03-0326-46DF-B26F-EE5B9808C77C}" destId="{07E9AA9E-587A-499D-B5CD-592D11AB031C}" srcOrd="2" destOrd="0" presId="urn:microsoft.com/office/officeart/2005/8/layout/process1"/>
    <dgm:cxn modelId="{63A9EC5A-A275-4E4A-B149-2CBA79AE9B28}" type="presParOf" srcId="{06236E03-0326-46DF-B26F-EE5B9808C77C}" destId="{49A3DEE2-5EEA-453B-A7F9-8FF86E392743}" srcOrd="3" destOrd="0" presId="urn:microsoft.com/office/officeart/2005/8/layout/process1"/>
    <dgm:cxn modelId="{2739CDB6-BB6E-4419-BB51-6E1F7BBBF6C8}" type="presParOf" srcId="{49A3DEE2-5EEA-453B-A7F9-8FF86E392743}" destId="{3CBDB9E7-6598-40B7-A983-C05A13A27424}" srcOrd="0" destOrd="0" presId="urn:microsoft.com/office/officeart/2005/8/layout/process1"/>
    <dgm:cxn modelId="{393DC5A2-A734-448D-88F2-CF47F3844BC5}" type="presParOf" srcId="{06236E03-0326-46DF-B26F-EE5B9808C77C}" destId="{084DBF8B-D65D-4BB7-BEF8-8C8291E5952F}"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5B053E9-5F8B-4E3A-9A25-6591CE4B82E9}" type="doc">
      <dgm:prSet loTypeId="urn:microsoft.com/office/officeart/2005/8/layout/hProcess9" loCatId="process" qsTypeId="urn:microsoft.com/office/officeart/2005/8/quickstyle/simple1" qsCatId="simple" csTypeId="urn:microsoft.com/office/officeart/2005/8/colors/colorful1" csCatId="colorful" phldr="1"/>
      <dgm:spPr/>
    </dgm:pt>
    <dgm:pt modelId="{BC2B7475-70D6-4B9C-80BC-22BA79522DCF}">
      <dgm:prSet phldrT="[Text]" custT="1"/>
      <dgm:spPr/>
      <dgm:t>
        <a:bodyPr/>
        <a:lstStyle/>
        <a:p>
          <a:r>
            <a:rPr lang="en-US" sz="2200" b="1" dirty="0">
              <a:latin typeface="Book Antiqua" panose="02040602050305030304" pitchFamily="18" charset="0"/>
            </a:rPr>
            <a:t>Inputs:</a:t>
          </a:r>
        </a:p>
        <a:p>
          <a:r>
            <a:rPr lang="en-US" sz="1400" dirty="0">
              <a:latin typeface="Book Antiqua" panose="02040602050305030304" pitchFamily="18" charset="0"/>
            </a:rPr>
            <a:t>are information sources that can be gathered or created by project team or the output of some other processes.</a:t>
          </a:r>
        </a:p>
      </dgm:t>
    </dgm:pt>
    <dgm:pt modelId="{4E2812E2-5FFB-4ED3-B4D1-2171EA0A169B}" type="parTrans" cxnId="{F4B0695C-4FBE-4A55-A7E9-226B73EF03BE}">
      <dgm:prSet/>
      <dgm:spPr/>
      <dgm:t>
        <a:bodyPr/>
        <a:lstStyle/>
        <a:p>
          <a:endParaRPr lang="en-US"/>
        </a:p>
      </dgm:t>
    </dgm:pt>
    <dgm:pt modelId="{0ABF73D2-B14D-45DF-98F7-BAFBBE75CB5C}" type="sibTrans" cxnId="{F4B0695C-4FBE-4A55-A7E9-226B73EF03BE}">
      <dgm:prSet/>
      <dgm:spPr/>
      <dgm:t>
        <a:bodyPr/>
        <a:lstStyle/>
        <a:p>
          <a:endParaRPr lang="en-US"/>
        </a:p>
      </dgm:t>
    </dgm:pt>
    <dgm:pt modelId="{DFCE69F2-4984-4512-AA14-3AB6F9C8B00F}">
      <dgm:prSet phldrT="[Text]" custT="1"/>
      <dgm:spPr/>
      <dgm:t>
        <a:bodyPr/>
        <a:lstStyle/>
        <a:p>
          <a:r>
            <a:rPr lang="en-US" sz="2200" b="1" dirty="0">
              <a:latin typeface="Book Antiqua" panose="02040602050305030304" pitchFamily="18" charset="0"/>
            </a:rPr>
            <a:t>Tools and Techniques</a:t>
          </a:r>
        </a:p>
        <a:p>
          <a:r>
            <a:rPr lang="en-US" sz="1400" dirty="0">
              <a:latin typeface="Book Antiqua" panose="02040602050305030304" pitchFamily="18" charset="0"/>
            </a:rPr>
            <a:t>are the applied methodology, approach or templates followed by the project team upon the input data to provide outputs.</a:t>
          </a:r>
        </a:p>
      </dgm:t>
    </dgm:pt>
    <dgm:pt modelId="{D7A6A656-605B-40CC-A965-08349273D387}" type="parTrans" cxnId="{33238BF0-2BDE-4F0B-88B7-60DD63CA049F}">
      <dgm:prSet/>
      <dgm:spPr/>
      <dgm:t>
        <a:bodyPr/>
        <a:lstStyle/>
        <a:p>
          <a:endParaRPr lang="en-US"/>
        </a:p>
      </dgm:t>
    </dgm:pt>
    <dgm:pt modelId="{F3B7CE29-7AA8-4E36-826B-158801FD1DDA}" type="sibTrans" cxnId="{33238BF0-2BDE-4F0B-88B7-60DD63CA049F}">
      <dgm:prSet/>
      <dgm:spPr/>
      <dgm:t>
        <a:bodyPr/>
        <a:lstStyle/>
        <a:p>
          <a:endParaRPr lang="en-US"/>
        </a:p>
      </dgm:t>
    </dgm:pt>
    <dgm:pt modelId="{F793A4CA-D158-4ACC-A209-90C743749113}">
      <dgm:prSet phldrT="[Text]" custT="1"/>
      <dgm:spPr/>
      <dgm:t>
        <a:bodyPr/>
        <a:lstStyle/>
        <a:p>
          <a:r>
            <a:rPr lang="en-US" sz="2200" b="1" dirty="0">
              <a:latin typeface="Book Antiqua" panose="02040602050305030304" pitchFamily="18" charset="0"/>
            </a:rPr>
            <a:t>output</a:t>
          </a:r>
        </a:p>
        <a:p>
          <a:r>
            <a:rPr lang="en-US" sz="1400" dirty="0">
              <a:latin typeface="Book Antiqua" panose="02040602050305030304" pitchFamily="18" charset="0"/>
            </a:rPr>
            <a:t>is the end result or deliverable that is useful to project goals or serves as an input to some other processes.</a:t>
          </a:r>
        </a:p>
      </dgm:t>
    </dgm:pt>
    <dgm:pt modelId="{1985559C-1277-4391-B3DD-AFDA6BC37F28}" type="parTrans" cxnId="{1BB8FF64-E43A-44EC-83A8-1A5E92D32AC3}">
      <dgm:prSet/>
      <dgm:spPr/>
      <dgm:t>
        <a:bodyPr/>
        <a:lstStyle/>
        <a:p>
          <a:endParaRPr lang="en-US"/>
        </a:p>
      </dgm:t>
    </dgm:pt>
    <dgm:pt modelId="{1BD5E9A0-2F05-45B4-A115-0EF451C172C7}" type="sibTrans" cxnId="{1BB8FF64-E43A-44EC-83A8-1A5E92D32AC3}">
      <dgm:prSet/>
      <dgm:spPr/>
      <dgm:t>
        <a:bodyPr/>
        <a:lstStyle/>
        <a:p>
          <a:endParaRPr lang="en-US"/>
        </a:p>
      </dgm:t>
    </dgm:pt>
    <dgm:pt modelId="{C9D59353-6F4A-4973-BC23-7257D810A14C}" type="pres">
      <dgm:prSet presAssocID="{25B053E9-5F8B-4E3A-9A25-6591CE4B82E9}" presName="CompostProcess" presStyleCnt="0">
        <dgm:presLayoutVars>
          <dgm:dir/>
          <dgm:resizeHandles val="exact"/>
        </dgm:presLayoutVars>
      </dgm:prSet>
      <dgm:spPr/>
    </dgm:pt>
    <dgm:pt modelId="{FF7FF6CB-5FEE-431B-962C-8F2725615B9C}" type="pres">
      <dgm:prSet presAssocID="{25B053E9-5F8B-4E3A-9A25-6591CE4B82E9}" presName="arrow" presStyleLbl="bgShp" presStyleIdx="0" presStyleCnt="1"/>
      <dgm:spPr/>
    </dgm:pt>
    <dgm:pt modelId="{846FC462-783B-47B6-A124-798EBF79FF2A}" type="pres">
      <dgm:prSet presAssocID="{25B053E9-5F8B-4E3A-9A25-6591CE4B82E9}" presName="linearProcess" presStyleCnt="0"/>
      <dgm:spPr/>
    </dgm:pt>
    <dgm:pt modelId="{A00788E5-15B6-40C7-9B30-5396A1AA9BFA}" type="pres">
      <dgm:prSet presAssocID="{BC2B7475-70D6-4B9C-80BC-22BA79522DCF}" presName="textNode" presStyleLbl="node1" presStyleIdx="0" presStyleCnt="3">
        <dgm:presLayoutVars>
          <dgm:bulletEnabled val="1"/>
        </dgm:presLayoutVars>
      </dgm:prSet>
      <dgm:spPr/>
    </dgm:pt>
    <dgm:pt modelId="{905983B6-3A66-4D5A-94E8-21D734B284F2}" type="pres">
      <dgm:prSet presAssocID="{0ABF73D2-B14D-45DF-98F7-BAFBBE75CB5C}" presName="sibTrans" presStyleCnt="0"/>
      <dgm:spPr/>
    </dgm:pt>
    <dgm:pt modelId="{849BEDEF-BDE8-42AA-962F-A3A1351628A8}" type="pres">
      <dgm:prSet presAssocID="{DFCE69F2-4984-4512-AA14-3AB6F9C8B00F}" presName="textNode" presStyleLbl="node1" presStyleIdx="1" presStyleCnt="3" custScaleY="106280">
        <dgm:presLayoutVars>
          <dgm:bulletEnabled val="1"/>
        </dgm:presLayoutVars>
      </dgm:prSet>
      <dgm:spPr/>
    </dgm:pt>
    <dgm:pt modelId="{21C4B3A9-501B-442F-8D37-CFAAE72668C4}" type="pres">
      <dgm:prSet presAssocID="{F3B7CE29-7AA8-4E36-826B-158801FD1DDA}" presName="sibTrans" presStyleCnt="0"/>
      <dgm:spPr/>
    </dgm:pt>
    <dgm:pt modelId="{6EF48CB0-B93E-4496-805F-C17360E29FCF}" type="pres">
      <dgm:prSet presAssocID="{F793A4CA-D158-4ACC-A209-90C743749113}" presName="textNode" presStyleLbl="node1" presStyleIdx="2" presStyleCnt="3">
        <dgm:presLayoutVars>
          <dgm:bulletEnabled val="1"/>
        </dgm:presLayoutVars>
      </dgm:prSet>
      <dgm:spPr/>
    </dgm:pt>
  </dgm:ptLst>
  <dgm:cxnLst>
    <dgm:cxn modelId="{39D76B4C-A173-4B96-9890-801567A6CFF6}" type="presOf" srcId="{F793A4CA-D158-4ACC-A209-90C743749113}" destId="{6EF48CB0-B93E-4496-805F-C17360E29FCF}" srcOrd="0" destOrd="0" presId="urn:microsoft.com/office/officeart/2005/8/layout/hProcess9"/>
    <dgm:cxn modelId="{F4B0695C-4FBE-4A55-A7E9-226B73EF03BE}" srcId="{25B053E9-5F8B-4E3A-9A25-6591CE4B82E9}" destId="{BC2B7475-70D6-4B9C-80BC-22BA79522DCF}" srcOrd="0" destOrd="0" parTransId="{4E2812E2-5FFB-4ED3-B4D1-2171EA0A169B}" sibTransId="{0ABF73D2-B14D-45DF-98F7-BAFBBE75CB5C}"/>
    <dgm:cxn modelId="{1BB8FF64-E43A-44EC-83A8-1A5E92D32AC3}" srcId="{25B053E9-5F8B-4E3A-9A25-6591CE4B82E9}" destId="{F793A4CA-D158-4ACC-A209-90C743749113}" srcOrd="2" destOrd="0" parTransId="{1985559C-1277-4391-B3DD-AFDA6BC37F28}" sibTransId="{1BD5E9A0-2F05-45B4-A115-0EF451C172C7}"/>
    <dgm:cxn modelId="{788CDC7E-42FF-4149-891B-0C2D05696A44}" type="presOf" srcId="{BC2B7475-70D6-4B9C-80BC-22BA79522DCF}" destId="{A00788E5-15B6-40C7-9B30-5396A1AA9BFA}" srcOrd="0" destOrd="0" presId="urn:microsoft.com/office/officeart/2005/8/layout/hProcess9"/>
    <dgm:cxn modelId="{748A96AC-E37C-4711-9709-DC4504D586BA}" type="presOf" srcId="{DFCE69F2-4984-4512-AA14-3AB6F9C8B00F}" destId="{849BEDEF-BDE8-42AA-962F-A3A1351628A8}" srcOrd="0" destOrd="0" presId="urn:microsoft.com/office/officeart/2005/8/layout/hProcess9"/>
    <dgm:cxn modelId="{CA9B59E8-2C84-444D-A2EB-F085968FA97C}" type="presOf" srcId="{25B053E9-5F8B-4E3A-9A25-6591CE4B82E9}" destId="{C9D59353-6F4A-4973-BC23-7257D810A14C}" srcOrd="0" destOrd="0" presId="urn:microsoft.com/office/officeart/2005/8/layout/hProcess9"/>
    <dgm:cxn modelId="{33238BF0-2BDE-4F0B-88B7-60DD63CA049F}" srcId="{25B053E9-5F8B-4E3A-9A25-6591CE4B82E9}" destId="{DFCE69F2-4984-4512-AA14-3AB6F9C8B00F}" srcOrd="1" destOrd="0" parTransId="{D7A6A656-605B-40CC-A965-08349273D387}" sibTransId="{F3B7CE29-7AA8-4E36-826B-158801FD1DDA}"/>
    <dgm:cxn modelId="{EBB501B1-86F9-4FBC-9A47-5F5D9DB4C237}" type="presParOf" srcId="{C9D59353-6F4A-4973-BC23-7257D810A14C}" destId="{FF7FF6CB-5FEE-431B-962C-8F2725615B9C}" srcOrd="0" destOrd="0" presId="urn:microsoft.com/office/officeart/2005/8/layout/hProcess9"/>
    <dgm:cxn modelId="{EC4B9D19-8D07-497C-AC9E-F811AC79C9AD}" type="presParOf" srcId="{C9D59353-6F4A-4973-BC23-7257D810A14C}" destId="{846FC462-783B-47B6-A124-798EBF79FF2A}" srcOrd="1" destOrd="0" presId="urn:microsoft.com/office/officeart/2005/8/layout/hProcess9"/>
    <dgm:cxn modelId="{90A957B5-633B-4B8A-A4D5-9B7F72FD256F}" type="presParOf" srcId="{846FC462-783B-47B6-A124-798EBF79FF2A}" destId="{A00788E5-15B6-40C7-9B30-5396A1AA9BFA}" srcOrd="0" destOrd="0" presId="urn:microsoft.com/office/officeart/2005/8/layout/hProcess9"/>
    <dgm:cxn modelId="{6F02FEB3-E03C-4309-8551-47446BAC2FE3}" type="presParOf" srcId="{846FC462-783B-47B6-A124-798EBF79FF2A}" destId="{905983B6-3A66-4D5A-94E8-21D734B284F2}" srcOrd="1" destOrd="0" presId="urn:microsoft.com/office/officeart/2005/8/layout/hProcess9"/>
    <dgm:cxn modelId="{460B21B9-6DBF-42C5-AF3D-2F65BB8E19CE}" type="presParOf" srcId="{846FC462-783B-47B6-A124-798EBF79FF2A}" destId="{849BEDEF-BDE8-42AA-962F-A3A1351628A8}" srcOrd="2" destOrd="0" presId="urn:microsoft.com/office/officeart/2005/8/layout/hProcess9"/>
    <dgm:cxn modelId="{B4E5EAE4-3C7E-48E5-8A53-8818BAE1DBEC}" type="presParOf" srcId="{846FC462-783B-47B6-A124-798EBF79FF2A}" destId="{21C4B3A9-501B-442F-8D37-CFAAE72668C4}" srcOrd="3" destOrd="0" presId="urn:microsoft.com/office/officeart/2005/8/layout/hProcess9"/>
    <dgm:cxn modelId="{BA99F8D2-D6CC-48FE-A8C9-11659ABE2EB5}" type="presParOf" srcId="{846FC462-783B-47B6-A124-798EBF79FF2A}" destId="{6EF48CB0-B93E-4496-805F-C17360E29FCF}"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049317E-1831-4F9D-8C99-B74DF56D25D5}"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06236E03-0326-46DF-B26F-EE5B9808C77C}" type="pres">
      <dgm:prSet presAssocID="{1049317E-1831-4F9D-8C99-B74DF56D25D5}" presName="Name0" presStyleCnt="0">
        <dgm:presLayoutVars>
          <dgm:dir/>
          <dgm:resizeHandles val="exact"/>
        </dgm:presLayoutVars>
      </dgm:prSet>
      <dgm:spPr/>
    </dgm:pt>
  </dgm:ptLst>
  <dgm:cxnLst>
    <dgm:cxn modelId="{765573F0-B8AA-466B-885B-FCA3BD1E0BEE}" type="presOf" srcId="{1049317E-1831-4F9D-8C99-B74DF56D25D5}" destId="{06236E03-0326-46DF-B26F-EE5B9808C77C}" srcOrd="0"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7D4F4-F9C3-4D19-9D86-7F8C2FB2942D}">
      <dsp:nvSpPr>
        <dsp:cNvPr id="0" name=""/>
        <dsp:cNvSpPr/>
      </dsp:nvSpPr>
      <dsp:spPr>
        <a:xfrm>
          <a:off x="1919181" y="232173"/>
          <a:ext cx="3000396" cy="3000396"/>
        </a:xfrm>
        <a:prstGeom prst="pie">
          <a:avLst>
            <a:gd name="adj1" fmla="val 16200000"/>
            <a:gd name="adj2" fmla="val 1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Cost </a:t>
          </a:r>
        </a:p>
      </dsp:txBody>
      <dsp:txXfrm>
        <a:off x="3500462" y="867971"/>
        <a:ext cx="1071570" cy="892975"/>
      </dsp:txXfrm>
    </dsp:sp>
    <dsp:sp modelId="{9D5E584C-44E0-4452-8C7F-C4E8390875F7}">
      <dsp:nvSpPr>
        <dsp:cNvPr id="0" name=""/>
        <dsp:cNvSpPr/>
      </dsp:nvSpPr>
      <dsp:spPr>
        <a:xfrm>
          <a:off x="1857387" y="339330"/>
          <a:ext cx="3000396" cy="3000396"/>
        </a:xfrm>
        <a:prstGeom prst="pie">
          <a:avLst>
            <a:gd name="adj1" fmla="val 1800000"/>
            <a:gd name="adj2" fmla="val 90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Quality </a:t>
          </a:r>
        </a:p>
      </dsp:txBody>
      <dsp:txXfrm>
        <a:off x="2571767" y="2286016"/>
        <a:ext cx="1607355" cy="785818"/>
      </dsp:txXfrm>
    </dsp:sp>
    <dsp:sp modelId="{3E037C40-EA6F-4C9F-B287-B1FA1F816F00}">
      <dsp:nvSpPr>
        <dsp:cNvPr id="0" name=""/>
        <dsp:cNvSpPr/>
      </dsp:nvSpPr>
      <dsp:spPr>
        <a:xfrm>
          <a:off x="1795594" y="232173"/>
          <a:ext cx="3000396" cy="3000396"/>
        </a:xfrm>
        <a:prstGeom prst="pie">
          <a:avLst>
            <a:gd name="adj1" fmla="val 90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Time </a:t>
          </a:r>
        </a:p>
      </dsp:txBody>
      <dsp:txXfrm>
        <a:off x="2143139" y="867971"/>
        <a:ext cx="1071570" cy="892975"/>
      </dsp:txXfrm>
    </dsp:sp>
    <dsp:sp modelId="{57AD2D4C-C369-439A-BC5B-58F43CC64D51}">
      <dsp:nvSpPr>
        <dsp:cNvPr id="0" name=""/>
        <dsp:cNvSpPr/>
      </dsp:nvSpPr>
      <dsp:spPr>
        <a:xfrm>
          <a:off x="1733690" y="46434"/>
          <a:ext cx="3371873" cy="3371873"/>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551C33D-A0C6-4130-B570-EEADB8CBF339}">
      <dsp:nvSpPr>
        <dsp:cNvPr id="0" name=""/>
        <dsp:cNvSpPr/>
      </dsp:nvSpPr>
      <dsp:spPr>
        <a:xfrm>
          <a:off x="1671649" y="153401"/>
          <a:ext cx="3371873" cy="3371873"/>
        </a:xfrm>
        <a:prstGeom prst="circularArrow">
          <a:avLst>
            <a:gd name="adj1" fmla="val 5085"/>
            <a:gd name="adj2" fmla="val 327528"/>
            <a:gd name="adj3" fmla="val 8671970"/>
            <a:gd name="adj4" fmla="val 1800502"/>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DE0FEC3-00A0-44EF-B72F-FF095C35424B}">
      <dsp:nvSpPr>
        <dsp:cNvPr id="0" name=""/>
        <dsp:cNvSpPr/>
      </dsp:nvSpPr>
      <dsp:spPr>
        <a:xfrm>
          <a:off x="1609607" y="46434"/>
          <a:ext cx="3371873" cy="3371873"/>
        </a:xfrm>
        <a:prstGeom prst="circularArrow">
          <a:avLst>
            <a:gd name="adj1" fmla="val 5085"/>
            <a:gd name="adj2" fmla="val 327528"/>
            <a:gd name="adj3" fmla="val 15873039"/>
            <a:gd name="adj4" fmla="val 90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F9E4A-E673-4A57-9FA2-3AA5747599D8}">
      <dsp:nvSpPr>
        <dsp:cNvPr id="0" name=""/>
        <dsp:cNvSpPr/>
      </dsp:nvSpPr>
      <dsp:spPr>
        <a:xfrm>
          <a:off x="468272" y="3745"/>
          <a:ext cx="2171923" cy="130315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dirty="0">
              <a:latin typeface="Book Antiqua" panose="02040602050305030304" pitchFamily="18" charset="0"/>
            </a:rPr>
            <a:t>Maintaining</a:t>
          </a:r>
          <a:r>
            <a:rPr lang="en-US" sz="1800" b="1" kern="1200" dirty="0">
              <a:latin typeface="Book Antiqua" panose="02040602050305030304" pitchFamily="18" charset="0"/>
            </a:rPr>
            <a:t> project </a:t>
          </a:r>
          <a:r>
            <a:rPr lang="en-US" sz="1800" b="1" u="sng" kern="1200" dirty="0">
              <a:latin typeface="Book Antiqua" panose="02040602050305030304" pitchFamily="18" charset="0"/>
            </a:rPr>
            <a:t>historical information</a:t>
          </a:r>
          <a:r>
            <a:rPr lang="en-US" sz="1800" b="1" kern="1200" dirty="0">
              <a:latin typeface="Book Antiqua" panose="02040602050305030304" pitchFamily="18" charset="0"/>
            </a:rPr>
            <a:t>.</a:t>
          </a:r>
          <a:endParaRPr lang="en-GB" sz="1800" kern="1200" dirty="0">
            <a:latin typeface="Book Antiqua" panose="02040602050305030304" pitchFamily="18" charset="0"/>
          </a:endParaRPr>
        </a:p>
      </dsp:txBody>
      <dsp:txXfrm>
        <a:off x="468272" y="3745"/>
        <a:ext cx="2171923" cy="1303153"/>
      </dsp:txXfrm>
    </dsp:sp>
    <dsp:sp modelId="{86199CA3-FD40-4210-B1B3-D3684F8D05C7}">
      <dsp:nvSpPr>
        <dsp:cNvPr id="0" name=""/>
        <dsp:cNvSpPr/>
      </dsp:nvSpPr>
      <dsp:spPr>
        <a:xfrm>
          <a:off x="2857388" y="3745"/>
          <a:ext cx="2171923" cy="1303153"/>
        </a:xfrm>
        <a:prstGeom prst="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dirty="0">
              <a:latin typeface="Book Antiqua" panose="02040602050305030304" pitchFamily="18" charset="0"/>
            </a:rPr>
            <a:t>Managing shared resources</a:t>
          </a:r>
          <a:r>
            <a:rPr lang="en-US" sz="1800" b="1" kern="1200" dirty="0">
              <a:latin typeface="Book Antiqua" panose="02040602050305030304" pitchFamily="18" charset="0"/>
            </a:rPr>
            <a:t> across projects managed by the PMO.</a:t>
          </a:r>
          <a:endParaRPr lang="en-GB" sz="1800" kern="1200" dirty="0">
            <a:latin typeface="Book Antiqua" panose="02040602050305030304" pitchFamily="18" charset="0"/>
          </a:endParaRPr>
        </a:p>
      </dsp:txBody>
      <dsp:txXfrm>
        <a:off x="2857388" y="3745"/>
        <a:ext cx="2171923" cy="1303153"/>
      </dsp:txXfrm>
    </dsp:sp>
    <dsp:sp modelId="{E0B564CE-BCAB-4D28-828A-6564506F9BE7}">
      <dsp:nvSpPr>
        <dsp:cNvPr id="0" name=""/>
        <dsp:cNvSpPr/>
      </dsp:nvSpPr>
      <dsp:spPr>
        <a:xfrm>
          <a:off x="5246503" y="3745"/>
          <a:ext cx="2171923" cy="1303153"/>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Monitoring</a:t>
          </a:r>
          <a:r>
            <a:rPr lang="en-US" sz="1800" b="1" kern="1200">
              <a:latin typeface="Book Antiqua" panose="02040602050305030304" pitchFamily="18" charset="0"/>
            </a:rPr>
            <a:t> project </a:t>
          </a:r>
          <a:r>
            <a:rPr lang="en-US" sz="1800" b="1" u="sng" kern="1200">
              <a:latin typeface="Book Antiqua" panose="02040602050305030304" pitchFamily="18" charset="0"/>
            </a:rPr>
            <a:t>timelines</a:t>
          </a:r>
          <a:r>
            <a:rPr lang="en-US" sz="1800" b="1" kern="1200">
              <a:latin typeface="Book Antiqua" panose="02040602050305030304" pitchFamily="18" charset="0"/>
            </a:rPr>
            <a:t>, </a:t>
          </a:r>
          <a:r>
            <a:rPr lang="en-US" sz="1800" b="1" u="sng" kern="1200">
              <a:latin typeface="Book Antiqua" panose="02040602050305030304" pitchFamily="18" charset="0"/>
            </a:rPr>
            <a:t>budget</a:t>
          </a:r>
          <a:r>
            <a:rPr lang="en-US" sz="1800" b="1" kern="1200">
              <a:latin typeface="Book Antiqua" panose="02040602050305030304" pitchFamily="18" charset="0"/>
            </a:rPr>
            <a:t>, and </a:t>
          </a:r>
          <a:r>
            <a:rPr lang="en-US" sz="1800" b="1" u="sng" kern="1200">
              <a:latin typeface="Book Antiqua" panose="02040602050305030304" pitchFamily="18" charset="0"/>
            </a:rPr>
            <a:t>quality</a:t>
          </a:r>
          <a:r>
            <a:rPr lang="en-US" sz="1800" b="1" kern="1200">
              <a:latin typeface="Book Antiqua" panose="02040602050305030304" pitchFamily="18" charset="0"/>
            </a:rPr>
            <a:t> at an </a:t>
          </a:r>
          <a:r>
            <a:rPr lang="en-US" sz="1800" b="1" u="sng" kern="1200">
              <a:latin typeface="Book Antiqua" panose="02040602050305030304" pitchFamily="18" charset="0"/>
            </a:rPr>
            <a:t>enterprise level</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5246503" y="3745"/>
        <a:ext cx="2171923" cy="1303153"/>
      </dsp:txXfrm>
    </dsp:sp>
    <dsp:sp modelId="{AB717413-B8AA-4707-AAC3-71E04630DC74}">
      <dsp:nvSpPr>
        <dsp:cNvPr id="0" name=""/>
        <dsp:cNvSpPr/>
      </dsp:nvSpPr>
      <dsp:spPr>
        <a:xfrm>
          <a:off x="468272" y="1524092"/>
          <a:ext cx="2171923" cy="1303153"/>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Identifying</a:t>
          </a:r>
          <a:r>
            <a:rPr lang="en-US" sz="1800" b="1" kern="1200">
              <a:latin typeface="Book Antiqua" panose="02040602050305030304" pitchFamily="18" charset="0"/>
            </a:rPr>
            <a:t> and implementing </a:t>
          </a:r>
          <a:r>
            <a:rPr lang="en-US" sz="1800" b="1" u="sng" kern="1200">
              <a:latin typeface="Book Antiqua" panose="02040602050305030304" pitchFamily="18" charset="0"/>
            </a:rPr>
            <a:t>new</a:t>
          </a:r>
          <a:r>
            <a:rPr lang="en-US" sz="1800" b="1" kern="1200">
              <a:latin typeface="Book Antiqua" panose="02040602050305030304" pitchFamily="18" charset="0"/>
            </a:rPr>
            <a:t> project management </a:t>
          </a:r>
          <a:r>
            <a:rPr lang="en-US" sz="1800" b="1" u="sng" kern="1200">
              <a:latin typeface="Book Antiqua" panose="02040602050305030304" pitchFamily="18" charset="0"/>
            </a:rPr>
            <a:t>methodologies</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468272" y="1524092"/>
        <a:ext cx="2171923" cy="1303153"/>
      </dsp:txXfrm>
    </dsp:sp>
    <dsp:sp modelId="{3B7F2D4B-52D7-4124-B68A-665D56513BC1}">
      <dsp:nvSpPr>
        <dsp:cNvPr id="0" name=""/>
        <dsp:cNvSpPr/>
      </dsp:nvSpPr>
      <dsp:spPr>
        <a:xfrm>
          <a:off x="2857388" y="1524092"/>
          <a:ext cx="2171923" cy="1303153"/>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Creating</a:t>
          </a:r>
          <a:r>
            <a:rPr lang="en-US" sz="1800" b="1" kern="1200">
              <a:latin typeface="Book Antiqua" panose="02040602050305030304" pitchFamily="18" charset="0"/>
            </a:rPr>
            <a:t> effective project </a:t>
          </a:r>
          <a:r>
            <a:rPr lang="en-US" sz="1800" b="1" u="sng" kern="1200">
              <a:latin typeface="Book Antiqua" panose="02040602050305030304" pitchFamily="18" charset="0"/>
            </a:rPr>
            <a:t>policies and templates</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2857388" y="1524092"/>
        <a:ext cx="2171923" cy="1303153"/>
      </dsp:txXfrm>
    </dsp:sp>
    <dsp:sp modelId="{90EDDA58-DACE-4C80-ACCC-5CE251E03BB1}">
      <dsp:nvSpPr>
        <dsp:cNvPr id="0" name=""/>
        <dsp:cNvSpPr/>
      </dsp:nvSpPr>
      <dsp:spPr>
        <a:xfrm>
          <a:off x="5246503" y="1524092"/>
          <a:ext cx="2171923" cy="1303153"/>
        </a:xfrm>
        <a:prstGeom prst="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a:latin typeface="Book Antiqua" panose="02040602050305030304" pitchFamily="18" charset="0"/>
            </a:rPr>
            <a:t>Helping</a:t>
          </a:r>
          <a:r>
            <a:rPr lang="en-US" sz="1800" b="1" kern="1200">
              <a:latin typeface="Book Antiqua" panose="02040602050305030304" pitchFamily="18" charset="0"/>
            </a:rPr>
            <a:t> project managers develop </a:t>
          </a:r>
          <a:r>
            <a:rPr lang="en-US" sz="1800" b="1" u="sng" kern="1200">
              <a:latin typeface="Book Antiqua" panose="02040602050305030304" pitchFamily="18" charset="0"/>
            </a:rPr>
            <a:t>cost</a:t>
          </a:r>
          <a:r>
            <a:rPr lang="en-US" sz="1800" b="1" kern="1200">
              <a:latin typeface="Book Antiqua" panose="02040602050305030304" pitchFamily="18" charset="0"/>
            </a:rPr>
            <a:t> </a:t>
          </a:r>
          <a:r>
            <a:rPr lang="en-US" sz="1800" b="1" u="sng" kern="1200">
              <a:latin typeface="Book Antiqua" panose="02040602050305030304" pitchFamily="18" charset="0"/>
            </a:rPr>
            <a:t>estimates</a:t>
          </a:r>
          <a:r>
            <a:rPr lang="en-US" sz="1800" b="1" kern="1200">
              <a:latin typeface="Book Antiqua" panose="02040602050305030304" pitchFamily="18" charset="0"/>
            </a:rPr>
            <a:t> and </a:t>
          </a:r>
          <a:r>
            <a:rPr lang="en-US" sz="1800" b="1" u="sng" kern="1200">
              <a:latin typeface="Book Antiqua" panose="02040602050305030304" pitchFamily="18" charset="0"/>
            </a:rPr>
            <a:t>schedules</a:t>
          </a:r>
          <a:r>
            <a:rPr lang="en-US" sz="1800" b="1" kern="1200">
              <a:latin typeface="Book Antiqua" panose="02040602050305030304" pitchFamily="18" charset="0"/>
            </a:rPr>
            <a:t>.</a:t>
          </a:r>
          <a:endParaRPr lang="en-GB" sz="1800" kern="1200">
            <a:latin typeface="Book Antiqua" panose="02040602050305030304" pitchFamily="18" charset="0"/>
          </a:endParaRPr>
        </a:p>
      </dsp:txBody>
      <dsp:txXfrm>
        <a:off x="5246503" y="1524092"/>
        <a:ext cx="2171923" cy="1303153"/>
      </dsp:txXfrm>
    </dsp:sp>
    <dsp:sp modelId="{9775B7E1-E0FE-45EA-A286-1DEF03C494DF}">
      <dsp:nvSpPr>
        <dsp:cNvPr id="0" name=""/>
        <dsp:cNvSpPr/>
      </dsp:nvSpPr>
      <dsp:spPr>
        <a:xfrm>
          <a:off x="2857388" y="3044438"/>
          <a:ext cx="2171923" cy="1303153"/>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u="sng" kern="1200" dirty="0">
              <a:latin typeface="Book Antiqua" panose="02040602050305030304" pitchFamily="18" charset="0"/>
            </a:rPr>
            <a:t>Managing communication</a:t>
          </a:r>
          <a:r>
            <a:rPr lang="en-US" sz="1800" b="1" kern="1200" dirty="0">
              <a:latin typeface="Book Antiqua" panose="02040602050305030304" pitchFamily="18" charset="0"/>
            </a:rPr>
            <a:t> across projects.</a:t>
          </a:r>
          <a:endParaRPr lang="en-GB" sz="1800" kern="1200" dirty="0">
            <a:latin typeface="Book Antiqua" panose="02040602050305030304" pitchFamily="18" charset="0"/>
          </a:endParaRPr>
        </a:p>
      </dsp:txBody>
      <dsp:txXfrm>
        <a:off x="2857388" y="3044438"/>
        <a:ext cx="2171923" cy="13031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11E446-B91F-4876-BE6B-2DCD3BC12B2A}">
      <dsp:nvSpPr>
        <dsp:cNvPr id="0" name=""/>
        <dsp:cNvSpPr/>
      </dsp:nvSpPr>
      <dsp:spPr>
        <a:xfrm rot="5400000">
          <a:off x="892751" y="730430"/>
          <a:ext cx="1136764" cy="1372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06B4238-3EC9-4FCE-AA92-3BF23C384F87}">
      <dsp:nvSpPr>
        <dsp:cNvPr id="0" name=""/>
        <dsp:cNvSpPr/>
      </dsp:nvSpPr>
      <dsp:spPr>
        <a:xfrm>
          <a:off x="1152659" y="2590"/>
          <a:ext cx="1524967" cy="91498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Takes ownership of the whole project</a:t>
          </a:r>
          <a:endParaRPr lang="en-GB" sz="1300" kern="1200" dirty="0"/>
        </a:p>
      </dsp:txBody>
      <dsp:txXfrm>
        <a:off x="1179458" y="29389"/>
        <a:ext cx="1471369" cy="861382"/>
      </dsp:txXfrm>
    </dsp:sp>
    <dsp:sp modelId="{D6B67585-FE27-40F5-973B-25192E2E432A}">
      <dsp:nvSpPr>
        <dsp:cNvPr id="0" name=""/>
        <dsp:cNvSpPr/>
      </dsp:nvSpPr>
      <dsp:spPr>
        <a:xfrm rot="5400000">
          <a:off x="892751" y="1874155"/>
          <a:ext cx="1136764" cy="13724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06A4989-C662-44E3-AB54-C004561504D9}">
      <dsp:nvSpPr>
        <dsp:cNvPr id="0" name=""/>
        <dsp:cNvSpPr/>
      </dsp:nvSpPr>
      <dsp:spPr>
        <a:xfrm>
          <a:off x="1152659" y="1146316"/>
          <a:ext cx="1524967" cy="9149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proactive not reactive</a:t>
          </a:r>
          <a:endParaRPr lang="en-GB" sz="1300" kern="1200" dirty="0"/>
        </a:p>
      </dsp:txBody>
      <dsp:txXfrm>
        <a:off x="1179458" y="1173115"/>
        <a:ext cx="1471369" cy="861382"/>
      </dsp:txXfrm>
    </dsp:sp>
    <dsp:sp modelId="{81BBD3F8-FFB6-4B4E-BEFA-52BE1ADEB060}">
      <dsp:nvSpPr>
        <dsp:cNvPr id="0" name=""/>
        <dsp:cNvSpPr/>
      </dsp:nvSpPr>
      <dsp:spPr>
        <a:xfrm rot="5400000">
          <a:off x="892751" y="3017881"/>
          <a:ext cx="1136764" cy="1372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18289EE-AC4B-491B-B809-FA1160160DC7}">
      <dsp:nvSpPr>
        <dsp:cNvPr id="0" name=""/>
        <dsp:cNvSpPr/>
      </dsp:nvSpPr>
      <dsp:spPr>
        <a:xfrm>
          <a:off x="1152659" y="2290041"/>
          <a:ext cx="1524967" cy="91498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Adequately plans the project</a:t>
          </a:r>
          <a:endParaRPr lang="en-GB" sz="1300" kern="1200" dirty="0"/>
        </a:p>
      </dsp:txBody>
      <dsp:txXfrm>
        <a:off x="1179458" y="2316840"/>
        <a:ext cx="1471369" cy="861382"/>
      </dsp:txXfrm>
    </dsp:sp>
    <dsp:sp modelId="{EE283347-75B0-4DE2-BDB6-2CDA51BFDC6A}">
      <dsp:nvSpPr>
        <dsp:cNvPr id="0" name=""/>
        <dsp:cNvSpPr/>
      </dsp:nvSpPr>
      <dsp:spPr>
        <a:xfrm>
          <a:off x="1464614" y="3589744"/>
          <a:ext cx="2021245" cy="13724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D736924-5E28-466F-AD15-6BD43CE89A43}">
      <dsp:nvSpPr>
        <dsp:cNvPr id="0" name=""/>
        <dsp:cNvSpPr/>
      </dsp:nvSpPr>
      <dsp:spPr>
        <a:xfrm>
          <a:off x="1152659" y="3433767"/>
          <a:ext cx="1524967" cy="9149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Ability to </a:t>
          </a:r>
          <a:r>
            <a:rPr lang="en-US" sz="1300" u="sng" kern="1200" dirty="0"/>
            <a:t>negotiate</a:t>
          </a:r>
          <a:r>
            <a:rPr lang="en-US" sz="1300" kern="1200" dirty="0"/>
            <a:t> and </a:t>
          </a:r>
          <a:r>
            <a:rPr lang="en-US" sz="1300" u="sng" kern="1200" dirty="0"/>
            <a:t>manage conflicts</a:t>
          </a:r>
          <a:r>
            <a:rPr lang="en-US" sz="1300" kern="1200" dirty="0"/>
            <a:t>.</a:t>
          </a:r>
          <a:endParaRPr lang="en-GB" sz="1300" kern="1200" dirty="0"/>
        </a:p>
      </dsp:txBody>
      <dsp:txXfrm>
        <a:off x="1179458" y="3460566"/>
        <a:ext cx="1471369" cy="861382"/>
      </dsp:txXfrm>
    </dsp:sp>
    <dsp:sp modelId="{E41FC7DA-4870-4AF4-BAED-A044EBCC576B}">
      <dsp:nvSpPr>
        <dsp:cNvPr id="0" name=""/>
        <dsp:cNvSpPr/>
      </dsp:nvSpPr>
      <dsp:spPr>
        <a:xfrm rot="16200000">
          <a:off x="2920957" y="3017881"/>
          <a:ext cx="1136764" cy="137247"/>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2A31EB6-F7F4-47D5-90F9-564BB7F01B6F}">
      <dsp:nvSpPr>
        <dsp:cNvPr id="0" name=""/>
        <dsp:cNvSpPr/>
      </dsp:nvSpPr>
      <dsp:spPr>
        <a:xfrm>
          <a:off x="3180866" y="3433767"/>
          <a:ext cx="1524967" cy="9149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Ability to </a:t>
          </a:r>
          <a:r>
            <a:rPr lang="en-US" sz="1300" u="sng" kern="1200"/>
            <a:t>solve problems</a:t>
          </a:r>
          <a:r>
            <a:rPr lang="en-US" sz="1300" kern="1200"/>
            <a:t>.</a:t>
          </a:r>
          <a:endParaRPr lang="en-US" sz="1300" kern="1200" dirty="0"/>
        </a:p>
      </dsp:txBody>
      <dsp:txXfrm>
        <a:off x="3207665" y="3460566"/>
        <a:ext cx="1471369" cy="861382"/>
      </dsp:txXfrm>
    </dsp:sp>
    <dsp:sp modelId="{CAF7CD85-80F0-4591-9CDB-9772EF1A51D7}">
      <dsp:nvSpPr>
        <dsp:cNvPr id="0" name=""/>
        <dsp:cNvSpPr/>
      </dsp:nvSpPr>
      <dsp:spPr>
        <a:xfrm rot="16200000">
          <a:off x="2920957" y="1874155"/>
          <a:ext cx="1136764" cy="1372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224C0B-3162-4559-9C3D-38F16F643FE4}">
      <dsp:nvSpPr>
        <dsp:cNvPr id="0" name=""/>
        <dsp:cNvSpPr/>
      </dsp:nvSpPr>
      <dsp:spPr>
        <a:xfrm>
          <a:off x="3180866" y="2290041"/>
          <a:ext cx="1524967" cy="91498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Decisive</a:t>
          </a:r>
          <a:endParaRPr lang="en-GB" sz="1300" kern="1200" dirty="0"/>
        </a:p>
      </dsp:txBody>
      <dsp:txXfrm>
        <a:off x="3207665" y="2316840"/>
        <a:ext cx="1471369" cy="861382"/>
      </dsp:txXfrm>
    </dsp:sp>
    <dsp:sp modelId="{7ACBA667-DF52-4CE3-B31E-43A13FAE8792}">
      <dsp:nvSpPr>
        <dsp:cNvPr id="0" name=""/>
        <dsp:cNvSpPr/>
      </dsp:nvSpPr>
      <dsp:spPr>
        <a:xfrm rot="16200000">
          <a:off x="2920957" y="730430"/>
          <a:ext cx="1136764" cy="13724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44743B7-DC6C-4280-AC8D-4B06367BB8D6}">
      <dsp:nvSpPr>
        <dsp:cNvPr id="0" name=""/>
        <dsp:cNvSpPr/>
      </dsp:nvSpPr>
      <dsp:spPr>
        <a:xfrm>
          <a:off x="3180866" y="1146316"/>
          <a:ext cx="1524967" cy="9149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a Good Communicator</a:t>
          </a:r>
          <a:endParaRPr lang="en-GB" sz="1300" kern="1200" dirty="0"/>
        </a:p>
      </dsp:txBody>
      <dsp:txXfrm>
        <a:off x="3207665" y="1173115"/>
        <a:ext cx="1471369" cy="861382"/>
      </dsp:txXfrm>
    </dsp:sp>
    <dsp:sp modelId="{037D0CA1-0089-4EB5-8688-FB7370A575D4}">
      <dsp:nvSpPr>
        <dsp:cNvPr id="0" name=""/>
        <dsp:cNvSpPr/>
      </dsp:nvSpPr>
      <dsp:spPr>
        <a:xfrm>
          <a:off x="3492820" y="158567"/>
          <a:ext cx="2021245" cy="1372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0B1056D-0096-457E-BC8A-E8EFBB9C19D4}">
      <dsp:nvSpPr>
        <dsp:cNvPr id="0" name=""/>
        <dsp:cNvSpPr/>
      </dsp:nvSpPr>
      <dsp:spPr>
        <a:xfrm>
          <a:off x="3180866" y="2590"/>
          <a:ext cx="1524967" cy="91498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Manages by data and facts not uniformed optimism</a:t>
          </a:r>
          <a:endParaRPr lang="en-GB" sz="1300" kern="1200" dirty="0"/>
        </a:p>
      </dsp:txBody>
      <dsp:txXfrm>
        <a:off x="3207665" y="29389"/>
        <a:ext cx="1471369" cy="861382"/>
      </dsp:txXfrm>
    </dsp:sp>
    <dsp:sp modelId="{9B029479-1A14-4A0D-8E57-733BFD623175}">
      <dsp:nvSpPr>
        <dsp:cNvPr id="0" name=""/>
        <dsp:cNvSpPr/>
      </dsp:nvSpPr>
      <dsp:spPr>
        <a:xfrm rot="5400000">
          <a:off x="4949164" y="730430"/>
          <a:ext cx="1136764" cy="13724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92E54CD-F760-4E0B-A7E4-BCAE2F63FD8C}">
      <dsp:nvSpPr>
        <dsp:cNvPr id="0" name=""/>
        <dsp:cNvSpPr/>
      </dsp:nvSpPr>
      <dsp:spPr>
        <a:xfrm>
          <a:off x="5209072" y="2590"/>
          <a:ext cx="1524967" cy="9149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Leads by example</a:t>
          </a:r>
          <a:endParaRPr lang="en-GB" sz="1300" kern="1200" dirty="0"/>
        </a:p>
      </dsp:txBody>
      <dsp:txXfrm>
        <a:off x="5235871" y="29389"/>
        <a:ext cx="1471369" cy="861382"/>
      </dsp:txXfrm>
    </dsp:sp>
    <dsp:sp modelId="{FF082366-E6CD-4357-9F7D-C75C7C3EB445}">
      <dsp:nvSpPr>
        <dsp:cNvPr id="0" name=""/>
        <dsp:cNvSpPr/>
      </dsp:nvSpPr>
      <dsp:spPr>
        <a:xfrm rot="5400000">
          <a:off x="4949164" y="1874155"/>
          <a:ext cx="1136764" cy="137247"/>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540FBED-A903-4E0E-900E-3245F3089C58}">
      <dsp:nvSpPr>
        <dsp:cNvPr id="0" name=""/>
        <dsp:cNvSpPr/>
      </dsp:nvSpPr>
      <dsp:spPr>
        <a:xfrm>
          <a:off x="5209072" y="1146316"/>
          <a:ext cx="1524967" cy="9149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Has sound Judgement</a:t>
          </a:r>
          <a:endParaRPr lang="en-GB" sz="1300" kern="1200" dirty="0"/>
        </a:p>
      </dsp:txBody>
      <dsp:txXfrm>
        <a:off x="5235871" y="1173115"/>
        <a:ext cx="1471369" cy="861382"/>
      </dsp:txXfrm>
    </dsp:sp>
    <dsp:sp modelId="{F8BE2DDC-8BCB-4963-9622-2D8D22456ADD}">
      <dsp:nvSpPr>
        <dsp:cNvPr id="0" name=""/>
        <dsp:cNvSpPr/>
      </dsp:nvSpPr>
      <dsp:spPr>
        <a:xfrm rot="5400000">
          <a:off x="4949164" y="3017881"/>
          <a:ext cx="1136764" cy="1372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CBF4781-8837-4552-937E-C8A200F32C69}">
      <dsp:nvSpPr>
        <dsp:cNvPr id="0" name=""/>
        <dsp:cNvSpPr/>
      </dsp:nvSpPr>
      <dsp:spPr>
        <a:xfrm>
          <a:off x="5209072" y="2290041"/>
          <a:ext cx="1524967" cy="91498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a Motivator</a:t>
          </a:r>
          <a:endParaRPr lang="en-GB" sz="1300" kern="1200" dirty="0"/>
        </a:p>
      </dsp:txBody>
      <dsp:txXfrm>
        <a:off x="5235871" y="2316840"/>
        <a:ext cx="1471369" cy="861382"/>
      </dsp:txXfrm>
    </dsp:sp>
    <dsp:sp modelId="{1251E0A1-06C8-4DCD-9CFE-3FD8F42C4D8A}">
      <dsp:nvSpPr>
        <dsp:cNvPr id="0" name=""/>
        <dsp:cNvSpPr/>
      </dsp:nvSpPr>
      <dsp:spPr>
        <a:xfrm>
          <a:off x="5209072" y="3433767"/>
          <a:ext cx="1524967" cy="9149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Is Diplomatic</a:t>
          </a:r>
          <a:endParaRPr lang="en-GB" sz="1300" kern="1200" dirty="0"/>
        </a:p>
      </dsp:txBody>
      <dsp:txXfrm>
        <a:off x="5235871" y="3460566"/>
        <a:ext cx="1471369" cy="8613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FE8751-17BE-4873-BAA6-4494A424C0C9}">
      <dsp:nvSpPr>
        <dsp:cNvPr id="0" name=""/>
        <dsp:cNvSpPr/>
      </dsp:nvSpPr>
      <dsp:spPr>
        <a:xfrm>
          <a:off x="8404" y="684208"/>
          <a:ext cx="1147903" cy="6894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None/>
          </a:pPr>
          <a:r>
            <a:rPr lang="en-US" sz="1600" b="1" kern="1200" dirty="0"/>
            <a:t>Initiation </a:t>
          </a:r>
        </a:p>
      </dsp:txBody>
      <dsp:txXfrm>
        <a:off x="8404" y="684208"/>
        <a:ext cx="1147903" cy="459161"/>
      </dsp:txXfrm>
    </dsp:sp>
    <dsp:sp modelId="{C3DDBB00-4665-4C6D-9A0D-1F1213B943C9}">
      <dsp:nvSpPr>
        <dsp:cNvPr id="0" name=""/>
        <dsp:cNvSpPr/>
      </dsp:nvSpPr>
      <dsp:spPr>
        <a:xfrm>
          <a:off x="188929" y="1143369"/>
          <a:ext cx="1257080" cy="381600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a:lnSpc>
              <a:spcPct val="90000"/>
            </a:lnSpc>
            <a:spcBef>
              <a:spcPct val="0"/>
            </a:spcBef>
            <a:spcAft>
              <a:spcPct val="15000"/>
            </a:spcAft>
            <a:buChar char="•"/>
          </a:pPr>
          <a:r>
            <a:rPr lang="en-US" sz="1200" kern="1200" dirty="0"/>
            <a:t>Start</a:t>
          </a:r>
        </a:p>
        <a:p>
          <a:pPr marL="114300" lvl="1" indent="-114300" algn="l" defTabSz="533400">
            <a:lnSpc>
              <a:spcPct val="90000"/>
            </a:lnSpc>
            <a:spcBef>
              <a:spcPct val="0"/>
            </a:spcBef>
            <a:spcAft>
              <a:spcPct val="15000"/>
            </a:spcAft>
            <a:buChar char="•"/>
          </a:pPr>
          <a:r>
            <a:rPr lang="en-US" sz="1200" kern="1200" dirty="0"/>
            <a:t>Project mandate</a:t>
          </a:r>
        </a:p>
        <a:p>
          <a:pPr marL="114300" lvl="1" indent="-114300" algn="l" defTabSz="533400">
            <a:lnSpc>
              <a:spcPct val="90000"/>
            </a:lnSpc>
            <a:spcBef>
              <a:spcPct val="0"/>
            </a:spcBef>
            <a:spcAft>
              <a:spcPct val="15000"/>
            </a:spcAft>
            <a:buChar char="•"/>
          </a:pPr>
          <a:r>
            <a:rPr lang="en-US" sz="1200" kern="1200" dirty="0"/>
            <a:t>Requirements</a:t>
          </a:r>
        </a:p>
        <a:p>
          <a:pPr marL="114300" lvl="1" indent="-114300" algn="l" defTabSz="533400">
            <a:lnSpc>
              <a:spcPct val="90000"/>
            </a:lnSpc>
            <a:spcBef>
              <a:spcPct val="0"/>
            </a:spcBef>
            <a:spcAft>
              <a:spcPct val="15000"/>
            </a:spcAft>
            <a:buChar char="•"/>
          </a:pPr>
          <a:r>
            <a:rPr lang="en-US" sz="1200" kern="1200" dirty="0"/>
            <a:t>gathering &amp; Gap analysis</a:t>
          </a:r>
        </a:p>
        <a:p>
          <a:pPr marL="114300" lvl="1" indent="-114300" algn="l" defTabSz="533400">
            <a:lnSpc>
              <a:spcPct val="90000"/>
            </a:lnSpc>
            <a:spcBef>
              <a:spcPct val="0"/>
            </a:spcBef>
            <a:spcAft>
              <a:spcPct val="15000"/>
            </a:spcAft>
            <a:buChar char="•"/>
          </a:pPr>
          <a:r>
            <a:rPr lang="en-US" sz="1200" kern="1200" dirty="0"/>
            <a:t>Project objectives and Feasibility</a:t>
          </a:r>
        </a:p>
        <a:p>
          <a:pPr marL="114300" lvl="1" indent="-114300" algn="l" defTabSz="533400">
            <a:lnSpc>
              <a:spcPct val="90000"/>
            </a:lnSpc>
            <a:spcBef>
              <a:spcPct val="0"/>
            </a:spcBef>
            <a:spcAft>
              <a:spcPct val="15000"/>
            </a:spcAft>
            <a:buChar char="•"/>
          </a:pPr>
          <a:r>
            <a:rPr lang="en-US" sz="1200" kern="1200" dirty="0"/>
            <a:t>Stakeholders declaration</a:t>
          </a:r>
        </a:p>
        <a:p>
          <a:pPr marL="114300" lvl="1" indent="-114300" algn="l" defTabSz="533400">
            <a:lnSpc>
              <a:spcPct val="90000"/>
            </a:lnSpc>
            <a:spcBef>
              <a:spcPct val="0"/>
            </a:spcBef>
            <a:spcAft>
              <a:spcPct val="15000"/>
            </a:spcAft>
            <a:buChar char="•"/>
          </a:pPr>
          <a:r>
            <a:rPr lang="en-US" sz="1200" kern="1200" dirty="0"/>
            <a:t>Project manager assignment</a:t>
          </a:r>
        </a:p>
        <a:p>
          <a:pPr marL="114300" lvl="1" indent="-114300" algn="l" defTabSz="533400">
            <a:lnSpc>
              <a:spcPct val="90000"/>
            </a:lnSpc>
            <a:spcBef>
              <a:spcPct val="0"/>
            </a:spcBef>
            <a:spcAft>
              <a:spcPct val="15000"/>
            </a:spcAft>
            <a:buChar char="•"/>
          </a:pPr>
          <a:r>
            <a:rPr lang="en-US" sz="1200" kern="1200" dirty="0"/>
            <a:t>Preliminary cost, time and  schedule  </a:t>
          </a:r>
        </a:p>
      </dsp:txBody>
      <dsp:txXfrm>
        <a:off x="225748" y="1180188"/>
        <a:ext cx="1183442" cy="3742362"/>
      </dsp:txXfrm>
    </dsp:sp>
    <dsp:sp modelId="{C0992136-D1CD-4DD9-B870-283AF79424FA}">
      <dsp:nvSpPr>
        <dsp:cNvPr id="0" name=""/>
        <dsp:cNvSpPr/>
      </dsp:nvSpPr>
      <dsp:spPr>
        <a:xfrm>
          <a:off x="1343973" y="770891"/>
          <a:ext cx="397850" cy="28579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1343973" y="828050"/>
        <a:ext cx="312112" cy="171476"/>
      </dsp:txXfrm>
    </dsp:sp>
    <dsp:sp modelId="{A1034E0A-7A43-4CB1-BE75-0A2F6FD08379}">
      <dsp:nvSpPr>
        <dsp:cNvPr id="0" name=""/>
        <dsp:cNvSpPr/>
      </dsp:nvSpPr>
      <dsp:spPr>
        <a:xfrm>
          <a:off x="1906968" y="684208"/>
          <a:ext cx="1147903" cy="68941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l" defTabSz="622300">
            <a:lnSpc>
              <a:spcPct val="90000"/>
            </a:lnSpc>
            <a:spcBef>
              <a:spcPct val="0"/>
            </a:spcBef>
            <a:spcAft>
              <a:spcPct val="35000"/>
            </a:spcAft>
            <a:buNone/>
          </a:pPr>
          <a:r>
            <a:rPr lang="en-US" sz="1400" b="1" kern="1200" dirty="0"/>
            <a:t>Planning </a:t>
          </a:r>
        </a:p>
      </dsp:txBody>
      <dsp:txXfrm>
        <a:off x="1906968" y="684208"/>
        <a:ext cx="1147903" cy="459161"/>
      </dsp:txXfrm>
    </dsp:sp>
    <dsp:sp modelId="{27C81C40-344E-434D-B5DD-CA02FF72B8CC}">
      <dsp:nvSpPr>
        <dsp:cNvPr id="0" name=""/>
        <dsp:cNvSpPr/>
      </dsp:nvSpPr>
      <dsp:spPr>
        <a:xfrm>
          <a:off x="2142081" y="1143369"/>
          <a:ext cx="1147903" cy="3816000"/>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rtl="0">
            <a:lnSpc>
              <a:spcPct val="90000"/>
            </a:lnSpc>
            <a:spcBef>
              <a:spcPct val="0"/>
            </a:spcBef>
            <a:spcAft>
              <a:spcPct val="15000"/>
            </a:spcAft>
            <a:buChar char="•"/>
          </a:pPr>
          <a:r>
            <a:rPr lang="en-US" sz="1200" kern="1200" dirty="0"/>
            <a:t>Plan</a:t>
          </a:r>
        </a:p>
        <a:p>
          <a:pPr marL="114300" lvl="1" indent="-114300" algn="l" defTabSz="533400">
            <a:lnSpc>
              <a:spcPct val="90000"/>
            </a:lnSpc>
            <a:spcBef>
              <a:spcPct val="0"/>
            </a:spcBef>
            <a:spcAft>
              <a:spcPct val="15000"/>
            </a:spcAft>
            <a:buChar char="•"/>
          </a:pPr>
          <a:r>
            <a:rPr lang="en-US" sz="1200" kern="1200" dirty="0"/>
            <a:t>Scope definition </a:t>
          </a:r>
        </a:p>
        <a:p>
          <a:pPr marL="114300" lvl="1" indent="-114300" algn="l" defTabSz="533400">
            <a:lnSpc>
              <a:spcPct val="90000"/>
            </a:lnSpc>
            <a:spcBef>
              <a:spcPct val="0"/>
            </a:spcBef>
            <a:spcAft>
              <a:spcPct val="15000"/>
            </a:spcAft>
            <a:buChar char="•"/>
          </a:pPr>
          <a:r>
            <a:rPr lang="en-US" sz="1200" kern="1200" dirty="0"/>
            <a:t>Activity list</a:t>
          </a:r>
        </a:p>
        <a:p>
          <a:pPr marL="114300" lvl="1" indent="-114300" algn="l" defTabSz="533400">
            <a:lnSpc>
              <a:spcPct val="90000"/>
            </a:lnSpc>
            <a:spcBef>
              <a:spcPct val="0"/>
            </a:spcBef>
            <a:spcAft>
              <a:spcPct val="15000"/>
            </a:spcAft>
            <a:buChar char="•"/>
          </a:pPr>
          <a:r>
            <a:rPr lang="en-US" sz="1200" kern="1200" dirty="0"/>
            <a:t>Schedule planning </a:t>
          </a:r>
        </a:p>
        <a:p>
          <a:pPr marL="114300" lvl="1" indent="-114300" algn="l" defTabSz="533400">
            <a:lnSpc>
              <a:spcPct val="90000"/>
            </a:lnSpc>
            <a:spcBef>
              <a:spcPct val="0"/>
            </a:spcBef>
            <a:spcAft>
              <a:spcPct val="15000"/>
            </a:spcAft>
            <a:buChar char="•"/>
          </a:pPr>
          <a:r>
            <a:rPr lang="en-US" sz="1200" kern="1200" dirty="0"/>
            <a:t>Cost planning</a:t>
          </a:r>
        </a:p>
        <a:p>
          <a:pPr marL="114300" lvl="1" indent="-114300" algn="l" defTabSz="533400">
            <a:lnSpc>
              <a:spcPct val="90000"/>
            </a:lnSpc>
            <a:spcBef>
              <a:spcPct val="0"/>
            </a:spcBef>
            <a:spcAft>
              <a:spcPct val="15000"/>
            </a:spcAft>
            <a:buChar char="•"/>
          </a:pPr>
          <a:r>
            <a:rPr lang="en-US" sz="1200" kern="1200" dirty="0"/>
            <a:t>Resource planning </a:t>
          </a:r>
        </a:p>
        <a:p>
          <a:pPr marL="114300" lvl="1" indent="-114300" algn="l" defTabSz="533400">
            <a:lnSpc>
              <a:spcPct val="90000"/>
            </a:lnSpc>
            <a:spcBef>
              <a:spcPct val="0"/>
            </a:spcBef>
            <a:spcAft>
              <a:spcPct val="15000"/>
            </a:spcAft>
            <a:buChar char="•"/>
          </a:pPr>
          <a:r>
            <a:rPr lang="en-US" sz="1200" kern="1200" dirty="0"/>
            <a:t>Risks declarations </a:t>
          </a:r>
        </a:p>
        <a:p>
          <a:pPr marL="114300" lvl="1" indent="-114300" algn="l" defTabSz="533400">
            <a:lnSpc>
              <a:spcPct val="90000"/>
            </a:lnSpc>
            <a:spcBef>
              <a:spcPct val="0"/>
            </a:spcBef>
            <a:spcAft>
              <a:spcPct val="15000"/>
            </a:spcAft>
            <a:buChar char="•"/>
          </a:pPr>
          <a:r>
            <a:rPr lang="en-US" sz="1200" kern="1200" dirty="0"/>
            <a:t>Sign off </a:t>
          </a:r>
        </a:p>
        <a:p>
          <a:pPr marL="114300" lvl="1" indent="-114300" algn="l" defTabSz="533400">
            <a:lnSpc>
              <a:spcPct val="90000"/>
            </a:lnSpc>
            <a:spcBef>
              <a:spcPct val="0"/>
            </a:spcBef>
            <a:spcAft>
              <a:spcPct val="15000"/>
            </a:spcAft>
            <a:buChar char="•"/>
          </a:pPr>
          <a:r>
            <a:rPr lang="en-US" sz="1200" kern="1200" dirty="0"/>
            <a:t>Kick off meeting </a:t>
          </a:r>
        </a:p>
      </dsp:txBody>
      <dsp:txXfrm>
        <a:off x="2175702" y="1176990"/>
        <a:ext cx="1080661" cy="3748758"/>
      </dsp:txXfrm>
    </dsp:sp>
    <dsp:sp modelId="{BE95B3DF-4679-4BFD-8E0E-81B6597ED000}">
      <dsp:nvSpPr>
        <dsp:cNvPr id="0" name=""/>
        <dsp:cNvSpPr/>
      </dsp:nvSpPr>
      <dsp:spPr>
        <a:xfrm>
          <a:off x="3228889" y="770891"/>
          <a:ext cx="368918" cy="28579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3228889" y="828050"/>
        <a:ext cx="283180" cy="171476"/>
      </dsp:txXfrm>
    </dsp:sp>
    <dsp:sp modelId="{BAAF08D6-1BE2-473F-8B61-BA2C6DE8E6D8}">
      <dsp:nvSpPr>
        <dsp:cNvPr id="0" name=""/>
        <dsp:cNvSpPr/>
      </dsp:nvSpPr>
      <dsp:spPr>
        <a:xfrm>
          <a:off x="3750943" y="684208"/>
          <a:ext cx="1147903" cy="68941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l" defTabSz="622300">
            <a:lnSpc>
              <a:spcPct val="90000"/>
            </a:lnSpc>
            <a:spcBef>
              <a:spcPct val="0"/>
            </a:spcBef>
            <a:spcAft>
              <a:spcPct val="35000"/>
            </a:spcAft>
            <a:buNone/>
          </a:pPr>
          <a:r>
            <a:rPr lang="en-US" sz="1400" b="1" kern="1200" dirty="0"/>
            <a:t>Execution </a:t>
          </a:r>
        </a:p>
      </dsp:txBody>
      <dsp:txXfrm>
        <a:off x="3750943" y="684208"/>
        <a:ext cx="1147903" cy="459161"/>
      </dsp:txXfrm>
    </dsp:sp>
    <dsp:sp modelId="{501CC3F0-F26B-4074-9157-BFA9DCD5D4B2}">
      <dsp:nvSpPr>
        <dsp:cNvPr id="0" name=""/>
        <dsp:cNvSpPr/>
      </dsp:nvSpPr>
      <dsp:spPr>
        <a:xfrm>
          <a:off x="3886653" y="1143369"/>
          <a:ext cx="1346708" cy="381600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a:lnSpc>
              <a:spcPct val="90000"/>
            </a:lnSpc>
            <a:spcBef>
              <a:spcPct val="0"/>
            </a:spcBef>
            <a:spcAft>
              <a:spcPct val="15000"/>
            </a:spcAft>
            <a:buChar char="•"/>
          </a:pPr>
          <a:r>
            <a:rPr lang="en-US" sz="1200" kern="1200" dirty="0"/>
            <a:t>Do</a:t>
          </a:r>
        </a:p>
        <a:p>
          <a:pPr marL="114300" lvl="1" indent="-114300" algn="l" defTabSz="533400">
            <a:lnSpc>
              <a:spcPct val="90000"/>
            </a:lnSpc>
            <a:spcBef>
              <a:spcPct val="0"/>
            </a:spcBef>
            <a:spcAft>
              <a:spcPct val="15000"/>
            </a:spcAft>
            <a:buChar char="•"/>
          </a:pPr>
          <a:r>
            <a:rPr lang="en-US" sz="1200" kern="1200" dirty="0"/>
            <a:t>Design</a:t>
          </a:r>
        </a:p>
        <a:p>
          <a:pPr marL="114300" lvl="1" indent="-114300" algn="l" defTabSz="533400">
            <a:lnSpc>
              <a:spcPct val="90000"/>
            </a:lnSpc>
            <a:spcBef>
              <a:spcPct val="0"/>
            </a:spcBef>
            <a:spcAft>
              <a:spcPct val="15000"/>
            </a:spcAft>
            <a:buChar char="•"/>
          </a:pPr>
          <a:r>
            <a:rPr lang="en-US" sz="1200" kern="1200" dirty="0"/>
            <a:t>Installations</a:t>
          </a:r>
        </a:p>
        <a:p>
          <a:pPr marL="114300" lvl="1" indent="-114300" algn="l" defTabSz="533400">
            <a:lnSpc>
              <a:spcPct val="90000"/>
            </a:lnSpc>
            <a:spcBef>
              <a:spcPct val="0"/>
            </a:spcBef>
            <a:spcAft>
              <a:spcPct val="15000"/>
            </a:spcAft>
            <a:buChar char="•"/>
          </a:pPr>
          <a:r>
            <a:rPr lang="en-US" sz="1200" kern="1200" dirty="0"/>
            <a:t> Development</a:t>
          </a:r>
        </a:p>
        <a:p>
          <a:pPr marL="114300" lvl="1" indent="-114300" algn="l" defTabSz="533400">
            <a:lnSpc>
              <a:spcPct val="90000"/>
            </a:lnSpc>
            <a:spcBef>
              <a:spcPct val="0"/>
            </a:spcBef>
            <a:spcAft>
              <a:spcPct val="15000"/>
            </a:spcAft>
            <a:buChar char="•"/>
          </a:pPr>
          <a:r>
            <a:rPr lang="en-US" sz="1200" kern="1200" dirty="0"/>
            <a:t> tasks assignments </a:t>
          </a:r>
        </a:p>
      </dsp:txBody>
      <dsp:txXfrm>
        <a:off x="3926097" y="1182813"/>
        <a:ext cx="1267820" cy="3737112"/>
      </dsp:txXfrm>
    </dsp:sp>
    <dsp:sp modelId="{51FB4586-38CC-418E-8E7F-FE04EE0484DD}">
      <dsp:nvSpPr>
        <dsp:cNvPr id="0" name=""/>
        <dsp:cNvSpPr/>
      </dsp:nvSpPr>
      <dsp:spPr>
        <a:xfrm>
          <a:off x="5097715" y="770891"/>
          <a:ext cx="421601" cy="285794"/>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5097715" y="828050"/>
        <a:ext cx="335863" cy="171476"/>
      </dsp:txXfrm>
    </dsp:sp>
    <dsp:sp modelId="{6CC0ECBD-702C-4F05-BCA8-85602129CF22}">
      <dsp:nvSpPr>
        <dsp:cNvPr id="0" name=""/>
        <dsp:cNvSpPr/>
      </dsp:nvSpPr>
      <dsp:spPr>
        <a:xfrm>
          <a:off x="5694321" y="684208"/>
          <a:ext cx="1147903" cy="689415"/>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45720" numCol="1" spcCol="1270" anchor="t" anchorCtr="0">
          <a:noAutofit/>
        </a:bodyPr>
        <a:lstStyle/>
        <a:p>
          <a:pPr marL="0" lvl="0" indent="0" algn="l" defTabSz="533400">
            <a:lnSpc>
              <a:spcPct val="90000"/>
            </a:lnSpc>
            <a:spcBef>
              <a:spcPct val="0"/>
            </a:spcBef>
            <a:spcAft>
              <a:spcPct val="35000"/>
            </a:spcAft>
            <a:buNone/>
          </a:pPr>
          <a:r>
            <a:rPr lang="en-US" sz="1200" b="1" kern="1200" dirty="0"/>
            <a:t>Monitoring&amp; controlling </a:t>
          </a:r>
        </a:p>
      </dsp:txBody>
      <dsp:txXfrm>
        <a:off x="5694321" y="684208"/>
        <a:ext cx="1147903" cy="459161"/>
      </dsp:txXfrm>
    </dsp:sp>
    <dsp:sp modelId="{72AF2D06-AEC4-401D-83A9-5D9F6F6D7787}">
      <dsp:nvSpPr>
        <dsp:cNvPr id="0" name=""/>
        <dsp:cNvSpPr/>
      </dsp:nvSpPr>
      <dsp:spPr>
        <a:xfrm>
          <a:off x="5979540" y="1156916"/>
          <a:ext cx="1147903" cy="381600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rtl="0">
            <a:lnSpc>
              <a:spcPct val="90000"/>
            </a:lnSpc>
            <a:spcBef>
              <a:spcPct val="0"/>
            </a:spcBef>
            <a:spcAft>
              <a:spcPct val="15000"/>
            </a:spcAft>
            <a:buChar char="•"/>
          </a:pPr>
          <a:r>
            <a:rPr lang="en-US" sz="1200" kern="1200" dirty="0"/>
            <a:t>Check &amp;act </a:t>
          </a:r>
        </a:p>
        <a:p>
          <a:pPr marL="114300" lvl="1" indent="-114300" algn="l" defTabSz="533400">
            <a:lnSpc>
              <a:spcPct val="90000"/>
            </a:lnSpc>
            <a:spcBef>
              <a:spcPct val="0"/>
            </a:spcBef>
            <a:spcAft>
              <a:spcPct val="15000"/>
            </a:spcAft>
            <a:buChar char="•"/>
          </a:pPr>
          <a:r>
            <a:rPr lang="en-US" sz="1200" kern="1200" dirty="0"/>
            <a:t>Compare progress with baselines</a:t>
          </a:r>
        </a:p>
        <a:p>
          <a:pPr marL="114300" lvl="1" indent="-114300" algn="l" defTabSz="533400">
            <a:lnSpc>
              <a:spcPct val="90000"/>
            </a:lnSpc>
            <a:spcBef>
              <a:spcPct val="0"/>
            </a:spcBef>
            <a:spcAft>
              <a:spcPct val="15000"/>
            </a:spcAft>
            <a:buChar char="•"/>
          </a:pPr>
          <a:r>
            <a:rPr lang="en-US" sz="1200" kern="1200" dirty="0"/>
            <a:t>Recommend change </a:t>
          </a:r>
        </a:p>
        <a:p>
          <a:pPr marL="114300" lvl="1" indent="-114300" algn="l" defTabSz="533400">
            <a:lnSpc>
              <a:spcPct val="90000"/>
            </a:lnSpc>
            <a:spcBef>
              <a:spcPct val="0"/>
            </a:spcBef>
            <a:spcAft>
              <a:spcPct val="15000"/>
            </a:spcAft>
            <a:buChar char="•"/>
          </a:pPr>
          <a:r>
            <a:rPr lang="en-US" sz="1200" kern="1200" dirty="0"/>
            <a:t>Reporting </a:t>
          </a:r>
        </a:p>
        <a:p>
          <a:pPr marL="114300" lvl="1" indent="-114300" algn="l" defTabSz="533400">
            <a:lnSpc>
              <a:spcPct val="90000"/>
            </a:lnSpc>
            <a:spcBef>
              <a:spcPct val="0"/>
            </a:spcBef>
            <a:spcAft>
              <a:spcPct val="15000"/>
            </a:spcAft>
            <a:buChar char="•"/>
          </a:pPr>
          <a:r>
            <a:rPr lang="en-US" sz="1200" kern="1200" dirty="0"/>
            <a:t>Risk monitoring  </a:t>
          </a:r>
        </a:p>
      </dsp:txBody>
      <dsp:txXfrm>
        <a:off x="6013161" y="1190537"/>
        <a:ext cx="1080661" cy="3748758"/>
      </dsp:txXfrm>
    </dsp:sp>
    <dsp:sp modelId="{9235E288-9FF4-4B30-BD8A-5FE7E21DFD39}">
      <dsp:nvSpPr>
        <dsp:cNvPr id="0" name=""/>
        <dsp:cNvSpPr/>
      </dsp:nvSpPr>
      <dsp:spPr>
        <a:xfrm>
          <a:off x="7016243" y="770891"/>
          <a:ext cx="368918" cy="28579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7016243" y="828050"/>
        <a:ext cx="283180" cy="171476"/>
      </dsp:txXfrm>
    </dsp:sp>
    <dsp:sp modelId="{785F78EE-1136-47B2-85DD-77B61DE2FAC1}">
      <dsp:nvSpPr>
        <dsp:cNvPr id="0" name=""/>
        <dsp:cNvSpPr/>
      </dsp:nvSpPr>
      <dsp:spPr>
        <a:xfrm>
          <a:off x="7538297" y="684208"/>
          <a:ext cx="1147903" cy="689415"/>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l" defTabSz="622300" rtl="0">
            <a:lnSpc>
              <a:spcPct val="90000"/>
            </a:lnSpc>
            <a:spcBef>
              <a:spcPct val="0"/>
            </a:spcBef>
            <a:spcAft>
              <a:spcPct val="35000"/>
            </a:spcAft>
            <a:buNone/>
          </a:pPr>
          <a:r>
            <a:rPr lang="en-US" sz="1400" b="1" kern="1200" dirty="0"/>
            <a:t>Closure</a:t>
          </a:r>
          <a:r>
            <a:rPr lang="en-US" sz="1100" kern="1200" dirty="0"/>
            <a:t>  </a:t>
          </a:r>
        </a:p>
      </dsp:txBody>
      <dsp:txXfrm>
        <a:off x="7538297" y="684208"/>
        <a:ext cx="1147903" cy="459161"/>
      </dsp:txXfrm>
    </dsp:sp>
    <dsp:sp modelId="{187A0A2C-7F3B-4BD7-A35B-6E5E79B8BAFF}">
      <dsp:nvSpPr>
        <dsp:cNvPr id="0" name=""/>
        <dsp:cNvSpPr/>
      </dsp:nvSpPr>
      <dsp:spPr>
        <a:xfrm>
          <a:off x="7773409" y="1143369"/>
          <a:ext cx="1147903" cy="3816000"/>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t" anchorCtr="0">
          <a:noAutofit/>
        </a:bodyPr>
        <a:lstStyle/>
        <a:p>
          <a:pPr marL="114300" lvl="1" indent="-114300" algn="l" defTabSz="533400">
            <a:lnSpc>
              <a:spcPct val="90000"/>
            </a:lnSpc>
            <a:spcBef>
              <a:spcPct val="0"/>
            </a:spcBef>
            <a:spcAft>
              <a:spcPct val="15000"/>
            </a:spcAft>
            <a:buChar char="•"/>
          </a:pPr>
          <a:r>
            <a:rPr lang="en-US" sz="1200" kern="1200" dirty="0"/>
            <a:t>handover the  deliverables </a:t>
          </a:r>
        </a:p>
        <a:p>
          <a:pPr marL="114300" lvl="1" indent="-114300" algn="l" defTabSz="533400">
            <a:lnSpc>
              <a:spcPct val="90000"/>
            </a:lnSpc>
            <a:spcBef>
              <a:spcPct val="0"/>
            </a:spcBef>
            <a:spcAft>
              <a:spcPct val="15000"/>
            </a:spcAft>
            <a:buChar char="•"/>
          </a:pPr>
          <a:r>
            <a:rPr lang="en-US" sz="1200" kern="1200" dirty="0"/>
            <a:t>Contract  closure</a:t>
          </a:r>
        </a:p>
        <a:p>
          <a:pPr marL="114300" lvl="1" indent="-114300" algn="l" defTabSz="533400">
            <a:lnSpc>
              <a:spcPct val="90000"/>
            </a:lnSpc>
            <a:spcBef>
              <a:spcPct val="0"/>
            </a:spcBef>
            <a:spcAft>
              <a:spcPct val="15000"/>
            </a:spcAft>
            <a:buChar char="•"/>
          </a:pPr>
          <a:r>
            <a:rPr lang="en-US" sz="1200" kern="1200" dirty="0"/>
            <a:t>Resources  release</a:t>
          </a:r>
        </a:p>
        <a:p>
          <a:pPr marL="114300" lvl="1" indent="-114300" algn="l" defTabSz="533400">
            <a:lnSpc>
              <a:spcPct val="90000"/>
            </a:lnSpc>
            <a:spcBef>
              <a:spcPct val="0"/>
            </a:spcBef>
            <a:spcAft>
              <a:spcPct val="15000"/>
            </a:spcAft>
            <a:buChar char="•"/>
          </a:pPr>
          <a:r>
            <a:rPr lang="en-US" sz="1200" kern="1200" dirty="0"/>
            <a:t>Celebration   </a:t>
          </a:r>
        </a:p>
      </dsp:txBody>
      <dsp:txXfrm>
        <a:off x="7807030" y="1176990"/>
        <a:ext cx="1080661" cy="37487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3EB68-549C-40ED-A231-CF2FCF5A31EB}">
      <dsp:nvSpPr>
        <dsp:cNvPr id="0" name=""/>
        <dsp:cNvSpPr/>
      </dsp:nvSpPr>
      <dsp:spPr>
        <a:xfrm>
          <a:off x="2468964" y="2050902"/>
          <a:ext cx="2277309" cy="2277309"/>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Methodology </a:t>
          </a:r>
        </a:p>
      </dsp:txBody>
      <dsp:txXfrm>
        <a:off x="2802468" y="2384406"/>
        <a:ext cx="1610301" cy="1610301"/>
      </dsp:txXfrm>
    </dsp:sp>
    <dsp:sp modelId="{8143661C-A727-4E9D-AF3B-FC824A95A85A}">
      <dsp:nvSpPr>
        <dsp:cNvPr id="0" name=""/>
        <dsp:cNvSpPr/>
      </dsp:nvSpPr>
      <dsp:spPr>
        <a:xfrm rot="12900000">
          <a:off x="924645" y="1626533"/>
          <a:ext cx="1828403" cy="649033"/>
        </a:xfrm>
        <a:prstGeom prst="leftArrow">
          <a:avLst>
            <a:gd name="adj1" fmla="val 60000"/>
            <a:gd name="adj2" fmla="val 50000"/>
          </a:avLst>
        </a:prstGeom>
        <a:solidFill>
          <a:srgbClr val="00206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1901D8E-987F-409B-9AC1-BB6A519C62DC}">
      <dsp:nvSpPr>
        <dsp:cNvPr id="0" name=""/>
        <dsp:cNvSpPr/>
      </dsp:nvSpPr>
      <dsp:spPr>
        <a:xfrm>
          <a:off x="8254" y="561307"/>
          <a:ext cx="2163444" cy="1730755"/>
        </a:xfrm>
        <a:prstGeom prst="roundRect">
          <a:avLst>
            <a:gd name="adj" fmla="val 10000"/>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t>Manual </a:t>
          </a:r>
        </a:p>
      </dsp:txBody>
      <dsp:txXfrm>
        <a:off x="58946" y="611999"/>
        <a:ext cx="2062060" cy="1629371"/>
      </dsp:txXfrm>
    </dsp:sp>
    <dsp:sp modelId="{BF66E7FD-4D85-43DB-8988-1365AA1AB21D}">
      <dsp:nvSpPr>
        <dsp:cNvPr id="0" name=""/>
        <dsp:cNvSpPr/>
      </dsp:nvSpPr>
      <dsp:spPr>
        <a:xfrm rot="19500000">
          <a:off x="4462188" y="1626533"/>
          <a:ext cx="1828403" cy="649033"/>
        </a:xfrm>
        <a:prstGeom prst="leftArrow">
          <a:avLst>
            <a:gd name="adj1" fmla="val 60000"/>
            <a:gd name="adj2" fmla="val 50000"/>
          </a:avLst>
        </a:prstGeom>
        <a:solidFill>
          <a:schemeClr val="accent3">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BF52571-B1EE-4B21-8427-C890CE6EF95C}">
      <dsp:nvSpPr>
        <dsp:cNvPr id="0" name=""/>
        <dsp:cNvSpPr/>
      </dsp:nvSpPr>
      <dsp:spPr>
        <a:xfrm>
          <a:off x="5043539" y="561307"/>
          <a:ext cx="2163444" cy="173075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t>Automated</a:t>
          </a:r>
        </a:p>
      </dsp:txBody>
      <dsp:txXfrm>
        <a:off x="5094231" y="611999"/>
        <a:ext cx="2062060" cy="16293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C9105-2E83-4677-B708-06ECD130D270}">
      <dsp:nvSpPr>
        <dsp:cNvPr id="0" name=""/>
        <dsp:cNvSpPr/>
      </dsp:nvSpPr>
      <dsp:spPr>
        <a:xfrm>
          <a:off x="3056902" y="1765573"/>
          <a:ext cx="2043350" cy="13577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u="none" kern="1200" dirty="0">
              <a:latin typeface="Book Antiqua" panose="02040602050305030304" pitchFamily="18" charset="0"/>
            </a:rPr>
            <a:t>Advantage</a:t>
          </a:r>
        </a:p>
      </dsp:txBody>
      <dsp:txXfrm>
        <a:off x="3123184" y="1831855"/>
        <a:ext cx="1910786" cy="1225224"/>
      </dsp:txXfrm>
    </dsp:sp>
    <dsp:sp modelId="{96EAA7EB-D79E-4E45-8D5D-FA097B84EB20}">
      <dsp:nvSpPr>
        <dsp:cNvPr id="0" name=""/>
        <dsp:cNvSpPr/>
      </dsp:nvSpPr>
      <dsp:spPr>
        <a:xfrm rot="16200000">
          <a:off x="3695178" y="1382174"/>
          <a:ext cx="766797" cy="0"/>
        </a:xfrm>
        <a:custGeom>
          <a:avLst/>
          <a:gdLst/>
          <a:ahLst/>
          <a:cxnLst/>
          <a:rect l="0" t="0" r="0" b="0"/>
          <a:pathLst>
            <a:path>
              <a:moveTo>
                <a:pt x="0" y="0"/>
              </a:moveTo>
              <a:lnTo>
                <a:pt x="76679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765B1-600A-494E-9BC8-063E0C4E3745}">
      <dsp:nvSpPr>
        <dsp:cNvPr id="0" name=""/>
        <dsp:cNvSpPr/>
      </dsp:nvSpPr>
      <dsp:spPr>
        <a:xfrm>
          <a:off x="3372058" y="89057"/>
          <a:ext cx="1413038" cy="9097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Ease of use and low cost</a:t>
          </a:r>
        </a:p>
      </dsp:txBody>
      <dsp:txXfrm>
        <a:off x="3416467" y="133466"/>
        <a:ext cx="1324220" cy="820900"/>
      </dsp:txXfrm>
    </dsp:sp>
    <dsp:sp modelId="{27EBE24D-ECE3-4280-B3E0-D058E3A2E5C9}">
      <dsp:nvSpPr>
        <dsp:cNvPr id="0" name=""/>
        <dsp:cNvSpPr/>
      </dsp:nvSpPr>
      <dsp:spPr>
        <a:xfrm rot="20832228">
          <a:off x="5090210" y="2122866"/>
          <a:ext cx="808672" cy="0"/>
        </a:xfrm>
        <a:custGeom>
          <a:avLst/>
          <a:gdLst/>
          <a:ahLst/>
          <a:cxnLst/>
          <a:rect l="0" t="0" r="0" b="0"/>
          <a:pathLst>
            <a:path>
              <a:moveTo>
                <a:pt x="0" y="0"/>
              </a:moveTo>
              <a:lnTo>
                <a:pt x="808672"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7DB250-4167-4C23-854D-AAB60DBB7339}">
      <dsp:nvSpPr>
        <dsp:cNvPr id="0" name=""/>
        <dsp:cNvSpPr/>
      </dsp:nvSpPr>
      <dsp:spPr>
        <a:xfrm>
          <a:off x="5888841" y="1252741"/>
          <a:ext cx="1416540" cy="123940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Best for monitoring schedules and timing of events</a:t>
          </a:r>
        </a:p>
      </dsp:txBody>
      <dsp:txXfrm>
        <a:off x="5949344" y="1313244"/>
        <a:ext cx="1295534" cy="1118403"/>
      </dsp:txXfrm>
    </dsp:sp>
    <dsp:sp modelId="{D543F148-2ED2-4561-AA53-DA5B651DA191}">
      <dsp:nvSpPr>
        <dsp:cNvPr id="0" name=""/>
        <dsp:cNvSpPr/>
      </dsp:nvSpPr>
      <dsp:spPr>
        <a:xfrm rot="1916136">
          <a:off x="5036458" y="3304235"/>
          <a:ext cx="842964" cy="0"/>
        </a:xfrm>
        <a:custGeom>
          <a:avLst/>
          <a:gdLst/>
          <a:ahLst/>
          <a:cxnLst/>
          <a:rect l="0" t="0" r="0" b="0"/>
          <a:pathLst>
            <a:path>
              <a:moveTo>
                <a:pt x="0" y="0"/>
              </a:moveTo>
              <a:lnTo>
                <a:pt x="84296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91B76-C5E7-440F-93CD-1A72F81F0906}">
      <dsp:nvSpPr>
        <dsp:cNvPr id="0" name=""/>
        <dsp:cNvSpPr/>
      </dsp:nvSpPr>
      <dsp:spPr>
        <a:xfrm>
          <a:off x="5785372" y="3527184"/>
          <a:ext cx="1520012" cy="90971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A hands-on feel for the status off the project is generated</a:t>
          </a:r>
        </a:p>
      </dsp:txBody>
      <dsp:txXfrm>
        <a:off x="5829781" y="3571593"/>
        <a:ext cx="1431194" cy="820900"/>
      </dsp:txXfrm>
    </dsp:sp>
    <dsp:sp modelId="{10F8816F-4BA5-491D-9A71-785EA27D6F76}">
      <dsp:nvSpPr>
        <dsp:cNvPr id="0" name=""/>
        <dsp:cNvSpPr/>
      </dsp:nvSpPr>
      <dsp:spPr>
        <a:xfrm rot="8714477">
          <a:off x="2455130" y="3325282"/>
          <a:ext cx="708341" cy="0"/>
        </a:xfrm>
        <a:custGeom>
          <a:avLst/>
          <a:gdLst/>
          <a:ahLst/>
          <a:cxnLst/>
          <a:rect l="0" t="0" r="0" b="0"/>
          <a:pathLst>
            <a:path>
              <a:moveTo>
                <a:pt x="0" y="0"/>
              </a:moveTo>
              <a:lnTo>
                <a:pt x="70834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488C11-4876-41AC-9A6F-AA8E6DE5FB89}">
      <dsp:nvSpPr>
        <dsp:cNvPr id="0" name=""/>
        <dsp:cNvSpPr/>
      </dsp:nvSpPr>
      <dsp:spPr>
        <a:xfrm>
          <a:off x="1040678" y="3527203"/>
          <a:ext cx="1644370" cy="909718"/>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Can be customized to the specific project needs</a:t>
          </a:r>
        </a:p>
      </dsp:txBody>
      <dsp:txXfrm>
        <a:off x="1085087" y="3571612"/>
        <a:ext cx="1555552" cy="820900"/>
      </dsp:txXfrm>
    </dsp:sp>
    <dsp:sp modelId="{C2C33978-804B-47D8-BDE3-EA948D3DF856}">
      <dsp:nvSpPr>
        <dsp:cNvPr id="0" name=""/>
        <dsp:cNvSpPr/>
      </dsp:nvSpPr>
      <dsp:spPr>
        <a:xfrm rot="11601209">
          <a:off x="2228982" y="2105029"/>
          <a:ext cx="839265" cy="0"/>
        </a:xfrm>
        <a:custGeom>
          <a:avLst/>
          <a:gdLst/>
          <a:ahLst/>
          <a:cxnLst/>
          <a:rect l="0" t="0" r="0" b="0"/>
          <a:pathLst>
            <a:path>
              <a:moveTo>
                <a:pt x="0" y="0"/>
              </a:moveTo>
              <a:lnTo>
                <a:pt x="83926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633DC-778A-4D8F-B618-6F62E52ADC85}">
      <dsp:nvSpPr>
        <dsp:cNvPr id="0" name=""/>
        <dsp:cNvSpPr/>
      </dsp:nvSpPr>
      <dsp:spPr>
        <a:xfrm>
          <a:off x="968677" y="1237477"/>
          <a:ext cx="1271650" cy="123940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Training requirements are minimal</a:t>
          </a:r>
        </a:p>
      </dsp:txBody>
      <dsp:txXfrm>
        <a:off x="1029180" y="1297980"/>
        <a:ext cx="1150644" cy="11184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C9105-2E83-4677-B708-06ECD130D270}">
      <dsp:nvSpPr>
        <dsp:cNvPr id="0" name=""/>
        <dsp:cNvSpPr/>
      </dsp:nvSpPr>
      <dsp:spPr>
        <a:xfrm>
          <a:off x="2857040" y="1522968"/>
          <a:ext cx="2208569" cy="1305401"/>
        </a:xfrm>
        <a:prstGeom prst="roundRect">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kern="1200" dirty="0">
              <a:latin typeface="Book Antiqua" panose="02040602050305030304" pitchFamily="18" charset="0"/>
            </a:rPr>
            <a:t>Disadvantage</a:t>
          </a:r>
        </a:p>
      </dsp:txBody>
      <dsp:txXfrm>
        <a:off x="2920764" y="1586692"/>
        <a:ext cx="2081121" cy="1177953"/>
      </dsp:txXfrm>
    </dsp:sp>
    <dsp:sp modelId="{96EAA7EB-D79E-4E45-8D5D-FA097B84EB20}">
      <dsp:nvSpPr>
        <dsp:cNvPr id="0" name=""/>
        <dsp:cNvSpPr/>
      </dsp:nvSpPr>
      <dsp:spPr>
        <a:xfrm rot="16200000">
          <a:off x="3637150" y="1198793"/>
          <a:ext cx="648349" cy="0"/>
        </a:xfrm>
        <a:custGeom>
          <a:avLst/>
          <a:gdLst/>
          <a:ahLst/>
          <a:cxnLst/>
          <a:rect l="0" t="0" r="0" b="0"/>
          <a:pathLst>
            <a:path>
              <a:moveTo>
                <a:pt x="0" y="0"/>
              </a:moveTo>
              <a:lnTo>
                <a:pt x="64834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765B1-600A-494E-9BC8-063E0C4E3745}">
      <dsp:nvSpPr>
        <dsp:cNvPr id="0" name=""/>
        <dsp:cNvSpPr/>
      </dsp:nvSpPr>
      <dsp:spPr>
        <a:xfrm>
          <a:off x="3112131" y="0"/>
          <a:ext cx="1698387" cy="8746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May not be transportable</a:t>
          </a:r>
        </a:p>
      </dsp:txBody>
      <dsp:txXfrm>
        <a:off x="3154826" y="42695"/>
        <a:ext cx="1612997" cy="789228"/>
      </dsp:txXfrm>
    </dsp:sp>
    <dsp:sp modelId="{27EBE24D-ECE3-4280-B3E0-D058E3A2E5C9}">
      <dsp:nvSpPr>
        <dsp:cNvPr id="0" name=""/>
        <dsp:cNvSpPr/>
      </dsp:nvSpPr>
      <dsp:spPr>
        <a:xfrm rot="20612232">
          <a:off x="5049188" y="1735824"/>
          <a:ext cx="801152" cy="0"/>
        </a:xfrm>
        <a:custGeom>
          <a:avLst/>
          <a:gdLst/>
          <a:ahLst/>
          <a:cxnLst/>
          <a:rect l="0" t="0" r="0" b="0"/>
          <a:pathLst>
            <a:path>
              <a:moveTo>
                <a:pt x="0" y="0"/>
              </a:moveTo>
              <a:lnTo>
                <a:pt x="801152"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7DB250-4167-4C23-854D-AAB60DBB7339}">
      <dsp:nvSpPr>
        <dsp:cNvPr id="0" name=""/>
        <dsp:cNvSpPr/>
      </dsp:nvSpPr>
      <dsp:spPr>
        <a:xfrm>
          <a:off x="5833918" y="774342"/>
          <a:ext cx="1706670" cy="119158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Large or complex projects may be difficult to display</a:t>
          </a:r>
        </a:p>
      </dsp:txBody>
      <dsp:txXfrm>
        <a:off x="5892087" y="832511"/>
        <a:ext cx="1590332" cy="1075251"/>
      </dsp:txXfrm>
    </dsp:sp>
    <dsp:sp modelId="{D543F148-2ED2-4561-AA53-DA5B651DA191}">
      <dsp:nvSpPr>
        <dsp:cNvPr id="0" name=""/>
        <dsp:cNvSpPr/>
      </dsp:nvSpPr>
      <dsp:spPr>
        <a:xfrm rot="1123596">
          <a:off x="5044348" y="2678968"/>
          <a:ext cx="803281" cy="0"/>
        </a:xfrm>
        <a:custGeom>
          <a:avLst/>
          <a:gdLst/>
          <a:ahLst/>
          <a:cxnLst/>
          <a:rect l="0" t="0" r="0" b="0"/>
          <a:pathLst>
            <a:path>
              <a:moveTo>
                <a:pt x="0" y="0"/>
              </a:moveTo>
              <a:lnTo>
                <a:pt x="80328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91B76-C5E7-440F-93CD-1A72F81F0906}">
      <dsp:nvSpPr>
        <dsp:cNvPr id="0" name=""/>
        <dsp:cNvSpPr/>
      </dsp:nvSpPr>
      <dsp:spPr>
        <a:xfrm>
          <a:off x="5826366" y="2508434"/>
          <a:ext cx="1738287" cy="118823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Project status information is only available at one site</a:t>
          </a:r>
        </a:p>
      </dsp:txBody>
      <dsp:txXfrm>
        <a:off x="5884371" y="2566439"/>
        <a:ext cx="1622277" cy="1072229"/>
      </dsp:txXfrm>
    </dsp:sp>
    <dsp:sp modelId="{10F8816F-4BA5-491D-9A71-785EA27D6F76}">
      <dsp:nvSpPr>
        <dsp:cNvPr id="0" name=""/>
        <dsp:cNvSpPr/>
      </dsp:nvSpPr>
      <dsp:spPr>
        <a:xfrm rot="5400000">
          <a:off x="3637337" y="3152357"/>
          <a:ext cx="647975" cy="0"/>
        </a:xfrm>
        <a:custGeom>
          <a:avLst/>
          <a:gdLst/>
          <a:ahLst/>
          <a:cxnLst/>
          <a:rect l="0" t="0" r="0" b="0"/>
          <a:pathLst>
            <a:path>
              <a:moveTo>
                <a:pt x="0" y="0"/>
              </a:moveTo>
              <a:lnTo>
                <a:pt x="64797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488C11-4876-41AC-9A6F-AA8E6DE5FB89}">
      <dsp:nvSpPr>
        <dsp:cNvPr id="0" name=""/>
        <dsp:cNvSpPr/>
      </dsp:nvSpPr>
      <dsp:spPr>
        <a:xfrm>
          <a:off x="3083872" y="3476345"/>
          <a:ext cx="1754905" cy="874618"/>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Potential problem activities and resource conflicts may be overlooked</a:t>
          </a:r>
        </a:p>
      </dsp:txBody>
      <dsp:txXfrm>
        <a:off x="3126567" y="3519040"/>
        <a:ext cx="1669515" cy="789228"/>
      </dsp:txXfrm>
    </dsp:sp>
    <dsp:sp modelId="{C2C33978-804B-47D8-BDE3-EA948D3DF856}">
      <dsp:nvSpPr>
        <dsp:cNvPr id="0" name=""/>
        <dsp:cNvSpPr/>
      </dsp:nvSpPr>
      <dsp:spPr>
        <a:xfrm rot="9617238">
          <a:off x="2223154" y="2681469"/>
          <a:ext cx="653021" cy="0"/>
        </a:xfrm>
        <a:custGeom>
          <a:avLst/>
          <a:gdLst/>
          <a:ahLst/>
          <a:cxnLst/>
          <a:rect l="0" t="0" r="0" b="0"/>
          <a:pathLst>
            <a:path>
              <a:moveTo>
                <a:pt x="0" y="0"/>
              </a:moveTo>
              <a:lnTo>
                <a:pt x="65302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A633DC-778A-4D8F-B618-6F62E52ADC85}">
      <dsp:nvSpPr>
        <dsp:cNvPr id="0" name=""/>
        <dsp:cNvSpPr/>
      </dsp:nvSpPr>
      <dsp:spPr>
        <a:xfrm>
          <a:off x="434005" y="2519764"/>
          <a:ext cx="1808283" cy="11915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Requires manual summarizing of the information</a:t>
          </a:r>
        </a:p>
      </dsp:txBody>
      <dsp:txXfrm>
        <a:off x="492174" y="2577933"/>
        <a:ext cx="1691945" cy="1075251"/>
      </dsp:txXfrm>
    </dsp:sp>
    <dsp:sp modelId="{0AFB1FC3-6777-4702-9E42-13B1ACD8AF8B}">
      <dsp:nvSpPr>
        <dsp:cNvPr id="0" name=""/>
        <dsp:cNvSpPr/>
      </dsp:nvSpPr>
      <dsp:spPr>
        <a:xfrm rot="11873628">
          <a:off x="2157619" y="1709013"/>
          <a:ext cx="716757" cy="0"/>
        </a:xfrm>
        <a:custGeom>
          <a:avLst/>
          <a:gdLst/>
          <a:ahLst/>
          <a:cxnLst/>
          <a:rect l="0" t="0" r="0" b="0"/>
          <a:pathLst>
            <a:path>
              <a:moveTo>
                <a:pt x="0" y="0"/>
              </a:moveTo>
              <a:lnTo>
                <a:pt x="71675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A03333-B320-483A-8FBF-364A70739F89}">
      <dsp:nvSpPr>
        <dsp:cNvPr id="0" name=""/>
        <dsp:cNvSpPr/>
      </dsp:nvSpPr>
      <dsp:spPr>
        <a:xfrm>
          <a:off x="364764" y="647409"/>
          <a:ext cx="1810190" cy="1318523"/>
        </a:xfrm>
        <a:prstGeom prst="roundRect">
          <a:avLst/>
        </a:prstGeom>
        <a:solidFill>
          <a:schemeClr val="tx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After the project is completed, it is harder to analyze the results</a:t>
          </a:r>
        </a:p>
      </dsp:txBody>
      <dsp:txXfrm>
        <a:off x="429129" y="711774"/>
        <a:ext cx="1681460" cy="118979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E5E58-33A4-4367-9CC0-099754A5173B}">
      <dsp:nvSpPr>
        <dsp:cNvPr id="0" name=""/>
        <dsp:cNvSpPr/>
      </dsp:nvSpPr>
      <dsp:spPr>
        <a:xfrm>
          <a:off x="3135143" y="1446418"/>
          <a:ext cx="1848726" cy="1515674"/>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kern="1200" dirty="0">
              <a:latin typeface="Book Antiqua" panose="02040602050305030304" pitchFamily="18" charset="0"/>
            </a:rPr>
            <a:t>Advantage </a:t>
          </a:r>
        </a:p>
      </dsp:txBody>
      <dsp:txXfrm>
        <a:off x="3209132" y="1520407"/>
        <a:ext cx="1700748" cy="1367696"/>
      </dsp:txXfrm>
    </dsp:sp>
    <dsp:sp modelId="{10AB88AA-6310-46E0-8AAB-1E7BCA7C8A69}">
      <dsp:nvSpPr>
        <dsp:cNvPr id="0" name=""/>
        <dsp:cNvSpPr/>
      </dsp:nvSpPr>
      <dsp:spPr>
        <a:xfrm rot="16200000">
          <a:off x="3721836" y="1108749"/>
          <a:ext cx="675339" cy="0"/>
        </a:xfrm>
        <a:custGeom>
          <a:avLst/>
          <a:gdLst/>
          <a:ahLst/>
          <a:cxnLst/>
          <a:rect l="0" t="0" r="0" b="0"/>
          <a:pathLst>
            <a:path>
              <a:moveTo>
                <a:pt x="0" y="0"/>
              </a:moveTo>
              <a:lnTo>
                <a:pt x="67533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CC9E94-D2B1-4C54-B65A-BC370910D44B}">
      <dsp:nvSpPr>
        <dsp:cNvPr id="0" name=""/>
        <dsp:cNvSpPr/>
      </dsp:nvSpPr>
      <dsp:spPr>
        <a:xfrm>
          <a:off x="2920486" y="44812"/>
          <a:ext cx="2278040" cy="72626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endParaRPr lang="en-US" sz="1400" b="0" i="0" kern="1200" dirty="0">
            <a:latin typeface="Book Antiqua" panose="02040602050305030304" pitchFamily="18" charset="0"/>
          </a:endParaRPr>
        </a:p>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Able to model the what-if scenarios and show the impact of alternate options</a:t>
          </a:r>
        </a:p>
        <a:p>
          <a:pPr marL="0" lvl="0" indent="0" algn="ctr" defTabSz="622300">
            <a:lnSpc>
              <a:spcPct val="90000"/>
            </a:lnSpc>
            <a:spcBef>
              <a:spcPct val="0"/>
            </a:spcBef>
            <a:spcAft>
              <a:spcPct val="35000"/>
            </a:spcAft>
            <a:buNone/>
          </a:pPr>
          <a:endParaRPr lang="en-US" sz="1400" b="0" i="0" kern="1200" dirty="0">
            <a:latin typeface="Book Antiqua" panose="02040602050305030304" pitchFamily="18" charset="0"/>
          </a:endParaRPr>
        </a:p>
      </dsp:txBody>
      <dsp:txXfrm>
        <a:off x="2955939" y="80265"/>
        <a:ext cx="2207134" cy="655361"/>
      </dsp:txXfrm>
    </dsp:sp>
    <dsp:sp modelId="{45EB9A16-8DF4-4B4B-93BA-7F1FC7B3C938}">
      <dsp:nvSpPr>
        <dsp:cNvPr id="0" name=""/>
        <dsp:cNvSpPr/>
      </dsp:nvSpPr>
      <dsp:spPr>
        <a:xfrm rot="20344878">
          <a:off x="4966377" y="1756173"/>
          <a:ext cx="530786" cy="0"/>
        </a:xfrm>
        <a:custGeom>
          <a:avLst/>
          <a:gdLst/>
          <a:ahLst/>
          <a:cxnLst/>
          <a:rect l="0" t="0" r="0" b="0"/>
          <a:pathLst>
            <a:path>
              <a:moveTo>
                <a:pt x="0" y="0"/>
              </a:moveTo>
              <a:lnTo>
                <a:pt x="530786"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AC7C0F-DFCE-42CF-9F30-EB4615B8EBB0}">
      <dsp:nvSpPr>
        <dsp:cNvPr id="0" name=""/>
        <dsp:cNvSpPr/>
      </dsp:nvSpPr>
      <dsp:spPr>
        <a:xfrm>
          <a:off x="5479670" y="854136"/>
          <a:ext cx="1859032" cy="90396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Presents the same information in a variety of formats, e.g. Gantt, PERT</a:t>
          </a:r>
        </a:p>
      </dsp:txBody>
      <dsp:txXfrm>
        <a:off x="5523798" y="898264"/>
        <a:ext cx="1770776" cy="815713"/>
      </dsp:txXfrm>
    </dsp:sp>
    <dsp:sp modelId="{23F438FA-FFC8-4A68-AFC2-A43E4B2526AF}">
      <dsp:nvSpPr>
        <dsp:cNvPr id="0" name=""/>
        <dsp:cNvSpPr/>
      </dsp:nvSpPr>
      <dsp:spPr>
        <a:xfrm rot="1258578">
          <a:off x="4965585" y="2657416"/>
          <a:ext cx="551810" cy="0"/>
        </a:xfrm>
        <a:custGeom>
          <a:avLst/>
          <a:gdLst/>
          <a:ahLst/>
          <a:cxnLst/>
          <a:rect l="0" t="0" r="0" b="0"/>
          <a:pathLst>
            <a:path>
              <a:moveTo>
                <a:pt x="0" y="0"/>
              </a:moveTo>
              <a:lnTo>
                <a:pt x="551810"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E08E66-73B7-41DC-B57F-8F5059C962B9}">
      <dsp:nvSpPr>
        <dsp:cNvPr id="0" name=""/>
        <dsp:cNvSpPr/>
      </dsp:nvSpPr>
      <dsp:spPr>
        <a:xfrm>
          <a:off x="5499110" y="2604471"/>
          <a:ext cx="1806267" cy="9959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The project information can be displayed at different levels of detail</a:t>
          </a:r>
        </a:p>
      </dsp:txBody>
      <dsp:txXfrm>
        <a:off x="5547727" y="2653088"/>
        <a:ext cx="1709033" cy="898696"/>
      </dsp:txXfrm>
    </dsp:sp>
    <dsp:sp modelId="{FA6D994A-DF2D-48AB-B481-26D552A11BDE}">
      <dsp:nvSpPr>
        <dsp:cNvPr id="0" name=""/>
        <dsp:cNvSpPr/>
      </dsp:nvSpPr>
      <dsp:spPr>
        <a:xfrm rot="5273892">
          <a:off x="3811425" y="3248297"/>
          <a:ext cx="572793" cy="0"/>
        </a:xfrm>
        <a:custGeom>
          <a:avLst/>
          <a:gdLst/>
          <a:ahLst/>
          <a:cxnLst/>
          <a:rect l="0" t="0" r="0" b="0"/>
          <a:pathLst>
            <a:path>
              <a:moveTo>
                <a:pt x="0" y="0"/>
              </a:moveTo>
              <a:lnTo>
                <a:pt x="572793"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1B50AF-704C-4845-9045-273FE2C97243}">
      <dsp:nvSpPr>
        <dsp:cNvPr id="0" name=""/>
        <dsp:cNvSpPr/>
      </dsp:nvSpPr>
      <dsp:spPr>
        <a:xfrm>
          <a:off x="3128915" y="3534501"/>
          <a:ext cx="1991997" cy="903969"/>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Critical path, slack times, resource usage, and schedules are automatic</a:t>
          </a:r>
        </a:p>
      </dsp:txBody>
      <dsp:txXfrm>
        <a:off x="3173043" y="3578629"/>
        <a:ext cx="1903741" cy="815713"/>
      </dsp:txXfrm>
    </dsp:sp>
    <dsp:sp modelId="{D6911E69-B319-433E-B749-EDD2F8C1284F}">
      <dsp:nvSpPr>
        <dsp:cNvPr id="0" name=""/>
        <dsp:cNvSpPr/>
      </dsp:nvSpPr>
      <dsp:spPr>
        <a:xfrm rot="9585360">
          <a:off x="2291280" y="2695810"/>
          <a:ext cx="870757" cy="0"/>
        </a:xfrm>
        <a:custGeom>
          <a:avLst/>
          <a:gdLst/>
          <a:ahLst/>
          <a:cxnLst/>
          <a:rect l="0" t="0" r="0" b="0"/>
          <a:pathLst>
            <a:path>
              <a:moveTo>
                <a:pt x="0" y="0"/>
              </a:moveTo>
              <a:lnTo>
                <a:pt x="87075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09C942-CA4F-49F5-ABBC-DA0441B44B89}">
      <dsp:nvSpPr>
        <dsp:cNvPr id="0" name=""/>
        <dsp:cNvSpPr/>
      </dsp:nvSpPr>
      <dsp:spPr>
        <a:xfrm>
          <a:off x="680651" y="2696434"/>
          <a:ext cx="1637523" cy="90396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latin typeface="Book Antiqua" panose="02040602050305030304" pitchFamily="18" charset="0"/>
            </a:rPr>
            <a:t>Project status reports are easier to generate</a:t>
          </a:r>
        </a:p>
      </dsp:txBody>
      <dsp:txXfrm>
        <a:off x="724779" y="2740562"/>
        <a:ext cx="1549267" cy="815713"/>
      </dsp:txXfrm>
    </dsp:sp>
    <dsp:sp modelId="{8566BC1C-0B4C-46B9-BFF4-ED40220FA873}">
      <dsp:nvSpPr>
        <dsp:cNvPr id="0" name=""/>
        <dsp:cNvSpPr/>
      </dsp:nvSpPr>
      <dsp:spPr>
        <a:xfrm rot="12068100">
          <a:off x="2311538" y="1693274"/>
          <a:ext cx="852269" cy="0"/>
        </a:xfrm>
        <a:custGeom>
          <a:avLst/>
          <a:gdLst/>
          <a:ahLst/>
          <a:cxnLst/>
          <a:rect l="0" t="0" r="0" b="0"/>
          <a:pathLst>
            <a:path>
              <a:moveTo>
                <a:pt x="0" y="0"/>
              </a:moveTo>
              <a:lnTo>
                <a:pt x="85226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156FB-8C58-424B-B072-BAB7E7A8AE67}">
      <dsp:nvSpPr>
        <dsp:cNvPr id="0" name=""/>
        <dsp:cNvSpPr/>
      </dsp:nvSpPr>
      <dsp:spPr>
        <a:xfrm>
          <a:off x="702344" y="771066"/>
          <a:ext cx="1637857" cy="903969"/>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b="0" i="0" kern="1200" dirty="0">
              <a:solidFill>
                <a:prstClr val="white"/>
              </a:solidFill>
              <a:latin typeface="Book Antiqua" panose="02040602050305030304" pitchFamily="18" charset="0"/>
              <a:ea typeface="+mn-ea"/>
              <a:cs typeface="+mn-cs"/>
            </a:rPr>
            <a:t>Some data collection activities can be automated</a:t>
          </a:r>
        </a:p>
      </dsp:txBody>
      <dsp:txXfrm>
        <a:off x="746472" y="815194"/>
        <a:ext cx="1549601" cy="81571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E5E58-33A4-4367-9CC0-099754A5173B}">
      <dsp:nvSpPr>
        <dsp:cNvPr id="0" name=""/>
        <dsp:cNvSpPr/>
      </dsp:nvSpPr>
      <dsp:spPr>
        <a:xfrm>
          <a:off x="2831538" y="1429229"/>
          <a:ext cx="2226623" cy="14664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b="1" i="0" kern="1200" dirty="0">
              <a:latin typeface="Book Antiqua" panose="02040602050305030304" pitchFamily="18" charset="0"/>
            </a:rPr>
            <a:t>Disadvantage </a:t>
          </a:r>
        </a:p>
      </dsp:txBody>
      <dsp:txXfrm>
        <a:off x="2903125" y="1500816"/>
        <a:ext cx="2083449" cy="1323287"/>
      </dsp:txXfrm>
    </dsp:sp>
    <dsp:sp modelId="{10AB88AA-6310-46E0-8AAB-1E7BCA7C8A69}">
      <dsp:nvSpPr>
        <dsp:cNvPr id="0" name=""/>
        <dsp:cNvSpPr/>
      </dsp:nvSpPr>
      <dsp:spPr>
        <a:xfrm rot="16200000">
          <a:off x="3618144" y="1102523"/>
          <a:ext cx="653411" cy="0"/>
        </a:xfrm>
        <a:custGeom>
          <a:avLst/>
          <a:gdLst/>
          <a:ahLst/>
          <a:cxnLst/>
          <a:rect l="0" t="0" r="0" b="0"/>
          <a:pathLst>
            <a:path>
              <a:moveTo>
                <a:pt x="0" y="0"/>
              </a:moveTo>
              <a:lnTo>
                <a:pt x="653411"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CC9E94-D2B1-4C54-B65A-BC370910D44B}">
      <dsp:nvSpPr>
        <dsp:cNvPr id="0" name=""/>
        <dsp:cNvSpPr/>
      </dsp:nvSpPr>
      <dsp:spPr>
        <a:xfrm>
          <a:off x="2927773" y="73131"/>
          <a:ext cx="2034153" cy="70268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Book Antiqua" panose="02040602050305030304" pitchFamily="18" charset="0"/>
            </a:rPr>
            <a:t>High learning curve for the user of the software program</a:t>
          </a:r>
          <a:endParaRPr lang="en-US" sz="1300" b="0" i="0" kern="1200" dirty="0">
            <a:latin typeface="Book Antiqua" panose="02040602050305030304" pitchFamily="18" charset="0"/>
          </a:endParaRPr>
        </a:p>
      </dsp:txBody>
      <dsp:txXfrm>
        <a:off x="2962075" y="107433"/>
        <a:ext cx="1965549" cy="634082"/>
      </dsp:txXfrm>
    </dsp:sp>
    <dsp:sp modelId="{45EB9A16-8DF4-4B4B-93BA-7F1FC7B3C938}">
      <dsp:nvSpPr>
        <dsp:cNvPr id="0" name=""/>
        <dsp:cNvSpPr/>
      </dsp:nvSpPr>
      <dsp:spPr>
        <a:xfrm rot="20279376">
          <a:off x="5037886" y="1608164"/>
          <a:ext cx="556354" cy="0"/>
        </a:xfrm>
        <a:custGeom>
          <a:avLst/>
          <a:gdLst/>
          <a:ahLst/>
          <a:cxnLst/>
          <a:rect l="0" t="0" r="0" b="0"/>
          <a:pathLst>
            <a:path>
              <a:moveTo>
                <a:pt x="0" y="0"/>
              </a:moveTo>
              <a:lnTo>
                <a:pt x="55635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AC7C0F-DFCE-42CF-9F30-EB4615B8EBB0}">
      <dsp:nvSpPr>
        <dsp:cNvPr id="0" name=""/>
        <dsp:cNvSpPr/>
      </dsp:nvSpPr>
      <dsp:spPr>
        <a:xfrm>
          <a:off x="5573966" y="567263"/>
          <a:ext cx="2128035" cy="101306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0" i="0" kern="1200" dirty="0">
              <a:latin typeface="Book Antiqua" panose="02040602050305030304" pitchFamily="18" charset="0"/>
            </a:rPr>
            <a:t>Higher costs (although these may be low compared to overall project costs)</a:t>
          </a:r>
        </a:p>
      </dsp:txBody>
      <dsp:txXfrm>
        <a:off x="5623420" y="616717"/>
        <a:ext cx="2029127" cy="914154"/>
      </dsp:txXfrm>
    </dsp:sp>
    <dsp:sp modelId="{23F438FA-FFC8-4A68-AFC2-A43E4B2526AF}">
      <dsp:nvSpPr>
        <dsp:cNvPr id="0" name=""/>
        <dsp:cNvSpPr/>
      </dsp:nvSpPr>
      <dsp:spPr>
        <a:xfrm rot="1027476">
          <a:off x="5041894" y="2613523"/>
          <a:ext cx="733849" cy="0"/>
        </a:xfrm>
        <a:custGeom>
          <a:avLst/>
          <a:gdLst/>
          <a:ahLst/>
          <a:cxnLst/>
          <a:rect l="0" t="0" r="0" b="0"/>
          <a:pathLst>
            <a:path>
              <a:moveTo>
                <a:pt x="0" y="0"/>
              </a:moveTo>
              <a:lnTo>
                <a:pt x="73384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E08E66-73B7-41DC-B57F-8F5059C962B9}">
      <dsp:nvSpPr>
        <dsp:cNvPr id="0" name=""/>
        <dsp:cNvSpPr/>
      </dsp:nvSpPr>
      <dsp:spPr>
        <a:xfrm>
          <a:off x="5759476" y="2629947"/>
          <a:ext cx="2011746" cy="80307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Book Antiqua" panose="02040602050305030304" pitchFamily="18" charset="0"/>
            </a:rPr>
            <a:t>Data entry and updating can be a time consuming task</a:t>
          </a:r>
          <a:endParaRPr lang="en-US" sz="1300" b="0" i="0" kern="1200" dirty="0">
            <a:latin typeface="Book Antiqua" panose="02040602050305030304" pitchFamily="18" charset="0"/>
          </a:endParaRPr>
        </a:p>
      </dsp:txBody>
      <dsp:txXfrm>
        <a:off x="5798679" y="2669150"/>
        <a:ext cx="1933340" cy="724669"/>
      </dsp:txXfrm>
    </dsp:sp>
    <dsp:sp modelId="{FA6D994A-DF2D-48AB-B481-26D552A11BDE}">
      <dsp:nvSpPr>
        <dsp:cNvPr id="0" name=""/>
        <dsp:cNvSpPr/>
      </dsp:nvSpPr>
      <dsp:spPr>
        <a:xfrm rot="5273892">
          <a:off x="3676122" y="3202376"/>
          <a:ext cx="613784" cy="0"/>
        </a:xfrm>
        <a:custGeom>
          <a:avLst/>
          <a:gdLst/>
          <a:ahLst/>
          <a:cxnLst/>
          <a:rect l="0" t="0" r="0" b="0"/>
          <a:pathLst>
            <a:path>
              <a:moveTo>
                <a:pt x="0" y="0"/>
              </a:moveTo>
              <a:lnTo>
                <a:pt x="61378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1B50AF-704C-4845-9045-273FE2C97243}">
      <dsp:nvSpPr>
        <dsp:cNvPr id="0" name=""/>
        <dsp:cNvSpPr/>
      </dsp:nvSpPr>
      <dsp:spPr>
        <a:xfrm>
          <a:off x="2786693" y="3509062"/>
          <a:ext cx="2442880" cy="755522"/>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0" i="0" kern="1200" dirty="0">
              <a:latin typeface="Book Antiqua" panose="02040602050305030304" pitchFamily="18" charset="0"/>
            </a:rPr>
            <a:t>Poor data, Deeding to incorrect decisions, will be accepted by the computer</a:t>
          </a:r>
        </a:p>
      </dsp:txBody>
      <dsp:txXfrm>
        <a:off x="2823575" y="3545944"/>
        <a:ext cx="2369116" cy="681758"/>
      </dsp:txXfrm>
    </dsp:sp>
    <dsp:sp modelId="{D6911E69-B319-433E-B749-EDD2F8C1284F}">
      <dsp:nvSpPr>
        <dsp:cNvPr id="0" name=""/>
        <dsp:cNvSpPr/>
      </dsp:nvSpPr>
      <dsp:spPr>
        <a:xfrm rot="9770292">
          <a:off x="2066102" y="2621774"/>
          <a:ext cx="782863" cy="0"/>
        </a:xfrm>
        <a:custGeom>
          <a:avLst/>
          <a:gdLst/>
          <a:ahLst/>
          <a:cxnLst/>
          <a:rect l="0" t="0" r="0" b="0"/>
          <a:pathLst>
            <a:path>
              <a:moveTo>
                <a:pt x="0" y="0"/>
              </a:moveTo>
              <a:lnTo>
                <a:pt x="782863"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09C942-CA4F-49F5-ABBC-DA0441B44B89}">
      <dsp:nvSpPr>
        <dsp:cNvPr id="0" name=""/>
        <dsp:cNvSpPr/>
      </dsp:nvSpPr>
      <dsp:spPr>
        <a:xfrm>
          <a:off x="178453" y="2594129"/>
          <a:ext cx="1905077" cy="87461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0" i="0" kern="1200" dirty="0">
              <a:latin typeface="Book Antiqua" panose="02040602050305030304" pitchFamily="18" charset="0"/>
            </a:rPr>
            <a:t>The manager may focus on the computer and Bose touch with the project</a:t>
          </a:r>
        </a:p>
      </dsp:txBody>
      <dsp:txXfrm>
        <a:off x="221148" y="2636824"/>
        <a:ext cx="1819687" cy="789228"/>
      </dsp:txXfrm>
    </dsp:sp>
    <dsp:sp modelId="{8566BC1C-0B4C-46B9-BFF4-ED40220FA873}">
      <dsp:nvSpPr>
        <dsp:cNvPr id="0" name=""/>
        <dsp:cNvSpPr/>
      </dsp:nvSpPr>
      <dsp:spPr>
        <a:xfrm rot="12068892">
          <a:off x="2212401" y="1616213"/>
          <a:ext cx="640712" cy="0"/>
        </a:xfrm>
        <a:custGeom>
          <a:avLst/>
          <a:gdLst/>
          <a:ahLst/>
          <a:cxnLst/>
          <a:rect l="0" t="0" r="0" b="0"/>
          <a:pathLst>
            <a:path>
              <a:moveTo>
                <a:pt x="0" y="0"/>
              </a:moveTo>
              <a:lnTo>
                <a:pt x="640712"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156FB-8C58-424B-B072-BAB7E7A8AE67}">
      <dsp:nvSpPr>
        <dsp:cNvPr id="0" name=""/>
        <dsp:cNvSpPr/>
      </dsp:nvSpPr>
      <dsp:spPr>
        <a:xfrm>
          <a:off x="99942" y="650566"/>
          <a:ext cx="2134035" cy="874618"/>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Book Antiqua" panose="02040602050305030304" pitchFamily="18" charset="0"/>
            </a:rPr>
            <a:t>Environmental conditions and/or location may be unsuitable for computer use</a:t>
          </a:r>
          <a:endParaRPr lang="en-US" sz="1300" b="0" i="0" kern="1200" dirty="0">
            <a:latin typeface="Book Antiqua" panose="02040602050305030304" pitchFamily="18" charset="0"/>
          </a:endParaRPr>
        </a:p>
      </dsp:txBody>
      <dsp:txXfrm>
        <a:off x="142637" y="693261"/>
        <a:ext cx="2048645" cy="78922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05FC63-D580-4C3D-B4E6-2F7EB733BBA2}">
      <dsp:nvSpPr>
        <dsp:cNvPr id="0" name=""/>
        <dsp:cNvSpPr/>
      </dsp:nvSpPr>
      <dsp:spPr>
        <a:xfrm>
          <a:off x="5357" y="1518991"/>
          <a:ext cx="1601390" cy="96083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Inputs</a:t>
          </a:r>
        </a:p>
      </dsp:txBody>
      <dsp:txXfrm>
        <a:off x="33499" y="1547133"/>
        <a:ext cx="1545106" cy="904550"/>
      </dsp:txXfrm>
    </dsp:sp>
    <dsp:sp modelId="{6E85431E-82C2-456B-BA79-CD3CCA3632CA}">
      <dsp:nvSpPr>
        <dsp:cNvPr id="0" name=""/>
        <dsp:cNvSpPr/>
      </dsp:nvSpPr>
      <dsp:spPr>
        <a:xfrm rot="49971">
          <a:off x="1766869" y="1817271"/>
          <a:ext cx="339530" cy="39714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Book Antiqua" panose="02040602050305030304" pitchFamily="18" charset="0"/>
          </a:endParaRPr>
        </a:p>
      </dsp:txBody>
      <dsp:txXfrm>
        <a:off x="1766874" y="1895960"/>
        <a:ext cx="237671" cy="238286"/>
      </dsp:txXfrm>
    </dsp:sp>
    <dsp:sp modelId="{07E9AA9E-587A-499D-B5CD-592D11AB031C}">
      <dsp:nvSpPr>
        <dsp:cNvPr id="0" name=""/>
        <dsp:cNvSpPr/>
      </dsp:nvSpPr>
      <dsp:spPr>
        <a:xfrm>
          <a:off x="2247304" y="1551582"/>
          <a:ext cx="1601390" cy="96083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Tools and</a:t>
          </a:r>
        </a:p>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Techniques</a:t>
          </a:r>
        </a:p>
      </dsp:txBody>
      <dsp:txXfrm>
        <a:off x="2275446" y="1579724"/>
        <a:ext cx="1545106" cy="904550"/>
      </dsp:txXfrm>
    </dsp:sp>
    <dsp:sp modelId="{49A3DEE2-5EEA-453B-A7F9-8FF86E392743}">
      <dsp:nvSpPr>
        <dsp:cNvPr id="0" name=""/>
        <dsp:cNvSpPr/>
      </dsp:nvSpPr>
      <dsp:spPr>
        <a:xfrm>
          <a:off x="4008834" y="1833427"/>
          <a:ext cx="339494" cy="39714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Book Antiqua" panose="02040602050305030304" pitchFamily="18" charset="0"/>
          </a:endParaRPr>
        </a:p>
      </dsp:txBody>
      <dsp:txXfrm>
        <a:off x="4008834" y="1912856"/>
        <a:ext cx="237646" cy="238286"/>
      </dsp:txXfrm>
    </dsp:sp>
    <dsp:sp modelId="{084DBF8B-D65D-4BB7-BEF8-8C8291E5952F}">
      <dsp:nvSpPr>
        <dsp:cNvPr id="0" name=""/>
        <dsp:cNvSpPr/>
      </dsp:nvSpPr>
      <dsp:spPr>
        <a:xfrm>
          <a:off x="4489251" y="1551582"/>
          <a:ext cx="1601390" cy="96083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ook Antiqua" panose="02040602050305030304" pitchFamily="18" charset="0"/>
            </a:rPr>
            <a:t>Output</a:t>
          </a:r>
        </a:p>
      </dsp:txBody>
      <dsp:txXfrm>
        <a:off x="4517393" y="1579724"/>
        <a:ext cx="1545106" cy="9045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FF6CB-5FEE-431B-962C-8F2725615B9C}">
      <dsp:nvSpPr>
        <dsp:cNvPr id="0" name=""/>
        <dsp:cNvSpPr/>
      </dsp:nvSpPr>
      <dsp:spPr>
        <a:xfrm>
          <a:off x="617219" y="0"/>
          <a:ext cx="6995160" cy="4525963"/>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0788E5-15B6-40C7-9B30-5396A1AA9BFA}">
      <dsp:nvSpPr>
        <dsp:cNvPr id="0" name=""/>
        <dsp:cNvSpPr/>
      </dsp:nvSpPr>
      <dsp:spPr>
        <a:xfrm>
          <a:off x="2699" y="1357788"/>
          <a:ext cx="2512353" cy="181038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Book Antiqua" panose="02040602050305030304" pitchFamily="18" charset="0"/>
            </a:rPr>
            <a:t>Inputs:</a:t>
          </a:r>
        </a:p>
        <a:p>
          <a:pPr marL="0" lvl="0" indent="0" algn="ctr" defTabSz="977900">
            <a:lnSpc>
              <a:spcPct val="90000"/>
            </a:lnSpc>
            <a:spcBef>
              <a:spcPct val="0"/>
            </a:spcBef>
            <a:spcAft>
              <a:spcPct val="35000"/>
            </a:spcAft>
            <a:buNone/>
          </a:pPr>
          <a:r>
            <a:rPr lang="en-US" sz="1400" kern="1200" dirty="0">
              <a:latin typeface="Book Antiqua" panose="02040602050305030304" pitchFamily="18" charset="0"/>
            </a:rPr>
            <a:t>are information sources that can be gathered or created by project team or the output of some other processes.</a:t>
          </a:r>
        </a:p>
      </dsp:txBody>
      <dsp:txXfrm>
        <a:off x="91075" y="1446164"/>
        <a:ext cx="2335601" cy="1633633"/>
      </dsp:txXfrm>
    </dsp:sp>
    <dsp:sp modelId="{849BEDEF-BDE8-42AA-962F-A3A1351628A8}">
      <dsp:nvSpPr>
        <dsp:cNvPr id="0" name=""/>
        <dsp:cNvSpPr/>
      </dsp:nvSpPr>
      <dsp:spPr>
        <a:xfrm>
          <a:off x="2858623" y="1300942"/>
          <a:ext cx="2512353" cy="192407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Book Antiqua" panose="02040602050305030304" pitchFamily="18" charset="0"/>
            </a:rPr>
            <a:t>Tools and Techniques</a:t>
          </a:r>
        </a:p>
        <a:p>
          <a:pPr marL="0" lvl="0" indent="0" algn="ctr" defTabSz="977900">
            <a:lnSpc>
              <a:spcPct val="90000"/>
            </a:lnSpc>
            <a:spcBef>
              <a:spcPct val="0"/>
            </a:spcBef>
            <a:spcAft>
              <a:spcPct val="35000"/>
            </a:spcAft>
            <a:buNone/>
          </a:pPr>
          <a:r>
            <a:rPr lang="en-US" sz="1400" kern="1200" dirty="0">
              <a:latin typeface="Book Antiqua" panose="02040602050305030304" pitchFamily="18" charset="0"/>
            </a:rPr>
            <a:t>are the applied methodology, approach or templates followed by the project team upon the input data to provide outputs.</a:t>
          </a:r>
        </a:p>
      </dsp:txBody>
      <dsp:txXfrm>
        <a:off x="2952549" y="1394868"/>
        <a:ext cx="2324501" cy="1736225"/>
      </dsp:txXfrm>
    </dsp:sp>
    <dsp:sp modelId="{6EF48CB0-B93E-4496-805F-C17360E29FCF}">
      <dsp:nvSpPr>
        <dsp:cNvPr id="0" name=""/>
        <dsp:cNvSpPr/>
      </dsp:nvSpPr>
      <dsp:spPr>
        <a:xfrm>
          <a:off x="5714546" y="1357788"/>
          <a:ext cx="2512353" cy="181038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Book Antiqua" panose="02040602050305030304" pitchFamily="18" charset="0"/>
            </a:rPr>
            <a:t>output</a:t>
          </a:r>
        </a:p>
        <a:p>
          <a:pPr marL="0" lvl="0" indent="0" algn="ctr" defTabSz="977900">
            <a:lnSpc>
              <a:spcPct val="90000"/>
            </a:lnSpc>
            <a:spcBef>
              <a:spcPct val="0"/>
            </a:spcBef>
            <a:spcAft>
              <a:spcPct val="35000"/>
            </a:spcAft>
            <a:buNone/>
          </a:pPr>
          <a:r>
            <a:rPr lang="en-US" sz="1400" kern="1200" dirty="0">
              <a:latin typeface="Book Antiqua" panose="02040602050305030304" pitchFamily="18" charset="0"/>
            </a:rPr>
            <a:t>is the end result or deliverable that is useful to project goals or serves as an input to some other processes.</a:t>
          </a:r>
        </a:p>
      </dsp:txBody>
      <dsp:txXfrm>
        <a:off x="5802922" y="1446164"/>
        <a:ext cx="2335601" cy="163363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07F13AA-A0A5-6E07-4DA6-DC44825D054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EG"/>
          </a:p>
        </p:txBody>
      </p:sp>
      <p:sp>
        <p:nvSpPr>
          <p:cNvPr id="3" name="Date Placeholder 2">
            <a:extLst>
              <a:ext uri="{FF2B5EF4-FFF2-40B4-BE49-F238E27FC236}">
                <a16:creationId xmlns:a16="http://schemas.microsoft.com/office/drawing/2014/main" id="{F7B050F2-FE71-02C4-34E3-A2AD4ACCD7A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F99EE3-3860-B141-AFA2-AA1B1E99D075}" type="datetimeFigureOut">
              <a:rPr lang="en-EG" smtClean="0"/>
              <a:t>24/02/2026</a:t>
            </a:fld>
            <a:endParaRPr lang="en-EG"/>
          </a:p>
        </p:txBody>
      </p:sp>
      <p:sp>
        <p:nvSpPr>
          <p:cNvPr id="4" name="Footer Placeholder 3">
            <a:extLst>
              <a:ext uri="{FF2B5EF4-FFF2-40B4-BE49-F238E27FC236}">
                <a16:creationId xmlns:a16="http://schemas.microsoft.com/office/drawing/2014/main" id="{38F5A3A1-B60B-8C9F-F8DE-8368132FA63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EG"/>
          </a:p>
        </p:txBody>
      </p:sp>
      <p:sp>
        <p:nvSpPr>
          <p:cNvPr id="5" name="Slide Number Placeholder 4">
            <a:extLst>
              <a:ext uri="{FF2B5EF4-FFF2-40B4-BE49-F238E27FC236}">
                <a16:creationId xmlns:a16="http://schemas.microsoft.com/office/drawing/2014/main" id="{DE21176B-EA25-DDEE-2CD9-3665224451D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3148FB7-03D3-0749-A65D-FCD3CCACD69C}" type="slidenum">
              <a:rPr lang="en-EG" smtClean="0"/>
              <a:t>‹#›</a:t>
            </a:fld>
            <a:endParaRPr lang="en-EG"/>
          </a:p>
        </p:txBody>
      </p:sp>
    </p:spTree>
    <p:extLst>
      <p:ext uri="{BB962C8B-B14F-4D97-AF65-F5344CB8AC3E}">
        <p14:creationId xmlns:p14="http://schemas.microsoft.com/office/powerpoint/2010/main" val="346972448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24/02/2026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226D08-4038-4475-841C-C598E8185534}" type="slidenum">
              <a:rPr lang="en-US"/>
              <a:pPr/>
              <a:t>7</a:t>
            </a:fld>
            <a:endParaRPr lang="en-US"/>
          </a:p>
        </p:txBody>
      </p:sp>
      <p:sp>
        <p:nvSpPr>
          <p:cNvPr id="25602" name="Rectangle 2"/>
          <p:cNvSpPr>
            <a:spLocks noGrp="1" noRot="1" noChangeAspect="1" noChangeArrowheads="1" noTextEdit="1"/>
          </p:cNvSpPr>
          <p:nvPr>
            <p:ph type="sldImg"/>
          </p:nvPr>
        </p:nvSpPr>
        <p:spPr>
          <a:xfrm>
            <a:off x="381000" y="685800"/>
            <a:ext cx="6096000" cy="3429000"/>
          </a:xfrm>
          <a:ln/>
        </p:spPr>
      </p:sp>
      <p:sp>
        <p:nvSpPr>
          <p:cNvPr id="25603" name="Rectangle 3"/>
          <p:cNvSpPr>
            <a:spLocks noGrp="1" noChangeArrowheads="1"/>
          </p:cNvSpPr>
          <p:nvPr>
            <p:ph type="body" idx="1"/>
          </p:nvPr>
        </p:nvSpPr>
        <p:spPr/>
        <p:txBody>
          <a:bodyPr/>
          <a:lstStyle/>
          <a:p>
            <a:pPr marL="190500" indent="-190500"/>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50</a:t>
            </a:fld>
            <a:endParaRPr lang="en-GB"/>
          </a:p>
        </p:txBody>
      </p:sp>
    </p:spTree>
    <p:extLst>
      <p:ext uri="{BB962C8B-B14F-4D97-AF65-F5344CB8AC3E}">
        <p14:creationId xmlns:p14="http://schemas.microsoft.com/office/powerpoint/2010/main" val="817205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51</a:t>
            </a:fld>
            <a:endParaRPr lang="en-GB"/>
          </a:p>
        </p:txBody>
      </p:sp>
    </p:spTree>
    <p:extLst>
      <p:ext uri="{BB962C8B-B14F-4D97-AF65-F5344CB8AC3E}">
        <p14:creationId xmlns:p14="http://schemas.microsoft.com/office/powerpoint/2010/main" val="69962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585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73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553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8420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961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040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3467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9429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291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8395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3258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15151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764388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793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17601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4073463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34338" y="-8292"/>
            <a:ext cx="1221976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535493" y="-15520"/>
            <a:ext cx="1152128"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800">
                <a:solidFill>
                  <a:prstClr val="white"/>
                </a:solidFill>
              </a:endParaRPr>
            </a:p>
          </p:txBody>
        </p:sp>
      </p:grpSp>
      <p:grpSp>
        <p:nvGrpSpPr>
          <p:cNvPr id="14" name="Group 13"/>
          <p:cNvGrpSpPr/>
          <p:nvPr userDrawn="1"/>
        </p:nvGrpSpPr>
        <p:grpSpPr>
          <a:xfrm>
            <a:off x="1" y="1772817"/>
            <a:ext cx="11867937"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1800">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1800">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804575" y="3429001"/>
            <a:ext cx="10572012"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967404" y="4725145"/>
            <a:ext cx="103632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672341" y="6356351"/>
            <a:ext cx="2844800" cy="365125"/>
          </a:xfr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5519936" y="6356351"/>
            <a:ext cx="3860800" cy="365125"/>
          </a:xfr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9349607" y="6356351"/>
            <a:ext cx="2844800" cy="365125"/>
          </a:xfr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33561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73710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1305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53322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2/24/26</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317080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63" r:id="rId17"/>
    <p:sldLayoutId id="2147483701" r:id="rId18"/>
    <p:sldLayoutId id="2147483702" r:id="rId19"/>
    <p:sldLayoutId id="2147483703" r:id="rId20"/>
    <p:sldLayoutId id="2147483704" r:id="rId2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5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9.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9.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9.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5.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12" Type="http://schemas.openxmlformats.org/officeDocument/2006/relationships/image" Target="../media/image9.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5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663952" y="-315416"/>
            <a:ext cx="7808042" cy="727280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1332266" y="3717032"/>
            <a:ext cx="3912394" cy="40011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1299339" y="2321004"/>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4" name="Oval 13"/>
          <p:cNvSpPr/>
          <p:nvPr/>
        </p:nvSpPr>
        <p:spPr>
          <a:xfrm>
            <a:off x="5773386" y="-1343"/>
            <a:ext cx="7434907" cy="71113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44" y="332656"/>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4"/>
    </mc:Choice>
    <mc:Fallback xmlns="">
      <p:transition spd="slow" advTm="59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80" y="244842"/>
            <a:ext cx="12202263" cy="6724697"/>
          </a:xfrm>
          <a:prstGeom prst="rect">
            <a:avLst/>
          </a:prstGeom>
        </p:spPr>
      </p:pic>
      <p:sp>
        <p:nvSpPr>
          <p:cNvPr id="2" name="Rectangle: Single Corner Rounded 1"/>
          <p:cNvSpPr/>
          <p:nvPr/>
        </p:nvSpPr>
        <p:spPr>
          <a:xfrm flipV="1">
            <a:off x="-7991" y="-1"/>
            <a:ext cx="11747701" cy="591066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24680" y="-27380"/>
            <a:ext cx="8344092" cy="5053381"/>
          </a:xfrm>
        </p:spPr>
      </p:pic>
      <p:sp>
        <p:nvSpPr>
          <p:cNvPr id="9" name="TextBox 8"/>
          <p:cNvSpPr txBox="1"/>
          <p:nvPr/>
        </p:nvSpPr>
        <p:spPr>
          <a:xfrm>
            <a:off x="6816080" y="3279268"/>
            <a:ext cx="3606013" cy="1107996"/>
          </a:xfrm>
          <a:prstGeom prst="rect">
            <a:avLst/>
          </a:prstGeom>
          <a:noFill/>
        </p:spPr>
        <p:txBody>
          <a:bodyPr wrap="squar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0" name="Rectangle: Rounded Corners 9"/>
          <p:cNvSpPr/>
          <p:nvPr/>
        </p:nvSpPr>
        <p:spPr>
          <a:xfrm>
            <a:off x="6902392" y="4364184"/>
            <a:ext cx="3388456" cy="40427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tx1"/>
                </a:solidFill>
                <a:latin typeface="Alexandria" charset="0"/>
                <a:cs typeface="Alexandria" charset="0"/>
              </a:rPr>
              <a:t>Lecture 6</a:t>
            </a:r>
          </a:p>
        </p:txBody>
      </p:sp>
      <p:sp>
        <p:nvSpPr>
          <p:cNvPr id="11" name="TextBox 10"/>
          <p:cNvSpPr txBox="1"/>
          <p:nvPr/>
        </p:nvSpPr>
        <p:spPr>
          <a:xfrm>
            <a:off x="6863031" y="4791900"/>
            <a:ext cx="3604447" cy="646331"/>
          </a:xfrm>
          <a:prstGeom prst="rect">
            <a:avLst/>
          </a:prstGeom>
          <a:noFill/>
        </p:spPr>
        <p:txBody>
          <a:bodyPr wrap="square" rtlCol="0">
            <a:spAutoFit/>
          </a:bodyPr>
          <a:lstStyle/>
          <a:p>
            <a:r>
              <a:rPr lang="en-US" dirty="0">
                <a:latin typeface="Alexandria" charset="0"/>
              </a:rPr>
              <a:t>PMG354</a:t>
            </a:r>
            <a:r>
              <a:rPr lang="en-EG" dirty="0">
                <a:latin typeface="Alexandria" charset="0"/>
              </a:rPr>
              <a:t> </a:t>
            </a:r>
          </a:p>
          <a:p>
            <a:r>
              <a:rPr lang="en-US" dirty="0">
                <a:latin typeface="Alexandria" charset="0"/>
                <a:cs typeface="Alexandria" charset="0"/>
              </a:rPr>
              <a:t>Project philosophy </a:t>
            </a:r>
            <a:endParaRPr lang="en-US" sz="1500" dirty="0">
              <a:latin typeface="Alexandria" charset="0"/>
              <a:cs typeface="Alexandria" charset="0"/>
            </a:endParaRPr>
          </a:p>
        </p:txBody>
      </p:sp>
      <p:sp>
        <p:nvSpPr>
          <p:cNvPr id="12" name="TextBox 11"/>
          <p:cNvSpPr txBox="1"/>
          <p:nvPr/>
        </p:nvSpPr>
        <p:spPr>
          <a:xfrm>
            <a:off x="1247691" y="6253862"/>
            <a:ext cx="4708391" cy="415498"/>
          </a:xfrm>
          <a:prstGeom prst="rect">
            <a:avLst/>
          </a:prstGeom>
          <a:noFill/>
        </p:spPr>
        <p:txBody>
          <a:bodyPr wrap="square" rtlCol="0">
            <a:spAutoFit/>
          </a:bodyPr>
          <a:lstStyle/>
          <a:p>
            <a:r>
              <a:rPr lang="en-US" sz="2100" b="1" dirty="0">
                <a:solidFill>
                  <a:srgbClr val="00B0F0"/>
                </a:solidFill>
                <a:latin typeface="Alexandria" charset="0"/>
                <a:cs typeface="Alexandria" charset="0"/>
              </a:rPr>
              <a:t>Dr. Ehab Mahmoud</a:t>
            </a:r>
          </a:p>
        </p:txBody>
      </p:sp>
      <p:sp>
        <p:nvSpPr>
          <p:cNvPr id="13" name="TextBox 12"/>
          <p:cNvSpPr txBox="1"/>
          <p:nvPr/>
        </p:nvSpPr>
        <p:spPr>
          <a:xfrm>
            <a:off x="1247691" y="5986432"/>
            <a:ext cx="4708391"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91392" y="232070"/>
            <a:ext cx="2221138" cy="102610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096"/>
    </mc:Choice>
    <mc:Fallback xmlns="">
      <p:transition spd="slow" advTm="120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82" b="8682"/>
          <a:stretch>
            <a:fillRect/>
          </a:stretch>
        </p:blipFill>
        <p:spPr/>
      </p:pic>
      <p:sp>
        <p:nvSpPr>
          <p:cNvPr id="11" name="Rectangle 10"/>
          <p:cNvSpPr/>
          <p:nvPr/>
        </p:nvSpPr>
        <p:spPr>
          <a:xfrm>
            <a:off x="5237323" y="1124744"/>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a:off x="2294031" y="524828"/>
            <a:ext cx="10623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1126339" y="4894027"/>
            <a:ext cx="4888957" cy="1048877"/>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fundamental knowledge about the projects starting by their definitions and ending to explanation of their inputs, outputs and tools. </a:t>
            </a:r>
          </a:p>
          <a:p>
            <a:pPr>
              <a:lnSpc>
                <a:spcPct val="120000"/>
              </a:lnSpc>
            </a:pPr>
            <a:endParaRPr lang="en-US" sz="1050" dirty="0">
              <a:latin typeface="Alexandria" charset="0"/>
              <a:cs typeface="Alexandria" charset="0"/>
            </a:endParaRPr>
          </a:p>
        </p:txBody>
      </p:sp>
      <p:sp>
        <p:nvSpPr>
          <p:cNvPr id="41" name="TextBox 40"/>
          <p:cNvSpPr txBox="1"/>
          <p:nvPr/>
        </p:nvSpPr>
        <p:spPr>
          <a:xfrm>
            <a:off x="6250004" y="1231016"/>
            <a:ext cx="1355564" cy="415498"/>
          </a:xfrm>
          <a:prstGeom prst="rect">
            <a:avLst/>
          </a:prstGeom>
          <a:noFill/>
        </p:spPr>
        <p:txBody>
          <a:bodyPr wrap="none" rtlCol="0">
            <a:spAutoFit/>
          </a:bodyPr>
          <a:lstStyle/>
          <a:p>
            <a:r>
              <a:rPr lang="en-US" sz="2100" b="1" dirty="0">
                <a:solidFill>
                  <a:srgbClr val="00B0F0"/>
                </a:solidFill>
                <a:latin typeface="Alexandria" charset="0"/>
                <a:cs typeface="Alexandria" charset="0"/>
              </a:rPr>
              <a:t>Objectives</a:t>
            </a:r>
          </a:p>
        </p:txBody>
      </p:sp>
      <p:sp>
        <p:nvSpPr>
          <p:cNvPr id="42" name="TextBox 41"/>
          <p:cNvSpPr txBox="1"/>
          <p:nvPr/>
        </p:nvSpPr>
        <p:spPr>
          <a:xfrm>
            <a:off x="5327436" y="1140971"/>
            <a:ext cx="687861" cy="253916"/>
          </a:xfrm>
          <a:prstGeom prst="rect">
            <a:avLst/>
          </a:prstGeom>
          <a:noFill/>
        </p:spPr>
        <p:txBody>
          <a:bodyPr wrap="square" rtlCol="0">
            <a:spAutoFit/>
          </a:bodyPr>
          <a:lstStyle/>
          <a:p>
            <a:pPr algn="ctr"/>
            <a:r>
              <a:rPr lang="en-US" sz="105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5277916" y="1302119"/>
            <a:ext cx="706964"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328" y="-27384"/>
            <a:ext cx="2304596" cy="107608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520"/>
    </mc:Choice>
    <mc:Fallback xmlns="">
      <p:transition spd="slow" advTm="275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7212" y="-2"/>
            <a:ext cx="4993731" cy="5016957"/>
          </a:xfrm>
        </p:spPr>
      </p:pic>
      <p:sp>
        <p:nvSpPr>
          <p:cNvPr id="2" name="Right Triangle 1"/>
          <p:cNvSpPr/>
          <p:nvPr/>
        </p:nvSpPr>
        <p:spPr>
          <a:xfrm rot="5400000">
            <a:off x="180114" y="-135005"/>
            <a:ext cx="1342110" cy="161212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586425" y="3777209"/>
            <a:ext cx="5374450" cy="22297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4165746" y="1522226"/>
            <a:ext cx="30854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2855640" y="749326"/>
            <a:ext cx="71072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1" name="TextBox 30"/>
          <p:cNvSpPr txBox="1"/>
          <p:nvPr/>
        </p:nvSpPr>
        <p:spPr>
          <a:xfrm>
            <a:off x="3493673" y="2237792"/>
            <a:ext cx="3538431" cy="5207579"/>
          </a:xfrm>
          <a:prstGeom prst="rect">
            <a:avLst/>
          </a:prstGeom>
          <a:noFill/>
        </p:spPr>
        <p:txBody>
          <a:bodyPr wrap="square" rtlCol="0">
            <a:spAutoFit/>
          </a:bodyPr>
          <a:lstStyle/>
          <a:p>
            <a:pPr marL="285750" indent="-285750">
              <a:buFont typeface="Arial" panose="020B0604020202020204" pitchFamily="34" charset="0"/>
              <a:buChar char="•"/>
            </a:pPr>
            <a:r>
              <a:rPr lang="en-US" sz="1600" b="1" dirty="0"/>
              <a:t>Introduction </a:t>
            </a:r>
          </a:p>
          <a:p>
            <a:pPr marL="285750" indent="-285750">
              <a:buFont typeface="Arial" panose="020B0604020202020204" pitchFamily="34" charset="0"/>
              <a:buChar char="•"/>
            </a:pPr>
            <a:r>
              <a:rPr lang="en-US" sz="1600" b="1" dirty="0"/>
              <a:t>What is a Project?</a:t>
            </a:r>
          </a:p>
          <a:p>
            <a:pPr marL="285750" indent="-285750">
              <a:buFont typeface="Arial" panose="020B0604020202020204" pitchFamily="34" charset="0"/>
              <a:buChar char="•"/>
            </a:pPr>
            <a:r>
              <a:rPr lang="en-US" sz="1600" b="1" dirty="0"/>
              <a:t>Project Management</a:t>
            </a:r>
          </a:p>
          <a:p>
            <a:pPr marL="285750" indent="-285750">
              <a:buFont typeface="Arial" panose="020B0604020202020204" pitchFamily="34" charset="0"/>
              <a:buChar char="•"/>
            </a:pPr>
            <a:r>
              <a:rPr lang="en-US" sz="1600" b="1" dirty="0"/>
              <a:t>Operations</a:t>
            </a:r>
          </a:p>
          <a:p>
            <a:pPr marL="285750" indent="-285750">
              <a:buFont typeface="Arial" panose="020B0604020202020204" pitchFamily="34" charset="0"/>
              <a:buChar char="•"/>
            </a:pPr>
            <a:r>
              <a:rPr lang="en-US" sz="1600" b="1" dirty="0"/>
              <a:t>Operations Management</a:t>
            </a:r>
          </a:p>
          <a:p>
            <a:pPr marL="285750" indent="-285750">
              <a:buFont typeface="Arial" panose="020B0604020202020204" pitchFamily="34" charset="0"/>
              <a:buChar char="•"/>
            </a:pPr>
            <a:r>
              <a:rPr lang="en-US" sz="1600" b="1" dirty="0"/>
              <a:t>Programs</a:t>
            </a:r>
          </a:p>
          <a:p>
            <a:pPr marL="285750" indent="-285750">
              <a:buFont typeface="Arial" panose="020B0604020202020204" pitchFamily="34" charset="0"/>
              <a:buChar char="•"/>
            </a:pPr>
            <a:r>
              <a:rPr lang="en-US" sz="1600" b="1" dirty="0"/>
              <a:t>Program Management</a:t>
            </a:r>
          </a:p>
          <a:p>
            <a:pPr marL="285750" indent="-285750">
              <a:buFont typeface="Arial" panose="020B0604020202020204" pitchFamily="34" charset="0"/>
              <a:buChar char="•"/>
            </a:pPr>
            <a:r>
              <a:rPr lang="en-US" sz="1600" b="1" dirty="0"/>
              <a:t>Portfolios</a:t>
            </a:r>
          </a:p>
          <a:p>
            <a:pPr marL="285750" indent="-285750">
              <a:buFont typeface="Arial" panose="020B0604020202020204" pitchFamily="34" charset="0"/>
              <a:buChar char="•"/>
            </a:pPr>
            <a:r>
              <a:rPr lang="en-US" sz="1600" b="1" dirty="0"/>
              <a:t>Portfolio Management</a:t>
            </a:r>
          </a:p>
          <a:p>
            <a:pPr marL="285750" indent="-285750">
              <a:buFont typeface="Arial" panose="020B0604020202020204" pitchFamily="34" charset="0"/>
              <a:buChar char="•"/>
            </a:pPr>
            <a:r>
              <a:rPr lang="en-US" sz="1600" b="1" dirty="0"/>
              <a:t>Portfolios, Programs, and Projects</a:t>
            </a:r>
          </a:p>
          <a:p>
            <a:pPr marL="285750" indent="-285750">
              <a:buFont typeface="Arial" panose="020B0604020202020204" pitchFamily="34" charset="0"/>
              <a:buChar char="•"/>
            </a:pPr>
            <a:r>
              <a:rPr lang="en-US" sz="1600" b="1" dirty="0"/>
              <a:t>Project Management Office (PMO)</a:t>
            </a:r>
          </a:p>
          <a:p>
            <a:pPr marL="285750" indent="-285750">
              <a:buFont typeface="Arial" panose="020B0604020202020204" pitchFamily="34" charset="0"/>
              <a:buChar char="•"/>
            </a:pPr>
            <a:r>
              <a:rPr lang="en-US" sz="1600" b="1" dirty="0"/>
              <a:t>Project Stakeholders</a:t>
            </a:r>
          </a:p>
          <a:p>
            <a:endParaRPr lang="en-US" sz="1400" b="1" dirty="0"/>
          </a:p>
          <a:p>
            <a:pPr defTabSz="685800">
              <a:lnSpc>
                <a:spcPct val="90000"/>
              </a:lnSpc>
              <a:spcBef>
                <a:spcPts val="750"/>
              </a:spcBef>
            </a:pPr>
            <a:endParaRPr lang="en-US" altLang="ar-EG" sz="1500" b="1" dirty="0"/>
          </a:p>
          <a:p>
            <a:pPr marL="171450" indent="-171450" defTabSz="685800">
              <a:lnSpc>
                <a:spcPct val="90000"/>
              </a:lnSpc>
              <a:spcBef>
                <a:spcPts val="750"/>
              </a:spcBef>
              <a:buFont typeface="Arial" panose="020B0604020202020204" pitchFamily="34" charset="0"/>
              <a:buChar char="•"/>
            </a:pPr>
            <a:endParaRPr lang="en-US" altLang="en-EG" b="1" dirty="0"/>
          </a:p>
          <a:p>
            <a:pPr marL="171450" indent="-171450" defTabSz="685800">
              <a:lnSpc>
                <a:spcPct val="90000"/>
              </a:lnSpc>
              <a:spcBef>
                <a:spcPts val="750"/>
              </a:spcBef>
              <a:buFont typeface="Arial" panose="020B0604020202020204" pitchFamily="34" charset="0"/>
              <a:buChar char="•"/>
            </a:pPr>
            <a:endParaRPr lang="en-US" altLang="en-EG" b="1" dirty="0"/>
          </a:p>
          <a:p>
            <a:pPr marL="171450" indent="-171450" defTabSz="685800">
              <a:lnSpc>
                <a:spcPct val="90000"/>
              </a:lnSpc>
              <a:spcBef>
                <a:spcPts val="750"/>
              </a:spcBef>
              <a:buFont typeface="Arial" panose="020B0604020202020204" pitchFamily="34" charset="0"/>
              <a:buChar char="•"/>
            </a:pPr>
            <a:endParaRPr lang="ar-SA" altLang="zh-TW" b="1" dirty="0"/>
          </a:p>
          <a:p>
            <a:pPr marL="171450" indent="-171450" defTabSz="685800">
              <a:lnSpc>
                <a:spcPct val="90000"/>
              </a:lnSpc>
              <a:spcBef>
                <a:spcPts val="750"/>
              </a:spcBef>
              <a:buFont typeface="Arial" panose="020B0604020202020204" pitchFamily="34" charset="0"/>
              <a:buChar char="•"/>
            </a:pPr>
            <a:endParaRPr lang="fr-CA" altLang="zh-TW" sz="1200" b="1" dirty="0"/>
          </a:p>
          <a:p>
            <a:pPr marL="557213" lvl="1" indent="-214313">
              <a:spcBef>
                <a:spcPts val="750"/>
              </a:spcBef>
              <a:buFont typeface="Wingdings" pitchFamily="2" charset="2"/>
              <a:buChar char="Ø"/>
            </a:pPr>
            <a:endParaRPr lang="en-US" altLang="en-US" sz="1350" dirty="0">
              <a:ln w="0"/>
            </a:endParaRPr>
          </a:p>
        </p:txBody>
      </p:sp>
      <p:sp>
        <p:nvSpPr>
          <p:cNvPr id="32" name="Rectangle 31"/>
          <p:cNvSpPr/>
          <p:nvPr/>
        </p:nvSpPr>
        <p:spPr>
          <a:xfrm>
            <a:off x="2955247" y="1351432"/>
            <a:ext cx="1071715" cy="7372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993421" y="1347341"/>
            <a:ext cx="982069" cy="321400"/>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3094031" y="1550085"/>
            <a:ext cx="737310" cy="550973"/>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52807" y="285440"/>
            <a:ext cx="2095430" cy="978422"/>
          </a:xfrm>
          <a:prstGeom prst="rect">
            <a:avLst/>
          </a:prstGeom>
        </p:spPr>
      </p:pic>
      <p:sp>
        <p:nvSpPr>
          <p:cNvPr id="4" name="TextBox 3">
            <a:extLst>
              <a:ext uri="{FF2B5EF4-FFF2-40B4-BE49-F238E27FC236}">
                <a16:creationId xmlns:a16="http://schemas.microsoft.com/office/drawing/2014/main" id="{910ECEE1-3449-412E-02A7-16E5EB4781EC}"/>
              </a:ext>
            </a:extLst>
          </p:cNvPr>
          <p:cNvSpPr txBox="1"/>
          <p:nvPr/>
        </p:nvSpPr>
        <p:spPr>
          <a:xfrm>
            <a:off x="7032104" y="2237792"/>
            <a:ext cx="6312990" cy="3046988"/>
          </a:xfrm>
          <a:prstGeom prst="rect">
            <a:avLst/>
          </a:prstGeom>
          <a:noFill/>
        </p:spPr>
        <p:txBody>
          <a:bodyPr wrap="square" rtlCol="0">
            <a:spAutoFit/>
          </a:bodyPr>
          <a:lstStyle/>
          <a:p>
            <a:pPr marL="285750" indent="-285750">
              <a:buFont typeface="Arial" panose="020B0604020202020204" pitchFamily="34" charset="0"/>
              <a:buChar char="•"/>
            </a:pPr>
            <a:r>
              <a:rPr lang="en-US" sz="1600" b="1" dirty="0"/>
              <a:t>The Project Manager</a:t>
            </a:r>
          </a:p>
          <a:p>
            <a:pPr marL="285750" indent="-285750">
              <a:buFont typeface="Arial" panose="020B0604020202020204" pitchFamily="34" charset="0"/>
              <a:buChar char="•"/>
            </a:pPr>
            <a:r>
              <a:rPr lang="en-US" sz="1600" b="1" dirty="0"/>
              <a:t>The Project Management Life Cycle</a:t>
            </a:r>
          </a:p>
          <a:p>
            <a:pPr marL="285750" indent="-285750">
              <a:buFont typeface="Arial" panose="020B0604020202020204" pitchFamily="34" charset="0"/>
              <a:buChar char="•"/>
            </a:pPr>
            <a:r>
              <a:rPr lang="en-US" sz="1600" b="1" dirty="0"/>
              <a:t>The Project Life Cycle</a:t>
            </a:r>
          </a:p>
          <a:p>
            <a:pPr marL="285750" indent="-285750">
              <a:buFont typeface="Arial" panose="020B0604020202020204" pitchFamily="34" charset="0"/>
              <a:buChar char="•"/>
            </a:pPr>
            <a:r>
              <a:rPr lang="en-US" sz="1600" b="1" dirty="0"/>
              <a:t>Project Management Knowledge Areas </a:t>
            </a:r>
          </a:p>
          <a:p>
            <a:pPr marL="285750" indent="-285750">
              <a:buFont typeface="Arial" panose="020B0604020202020204" pitchFamily="34" charset="0"/>
              <a:buChar char="•"/>
            </a:pPr>
            <a:r>
              <a:rPr lang="sr-Latn-CS" sz="1600" b="1" dirty="0"/>
              <a:t>The Project Management Processes</a:t>
            </a:r>
            <a:endParaRPr lang="en-US" sz="1600" b="1" dirty="0"/>
          </a:p>
          <a:p>
            <a:pPr marL="285750" indent="-285750">
              <a:buFont typeface="Arial" panose="020B0604020202020204" pitchFamily="34" charset="0"/>
              <a:buChar char="•"/>
            </a:pPr>
            <a:r>
              <a:rPr lang="en-US" sz="1600" b="1" dirty="0"/>
              <a:t>Project Milestones</a:t>
            </a:r>
          </a:p>
          <a:p>
            <a:pPr marL="285750" indent="-285750">
              <a:buFont typeface="Arial" panose="020B0604020202020204" pitchFamily="34" charset="0"/>
              <a:buChar char="•"/>
            </a:pPr>
            <a:r>
              <a:rPr lang="en-US" sz="1600" b="1" dirty="0"/>
              <a:t>Project Management Deliverables</a:t>
            </a:r>
          </a:p>
          <a:p>
            <a:pPr marL="285750" indent="-285750">
              <a:buFont typeface="Arial" panose="020B0604020202020204" pitchFamily="34" charset="0"/>
              <a:buChar char="•"/>
            </a:pPr>
            <a:r>
              <a:rPr lang="en-US" sz="1600" b="1" dirty="0"/>
              <a:t>Project  Timeline</a:t>
            </a:r>
          </a:p>
          <a:p>
            <a:pPr marL="285750" indent="-285750">
              <a:buFont typeface="Arial" panose="020B0604020202020204" pitchFamily="34" charset="0"/>
              <a:buChar char="•"/>
            </a:pPr>
            <a:r>
              <a:rPr lang="en-US" sz="1600" b="1" dirty="0"/>
              <a:t>Project Resources </a:t>
            </a:r>
          </a:p>
          <a:p>
            <a:pPr marL="285750" indent="-285750">
              <a:buFont typeface="Arial" panose="020B0604020202020204" pitchFamily="34" charset="0"/>
              <a:buChar char="•"/>
            </a:pPr>
            <a:r>
              <a:rPr lang="en-US" sz="1600" b="1" dirty="0"/>
              <a:t>Project Management Methodology </a:t>
            </a:r>
          </a:p>
          <a:p>
            <a:pPr marL="285750" indent="-285750">
              <a:buFont typeface="Arial" panose="020B0604020202020204" pitchFamily="34" charset="0"/>
              <a:buChar char="•"/>
            </a:pPr>
            <a:r>
              <a:rPr lang="en-US" sz="1600" b="1" dirty="0"/>
              <a:t>Inputs, Tools and Techniques, and Outputs</a:t>
            </a:r>
          </a:p>
          <a:p>
            <a:pPr marL="342900" indent="-342900">
              <a:buFont typeface="Arial" panose="020B0604020202020204" pitchFamily="34" charset="0"/>
              <a:buChar char="•"/>
            </a:pPr>
            <a:r>
              <a:rPr lang="en-US" sz="1600" b="1" dirty="0"/>
              <a:t>Project planning</a:t>
            </a:r>
            <a:endParaRPr lang="en-US" altLang="en-EG" sz="1600" b="1" dirty="0"/>
          </a:p>
        </p:txBody>
      </p:sp>
    </p:spTree>
  </p:cSld>
  <p:clrMapOvr>
    <a:masterClrMapping/>
  </p:clrMapOvr>
  <mc:AlternateContent xmlns:mc="http://schemas.openxmlformats.org/markup-compatibility/2006" xmlns:p14="http://schemas.microsoft.com/office/powerpoint/2010/main">
    <mc:Choice Requires="p14">
      <p:transition spd="slow" p14:dur="2000" advTm="117824"/>
    </mc:Choice>
    <mc:Fallback xmlns="">
      <p:transition spd="slow" advTm="11782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76" y="672476"/>
            <a:ext cx="10515600" cy="1325563"/>
          </a:xfrm>
        </p:spPr>
        <p:txBody>
          <a:bodyPr>
            <a:normAutofit/>
          </a:bodyPr>
          <a:lstStyle/>
          <a:p>
            <a:r>
              <a:rPr lang="en-US" sz="3600" dirty="0"/>
              <a:t>Introduction </a:t>
            </a:r>
          </a:p>
        </p:txBody>
      </p:sp>
      <p:sp>
        <p:nvSpPr>
          <p:cNvPr id="3" name="Content Placeholder 2"/>
          <p:cNvSpPr>
            <a:spLocks noGrp="1"/>
          </p:cNvSpPr>
          <p:nvPr>
            <p:ph idx="1"/>
          </p:nvPr>
        </p:nvSpPr>
        <p:spPr/>
        <p:txBody>
          <a:bodyPr/>
          <a:lstStyle/>
          <a:p>
            <a:r>
              <a:rPr lang="en-US" sz="2400" dirty="0"/>
              <a:t>A project is a series of activities and tasks with a specified objective, starting and ending dates and resources. </a:t>
            </a:r>
          </a:p>
          <a:p>
            <a:r>
              <a:rPr lang="en-US" sz="2400" dirty="0"/>
              <a:t>Resources consumed by the project include time, money, people, and equipment. </a:t>
            </a:r>
            <a:endParaRPr lang="en-US" dirty="0"/>
          </a:p>
        </p:txBody>
      </p:sp>
      <p:sp>
        <p:nvSpPr>
          <p:cNvPr id="5" name="Rectangle 4">
            <a:extLst>
              <a:ext uri="{FF2B5EF4-FFF2-40B4-BE49-F238E27FC236}">
                <a16:creationId xmlns:a16="http://schemas.microsoft.com/office/drawing/2014/main" id="{29121C12-FDE9-8CB5-D5C2-2FD29C650F4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4050B7F-002F-FF05-0A1B-CF8BC6CBE9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48300371"/>
      </p:ext>
    </p:extLst>
  </p:cSld>
  <p:clrMapOvr>
    <a:masterClrMapping/>
  </p:clrMapOvr>
  <mc:AlternateContent xmlns:mc="http://schemas.openxmlformats.org/markup-compatibility/2006" xmlns:p14="http://schemas.microsoft.com/office/powerpoint/2010/main">
    <mc:Choice Requires="p14">
      <p:transition spd="slow" p14:dur="2000" advTm="45824"/>
    </mc:Choice>
    <mc:Fallback xmlns="">
      <p:transition spd="slow" advTm="4582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681037"/>
            <a:ext cx="10515600" cy="1325563"/>
          </a:xfrm>
        </p:spPr>
        <p:txBody>
          <a:bodyPr>
            <a:normAutofit/>
          </a:bodyPr>
          <a:lstStyle/>
          <a:p>
            <a:r>
              <a:rPr lang="en-US" sz="3600" dirty="0"/>
              <a:t>Introduction (Cont.)</a:t>
            </a:r>
          </a:p>
        </p:txBody>
      </p:sp>
      <p:sp>
        <p:nvSpPr>
          <p:cNvPr id="3" name="Content Placeholder 2"/>
          <p:cNvSpPr>
            <a:spLocks noGrp="1"/>
          </p:cNvSpPr>
          <p:nvPr>
            <p:ph idx="1"/>
          </p:nvPr>
        </p:nvSpPr>
        <p:spPr/>
        <p:txBody>
          <a:bodyPr/>
          <a:lstStyle/>
          <a:p>
            <a:pPr algn="ctr">
              <a:buFontTx/>
              <a:buNone/>
            </a:pPr>
            <a:r>
              <a:rPr lang="en-US" sz="2800" i="1" dirty="0">
                <a:solidFill>
                  <a:srgbClr val="C00000"/>
                </a:solidFill>
              </a:rPr>
              <a:t>The Value of Project Management</a:t>
            </a:r>
          </a:p>
          <a:p>
            <a:pPr>
              <a:buFontTx/>
              <a:buNone/>
            </a:pPr>
            <a:endParaRPr lang="en-US" sz="2400" dirty="0"/>
          </a:p>
          <a:p>
            <a:pPr lvl="2"/>
            <a:r>
              <a:rPr lang="en-US" sz="1800" dirty="0"/>
              <a:t>Allows for excellent organization and tracking</a:t>
            </a:r>
          </a:p>
          <a:p>
            <a:pPr lvl="2"/>
            <a:r>
              <a:rPr lang="en-US" sz="1800" dirty="0"/>
              <a:t>Better control and use of resources</a:t>
            </a:r>
          </a:p>
          <a:p>
            <a:pPr lvl="2"/>
            <a:r>
              <a:rPr lang="en-US" sz="1800" dirty="0"/>
              <a:t>Reduces complexity of inter-related tasks</a:t>
            </a:r>
          </a:p>
          <a:p>
            <a:pPr lvl="2"/>
            <a:r>
              <a:rPr lang="en-US" sz="1800" dirty="0"/>
              <a:t>Allows measurement of outcome versus plans</a:t>
            </a:r>
          </a:p>
          <a:p>
            <a:pPr lvl="2"/>
            <a:r>
              <a:rPr lang="en-US" sz="1800" dirty="0"/>
              <a:t>Early identification of problems and quick correction</a:t>
            </a:r>
          </a:p>
          <a:p>
            <a:endParaRPr lang="en-US" dirty="0"/>
          </a:p>
        </p:txBody>
      </p:sp>
      <p:sp>
        <p:nvSpPr>
          <p:cNvPr id="5" name="Rectangle 4">
            <a:extLst>
              <a:ext uri="{FF2B5EF4-FFF2-40B4-BE49-F238E27FC236}">
                <a16:creationId xmlns:a16="http://schemas.microsoft.com/office/drawing/2014/main" id="{A377164F-4F4A-65E6-F3D3-56AA11D8872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EEE1D34-C1FD-D6AB-840F-F0F9A823A7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0829416"/>
      </p:ext>
    </p:extLst>
  </p:cSld>
  <p:clrMapOvr>
    <a:masterClrMapping/>
  </p:clrMapOvr>
  <mc:AlternateContent xmlns:mc="http://schemas.openxmlformats.org/markup-compatibility/2006" xmlns:p14="http://schemas.microsoft.com/office/powerpoint/2010/main">
    <mc:Choice Requires="p14">
      <p:transition spd="slow" p14:dur="2000" advTm="107456"/>
    </mc:Choice>
    <mc:Fallback xmlns="">
      <p:transition spd="slow" advTm="1074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51384" y="671767"/>
            <a:ext cx="10515600" cy="1325563"/>
          </a:xfrm>
        </p:spPr>
        <p:txBody>
          <a:bodyPr>
            <a:normAutofit/>
          </a:bodyPr>
          <a:lstStyle/>
          <a:p>
            <a:r>
              <a:rPr lang="en-US" sz="3600" dirty="0"/>
              <a:t>Introduction (Cont.)</a:t>
            </a:r>
          </a:p>
        </p:txBody>
      </p:sp>
      <p:sp>
        <p:nvSpPr>
          <p:cNvPr id="13315" name="Rectangle 3"/>
          <p:cNvSpPr>
            <a:spLocks noGrp="1" noChangeArrowheads="1"/>
          </p:cNvSpPr>
          <p:nvPr>
            <p:ph idx="1"/>
          </p:nvPr>
        </p:nvSpPr>
        <p:spPr>
          <a:xfrm>
            <a:off x="2495551" y="1378172"/>
            <a:ext cx="7772400" cy="3230563"/>
          </a:xfrm>
        </p:spPr>
        <p:txBody>
          <a:bodyPr/>
          <a:lstStyle/>
          <a:p>
            <a:pPr algn="ctr">
              <a:lnSpc>
                <a:spcPct val="90000"/>
              </a:lnSpc>
              <a:buFontTx/>
              <a:buNone/>
            </a:pPr>
            <a:endParaRPr lang="en-US" sz="2800" b="1" i="1" dirty="0">
              <a:solidFill>
                <a:srgbClr val="C00000"/>
              </a:solidFill>
            </a:endParaRPr>
          </a:p>
          <a:p>
            <a:pPr algn="ctr">
              <a:lnSpc>
                <a:spcPct val="90000"/>
              </a:lnSpc>
              <a:buFontTx/>
              <a:buNone/>
            </a:pPr>
            <a:r>
              <a:rPr lang="en-US" sz="2800" b="1" i="1" dirty="0">
                <a:solidFill>
                  <a:srgbClr val="C00000"/>
                </a:solidFill>
              </a:rPr>
              <a:t>The Triple Constraint of Projects</a:t>
            </a:r>
            <a:endParaRPr lang="en-US" sz="2400" b="1" dirty="0">
              <a:solidFill>
                <a:srgbClr val="C00000"/>
              </a:solidFill>
            </a:endParaRPr>
          </a:p>
          <a:p>
            <a:pPr>
              <a:lnSpc>
                <a:spcPct val="90000"/>
              </a:lnSpc>
            </a:pPr>
            <a:r>
              <a:rPr lang="en-US" sz="2400" b="1" dirty="0"/>
              <a:t>On Time, Budget, Quality = Required Scope</a:t>
            </a:r>
          </a:p>
          <a:p>
            <a:pPr>
              <a:lnSpc>
                <a:spcPct val="90000"/>
              </a:lnSpc>
              <a:buFontTx/>
              <a:buNone/>
            </a:pPr>
            <a:endParaRPr lang="en-US" sz="2400" dirty="0"/>
          </a:p>
        </p:txBody>
      </p:sp>
      <p:sp>
        <p:nvSpPr>
          <p:cNvPr id="13320" name="Text Box 8"/>
          <p:cNvSpPr txBox="1">
            <a:spLocks noChangeArrowheads="1"/>
          </p:cNvSpPr>
          <p:nvPr/>
        </p:nvSpPr>
        <p:spPr bwMode="auto">
          <a:xfrm>
            <a:off x="2495551" y="4437064"/>
            <a:ext cx="1503425" cy="646331"/>
          </a:xfrm>
          <a:prstGeom prst="rect">
            <a:avLst/>
          </a:prstGeom>
          <a:noFill/>
          <a:ln w="9525">
            <a:noFill/>
            <a:miter lim="800000"/>
            <a:headEnd/>
            <a:tailEnd/>
          </a:ln>
          <a:effectLst/>
        </p:spPr>
        <p:txBody>
          <a:bodyPr wrap="none">
            <a:spAutoFit/>
          </a:bodyPr>
          <a:lstStyle/>
          <a:p>
            <a:pPr>
              <a:buFontTx/>
              <a:buChar char="•"/>
            </a:pPr>
            <a:r>
              <a:rPr lang="en-US" b="1"/>
              <a:t>Integration</a:t>
            </a:r>
          </a:p>
          <a:p>
            <a:pPr>
              <a:buFontTx/>
              <a:buChar char="•"/>
            </a:pPr>
            <a:r>
              <a:rPr lang="en-US" b="1"/>
              <a:t>Trade – Off’s</a:t>
            </a:r>
          </a:p>
        </p:txBody>
      </p:sp>
      <p:graphicFrame>
        <p:nvGraphicFramePr>
          <p:cNvPr id="11" name="Content Placeholder 3"/>
          <p:cNvGraphicFramePr>
            <a:graphicFrameLocks/>
          </p:cNvGraphicFramePr>
          <p:nvPr>
            <p:extLst>
              <p:ext uri="{D42A27DB-BD31-4B8C-83A1-F6EECF244321}">
                <p14:modId xmlns:p14="http://schemas.microsoft.com/office/powerpoint/2010/main" val="965794083"/>
              </p:ext>
            </p:extLst>
          </p:nvPr>
        </p:nvGraphicFramePr>
        <p:xfrm>
          <a:off x="2738414" y="2822785"/>
          <a:ext cx="6715172" cy="357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6D98401C-A6B5-D929-B477-28A1581D1A6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E855BAD-6CA4-5FDD-AE35-B7BC1C0A07E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7056195"/>
      </p:ext>
    </p:extLst>
  </p:cSld>
  <p:clrMapOvr>
    <a:masterClrMapping/>
  </p:clrMapOvr>
  <mc:AlternateContent xmlns:mc="http://schemas.openxmlformats.org/markup-compatibility/2006" xmlns:p14="http://schemas.microsoft.com/office/powerpoint/2010/main">
    <mc:Choice Requires="p14">
      <p:transition spd="slow" p14:dur="2000" advTm="38848"/>
    </mc:Choice>
    <mc:Fallback xmlns="">
      <p:transition spd="slow" advTm="388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3" name="Rectangle 3"/>
          <p:cNvSpPr>
            <a:spLocks noGrp="1" noChangeArrowheads="1"/>
          </p:cNvSpPr>
          <p:nvPr>
            <p:ph type="title"/>
          </p:nvPr>
        </p:nvSpPr>
        <p:spPr>
          <a:xfrm>
            <a:off x="973722" y="1155869"/>
            <a:ext cx="6381204" cy="465137"/>
          </a:xfrm>
          <a:noFill/>
          <a:ln/>
        </p:spPr>
        <p:txBody>
          <a:bodyPr>
            <a:noAutofit/>
          </a:bodyPr>
          <a:lstStyle/>
          <a:p>
            <a:r>
              <a:rPr lang="en-US" sz="3600" dirty="0"/>
              <a:t>What is a Project?</a:t>
            </a:r>
          </a:p>
        </p:txBody>
      </p:sp>
      <p:sp>
        <p:nvSpPr>
          <p:cNvPr id="465922" name="Rectangle 2"/>
          <p:cNvSpPr>
            <a:spLocks noGrp="1" noChangeArrowheads="1"/>
          </p:cNvSpPr>
          <p:nvPr>
            <p:ph idx="1"/>
          </p:nvPr>
        </p:nvSpPr>
        <p:spPr>
          <a:xfrm>
            <a:off x="1559496" y="1788924"/>
            <a:ext cx="9922202" cy="4703762"/>
          </a:xfrm>
        </p:spPr>
        <p:txBody>
          <a:bodyPr>
            <a:normAutofit/>
          </a:bodyPr>
          <a:lstStyle/>
          <a:p>
            <a:r>
              <a:rPr lang="en-US" sz="2400" b="1" dirty="0"/>
              <a:t>A Project:</a:t>
            </a:r>
            <a:r>
              <a:rPr lang="en-US" sz="2400" dirty="0"/>
              <a:t> is a temporary </a:t>
            </a:r>
            <a:r>
              <a:rPr lang="en-US" sz="2400" u="sng" dirty="0"/>
              <a:t>integrative big task</a:t>
            </a:r>
            <a:r>
              <a:rPr lang="en-US" sz="2400" dirty="0"/>
              <a:t> with a clearly defined </a:t>
            </a:r>
            <a:r>
              <a:rPr lang="en-US" sz="2400" u="sng" dirty="0"/>
              <a:t>beginning</a:t>
            </a:r>
            <a:r>
              <a:rPr lang="en-US" sz="2400" dirty="0"/>
              <a:t> and </a:t>
            </a:r>
            <a:r>
              <a:rPr lang="en-US" sz="2400" u="sng" dirty="0"/>
              <a:t>end</a:t>
            </a:r>
            <a:r>
              <a:rPr lang="en-US" sz="2400" dirty="0"/>
              <a:t>, resulting in a </a:t>
            </a:r>
            <a:r>
              <a:rPr lang="en-US" sz="2400" u="sng" dirty="0"/>
              <a:t>unique product or service</a:t>
            </a:r>
            <a:r>
              <a:rPr lang="en-US" sz="2400" dirty="0"/>
              <a:t> using progressive elaboration.</a:t>
            </a:r>
          </a:p>
          <a:p>
            <a:endParaRPr lang="en-US" sz="2400" dirty="0"/>
          </a:p>
          <a:p>
            <a:r>
              <a:rPr lang="en-US" sz="2400" dirty="0"/>
              <a:t>It is </a:t>
            </a:r>
            <a:r>
              <a:rPr lang="en-US" sz="2400" u="sng" dirty="0"/>
              <a:t>different</a:t>
            </a:r>
            <a:r>
              <a:rPr lang="en-US" sz="2400" dirty="0"/>
              <a:t> from an organization’s ongoing operations because a project ends when its objectives are achieved.</a:t>
            </a:r>
          </a:p>
        </p:txBody>
      </p:sp>
      <p:sp>
        <p:nvSpPr>
          <p:cNvPr id="3" name="Rectangle 2">
            <a:extLst>
              <a:ext uri="{FF2B5EF4-FFF2-40B4-BE49-F238E27FC236}">
                <a16:creationId xmlns:a16="http://schemas.microsoft.com/office/drawing/2014/main" id="{665DD414-F1F1-9749-B31D-73031B2FC50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D513E1-4702-4ABE-92F5-778B8F5F25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15299945"/>
      </p:ext>
    </p:extLst>
  </p:cSld>
  <p:clrMapOvr>
    <a:masterClrMapping/>
  </p:clrMapOvr>
  <p:transition advClick="0" advTm="117664"/>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84" y="637237"/>
            <a:ext cx="10515600" cy="1325563"/>
          </a:xfrm>
        </p:spPr>
        <p:txBody>
          <a:bodyPr>
            <a:normAutofit/>
          </a:bodyPr>
          <a:lstStyle/>
          <a:p>
            <a:r>
              <a:rPr lang="en-US" sz="3600" dirty="0"/>
              <a:t>What is a Project?</a:t>
            </a:r>
            <a:endParaRPr lang="en-GB" sz="3600" dirty="0"/>
          </a:p>
        </p:txBody>
      </p:sp>
      <p:graphicFrame>
        <p:nvGraphicFramePr>
          <p:cNvPr id="5" name="Group 3"/>
          <p:cNvGraphicFramePr>
            <a:graphicFrameLocks/>
          </p:cNvGraphicFramePr>
          <p:nvPr>
            <p:extLst>
              <p:ext uri="{D42A27DB-BD31-4B8C-83A1-F6EECF244321}">
                <p14:modId xmlns:p14="http://schemas.microsoft.com/office/powerpoint/2010/main" val="3998869296"/>
              </p:ext>
            </p:extLst>
          </p:nvPr>
        </p:nvGraphicFramePr>
        <p:xfrm>
          <a:off x="2207569" y="1700808"/>
          <a:ext cx="8207375" cy="4321176"/>
        </p:xfrm>
        <a:graphic>
          <a:graphicData uri="http://schemas.openxmlformats.org/drawingml/2006/table">
            <a:tbl>
              <a:tblPr/>
              <a:tblGrid>
                <a:gridCol w="3821112">
                  <a:extLst>
                    <a:ext uri="{9D8B030D-6E8A-4147-A177-3AD203B41FA5}">
                      <a16:colId xmlns:a16="http://schemas.microsoft.com/office/drawing/2014/main" val="20000"/>
                    </a:ext>
                  </a:extLst>
                </a:gridCol>
                <a:gridCol w="4386263">
                  <a:extLst>
                    <a:ext uri="{9D8B030D-6E8A-4147-A177-3AD203B41FA5}">
                      <a16:colId xmlns:a16="http://schemas.microsoft.com/office/drawing/2014/main" val="20001"/>
                    </a:ext>
                  </a:extLst>
                </a:gridCol>
              </a:tblGrid>
              <a:tr h="5080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Ongoing Work</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chemeClr val="accent2"/>
                        </a:gs>
                        <a:gs pos="50000">
                          <a:schemeClr val="accent2">
                            <a:gamma/>
                            <a:tint val="72549"/>
                            <a:invGamma/>
                          </a:schemeClr>
                        </a:gs>
                        <a:gs pos="100000">
                          <a:schemeClr val="accent2"/>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Project Work</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chemeClr val="accent2"/>
                        </a:gs>
                        <a:gs pos="50000">
                          <a:schemeClr val="accent2">
                            <a:gamma/>
                            <a:tint val="72549"/>
                            <a:invGamma/>
                          </a:schemeClr>
                        </a:gs>
                        <a:gs pos="100000">
                          <a:schemeClr val="accent2"/>
                        </a:gs>
                      </a:gsLst>
                      <a:lin ang="0" scaled="1"/>
                    </a:gradFill>
                  </a:tcPr>
                </a:tc>
                <a:extLst>
                  <a:ext uri="{0D108BD9-81ED-4DB2-BD59-A6C34878D82A}">
                    <a16:rowId xmlns:a16="http://schemas.microsoft.com/office/drawing/2014/main" val="10000"/>
                  </a:ext>
                </a:extLst>
              </a:tr>
              <a:tr h="890588">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Repeating process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Temporary process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1"/>
                  </a:ext>
                </a:extLst>
              </a:tr>
              <a:tr h="9144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No clear beginning or ending</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Clear beginning and ending</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2"/>
                  </a:ext>
                </a:extLst>
              </a:tr>
              <a:tr h="8255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Same output each time</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Output is created only once</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3"/>
                  </a:ext>
                </a:extLst>
              </a:tr>
              <a:tr h="1182688">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Everyone in work group performs similar functions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 typeface="Wingdings" pitchFamily="2" charset="2"/>
                        <a:buNone/>
                        <a:tabLst/>
                      </a:pPr>
                      <a:r>
                        <a:rPr kumimoji="0" lang="en-US" sz="2000" b="0" i="0" u="none" strike="noStrike" cap="none" normalizeH="0" baseline="0" dirty="0">
                          <a:ln>
                            <a:noFill/>
                          </a:ln>
                          <a:solidFill>
                            <a:schemeClr val="tx1"/>
                          </a:solidFill>
                          <a:effectLst/>
                          <a:latin typeface="Arial" charset="0"/>
                          <a:cs typeface="Times New Roman" pitchFamily="18" charset="0"/>
                        </a:rPr>
                        <a:t>Requires </a:t>
                      </a:r>
                      <a:r>
                        <a:rPr kumimoji="0" lang="en-US" sz="2000" b="0" i="0" u="sng" strike="noStrike" cap="none" normalizeH="0" baseline="0" dirty="0">
                          <a:ln>
                            <a:noFill/>
                          </a:ln>
                          <a:solidFill>
                            <a:schemeClr val="tx1"/>
                          </a:solidFill>
                          <a:effectLst/>
                          <a:latin typeface="Arial" charset="0"/>
                          <a:cs typeface="Times New Roman" pitchFamily="18" charset="0"/>
                        </a:rPr>
                        <a:t>multi-disciplined</a:t>
                      </a:r>
                      <a:r>
                        <a:rPr kumimoji="0" lang="en-US" sz="2000" b="0" i="0" u="none" strike="noStrike" cap="none" normalizeH="0" baseline="0" dirty="0">
                          <a:ln>
                            <a:noFill/>
                          </a:ln>
                          <a:solidFill>
                            <a:schemeClr val="tx1"/>
                          </a:solidFill>
                          <a:effectLst/>
                          <a:latin typeface="Arial" charset="0"/>
                          <a:cs typeface="Times New Roman" pitchFamily="18" charset="0"/>
                        </a:rPr>
                        <a:t> team</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gradFill rotWithShape="0">
                      <a:gsLst>
                        <a:gs pos="0">
                          <a:srgbClr val="BFD6FF"/>
                        </a:gs>
                        <a:gs pos="50000">
                          <a:srgbClr val="BFD6FF">
                            <a:gamma/>
                            <a:tint val="75686"/>
                            <a:invGamma/>
                          </a:srgbClr>
                        </a:gs>
                        <a:gs pos="100000">
                          <a:srgbClr val="BFD6FF"/>
                        </a:gs>
                      </a:gsLst>
                      <a:lin ang="0" scaled="1"/>
                    </a:gradFill>
                  </a:tcPr>
                </a:tc>
                <a:extLst>
                  <a:ext uri="{0D108BD9-81ED-4DB2-BD59-A6C34878D82A}">
                    <a16:rowId xmlns:a16="http://schemas.microsoft.com/office/drawing/2014/main" val="10004"/>
                  </a:ext>
                </a:extLst>
              </a:tr>
            </a:tbl>
          </a:graphicData>
        </a:graphic>
      </p:graphicFrame>
      <p:sp>
        <p:nvSpPr>
          <p:cNvPr id="6" name="Rectangle 5">
            <a:extLst>
              <a:ext uri="{FF2B5EF4-FFF2-40B4-BE49-F238E27FC236}">
                <a16:creationId xmlns:a16="http://schemas.microsoft.com/office/drawing/2014/main" id="{6ACC4071-05E2-376C-8080-F3157B1C41D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9B893-2F24-6EEA-694A-BBC7267F0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76928885"/>
      </p:ext>
    </p:extLst>
  </p:cSld>
  <p:clrMapOvr>
    <a:masterClrMapping/>
  </p:clrMapOvr>
  <mc:AlternateContent xmlns:mc="http://schemas.openxmlformats.org/markup-compatibility/2006" xmlns:p14="http://schemas.microsoft.com/office/powerpoint/2010/main">
    <mc:Choice Requires="p14">
      <p:transition spd="slow" p14:dur="2000" advTm="152064"/>
    </mc:Choice>
    <mc:Fallback xmlns="">
      <p:transition spd="slow" advTm="15206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a:xfrm>
            <a:off x="1052339" y="1132120"/>
            <a:ext cx="5972522" cy="609600"/>
          </a:xfrm>
        </p:spPr>
        <p:txBody>
          <a:bodyPr>
            <a:normAutofit/>
          </a:bodyPr>
          <a:lstStyle/>
          <a:p>
            <a:r>
              <a:rPr lang="en-US" sz="3600" dirty="0"/>
              <a:t>Project Management</a:t>
            </a:r>
          </a:p>
        </p:txBody>
      </p:sp>
      <p:sp>
        <p:nvSpPr>
          <p:cNvPr id="594947" name="Rectangle 3"/>
          <p:cNvSpPr>
            <a:spLocks noGrp="1" noChangeArrowheads="1"/>
          </p:cNvSpPr>
          <p:nvPr>
            <p:ph idx="1"/>
          </p:nvPr>
        </p:nvSpPr>
        <p:spPr>
          <a:xfrm>
            <a:off x="1559496" y="1844676"/>
            <a:ext cx="9649072" cy="4824413"/>
          </a:xfrm>
        </p:spPr>
        <p:txBody>
          <a:bodyPr>
            <a:normAutofit/>
          </a:bodyPr>
          <a:lstStyle/>
          <a:p>
            <a:r>
              <a:rPr lang="en-US" sz="2400" b="1" dirty="0"/>
              <a:t>Project Management:</a:t>
            </a:r>
            <a:r>
              <a:rPr lang="en-US" sz="2400" dirty="0"/>
              <a:t> is the </a:t>
            </a:r>
            <a:r>
              <a:rPr lang="en-US" sz="2400" u="sng" dirty="0"/>
              <a:t>planning</a:t>
            </a:r>
            <a:r>
              <a:rPr lang="en-US" sz="2400" dirty="0"/>
              <a:t>, </a:t>
            </a:r>
            <a:r>
              <a:rPr lang="en-US" sz="2400" u="sng" dirty="0"/>
              <a:t>organizing</a:t>
            </a:r>
            <a:r>
              <a:rPr lang="en-US" sz="2400" dirty="0"/>
              <a:t>, </a:t>
            </a:r>
            <a:r>
              <a:rPr lang="en-US" sz="2400" u="sng" dirty="0"/>
              <a:t>scheduling</a:t>
            </a:r>
            <a:r>
              <a:rPr lang="en-US" sz="2400" dirty="0"/>
              <a:t>, </a:t>
            </a:r>
            <a:r>
              <a:rPr lang="en-US" sz="2400" u="sng" dirty="0"/>
              <a:t>leading</a:t>
            </a:r>
            <a:r>
              <a:rPr lang="en-US" sz="2400" dirty="0"/>
              <a:t>, </a:t>
            </a:r>
            <a:r>
              <a:rPr lang="en-US" sz="2400" u="sng" dirty="0"/>
              <a:t>communicating</a:t>
            </a:r>
            <a:r>
              <a:rPr lang="en-US" sz="2400" dirty="0"/>
              <a:t> and </a:t>
            </a:r>
            <a:r>
              <a:rPr lang="en-US" sz="2400" u="sng" dirty="0"/>
              <a:t>controlling</a:t>
            </a:r>
            <a:r>
              <a:rPr lang="en-US" sz="2400" dirty="0"/>
              <a:t> of work activities to achieve a </a:t>
            </a:r>
            <a:r>
              <a:rPr lang="en-US" sz="2400" b="1" i="1" u="sng" dirty="0"/>
              <a:t>pre-defined</a:t>
            </a:r>
            <a:r>
              <a:rPr lang="en-US" sz="2400" dirty="0"/>
              <a:t> outcome of a project.</a:t>
            </a:r>
          </a:p>
          <a:p>
            <a:endParaRPr lang="en-GB" sz="2400" dirty="0"/>
          </a:p>
          <a:p>
            <a:pPr>
              <a:spcBef>
                <a:spcPct val="0"/>
              </a:spcBef>
            </a:pPr>
            <a:r>
              <a:rPr lang="en-US" sz="2400" dirty="0"/>
              <a:t>Project Management: is defined as “</a:t>
            </a:r>
            <a:r>
              <a:rPr lang="en-US" sz="2400" u="sng" dirty="0"/>
              <a:t>The application of knowledge, skills, tools, and techniques to meet project requirements</a:t>
            </a:r>
            <a:r>
              <a:rPr lang="en-US" sz="2400" dirty="0"/>
              <a:t>”.</a:t>
            </a:r>
          </a:p>
        </p:txBody>
      </p:sp>
      <p:sp>
        <p:nvSpPr>
          <p:cNvPr id="3" name="Rectangle 2">
            <a:extLst>
              <a:ext uri="{FF2B5EF4-FFF2-40B4-BE49-F238E27FC236}">
                <a16:creationId xmlns:a16="http://schemas.microsoft.com/office/drawing/2014/main" id="{9B0C30C3-04A1-7C6A-FDCE-8FF60DDFCD9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529846-50B7-C5C2-45EB-6EC7D1FCCE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56290543"/>
      </p:ext>
    </p:extLst>
  </p:cSld>
  <p:clrMapOvr>
    <a:masterClrMapping/>
  </p:clrMapOvr>
  <p:transition advClick="0" advTm="64416"/>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6" name="Rectangle 2"/>
          <p:cNvSpPr>
            <a:spLocks noGrp="1" noChangeArrowheads="1"/>
          </p:cNvSpPr>
          <p:nvPr>
            <p:ph type="title"/>
          </p:nvPr>
        </p:nvSpPr>
        <p:spPr>
          <a:xfrm>
            <a:off x="551384" y="662287"/>
            <a:ext cx="10515600" cy="1325563"/>
          </a:xfrm>
        </p:spPr>
        <p:txBody>
          <a:bodyPr>
            <a:normAutofit/>
          </a:bodyPr>
          <a:lstStyle/>
          <a:p>
            <a:r>
              <a:rPr lang="en-US" sz="3600" dirty="0"/>
              <a:t>Operations</a:t>
            </a:r>
          </a:p>
        </p:txBody>
      </p:sp>
      <p:sp>
        <p:nvSpPr>
          <p:cNvPr id="738307" name="Rectangle 3"/>
          <p:cNvSpPr>
            <a:spLocks noGrp="1" noChangeArrowheads="1"/>
          </p:cNvSpPr>
          <p:nvPr>
            <p:ph idx="1"/>
          </p:nvPr>
        </p:nvSpPr>
        <p:spPr/>
        <p:txBody>
          <a:bodyPr>
            <a:normAutofit/>
          </a:bodyPr>
          <a:lstStyle/>
          <a:p>
            <a:r>
              <a:rPr lang="en-US" sz="2400" b="1" dirty="0"/>
              <a:t>Operations:</a:t>
            </a:r>
            <a:r>
              <a:rPr lang="en-US" sz="2400" dirty="0"/>
              <a:t> </a:t>
            </a:r>
            <a:r>
              <a:rPr lang="en-US" sz="2400" u="sng" dirty="0"/>
              <a:t>are the ongoing and repetitive tasks that produce the same outcome every time they are performed.</a:t>
            </a:r>
          </a:p>
          <a:p>
            <a:endParaRPr lang="en-US" sz="2400" u="sng" dirty="0"/>
          </a:p>
          <a:p>
            <a:r>
              <a:rPr lang="en-US" sz="2400" dirty="0"/>
              <a:t>The purpose of operations is to carry out </a:t>
            </a:r>
            <a:r>
              <a:rPr lang="en-US" sz="2400" u="sng" dirty="0"/>
              <a:t>day-to-day organizational functions</a:t>
            </a:r>
            <a:r>
              <a:rPr lang="en-US" sz="2400" dirty="0"/>
              <a:t>, </a:t>
            </a:r>
            <a:r>
              <a:rPr lang="en-US" sz="2400" u="sng" dirty="0"/>
              <a:t>generate income to sustain the business</a:t>
            </a:r>
            <a:r>
              <a:rPr lang="en-US" sz="2400" dirty="0"/>
              <a:t>, and increase the value of organizational assets; operational processes are aligned with the business requirements of the organization.</a:t>
            </a:r>
          </a:p>
        </p:txBody>
      </p:sp>
      <p:sp>
        <p:nvSpPr>
          <p:cNvPr id="2" name="Rectangle 1">
            <a:extLst>
              <a:ext uri="{FF2B5EF4-FFF2-40B4-BE49-F238E27FC236}">
                <a16:creationId xmlns:a16="http://schemas.microsoft.com/office/drawing/2014/main" id="{E3A6E79C-CFBF-27F0-A45C-07073860620A}"/>
              </a:ext>
            </a:extLst>
          </p:cNvPr>
          <p:cNvSpPr/>
          <p:nvPr/>
        </p:nvSpPr>
        <p:spPr>
          <a:xfrm>
            <a:off x="2294477"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82F82CF-3CCD-32DB-DF24-F86F891E0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459" y="44624"/>
            <a:ext cx="2305141" cy="1076343"/>
          </a:xfrm>
          <a:prstGeom prst="rect">
            <a:avLst/>
          </a:prstGeom>
        </p:spPr>
      </p:pic>
    </p:spTree>
    <p:extLst>
      <p:ext uri="{BB962C8B-B14F-4D97-AF65-F5344CB8AC3E}">
        <p14:creationId xmlns:p14="http://schemas.microsoft.com/office/powerpoint/2010/main" val="899740447"/>
      </p:ext>
    </p:extLst>
  </p:cSld>
  <p:clrMapOvr>
    <a:masterClrMapping/>
  </p:clrMapOvr>
  <p:transition advTm="80512"/>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a:xfrm>
            <a:off x="767408" y="838200"/>
            <a:ext cx="8229600" cy="1066800"/>
          </a:xfrm>
        </p:spPr>
        <p:txBody>
          <a:bodyPr>
            <a:normAutofit/>
          </a:bodyPr>
          <a:lstStyle/>
          <a:p>
            <a:r>
              <a:rPr lang="en-US" sz="3600" dirty="0"/>
              <a:t>Operations Management</a:t>
            </a:r>
          </a:p>
        </p:txBody>
      </p:sp>
      <p:sp>
        <p:nvSpPr>
          <p:cNvPr id="737283" name="Rectangle 3"/>
          <p:cNvSpPr>
            <a:spLocks noGrp="1" noChangeArrowheads="1"/>
          </p:cNvSpPr>
          <p:nvPr>
            <p:ph idx="1"/>
          </p:nvPr>
        </p:nvSpPr>
        <p:spPr>
          <a:xfrm>
            <a:off x="1199456" y="1371600"/>
            <a:ext cx="10081120" cy="5181600"/>
          </a:xfrm>
        </p:spPr>
        <p:txBody>
          <a:bodyPr/>
          <a:lstStyle/>
          <a:p>
            <a:pPr>
              <a:lnSpc>
                <a:spcPct val="105000"/>
              </a:lnSpc>
              <a:spcBef>
                <a:spcPct val="0"/>
              </a:spcBef>
            </a:pPr>
            <a:endParaRPr lang="en-US" b="1" dirty="0"/>
          </a:p>
          <a:p>
            <a:pPr>
              <a:lnSpc>
                <a:spcPct val="105000"/>
              </a:lnSpc>
              <a:spcBef>
                <a:spcPct val="0"/>
              </a:spcBef>
            </a:pPr>
            <a:r>
              <a:rPr lang="en-US" sz="2400" b="1" dirty="0"/>
              <a:t>Operations Management:</a:t>
            </a:r>
            <a:r>
              <a:rPr lang="en-US" sz="2400" dirty="0"/>
              <a:t> is the </a:t>
            </a:r>
            <a:r>
              <a:rPr lang="en-US" sz="2400" u="sng" dirty="0"/>
              <a:t>management of resources and processes</a:t>
            </a:r>
            <a:r>
              <a:rPr lang="en-US" sz="2400" dirty="0"/>
              <a:t> involved in </a:t>
            </a:r>
            <a:r>
              <a:rPr lang="en-US" sz="2400" u="sng" dirty="0"/>
              <a:t>producing and delivering products and services</a:t>
            </a:r>
            <a:r>
              <a:rPr lang="en-US" sz="2400" dirty="0"/>
              <a:t>.</a:t>
            </a:r>
          </a:p>
        </p:txBody>
      </p:sp>
      <p:sp>
        <p:nvSpPr>
          <p:cNvPr id="2" name="Rectangle 1">
            <a:extLst>
              <a:ext uri="{FF2B5EF4-FFF2-40B4-BE49-F238E27FC236}">
                <a16:creationId xmlns:a16="http://schemas.microsoft.com/office/drawing/2014/main" id="{25F9DBC0-00E6-0F50-2CEE-811D1D2CE92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763601-E06C-E669-23E6-9E153E3753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799858"/>
      </p:ext>
    </p:extLst>
  </p:cSld>
  <p:clrMapOvr>
    <a:masterClrMapping/>
  </p:clrMapOvr>
  <p:transition advTm="47104"/>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Grp="1" noChangeArrowheads="1"/>
          </p:cNvSpPr>
          <p:nvPr>
            <p:ph type="title"/>
          </p:nvPr>
        </p:nvSpPr>
        <p:spPr>
          <a:xfrm>
            <a:off x="1035025" y="767422"/>
            <a:ext cx="8229600" cy="1066800"/>
          </a:xfrm>
        </p:spPr>
        <p:txBody>
          <a:bodyPr>
            <a:normAutofit/>
          </a:bodyPr>
          <a:lstStyle/>
          <a:p>
            <a:r>
              <a:rPr lang="en-US" sz="3600" dirty="0"/>
              <a:t>Programs</a:t>
            </a:r>
          </a:p>
        </p:txBody>
      </p:sp>
      <p:sp>
        <p:nvSpPr>
          <p:cNvPr id="669699" name="Rectangle 3"/>
          <p:cNvSpPr>
            <a:spLocks noGrp="1" noChangeArrowheads="1"/>
          </p:cNvSpPr>
          <p:nvPr>
            <p:ph idx="1"/>
          </p:nvPr>
        </p:nvSpPr>
        <p:spPr>
          <a:xfrm>
            <a:off x="1559495" y="1295400"/>
            <a:ext cx="9922203" cy="5029200"/>
          </a:xfrm>
        </p:spPr>
        <p:txBody>
          <a:bodyPr>
            <a:normAutofit/>
          </a:bodyPr>
          <a:lstStyle/>
          <a:p>
            <a:pPr>
              <a:lnSpc>
                <a:spcPct val="105000"/>
              </a:lnSpc>
              <a:spcBef>
                <a:spcPct val="0"/>
              </a:spcBef>
            </a:pPr>
            <a:endParaRPr lang="en-US" sz="2400" b="1" dirty="0"/>
          </a:p>
          <a:p>
            <a:pPr>
              <a:lnSpc>
                <a:spcPct val="105000"/>
              </a:lnSpc>
              <a:spcBef>
                <a:spcPct val="0"/>
              </a:spcBef>
            </a:pPr>
            <a:r>
              <a:rPr lang="en-US" sz="2400" b="1" dirty="0"/>
              <a:t>A Program:</a:t>
            </a:r>
            <a:r>
              <a:rPr lang="en-US" sz="2400" dirty="0"/>
              <a:t> is a group of </a:t>
            </a:r>
            <a:r>
              <a:rPr lang="en-US" sz="2400" u="sng" dirty="0"/>
              <a:t>related projects</a:t>
            </a:r>
            <a:r>
              <a:rPr lang="en-US" sz="2400" dirty="0"/>
              <a:t> managed by a </a:t>
            </a:r>
            <a:r>
              <a:rPr lang="en-US" sz="2400" u="sng" dirty="0"/>
              <a:t>program manager</a:t>
            </a:r>
            <a:r>
              <a:rPr lang="en-US" sz="2400" dirty="0"/>
              <a:t> and have a </a:t>
            </a:r>
            <a:r>
              <a:rPr lang="en-US" sz="2400" u="sng" dirty="0"/>
              <a:t>common objective</a:t>
            </a:r>
            <a:r>
              <a:rPr lang="en-US" sz="2400" dirty="0"/>
              <a:t>; it offers great </a:t>
            </a:r>
            <a:r>
              <a:rPr lang="en-US" sz="2400" u="sng" dirty="0"/>
              <a:t>control</a:t>
            </a:r>
            <a:r>
              <a:rPr lang="en-US" sz="2400" dirty="0"/>
              <a:t> over the organization projects and delivers benefits that the </a:t>
            </a:r>
            <a:r>
              <a:rPr lang="en-US" sz="2400" u="sng" dirty="0"/>
              <a:t>organization</a:t>
            </a:r>
            <a:r>
              <a:rPr lang="en-US" sz="2400" dirty="0"/>
              <a:t> can use to meet its </a:t>
            </a:r>
            <a:r>
              <a:rPr lang="en-US" sz="2400" u="sng" dirty="0"/>
              <a:t>goals</a:t>
            </a:r>
            <a:r>
              <a:rPr lang="en-US" sz="2400" dirty="0"/>
              <a:t>.</a:t>
            </a:r>
          </a:p>
          <a:p>
            <a:pPr>
              <a:lnSpc>
                <a:spcPct val="105000"/>
              </a:lnSpc>
              <a:spcBef>
                <a:spcPct val="0"/>
              </a:spcBef>
            </a:pPr>
            <a:endParaRPr lang="en-US" sz="2400" dirty="0"/>
          </a:p>
          <a:p>
            <a:pPr>
              <a:lnSpc>
                <a:spcPct val="105000"/>
              </a:lnSpc>
              <a:spcBef>
                <a:spcPct val="0"/>
              </a:spcBef>
            </a:pPr>
            <a:r>
              <a:rPr lang="en-US" sz="2400" dirty="0"/>
              <a:t>Organization’s projects always be a part of programs; </a:t>
            </a:r>
            <a:r>
              <a:rPr lang="en-US" sz="2400" u="sng" dirty="0"/>
              <a:t>projects that do not have a common objective</a:t>
            </a:r>
            <a:r>
              <a:rPr lang="en-US" sz="2400" dirty="0"/>
              <a:t>, but still are </a:t>
            </a:r>
            <a:r>
              <a:rPr lang="en-US" sz="2400" u="sng" dirty="0"/>
              <a:t>managed in a group</a:t>
            </a:r>
            <a:r>
              <a:rPr lang="en-US" sz="2400" dirty="0"/>
              <a:t>, are generally known as “</a:t>
            </a:r>
            <a:r>
              <a:rPr lang="en-US" sz="2400" u="sng" dirty="0"/>
              <a:t>multiple projects</a:t>
            </a:r>
            <a:r>
              <a:rPr lang="en-US" sz="2400" dirty="0"/>
              <a:t>”.</a:t>
            </a:r>
          </a:p>
        </p:txBody>
      </p:sp>
      <p:sp>
        <p:nvSpPr>
          <p:cNvPr id="2" name="Rectangle 1">
            <a:extLst>
              <a:ext uri="{FF2B5EF4-FFF2-40B4-BE49-F238E27FC236}">
                <a16:creationId xmlns:a16="http://schemas.microsoft.com/office/drawing/2014/main" id="{DFF4110E-BBA0-2A50-800D-89C77211310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632DED-69A0-5036-2759-32C420442E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88447164"/>
      </p:ext>
    </p:extLst>
  </p:cSld>
  <p:clrMapOvr>
    <a:masterClrMapping/>
  </p:clrMapOvr>
  <p:transition advTm="912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Grp="1" noChangeArrowheads="1"/>
          </p:cNvSpPr>
          <p:nvPr>
            <p:ph type="title"/>
          </p:nvPr>
        </p:nvSpPr>
        <p:spPr>
          <a:xfrm>
            <a:off x="839416" y="927094"/>
            <a:ext cx="8229600" cy="1066800"/>
          </a:xfrm>
        </p:spPr>
        <p:txBody>
          <a:bodyPr>
            <a:normAutofit/>
          </a:bodyPr>
          <a:lstStyle/>
          <a:p>
            <a:r>
              <a:rPr lang="en-US" sz="3600" dirty="0"/>
              <a:t>Program Management</a:t>
            </a:r>
          </a:p>
        </p:txBody>
      </p:sp>
      <p:sp>
        <p:nvSpPr>
          <p:cNvPr id="669699" name="Rectangle 3"/>
          <p:cNvSpPr>
            <a:spLocks noGrp="1" noChangeArrowheads="1"/>
          </p:cNvSpPr>
          <p:nvPr>
            <p:ph idx="1"/>
          </p:nvPr>
        </p:nvSpPr>
        <p:spPr>
          <a:xfrm>
            <a:off x="2057399" y="1640160"/>
            <a:ext cx="9823425" cy="5029200"/>
          </a:xfrm>
        </p:spPr>
        <p:txBody>
          <a:bodyPr>
            <a:normAutofit/>
          </a:bodyPr>
          <a:lstStyle/>
          <a:p>
            <a:pPr>
              <a:lnSpc>
                <a:spcPct val="105000"/>
              </a:lnSpc>
              <a:spcBef>
                <a:spcPct val="0"/>
              </a:spcBef>
            </a:pPr>
            <a:endParaRPr lang="en-US" sz="2400" b="1" dirty="0"/>
          </a:p>
          <a:p>
            <a:pPr marL="0" indent="0">
              <a:lnSpc>
                <a:spcPct val="90000"/>
              </a:lnSpc>
              <a:spcBef>
                <a:spcPct val="0"/>
              </a:spcBef>
              <a:buNone/>
            </a:pPr>
            <a:r>
              <a:rPr lang="en-US" sz="2400" dirty="0"/>
              <a:t>Program Management: </a:t>
            </a:r>
            <a:r>
              <a:rPr lang="en-US" sz="2400" u="sng" dirty="0"/>
              <a:t>managing multiple projects</a:t>
            </a:r>
            <a:r>
              <a:rPr lang="en-US" sz="2400" dirty="0"/>
              <a:t> and integrating them towards a common goal; it requires managers to manage the interdependencies between the projects by </a:t>
            </a:r>
            <a:r>
              <a:rPr lang="en-US" sz="2400" u="sng" dirty="0"/>
              <a:t>allocating resources</a:t>
            </a:r>
            <a:r>
              <a:rPr lang="en-US" sz="2400" dirty="0"/>
              <a:t>, </a:t>
            </a:r>
            <a:r>
              <a:rPr lang="en-US" sz="2400" u="sng" dirty="0"/>
              <a:t>prioritizing efforts</a:t>
            </a:r>
            <a:r>
              <a:rPr lang="en-US" sz="2400" dirty="0"/>
              <a:t>, and </a:t>
            </a:r>
            <a:r>
              <a:rPr lang="en-US" sz="2400" u="sng" dirty="0"/>
              <a:t>maintaining</a:t>
            </a:r>
            <a:r>
              <a:rPr lang="en-US" sz="2400" dirty="0"/>
              <a:t> the projects’ alignment with </a:t>
            </a:r>
            <a:r>
              <a:rPr lang="en-US" sz="2400" u="sng" dirty="0"/>
              <a:t>business objectives</a:t>
            </a:r>
            <a:r>
              <a:rPr lang="en-US" sz="2400" dirty="0"/>
              <a:t>.</a:t>
            </a:r>
          </a:p>
        </p:txBody>
      </p:sp>
      <p:sp>
        <p:nvSpPr>
          <p:cNvPr id="2" name="Rectangle 1">
            <a:extLst>
              <a:ext uri="{FF2B5EF4-FFF2-40B4-BE49-F238E27FC236}">
                <a16:creationId xmlns:a16="http://schemas.microsoft.com/office/drawing/2014/main" id="{75ACCD93-629A-E408-0507-D499E3C5C61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A32743C-C1B2-4FF9-6EF3-CFF7688C8A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63569534"/>
      </p:ext>
    </p:extLst>
  </p:cSld>
  <p:clrMapOvr>
    <a:masterClrMapping/>
  </p:clrMapOvr>
  <p:transition advTm="99584"/>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2"/>
          <p:cNvSpPr>
            <a:spLocks noGrp="1" noChangeArrowheads="1"/>
          </p:cNvSpPr>
          <p:nvPr>
            <p:ph type="title"/>
          </p:nvPr>
        </p:nvSpPr>
        <p:spPr>
          <a:xfrm>
            <a:off x="1055440" y="1329920"/>
            <a:ext cx="7848600" cy="487363"/>
          </a:xfrm>
        </p:spPr>
        <p:txBody>
          <a:bodyPr>
            <a:noAutofit/>
          </a:bodyPr>
          <a:lstStyle/>
          <a:p>
            <a:r>
              <a:rPr lang="en-US" sz="3600" dirty="0"/>
              <a:t>Portfolios</a:t>
            </a:r>
          </a:p>
        </p:txBody>
      </p:sp>
      <p:sp>
        <p:nvSpPr>
          <p:cNvPr id="671747" name="Rectangle 3"/>
          <p:cNvSpPr>
            <a:spLocks noGrp="1" noChangeArrowheads="1"/>
          </p:cNvSpPr>
          <p:nvPr>
            <p:ph idx="1"/>
          </p:nvPr>
        </p:nvSpPr>
        <p:spPr>
          <a:xfrm>
            <a:off x="2133600" y="1404938"/>
            <a:ext cx="8115300" cy="5029200"/>
          </a:xfrm>
        </p:spPr>
        <p:txBody>
          <a:bodyPr>
            <a:normAutofit/>
          </a:bodyPr>
          <a:lstStyle/>
          <a:p>
            <a:pPr>
              <a:lnSpc>
                <a:spcPct val="110000"/>
              </a:lnSpc>
            </a:pPr>
            <a:endParaRPr lang="en-US" sz="2400" b="1" dirty="0"/>
          </a:p>
          <a:p>
            <a:pPr>
              <a:lnSpc>
                <a:spcPct val="110000"/>
              </a:lnSpc>
            </a:pPr>
            <a:r>
              <a:rPr lang="en-US" sz="2400" b="1" dirty="0"/>
              <a:t>Portfolio:</a:t>
            </a:r>
            <a:r>
              <a:rPr lang="en-US" sz="2400" dirty="0"/>
              <a:t> is a </a:t>
            </a:r>
            <a:r>
              <a:rPr lang="en-US" sz="2400" u="sng" dirty="0"/>
              <a:t>collection</a:t>
            </a:r>
            <a:r>
              <a:rPr lang="en-US" sz="2400" dirty="0"/>
              <a:t> of a group </a:t>
            </a:r>
            <a:r>
              <a:rPr lang="en-US" sz="2400" u="sng" dirty="0"/>
              <a:t>of projects</a:t>
            </a:r>
            <a:r>
              <a:rPr lang="en-US" sz="2400" dirty="0"/>
              <a:t> in alignment with the </a:t>
            </a:r>
            <a:r>
              <a:rPr lang="en-US" sz="2400" u="sng" dirty="0"/>
              <a:t>strategic goals of the organization</a:t>
            </a:r>
            <a:r>
              <a:rPr lang="en-US" sz="2400" dirty="0"/>
              <a:t>.</a:t>
            </a:r>
          </a:p>
          <a:p>
            <a:pPr>
              <a:lnSpc>
                <a:spcPct val="110000"/>
              </a:lnSpc>
            </a:pPr>
            <a:endParaRPr lang="en-US" sz="2400" dirty="0"/>
          </a:p>
          <a:p>
            <a:pPr>
              <a:lnSpc>
                <a:spcPct val="110000"/>
              </a:lnSpc>
            </a:pPr>
            <a:r>
              <a:rPr lang="en-US" sz="2400" dirty="0"/>
              <a:t>The projects </a:t>
            </a:r>
            <a:r>
              <a:rPr lang="en-US" sz="2400" u="sng" dirty="0"/>
              <a:t>collected</a:t>
            </a:r>
            <a:r>
              <a:rPr lang="en-US" sz="2400" dirty="0"/>
              <a:t> </a:t>
            </a:r>
            <a:r>
              <a:rPr lang="en-US" sz="2400" u="sng" dirty="0"/>
              <a:t>in a portfolio</a:t>
            </a:r>
            <a:r>
              <a:rPr lang="en-US" sz="2400" dirty="0"/>
              <a:t> and </a:t>
            </a:r>
            <a:r>
              <a:rPr lang="en-US" sz="2400" u="sng" dirty="0"/>
              <a:t>managed together</a:t>
            </a:r>
            <a:r>
              <a:rPr lang="en-US" sz="2400" dirty="0"/>
              <a:t> </a:t>
            </a:r>
            <a:r>
              <a:rPr lang="en-US" sz="2400" b="1" i="1" u="sng" dirty="0"/>
              <a:t>may or may not</a:t>
            </a:r>
            <a:r>
              <a:rPr lang="en-US" sz="2400" b="1" i="1" dirty="0"/>
              <a:t> be </a:t>
            </a:r>
            <a:r>
              <a:rPr lang="en-US" sz="2400" b="1" i="1" u="sng" dirty="0"/>
              <a:t>interdependent</a:t>
            </a:r>
            <a:r>
              <a:rPr lang="en-US" sz="2400" dirty="0"/>
              <a:t>, but they are </a:t>
            </a:r>
            <a:r>
              <a:rPr lang="en-US" sz="2400" u="sng" dirty="0"/>
              <a:t>grouped together</a:t>
            </a:r>
            <a:r>
              <a:rPr lang="en-US" sz="2400" dirty="0"/>
              <a:t> to give management the </a:t>
            </a:r>
            <a:r>
              <a:rPr lang="en-US" sz="2400" u="sng" dirty="0"/>
              <a:t>long view of the organization’s projects</a:t>
            </a:r>
            <a:r>
              <a:rPr lang="en-US" sz="2400" dirty="0"/>
              <a:t> and their adherence to organizational objectives.</a:t>
            </a:r>
          </a:p>
        </p:txBody>
      </p:sp>
      <p:sp>
        <p:nvSpPr>
          <p:cNvPr id="2" name="Rectangle 1">
            <a:extLst>
              <a:ext uri="{FF2B5EF4-FFF2-40B4-BE49-F238E27FC236}">
                <a16:creationId xmlns:a16="http://schemas.microsoft.com/office/drawing/2014/main" id="{E7E5A4ED-6419-E644-5BB8-AF997429BB2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371242-D1FA-5BA3-CDE0-1D9CDE9A9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3990368"/>
      </p:ext>
    </p:extLst>
  </p:cSld>
  <p:clrMapOvr>
    <a:masterClrMapping/>
  </p:clrMapOvr>
  <p:transition advTm="84608"/>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2"/>
          <p:cNvSpPr>
            <a:spLocks noGrp="1" noChangeArrowheads="1"/>
          </p:cNvSpPr>
          <p:nvPr>
            <p:ph type="title"/>
          </p:nvPr>
        </p:nvSpPr>
        <p:spPr>
          <a:xfrm>
            <a:off x="983432" y="1216812"/>
            <a:ext cx="7848600" cy="487363"/>
          </a:xfrm>
        </p:spPr>
        <p:txBody>
          <a:bodyPr>
            <a:noAutofit/>
          </a:bodyPr>
          <a:lstStyle/>
          <a:p>
            <a:r>
              <a:rPr lang="en-US" sz="3600" dirty="0"/>
              <a:t>Portfolio Management</a:t>
            </a:r>
          </a:p>
        </p:txBody>
      </p:sp>
      <p:sp>
        <p:nvSpPr>
          <p:cNvPr id="671747" name="Rectangle 3"/>
          <p:cNvSpPr>
            <a:spLocks noGrp="1" noChangeArrowheads="1"/>
          </p:cNvSpPr>
          <p:nvPr>
            <p:ph idx="1"/>
          </p:nvPr>
        </p:nvSpPr>
        <p:spPr>
          <a:xfrm>
            <a:off x="2133600" y="1404938"/>
            <a:ext cx="8115300" cy="5029200"/>
          </a:xfrm>
        </p:spPr>
        <p:txBody>
          <a:bodyPr>
            <a:normAutofit/>
          </a:bodyPr>
          <a:lstStyle/>
          <a:p>
            <a:pPr>
              <a:lnSpc>
                <a:spcPct val="110000"/>
              </a:lnSpc>
            </a:pPr>
            <a:endParaRPr lang="en-US" sz="2400" b="1" dirty="0"/>
          </a:p>
          <a:p>
            <a:pPr>
              <a:lnSpc>
                <a:spcPct val="110000"/>
              </a:lnSpc>
            </a:pPr>
            <a:r>
              <a:rPr lang="en-US" sz="2400" dirty="0"/>
              <a:t>Portfolio Management: a portfolio may </a:t>
            </a:r>
            <a:r>
              <a:rPr lang="en-US" sz="2400" u="sng" dirty="0"/>
              <a:t>collect several unrelated projects</a:t>
            </a:r>
            <a:r>
              <a:rPr lang="en-US" sz="2400" dirty="0"/>
              <a:t> if they all </a:t>
            </a:r>
            <a:r>
              <a:rPr lang="en-US" sz="2400" u="sng" dirty="0"/>
              <a:t>support major goals</a:t>
            </a:r>
            <a:r>
              <a:rPr lang="en-US" sz="2400" dirty="0"/>
              <a:t> or a significant product line and it resides at the </a:t>
            </a:r>
            <a:r>
              <a:rPr lang="en-US" sz="2400" u="sng" dirty="0"/>
              <a:t>top level of the organizational hierarchy.</a:t>
            </a:r>
          </a:p>
        </p:txBody>
      </p:sp>
      <p:sp>
        <p:nvSpPr>
          <p:cNvPr id="2" name="Rectangle 1">
            <a:extLst>
              <a:ext uri="{FF2B5EF4-FFF2-40B4-BE49-F238E27FC236}">
                <a16:creationId xmlns:a16="http://schemas.microsoft.com/office/drawing/2014/main" id="{A3A387A3-9241-6629-1BAB-C5641879682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E043B9-AEF8-E1AF-CF38-82D2DD9F17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0787894"/>
      </p:ext>
    </p:extLst>
  </p:cSld>
  <p:clrMapOvr>
    <a:masterClrMapping/>
  </p:clrMapOvr>
  <p:transition advTm="42752"/>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932F8-9B8B-410F-A0F0-01EF229B0367}"/>
              </a:ext>
            </a:extLst>
          </p:cNvPr>
          <p:cNvSpPr>
            <a:spLocks noGrp="1"/>
          </p:cNvSpPr>
          <p:nvPr>
            <p:ph type="title"/>
          </p:nvPr>
        </p:nvSpPr>
        <p:spPr>
          <a:xfrm>
            <a:off x="825626" y="625743"/>
            <a:ext cx="8460432" cy="1143000"/>
          </a:xfrm>
        </p:spPr>
        <p:txBody>
          <a:bodyPr>
            <a:normAutofit/>
          </a:bodyPr>
          <a:lstStyle/>
          <a:p>
            <a:r>
              <a:rPr lang="en-US" sz="3600" dirty="0"/>
              <a:t>Portfolios, Programs, and Projects</a:t>
            </a:r>
          </a:p>
        </p:txBody>
      </p:sp>
      <p:pic>
        <p:nvPicPr>
          <p:cNvPr id="8" name="Picture 7">
            <a:extLst>
              <a:ext uri="{FF2B5EF4-FFF2-40B4-BE49-F238E27FC236}">
                <a16:creationId xmlns:a16="http://schemas.microsoft.com/office/drawing/2014/main" id="{C04DD0AA-7A8C-4EAF-A338-465367E977DB}"/>
              </a:ext>
            </a:extLst>
          </p:cNvPr>
          <p:cNvPicPr>
            <a:picLocks noChangeAspect="1"/>
          </p:cNvPicPr>
          <p:nvPr/>
        </p:nvPicPr>
        <p:blipFill rotWithShape="1">
          <a:blip r:embed="rId2"/>
          <a:srcRect l="21651" t="16096" r="20075" b="6579"/>
          <a:stretch/>
        </p:blipFill>
        <p:spPr>
          <a:xfrm>
            <a:off x="2207568" y="1686002"/>
            <a:ext cx="7981716" cy="4263279"/>
          </a:xfrm>
          <a:prstGeom prst="rect">
            <a:avLst/>
          </a:prstGeom>
        </p:spPr>
      </p:pic>
      <p:sp>
        <p:nvSpPr>
          <p:cNvPr id="3" name="Rectangle 2">
            <a:extLst>
              <a:ext uri="{FF2B5EF4-FFF2-40B4-BE49-F238E27FC236}">
                <a16:creationId xmlns:a16="http://schemas.microsoft.com/office/drawing/2014/main" id="{0E987A69-D129-BBE3-7263-A8231EF74A7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1053922-8328-87D2-69C8-6B7150265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0813598"/>
      </p:ext>
    </p:extLst>
  </p:cSld>
  <p:clrMapOvr>
    <a:masterClrMapping/>
  </p:clrMapOvr>
  <mc:AlternateContent xmlns:mc="http://schemas.openxmlformats.org/markup-compatibility/2006" xmlns:p14="http://schemas.microsoft.com/office/powerpoint/2010/main">
    <mc:Choice Requires="p14">
      <p:transition spd="slow" p14:dur="2000" advTm="56672"/>
    </mc:Choice>
    <mc:Fallback xmlns="">
      <p:transition spd="slow" advTm="566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932F8-9B8B-410F-A0F0-01EF229B0367}"/>
              </a:ext>
            </a:extLst>
          </p:cNvPr>
          <p:cNvSpPr>
            <a:spLocks noGrp="1"/>
          </p:cNvSpPr>
          <p:nvPr>
            <p:ph type="title"/>
          </p:nvPr>
        </p:nvSpPr>
        <p:spPr>
          <a:xfrm>
            <a:off x="773090" y="589689"/>
            <a:ext cx="8460432" cy="1143000"/>
          </a:xfrm>
        </p:spPr>
        <p:txBody>
          <a:bodyPr>
            <a:normAutofit/>
          </a:bodyPr>
          <a:lstStyle/>
          <a:p>
            <a:r>
              <a:rPr lang="en-US" sz="3600" dirty="0"/>
              <a:t>Portfolios, Programs, and Projects</a:t>
            </a:r>
          </a:p>
        </p:txBody>
      </p:sp>
      <p:pic>
        <p:nvPicPr>
          <p:cNvPr id="3" name="Picture 2">
            <a:extLst>
              <a:ext uri="{FF2B5EF4-FFF2-40B4-BE49-F238E27FC236}">
                <a16:creationId xmlns:a16="http://schemas.microsoft.com/office/drawing/2014/main" id="{F456F1BC-8739-4722-AE5A-D5B4E341B863}"/>
              </a:ext>
            </a:extLst>
          </p:cNvPr>
          <p:cNvPicPr>
            <a:picLocks noChangeAspect="1"/>
          </p:cNvPicPr>
          <p:nvPr/>
        </p:nvPicPr>
        <p:blipFill rotWithShape="1">
          <a:blip r:embed="rId2"/>
          <a:srcRect l="31888" t="26643" r="9838" b="17785"/>
          <a:stretch/>
        </p:blipFill>
        <p:spPr>
          <a:xfrm>
            <a:off x="1703512" y="1484785"/>
            <a:ext cx="8640960" cy="4797207"/>
          </a:xfrm>
          <a:prstGeom prst="rect">
            <a:avLst/>
          </a:prstGeom>
        </p:spPr>
      </p:pic>
      <p:sp>
        <p:nvSpPr>
          <p:cNvPr id="5" name="Rectangle 4">
            <a:extLst>
              <a:ext uri="{FF2B5EF4-FFF2-40B4-BE49-F238E27FC236}">
                <a16:creationId xmlns:a16="http://schemas.microsoft.com/office/drawing/2014/main" id="{4A71ADB1-B084-0E9E-5C27-23AC0C5C661F}"/>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43E67D1-42BF-ED50-FE78-CFB6F175E1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02903"/>
      </p:ext>
    </p:extLst>
  </p:cSld>
  <p:clrMapOvr>
    <a:masterClrMapping/>
  </p:clrMapOvr>
  <mc:AlternateContent xmlns:mc="http://schemas.openxmlformats.org/markup-compatibility/2006" xmlns:p14="http://schemas.microsoft.com/office/powerpoint/2010/main">
    <mc:Choice Requires="p14">
      <p:transition spd="slow" p14:dur="2000" advTm="49216"/>
    </mc:Choice>
    <mc:Fallback xmlns="">
      <p:transition spd="slow" advTm="4921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Rectangle 2"/>
          <p:cNvSpPr>
            <a:spLocks noGrp="1" noChangeArrowheads="1"/>
          </p:cNvSpPr>
          <p:nvPr>
            <p:ph type="title"/>
          </p:nvPr>
        </p:nvSpPr>
        <p:spPr>
          <a:xfrm>
            <a:off x="479376" y="1108946"/>
            <a:ext cx="7086600" cy="487363"/>
          </a:xfrm>
        </p:spPr>
        <p:txBody>
          <a:bodyPr>
            <a:noAutofit/>
          </a:bodyPr>
          <a:lstStyle/>
          <a:p>
            <a:r>
              <a:rPr lang="en-US" sz="3600" dirty="0"/>
              <a:t>Project Management Office (PMO)</a:t>
            </a:r>
          </a:p>
        </p:txBody>
      </p:sp>
      <p:sp>
        <p:nvSpPr>
          <p:cNvPr id="674819" name="Rectangle 3"/>
          <p:cNvSpPr>
            <a:spLocks noGrp="1" noChangeArrowheads="1"/>
          </p:cNvSpPr>
          <p:nvPr>
            <p:ph idx="1"/>
          </p:nvPr>
        </p:nvSpPr>
        <p:spPr/>
        <p:txBody>
          <a:bodyPr>
            <a:normAutofit/>
          </a:bodyPr>
          <a:lstStyle/>
          <a:p>
            <a:r>
              <a:rPr lang="en-US" sz="2400" b="1" dirty="0"/>
              <a:t>A Project Management Office (PMO):</a:t>
            </a:r>
            <a:r>
              <a:rPr lang="en-US" sz="2400" dirty="0"/>
              <a:t> is a </a:t>
            </a:r>
            <a:r>
              <a:rPr lang="en-US" sz="2400" u="sng" dirty="0"/>
              <a:t>centralized</a:t>
            </a:r>
            <a:r>
              <a:rPr lang="en-US" sz="2400" dirty="0"/>
              <a:t>, </a:t>
            </a:r>
            <a:r>
              <a:rPr lang="en-US" sz="2400" u="sng" dirty="0"/>
              <a:t>permanent</a:t>
            </a:r>
            <a:r>
              <a:rPr lang="en-US" sz="2400" dirty="0"/>
              <a:t>, </a:t>
            </a:r>
            <a:r>
              <a:rPr lang="en-US" sz="2400" u="sng" dirty="0"/>
              <a:t>ongoing administrative unit</a:t>
            </a:r>
            <a:r>
              <a:rPr lang="en-US" sz="2400" dirty="0"/>
              <a:t> or department that serves to </a:t>
            </a:r>
            <a:r>
              <a:rPr lang="en-US" sz="2400" u="sng" dirty="0"/>
              <a:t>improve project-management performance</a:t>
            </a:r>
            <a:r>
              <a:rPr lang="en-US" sz="2400" dirty="0"/>
              <a:t> within an organization.</a:t>
            </a:r>
          </a:p>
          <a:p>
            <a:endParaRPr lang="en-US" sz="2400" dirty="0"/>
          </a:p>
          <a:p>
            <a:r>
              <a:rPr lang="en-US" sz="2400" dirty="0"/>
              <a:t>The people in the PMO </a:t>
            </a:r>
            <a:r>
              <a:rPr lang="en-US" sz="2400" u="sng" dirty="0"/>
              <a:t>provide support</a:t>
            </a:r>
            <a:r>
              <a:rPr lang="en-US" sz="2400" dirty="0"/>
              <a:t>, </a:t>
            </a:r>
            <a:r>
              <a:rPr lang="en-US" sz="2400" u="sng" dirty="0"/>
              <a:t>tools</a:t>
            </a:r>
            <a:r>
              <a:rPr lang="en-US" sz="2400" dirty="0"/>
              <a:t>, </a:t>
            </a:r>
            <a:r>
              <a:rPr lang="en-US" sz="2400" u="sng" dirty="0"/>
              <a:t>training</a:t>
            </a:r>
            <a:r>
              <a:rPr lang="en-US" sz="2400" dirty="0"/>
              <a:t>, and </a:t>
            </a:r>
            <a:r>
              <a:rPr lang="en-US" sz="2400" u="sng" dirty="0"/>
              <a:t>mentoring</a:t>
            </a:r>
            <a:r>
              <a:rPr lang="en-US" sz="2400" dirty="0"/>
              <a:t> </a:t>
            </a:r>
            <a:r>
              <a:rPr lang="en-US" sz="2400" u="sng" dirty="0"/>
              <a:t>to project managers</a:t>
            </a:r>
            <a:r>
              <a:rPr lang="en-US" sz="2400" dirty="0"/>
              <a:t>; they </a:t>
            </a:r>
            <a:r>
              <a:rPr lang="en-US" sz="2400" u="sng" dirty="0"/>
              <a:t>may or may not</a:t>
            </a:r>
            <a:r>
              <a:rPr lang="en-US" sz="2400" dirty="0"/>
              <a:t> actually </a:t>
            </a:r>
            <a:r>
              <a:rPr lang="en-US" sz="2400" u="sng" dirty="0"/>
              <a:t>do hands-on</a:t>
            </a:r>
            <a:r>
              <a:rPr lang="en-US" sz="2400" dirty="0"/>
              <a:t> project management themselves.</a:t>
            </a:r>
          </a:p>
        </p:txBody>
      </p:sp>
      <p:sp>
        <p:nvSpPr>
          <p:cNvPr id="2" name="Rectangle 1">
            <a:extLst>
              <a:ext uri="{FF2B5EF4-FFF2-40B4-BE49-F238E27FC236}">
                <a16:creationId xmlns:a16="http://schemas.microsoft.com/office/drawing/2014/main" id="{D799C6F2-445E-725A-08C2-2215F728B52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685D74B-9EEF-23C5-F64D-A5431A1748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2346667"/>
      </p:ext>
    </p:extLst>
  </p:cSld>
  <p:clrMapOvr>
    <a:masterClrMapping/>
  </p:clrMapOvr>
  <p:transition advTm="114304"/>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2"/>
          <p:cNvSpPr>
            <a:spLocks noGrp="1" noChangeArrowheads="1"/>
          </p:cNvSpPr>
          <p:nvPr>
            <p:ph type="title"/>
          </p:nvPr>
        </p:nvSpPr>
        <p:spPr>
          <a:xfrm>
            <a:off x="983432" y="1004002"/>
            <a:ext cx="8431088" cy="487363"/>
          </a:xfrm>
        </p:spPr>
        <p:txBody>
          <a:bodyPr>
            <a:noAutofit/>
          </a:bodyPr>
          <a:lstStyle/>
          <a:p>
            <a:r>
              <a:rPr lang="en-US" sz="3600" dirty="0"/>
              <a:t>Project Management Office (PMO)</a:t>
            </a:r>
          </a:p>
        </p:txBody>
      </p:sp>
      <p:sp>
        <p:nvSpPr>
          <p:cNvPr id="678915" name="Rectangle 3"/>
          <p:cNvSpPr>
            <a:spLocks noGrp="1" noChangeArrowheads="1"/>
          </p:cNvSpPr>
          <p:nvPr>
            <p:ph idx="1"/>
          </p:nvPr>
        </p:nvSpPr>
        <p:spPr>
          <a:xfrm>
            <a:off x="2057400" y="1217613"/>
            <a:ext cx="8191500" cy="5334000"/>
          </a:xfrm>
        </p:spPr>
        <p:txBody>
          <a:bodyPr>
            <a:normAutofit/>
          </a:bodyPr>
          <a:lstStyle/>
          <a:p>
            <a:pPr>
              <a:lnSpc>
                <a:spcPct val="105000"/>
              </a:lnSpc>
            </a:pPr>
            <a:endParaRPr lang="en-US" sz="2400" dirty="0"/>
          </a:p>
          <a:p>
            <a:pPr>
              <a:lnSpc>
                <a:spcPct val="105000"/>
              </a:lnSpc>
            </a:pPr>
            <a:r>
              <a:rPr lang="en-US" sz="2400" dirty="0"/>
              <a:t>The PMO try to </a:t>
            </a:r>
            <a:r>
              <a:rPr lang="en-US" sz="2400" u="sng" dirty="0"/>
              <a:t>maintain standards</a:t>
            </a:r>
            <a:r>
              <a:rPr lang="en-US" sz="2400" dirty="0"/>
              <a:t> across projects and </a:t>
            </a:r>
            <a:r>
              <a:rPr lang="en-US" sz="2400" u="sng" dirty="0"/>
              <a:t>improve efficiency</a:t>
            </a:r>
            <a:r>
              <a:rPr lang="en-US" sz="2400" dirty="0"/>
              <a:t>.</a:t>
            </a:r>
          </a:p>
          <a:p>
            <a:pPr>
              <a:lnSpc>
                <a:spcPct val="105000"/>
              </a:lnSpc>
            </a:pPr>
            <a:r>
              <a:rPr lang="en-US" sz="2400" dirty="0"/>
              <a:t>The PMO may be referred to in some organizations as the “</a:t>
            </a:r>
            <a:r>
              <a:rPr lang="en-US" sz="2400" u="sng" dirty="0"/>
              <a:t>Project Office</a:t>
            </a:r>
            <a:r>
              <a:rPr lang="en-US" sz="2400" dirty="0"/>
              <a:t>” or “</a:t>
            </a:r>
            <a:r>
              <a:rPr lang="en-US" sz="2400" u="sng" dirty="0"/>
              <a:t>Program Office</a:t>
            </a:r>
            <a:r>
              <a:rPr lang="en-US" sz="2400" dirty="0"/>
              <a:t>” or “</a:t>
            </a:r>
            <a:r>
              <a:rPr lang="en-US" sz="2400" u="sng" dirty="0"/>
              <a:t>Program Management Office</a:t>
            </a:r>
            <a:r>
              <a:rPr lang="en-US" sz="2400" dirty="0"/>
              <a:t>”.</a:t>
            </a:r>
          </a:p>
          <a:p>
            <a:pPr>
              <a:lnSpc>
                <a:spcPct val="105000"/>
              </a:lnSpc>
            </a:pPr>
            <a:r>
              <a:rPr lang="en-US" sz="2400" dirty="0"/>
              <a:t>The </a:t>
            </a:r>
            <a:r>
              <a:rPr lang="en-US" sz="2400" u="sng" dirty="0"/>
              <a:t>head of the project management office</a:t>
            </a:r>
            <a:r>
              <a:rPr lang="en-US" sz="2400" dirty="0"/>
              <a:t> can be considered as a </a:t>
            </a:r>
            <a:r>
              <a:rPr lang="en-US" sz="2400" u="sng" dirty="0"/>
              <a:t>manager of project managers</a:t>
            </a:r>
            <a:r>
              <a:rPr lang="en-US" sz="2400" dirty="0"/>
              <a:t>.</a:t>
            </a:r>
          </a:p>
          <a:p>
            <a:pPr>
              <a:lnSpc>
                <a:spcPct val="105000"/>
              </a:lnSpc>
            </a:pPr>
            <a:r>
              <a:rPr lang="en-US" sz="2400" dirty="0"/>
              <a:t>The </a:t>
            </a:r>
            <a:r>
              <a:rPr lang="en-US" sz="2400" u="sng" dirty="0"/>
              <a:t>project management office</a:t>
            </a:r>
            <a:r>
              <a:rPr lang="en-US" sz="2400" dirty="0"/>
              <a:t> (PMO) will actually be responsible for </a:t>
            </a:r>
            <a:r>
              <a:rPr lang="en-US" sz="2400" u="sng" dirty="0"/>
              <a:t>direct management of large projects/programs</a:t>
            </a:r>
            <a:r>
              <a:rPr lang="en-US" sz="2400" dirty="0"/>
              <a:t>.</a:t>
            </a:r>
          </a:p>
        </p:txBody>
      </p:sp>
      <p:sp>
        <p:nvSpPr>
          <p:cNvPr id="2" name="Rectangle 1">
            <a:extLst>
              <a:ext uri="{FF2B5EF4-FFF2-40B4-BE49-F238E27FC236}">
                <a16:creationId xmlns:a16="http://schemas.microsoft.com/office/drawing/2014/main" id="{8B1DF713-F4DC-FA1F-CA1A-DAC77477183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6FE34D-011A-5827-03B2-E10A174FCC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53710307"/>
      </p:ext>
    </p:extLst>
  </p:cSld>
  <p:clrMapOvr>
    <a:masterClrMapping/>
  </p:clrMapOvr>
  <p:transition advTm="93504"/>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0" name="Rectangle 2"/>
          <p:cNvSpPr>
            <a:spLocks noGrp="1" noChangeArrowheads="1"/>
          </p:cNvSpPr>
          <p:nvPr>
            <p:ph type="title"/>
          </p:nvPr>
        </p:nvSpPr>
        <p:spPr>
          <a:xfrm>
            <a:off x="983432" y="1039648"/>
            <a:ext cx="7924800" cy="487363"/>
          </a:xfrm>
        </p:spPr>
        <p:txBody>
          <a:bodyPr>
            <a:noAutofit/>
          </a:bodyPr>
          <a:lstStyle/>
          <a:p>
            <a:r>
              <a:rPr lang="en-US" sz="3600" dirty="0"/>
              <a:t>PMO Functions</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876943567"/>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4029CA09-EAD6-F500-CB19-E58C484B463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221F06B-D654-BC4C-B9DB-A7795DBE3C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507152"/>
      </p:ext>
    </p:extLst>
  </p:cSld>
  <p:clrMapOvr>
    <a:masterClrMapping/>
  </p:clrMapOvr>
  <p:transition advTm="87328"/>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5" name="Rectangle 3"/>
          <p:cNvSpPr>
            <a:spLocks noGrp="1" noChangeArrowheads="1"/>
          </p:cNvSpPr>
          <p:nvPr>
            <p:ph type="title"/>
          </p:nvPr>
        </p:nvSpPr>
        <p:spPr>
          <a:xfrm>
            <a:off x="839416" y="975565"/>
            <a:ext cx="6625357" cy="487363"/>
          </a:xfrm>
          <a:noFill/>
          <a:ln/>
        </p:spPr>
        <p:txBody>
          <a:bodyPr>
            <a:noAutofit/>
          </a:bodyPr>
          <a:lstStyle/>
          <a:p>
            <a:pPr algn="l"/>
            <a:r>
              <a:rPr lang="en-US" sz="3600" dirty="0"/>
              <a:t>Project Stakeholders</a:t>
            </a:r>
          </a:p>
        </p:txBody>
      </p:sp>
      <p:sp>
        <p:nvSpPr>
          <p:cNvPr id="617474" name="Rectangle 2"/>
          <p:cNvSpPr>
            <a:spLocks noGrp="1" noChangeArrowheads="1"/>
          </p:cNvSpPr>
          <p:nvPr>
            <p:ph idx="1"/>
          </p:nvPr>
        </p:nvSpPr>
        <p:spPr>
          <a:xfrm>
            <a:off x="1992314" y="1543050"/>
            <a:ext cx="8256587" cy="5297488"/>
          </a:xfrm>
        </p:spPr>
        <p:txBody>
          <a:bodyPr>
            <a:normAutofit/>
          </a:bodyPr>
          <a:lstStyle/>
          <a:p>
            <a:pPr>
              <a:spcBef>
                <a:spcPct val="0"/>
              </a:spcBef>
            </a:pPr>
            <a:r>
              <a:rPr lang="en-US" sz="2400" b="1" dirty="0"/>
              <a:t>A Stakeholder:</a:t>
            </a:r>
            <a:r>
              <a:rPr lang="en-US" sz="2400" dirty="0"/>
              <a:t> is a person and/or organizations who has a business </a:t>
            </a:r>
            <a:r>
              <a:rPr lang="en-US" sz="2400" u="sng" dirty="0"/>
              <a:t>interest</a:t>
            </a:r>
            <a:r>
              <a:rPr lang="en-US" sz="2400" dirty="0"/>
              <a:t> in the outcome of a project, or who is actively involved in a project (</a:t>
            </a:r>
            <a:r>
              <a:rPr lang="en-US" sz="2400" u="sng" dirty="0"/>
              <a:t>Sponsor</a:t>
            </a:r>
            <a:r>
              <a:rPr lang="en-US" sz="2400" dirty="0"/>
              <a:t>, </a:t>
            </a:r>
            <a:r>
              <a:rPr lang="en-US" sz="2400" u="sng" dirty="0"/>
              <a:t>Customer</a:t>
            </a:r>
            <a:r>
              <a:rPr lang="en-US" sz="2400" dirty="0"/>
              <a:t>, </a:t>
            </a:r>
            <a:r>
              <a:rPr lang="en-US" sz="2400" u="sng" dirty="0"/>
              <a:t>PM</a:t>
            </a:r>
            <a:r>
              <a:rPr lang="en-US" sz="2400" dirty="0"/>
              <a:t>, </a:t>
            </a:r>
            <a:r>
              <a:rPr lang="en-US" sz="2400" u="sng" dirty="0"/>
              <a:t>Project team</a:t>
            </a:r>
            <a:r>
              <a:rPr lang="en-US" sz="2400" dirty="0"/>
              <a:t>, </a:t>
            </a:r>
            <a:r>
              <a:rPr lang="en-US" sz="2400" u="sng" dirty="0"/>
              <a:t>PM team</a:t>
            </a:r>
            <a:r>
              <a:rPr lang="en-US" sz="2400" dirty="0"/>
              <a:t> and </a:t>
            </a:r>
            <a:r>
              <a:rPr lang="en-US" sz="2400" u="sng" dirty="0"/>
              <a:t>any influencers</a:t>
            </a:r>
            <a:r>
              <a:rPr lang="en-US" sz="2400" dirty="0"/>
              <a:t>).</a:t>
            </a:r>
          </a:p>
          <a:p>
            <a:pPr>
              <a:spcBef>
                <a:spcPct val="0"/>
              </a:spcBef>
            </a:pPr>
            <a:endParaRPr lang="en-US" sz="2400" dirty="0"/>
          </a:p>
          <a:p>
            <a:pPr>
              <a:spcBef>
                <a:spcPct val="0"/>
              </a:spcBef>
            </a:pPr>
            <a:r>
              <a:rPr lang="en-US" sz="2400" dirty="0"/>
              <a:t>Stakeholders have </a:t>
            </a:r>
            <a:r>
              <a:rPr lang="en-US" sz="2400" u="sng" dirty="0"/>
              <a:t>different interests</a:t>
            </a:r>
            <a:r>
              <a:rPr lang="en-US" sz="2400" dirty="0"/>
              <a:t>, </a:t>
            </a:r>
            <a:r>
              <a:rPr lang="en-US" sz="2400" u="sng" dirty="0"/>
              <a:t>needs</a:t>
            </a:r>
            <a:r>
              <a:rPr lang="en-US" sz="2400" dirty="0"/>
              <a:t>, and </a:t>
            </a:r>
            <a:r>
              <a:rPr lang="en-US" sz="2400" u="sng" dirty="0"/>
              <a:t>priorities</a:t>
            </a:r>
            <a:r>
              <a:rPr lang="en-US" sz="2400" dirty="0"/>
              <a:t>; they may have </a:t>
            </a:r>
            <a:r>
              <a:rPr lang="en-US" sz="2400" u="sng" dirty="0"/>
              <a:t>different opinions</a:t>
            </a:r>
            <a:r>
              <a:rPr lang="en-US" sz="2400" dirty="0"/>
              <a:t> about what the project should be trying to accomplish, or what a successful outcome might be; therefore, it is important to </a:t>
            </a:r>
            <a:r>
              <a:rPr lang="en-US" sz="2400" u="sng" dirty="0"/>
              <a:t>identify</a:t>
            </a:r>
            <a:r>
              <a:rPr lang="en-US" sz="2400" dirty="0"/>
              <a:t> all </a:t>
            </a:r>
            <a:r>
              <a:rPr lang="en-US" sz="2400" u="sng" dirty="0"/>
              <a:t>stakeholders</a:t>
            </a:r>
            <a:r>
              <a:rPr lang="en-US" sz="2400" dirty="0"/>
              <a:t> as early as possible in the </a:t>
            </a:r>
            <a:r>
              <a:rPr lang="en-US" sz="2400" u="sng" dirty="0"/>
              <a:t>initiation</a:t>
            </a:r>
            <a:r>
              <a:rPr lang="en-US" sz="2400" dirty="0"/>
              <a:t>.</a:t>
            </a:r>
          </a:p>
        </p:txBody>
      </p:sp>
      <p:sp>
        <p:nvSpPr>
          <p:cNvPr id="3" name="Rectangle 2">
            <a:extLst>
              <a:ext uri="{FF2B5EF4-FFF2-40B4-BE49-F238E27FC236}">
                <a16:creationId xmlns:a16="http://schemas.microsoft.com/office/drawing/2014/main" id="{F0DCFF0E-715E-DEA1-6DE0-84895141B93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01A744-BFFF-8A29-B620-26E186DF0C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3283717"/>
      </p:ext>
    </p:extLst>
  </p:cSld>
  <p:clrMapOvr>
    <a:masterClrMapping/>
  </p:clrMapOvr>
  <p:transition advClick="0" advTm="130272"/>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23392" y="579411"/>
            <a:ext cx="8147248" cy="1371600"/>
          </a:xfrm>
        </p:spPr>
        <p:txBody>
          <a:bodyPr>
            <a:normAutofit/>
          </a:bodyPr>
          <a:lstStyle/>
          <a:p>
            <a:r>
              <a:rPr lang="en-US" sz="3600" dirty="0"/>
              <a:t>Project Stakeholders</a:t>
            </a:r>
          </a:p>
        </p:txBody>
      </p:sp>
      <p:sp>
        <p:nvSpPr>
          <p:cNvPr id="24579" name="Rectangle 3"/>
          <p:cNvSpPr>
            <a:spLocks noGrp="1" noChangeArrowheads="1"/>
          </p:cNvSpPr>
          <p:nvPr>
            <p:ph idx="1"/>
          </p:nvPr>
        </p:nvSpPr>
        <p:spPr/>
        <p:txBody>
          <a:bodyPr/>
          <a:lstStyle/>
          <a:p>
            <a:pPr lvl="1"/>
            <a:r>
              <a:rPr lang="en-US" sz="2400" dirty="0"/>
              <a:t>Often have conflicting expectations and objectives</a:t>
            </a:r>
          </a:p>
          <a:p>
            <a:pPr lvl="1"/>
            <a:r>
              <a:rPr lang="en-US" sz="2400" dirty="0"/>
              <a:t>In general, differences should be resolved in favor of the customer – individual(s) or organization(s) that will use the outcome of the project</a:t>
            </a:r>
          </a:p>
          <a:p>
            <a:pPr lvl="1"/>
            <a:r>
              <a:rPr lang="en-US" sz="2400" dirty="0"/>
              <a:t>Stakeholder management is a proactive task</a:t>
            </a:r>
          </a:p>
          <a:p>
            <a:pPr lvl="2"/>
            <a:r>
              <a:rPr lang="en-US" sz="2000" dirty="0"/>
              <a:t>Project Mangers must determine all stakeholders and incorporate their needs into the project</a:t>
            </a:r>
          </a:p>
        </p:txBody>
      </p:sp>
      <p:sp>
        <p:nvSpPr>
          <p:cNvPr id="3" name="Rectangle 2">
            <a:extLst>
              <a:ext uri="{FF2B5EF4-FFF2-40B4-BE49-F238E27FC236}">
                <a16:creationId xmlns:a16="http://schemas.microsoft.com/office/drawing/2014/main" id="{2D0310BC-918D-A34E-F537-3F811C89070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54A5AB-2E22-BD23-1667-C28C50656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4313347"/>
      </p:ext>
    </p:extLst>
  </p:cSld>
  <p:clrMapOvr>
    <a:masterClrMapping/>
  </p:clrMapOvr>
  <mc:AlternateContent xmlns:mc="http://schemas.openxmlformats.org/markup-compatibility/2006" xmlns:p14="http://schemas.microsoft.com/office/powerpoint/2010/main">
    <mc:Choice Requires="p14">
      <p:transition spd="slow" p14:dur="2000" advTm="62560"/>
    </mc:Choice>
    <mc:Fallback xmlns="">
      <p:transition spd="slow" advTm="6256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nvPr>
        </p:nvSpPr>
        <p:spPr>
          <a:xfrm>
            <a:off x="623392" y="702174"/>
            <a:ext cx="8229600" cy="1066800"/>
          </a:xfrm>
        </p:spPr>
        <p:txBody>
          <a:bodyPr>
            <a:normAutofit/>
          </a:bodyPr>
          <a:lstStyle/>
          <a:p>
            <a:r>
              <a:rPr lang="en-US" sz="3600" dirty="0"/>
              <a:t>Types of Project Stakeholders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748197424"/>
              </p:ext>
            </p:extLst>
          </p:nvPr>
        </p:nvGraphicFramePr>
        <p:xfrm>
          <a:off x="2124075" y="1844824"/>
          <a:ext cx="8039100" cy="3901440"/>
        </p:xfrm>
        <a:graphic>
          <a:graphicData uri="http://schemas.openxmlformats.org/drawingml/2006/table">
            <a:tbl>
              <a:tblPr firstRow="1" bandRow="1">
                <a:tableStyleId>{5C22544A-7EE6-4342-B048-85BDC9FD1C3A}</a:tableStyleId>
              </a:tblPr>
              <a:tblGrid>
                <a:gridCol w="4019550">
                  <a:extLst>
                    <a:ext uri="{9D8B030D-6E8A-4147-A177-3AD203B41FA5}">
                      <a16:colId xmlns:a16="http://schemas.microsoft.com/office/drawing/2014/main" val="1944107186"/>
                    </a:ext>
                  </a:extLst>
                </a:gridCol>
                <a:gridCol w="4019550">
                  <a:extLst>
                    <a:ext uri="{9D8B030D-6E8A-4147-A177-3AD203B41FA5}">
                      <a16:colId xmlns:a16="http://schemas.microsoft.com/office/drawing/2014/main" val="1608845960"/>
                    </a:ext>
                  </a:extLst>
                </a:gridCol>
              </a:tblGrid>
              <a:tr h="140424">
                <a:tc>
                  <a:txBody>
                    <a:bodyPr/>
                    <a:lstStyle/>
                    <a:p>
                      <a:pPr algn="ctr"/>
                      <a:r>
                        <a:rPr lang="en-US" sz="2800" b="1" kern="1200" dirty="0">
                          <a:solidFill>
                            <a:schemeClr val="bg1"/>
                          </a:solidFill>
                          <a:latin typeface="Book Antiqua" panose="02040602050305030304" pitchFamily="18" charset="0"/>
                          <a:ea typeface="+mn-ea"/>
                          <a:cs typeface="+mn-cs"/>
                        </a:rPr>
                        <a:t>Internal stakeholders</a:t>
                      </a:r>
                    </a:p>
                  </a:txBody>
                  <a:tcPr/>
                </a:tc>
                <a:tc>
                  <a:txBody>
                    <a:bodyPr/>
                    <a:lstStyle/>
                    <a:p>
                      <a:pPr algn="ctr"/>
                      <a:r>
                        <a:rPr lang="en-US" sz="2800" b="1" kern="1200" dirty="0">
                          <a:solidFill>
                            <a:schemeClr val="bg1"/>
                          </a:solidFill>
                          <a:latin typeface="Book Antiqua" panose="02040602050305030304" pitchFamily="18" charset="0"/>
                          <a:ea typeface="+mn-ea"/>
                          <a:cs typeface="+mn-cs"/>
                        </a:rPr>
                        <a:t>External stakeholders</a:t>
                      </a:r>
                    </a:p>
                  </a:txBody>
                  <a:tcPr/>
                </a:tc>
                <a:extLst>
                  <a:ext uri="{0D108BD9-81ED-4DB2-BD59-A6C34878D82A}">
                    <a16:rowId xmlns:a16="http://schemas.microsoft.com/office/drawing/2014/main" val="563335129"/>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Sponsor,</a:t>
                      </a:r>
                    </a:p>
                  </a:txBody>
                  <a:tcPr/>
                </a:tc>
                <a:tc>
                  <a:txBody>
                    <a:bodyPr/>
                    <a:lstStyle/>
                    <a:p>
                      <a:pPr algn="ctr"/>
                      <a:r>
                        <a:rPr lang="en-US" sz="2000" b="1" kern="1200" dirty="0">
                          <a:solidFill>
                            <a:schemeClr val="tx1"/>
                          </a:solidFill>
                          <a:latin typeface="Book Antiqua" panose="02040602050305030304" pitchFamily="18" charset="0"/>
                          <a:ea typeface="+mn-ea"/>
                          <a:cs typeface="+mn-cs"/>
                        </a:rPr>
                        <a:t>Customers,</a:t>
                      </a:r>
                    </a:p>
                  </a:txBody>
                  <a:tcPr/>
                </a:tc>
                <a:extLst>
                  <a:ext uri="{0D108BD9-81ED-4DB2-BD59-A6C34878D82A}">
                    <a16:rowId xmlns:a16="http://schemas.microsoft.com/office/drawing/2014/main" val="3957625276"/>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Resource manager,</a:t>
                      </a:r>
                    </a:p>
                  </a:txBody>
                  <a:tcPr/>
                </a:tc>
                <a:tc>
                  <a:txBody>
                    <a:bodyPr/>
                    <a:lstStyle/>
                    <a:p>
                      <a:pPr algn="ctr"/>
                      <a:r>
                        <a:rPr lang="en-US" sz="2000" b="1" kern="1200" dirty="0">
                          <a:solidFill>
                            <a:schemeClr val="tx1"/>
                          </a:solidFill>
                          <a:latin typeface="Book Antiqua" panose="02040602050305030304" pitchFamily="18" charset="0"/>
                          <a:ea typeface="+mn-ea"/>
                          <a:cs typeface="+mn-cs"/>
                        </a:rPr>
                        <a:t>End users,</a:t>
                      </a:r>
                    </a:p>
                  </a:txBody>
                  <a:tcPr/>
                </a:tc>
                <a:extLst>
                  <a:ext uri="{0D108BD9-81ED-4DB2-BD59-A6C34878D82A}">
                    <a16:rowId xmlns:a16="http://schemas.microsoft.com/office/drawing/2014/main" val="250438171"/>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Project management office (PMO),</a:t>
                      </a:r>
                    </a:p>
                  </a:txBody>
                  <a:tcPr/>
                </a:tc>
                <a:tc>
                  <a:txBody>
                    <a:bodyPr/>
                    <a:lstStyle/>
                    <a:p>
                      <a:pPr algn="ctr"/>
                      <a:r>
                        <a:rPr lang="en-US" sz="2000" b="1" kern="1200" dirty="0">
                          <a:solidFill>
                            <a:schemeClr val="tx1"/>
                          </a:solidFill>
                          <a:latin typeface="Book Antiqua" panose="02040602050305030304" pitchFamily="18" charset="0"/>
                          <a:ea typeface="+mn-ea"/>
                          <a:cs typeface="+mn-cs"/>
                        </a:rPr>
                        <a:t>Suppliers,</a:t>
                      </a:r>
                    </a:p>
                  </a:txBody>
                  <a:tcPr/>
                </a:tc>
                <a:extLst>
                  <a:ext uri="{0D108BD9-81ED-4DB2-BD59-A6C34878D82A}">
                    <a16:rowId xmlns:a16="http://schemas.microsoft.com/office/drawing/2014/main" val="2810993883"/>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Portfolio steering committee,</a:t>
                      </a:r>
                    </a:p>
                  </a:txBody>
                  <a:tcPr/>
                </a:tc>
                <a:tc>
                  <a:txBody>
                    <a:bodyPr/>
                    <a:lstStyle/>
                    <a:p>
                      <a:pPr algn="ctr" rtl="0"/>
                      <a:r>
                        <a:rPr lang="en-US" sz="2000" b="1" kern="1200" dirty="0">
                          <a:solidFill>
                            <a:schemeClr val="tx1"/>
                          </a:solidFill>
                          <a:latin typeface="Book Antiqua" panose="02040602050305030304" pitchFamily="18" charset="0"/>
                          <a:ea typeface="+mn-ea"/>
                          <a:cs typeface="+mn-cs"/>
                        </a:rPr>
                        <a:t>Shareholders</a:t>
                      </a:r>
                    </a:p>
                  </a:txBody>
                  <a:tcPr/>
                </a:tc>
                <a:extLst>
                  <a:ext uri="{0D108BD9-81ED-4DB2-BD59-A6C34878D82A}">
                    <a16:rowId xmlns:a16="http://schemas.microsoft.com/office/drawing/2014/main" val="1033904207"/>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Program manager,</a:t>
                      </a:r>
                    </a:p>
                  </a:txBody>
                  <a:tcPr/>
                </a:tc>
                <a:tc>
                  <a:txBody>
                    <a:bodyPr/>
                    <a:lstStyle/>
                    <a:p>
                      <a:pPr algn="ctr" rtl="0"/>
                      <a:r>
                        <a:rPr lang="en-US" sz="2000" b="1" kern="1200" dirty="0">
                          <a:solidFill>
                            <a:schemeClr val="tx1"/>
                          </a:solidFill>
                          <a:latin typeface="Book Antiqua" panose="02040602050305030304" pitchFamily="18" charset="0"/>
                          <a:ea typeface="+mn-ea"/>
                          <a:cs typeface="+mn-cs"/>
                        </a:rPr>
                        <a:t>Regulatory bodies</a:t>
                      </a:r>
                    </a:p>
                  </a:txBody>
                  <a:tcPr/>
                </a:tc>
                <a:extLst>
                  <a:ext uri="{0D108BD9-81ED-4DB2-BD59-A6C34878D82A}">
                    <a16:rowId xmlns:a16="http://schemas.microsoft.com/office/drawing/2014/main" val="1232309677"/>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Project managers of other projects,</a:t>
                      </a:r>
                    </a:p>
                  </a:txBody>
                  <a:tcPr/>
                </a:tc>
                <a:tc>
                  <a:txBody>
                    <a:bodyPr/>
                    <a:lstStyle/>
                    <a:p>
                      <a:pPr algn="ctr"/>
                      <a:r>
                        <a:rPr lang="en-US" sz="2000" b="1" kern="1200" dirty="0">
                          <a:solidFill>
                            <a:schemeClr val="tx1"/>
                          </a:solidFill>
                          <a:latin typeface="Book Antiqua" panose="02040602050305030304" pitchFamily="18" charset="0"/>
                          <a:ea typeface="+mn-ea"/>
                          <a:cs typeface="+mn-cs"/>
                        </a:rPr>
                        <a:t>Competitors</a:t>
                      </a:r>
                    </a:p>
                  </a:txBody>
                  <a:tcPr/>
                </a:tc>
                <a:extLst>
                  <a:ext uri="{0D108BD9-81ED-4DB2-BD59-A6C34878D82A}">
                    <a16:rowId xmlns:a16="http://schemas.microsoft.com/office/drawing/2014/main" val="3534256486"/>
                  </a:ext>
                </a:extLst>
              </a:tr>
              <a:tr h="370840">
                <a:tc>
                  <a:txBody>
                    <a:bodyPr/>
                    <a:lstStyle/>
                    <a:p>
                      <a:pPr algn="ctr" rtl="0"/>
                      <a:r>
                        <a:rPr lang="en-US" sz="2000" b="1" kern="1200" dirty="0">
                          <a:solidFill>
                            <a:schemeClr val="tx1"/>
                          </a:solidFill>
                          <a:latin typeface="Book Antiqua" panose="02040602050305030304" pitchFamily="18" charset="0"/>
                          <a:ea typeface="+mn-ea"/>
                          <a:cs typeface="+mn-cs"/>
                        </a:rPr>
                        <a:t>Team members.</a:t>
                      </a:r>
                    </a:p>
                  </a:txBody>
                  <a:tcPr/>
                </a:tc>
                <a:tc>
                  <a:txBody>
                    <a:bodyPr/>
                    <a:lstStyle/>
                    <a:p>
                      <a:pPr algn="ctr"/>
                      <a:endParaRPr lang="en-US" sz="2000" b="1" kern="1200" dirty="0">
                        <a:solidFill>
                          <a:schemeClr val="tx1"/>
                        </a:solidFill>
                        <a:latin typeface="Book Antiqua" panose="02040602050305030304" pitchFamily="18" charset="0"/>
                        <a:ea typeface="+mn-ea"/>
                        <a:cs typeface="+mn-cs"/>
                      </a:endParaRPr>
                    </a:p>
                  </a:txBody>
                  <a:tcPr/>
                </a:tc>
                <a:extLst>
                  <a:ext uri="{0D108BD9-81ED-4DB2-BD59-A6C34878D82A}">
                    <a16:rowId xmlns:a16="http://schemas.microsoft.com/office/drawing/2014/main" val="757747908"/>
                  </a:ext>
                </a:extLst>
              </a:tr>
            </a:tbl>
          </a:graphicData>
        </a:graphic>
      </p:graphicFrame>
      <p:sp>
        <p:nvSpPr>
          <p:cNvPr id="4" name="Rectangle 3">
            <a:extLst>
              <a:ext uri="{FF2B5EF4-FFF2-40B4-BE49-F238E27FC236}">
                <a16:creationId xmlns:a16="http://schemas.microsoft.com/office/drawing/2014/main" id="{11924274-C741-1DDD-CC5E-AE2CA5E3AC7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31B83D6-3221-0A69-0C0D-55827AEA8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166629"/>
      </p:ext>
    </p:extLst>
  </p:cSld>
  <p:clrMapOvr>
    <a:masterClrMapping/>
  </p:clrMapOvr>
  <p:transition advClick="0" advTm="89984"/>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nvPr>
        </p:nvSpPr>
        <p:spPr>
          <a:xfrm>
            <a:off x="695400" y="764703"/>
            <a:ext cx="8229600" cy="1066800"/>
          </a:xfrm>
        </p:spPr>
        <p:txBody>
          <a:bodyPr>
            <a:normAutofit/>
          </a:bodyPr>
          <a:lstStyle/>
          <a:p>
            <a:r>
              <a:rPr lang="en-US" sz="3600" dirty="0"/>
              <a:t>Types of Project Stakeholders</a:t>
            </a:r>
          </a:p>
        </p:txBody>
      </p:sp>
      <p:pic>
        <p:nvPicPr>
          <p:cNvPr id="3" name="Content Placeholder 2">
            <a:extLst>
              <a:ext uri="{FF2B5EF4-FFF2-40B4-BE49-F238E27FC236}">
                <a16:creationId xmlns:a16="http://schemas.microsoft.com/office/drawing/2014/main" id="{F92B5F3F-DC29-429A-AB7F-DA4DFFAE574C}"/>
              </a:ext>
            </a:extLst>
          </p:cNvPr>
          <p:cNvPicPr>
            <a:picLocks noGrp="1" noChangeAspect="1"/>
          </p:cNvPicPr>
          <p:nvPr>
            <p:ph idx="1"/>
          </p:nvPr>
        </p:nvPicPr>
        <p:blipFill rotWithShape="1">
          <a:blip r:embed="rId2"/>
          <a:srcRect l="26119" t="18390" r="40740" b="25849"/>
          <a:stretch/>
        </p:blipFill>
        <p:spPr>
          <a:xfrm>
            <a:off x="2351584" y="1556793"/>
            <a:ext cx="7488832" cy="4536504"/>
          </a:xfrm>
          <a:prstGeom prst="rect">
            <a:avLst/>
          </a:prstGeom>
        </p:spPr>
      </p:pic>
      <p:sp>
        <p:nvSpPr>
          <p:cNvPr id="4" name="Rectangle 3">
            <a:extLst>
              <a:ext uri="{FF2B5EF4-FFF2-40B4-BE49-F238E27FC236}">
                <a16:creationId xmlns:a16="http://schemas.microsoft.com/office/drawing/2014/main" id="{37484124-0571-1059-4359-C31181C512B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39C6645-281A-15A9-5072-75479F4ABF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6960701"/>
      </p:ext>
    </p:extLst>
  </p:cSld>
  <p:clrMapOvr>
    <a:masterClrMapping/>
  </p:clrMapOvr>
  <p:transition advTm="8608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9" name="Rectangle 3"/>
          <p:cNvSpPr>
            <a:spLocks noGrp="1" noChangeArrowheads="1"/>
          </p:cNvSpPr>
          <p:nvPr>
            <p:ph type="title"/>
          </p:nvPr>
        </p:nvSpPr>
        <p:spPr>
          <a:xfrm>
            <a:off x="767408" y="906911"/>
            <a:ext cx="6947743" cy="762000"/>
          </a:xfrm>
          <a:noFill/>
          <a:ln/>
        </p:spPr>
        <p:txBody>
          <a:bodyPr>
            <a:normAutofit/>
          </a:bodyPr>
          <a:lstStyle/>
          <a:p>
            <a:r>
              <a:rPr lang="en-US" sz="3600" dirty="0"/>
              <a:t>The Project Manager</a:t>
            </a:r>
          </a:p>
        </p:txBody>
      </p:sp>
      <p:sp>
        <p:nvSpPr>
          <p:cNvPr id="495618" name="Rectangle 2"/>
          <p:cNvSpPr>
            <a:spLocks noGrp="1" noChangeArrowheads="1"/>
          </p:cNvSpPr>
          <p:nvPr>
            <p:ph idx="1"/>
          </p:nvPr>
        </p:nvSpPr>
        <p:spPr>
          <a:xfrm>
            <a:off x="1992313" y="1657350"/>
            <a:ext cx="8424862" cy="4967288"/>
          </a:xfrm>
        </p:spPr>
        <p:txBody>
          <a:bodyPr>
            <a:normAutofit/>
          </a:bodyPr>
          <a:lstStyle/>
          <a:p>
            <a:r>
              <a:rPr lang="en-US" sz="2400" dirty="0"/>
              <a:t>The Project Manager is the </a:t>
            </a:r>
            <a:r>
              <a:rPr lang="en-US" sz="2400" u="sng" dirty="0"/>
              <a:t>individual responsible</a:t>
            </a:r>
            <a:r>
              <a:rPr lang="en-US" sz="2400" dirty="0"/>
              <a:t> for managing  </a:t>
            </a:r>
            <a:r>
              <a:rPr lang="en-US" sz="2400" u="sng" dirty="0"/>
              <a:t>all aspects </a:t>
            </a:r>
            <a:r>
              <a:rPr lang="en-US" sz="2400" dirty="0"/>
              <a:t>of the project. </a:t>
            </a:r>
          </a:p>
          <a:p>
            <a:r>
              <a:rPr lang="en-US" sz="2400" dirty="0"/>
              <a:t>The project manager:</a:t>
            </a:r>
          </a:p>
          <a:p>
            <a:pPr lvl="1"/>
            <a:r>
              <a:rPr lang="en-US" sz="2400" u="sng" dirty="0"/>
              <a:t>Works with stakeholders</a:t>
            </a:r>
            <a:r>
              <a:rPr lang="en-US" sz="2400" dirty="0"/>
              <a:t> to define the project.</a:t>
            </a:r>
          </a:p>
          <a:p>
            <a:pPr lvl="1"/>
            <a:r>
              <a:rPr lang="en-US" sz="2400" u="sng" dirty="0"/>
              <a:t>Plans</a:t>
            </a:r>
            <a:r>
              <a:rPr lang="en-US" sz="2400" dirty="0"/>
              <a:t>, </a:t>
            </a:r>
            <a:r>
              <a:rPr lang="en-US" sz="2400" u="sng" dirty="0"/>
              <a:t>schedules</a:t>
            </a:r>
            <a:r>
              <a:rPr lang="en-US" sz="2400" dirty="0"/>
              <a:t>, and </a:t>
            </a:r>
            <a:r>
              <a:rPr lang="en-US" sz="2400" u="sng" dirty="0"/>
              <a:t>budgets</a:t>
            </a:r>
            <a:r>
              <a:rPr lang="en-US" sz="2400" dirty="0"/>
              <a:t> project activities.</a:t>
            </a:r>
          </a:p>
          <a:p>
            <a:pPr lvl="1"/>
            <a:r>
              <a:rPr lang="en-US" sz="2400" u="sng" dirty="0"/>
              <a:t>Monitors performance</a:t>
            </a:r>
            <a:r>
              <a:rPr lang="en-US" sz="2400" dirty="0"/>
              <a:t> and takes </a:t>
            </a:r>
            <a:r>
              <a:rPr lang="en-US" sz="2400" u="sng" dirty="0"/>
              <a:t>corrective actions</a:t>
            </a:r>
            <a:r>
              <a:rPr lang="en-US" sz="2400" dirty="0"/>
              <a:t>.</a:t>
            </a:r>
          </a:p>
          <a:p>
            <a:pPr lvl="1"/>
            <a:r>
              <a:rPr lang="en-US" sz="2400" u="sng" dirty="0"/>
              <a:t>Keeps</a:t>
            </a:r>
            <a:r>
              <a:rPr lang="en-US" sz="2400" dirty="0"/>
              <a:t> the sponsor and the </a:t>
            </a:r>
            <a:r>
              <a:rPr lang="en-US" sz="2400" u="sng" dirty="0"/>
              <a:t>stakeholders</a:t>
            </a:r>
            <a:r>
              <a:rPr lang="en-US" sz="2400" dirty="0"/>
              <a:t> </a:t>
            </a:r>
            <a:r>
              <a:rPr lang="en-US" sz="2400" u="sng" dirty="0"/>
              <a:t>informed</a:t>
            </a:r>
            <a:r>
              <a:rPr lang="en-US" sz="2400" dirty="0"/>
              <a:t>.</a:t>
            </a:r>
          </a:p>
          <a:p>
            <a:pPr lvl="1"/>
            <a:r>
              <a:rPr lang="en-US" sz="2400" u="sng" dirty="0"/>
              <a:t>Requests</a:t>
            </a:r>
            <a:r>
              <a:rPr lang="en-US" sz="2400" dirty="0"/>
              <a:t> and documents </a:t>
            </a:r>
            <a:r>
              <a:rPr lang="en-US" sz="2400" u="sng" dirty="0"/>
              <a:t>scope changes</a:t>
            </a:r>
            <a:r>
              <a:rPr lang="en-US" sz="2400" dirty="0"/>
              <a:t>.</a:t>
            </a:r>
          </a:p>
          <a:p>
            <a:pPr lvl="1"/>
            <a:r>
              <a:rPr lang="en-US" sz="2400" dirty="0"/>
              <a:t>Acts as a </a:t>
            </a:r>
            <a:r>
              <a:rPr lang="en-US" sz="2400" u="sng" dirty="0"/>
              <a:t>liaison</a:t>
            </a:r>
            <a:r>
              <a:rPr lang="en-US" sz="2400" dirty="0"/>
              <a:t> between the project team and other stakeholders.</a:t>
            </a:r>
          </a:p>
        </p:txBody>
      </p:sp>
      <p:sp>
        <p:nvSpPr>
          <p:cNvPr id="3" name="Rectangle 2">
            <a:extLst>
              <a:ext uri="{FF2B5EF4-FFF2-40B4-BE49-F238E27FC236}">
                <a16:creationId xmlns:a16="http://schemas.microsoft.com/office/drawing/2014/main" id="{DDDBEEA8-0935-EFFB-C277-6C572C77955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4F4AFD7-7C2B-F5C1-F07B-8A982422D9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93620870"/>
      </p:ext>
    </p:extLst>
  </p:cSld>
  <p:clrMapOvr>
    <a:masterClrMapping/>
  </p:clrMapOvr>
  <p:transition advClick="0" advTm="141344"/>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3" name="Rectangle 3"/>
          <p:cNvSpPr>
            <a:spLocks noGrp="1" noChangeArrowheads="1"/>
          </p:cNvSpPr>
          <p:nvPr>
            <p:ph type="title"/>
          </p:nvPr>
        </p:nvSpPr>
        <p:spPr>
          <a:xfrm>
            <a:off x="840918" y="861198"/>
            <a:ext cx="6825952" cy="762000"/>
          </a:xfrm>
          <a:noFill/>
          <a:ln/>
        </p:spPr>
        <p:txBody>
          <a:bodyPr>
            <a:normAutofit/>
          </a:bodyPr>
          <a:lstStyle/>
          <a:p>
            <a:r>
              <a:rPr lang="en-US" sz="3600" dirty="0"/>
              <a:t>The Project Manager</a:t>
            </a:r>
          </a:p>
        </p:txBody>
      </p:sp>
      <p:sp>
        <p:nvSpPr>
          <p:cNvPr id="496642" name="Rectangle 2"/>
          <p:cNvSpPr>
            <a:spLocks noGrp="1" noChangeArrowheads="1"/>
          </p:cNvSpPr>
          <p:nvPr>
            <p:ph idx="1"/>
          </p:nvPr>
        </p:nvSpPr>
        <p:spPr>
          <a:xfrm>
            <a:off x="2063553" y="1556793"/>
            <a:ext cx="8215313" cy="4810125"/>
          </a:xfrm>
        </p:spPr>
        <p:txBody>
          <a:bodyPr>
            <a:normAutofit/>
          </a:bodyPr>
          <a:lstStyle/>
          <a:p>
            <a:pPr>
              <a:lnSpc>
                <a:spcPct val="110000"/>
              </a:lnSpc>
            </a:pPr>
            <a:r>
              <a:rPr lang="en-US" dirty="0"/>
              <a:t>If the </a:t>
            </a:r>
            <a:r>
              <a:rPr lang="en-US" u="sng" dirty="0"/>
              <a:t>sponsor</a:t>
            </a:r>
            <a:r>
              <a:rPr lang="en-US" dirty="0"/>
              <a:t> is outside of the company (</a:t>
            </a:r>
            <a:r>
              <a:rPr lang="en-US" u="sng" dirty="0"/>
              <a:t>external customer</a:t>
            </a:r>
            <a:r>
              <a:rPr lang="en-US" dirty="0"/>
              <a:t>); the project manager also:</a:t>
            </a:r>
          </a:p>
          <a:p>
            <a:pPr lvl="1">
              <a:lnSpc>
                <a:spcPct val="110000"/>
              </a:lnSpc>
            </a:pPr>
            <a:r>
              <a:rPr lang="en-US" dirty="0"/>
              <a:t>Has the </a:t>
            </a:r>
            <a:r>
              <a:rPr lang="en-US" u="sng" dirty="0"/>
              <a:t>financial resources</a:t>
            </a:r>
            <a:r>
              <a:rPr lang="en-US" dirty="0"/>
              <a:t> for the project.</a:t>
            </a:r>
          </a:p>
          <a:p>
            <a:pPr lvl="1">
              <a:lnSpc>
                <a:spcPct val="110000"/>
              </a:lnSpc>
            </a:pPr>
            <a:r>
              <a:rPr lang="en-US" u="sng" dirty="0"/>
              <a:t>Signs</a:t>
            </a:r>
            <a:r>
              <a:rPr lang="en-US" dirty="0"/>
              <a:t> and publishes the </a:t>
            </a:r>
            <a:r>
              <a:rPr lang="en-US" u="sng" dirty="0"/>
              <a:t>project charter</a:t>
            </a:r>
            <a:r>
              <a:rPr lang="en-US" dirty="0"/>
              <a:t>.</a:t>
            </a:r>
          </a:p>
          <a:p>
            <a:pPr lvl="1">
              <a:lnSpc>
                <a:spcPct val="110000"/>
              </a:lnSpc>
            </a:pPr>
            <a:r>
              <a:rPr lang="en-US" u="sng" dirty="0"/>
              <a:t>Signs</a:t>
            </a:r>
            <a:r>
              <a:rPr lang="en-US" dirty="0"/>
              <a:t> off on all </a:t>
            </a:r>
            <a:r>
              <a:rPr lang="en-US" u="sng" dirty="0"/>
              <a:t>planning</a:t>
            </a:r>
            <a:r>
              <a:rPr lang="en-US" dirty="0"/>
              <a:t> documents and </a:t>
            </a:r>
            <a:r>
              <a:rPr lang="en-US" u="sng" dirty="0"/>
              <a:t>change requests</a:t>
            </a:r>
            <a:r>
              <a:rPr lang="en-US" dirty="0"/>
              <a:t>.</a:t>
            </a:r>
          </a:p>
          <a:p>
            <a:pPr lvl="1">
              <a:lnSpc>
                <a:spcPct val="110000"/>
              </a:lnSpc>
            </a:pPr>
            <a:r>
              <a:rPr lang="en-US" u="sng" dirty="0"/>
              <a:t>Authorizes</a:t>
            </a:r>
            <a:r>
              <a:rPr lang="en-US" dirty="0"/>
              <a:t> team to </a:t>
            </a:r>
            <a:r>
              <a:rPr lang="en-US" u="sng" dirty="0"/>
              <a:t>use resources</a:t>
            </a:r>
            <a:r>
              <a:rPr lang="en-US" dirty="0"/>
              <a:t>.</a:t>
            </a:r>
          </a:p>
          <a:p>
            <a:pPr lvl="1">
              <a:lnSpc>
                <a:spcPct val="110000"/>
              </a:lnSpc>
            </a:pPr>
            <a:r>
              <a:rPr lang="en-US" u="sng" dirty="0"/>
              <a:t>Reviews</a:t>
            </a:r>
            <a:r>
              <a:rPr lang="en-US" dirty="0"/>
              <a:t> progress and quality.</a:t>
            </a:r>
          </a:p>
        </p:txBody>
      </p:sp>
      <p:sp>
        <p:nvSpPr>
          <p:cNvPr id="3" name="Rectangle 2">
            <a:extLst>
              <a:ext uri="{FF2B5EF4-FFF2-40B4-BE49-F238E27FC236}">
                <a16:creationId xmlns:a16="http://schemas.microsoft.com/office/drawing/2014/main" id="{B73896C6-CE85-FA6C-9554-8430DE40BEC7}"/>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0460A1-165C-3CD6-005D-EE6C904C89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85729564"/>
      </p:ext>
    </p:extLst>
  </p:cSld>
  <p:clrMapOvr>
    <a:masterClrMapping/>
  </p:clrMapOvr>
  <p:transition advClick="0" advTm="139488"/>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3" name="Rectangle 3"/>
          <p:cNvSpPr>
            <a:spLocks noGrp="1" noChangeArrowheads="1"/>
          </p:cNvSpPr>
          <p:nvPr>
            <p:ph type="title"/>
          </p:nvPr>
        </p:nvSpPr>
        <p:spPr>
          <a:xfrm>
            <a:off x="983432" y="975331"/>
            <a:ext cx="6825952" cy="762000"/>
          </a:xfrm>
          <a:noFill/>
          <a:ln/>
        </p:spPr>
        <p:txBody>
          <a:bodyPr>
            <a:normAutofit/>
          </a:bodyPr>
          <a:lstStyle/>
          <a:p>
            <a:r>
              <a:rPr lang="en-US" sz="3600" dirty="0"/>
              <a:t>The Project Manager</a:t>
            </a:r>
          </a:p>
        </p:txBody>
      </p:sp>
      <p:sp>
        <p:nvSpPr>
          <p:cNvPr id="496642" name="Rectangle 2"/>
          <p:cNvSpPr>
            <a:spLocks noGrp="1" noChangeArrowheads="1"/>
          </p:cNvSpPr>
          <p:nvPr>
            <p:ph idx="1"/>
          </p:nvPr>
        </p:nvSpPr>
        <p:spPr>
          <a:xfrm>
            <a:off x="2063553" y="1556793"/>
            <a:ext cx="8215313" cy="4810125"/>
          </a:xfrm>
        </p:spPr>
        <p:txBody>
          <a:bodyPr>
            <a:normAutofit/>
          </a:bodyPr>
          <a:lstStyle/>
          <a:p>
            <a:pPr>
              <a:lnSpc>
                <a:spcPct val="110000"/>
              </a:lnSpc>
            </a:pPr>
            <a:endParaRPr lang="en-US" dirty="0"/>
          </a:p>
          <a:p>
            <a:pPr>
              <a:lnSpc>
                <a:spcPct val="110000"/>
              </a:lnSpc>
            </a:pPr>
            <a:r>
              <a:rPr lang="en-US" dirty="0"/>
              <a:t>The Successful Project Manager: A balance of soft and technical Skills.</a:t>
            </a:r>
          </a:p>
        </p:txBody>
      </p:sp>
      <p:sp>
        <p:nvSpPr>
          <p:cNvPr id="3" name="Rectangle 2">
            <a:extLst>
              <a:ext uri="{FF2B5EF4-FFF2-40B4-BE49-F238E27FC236}">
                <a16:creationId xmlns:a16="http://schemas.microsoft.com/office/drawing/2014/main" id="{68321302-7CA0-A947-A3E1-5FE1C95A488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6DFC1E-202C-6E33-DEFC-6A339F4397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4252607"/>
      </p:ext>
    </p:extLst>
  </p:cSld>
  <p:clrMapOvr>
    <a:masterClrMapping/>
  </p:clrMapOvr>
  <p:transition advClick="0" advTm="30976"/>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5" y="500900"/>
            <a:ext cx="8065169" cy="1143000"/>
          </a:xfrm>
        </p:spPr>
        <p:txBody>
          <a:bodyPr>
            <a:noAutofit/>
          </a:bodyPr>
          <a:lstStyle/>
          <a:p>
            <a:br>
              <a:rPr lang="en-GB" sz="3600" dirty="0"/>
            </a:br>
            <a:br>
              <a:rPr lang="en-US" sz="3600" dirty="0"/>
            </a:br>
            <a:r>
              <a:rPr lang="en-GB" sz="3600" dirty="0"/>
              <a:t>A </a:t>
            </a:r>
            <a:r>
              <a:rPr lang="en-US" sz="3600" dirty="0"/>
              <a:t>Successful</a:t>
            </a:r>
            <a:r>
              <a:rPr lang="en-GB" sz="3600" dirty="0"/>
              <a:t> Project Manager “Soft skills” </a:t>
            </a:r>
            <a:br>
              <a:rPr lang="en-GB" sz="3600" dirty="0"/>
            </a:br>
            <a:endParaRPr lang="en-GB" sz="3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70256864"/>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F6E18A89-7015-3AF0-DC7E-5DB06866B66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D840E6C-A6D4-35DC-54E2-9F73EA0CFE7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9125395"/>
      </p:ext>
    </p:extLst>
  </p:cSld>
  <p:clrMapOvr>
    <a:masterClrMapping/>
  </p:clrMapOvr>
  <mc:AlternateContent xmlns:mc="http://schemas.openxmlformats.org/markup-compatibility/2006" xmlns:p14="http://schemas.microsoft.com/office/powerpoint/2010/main">
    <mc:Choice Requires="p14">
      <p:transition spd="slow" p14:dur="2000" advTm="166848"/>
    </mc:Choice>
    <mc:Fallback xmlns="">
      <p:transition spd="slow" advTm="1668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nvPr>
        </p:nvSpPr>
        <p:spPr>
          <a:xfrm>
            <a:off x="1030900" y="653959"/>
            <a:ext cx="8229600" cy="1066800"/>
          </a:xfrm>
        </p:spPr>
        <p:txBody>
          <a:bodyPr>
            <a:normAutofit fontScale="90000"/>
          </a:bodyPr>
          <a:lstStyle/>
          <a:p>
            <a:r>
              <a:rPr lang="en-GB" sz="3600" dirty="0"/>
              <a:t>A </a:t>
            </a:r>
            <a:r>
              <a:rPr lang="en-US" sz="3600" dirty="0"/>
              <a:t>Successful</a:t>
            </a:r>
            <a:r>
              <a:rPr lang="en-GB" sz="3600" dirty="0"/>
              <a:t> Project Manager “Technical skills”</a:t>
            </a:r>
            <a:endParaRPr lang="en-US" sz="3600" dirty="0"/>
          </a:p>
        </p:txBody>
      </p:sp>
      <p:sp>
        <p:nvSpPr>
          <p:cNvPr id="622595" name="Rectangle 3"/>
          <p:cNvSpPr>
            <a:spLocks noGrp="1" noChangeArrowheads="1"/>
          </p:cNvSpPr>
          <p:nvPr>
            <p:ph idx="1"/>
          </p:nvPr>
        </p:nvSpPr>
        <p:spPr>
          <a:xfrm>
            <a:off x="2057400" y="1676400"/>
            <a:ext cx="8191500" cy="5181600"/>
          </a:xfrm>
        </p:spPr>
        <p:txBody>
          <a:bodyPr>
            <a:normAutofit/>
          </a:bodyPr>
          <a:lstStyle/>
          <a:p>
            <a:r>
              <a:rPr lang="en-US" sz="2400" b="1" dirty="0"/>
              <a:t>Project Management Knowledge:</a:t>
            </a:r>
          </a:p>
          <a:p>
            <a:pPr lvl="1"/>
            <a:r>
              <a:rPr lang="en-US" sz="2400" dirty="0"/>
              <a:t>Knowledge of </a:t>
            </a:r>
            <a:r>
              <a:rPr lang="en-US" sz="2400" u="sng" dirty="0"/>
              <a:t>project management tools</a:t>
            </a:r>
            <a:r>
              <a:rPr lang="en-US" sz="2400" dirty="0"/>
              <a:t> and techniques.</a:t>
            </a:r>
          </a:p>
          <a:p>
            <a:pPr lvl="1"/>
            <a:r>
              <a:rPr lang="en-US" sz="2400" dirty="0"/>
              <a:t>Ability to </a:t>
            </a:r>
            <a:r>
              <a:rPr lang="en-US" sz="2400" u="sng" dirty="0"/>
              <a:t>apply</a:t>
            </a:r>
            <a:r>
              <a:rPr lang="en-US" sz="2400" dirty="0"/>
              <a:t> the </a:t>
            </a:r>
            <a:r>
              <a:rPr lang="en-US" sz="2400" u="sng" dirty="0"/>
              <a:t>project management knowledge</a:t>
            </a:r>
            <a:r>
              <a:rPr lang="en-US" sz="2400" dirty="0"/>
              <a:t> to ongoing projects.</a:t>
            </a:r>
          </a:p>
          <a:p>
            <a:r>
              <a:rPr lang="en-US" sz="2400" b="1" dirty="0"/>
              <a:t>Knowledge of the Application Area:</a:t>
            </a:r>
          </a:p>
          <a:p>
            <a:pPr lvl="1"/>
            <a:r>
              <a:rPr lang="en-US" sz="2400" u="sng" dirty="0"/>
              <a:t>Knowledge of the industry</a:t>
            </a:r>
            <a:r>
              <a:rPr lang="en-US" sz="2400" dirty="0"/>
              <a:t>, functional departments, and technical elements.</a:t>
            </a:r>
          </a:p>
          <a:p>
            <a:pPr lvl="1"/>
            <a:r>
              <a:rPr lang="en-US" sz="2400" dirty="0"/>
              <a:t> </a:t>
            </a:r>
            <a:r>
              <a:rPr lang="en-US" sz="2400" u="sng" dirty="0"/>
              <a:t>Familiarity</a:t>
            </a:r>
            <a:r>
              <a:rPr lang="en-US" sz="2400" dirty="0"/>
              <a:t> with accepted </a:t>
            </a:r>
            <a:r>
              <a:rPr lang="en-US" sz="2400" u="sng" dirty="0"/>
              <a:t>standards and regulations</a:t>
            </a:r>
            <a:r>
              <a:rPr lang="en-US" sz="2400" dirty="0"/>
              <a:t>.</a:t>
            </a:r>
          </a:p>
        </p:txBody>
      </p:sp>
      <p:sp>
        <p:nvSpPr>
          <p:cNvPr id="3" name="Rectangle 2">
            <a:extLst>
              <a:ext uri="{FF2B5EF4-FFF2-40B4-BE49-F238E27FC236}">
                <a16:creationId xmlns:a16="http://schemas.microsoft.com/office/drawing/2014/main" id="{4939D914-28AE-BFA0-E79A-58C11C7D29B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3583A5-10A0-008F-49C9-BC6498C623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220201"/>
      </p:ext>
    </p:extLst>
  </p:cSld>
  <p:clrMapOvr>
    <a:masterClrMapping/>
  </p:clrMapOvr>
  <mc:AlternateContent xmlns:mc="http://schemas.openxmlformats.org/markup-compatibility/2006" xmlns:p14="http://schemas.microsoft.com/office/powerpoint/2010/main">
    <mc:Choice Requires="p14">
      <p:transition spd="slow" p14:dur="2000" advTm="80672"/>
    </mc:Choice>
    <mc:Fallback xmlns="">
      <p:transition spd="slow" advTm="806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61" name="Rectangle 5"/>
          <p:cNvSpPr>
            <a:spLocks noGrp="1" noChangeArrowheads="1"/>
          </p:cNvSpPr>
          <p:nvPr>
            <p:ph type="title"/>
          </p:nvPr>
        </p:nvSpPr>
        <p:spPr>
          <a:xfrm>
            <a:off x="1199456" y="1216813"/>
            <a:ext cx="7086600" cy="487362"/>
          </a:xfrm>
          <a:noFill/>
          <a:ln/>
        </p:spPr>
        <p:txBody>
          <a:bodyPr>
            <a:noAutofit/>
          </a:bodyPr>
          <a:lstStyle/>
          <a:p>
            <a:r>
              <a:rPr lang="en-US" sz="3600" dirty="0"/>
              <a:t>The Project Management Life Cycle</a:t>
            </a:r>
          </a:p>
        </p:txBody>
      </p:sp>
      <p:sp>
        <p:nvSpPr>
          <p:cNvPr id="608258" name="Rectangle 2"/>
          <p:cNvSpPr>
            <a:spLocks noGrp="1" noChangeArrowheads="1"/>
          </p:cNvSpPr>
          <p:nvPr>
            <p:ph idx="1"/>
          </p:nvPr>
        </p:nvSpPr>
        <p:spPr>
          <a:xfrm>
            <a:off x="2133600" y="1827214"/>
            <a:ext cx="8077200" cy="4575175"/>
          </a:xfrm>
        </p:spPr>
        <p:txBody>
          <a:bodyPr/>
          <a:lstStyle/>
          <a:p>
            <a:pPr>
              <a:lnSpc>
                <a:spcPct val="110000"/>
              </a:lnSpc>
            </a:pPr>
            <a:r>
              <a:rPr lang="en-US" dirty="0"/>
              <a:t>Once a project is initiated, you move into the planning processes where you develop a </a:t>
            </a:r>
            <a:r>
              <a:rPr lang="en-US" u="sng" dirty="0"/>
              <a:t>project management plan</a:t>
            </a:r>
            <a:r>
              <a:rPr lang="en-US" dirty="0"/>
              <a:t>. </a:t>
            </a:r>
          </a:p>
          <a:p>
            <a:pPr>
              <a:lnSpc>
                <a:spcPct val="110000"/>
              </a:lnSpc>
            </a:pPr>
            <a:endParaRPr lang="en-US" dirty="0"/>
          </a:p>
          <a:p>
            <a:pPr>
              <a:lnSpc>
                <a:spcPct val="110000"/>
              </a:lnSpc>
            </a:pPr>
            <a:r>
              <a:rPr lang="en-US" dirty="0"/>
              <a:t>From there, you start </a:t>
            </a:r>
            <a:r>
              <a:rPr lang="en-US" u="sng" dirty="0"/>
              <a:t>executing</a:t>
            </a:r>
            <a:r>
              <a:rPr lang="en-US" dirty="0"/>
              <a:t> the plan, </a:t>
            </a:r>
            <a:r>
              <a:rPr lang="en-US" u="sng" dirty="0"/>
              <a:t>control and monitor</a:t>
            </a:r>
            <a:r>
              <a:rPr lang="en-US" dirty="0"/>
              <a:t> work results in the executing phase.</a:t>
            </a:r>
          </a:p>
        </p:txBody>
      </p:sp>
      <p:sp>
        <p:nvSpPr>
          <p:cNvPr id="3" name="Rectangle 2">
            <a:extLst>
              <a:ext uri="{FF2B5EF4-FFF2-40B4-BE49-F238E27FC236}">
                <a16:creationId xmlns:a16="http://schemas.microsoft.com/office/drawing/2014/main" id="{D704F83C-1914-4CBB-F522-0F57008DE8F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74979A-56F2-4C98-DE59-B4066E77C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7019845"/>
      </p:ext>
    </p:extLst>
  </p:cSld>
  <p:clrMapOvr>
    <a:masterClrMapping/>
  </p:clrMapOvr>
  <p:transition advClick="0" advTm="30816"/>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7" name="Rectangle 3"/>
          <p:cNvSpPr>
            <a:spLocks noGrp="1" noChangeArrowheads="1"/>
          </p:cNvSpPr>
          <p:nvPr>
            <p:ph type="title"/>
          </p:nvPr>
        </p:nvSpPr>
        <p:spPr>
          <a:xfrm>
            <a:off x="983432" y="1065859"/>
            <a:ext cx="7491413" cy="609600"/>
          </a:xfrm>
          <a:noFill/>
          <a:ln/>
        </p:spPr>
        <p:txBody>
          <a:bodyPr>
            <a:normAutofit/>
          </a:bodyPr>
          <a:lstStyle/>
          <a:p>
            <a:r>
              <a:rPr lang="en-US" sz="3600" dirty="0"/>
              <a:t>The Project Management Life Cycle</a:t>
            </a:r>
          </a:p>
        </p:txBody>
      </p:sp>
      <p:sp>
        <p:nvSpPr>
          <p:cNvPr id="477186" name="Rectangle 2"/>
          <p:cNvSpPr>
            <a:spLocks noGrp="1" noChangeArrowheads="1"/>
          </p:cNvSpPr>
          <p:nvPr>
            <p:ph idx="1"/>
          </p:nvPr>
        </p:nvSpPr>
        <p:spPr>
          <a:xfrm>
            <a:off x="2057400" y="1844676"/>
            <a:ext cx="8153400" cy="4608513"/>
          </a:xfrm>
        </p:spPr>
        <p:txBody>
          <a:bodyPr>
            <a:normAutofit/>
          </a:bodyPr>
          <a:lstStyle/>
          <a:p>
            <a:pPr>
              <a:spcBef>
                <a:spcPct val="0"/>
              </a:spcBef>
            </a:pPr>
            <a:r>
              <a:rPr lang="en-US" dirty="0"/>
              <a:t>The work results your team generates may indicate a need for </a:t>
            </a:r>
            <a:r>
              <a:rPr lang="en-US" u="sng" dirty="0"/>
              <a:t>modifications</a:t>
            </a:r>
            <a:r>
              <a:rPr lang="en-US" dirty="0"/>
              <a:t> to the project </a:t>
            </a:r>
            <a:r>
              <a:rPr lang="en-US" u="sng" dirty="0"/>
              <a:t>schedule</a:t>
            </a:r>
            <a:r>
              <a:rPr lang="en-US" dirty="0"/>
              <a:t>, </a:t>
            </a:r>
            <a:r>
              <a:rPr lang="en-US" u="sng" dirty="0"/>
              <a:t>budget</a:t>
            </a:r>
            <a:r>
              <a:rPr lang="en-US" dirty="0"/>
              <a:t>, or </a:t>
            </a:r>
            <a:r>
              <a:rPr lang="en-US" u="sng" dirty="0"/>
              <a:t>scope</a:t>
            </a:r>
            <a:r>
              <a:rPr lang="en-US" dirty="0"/>
              <a:t> statement, which requires </a:t>
            </a:r>
            <a:r>
              <a:rPr lang="en-US" u="sng" dirty="0"/>
              <a:t>more planning</a:t>
            </a:r>
            <a:r>
              <a:rPr lang="en-US" dirty="0"/>
              <a:t>.</a:t>
            </a:r>
          </a:p>
          <a:p>
            <a:pPr>
              <a:spcBef>
                <a:spcPct val="0"/>
              </a:spcBef>
            </a:pPr>
            <a:endParaRPr lang="en-US" dirty="0"/>
          </a:p>
          <a:p>
            <a:pPr>
              <a:spcBef>
                <a:spcPct val="0"/>
              </a:spcBef>
            </a:pPr>
            <a:r>
              <a:rPr lang="en-US" dirty="0"/>
              <a:t>The </a:t>
            </a:r>
            <a:r>
              <a:rPr lang="en-US" u="sng" dirty="0"/>
              <a:t>loop</a:t>
            </a:r>
            <a:r>
              <a:rPr lang="en-US" dirty="0"/>
              <a:t> </a:t>
            </a:r>
            <a:r>
              <a:rPr lang="en-US" u="sng" dirty="0"/>
              <a:t>continues</a:t>
            </a:r>
            <a:r>
              <a:rPr lang="en-US" dirty="0"/>
              <a:t> between planning, executing, and controlling and monitoring until the project’s objectives are completely and satisfactorily met; then, you move into the closing phase.</a:t>
            </a:r>
          </a:p>
        </p:txBody>
      </p:sp>
      <p:sp>
        <p:nvSpPr>
          <p:cNvPr id="3" name="Rectangle 2">
            <a:extLst>
              <a:ext uri="{FF2B5EF4-FFF2-40B4-BE49-F238E27FC236}">
                <a16:creationId xmlns:a16="http://schemas.microsoft.com/office/drawing/2014/main" id="{B66E92BC-B6C0-54B9-4AFD-42A9817DB62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2D118DD-DF31-0985-47F7-EFB312FFAE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26169648"/>
      </p:ext>
    </p:extLst>
  </p:cSld>
  <p:clrMapOvr>
    <a:masterClrMapping/>
  </p:clrMapOvr>
  <p:transition advClick="0" advTm="82944"/>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61" name="Rectangle 5"/>
          <p:cNvSpPr>
            <a:spLocks noGrp="1" noChangeArrowheads="1"/>
          </p:cNvSpPr>
          <p:nvPr>
            <p:ph type="title"/>
          </p:nvPr>
        </p:nvSpPr>
        <p:spPr>
          <a:xfrm>
            <a:off x="983432" y="1089881"/>
            <a:ext cx="7086600" cy="487362"/>
          </a:xfrm>
          <a:noFill/>
          <a:ln/>
        </p:spPr>
        <p:txBody>
          <a:bodyPr>
            <a:noAutofit/>
          </a:bodyPr>
          <a:lstStyle/>
          <a:p>
            <a:r>
              <a:rPr lang="en-US" sz="3600" dirty="0"/>
              <a:t>The Project Management Life Cycle</a:t>
            </a:r>
          </a:p>
        </p:txBody>
      </p:sp>
      <p:pic>
        <p:nvPicPr>
          <p:cNvPr id="3" name="Content Placeholder 2">
            <a:extLst>
              <a:ext uri="{FF2B5EF4-FFF2-40B4-BE49-F238E27FC236}">
                <a16:creationId xmlns:a16="http://schemas.microsoft.com/office/drawing/2014/main" id="{8214C91C-5942-4A41-AA5B-D6DC96E1839D}"/>
              </a:ext>
            </a:extLst>
          </p:cNvPr>
          <p:cNvPicPr>
            <a:picLocks noGrp="1" noChangeAspect="1"/>
          </p:cNvPicPr>
          <p:nvPr>
            <p:ph idx="1"/>
          </p:nvPr>
        </p:nvPicPr>
        <p:blipFill rotWithShape="1">
          <a:blip r:embed="rId2"/>
          <a:srcRect l="21420" t="44412" r="32222" b="15947"/>
          <a:stretch/>
        </p:blipFill>
        <p:spPr>
          <a:xfrm>
            <a:off x="1847528" y="1664804"/>
            <a:ext cx="8280920" cy="4140460"/>
          </a:xfrm>
          <a:prstGeom prst="rect">
            <a:avLst/>
          </a:prstGeom>
        </p:spPr>
      </p:pic>
      <p:sp>
        <p:nvSpPr>
          <p:cNvPr id="4" name="Rectangle 3">
            <a:extLst>
              <a:ext uri="{FF2B5EF4-FFF2-40B4-BE49-F238E27FC236}">
                <a16:creationId xmlns:a16="http://schemas.microsoft.com/office/drawing/2014/main" id="{98AA3A41-65B8-99C1-B0E6-F8F9A340C20F}"/>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F76747A-1B10-97FC-245F-51050754C1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6277919"/>
      </p:ext>
    </p:extLst>
  </p:cSld>
  <p:clrMapOvr>
    <a:masterClrMapping/>
  </p:clrMapOvr>
  <p:transition advClick="0" advTm="78464"/>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839416" y="764704"/>
            <a:ext cx="8229600" cy="1066800"/>
          </a:xfrm>
        </p:spPr>
        <p:txBody>
          <a:bodyPr>
            <a:normAutofit/>
          </a:bodyPr>
          <a:lstStyle/>
          <a:p>
            <a:r>
              <a:rPr lang="en-US" sz="3600" dirty="0"/>
              <a:t>The Project Life Cycle</a:t>
            </a:r>
          </a:p>
        </p:txBody>
      </p:sp>
      <p:sp>
        <p:nvSpPr>
          <p:cNvPr id="620547" name="Rectangle 3"/>
          <p:cNvSpPr>
            <a:spLocks noGrp="1" noChangeArrowheads="1"/>
          </p:cNvSpPr>
          <p:nvPr>
            <p:ph idx="1"/>
          </p:nvPr>
        </p:nvSpPr>
        <p:spPr>
          <a:xfrm>
            <a:off x="2133600" y="1644651"/>
            <a:ext cx="8115300" cy="5084763"/>
          </a:xfrm>
        </p:spPr>
        <p:txBody>
          <a:bodyPr>
            <a:normAutofit/>
          </a:bodyPr>
          <a:lstStyle/>
          <a:p>
            <a:pPr>
              <a:lnSpc>
                <a:spcPct val="110000"/>
              </a:lnSpc>
              <a:spcBef>
                <a:spcPct val="30000"/>
              </a:spcBef>
            </a:pPr>
            <a:r>
              <a:rPr lang="en-US" sz="2400" dirty="0"/>
              <a:t>Project life cycle: is the series of phases that a project passes through from its start to its completion.</a:t>
            </a:r>
          </a:p>
          <a:p>
            <a:r>
              <a:rPr lang="en-US" sz="2400" dirty="0"/>
              <a:t>projects vary in size and the amount of complexity they contain, a typical project can be mapped to the following project life cycle structure:-</a:t>
            </a:r>
          </a:p>
          <a:p>
            <a:pPr lvl="1">
              <a:buFont typeface="Wingdings" panose="05000000000000000000" pitchFamily="2" charset="2"/>
              <a:buChar char="q"/>
            </a:pPr>
            <a:r>
              <a:rPr lang="en-US" sz="2000" dirty="0"/>
              <a:t>Starting the project,</a:t>
            </a:r>
          </a:p>
          <a:p>
            <a:pPr lvl="1">
              <a:buFont typeface="Wingdings" panose="05000000000000000000" pitchFamily="2" charset="2"/>
              <a:buChar char="q"/>
            </a:pPr>
            <a:r>
              <a:rPr lang="en-US" sz="2000" dirty="0"/>
              <a:t>Organizing and preparing,</a:t>
            </a:r>
          </a:p>
          <a:p>
            <a:pPr lvl="1">
              <a:buFont typeface="Wingdings" panose="05000000000000000000" pitchFamily="2" charset="2"/>
              <a:buChar char="q"/>
            </a:pPr>
            <a:r>
              <a:rPr lang="en-US" sz="2000" dirty="0"/>
              <a:t>Carrying out the work, and</a:t>
            </a:r>
          </a:p>
          <a:p>
            <a:pPr lvl="1">
              <a:buFont typeface="Wingdings" panose="05000000000000000000" pitchFamily="2" charset="2"/>
              <a:buChar char="q"/>
            </a:pPr>
            <a:r>
              <a:rPr lang="en-US" sz="2000" dirty="0"/>
              <a:t>Closing the project.</a:t>
            </a:r>
          </a:p>
        </p:txBody>
      </p:sp>
      <p:sp>
        <p:nvSpPr>
          <p:cNvPr id="3" name="Rectangle 2">
            <a:extLst>
              <a:ext uri="{FF2B5EF4-FFF2-40B4-BE49-F238E27FC236}">
                <a16:creationId xmlns:a16="http://schemas.microsoft.com/office/drawing/2014/main" id="{B1039C16-D378-B598-1861-EBFCE618954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377C8F1-948C-B478-ED91-E3B3A0FF0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3326562"/>
      </p:ext>
    </p:extLst>
  </p:cSld>
  <p:clrMapOvr>
    <a:masterClrMapping/>
  </p:clrMapOvr>
  <p:transition advTm="50404"/>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828854" y="728572"/>
            <a:ext cx="8229600" cy="1066800"/>
          </a:xfrm>
        </p:spPr>
        <p:txBody>
          <a:bodyPr>
            <a:normAutofit/>
          </a:bodyPr>
          <a:lstStyle/>
          <a:p>
            <a:r>
              <a:rPr lang="en-US" sz="3600" dirty="0"/>
              <a:t>The Project Life Cycle</a:t>
            </a:r>
          </a:p>
        </p:txBody>
      </p:sp>
      <p:pic>
        <p:nvPicPr>
          <p:cNvPr id="6" name="Picture 5"/>
          <p:cNvPicPr>
            <a:picLocks noChangeAspect="1"/>
          </p:cNvPicPr>
          <p:nvPr/>
        </p:nvPicPr>
        <p:blipFill rotWithShape="1">
          <a:blip r:embed="rId2"/>
          <a:srcRect l="28738" t="34593" r="21650" b="13583"/>
          <a:stretch/>
        </p:blipFill>
        <p:spPr>
          <a:xfrm>
            <a:off x="1981200" y="1600200"/>
            <a:ext cx="8208084" cy="4421088"/>
          </a:xfrm>
          <a:prstGeom prst="rect">
            <a:avLst/>
          </a:prstGeom>
        </p:spPr>
      </p:pic>
      <p:sp>
        <p:nvSpPr>
          <p:cNvPr id="3" name="Rectangle 2">
            <a:extLst>
              <a:ext uri="{FF2B5EF4-FFF2-40B4-BE49-F238E27FC236}">
                <a16:creationId xmlns:a16="http://schemas.microsoft.com/office/drawing/2014/main" id="{A6A95C40-FAFE-51FC-9449-8B2698AA396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D09A8BA-3613-79CA-0913-AA86EBC23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7678377"/>
      </p:ext>
    </p:extLst>
  </p:cSld>
  <p:clrMapOvr>
    <a:masterClrMapping/>
  </p:clrMapOvr>
  <p:transition advClick="0" advTm="127968"/>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839416" y="855906"/>
            <a:ext cx="8229600" cy="1066800"/>
          </a:xfrm>
        </p:spPr>
        <p:txBody>
          <a:bodyPr>
            <a:normAutofit/>
          </a:bodyPr>
          <a:lstStyle/>
          <a:p>
            <a:r>
              <a:rPr lang="en-US" sz="3600" dirty="0"/>
              <a:t>The Project Life Cycle</a:t>
            </a:r>
          </a:p>
        </p:txBody>
      </p:sp>
      <p:sp>
        <p:nvSpPr>
          <p:cNvPr id="620547" name="Rectangle 3"/>
          <p:cNvSpPr>
            <a:spLocks noGrp="1" noChangeArrowheads="1"/>
          </p:cNvSpPr>
          <p:nvPr>
            <p:ph idx="1"/>
          </p:nvPr>
        </p:nvSpPr>
        <p:spPr>
          <a:xfrm>
            <a:off x="2133600" y="1644651"/>
            <a:ext cx="8115300" cy="5084763"/>
          </a:xfrm>
        </p:spPr>
        <p:txBody>
          <a:bodyPr>
            <a:normAutofit/>
          </a:bodyPr>
          <a:lstStyle/>
          <a:p>
            <a:pPr>
              <a:lnSpc>
                <a:spcPct val="110000"/>
              </a:lnSpc>
              <a:spcBef>
                <a:spcPct val="30000"/>
              </a:spcBef>
            </a:pPr>
            <a:r>
              <a:rPr lang="en-US" sz="2400" dirty="0"/>
              <a:t>In order to </a:t>
            </a:r>
            <a:r>
              <a:rPr lang="en-US" sz="2400" u="sng" dirty="0"/>
              <a:t>improve management control</a:t>
            </a:r>
            <a:r>
              <a:rPr lang="en-US" sz="2400" dirty="0"/>
              <a:t>, projects are typically </a:t>
            </a:r>
            <a:r>
              <a:rPr lang="en-US" sz="2400" u="sng" dirty="0"/>
              <a:t>broken down</a:t>
            </a:r>
            <a:r>
              <a:rPr lang="en-US" sz="2400" dirty="0"/>
              <a:t> into </a:t>
            </a:r>
            <a:r>
              <a:rPr lang="en-US" sz="2400" u="sng" dirty="0"/>
              <a:t>manageable</a:t>
            </a:r>
            <a:r>
              <a:rPr lang="en-US" sz="2400" dirty="0"/>
              <a:t>, </a:t>
            </a:r>
            <a:r>
              <a:rPr lang="en-US" sz="2400" u="sng" dirty="0"/>
              <a:t>sequential</a:t>
            </a:r>
            <a:r>
              <a:rPr lang="en-US" sz="2400" dirty="0"/>
              <a:t> </a:t>
            </a:r>
            <a:r>
              <a:rPr lang="en-US" sz="2400" u="sng" dirty="0"/>
              <a:t>phases</a:t>
            </a:r>
            <a:r>
              <a:rPr lang="en-US" sz="2400" dirty="0"/>
              <a:t> of work activities named: </a:t>
            </a:r>
            <a:r>
              <a:rPr lang="en-US" sz="2400" u="sng" dirty="0"/>
              <a:t>Project Life Cycle</a:t>
            </a:r>
            <a:r>
              <a:rPr lang="en-US" sz="2400" dirty="0"/>
              <a:t> (</a:t>
            </a:r>
            <a:r>
              <a:rPr lang="en-US" sz="2400" u="sng" dirty="0"/>
              <a:t>in general: 5 phases</a:t>
            </a:r>
            <a:r>
              <a:rPr lang="en-US" sz="2400" dirty="0"/>
              <a:t>).</a:t>
            </a:r>
          </a:p>
          <a:p>
            <a:pPr lvl="1">
              <a:lnSpc>
                <a:spcPct val="110000"/>
              </a:lnSpc>
            </a:pPr>
            <a:r>
              <a:rPr lang="en-US" sz="2400" dirty="0"/>
              <a:t>Initiating Phase</a:t>
            </a:r>
          </a:p>
          <a:p>
            <a:pPr lvl="1">
              <a:lnSpc>
                <a:spcPct val="110000"/>
              </a:lnSpc>
            </a:pPr>
            <a:r>
              <a:rPr lang="en-US" sz="2400" dirty="0"/>
              <a:t>Planning Phase</a:t>
            </a:r>
          </a:p>
          <a:p>
            <a:pPr lvl="1">
              <a:lnSpc>
                <a:spcPct val="110000"/>
              </a:lnSpc>
            </a:pPr>
            <a:r>
              <a:rPr lang="en-US" sz="2400" dirty="0"/>
              <a:t>Executing Phase</a:t>
            </a:r>
          </a:p>
          <a:p>
            <a:pPr lvl="1">
              <a:lnSpc>
                <a:spcPct val="110000"/>
              </a:lnSpc>
            </a:pPr>
            <a:r>
              <a:rPr lang="en-US" sz="2400" dirty="0"/>
              <a:t>Monitoring and controlling</a:t>
            </a:r>
          </a:p>
          <a:p>
            <a:pPr lvl="1">
              <a:lnSpc>
                <a:spcPct val="110000"/>
              </a:lnSpc>
            </a:pPr>
            <a:r>
              <a:rPr lang="en-US" sz="2400" dirty="0"/>
              <a:t>Closing Phase</a:t>
            </a:r>
          </a:p>
        </p:txBody>
      </p:sp>
      <p:sp>
        <p:nvSpPr>
          <p:cNvPr id="3" name="Rectangle 2">
            <a:extLst>
              <a:ext uri="{FF2B5EF4-FFF2-40B4-BE49-F238E27FC236}">
                <a16:creationId xmlns:a16="http://schemas.microsoft.com/office/drawing/2014/main" id="{0B73D10E-EF3B-7863-6FD4-92A15A8B3B2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21B559-7ABA-4836-13B1-DAA5A8C70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2167571"/>
      </p:ext>
    </p:extLst>
  </p:cSld>
  <p:clrMapOvr>
    <a:masterClrMapping/>
  </p:clrMapOvr>
  <p:transition advClick="0" advTm="40800"/>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7697"/>
            <a:ext cx="10515600" cy="1325563"/>
          </a:xfrm>
        </p:spPr>
        <p:txBody>
          <a:bodyPr>
            <a:normAutofit/>
          </a:bodyPr>
          <a:lstStyle/>
          <a:p>
            <a:r>
              <a:rPr lang="en-US" sz="3600" dirty="0"/>
              <a:t>Project  life cycle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794074"/>
              </p:ext>
            </p:extLst>
          </p:nvPr>
        </p:nvGraphicFramePr>
        <p:xfrm>
          <a:off x="1527348" y="1214422"/>
          <a:ext cx="8929718" cy="5643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0D74DC26-6E2F-3E1E-3DA1-13E48511EC3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B0B91F0-7E75-47DD-0529-9E00B89022A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44471"/>
      </p:ext>
    </p:extLst>
  </p:cSld>
  <p:clrMapOvr>
    <a:masterClrMapping/>
  </p:clrMapOvr>
  <mc:AlternateContent xmlns:mc="http://schemas.openxmlformats.org/markup-compatibility/2006" xmlns:p14="http://schemas.microsoft.com/office/powerpoint/2010/main">
    <mc:Choice Requires="p14">
      <p:transition spd="slow" p14:dur="2000" advTm="232073"/>
    </mc:Choice>
    <mc:Fallback xmlns="">
      <p:transition spd="slow" advTm="23207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551384" y="864788"/>
            <a:ext cx="7787208" cy="1143000"/>
          </a:xfrm>
        </p:spPr>
        <p:txBody>
          <a:bodyPr>
            <a:normAutofit/>
          </a:bodyPr>
          <a:lstStyle/>
          <a:p>
            <a:r>
              <a:rPr lang="en-US" sz="3600" dirty="0"/>
              <a:t>Project Management Knowledge Areas </a:t>
            </a:r>
          </a:p>
        </p:txBody>
      </p:sp>
      <p:sp>
        <p:nvSpPr>
          <p:cNvPr id="3" name="Content Placeholder 2">
            <a:extLst>
              <a:ext uri="{FF2B5EF4-FFF2-40B4-BE49-F238E27FC236}">
                <a16:creationId xmlns:a16="http://schemas.microsoft.com/office/drawing/2014/main" id="{5A59AACB-563C-4AA3-AF02-B9C27D3CD9A8}"/>
              </a:ext>
            </a:extLst>
          </p:cNvPr>
          <p:cNvSpPr>
            <a:spLocks noGrp="1"/>
          </p:cNvSpPr>
          <p:nvPr>
            <p:ph idx="1"/>
          </p:nvPr>
        </p:nvSpPr>
        <p:spPr/>
        <p:txBody>
          <a:bodyPr>
            <a:normAutofit/>
          </a:bodyPr>
          <a:lstStyle/>
          <a:p>
            <a:r>
              <a:rPr lang="en-US" sz="2400" dirty="0"/>
              <a:t>The Project Management Knowledge Areas are fields or areas of specialization that are commonly employed when managing projects. </a:t>
            </a:r>
          </a:p>
          <a:p>
            <a:r>
              <a:rPr lang="en-US" sz="2400" dirty="0"/>
              <a:t>A Knowledge Area is a set of processes associated with a particular topic in project management.</a:t>
            </a:r>
          </a:p>
          <a:p>
            <a:r>
              <a:rPr lang="en-US" sz="2400" dirty="0"/>
              <a:t>These 10 Knowledge Areas are used on most projects most of the time. </a:t>
            </a:r>
          </a:p>
          <a:p>
            <a:r>
              <a:rPr lang="en-US" sz="2400" dirty="0"/>
              <a:t>The needs of a specific project may require additional Knowledge Areas</a:t>
            </a:r>
          </a:p>
        </p:txBody>
      </p:sp>
      <p:sp>
        <p:nvSpPr>
          <p:cNvPr id="5" name="Rectangle 4">
            <a:extLst>
              <a:ext uri="{FF2B5EF4-FFF2-40B4-BE49-F238E27FC236}">
                <a16:creationId xmlns:a16="http://schemas.microsoft.com/office/drawing/2014/main" id="{BB2FD60B-FB4A-F6DA-E710-F9B64ADF678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7D34A1B-8469-6E55-06C5-F2B804EB84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2929091"/>
      </p:ext>
    </p:extLst>
  </p:cSld>
  <p:clrMapOvr>
    <a:masterClrMapping/>
  </p:clrMapOvr>
  <mc:AlternateContent xmlns:mc="http://schemas.openxmlformats.org/markup-compatibility/2006" xmlns:p14="http://schemas.microsoft.com/office/powerpoint/2010/main">
    <mc:Choice Requires="p14">
      <p:transition spd="slow" p14:dur="2000" advTm="10048"/>
    </mc:Choice>
    <mc:Fallback xmlns="">
      <p:transition spd="slow" advTm="1004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767408" y="617697"/>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1802083163"/>
              </p:ext>
            </p:extLst>
          </p:nvPr>
        </p:nvGraphicFramePr>
        <p:xfrm>
          <a:off x="1847529" y="1556792"/>
          <a:ext cx="8424935" cy="4320480"/>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433113">
                  <a:extLst>
                    <a:ext uri="{9D8B030D-6E8A-4147-A177-3AD203B41FA5}">
                      <a16:colId xmlns:a16="http://schemas.microsoft.com/office/drawing/2014/main" val="4143920981"/>
                    </a:ext>
                  </a:extLst>
                </a:gridCol>
                <a:gridCol w="5400599">
                  <a:extLst>
                    <a:ext uri="{9D8B030D-6E8A-4147-A177-3AD203B41FA5}">
                      <a16:colId xmlns:a16="http://schemas.microsoft.com/office/drawing/2014/main" val="2231875789"/>
                    </a:ext>
                  </a:extLst>
                </a:gridCol>
              </a:tblGrid>
              <a:tr h="814517">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699861">
                <a:tc>
                  <a:txBody>
                    <a:bodyPr/>
                    <a:lstStyle/>
                    <a:p>
                      <a:pPr algn="l"/>
                      <a:r>
                        <a:rPr lang="en-US" b="1" dirty="0">
                          <a:latin typeface="Book Antiqua" panose="02040602050305030304" pitchFamily="18" charset="0"/>
                        </a:rPr>
                        <a:t>1</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Integration Management</a:t>
                      </a:r>
                      <a:endParaRPr lang="en-US" dirty="0">
                        <a:latin typeface="Book Antiqua" panose="02040602050305030304" pitchFamily="18" charset="0"/>
                      </a:endParaRPr>
                    </a:p>
                  </a:txBody>
                  <a:tcPr/>
                </a:tc>
                <a:tc>
                  <a:txBody>
                    <a:bodyPr/>
                    <a:lstStyle/>
                    <a:p>
                      <a:pPr algn="l"/>
                      <a:r>
                        <a:rPr lang="en-US" sz="1800" b="0" i="0" u="none" strike="noStrike" kern="1200" baseline="0" dirty="0">
                          <a:solidFill>
                            <a:schemeClr val="dk1"/>
                          </a:solidFill>
                          <a:latin typeface="Book Antiqua" panose="02040602050305030304" pitchFamily="18" charset="0"/>
                          <a:ea typeface="+mn-ea"/>
                          <a:cs typeface="+mn-cs"/>
                        </a:rPr>
                        <a:t>includes the processes and activities to</a:t>
                      </a:r>
                    </a:p>
                    <a:p>
                      <a:pPr algn="l"/>
                      <a:r>
                        <a:rPr lang="en-US" sz="1800" b="0" i="0" u="none" strike="noStrike" kern="1200" baseline="0" dirty="0">
                          <a:solidFill>
                            <a:schemeClr val="dk1"/>
                          </a:solidFill>
                          <a:latin typeface="Book Antiqua" panose="02040602050305030304" pitchFamily="18" charset="0"/>
                          <a:ea typeface="+mn-ea"/>
                          <a:cs typeface="+mn-cs"/>
                        </a:rPr>
                        <a:t>identify, define, combine, unify, and coordinate the various processes and project management activities within the Project Management Process Groups.</a:t>
                      </a:r>
                      <a:endParaRPr lang="en-US" dirty="0">
                        <a:latin typeface="Book Antiqua" panose="02040602050305030304" pitchFamily="18" charset="0"/>
                      </a:endParaRPr>
                    </a:p>
                  </a:txBody>
                  <a:tcPr/>
                </a:tc>
                <a:extLst>
                  <a:ext uri="{0D108BD9-81ED-4DB2-BD59-A6C34878D82A}">
                    <a16:rowId xmlns:a16="http://schemas.microsoft.com/office/drawing/2014/main" val="3820831566"/>
                  </a:ext>
                </a:extLst>
              </a:tr>
              <a:tr h="1062413">
                <a:tc>
                  <a:txBody>
                    <a:bodyPr/>
                    <a:lstStyle/>
                    <a:p>
                      <a:pPr algn="l"/>
                      <a:r>
                        <a:rPr lang="en-US" b="1" dirty="0">
                          <a:latin typeface="Book Antiqua" panose="02040602050305030304" pitchFamily="18" charset="0"/>
                        </a:rPr>
                        <a:t>2</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Scope Management</a:t>
                      </a:r>
                      <a:endParaRPr lang="en-US" dirty="0">
                        <a:latin typeface="Book Antiqua" panose="02040602050305030304" pitchFamily="18" charset="0"/>
                      </a:endParaRPr>
                    </a:p>
                  </a:txBody>
                  <a:tcPr/>
                </a:tc>
                <a:tc>
                  <a:txBody>
                    <a:bodyPr/>
                    <a:lstStyle/>
                    <a:p>
                      <a:pPr algn="l"/>
                      <a:r>
                        <a:rPr lang="en-US" sz="1800" b="0" i="0" u="none" strike="noStrike" kern="1200" baseline="0" dirty="0">
                          <a:solidFill>
                            <a:schemeClr val="dk1"/>
                          </a:solidFill>
                          <a:latin typeface="Book Antiqua" panose="02040602050305030304" pitchFamily="18" charset="0"/>
                          <a:ea typeface="+mn-ea"/>
                          <a:cs typeface="+mn-cs"/>
                        </a:rPr>
                        <a:t>includes the processes required to ensure that the</a:t>
                      </a:r>
                    </a:p>
                    <a:p>
                      <a:pPr algn="l"/>
                      <a:r>
                        <a:rPr lang="en-US" sz="1800" b="0" i="0" u="none" strike="noStrike" kern="1200" baseline="0" dirty="0">
                          <a:solidFill>
                            <a:schemeClr val="dk1"/>
                          </a:solidFill>
                          <a:latin typeface="Book Antiqua" panose="02040602050305030304" pitchFamily="18" charset="0"/>
                          <a:ea typeface="+mn-ea"/>
                          <a:cs typeface="+mn-cs"/>
                        </a:rPr>
                        <a:t>project includes all the work required, and only the work required, to complete the project successfully</a:t>
                      </a:r>
                      <a:endParaRPr lang="en-US" dirty="0">
                        <a:latin typeface="Book Antiqua" panose="02040602050305030304" pitchFamily="18" charset="0"/>
                      </a:endParaRPr>
                    </a:p>
                  </a:txBody>
                  <a:tcPr/>
                </a:tc>
                <a:extLst>
                  <a:ext uri="{0D108BD9-81ED-4DB2-BD59-A6C34878D82A}">
                    <a16:rowId xmlns:a16="http://schemas.microsoft.com/office/drawing/2014/main" val="4243356116"/>
                  </a:ext>
                </a:extLst>
              </a:tr>
              <a:tr h="743689">
                <a:tc>
                  <a:txBody>
                    <a:bodyPr/>
                    <a:lstStyle/>
                    <a:p>
                      <a:pPr algn="l"/>
                      <a:r>
                        <a:rPr lang="en-US" b="1" dirty="0">
                          <a:latin typeface="Book Antiqua" panose="02040602050305030304" pitchFamily="18" charset="0"/>
                        </a:rPr>
                        <a:t>3</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Schedule Management</a:t>
                      </a:r>
                      <a:endParaRPr lang="en-US" dirty="0">
                        <a:latin typeface="Book Antiqua" panose="02040602050305030304" pitchFamily="18" charset="0"/>
                      </a:endParaRPr>
                    </a:p>
                  </a:txBody>
                  <a:tcPr/>
                </a:tc>
                <a:tc>
                  <a:txBody>
                    <a:bodyPr/>
                    <a:lstStyle/>
                    <a:p>
                      <a:pPr algn="l"/>
                      <a:r>
                        <a:rPr lang="en-US" sz="1800" b="0" i="0" u="none" strike="noStrike" kern="1200" baseline="0" dirty="0">
                          <a:solidFill>
                            <a:schemeClr val="dk1"/>
                          </a:solidFill>
                          <a:latin typeface="Book Antiqua" panose="02040602050305030304" pitchFamily="18" charset="0"/>
                          <a:ea typeface="+mn-ea"/>
                          <a:cs typeface="+mn-cs"/>
                        </a:rPr>
                        <a:t>includes the processes required to manage the</a:t>
                      </a:r>
                    </a:p>
                    <a:p>
                      <a:pPr algn="l"/>
                      <a:r>
                        <a:rPr lang="en-US" sz="1800" b="0" i="0" u="none" strike="noStrike" kern="1200" baseline="0" dirty="0">
                          <a:solidFill>
                            <a:schemeClr val="dk1"/>
                          </a:solidFill>
                          <a:latin typeface="Book Antiqua" panose="02040602050305030304" pitchFamily="18" charset="0"/>
                          <a:ea typeface="+mn-ea"/>
                          <a:cs typeface="+mn-cs"/>
                        </a:rPr>
                        <a:t>timely completion of the project.</a:t>
                      </a:r>
                      <a:endParaRPr lang="en-US" dirty="0">
                        <a:latin typeface="Book Antiqua" panose="02040602050305030304" pitchFamily="18" charset="0"/>
                      </a:endParaRPr>
                    </a:p>
                  </a:txBody>
                  <a:tcPr/>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98B20357-51F9-663D-3937-97A12F01C07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36A074B-3E87-9A3A-9D27-8AAAED4C8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3785664"/>
      </p:ext>
    </p:extLst>
  </p:cSld>
  <p:clrMapOvr>
    <a:masterClrMapping/>
  </p:clrMapOvr>
  <mc:AlternateContent xmlns:mc="http://schemas.openxmlformats.org/markup-compatibility/2006" xmlns:p14="http://schemas.microsoft.com/office/powerpoint/2010/main">
    <mc:Choice Requires="p14">
      <p:transition spd="slow" p14:dur="2000" advTm="121184"/>
    </mc:Choice>
    <mc:Fallback xmlns="">
      <p:transition spd="slow" advTm="1211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839416" y="633248"/>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4071745950"/>
              </p:ext>
            </p:extLst>
          </p:nvPr>
        </p:nvGraphicFramePr>
        <p:xfrm>
          <a:off x="1883533" y="1556792"/>
          <a:ext cx="8424935" cy="4464496"/>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541125">
                  <a:extLst>
                    <a:ext uri="{9D8B030D-6E8A-4147-A177-3AD203B41FA5}">
                      <a16:colId xmlns:a16="http://schemas.microsoft.com/office/drawing/2014/main" val="4143920981"/>
                    </a:ext>
                  </a:extLst>
                </a:gridCol>
                <a:gridCol w="5292587">
                  <a:extLst>
                    <a:ext uri="{9D8B030D-6E8A-4147-A177-3AD203B41FA5}">
                      <a16:colId xmlns:a16="http://schemas.microsoft.com/office/drawing/2014/main" val="2231875789"/>
                    </a:ext>
                  </a:extLst>
                </a:gridCol>
              </a:tblGrid>
              <a:tr h="733453">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243681">
                <a:tc>
                  <a:txBody>
                    <a:bodyPr/>
                    <a:lstStyle/>
                    <a:p>
                      <a:pPr algn="l"/>
                      <a:r>
                        <a:rPr lang="en-US" b="1" dirty="0">
                          <a:latin typeface="Book Antiqua" panose="02040602050305030304" pitchFamily="18" charset="0"/>
                        </a:rPr>
                        <a:t>4</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Cost Management</a:t>
                      </a:r>
                      <a:endParaRPr lang="en-US" dirty="0">
                        <a:latin typeface="Book Antiqua" panose="02040602050305030304" pitchFamily="18" charset="0"/>
                      </a:endParaRPr>
                    </a:p>
                  </a:txBody>
                  <a:tcPr/>
                </a:tc>
                <a:tc>
                  <a:txBody>
                    <a:bodyPr/>
                    <a:lstStyle/>
                    <a:p>
                      <a:pPr algn="l"/>
                      <a:r>
                        <a:rPr lang="en-US" dirty="0">
                          <a:latin typeface="Book Antiqua" panose="02040602050305030304" pitchFamily="18" charset="0"/>
                        </a:rPr>
                        <a:t>includes the processes involved in planning, estimating, budgeting, financing, funding, managing, and controlling costs so the project can be completed within the approved budget.</a:t>
                      </a:r>
                    </a:p>
                  </a:txBody>
                  <a:tcPr/>
                </a:tc>
                <a:extLst>
                  <a:ext uri="{0D108BD9-81ED-4DB2-BD59-A6C34878D82A}">
                    <a16:rowId xmlns:a16="http://schemas.microsoft.com/office/drawing/2014/main" val="3820831566"/>
                  </a:ext>
                </a:extLst>
              </a:tr>
              <a:tr h="1530684">
                <a:tc>
                  <a:txBody>
                    <a:bodyPr/>
                    <a:lstStyle/>
                    <a:p>
                      <a:pPr algn="l"/>
                      <a:r>
                        <a:rPr lang="en-US" b="1" dirty="0">
                          <a:latin typeface="Book Antiqua" panose="02040602050305030304" pitchFamily="18" charset="0"/>
                        </a:rPr>
                        <a:t>5</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Quality Management</a:t>
                      </a:r>
                      <a:endParaRPr lang="en-US" dirty="0">
                        <a:latin typeface="Book Antiqua" panose="02040602050305030304" pitchFamily="18" charset="0"/>
                      </a:endParaRPr>
                    </a:p>
                  </a:txBody>
                  <a:tcPr/>
                </a:tc>
                <a:tc>
                  <a:txBody>
                    <a:bodyPr/>
                    <a:lstStyle/>
                    <a:p>
                      <a:pPr algn="l"/>
                      <a:r>
                        <a:rPr lang="en-US" dirty="0">
                          <a:latin typeface="Book Antiqua" panose="02040602050305030304" pitchFamily="18" charset="0"/>
                        </a:rPr>
                        <a:t>includes the processes for incorporating the organization’s quality policy regarding planning, managing, and controlling project and product quality requirements, in order to meet stakeholders’ expectations.</a:t>
                      </a:r>
                    </a:p>
                  </a:txBody>
                  <a:tcPr/>
                </a:tc>
                <a:extLst>
                  <a:ext uri="{0D108BD9-81ED-4DB2-BD59-A6C34878D82A}">
                    <a16:rowId xmlns:a16="http://schemas.microsoft.com/office/drawing/2014/main" val="4243356116"/>
                  </a:ext>
                </a:extLst>
              </a:tr>
              <a:tr h="956678">
                <a:tc>
                  <a:txBody>
                    <a:bodyPr/>
                    <a:lstStyle/>
                    <a:p>
                      <a:pPr algn="l"/>
                      <a:r>
                        <a:rPr lang="en-US" b="1" dirty="0">
                          <a:latin typeface="Book Antiqua" panose="02040602050305030304" pitchFamily="18" charset="0"/>
                        </a:rPr>
                        <a:t>6</a:t>
                      </a:r>
                    </a:p>
                  </a:txBody>
                  <a:tcPr/>
                </a:tc>
                <a:tc>
                  <a:txBody>
                    <a:bodyPr/>
                    <a:lstStyle/>
                    <a:p>
                      <a:pPr algn="l"/>
                      <a:r>
                        <a:rPr lang="en-US" sz="1800" b="1" i="0" u="none" strike="noStrike" kern="1200" baseline="0" dirty="0">
                          <a:solidFill>
                            <a:schemeClr val="dk1"/>
                          </a:solidFill>
                          <a:latin typeface="Book Antiqua" panose="02040602050305030304" pitchFamily="18" charset="0"/>
                          <a:ea typeface="+mn-ea"/>
                          <a:cs typeface="+mn-cs"/>
                        </a:rPr>
                        <a:t>Project Resource Management</a:t>
                      </a:r>
                      <a:endParaRPr lang="en-US" dirty="0">
                        <a:latin typeface="Book Antiqua" panose="02040602050305030304" pitchFamily="18" charset="0"/>
                      </a:endParaRPr>
                    </a:p>
                  </a:txBody>
                  <a:tcPr/>
                </a:tc>
                <a:tc>
                  <a:txBody>
                    <a:bodyPr/>
                    <a:lstStyle/>
                    <a:p>
                      <a:pPr algn="l"/>
                      <a:r>
                        <a:rPr lang="en-US" dirty="0">
                          <a:latin typeface="Book Antiqua" panose="02040602050305030304" pitchFamily="18" charset="0"/>
                        </a:rPr>
                        <a:t>includes the processes to identify, acquire, and</a:t>
                      </a:r>
                    </a:p>
                    <a:p>
                      <a:pPr algn="l"/>
                      <a:r>
                        <a:rPr lang="en-US" dirty="0">
                          <a:latin typeface="Book Antiqua" panose="02040602050305030304" pitchFamily="18" charset="0"/>
                        </a:rPr>
                        <a:t>manage the resources needed for the successful completion of the project</a:t>
                      </a:r>
                    </a:p>
                  </a:txBody>
                  <a:tcPr/>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46576706-7652-38F4-B0EE-D8256BAA2EE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1C93E3B-CCD7-5068-5B56-292DF7EAD7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03269182"/>
      </p:ext>
    </p:extLst>
  </p:cSld>
  <p:clrMapOvr>
    <a:masterClrMapping/>
  </p:clrMapOvr>
  <mc:AlternateContent xmlns:mc="http://schemas.openxmlformats.org/markup-compatibility/2006" xmlns:p14="http://schemas.microsoft.com/office/powerpoint/2010/main">
    <mc:Choice Requires="p14">
      <p:transition spd="slow" p14:dur="2000" advTm="95712"/>
    </mc:Choice>
    <mc:Fallback xmlns="">
      <p:transition spd="slow" advTm="957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767408" y="652247"/>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3900410064"/>
              </p:ext>
            </p:extLst>
          </p:nvPr>
        </p:nvGraphicFramePr>
        <p:xfrm>
          <a:off x="1883533" y="1556793"/>
          <a:ext cx="8424935" cy="4161290"/>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325101">
                  <a:extLst>
                    <a:ext uri="{9D8B030D-6E8A-4147-A177-3AD203B41FA5}">
                      <a16:colId xmlns:a16="http://schemas.microsoft.com/office/drawing/2014/main" val="4143920981"/>
                    </a:ext>
                  </a:extLst>
                </a:gridCol>
                <a:gridCol w="5508611">
                  <a:extLst>
                    <a:ext uri="{9D8B030D-6E8A-4147-A177-3AD203B41FA5}">
                      <a16:colId xmlns:a16="http://schemas.microsoft.com/office/drawing/2014/main" val="2231875789"/>
                    </a:ext>
                  </a:extLst>
                </a:gridCol>
              </a:tblGrid>
              <a:tr h="0">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243681">
                <a:tc>
                  <a:txBody>
                    <a:bodyPr/>
                    <a:lstStyle/>
                    <a:p>
                      <a:pPr algn="l"/>
                      <a:r>
                        <a:rPr lang="en-US" b="1" dirty="0">
                          <a:latin typeface="Book Antiqua" panose="02040602050305030304" pitchFamily="18" charset="0"/>
                        </a:rPr>
                        <a:t>7</a:t>
                      </a:r>
                    </a:p>
                  </a:txBody>
                  <a:tcPr/>
                </a:tc>
                <a:tc>
                  <a:txBody>
                    <a:bodyPr/>
                    <a:lstStyle/>
                    <a:p>
                      <a:pPr algn="l"/>
                      <a:r>
                        <a:rPr lang="en-US" b="1" dirty="0">
                          <a:latin typeface="Book Antiqua" panose="02040602050305030304" pitchFamily="18" charset="0"/>
                        </a:rPr>
                        <a:t>Project Communications Management</a:t>
                      </a:r>
                    </a:p>
                  </a:txBody>
                  <a:tcPr/>
                </a:tc>
                <a:tc>
                  <a:txBody>
                    <a:bodyPr/>
                    <a:lstStyle/>
                    <a:p>
                      <a:pPr algn="l"/>
                      <a:r>
                        <a:rPr lang="en-US" dirty="0">
                          <a:latin typeface="Book Antiqua" panose="02040602050305030304" pitchFamily="18" charset="0"/>
                        </a:rPr>
                        <a:t>includes the processes required to ensure timely and appropriate planning, collection, creation, distribution, storage, retrieval, management, control, monitoring, and ultimate disposition of project information.</a:t>
                      </a:r>
                    </a:p>
                  </a:txBody>
                  <a:tcPr/>
                </a:tc>
                <a:extLst>
                  <a:ext uri="{0D108BD9-81ED-4DB2-BD59-A6C34878D82A}">
                    <a16:rowId xmlns:a16="http://schemas.microsoft.com/office/drawing/2014/main" val="3820831566"/>
                  </a:ext>
                </a:extLst>
              </a:tr>
              <a:tr h="1259891">
                <a:tc>
                  <a:txBody>
                    <a:bodyPr/>
                    <a:lstStyle/>
                    <a:p>
                      <a:pPr algn="l"/>
                      <a:r>
                        <a:rPr lang="en-US" b="1" dirty="0">
                          <a:latin typeface="Book Antiqua" panose="02040602050305030304" pitchFamily="18" charset="0"/>
                        </a:rPr>
                        <a:t>8</a:t>
                      </a:r>
                    </a:p>
                  </a:txBody>
                  <a:tcPr/>
                </a:tc>
                <a:tc>
                  <a:txBody>
                    <a:bodyPr/>
                    <a:lstStyle/>
                    <a:p>
                      <a:pPr algn="l"/>
                      <a:r>
                        <a:rPr lang="en-US" b="1" dirty="0">
                          <a:latin typeface="Book Antiqua" panose="02040602050305030304" pitchFamily="18" charset="0"/>
                        </a:rPr>
                        <a:t>Project Risk Management</a:t>
                      </a:r>
                    </a:p>
                  </a:txBody>
                  <a:tcPr/>
                </a:tc>
                <a:tc>
                  <a:txBody>
                    <a:bodyPr/>
                    <a:lstStyle/>
                    <a:p>
                      <a:pPr algn="l"/>
                      <a:r>
                        <a:rPr lang="en-US" dirty="0">
                          <a:latin typeface="Book Antiqua" panose="02040602050305030304" pitchFamily="18" charset="0"/>
                        </a:rPr>
                        <a:t>includes the processes of conducting risk management planning, identification, analysis, response planning, response implementation, and monitoring risk on a project.</a:t>
                      </a:r>
                    </a:p>
                  </a:txBody>
                  <a:tcPr/>
                </a:tc>
                <a:extLst>
                  <a:ext uri="{0D108BD9-81ED-4DB2-BD59-A6C34878D82A}">
                    <a16:rowId xmlns:a16="http://schemas.microsoft.com/office/drawing/2014/main" val="4243356116"/>
                  </a:ext>
                </a:extLst>
              </a:tr>
              <a:tr h="956678">
                <a:tc>
                  <a:txBody>
                    <a:bodyPr/>
                    <a:lstStyle/>
                    <a:p>
                      <a:pPr algn="l"/>
                      <a:r>
                        <a:rPr lang="en-US" b="1" dirty="0">
                          <a:latin typeface="Book Antiqua" panose="02040602050305030304" pitchFamily="18" charset="0"/>
                        </a:rPr>
                        <a:t>9</a:t>
                      </a:r>
                    </a:p>
                  </a:txBody>
                  <a:tcPr/>
                </a:tc>
                <a:tc>
                  <a:txBody>
                    <a:bodyPr/>
                    <a:lstStyle/>
                    <a:p>
                      <a:pPr algn="l"/>
                      <a:r>
                        <a:rPr lang="en-US" b="1" dirty="0">
                          <a:latin typeface="Book Antiqua" panose="02040602050305030304" pitchFamily="18" charset="0"/>
                        </a:rPr>
                        <a:t>Project Procurement Management</a:t>
                      </a:r>
                    </a:p>
                  </a:txBody>
                  <a:tcPr/>
                </a:tc>
                <a:tc>
                  <a:txBody>
                    <a:bodyPr/>
                    <a:lstStyle/>
                    <a:p>
                      <a:pPr algn="l"/>
                      <a:r>
                        <a:rPr lang="en-US" dirty="0">
                          <a:latin typeface="Book Antiqua" panose="02040602050305030304" pitchFamily="18" charset="0"/>
                        </a:rPr>
                        <a:t>includes the processes necessary to purchase or acquire products, services, or results needed from outside the project team.</a:t>
                      </a:r>
                    </a:p>
                  </a:txBody>
                  <a:tcPr/>
                </a:tc>
                <a:extLst>
                  <a:ext uri="{0D108BD9-81ED-4DB2-BD59-A6C34878D82A}">
                    <a16:rowId xmlns:a16="http://schemas.microsoft.com/office/drawing/2014/main" val="1411128380"/>
                  </a:ext>
                </a:extLst>
              </a:tr>
            </a:tbl>
          </a:graphicData>
        </a:graphic>
      </p:graphicFrame>
      <p:sp>
        <p:nvSpPr>
          <p:cNvPr id="3" name="Rectangle 2">
            <a:extLst>
              <a:ext uri="{FF2B5EF4-FFF2-40B4-BE49-F238E27FC236}">
                <a16:creationId xmlns:a16="http://schemas.microsoft.com/office/drawing/2014/main" id="{E0DEC2EC-9C81-F5B9-BA88-02CF2DEF876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7422982-DC89-5C0E-2DD3-9099AB055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2397648"/>
      </p:ext>
    </p:extLst>
  </p:cSld>
  <p:clrMapOvr>
    <a:masterClrMapping/>
  </p:clrMapOvr>
  <mc:AlternateContent xmlns:mc="http://schemas.openxmlformats.org/markup-compatibility/2006" xmlns:p14="http://schemas.microsoft.com/office/powerpoint/2010/main">
    <mc:Choice Requires="p14">
      <p:transition spd="slow" p14:dur="2000" advTm="85984"/>
    </mc:Choice>
    <mc:Fallback xmlns="">
      <p:transition spd="slow" advTm="8598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B786-0DED-421D-926B-21CEECE10219}"/>
              </a:ext>
            </a:extLst>
          </p:cNvPr>
          <p:cNvSpPr>
            <a:spLocks noGrp="1"/>
          </p:cNvSpPr>
          <p:nvPr>
            <p:ph type="title"/>
          </p:nvPr>
        </p:nvSpPr>
        <p:spPr>
          <a:xfrm>
            <a:off x="839416" y="722074"/>
            <a:ext cx="7787208" cy="1143000"/>
          </a:xfrm>
        </p:spPr>
        <p:txBody>
          <a:bodyPr>
            <a:normAutofit/>
          </a:bodyPr>
          <a:lstStyle/>
          <a:p>
            <a:r>
              <a:rPr lang="en-US" sz="3600" dirty="0"/>
              <a:t>Project Management Knowledge Areas </a:t>
            </a:r>
          </a:p>
        </p:txBody>
      </p:sp>
      <p:graphicFrame>
        <p:nvGraphicFramePr>
          <p:cNvPr id="5" name="Content Placeholder 4">
            <a:extLst>
              <a:ext uri="{FF2B5EF4-FFF2-40B4-BE49-F238E27FC236}">
                <a16:creationId xmlns:a16="http://schemas.microsoft.com/office/drawing/2014/main" id="{1B00A105-8D45-439A-95EA-3B7EAD5DA2AF}"/>
              </a:ext>
            </a:extLst>
          </p:cNvPr>
          <p:cNvGraphicFramePr>
            <a:graphicFrameLocks noGrp="1"/>
          </p:cNvGraphicFramePr>
          <p:nvPr>
            <p:ph idx="1"/>
            <p:extLst>
              <p:ext uri="{D42A27DB-BD31-4B8C-83A1-F6EECF244321}">
                <p14:modId xmlns:p14="http://schemas.microsoft.com/office/powerpoint/2010/main" val="3536747262"/>
              </p:ext>
            </p:extLst>
          </p:nvPr>
        </p:nvGraphicFramePr>
        <p:xfrm>
          <a:off x="1883533" y="1628800"/>
          <a:ext cx="8424935" cy="2026920"/>
        </p:xfrm>
        <a:graphic>
          <a:graphicData uri="http://schemas.openxmlformats.org/drawingml/2006/table">
            <a:tbl>
              <a:tblPr firstRow="1" bandRow="1">
                <a:tableStyleId>{5C22544A-7EE6-4342-B048-85BDC9FD1C3A}</a:tableStyleId>
              </a:tblPr>
              <a:tblGrid>
                <a:gridCol w="591223">
                  <a:extLst>
                    <a:ext uri="{9D8B030D-6E8A-4147-A177-3AD203B41FA5}">
                      <a16:colId xmlns:a16="http://schemas.microsoft.com/office/drawing/2014/main" val="582586882"/>
                    </a:ext>
                  </a:extLst>
                </a:gridCol>
                <a:gridCol w="2469117">
                  <a:extLst>
                    <a:ext uri="{9D8B030D-6E8A-4147-A177-3AD203B41FA5}">
                      <a16:colId xmlns:a16="http://schemas.microsoft.com/office/drawing/2014/main" val="4143920981"/>
                    </a:ext>
                  </a:extLst>
                </a:gridCol>
                <a:gridCol w="5364595">
                  <a:extLst>
                    <a:ext uri="{9D8B030D-6E8A-4147-A177-3AD203B41FA5}">
                      <a16:colId xmlns:a16="http://schemas.microsoft.com/office/drawing/2014/main" val="2231875789"/>
                    </a:ext>
                  </a:extLst>
                </a:gridCol>
              </a:tblGrid>
              <a:tr h="0">
                <a:tc>
                  <a:txBody>
                    <a:bodyPr/>
                    <a:lstStyle/>
                    <a:p>
                      <a:r>
                        <a:rPr lang="en-US" dirty="0">
                          <a:latin typeface="Book Antiqua" panose="02040602050305030304" pitchFamily="18" charset="0"/>
                        </a:rPr>
                        <a:t>No.</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latin typeface="Book Antiqua" panose="02040602050305030304" pitchFamily="18" charset="0"/>
                        </a:rPr>
                        <a:t>Knowledge Area </a:t>
                      </a:r>
                    </a:p>
                    <a:p>
                      <a:pPr algn="ctr"/>
                      <a:endParaRPr lang="en-US" sz="2000" dirty="0">
                        <a:latin typeface="Book Antiqua" panose="02040602050305030304" pitchFamily="18" charset="0"/>
                      </a:endParaRPr>
                    </a:p>
                  </a:txBody>
                  <a:tcPr/>
                </a:tc>
                <a:tc>
                  <a:txBody>
                    <a:bodyPr/>
                    <a:lstStyle/>
                    <a:p>
                      <a:pPr algn="ctr"/>
                      <a:r>
                        <a:rPr lang="en-US" sz="2000" dirty="0">
                          <a:latin typeface="Book Antiqua" panose="02040602050305030304" pitchFamily="18" charset="0"/>
                        </a:rPr>
                        <a:t>Definition </a:t>
                      </a:r>
                    </a:p>
                  </a:txBody>
                  <a:tcPr/>
                </a:tc>
                <a:extLst>
                  <a:ext uri="{0D108BD9-81ED-4DB2-BD59-A6C34878D82A}">
                    <a16:rowId xmlns:a16="http://schemas.microsoft.com/office/drawing/2014/main" val="775080803"/>
                  </a:ext>
                </a:extLst>
              </a:tr>
              <a:tr h="1243681">
                <a:tc>
                  <a:txBody>
                    <a:bodyPr/>
                    <a:lstStyle/>
                    <a:p>
                      <a:pPr algn="l"/>
                      <a:r>
                        <a:rPr lang="en-US" b="1" dirty="0">
                          <a:latin typeface="Book Antiqua" panose="02040602050305030304" pitchFamily="18" charset="0"/>
                        </a:rPr>
                        <a:t>10</a:t>
                      </a:r>
                    </a:p>
                  </a:txBody>
                  <a:tcPr/>
                </a:tc>
                <a:tc>
                  <a:txBody>
                    <a:bodyPr/>
                    <a:lstStyle/>
                    <a:p>
                      <a:pPr algn="l"/>
                      <a:r>
                        <a:rPr lang="en-US" b="1" dirty="0">
                          <a:latin typeface="Book Antiqua" panose="02040602050305030304" pitchFamily="18" charset="0"/>
                        </a:rPr>
                        <a:t>Project Stakeholder Management</a:t>
                      </a:r>
                    </a:p>
                  </a:txBody>
                  <a:tcPr/>
                </a:tc>
                <a:tc>
                  <a:txBody>
                    <a:bodyPr/>
                    <a:lstStyle/>
                    <a:p>
                      <a:pPr algn="l"/>
                      <a:r>
                        <a:rPr lang="en-US" dirty="0">
                          <a:latin typeface="Book Antiqua" panose="02040602050305030304" pitchFamily="18" charset="0"/>
                        </a:rPr>
                        <a:t>includes the processes required to identify</a:t>
                      </a:r>
                    </a:p>
                    <a:p>
                      <a:pPr algn="l"/>
                      <a:r>
                        <a:rPr lang="en-US" dirty="0">
                          <a:latin typeface="Book Antiqua" panose="02040602050305030304" pitchFamily="18" charset="0"/>
                        </a:rPr>
                        <a:t>the people, groups, or organizations that could impact or be impacted by the project, to analyze stakeholder expectations and their impact on the project, and to develop appropriate management strategies for effectively engaging stakeholders in project decisions and execution.</a:t>
                      </a:r>
                    </a:p>
                  </a:txBody>
                  <a:tcPr/>
                </a:tc>
                <a:extLst>
                  <a:ext uri="{0D108BD9-81ED-4DB2-BD59-A6C34878D82A}">
                    <a16:rowId xmlns:a16="http://schemas.microsoft.com/office/drawing/2014/main" val="3820831566"/>
                  </a:ext>
                </a:extLst>
              </a:tr>
            </a:tbl>
          </a:graphicData>
        </a:graphic>
      </p:graphicFrame>
      <p:sp>
        <p:nvSpPr>
          <p:cNvPr id="3" name="Rectangle 2">
            <a:extLst>
              <a:ext uri="{FF2B5EF4-FFF2-40B4-BE49-F238E27FC236}">
                <a16:creationId xmlns:a16="http://schemas.microsoft.com/office/drawing/2014/main" id="{CBA0E911-3A54-99DC-93CC-5DA3EEEFC30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6BFC58C-088F-9DBE-CE72-A11E8C190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8410705"/>
      </p:ext>
    </p:extLst>
  </p:cSld>
  <p:clrMapOvr>
    <a:masterClrMapping/>
  </p:clrMapOvr>
  <mc:AlternateContent xmlns:mc="http://schemas.openxmlformats.org/markup-compatibility/2006" xmlns:p14="http://schemas.microsoft.com/office/powerpoint/2010/main">
    <mc:Choice Requires="p14">
      <p:transition spd="slow" p14:dur="2000" advTm="43136"/>
    </mc:Choice>
    <mc:Fallback xmlns="">
      <p:transition spd="slow" advTm="4313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0" y="549549"/>
            <a:ext cx="8229600" cy="1371600"/>
          </a:xfrm>
        </p:spPr>
        <p:txBody>
          <a:bodyPr/>
          <a:lstStyle/>
          <a:p>
            <a:pPr algn="ctr"/>
            <a:r>
              <a:rPr lang="sr-Latn-CS" sz="3600" dirty="0"/>
              <a:t>The Project Management Processes</a:t>
            </a:r>
          </a:p>
        </p:txBody>
      </p:sp>
      <p:sp>
        <p:nvSpPr>
          <p:cNvPr id="31747" name="Rectangle 3"/>
          <p:cNvSpPr>
            <a:spLocks noGrp="1" noChangeArrowheads="1"/>
          </p:cNvSpPr>
          <p:nvPr>
            <p:ph idx="1"/>
          </p:nvPr>
        </p:nvSpPr>
        <p:spPr>
          <a:xfrm>
            <a:off x="1837505" y="1735398"/>
            <a:ext cx="8229600" cy="3886200"/>
          </a:xfrm>
        </p:spPr>
        <p:txBody>
          <a:bodyPr>
            <a:normAutofit/>
          </a:bodyPr>
          <a:lstStyle/>
          <a:p>
            <a:r>
              <a:rPr lang="en-US" b="1" i="1" dirty="0"/>
              <a:t>Process Groups:</a:t>
            </a:r>
          </a:p>
        </p:txBody>
      </p:sp>
      <p:pic>
        <p:nvPicPr>
          <p:cNvPr id="4" name="Picture 3" descr="A close up of a map&#10;&#10;Description generated with high confidence">
            <a:extLst>
              <a:ext uri="{FF2B5EF4-FFF2-40B4-BE49-F238E27FC236}">
                <a16:creationId xmlns:a16="http://schemas.microsoft.com/office/drawing/2014/main" id="{E0728627-3911-4514-9882-D42ED1CFB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4550" y="2132857"/>
            <a:ext cx="7962900" cy="3580245"/>
          </a:xfrm>
          <a:prstGeom prst="rect">
            <a:avLst/>
          </a:prstGeom>
        </p:spPr>
      </p:pic>
      <p:sp>
        <p:nvSpPr>
          <p:cNvPr id="3" name="Rectangle 2">
            <a:extLst>
              <a:ext uri="{FF2B5EF4-FFF2-40B4-BE49-F238E27FC236}">
                <a16:creationId xmlns:a16="http://schemas.microsoft.com/office/drawing/2014/main" id="{06CB7F6D-AB3E-B9EB-61FF-3E3595822C5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957D7BB-7B95-082C-336A-193A31E428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3337029"/>
      </p:ext>
    </p:extLst>
  </p:cSld>
  <p:clrMapOvr>
    <a:masterClrMapping/>
  </p:clrMapOvr>
  <mc:AlternateContent xmlns:mc="http://schemas.openxmlformats.org/markup-compatibility/2006" xmlns:p14="http://schemas.microsoft.com/office/powerpoint/2010/main">
    <mc:Choice Requires="p14">
      <p:transition spd="slow" p14:dur="2000" advTm="32448"/>
    </mc:Choice>
    <mc:Fallback xmlns="">
      <p:transition spd="slow" advTm="3244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Grp="1" noChangeArrowheads="1"/>
          </p:cNvSpPr>
          <p:nvPr>
            <p:ph type="title"/>
          </p:nvPr>
        </p:nvSpPr>
        <p:spPr>
          <a:xfrm>
            <a:off x="-1241222" y="1070948"/>
            <a:ext cx="7086600" cy="487363"/>
          </a:xfrm>
        </p:spPr>
        <p:txBody>
          <a:bodyPr>
            <a:noAutofit/>
          </a:bodyPr>
          <a:lstStyle/>
          <a:p>
            <a:pPr algn="ctr"/>
            <a:r>
              <a:rPr lang="en-US" sz="3600" dirty="0"/>
              <a:t>Project Milestones</a:t>
            </a:r>
          </a:p>
        </p:txBody>
      </p:sp>
      <p:sp>
        <p:nvSpPr>
          <p:cNvPr id="615427" name="Rectangle 3"/>
          <p:cNvSpPr>
            <a:spLocks noGrp="1" noChangeArrowheads="1"/>
          </p:cNvSpPr>
          <p:nvPr>
            <p:ph idx="1"/>
          </p:nvPr>
        </p:nvSpPr>
        <p:spPr/>
        <p:txBody>
          <a:bodyPr>
            <a:normAutofit/>
          </a:bodyPr>
          <a:lstStyle/>
          <a:p>
            <a:pPr>
              <a:lnSpc>
                <a:spcPct val="90000"/>
              </a:lnSpc>
            </a:pPr>
            <a:r>
              <a:rPr lang="en-US" b="1" dirty="0"/>
              <a:t>Project Milestone: </a:t>
            </a:r>
            <a:r>
              <a:rPr lang="en-US" dirty="0"/>
              <a:t>the </a:t>
            </a:r>
            <a:r>
              <a:rPr lang="en-US" u="sng" dirty="0"/>
              <a:t>end</a:t>
            </a:r>
            <a:r>
              <a:rPr lang="en-US" dirty="0"/>
              <a:t> of each phase is often referred to as a Project </a:t>
            </a:r>
            <a:r>
              <a:rPr lang="en-US" u="sng" dirty="0"/>
              <a:t>Milestone</a:t>
            </a:r>
            <a:r>
              <a:rPr lang="en-US" dirty="0"/>
              <a:t>. </a:t>
            </a:r>
          </a:p>
          <a:p>
            <a:pPr>
              <a:lnSpc>
                <a:spcPct val="90000"/>
              </a:lnSpc>
            </a:pPr>
            <a:endParaRPr lang="en-US" dirty="0"/>
          </a:p>
          <a:p>
            <a:pPr>
              <a:lnSpc>
                <a:spcPct val="90000"/>
              </a:lnSpc>
            </a:pPr>
            <a:r>
              <a:rPr lang="en-US" dirty="0"/>
              <a:t>In some organizations, these are referred to as Project </a:t>
            </a:r>
            <a:r>
              <a:rPr lang="en-US" u="sng" dirty="0"/>
              <a:t>Gates</a:t>
            </a:r>
            <a:r>
              <a:rPr lang="en-US" dirty="0"/>
              <a:t>. </a:t>
            </a:r>
          </a:p>
          <a:p>
            <a:pPr>
              <a:lnSpc>
                <a:spcPct val="90000"/>
              </a:lnSpc>
            </a:pPr>
            <a:endParaRPr lang="en-US" dirty="0"/>
          </a:p>
          <a:p>
            <a:pPr>
              <a:lnSpc>
                <a:spcPct val="90000"/>
              </a:lnSpc>
            </a:pPr>
            <a:r>
              <a:rPr lang="en-US" dirty="0"/>
              <a:t>The project milestone is the time for the stakeholders in a project to </a:t>
            </a:r>
            <a:r>
              <a:rPr lang="en-US" u="sng" dirty="0"/>
              <a:t>evaluate</a:t>
            </a:r>
            <a:r>
              <a:rPr lang="en-US" dirty="0"/>
              <a:t> the project’s </a:t>
            </a:r>
            <a:r>
              <a:rPr lang="en-US" u="sng" dirty="0"/>
              <a:t>progress</a:t>
            </a:r>
            <a:r>
              <a:rPr lang="en-US" dirty="0"/>
              <a:t>, </a:t>
            </a:r>
            <a:r>
              <a:rPr lang="en-US" u="sng" dirty="0"/>
              <a:t>suggest</a:t>
            </a:r>
            <a:r>
              <a:rPr lang="en-US" dirty="0"/>
              <a:t> changes, and </a:t>
            </a:r>
            <a:r>
              <a:rPr lang="en-US" u="sng" dirty="0"/>
              <a:t>decide</a:t>
            </a:r>
            <a:r>
              <a:rPr lang="en-US" dirty="0"/>
              <a:t> whether to </a:t>
            </a:r>
            <a:r>
              <a:rPr lang="en-US" u="sng" dirty="0"/>
              <a:t>continue</a:t>
            </a:r>
            <a:r>
              <a:rPr lang="en-US" dirty="0"/>
              <a:t> or </a:t>
            </a:r>
            <a:r>
              <a:rPr lang="en-US" u="sng" dirty="0"/>
              <a:t>discontinue</a:t>
            </a:r>
            <a:r>
              <a:rPr lang="en-US" dirty="0"/>
              <a:t> working on the project.</a:t>
            </a:r>
          </a:p>
        </p:txBody>
      </p:sp>
      <p:sp>
        <p:nvSpPr>
          <p:cNvPr id="3" name="Rectangle 2">
            <a:extLst>
              <a:ext uri="{FF2B5EF4-FFF2-40B4-BE49-F238E27FC236}">
                <a16:creationId xmlns:a16="http://schemas.microsoft.com/office/drawing/2014/main" id="{40D08826-CBBE-7260-B5FF-89B650472F1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C6F9CE-C4E5-C41E-282F-27AC9C37B5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09597552"/>
      </p:ext>
    </p:extLst>
  </p:cSld>
  <p:clrMapOvr>
    <a:masterClrMapping/>
  </p:clrMapOvr>
  <mc:AlternateContent xmlns:mc="http://schemas.openxmlformats.org/markup-compatibility/2006" xmlns:p14="http://schemas.microsoft.com/office/powerpoint/2010/main">
    <mc:Choice Requires="p14">
      <p:transition spd="slow" p14:dur="2000" advTm="172416"/>
    </mc:Choice>
    <mc:Fallback xmlns="">
      <p:transition spd="slow" advTm="17241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450" name="Rectangle 2"/>
          <p:cNvSpPr>
            <a:spLocks noGrp="1" noChangeArrowheads="1"/>
          </p:cNvSpPr>
          <p:nvPr>
            <p:ph type="title"/>
          </p:nvPr>
        </p:nvSpPr>
        <p:spPr>
          <a:xfrm>
            <a:off x="551384" y="1096705"/>
            <a:ext cx="7086600" cy="487363"/>
          </a:xfrm>
        </p:spPr>
        <p:txBody>
          <a:bodyPr>
            <a:noAutofit/>
          </a:bodyPr>
          <a:lstStyle/>
          <a:p>
            <a:pPr algn="ctr"/>
            <a:r>
              <a:rPr lang="en-US" sz="3600" dirty="0"/>
              <a:t>Project Management Deliverables</a:t>
            </a:r>
          </a:p>
        </p:txBody>
      </p:sp>
      <p:sp>
        <p:nvSpPr>
          <p:cNvPr id="616451" name="Rectangle 3"/>
          <p:cNvSpPr>
            <a:spLocks noGrp="1" noChangeArrowheads="1"/>
          </p:cNvSpPr>
          <p:nvPr>
            <p:ph idx="1"/>
          </p:nvPr>
        </p:nvSpPr>
        <p:spPr>
          <a:xfrm>
            <a:off x="2057400" y="1773238"/>
            <a:ext cx="8191500" cy="4703762"/>
          </a:xfrm>
        </p:spPr>
        <p:txBody>
          <a:bodyPr/>
          <a:lstStyle/>
          <a:p>
            <a:r>
              <a:rPr lang="en-US" dirty="0"/>
              <a:t>Deliverable is an </a:t>
            </a:r>
            <a:r>
              <a:rPr lang="en-US" u="sng" dirty="0"/>
              <a:t>output</a:t>
            </a:r>
            <a:r>
              <a:rPr lang="en-US" dirty="0"/>
              <a:t> from a project management activity/phase.</a:t>
            </a:r>
          </a:p>
          <a:p>
            <a:endParaRPr lang="en-US" dirty="0"/>
          </a:p>
          <a:p>
            <a:r>
              <a:rPr lang="en-US" dirty="0"/>
              <a:t>In </a:t>
            </a:r>
            <a:r>
              <a:rPr lang="en-US" u="sng" dirty="0"/>
              <a:t>each phase</a:t>
            </a:r>
            <a:r>
              <a:rPr lang="en-US" dirty="0"/>
              <a:t>, you create project management </a:t>
            </a:r>
            <a:r>
              <a:rPr lang="en-US" u="sng" dirty="0"/>
              <a:t>deliverables</a:t>
            </a:r>
            <a:r>
              <a:rPr lang="en-US" dirty="0"/>
              <a:t> as an </a:t>
            </a:r>
            <a:r>
              <a:rPr lang="en-US" u="sng" dirty="0"/>
              <a:t>output</a:t>
            </a:r>
            <a:r>
              <a:rPr lang="en-US" dirty="0"/>
              <a:t> of project management activities.</a:t>
            </a:r>
          </a:p>
          <a:p>
            <a:endParaRPr lang="en-US" dirty="0"/>
          </a:p>
          <a:p>
            <a:r>
              <a:rPr lang="en-US" dirty="0"/>
              <a:t>Deliverables from each phase are used to manage the </a:t>
            </a:r>
            <a:r>
              <a:rPr lang="en-US" u="sng" dirty="0"/>
              <a:t>next phases</a:t>
            </a:r>
            <a:r>
              <a:rPr lang="en-US" dirty="0"/>
              <a:t> of the project</a:t>
            </a:r>
          </a:p>
        </p:txBody>
      </p:sp>
      <p:sp>
        <p:nvSpPr>
          <p:cNvPr id="3" name="Rectangle 2">
            <a:extLst>
              <a:ext uri="{FF2B5EF4-FFF2-40B4-BE49-F238E27FC236}">
                <a16:creationId xmlns:a16="http://schemas.microsoft.com/office/drawing/2014/main" id="{9CC4B5C8-0992-BC90-A599-0C452D6B91C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154573-52ED-B4FA-5D28-C9CB06B57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125574"/>
      </p:ext>
    </p:extLst>
  </p:cSld>
  <p:clrMapOvr>
    <a:masterClrMapping/>
  </p:clrMapOvr>
  <mc:AlternateContent xmlns:mc="http://schemas.openxmlformats.org/markup-compatibility/2006" xmlns:p14="http://schemas.microsoft.com/office/powerpoint/2010/main">
    <mc:Choice Requires="p14">
      <p:transition spd="slow" p14:dur="2000" advTm="33280"/>
    </mc:Choice>
    <mc:Fallback xmlns="">
      <p:transition spd="slow" advTm="3328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797713"/>
            <a:ext cx="10515600" cy="1325563"/>
          </a:xfrm>
        </p:spPr>
        <p:txBody>
          <a:bodyPr>
            <a:normAutofit/>
          </a:bodyPr>
          <a:lstStyle/>
          <a:p>
            <a:r>
              <a:rPr lang="en-US" sz="3600" dirty="0"/>
              <a:t>Project  Timeline</a:t>
            </a:r>
          </a:p>
        </p:txBody>
      </p:sp>
      <p:sp>
        <p:nvSpPr>
          <p:cNvPr id="3" name="Content Placeholder 2"/>
          <p:cNvSpPr>
            <a:spLocks noGrp="1"/>
          </p:cNvSpPr>
          <p:nvPr>
            <p:ph idx="1"/>
          </p:nvPr>
        </p:nvSpPr>
        <p:spPr/>
        <p:txBody>
          <a:bodyPr/>
          <a:lstStyle/>
          <a:p>
            <a:r>
              <a:rPr lang="en-US" dirty="0"/>
              <a:t>The time line is the most visible yardstick for measurement of project performance.</a:t>
            </a:r>
          </a:p>
          <a:p>
            <a:r>
              <a:rPr lang="en-US" dirty="0"/>
              <a:t>both early and late projects have the opportunity for poor quality.</a:t>
            </a:r>
          </a:p>
          <a:p>
            <a:r>
              <a:rPr lang="en-US" dirty="0"/>
              <a:t> it is the easiest resource  to measure and the hardest to replace</a:t>
            </a:r>
          </a:p>
          <a:p>
            <a:endParaRPr lang="en-US" dirty="0"/>
          </a:p>
        </p:txBody>
      </p:sp>
      <p:sp>
        <p:nvSpPr>
          <p:cNvPr id="5" name="Rectangle 4">
            <a:extLst>
              <a:ext uri="{FF2B5EF4-FFF2-40B4-BE49-F238E27FC236}">
                <a16:creationId xmlns:a16="http://schemas.microsoft.com/office/drawing/2014/main" id="{97AAAF18-8457-9E37-BF23-45C30313CB9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FA3E0C0-1224-E664-67D0-A94222D3FE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459" y="79526"/>
            <a:ext cx="2305141" cy="1076343"/>
          </a:xfrm>
          <a:prstGeom prst="rect">
            <a:avLst/>
          </a:prstGeom>
        </p:spPr>
      </p:pic>
    </p:spTree>
    <p:extLst>
      <p:ext uri="{BB962C8B-B14F-4D97-AF65-F5344CB8AC3E}">
        <p14:creationId xmlns:p14="http://schemas.microsoft.com/office/powerpoint/2010/main" val="1744572963"/>
      </p:ext>
    </p:extLst>
  </p:cSld>
  <p:clrMapOvr>
    <a:masterClrMapping/>
  </p:clrMapOvr>
  <mc:AlternateContent xmlns:mc="http://schemas.openxmlformats.org/markup-compatibility/2006" xmlns:p14="http://schemas.microsoft.com/office/powerpoint/2010/main">
    <mc:Choice Requires="p14">
      <p:transition spd="slow" p14:dur="2000" advTm="137344"/>
    </mc:Choice>
    <mc:Fallback xmlns="">
      <p:transition spd="slow" advTm="13734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685567"/>
            <a:ext cx="10515600" cy="1325563"/>
          </a:xfrm>
        </p:spPr>
        <p:txBody>
          <a:bodyPr>
            <a:normAutofit/>
          </a:bodyPr>
          <a:lstStyle/>
          <a:p>
            <a:r>
              <a:rPr lang="en-US" sz="3600" dirty="0"/>
              <a:t>Project Resources </a:t>
            </a:r>
          </a:p>
        </p:txBody>
      </p:sp>
      <p:sp>
        <p:nvSpPr>
          <p:cNvPr id="3" name="Content Placeholder 2"/>
          <p:cNvSpPr>
            <a:spLocks noGrp="1"/>
          </p:cNvSpPr>
          <p:nvPr>
            <p:ph idx="1"/>
          </p:nvPr>
        </p:nvSpPr>
        <p:spPr/>
        <p:txBody>
          <a:bodyPr>
            <a:normAutofit/>
          </a:bodyPr>
          <a:lstStyle/>
          <a:p>
            <a:r>
              <a:rPr lang="en-US" dirty="0"/>
              <a:t>Each project activity is broken into smaller tasks, the resources are assigned to complete those tasks.</a:t>
            </a:r>
          </a:p>
          <a:p>
            <a:r>
              <a:rPr lang="en-US" dirty="0"/>
              <a:t>Resource conflicts are resolved according to the circumstances in which they occur.</a:t>
            </a:r>
          </a:p>
          <a:p>
            <a:endParaRPr lang="en-US" dirty="0"/>
          </a:p>
          <a:p>
            <a:endParaRPr lang="en-US" dirty="0"/>
          </a:p>
        </p:txBody>
      </p:sp>
      <p:sp>
        <p:nvSpPr>
          <p:cNvPr id="5" name="Rectangle 4">
            <a:extLst>
              <a:ext uri="{FF2B5EF4-FFF2-40B4-BE49-F238E27FC236}">
                <a16:creationId xmlns:a16="http://schemas.microsoft.com/office/drawing/2014/main" id="{0A94E5D8-A9E6-F181-B742-9D11E2506E4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161FEB5-77AC-1F3C-577B-180E9448CE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64282664"/>
      </p:ext>
    </p:extLst>
  </p:cSld>
  <p:clrMapOvr>
    <a:masterClrMapping/>
  </p:clrMapOvr>
  <mc:AlternateContent xmlns:mc="http://schemas.openxmlformats.org/markup-compatibility/2006" xmlns:p14="http://schemas.microsoft.com/office/powerpoint/2010/main">
    <mc:Choice Requires="p14">
      <p:transition spd="slow" p14:dur="2000" advTm="125152"/>
    </mc:Choice>
    <mc:Fallback xmlns="">
      <p:transition spd="slow" advTm="12515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76" y="698819"/>
            <a:ext cx="10515600" cy="1325563"/>
          </a:xfrm>
        </p:spPr>
        <p:txBody>
          <a:bodyPr>
            <a:normAutofit/>
          </a:bodyPr>
          <a:lstStyle/>
          <a:p>
            <a:r>
              <a:rPr lang="en-US" sz="3600" dirty="0"/>
              <a:t>Project Resources (cont.)</a:t>
            </a:r>
          </a:p>
        </p:txBody>
      </p:sp>
      <p:sp>
        <p:nvSpPr>
          <p:cNvPr id="3" name="Content Placeholder 2"/>
          <p:cNvSpPr>
            <a:spLocks noGrp="1"/>
          </p:cNvSpPr>
          <p:nvPr>
            <p:ph idx="1"/>
          </p:nvPr>
        </p:nvSpPr>
        <p:spPr/>
        <p:txBody>
          <a:bodyPr/>
          <a:lstStyle/>
          <a:p>
            <a:r>
              <a:rPr lang="en-US" dirty="0"/>
              <a:t>Resource leveling  is used</a:t>
            </a:r>
          </a:p>
          <a:p>
            <a:r>
              <a:rPr lang="en-US" dirty="0"/>
              <a:t>Resource leveling  advantages are:</a:t>
            </a:r>
          </a:p>
          <a:p>
            <a:pPr lvl="1"/>
            <a:r>
              <a:rPr lang="en-US" dirty="0"/>
              <a:t>Decrease costs through an more efficient use of resources </a:t>
            </a:r>
          </a:p>
          <a:p>
            <a:pPr lvl="1"/>
            <a:r>
              <a:rPr lang="en-US" dirty="0"/>
              <a:t>Reduces unnecessary overtime and off shift premiums </a:t>
            </a:r>
          </a:p>
          <a:p>
            <a:pPr lvl="1"/>
            <a:r>
              <a:rPr lang="en-US" dirty="0"/>
              <a:t>simplifies logistics, of resource availability</a:t>
            </a:r>
          </a:p>
          <a:p>
            <a:endParaRPr lang="en-US" dirty="0"/>
          </a:p>
        </p:txBody>
      </p:sp>
      <p:sp>
        <p:nvSpPr>
          <p:cNvPr id="5" name="Rectangle 4">
            <a:extLst>
              <a:ext uri="{FF2B5EF4-FFF2-40B4-BE49-F238E27FC236}">
                <a16:creationId xmlns:a16="http://schemas.microsoft.com/office/drawing/2014/main" id="{863AFEE3-4B5D-29A2-1B37-7D7786DC276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3FE2066-D663-B5C2-A5CE-5BCA2DB8D2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56230966"/>
      </p:ext>
    </p:extLst>
  </p:cSld>
  <p:clrMapOvr>
    <a:masterClrMapping/>
  </p:clrMapOvr>
  <mc:AlternateContent xmlns:mc="http://schemas.openxmlformats.org/markup-compatibility/2006" xmlns:p14="http://schemas.microsoft.com/office/powerpoint/2010/main">
    <mc:Choice Requires="p14">
      <p:transition spd="slow" p14:dur="2000" advTm="170720"/>
    </mc:Choice>
    <mc:Fallback xmlns="">
      <p:transition spd="slow" advTm="17072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2481" y="644687"/>
            <a:ext cx="10515600" cy="1325563"/>
          </a:xfrm>
        </p:spPr>
        <p:txBody>
          <a:bodyPr>
            <a:normAutofit/>
          </a:bodyPr>
          <a:lstStyle/>
          <a:p>
            <a:r>
              <a:rPr lang="en-US" sz="3600" dirty="0"/>
              <a:t>Project Management Methodology </a:t>
            </a:r>
          </a:p>
        </p:txBody>
      </p:sp>
      <p:sp>
        <p:nvSpPr>
          <p:cNvPr id="3" name="Content Placeholder 2"/>
          <p:cNvSpPr>
            <a:spLocks noGrp="1"/>
          </p:cNvSpPr>
          <p:nvPr>
            <p:ph idx="1"/>
          </p:nvPr>
        </p:nvSpPr>
        <p:spPr/>
        <p:txBody>
          <a:bodyPr/>
          <a:lstStyle/>
          <a:p>
            <a:endParaRPr lang="en-US" dirty="0"/>
          </a:p>
          <a:p>
            <a:endParaRPr lang="en-US" dirty="0"/>
          </a:p>
        </p:txBody>
      </p:sp>
      <p:graphicFrame>
        <p:nvGraphicFramePr>
          <p:cNvPr id="4" name="Diagram 3"/>
          <p:cNvGraphicFramePr/>
          <p:nvPr>
            <p:extLst>
              <p:ext uri="{D42A27DB-BD31-4B8C-83A1-F6EECF244321}">
                <p14:modId xmlns:p14="http://schemas.microsoft.com/office/powerpoint/2010/main" val="3247420345"/>
              </p:ext>
            </p:extLst>
          </p:nvPr>
        </p:nvGraphicFramePr>
        <p:xfrm>
          <a:off x="2452662" y="1397000"/>
          <a:ext cx="7215238" cy="4889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6A1BD6E9-CB1C-A9F8-24A0-DF77CA93686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8DCA30-75F4-5B06-A907-A69B4519628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7305247"/>
      </p:ext>
    </p:extLst>
  </p:cSld>
  <p:clrMapOvr>
    <a:masterClrMapping/>
  </p:clrMapOvr>
  <mc:AlternateContent xmlns:mc="http://schemas.openxmlformats.org/markup-compatibility/2006" xmlns:p14="http://schemas.microsoft.com/office/powerpoint/2010/main">
    <mc:Choice Requires="p14">
      <p:transition spd="slow" p14:dur="2000" advTm="52416"/>
    </mc:Choice>
    <mc:Fallback xmlns="">
      <p:transition spd="slow" advTm="5241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8080"/>
            <a:ext cx="10515600" cy="1325563"/>
          </a:xfrm>
        </p:spPr>
        <p:txBody>
          <a:bodyPr>
            <a:normAutofit/>
          </a:bodyPr>
          <a:lstStyle/>
          <a:p>
            <a:r>
              <a:rPr lang="en-US" sz="3600" dirty="0"/>
              <a:t>Manual  Method</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935010968"/>
              </p:ext>
            </p:extLst>
          </p:nvPr>
        </p:nvGraphicFramePr>
        <p:xfrm>
          <a:off x="2135560" y="1556793"/>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AF26DF79-AEF2-3D83-E139-61C4934607A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4510DAF-8062-34CA-D01C-6EDCF00BB19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5135581"/>
      </p:ext>
    </p:extLst>
  </p:cSld>
  <p:clrMapOvr>
    <a:masterClrMapping/>
  </p:clrMapOvr>
  <mc:AlternateContent xmlns:mc="http://schemas.openxmlformats.org/markup-compatibility/2006" xmlns:p14="http://schemas.microsoft.com/office/powerpoint/2010/main">
    <mc:Choice Requires="p14">
      <p:transition spd="slow" p14:dur="2000" advTm="51616"/>
    </mc:Choice>
    <mc:Fallback xmlns="">
      <p:transition spd="slow" advTm="5161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797713"/>
            <a:ext cx="10515600" cy="1325563"/>
          </a:xfrm>
        </p:spPr>
        <p:txBody>
          <a:bodyPr>
            <a:normAutofit/>
          </a:bodyPr>
          <a:lstStyle/>
          <a:p>
            <a:r>
              <a:rPr lang="en-US" sz="3600" dirty="0"/>
              <a:t>Manual  Method</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19997472"/>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E4273162-F5BF-8F1C-ED02-B622BAC4D2D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A188046-2348-A666-769F-AF6C62F1C3D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15542"/>
      </p:ext>
    </p:extLst>
  </p:cSld>
  <p:clrMapOvr>
    <a:masterClrMapping/>
  </p:clrMapOvr>
  <mc:AlternateContent xmlns:mc="http://schemas.openxmlformats.org/markup-compatibility/2006" xmlns:p14="http://schemas.microsoft.com/office/powerpoint/2010/main">
    <mc:Choice Requires="p14">
      <p:transition spd="slow" p14:dur="2000" advTm="142368"/>
    </mc:Choice>
    <mc:Fallback xmlns="">
      <p:transition spd="slow" advTm="142368"/>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9554"/>
            <a:ext cx="10515600" cy="1325563"/>
          </a:xfrm>
        </p:spPr>
        <p:txBody>
          <a:bodyPr>
            <a:normAutofit/>
          </a:bodyPr>
          <a:lstStyle/>
          <a:p>
            <a:r>
              <a:rPr lang="en-US" sz="3600" dirty="0"/>
              <a:t>Automated  Method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73349650"/>
              </p:ext>
            </p:extLst>
          </p:nvPr>
        </p:nvGraphicFramePr>
        <p:xfrm>
          <a:off x="1958975" y="1628801"/>
          <a:ext cx="8229600" cy="44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55DF78C1-6894-BFCE-EE7D-5384943D834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4E8EF13-4CCC-B096-E36F-20A1AE24E4F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17580535"/>
      </p:ext>
    </p:extLst>
  </p:cSld>
  <p:clrMapOvr>
    <a:masterClrMapping/>
  </p:clrMapOvr>
  <mc:AlternateContent xmlns:mc="http://schemas.openxmlformats.org/markup-compatibility/2006" xmlns:p14="http://schemas.microsoft.com/office/powerpoint/2010/main">
    <mc:Choice Requires="p14">
      <p:transition spd="slow" p14:dur="2000" advTm="134208"/>
    </mc:Choice>
    <mc:Fallback xmlns="">
      <p:transition spd="slow" advTm="13420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35479"/>
            <a:ext cx="10515600" cy="1325563"/>
          </a:xfrm>
        </p:spPr>
        <p:txBody>
          <a:bodyPr>
            <a:normAutofit/>
          </a:bodyPr>
          <a:lstStyle/>
          <a:p>
            <a:r>
              <a:rPr lang="en-US" sz="3600" dirty="0"/>
              <a:t>Automated  Method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449056173"/>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48FC2FF1-A28B-139D-9D9B-B49B15000E3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A6270C2-3A5D-CC08-F29C-B593D66EED3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108104"/>
      </p:ext>
    </p:extLst>
  </p:cSld>
  <p:clrMapOvr>
    <a:masterClrMapping/>
  </p:clrMapOvr>
  <mc:AlternateContent xmlns:mc="http://schemas.openxmlformats.org/markup-compatibility/2006" xmlns:p14="http://schemas.microsoft.com/office/powerpoint/2010/main">
    <mc:Choice Requires="p14">
      <p:transition spd="slow" p14:dur="2000" advTm="110912"/>
    </mc:Choice>
    <mc:Fallback xmlns="">
      <p:transition spd="slow" advTm="110912"/>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DB57B-45BE-49DF-9F61-077F9B8178B1}"/>
              </a:ext>
            </a:extLst>
          </p:cNvPr>
          <p:cNvSpPr>
            <a:spLocks noGrp="1"/>
          </p:cNvSpPr>
          <p:nvPr>
            <p:ph type="title"/>
          </p:nvPr>
        </p:nvSpPr>
        <p:spPr>
          <a:xfrm>
            <a:off x="358747" y="373350"/>
            <a:ext cx="8496944" cy="1550647"/>
          </a:xfrm>
        </p:spPr>
        <p:txBody>
          <a:bodyPr>
            <a:normAutofit/>
          </a:bodyPr>
          <a:lstStyle/>
          <a:p>
            <a:br>
              <a:rPr lang="en-US" sz="3600" b="0" dirty="0"/>
            </a:br>
            <a:r>
              <a:rPr lang="en-US" sz="3600" dirty="0"/>
              <a:t>Inputs, Tools and Techniques, and Outputs</a:t>
            </a:r>
          </a:p>
        </p:txBody>
      </p:sp>
      <p:sp>
        <p:nvSpPr>
          <p:cNvPr id="3" name="Content Placeholder 2">
            <a:extLst>
              <a:ext uri="{FF2B5EF4-FFF2-40B4-BE49-F238E27FC236}">
                <a16:creationId xmlns:a16="http://schemas.microsoft.com/office/drawing/2014/main" id="{B797FFA9-6A67-4A8C-AC31-D8EAD32048C0}"/>
              </a:ext>
            </a:extLst>
          </p:cNvPr>
          <p:cNvSpPr>
            <a:spLocks noGrp="1"/>
          </p:cNvSpPr>
          <p:nvPr>
            <p:ph idx="1"/>
          </p:nvPr>
        </p:nvSpPr>
        <p:spPr/>
        <p:txBody>
          <a:bodyPr>
            <a:normAutofit/>
          </a:bodyPr>
          <a:lstStyle/>
          <a:p>
            <a:r>
              <a:rPr lang="en-US" b="0" dirty="0"/>
              <a:t>Project management </a:t>
            </a:r>
            <a:r>
              <a:rPr lang="en-US" b="0" u="sng" dirty="0"/>
              <a:t>processes</a:t>
            </a:r>
            <a:r>
              <a:rPr lang="en-US" b="0" dirty="0"/>
              <a:t> are </a:t>
            </a:r>
            <a:r>
              <a:rPr lang="en-US" b="0" u="sng" dirty="0"/>
              <a:t>implemented</a:t>
            </a:r>
            <a:r>
              <a:rPr lang="en-US" b="0" dirty="0"/>
              <a:t>(Executed) through using </a:t>
            </a:r>
            <a:r>
              <a:rPr lang="en-US" b="0" u="sng" dirty="0"/>
              <a:t>inputs</a:t>
            </a:r>
            <a:r>
              <a:rPr lang="en-US" b="0" dirty="0"/>
              <a:t>, </a:t>
            </a:r>
            <a:r>
              <a:rPr lang="en-US" b="0" u="sng" dirty="0"/>
              <a:t>tools and techniques</a:t>
            </a:r>
            <a:r>
              <a:rPr lang="en-US" b="0" dirty="0"/>
              <a:t>, and </a:t>
            </a:r>
            <a:r>
              <a:rPr lang="en-US" b="0" u="sng" dirty="0"/>
              <a:t>outputs</a:t>
            </a:r>
            <a:r>
              <a:rPr lang="en-US" b="0" dirty="0"/>
              <a:t>.</a:t>
            </a:r>
          </a:p>
          <a:p>
            <a:endParaRPr lang="en-US" dirty="0"/>
          </a:p>
        </p:txBody>
      </p:sp>
      <p:sp>
        <p:nvSpPr>
          <p:cNvPr id="7" name="Rectangle: Rounded Corners 6">
            <a:extLst>
              <a:ext uri="{FF2B5EF4-FFF2-40B4-BE49-F238E27FC236}">
                <a16:creationId xmlns:a16="http://schemas.microsoft.com/office/drawing/2014/main" id="{1AD9F78B-8342-4A0E-AF66-C376D8ACFA73}"/>
              </a:ext>
            </a:extLst>
          </p:cNvPr>
          <p:cNvSpPr/>
          <p:nvPr/>
        </p:nvSpPr>
        <p:spPr>
          <a:xfrm>
            <a:off x="2639616" y="3573016"/>
            <a:ext cx="6984776" cy="187220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5" name="Diagram 4">
            <a:extLst>
              <a:ext uri="{FF2B5EF4-FFF2-40B4-BE49-F238E27FC236}">
                <a16:creationId xmlns:a16="http://schemas.microsoft.com/office/drawing/2014/main" id="{6B33F5BA-1152-4B05-B4A6-83AE3E1C968B}"/>
              </a:ext>
            </a:extLst>
          </p:cNvPr>
          <p:cNvGraphicFramePr/>
          <p:nvPr>
            <p:extLst>
              <p:ext uri="{D42A27DB-BD31-4B8C-83A1-F6EECF244321}">
                <p14:modId xmlns:p14="http://schemas.microsoft.com/office/powerpoint/2010/main" val="144689050"/>
              </p:ext>
            </p:extLst>
          </p:nvPr>
        </p:nvGraphicFramePr>
        <p:xfrm>
          <a:off x="3048000" y="2369605"/>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D56DD196-CE04-AB05-9AA7-C3D01FA6D8D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CC08C55-563E-3D4E-FE1A-77C236FE35D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75845630"/>
      </p:ext>
    </p:extLst>
  </p:cSld>
  <p:clrMapOvr>
    <a:masterClrMapping/>
  </p:clrMapOvr>
  <mc:AlternateContent xmlns:mc="http://schemas.openxmlformats.org/markup-compatibility/2006" xmlns:p14="http://schemas.microsoft.com/office/powerpoint/2010/main">
    <mc:Choice Requires="p14">
      <p:transition spd="slow" p14:dur="2000" advTm="65024"/>
    </mc:Choice>
    <mc:Fallback xmlns="">
      <p:transition spd="slow" advTm="65024"/>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DB57B-45BE-49DF-9F61-077F9B8178B1}"/>
              </a:ext>
            </a:extLst>
          </p:cNvPr>
          <p:cNvSpPr>
            <a:spLocks noGrp="1"/>
          </p:cNvSpPr>
          <p:nvPr>
            <p:ph type="title"/>
          </p:nvPr>
        </p:nvSpPr>
        <p:spPr>
          <a:xfrm>
            <a:off x="577148" y="584369"/>
            <a:ext cx="8712968" cy="1143000"/>
          </a:xfrm>
        </p:spPr>
        <p:txBody>
          <a:bodyPr>
            <a:normAutofit fontScale="90000"/>
          </a:bodyPr>
          <a:lstStyle/>
          <a:p>
            <a:br>
              <a:rPr lang="en-US" b="0" dirty="0"/>
            </a:br>
            <a:r>
              <a:rPr lang="en-US" sz="4000" dirty="0"/>
              <a:t>Inputs, Tools and Techniques, and Outputs</a:t>
            </a:r>
          </a:p>
        </p:txBody>
      </p:sp>
      <p:graphicFrame>
        <p:nvGraphicFramePr>
          <p:cNvPr id="11" name="Content Placeholder 10">
            <a:extLst>
              <a:ext uri="{FF2B5EF4-FFF2-40B4-BE49-F238E27FC236}">
                <a16:creationId xmlns:a16="http://schemas.microsoft.com/office/drawing/2014/main" id="{3B9BBEA1-9842-425E-8030-B00DF47BD690}"/>
              </a:ext>
            </a:extLst>
          </p:cNvPr>
          <p:cNvGraphicFramePr>
            <a:graphicFrameLocks noGrp="1"/>
          </p:cNvGraphicFramePr>
          <p:nvPr>
            <p:ph idx="1"/>
            <p:extLst>
              <p:ext uri="{D42A27DB-BD31-4B8C-83A1-F6EECF244321}">
                <p14:modId xmlns:p14="http://schemas.microsoft.com/office/powerpoint/2010/main" val="2308748284"/>
              </p:ext>
            </p:extLst>
          </p:nvPr>
        </p:nvGraphicFramePr>
        <p:xfrm>
          <a:off x="1958975" y="1567334"/>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6B33F5BA-1152-4B05-B4A6-83AE3E1C968B}"/>
              </a:ext>
            </a:extLst>
          </p:cNvPr>
          <p:cNvGraphicFramePr/>
          <p:nvPr>
            <p:extLst>
              <p:ext uri="{D42A27DB-BD31-4B8C-83A1-F6EECF244321}">
                <p14:modId xmlns:p14="http://schemas.microsoft.com/office/powerpoint/2010/main" val="2350362375"/>
              </p:ext>
            </p:extLst>
          </p:nvPr>
        </p:nvGraphicFramePr>
        <p:xfrm>
          <a:off x="3025775" y="2292352"/>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Rectangle 2">
            <a:extLst>
              <a:ext uri="{FF2B5EF4-FFF2-40B4-BE49-F238E27FC236}">
                <a16:creationId xmlns:a16="http://schemas.microsoft.com/office/drawing/2014/main" id="{35F121F9-6B86-B9C8-26C9-3A6554E0059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7EEC762-DEBC-B914-3937-2D23A80F5DB0}"/>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90886942"/>
      </p:ext>
    </p:extLst>
  </p:cSld>
  <p:clrMapOvr>
    <a:masterClrMapping/>
  </p:clrMapOvr>
  <mc:AlternateContent xmlns:mc="http://schemas.openxmlformats.org/markup-compatibility/2006" xmlns:p14="http://schemas.microsoft.com/office/powerpoint/2010/main">
    <mc:Choice Requires="p14">
      <p:transition spd="slow" p14:dur="2000" advTm="13024"/>
    </mc:Choice>
    <mc:Fallback xmlns="">
      <p:transition spd="slow" advTm="13024"/>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320"/>
    </mc:Choice>
    <mc:Fallback xmlns="">
      <p:transition spd="slow" advTm="803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41EF08-D05F-4895-A7CD-4C657BB44DF8}"/>
</file>

<file path=customXml/itemProps2.xml><?xml version="1.0" encoding="utf-8"?>
<ds:datastoreItem xmlns:ds="http://schemas.openxmlformats.org/officeDocument/2006/customXml" ds:itemID="{E893FE2B-1724-461E-8B32-652A8C61D130}"/>
</file>

<file path=customXml/itemProps3.xml><?xml version="1.0" encoding="utf-8"?>
<ds:datastoreItem xmlns:ds="http://schemas.openxmlformats.org/officeDocument/2006/customXml" ds:itemID="{494743CA-B915-4A4D-94BD-94FBB0135FC9}"/>
</file>

<file path=docProps/app.xml><?xml version="1.0" encoding="utf-8"?>
<Properties xmlns="http://schemas.openxmlformats.org/officeDocument/2006/extended-properties" xmlns:vt="http://schemas.openxmlformats.org/officeDocument/2006/docPropsVTypes">
  <Template/>
  <TotalTime>6638</TotalTime>
  <Words>2685</Words>
  <Application>Microsoft Macintosh PowerPoint</Application>
  <PresentationFormat>Widescreen</PresentationFormat>
  <Paragraphs>391</Paragraphs>
  <Slides>56</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Alexandria</vt:lpstr>
      <vt:lpstr>Aptos</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Introduction </vt:lpstr>
      <vt:lpstr>Introduction (Cont.)</vt:lpstr>
      <vt:lpstr>Introduction (Cont.)</vt:lpstr>
      <vt:lpstr>What is a Project?</vt:lpstr>
      <vt:lpstr>What is a Project?</vt:lpstr>
      <vt:lpstr>Project Management</vt:lpstr>
      <vt:lpstr>Operations</vt:lpstr>
      <vt:lpstr>Operations Management</vt:lpstr>
      <vt:lpstr>Programs</vt:lpstr>
      <vt:lpstr>Program Management</vt:lpstr>
      <vt:lpstr>Portfolios</vt:lpstr>
      <vt:lpstr>Portfolio Management</vt:lpstr>
      <vt:lpstr>Portfolios, Programs, and Projects</vt:lpstr>
      <vt:lpstr>Portfolios, Programs, and Projects</vt:lpstr>
      <vt:lpstr>Project Management Office (PMO)</vt:lpstr>
      <vt:lpstr>Project Management Office (PMO)</vt:lpstr>
      <vt:lpstr>PMO Functions</vt:lpstr>
      <vt:lpstr>Project Stakeholders</vt:lpstr>
      <vt:lpstr>Project Stakeholders</vt:lpstr>
      <vt:lpstr>Types of Project Stakeholders</vt:lpstr>
      <vt:lpstr>Types of Project Stakeholders</vt:lpstr>
      <vt:lpstr>The Project Manager</vt:lpstr>
      <vt:lpstr>The Project Manager</vt:lpstr>
      <vt:lpstr>The Project Manager</vt:lpstr>
      <vt:lpstr>  A Successful Project Manager “Soft skills”  </vt:lpstr>
      <vt:lpstr>A Successful Project Manager “Technical skills”</vt:lpstr>
      <vt:lpstr>The Project Management Life Cycle</vt:lpstr>
      <vt:lpstr>The Project Management Life Cycle</vt:lpstr>
      <vt:lpstr>The Project Management Life Cycle</vt:lpstr>
      <vt:lpstr>The Project Life Cycle</vt:lpstr>
      <vt:lpstr>The Project Life Cycle</vt:lpstr>
      <vt:lpstr>The Project Life Cycle</vt:lpstr>
      <vt:lpstr>Project  life cycle </vt:lpstr>
      <vt:lpstr>Project Management Knowledge Areas </vt:lpstr>
      <vt:lpstr>Project Management Knowledge Areas </vt:lpstr>
      <vt:lpstr>Project Management Knowledge Areas </vt:lpstr>
      <vt:lpstr>Project Management Knowledge Areas </vt:lpstr>
      <vt:lpstr>Project Management Knowledge Areas </vt:lpstr>
      <vt:lpstr>The Project Management Processes</vt:lpstr>
      <vt:lpstr>Project Milestones</vt:lpstr>
      <vt:lpstr>Project Management Deliverables</vt:lpstr>
      <vt:lpstr>Project  Timeline</vt:lpstr>
      <vt:lpstr>Project Resources </vt:lpstr>
      <vt:lpstr>Project Resources (cont.)</vt:lpstr>
      <vt:lpstr>Project Management Methodology </vt:lpstr>
      <vt:lpstr>Manual  Method</vt:lpstr>
      <vt:lpstr>Manual  Method</vt:lpstr>
      <vt:lpstr>Automated  Method</vt:lpstr>
      <vt:lpstr>Automated  Method</vt:lpstr>
      <vt:lpstr> Inputs, Tools and Techniques, and Outputs</vt:lpstr>
      <vt:lpstr> Inputs, Tools and Techniques, and Outputs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81</cp:revision>
  <dcterms:created xsi:type="dcterms:W3CDTF">2017-02-18T05:24:50Z</dcterms:created>
  <dcterms:modified xsi:type="dcterms:W3CDTF">2026-02-24T15:37:10Z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