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AF65D-FDA0-2C37-C8A9-A512DC7DD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4786FA-430A-2A4C-110E-E77B726F6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68C3B-6EDD-4242-8EAD-430F733B43E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CEF7CF-CE82-8C11-F74F-C304A449E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EA297E-D730-50C4-A1DA-E65AC204B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49A6B-2E5F-4B78-820C-55576C466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106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F44FA2-1B36-DBD9-7B9E-C2A42F576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FA532-EE3B-1A0B-7826-7A6BB170DE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37A76-E730-1436-5840-8A25C714CD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F68C3B-6EDD-4242-8EAD-430F733B43EF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68FAD3-ACB9-987F-6035-ABB9681089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DF80D-B292-BC7B-93F0-B48F942361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349A6B-2E5F-4B78-820C-55576C466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84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FCB2DF-8655-1741-2A2B-58C1B7899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907A5-0276-4A43-4897-354B5752EE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691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EA48B8-86BB-4BDC-19EB-E033221BE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D769C2-445B-AB5B-952F-0255882064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617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254746-98EF-AE76-BC5C-E7056E9DA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Dynamic Programming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6FBBD-C476-8778-76B3-3998E11CDA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97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BD0156-02C1-50AE-04F1-F2BB9CFBA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D46240-DFE4-3024-15BF-FC34C1D597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862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071FCF-4788-D38D-CAEB-14A00F353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DFC3F-7504-4029-C638-E5CAC71E05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26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253771-FE7E-A63A-9E80-D07865FA6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33C991-DF73-292D-79A7-4CD0697644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37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687920-F6EB-345D-9891-BB574341A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4C420-E38A-DB4C-6BB3-2671D3C1C1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928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B98FAC-AB18-30E4-DF13-3FF997796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0C045-4C56-CF72-B1EE-0BFEB74282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143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60F8DD-B449-0250-29EE-DF91E3E93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0B107-90B8-223F-88DA-7791B01F5C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917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25140F-299E-E64B-03A1-F70508CB1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2CC91D-DD52-78AE-11A6-200EFCCDA5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52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9136A3-311A-DFAC-9A8E-E22C4E93C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A77850-9011-B754-3159-483BC678DF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02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106084-183A-DDCA-F893-393E32FFD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6D00B-85AB-176B-AD2B-0EE6725073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30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85CEAA-33A0-4EE4-7CEF-D62A3D085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505D74-52D9-E9C5-933E-CEF1FEA102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4861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3684B2-D2AE-0FF3-EEDF-AC9F64342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Evaluation vs. Control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02981A-D552-1756-FEB6-30ECAC9D9A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9815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9AA025-C3B7-3A2A-7D17-A556EDA19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F958A-7598-8DB0-51B6-C581932635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022756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E146B2-7265-9586-EE11-68553CDCA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Control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D7DEEF-CF85-9F47-4B1E-62EBBD4570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075034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9655C1-5DD8-5013-6EA6-690B24682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Dynamic Programming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0A0AA6-44E3-440B-A05E-ABEF3ED7DD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54772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982E6C-E2A0-3E8C-969A-26AD26252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7D4B29-7572-8391-99C1-10D481513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767090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24F7BF-D879-65C1-0000-FED84C47A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F341DF-D808-E081-ACE0-186411BE4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991045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4D526A-0ED8-9D79-010B-09842D589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 Implementation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27C411-3A30-B347-A84E-D70F41324A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206159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F6BB96-B7CE-1D51-DCA7-CE0D564A3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454D2-13EE-4594-8095-4AD4C62F49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64637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1C39BE-9076-D283-C400-28A7F89F3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7A35B8-651C-C3C0-92E5-259E33C9A3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835688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BB2FC0-90BE-33D5-CCAF-C05604167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176455-5F3D-429E-BAB1-C77BDAE4F2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2471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72C13-4900-00D1-EAC3-A7A424885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752467-CC3B-3700-4E86-C79C62F707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323949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AA12E9-5FA2-6919-E524-A8C5DD8D6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2EAC5-AB35-F983-3A16-AA9C802AA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755791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F9A6CC-216A-A86B-96D9-56FAE9030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9FD1A-DF64-2252-1AC0-C00806163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682744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60BECD-8FC3-E535-09A5-DB52A54DE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A27877-59AE-4523-946F-52C1596CDA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572536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C42DB5-8335-5C88-3519-3DA8F0865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CF03D2-0A9D-4DDD-4F34-FC329E5342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270108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920BEB-851E-31B0-F21E-1CBA3F9B0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2CCFB-1A00-1D0E-D7C9-300806A81A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910969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061A94-54CE-FAEE-4F22-8F816D7F2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Iterative Policy Evaluation Pseudocode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BF25CD-079B-2906-E611-781E0245C9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162345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B8D4B4-22A1-0BAD-C175-2593350F5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A3EB0F-1C20-3EAF-D22F-61F64F5AA8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421949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71F5FB-CEDF-0DC4-20D3-41486C472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BB9431-EA1E-9B1A-667F-92592C07B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643768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58EBED-2B3D-CC1F-94CA-5F77A6C66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9253EE-1BD4-6CC3-243C-9F4C96E800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60218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22296-ECA5-B9B3-6725-8BCD8581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51A0A3-3B15-0FFF-A05D-17D86E62F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251589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3090FE-F911-3135-1E8E-A12B98A29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406C42-399F-E8B6-6D21-A4B3B3F850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10790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162C58-5D78-B7F1-1A4A-079A7CC9B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A4AC7-A967-C35F-346B-D00F6DEEC9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899801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033D49-B4D8-9BE7-C581-43C8C97E7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D28778-BC60-0BFA-C733-13A18FB8C1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193667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B4E701-A36D-F974-78C8-E0FD56BBC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8BA300-8004-6813-7306-FA4152ADA3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388201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0A3E2-8861-0FA3-565C-6307A2865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0D1130-98F3-3411-640C-17CACDE84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650877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D55F3C-E8C8-F486-B5E0-0838CC84C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Improvement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B6543C-7E31-B69E-5A7A-38CBC29AAE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739949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F2856F-D8BA-A9C2-17ED-78B5318CC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Improvement Theorem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FA696D-313E-53F5-B6A9-EDFBC3CCA0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211684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3D27C7-075E-8611-1104-15100FAE0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493D1F-23B1-FB3D-A455-573C26E0CE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360810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260EC6-6935-A34B-4466-F61C1AC00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Iteration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1EFCE-F9E3-F25B-3E0A-CFBCA7D998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8409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702A7B-F962-4452-86FB-E9EA93651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Policy Iteration Pseudocode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2E733-7EC0-86E2-0BDC-F3D2987AB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77560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4ADF2B-7A20-45AC-27D6-2EAEBD0B6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5E72BC-4706-651D-589D-271236570F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6885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D22E3-67EF-342C-D312-52A4F53BA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34B65C-C67D-A5E3-B92D-CDF3884DF3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464630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40A252-B5A1-0F6F-AF45-7F940DA68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63D929-860A-AB2D-760D-86A5FB1C78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870621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CF5D9-44AB-DD61-3507-C34896152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98F607-375B-0EA6-BC88-8832EC2EB9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04541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E07A01-2C83-80F8-4644-D5DFAEC9B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81B14-F05C-C9E6-FD9B-839B062AD1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092484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5271A0-0543-782C-1218-E6425DCF6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7A7B9-7826-6F24-5549-28A65AEA34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36519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7B055-3761-1749-999B-B1AACB61B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9BD655-10BC-81CA-F46F-CC5857416D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37066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A634C6-0270-4F91-268E-B661FBD3C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82A5B-11F1-DFBC-3B59-47A38FE41B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36203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EF3934-5CCE-66A6-61E9-C938C9B2A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0512E-22E0-DC25-7345-6EBC9C91A7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860350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943A90-A5D9-0720-47C4-31A8B5A40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F07506-15BA-7C03-5F22-80E1B5BA1A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90334"/>
      </p:ext>
    </p:extLst>
  </p:cSld>
  <p:clrMapOvr>
    <a:masterClrMapping/>
  </p:clrMapOvr>
  <p:transition>
    <p:cut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2BD996-12B7-36E0-4971-DA5C5069C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4EE4C9-0EBC-B1D2-BFEC-DF8F6D8647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534735"/>
      </p:ext>
    </p:extLst>
  </p:cSld>
  <p:clrMapOvr>
    <a:masterClrMapping/>
  </p:clrMapOvr>
  <p:transition>
    <p:cut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439139-074A-DDF5-E355-6F1155CA9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Gridworld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2FB77B-FD5E-6CB3-1D90-B5451D5E71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9999"/>
      </p:ext>
    </p:extLst>
  </p:cSld>
  <p:clrMapOvr>
    <a:masterClrMapping/>
  </p:clrMapOvr>
  <p:transition>
    <p:cut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DE429-FCD3-BF54-64DD-D178F8FED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Flexibility of the Policy Iteration Framework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27D3E7-DE9D-8927-085D-106C798F43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968181"/>
      </p:ext>
    </p:extLst>
  </p:cSld>
  <p:clrMapOvr>
    <a:masterClrMapping/>
  </p:clrMapOvr>
  <p:transition>
    <p:cut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EE6E7-41BE-CA48-84DF-FF3973D9A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Generalized Policy Iteration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7C3818-51AD-C572-A95C-AA996D0CB6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007648"/>
      </p:ext>
    </p:extLst>
  </p:cSld>
  <p:clrMapOvr>
    <a:masterClrMapping/>
  </p:clrMapOvr>
  <p:transition>
    <p:cut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31B29B-6762-7937-3287-219ECEF91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117E2D-F504-27CA-66A1-1321C928DA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081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</Words>
  <Application>Microsoft Office PowerPoint</Application>
  <PresentationFormat>Widescreen</PresentationFormat>
  <Paragraphs>47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6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Dynamic Programming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Policy Evaluation vs. Control</vt:lpstr>
      <vt:lpstr>Policy evaluation</vt:lpstr>
      <vt:lpstr>Control</vt:lpstr>
      <vt:lpstr>Dynamic Programming</vt:lpstr>
      <vt:lpstr>Iterative Policy Evaluation</vt:lpstr>
      <vt:lpstr>Iterative Policy Evaluation</vt:lpstr>
      <vt:lpstr>Iterative Policy Evaluation Implementation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Iterative Policy Evaluation Pseudocode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Policy Improvement</vt:lpstr>
      <vt:lpstr>Policy Improvement Theorem</vt:lpstr>
      <vt:lpstr>Example</vt:lpstr>
      <vt:lpstr>Policy Iteration</vt:lpstr>
      <vt:lpstr>Policy Iteration Pseudocode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Example: Gridworld</vt:lpstr>
      <vt:lpstr>Flexibility of the Policy Iteration Framework</vt:lpstr>
      <vt:lpstr>Generalized Policy Iteration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2026-03-04T13:33:05Z</dcterms:created>
  <dcterms:modified xsi:type="dcterms:W3CDTF">2026-03-04T13:33:05Z</dcterms:modified>
</cp:coreProperties>
</file>