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75827-88CA-C6DB-8F73-3D28BCA13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AAF357-3D4B-0378-D527-7ECE35CB3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0EBA-6A62-4208-9EDD-13F842049C4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B2BF14-22F6-AC3C-E4B2-3F0EE4DB8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21D829-4151-9650-86F6-2588AFCB3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BCA77-D36A-4DFC-9F50-7616F4B8C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368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626BC4-C960-4843-700A-31FB27576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B2E241-A239-AF70-7B29-5D352E134C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4F778-DD98-B75C-041D-7C1D6F5EE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E0EBA-6A62-4208-9EDD-13F842049C4F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F986E-A444-30A1-AB74-9F7E63B88E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12986-75E5-7FC9-AEF0-62E7B2DBD1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BCA77-D36A-4DFC-9F50-7616F4B8C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F83F10-9232-471F-D210-DF7A107D4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64C351-80C4-D718-21C9-9A92D05F71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4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A3022-90F4-F1A8-C33B-C70902BA7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32ECC-665D-3A21-AE29-702B8DBE93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50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EEF08D-D6B1-8325-28DA-21E1E93B3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2F6F2-1DBB-F704-2C50-4A7233EFD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1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068E1D-6861-376A-AC55-F86168A6C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CEF53-D0D1-96F0-6C4E-BE3B34FAE4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60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BCA0C3-2924-6A85-D30A-4F1D56021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1FABD-EB3C-A617-0F12-EBB4AE203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A075D1-BA2B-BFED-ED48-225EEB1A1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AB647-A391-ACBE-EB32-A7FD4BF562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89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56AC4-530B-7527-DAC1-107B36FFE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A126E-CFF4-E1B7-A3FA-A709C22D81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3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0AB72-533B-7670-C238-D47DA0412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01E55B-6574-54EF-EC0D-B4522CE5A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9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E770B8-51D5-010F-8548-C1FA14029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60A8A-6D4A-3C88-DBB7-4FB1BA1D29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30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E8584-539C-7BF8-24D2-A4E577285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27EB8-5C21-DEE5-AC94-5E4A98C827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1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B75847-B49F-0E44-3855-6D8241EFE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2A784-E637-4374-3D34-C8EB73F2D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64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506D46-0F10-E594-E0CC-5B6C395E1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4BA3A-84B5-807B-249C-D9129CB8F7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88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038273-B777-0B54-5596-3B1B6E24D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27E41-2FD4-A1A3-9FDA-D9BCB111A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65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50289B-B648-E336-8208-BA0FE22D8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A75ED-AA60-47D5-92F1-C0289AA7B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27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852A7-84BC-74F6-1603-CB278DBB1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11373E-1954-5DD1-DEE8-F00D7C962A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44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3CB7A9-9B4D-B8CB-48C7-525DDF8BF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39071-84D3-A25A-5208-7AC63C657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91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B8178-BB2B-303A-260F-A535379FB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D60CC-733B-5B13-2A57-48315E3C4A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619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0382F-3E0E-E6BE-B2D7-C9B6B694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33753-D771-AD58-F8DE-FC94F3296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16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B0CCB-3241-5769-7A43-7A3568F43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AB67A2-3447-B76A-E840-D0D89846D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78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6211A8-3476-3579-DAFB-A170162C7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A0D87-6777-DB5F-E1F8-359980D09E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3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FEAB6-FAF6-BC2E-861F-9624C49B3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9E1C8-BF0F-1E1B-3265-A4575B4506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152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FCFE0-BB5D-C309-9C51-EE2779E29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40DEE-5D8E-65C7-9F90-796DDB594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56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19583-AE11-DB82-5364-22EBC8392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35F31-2F50-B556-A0B6-BEC40E85A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622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BC63D0-387F-178E-B99B-0E20AB962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CADCC-EB87-5C70-6E5D-C56BD871D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901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28456-8F42-C9ED-1E4C-480BDDEAC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C4795-E8AB-F297-4619-19619DF4BD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2236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F11D04-61AD-CCFA-46E7-68EF90E5A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A8D0E-E1E1-A56E-C93B-9CA052D00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7660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2D8C2F-45BD-8F5B-6796-145D13B5E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F3327-C813-9C33-0196-4F73997D6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571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A2C1D0-77A3-8FB0-9631-DE3D336EA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17E09D-90C4-5201-E113-45E17566E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619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025BD0-57B2-F6DE-6147-D47081F48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5BA36-9E1D-99AB-5952-FCE24B114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298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9CCDE-C457-D35C-E1E5-D6489A495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C5083-2C11-2C85-A890-EFAC813F1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5979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C2660-B35D-AEAC-EE1C-2AA065B11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7ADF52-D4F1-836A-F57A-6B420FC50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775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BA9D6-9138-4F1F-FA95-63943C623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2CA6D-C022-7E78-05A0-0CFC81E546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1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1458E5-E863-2D8E-0FB4-C292E547F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61593-0896-6561-1108-879FAE10BC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35786F-37CD-7CFF-B06C-16E957011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3E52A-DC33-EF24-2DD2-711CD335F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099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64E4B-77F8-AF46-4FF5-57EB1731F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7E384-D8FB-9D50-125D-9AD539AA4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010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693670-C226-246C-2E13-CF520863D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2BB81-0D7C-59FA-B159-99C5970A2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802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6DE58B-0837-BD82-B0B2-DFE9E77C5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357FA-9A17-4AF5-7A33-AC2365FCD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7028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547D24-800B-59FE-10C5-7F13BAB6B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2777FA-8F8B-B30F-D30A-44B4E154DB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5716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BC639F-E48F-45FA-018A-87B61AD3A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30D5E1-229B-29B3-3FD7-644B36F61E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05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1657C1-B349-C314-B639-12059376A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1445E7-8DB7-30C1-86E8-D4DE4771D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951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A6FC0-6061-B849-1D06-2E3CA3C61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D8722E-9B9A-00D9-4995-A4BFB1AC5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1961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B8BAC-3A8E-3E0E-0BFF-06A2D3811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EB9D6-9AEB-0443-B81E-FF654D837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6082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F36665-1B7E-FA4B-99D4-331AD4952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A18D1-CAF9-C0C9-FE8F-25ECE0650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628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2DB9D-3DE3-AF65-321C-7C1C32D35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4B108-B260-9253-AC88-A3EA8F0496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252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085895-BB05-BE80-E1B2-9BD73CEF6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56A56-4D1A-9A47-AFBD-8E96D1CC51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093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E00A3-30F3-FD0E-315A-10AA5C15B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8EC437-A690-E2FE-3526-6A0904C8E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6189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E92EF-EE35-014D-8709-50C540CE4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0121B-0B0A-E509-F62D-C714972DC8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75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2024-10-29T19:28:50Z</dcterms:created>
  <dcterms:modified xsi:type="dcterms:W3CDTF">2024-10-29T19:28:50Z</dcterms:modified>
</cp:coreProperties>
</file>