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D3568-C5D5-8B5A-1315-5E3929F2D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B8640F1-0AA6-FDF1-F5AF-C66C79E9D5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AA7FB-3494-495A-BA8E-ED453FF4AB42}" type="datetimeFigureOut">
              <a:rPr lang="en-US" smtClean="0"/>
              <a:t>11/17/2024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7EB3D6E-285C-89FE-FC37-EAAABDE458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D7D0E9-FC58-3F5C-BB1C-BDA17CFA5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3247D-9C23-44D6-B4D6-0274CE3245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81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8DF14A1-A288-B8E5-F87F-0EAD44AE74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1D0FEB-EC24-63E4-23F2-7205E52297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5E63CC-E96B-67E4-9CCA-D3F4096F52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AA7FB-3494-495A-BA8E-ED453FF4AB42}" type="datetimeFigureOut">
              <a:rPr lang="en-US" smtClean="0"/>
              <a:t>11/17/2024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DF324C-411B-FF2F-DCD6-E27D1B880F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A100DD-9B6C-36F7-7295-A028BA41DB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B3247D-9C23-44D6-B4D6-0274CE3245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784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EB6050-9579-3528-6DAE-7CAF02663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D2EAA0-E2CE-5B32-9EB8-30A4A02D95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2767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E3D958-A59A-06E5-008E-2A0EF9FC1E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65BD15-5CD3-315E-04E9-DD1E20A402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4822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DB12A7-D1AF-212C-EF75-9CB9D59AA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B6B882-CAA4-207C-42F7-C490266268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53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F2C28B-7920-C4AD-98D4-56901CB5B9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21354A-46E6-B78D-E9DD-82C7477708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604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311035-1D13-6E0A-8BF3-B4D0002F6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84C280-1ACB-80FB-D557-E86AC83A3D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99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82C019-D34D-4FED-5A18-2F6BA6E263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41B9D2-D59B-CD1E-4F60-6725FC8BD3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004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036637-DA93-C355-6F5C-BABE33A939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A2E3A3-4179-CC42-00B0-E7155C1897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873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1DEB3F-FBFD-A262-8AB1-1049A99331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15B343-4664-124C-3974-DEF4CDF440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212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2C69A3-0770-677E-438B-C650D6E768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659FF0-F0A0-15B2-3BE9-109B104A9F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860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77AB99-81E6-D827-9FF2-681F18247C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364659-ADF9-A5AA-26BF-D190201095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198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419CB6-A813-A44B-7A30-05F7DDF7B6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891252-941C-F866-7937-6E7CB5DCF2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242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108384-FCBB-0BC1-1CBE-DE70598137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0CC920-E419-F814-C4D9-987509B3CC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008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0315EC-C93C-7369-5750-1C4D5695D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5C8BFE-D0D4-3FEE-6AF0-6DAC551D9D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3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0F5862-6119-FDAB-5933-04E1400F5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1CFAA9-D866-C60A-80FD-94E2C296CB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157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FC8085-B591-32C9-F7BE-AB3942520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B0DDC4-7227-A43B-F2A0-9B08FE94D5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30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3219D1-08AC-08BB-7488-0FC5EEFBD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E54D3C-A612-0968-CEB5-51ED946994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898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B886DC-4B55-CE5F-B871-D77C02069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C7D9A7-8785-E3B0-32E5-E2139B01A5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742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E65BB4-A19B-196E-EDF8-37916E72F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CF9278-F8F1-094F-22C4-2D5CB0CB4C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666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6186D5-771F-A7AC-88A7-1628DAAC3D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B056FF-9A8D-C6FF-8A2A-15D7C3FF61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88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4E7A42-553C-AB49-6516-51AD666107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36062D-CDCC-2116-45A7-3C12CDA1D2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901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97C88E-A4A7-651E-7EEF-74967FC831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6415BA-A05E-6A66-262B-665E0A22EE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6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02CACD-F433-601E-7123-8377AB73A4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82C0E2-EF67-7FCF-F149-43A1E434F4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158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7EA2E1-85CA-ACB7-E7B9-0B9FA1841A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EE7431-51E4-BF7C-AA68-2231BD1C87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940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3A0B5C-E91F-3E0B-B82D-DE57D7632A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4355D7-892D-4C92-585E-A4DD05AAF6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653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B3824F-B7E3-E9BA-5FCC-67875DDCF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5087A8-C754-84CD-F799-058C7A1027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085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23D92B-92CF-3DFF-6DF8-643CC30B9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8BF804-1325-1B18-E4F0-66729C2859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166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E9DF1E-61C9-E94D-AC6F-7AC012CE8F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C84550-F0D7-99EC-3C8F-4A747DB98A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996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36890D-BF75-D6B9-1787-747D9B2B5E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12D873-6144-7710-0076-28525AF2DD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22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06DD86-6CF1-AE6C-D8EF-98C04C89CD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75AA4C-CCB4-D761-EDC6-2C2C185F23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100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1B4491-9287-C4E1-D84C-A2AF3F6DDD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BDC3EC-26F3-8122-86DD-564EFBF2F5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73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BB2914-89C4-A78D-7195-1DB99523D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2F0572-7C45-8F56-45CD-2245DBC647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057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8B6DF3-52A7-70CD-5803-FC78C193BA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6CB6B6-3820-09CF-118E-F3477E3BAC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431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2EFA45-F9AF-3CA1-3304-9667DA9C5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6130C5-08F4-0F0D-8529-A6C85BFCBA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851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9E53FF-9EBD-A933-5786-C0011B4DC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B83AA4-7F03-23D1-DB7D-6D97434D57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938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C1EBB8-F905-CDA3-87FC-897BFBE686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14D7AF-6304-D001-DAB2-2C15EC431D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332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4CC4A3-9949-8439-8E23-5FA7A0A6FC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BB9C22-8D78-121F-C10E-EDC4596426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07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1CB58B-E285-0D6D-0E49-CB1D6A1623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D39FAA-0A96-5A9A-2271-3A5DF8021F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539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5462D2-A3A8-3333-C3AF-4F44D1C2A8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D2199B-2311-B51F-5A80-C3AF055A91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951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D7D584-F222-CF94-B63E-465C7CF6AA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2FCC95-54FC-2C48-9E1E-24D17F0C6D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15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5E3F18-A68E-DD29-8AF3-82A717D3ED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73DE98-A4EC-BDB8-36E1-7A1166A125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546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90EC0F-E83A-A462-FB21-EC3305B6D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8E9BCA-5075-7495-9D53-0AD7EA9272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86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0AB354-80CE-EDA6-9E09-A0EEE54B97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735A62-2D5A-1827-B184-2EACAF3EFF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459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E2DEFB-6596-325E-0E7A-FDD07AFAF0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9C71B5-678A-1630-14A8-B95CEBEA9C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785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FFD0CB-2DE5-2168-9AA6-A2AB38DB70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1E6E9D-66A9-2C67-08CB-157CF8853F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114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DE9F84-F0A2-8BBE-88A8-E963290AAB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7604AF-8DEA-BA82-28E0-EEF57AF03A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336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E6699C-9F36-EFBC-4C5D-9793260D76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EB333D-2231-EC22-88AA-F22ED9C04B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881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C05A61-9FA3-F357-0DD1-5B111DE278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AC66B6-F2C4-424C-C34F-E8B2A8E06A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202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FC9FFA-5449-DB85-CBF0-BDAB024807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71415B-52E6-D259-EB69-A615DE5DC0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385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CE7D0A-7803-F403-F754-870CC4248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FAEF7A-3A35-5C13-C0E7-096E5D14E3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495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B115F1-2FE2-3F82-81D1-A050199163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6B5BD3-0311-39BF-0657-2416D6E7F2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01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7AC19E-7DAB-933B-0607-C7A687A395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63D68C-E5CF-D7B3-5F7D-FB9165AD36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32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F381D2-BB04-08F8-8CDB-24BC47A4A0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D19528-4D75-FF4A-1247-D4E9892C41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67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783917-530E-AE43-E229-12001E85B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D51CB7-4CDA-72C0-4ADB-51E5AAD278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599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35C48D-7F84-8393-0655-97255F91C5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03A143-7F57-5933-0BF2-C2B43DAE37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672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A58FBD-A114-1C03-C0E5-4F5DADE8A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3A9BB8-02DF-E3D6-2903-8DC68AF646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45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A52B18-ADB4-3FAD-AE15-850FFB35A2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97C952-D688-EB56-07CC-C093F2E950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12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28F8BA-BD23-8BC7-E3D2-70CB79C539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EB87E8-9A69-55ED-9617-ED92A3E310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138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1460C4-F370-B51E-AB89-0A3EA5FE4A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FEAC20-9468-C168-169C-1020D4B20A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066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25C961-FB0F-C54E-3490-4BAAA0A832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76F7B7-7330-6797-526F-DD5A54D259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496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508CDE-E2AD-FE07-8727-F2DF45932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7F2C95-964F-610A-1444-76ADE84383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300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ED4AF7-47E0-9E0A-DD45-12BF028F3E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BC3CC3-BC85-452A-48E3-DF560E5A41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135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8C30F8-EAA0-892C-E896-E96C450007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2D9D6E-E3CC-D203-31AA-4CCA3A2385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903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289240-160B-8AD9-EE9D-412A9FADB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BC21E5-0B5D-CE9C-1CD2-397EC46077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322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6FA7F9-4DC6-2D62-761F-5071231FD7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1E26BF-6FA4-0CBA-ABC5-15691D3BC1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388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1721B1-6D2E-CD41-576A-266EB18AF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9BFC0F-08D2-FBFC-2635-E38C75FE90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093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967F48-D235-F021-3151-BC51FC265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BA2CC5-9E3A-0A15-428E-F32A09C897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3617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66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66</vt:i4>
      </vt:variant>
    </vt:vector>
  </HeadingPairs>
  <TitlesOfParts>
    <vt:vector size="7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start</dc:creator>
  <cp:lastModifiedBy>start</cp:lastModifiedBy>
  <cp:revision>1</cp:revision>
  <dcterms:created xsi:type="dcterms:W3CDTF">2024-11-17T19:03:39Z</dcterms:created>
  <dcterms:modified xsi:type="dcterms:W3CDTF">2024-11-17T19:03:39Z</dcterms:modified>
</cp:coreProperties>
</file>