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3"/>
  </p:notesMasterIdLst>
  <p:sldIdLst>
    <p:sldId id="480" r:id="rId2"/>
    <p:sldId id="303" r:id="rId3"/>
    <p:sldId id="313" r:id="rId4"/>
    <p:sldId id="702" r:id="rId5"/>
    <p:sldId id="784" r:id="rId6"/>
    <p:sldId id="785" r:id="rId7"/>
    <p:sldId id="786" r:id="rId8"/>
    <p:sldId id="787" r:id="rId9"/>
    <p:sldId id="788" r:id="rId10"/>
    <p:sldId id="789" r:id="rId11"/>
    <p:sldId id="790" r:id="rId12"/>
    <p:sldId id="791" r:id="rId13"/>
    <p:sldId id="792" r:id="rId14"/>
    <p:sldId id="793" r:id="rId15"/>
    <p:sldId id="794" r:id="rId16"/>
    <p:sldId id="795" r:id="rId17"/>
    <p:sldId id="796" r:id="rId18"/>
    <p:sldId id="797" r:id="rId19"/>
    <p:sldId id="798" r:id="rId20"/>
    <p:sldId id="799" r:id="rId21"/>
    <p:sldId id="800" r:id="rId22"/>
    <p:sldId id="801" r:id="rId23"/>
    <p:sldId id="802" r:id="rId24"/>
    <p:sldId id="803" r:id="rId25"/>
    <p:sldId id="804" r:id="rId26"/>
    <p:sldId id="805" r:id="rId27"/>
    <p:sldId id="806" r:id="rId28"/>
    <p:sldId id="807" r:id="rId29"/>
    <p:sldId id="808" r:id="rId30"/>
    <p:sldId id="809" r:id="rId31"/>
    <p:sldId id="810" r:id="rId32"/>
    <p:sldId id="811" r:id="rId33"/>
    <p:sldId id="812" r:id="rId34"/>
    <p:sldId id="813" r:id="rId35"/>
    <p:sldId id="814" r:id="rId36"/>
    <p:sldId id="815" r:id="rId37"/>
    <p:sldId id="816" r:id="rId38"/>
    <p:sldId id="817" r:id="rId39"/>
    <p:sldId id="818" r:id="rId40"/>
    <p:sldId id="819" r:id="rId41"/>
    <p:sldId id="820" r:id="rId42"/>
    <p:sldId id="821" r:id="rId43"/>
    <p:sldId id="822" r:id="rId44"/>
    <p:sldId id="823" r:id="rId45"/>
    <p:sldId id="824" r:id="rId46"/>
    <p:sldId id="825" r:id="rId47"/>
    <p:sldId id="826" r:id="rId48"/>
    <p:sldId id="827" r:id="rId49"/>
    <p:sldId id="828" r:id="rId50"/>
    <p:sldId id="829" r:id="rId51"/>
    <p:sldId id="830" r:id="rId52"/>
    <p:sldId id="831" r:id="rId53"/>
    <p:sldId id="832" r:id="rId54"/>
    <p:sldId id="833" r:id="rId55"/>
    <p:sldId id="778" r:id="rId56"/>
    <p:sldId id="852" r:id="rId57"/>
    <p:sldId id="779" r:id="rId58"/>
    <p:sldId id="853" r:id="rId59"/>
    <p:sldId id="841" r:id="rId60"/>
    <p:sldId id="854" r:id="rId61"/>
    <p:sldId id="842" r:id="rId62"/>
    <p:sldId id="855" r:id="rId63"/>
    <p:sldId id="843" r:id="rId64"/>
    <p:sldId id="856" r:id="rId65"/>
    <p:sldId id="844" r:id="rId66"/>
    <p:sldId id="857" r:id="rId67"/>
    <p:sldId id="845" r:id="rId68"/>
    <p:sldId id="858" r:id="rId69"/>
    <p:sldId id="846" r:id="rId70"/>
    <p:sldId id="859" r:id="rId71"/>
    <p:sldId id="847" r:id="rId72"/>
    <p:sldId id="860" r:id="rId73"/>
    <p:sldId id="861" r:id="rId74"/>
    <p:sldId id="848" r:id="rId75"/>
    <p:sldId id="849" r:id="rId76"/>
    <p:sldId id="862" r:id="rId77"/>
    <p:sldId id="850" r:id="rId78"/>
    <p:sldId id="863" r:id="rId79"/>
    <p:sldId id="851" r:id="rId80"/>
    <p:sldId id="864" r:id="rId81"/>
    <p:sldId id="349" r:id="rId8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784"/>
            <p14:sldId id="785"/>
            <p14:sldId id="786"/>
            <p14:sldId id="787"/>
            <p14:sldId id="788"/>
            <p14:sldId id="789"/>
            <p14:sldId id="790"/>
            <p14:sldId id="791"/>
            <p14:sldId id="792"/>
            <p14:sldId id="793"/>
            <p14:sldId id="794"/>
            <p14:sldId id="795"/>
            <p14:sldId id="796"/>
            <p14:sldId id="797"/>
            <p14:sldId id="798"/>
            <p14:sldId id="799"/>
            <p14:sldId id="800"/>
            <p14:sldId id="801"/>
            <p14:sldId id="802"/>
            <p14:sldId id="803"/>
            <p14:sldId id="804"/>
            <p14:sldId id="805"/>
            <p14:sldId id="806"/>
            <p14:sldId id="807"/>
            <p14:sldId id="808"/>
            <p14:sldId id="809"/>
            <p14:sldId id="810"/>
            <p14:sldId id="811"/>
            <p14:sldId id="812"/>
            <p14:sldId id="813"/>
            <p14:sldId id="814"/>
            <p14:sldId id="815"/>
            <p14:sldId id="816"/>
            <p14:sldId id="817"/>
            <p14:sldId id="818"/>
            <p14:sldId id="819"/>
            <p14:sldId id="820"/>
            <p14:sldId id="821"/>
            <p14:sldId id="822"/>
            <p14:sldId id="823"/>
            <p14:sldId id="824"/>
            <p14:sldId id="825"/>
            <p14:sldId id="826"/>
            <p14:sldId id="827"/>
            <p14:sldId id="828"/>
            <p14:sldId id="829"/>
            <p14:sldId id="830"/>
            <p14:sldId id="831"/>
            <p14:sldId id="832"/>
            <p14:sldId id="833"/>
            <p14:sldId id="778"/>
            <p14:sldId id="852"/>
            <p14:sldId id="779"/>
            <p14:sldId id="853"/>
            <p14:sldId id="841"/>
            <p14:sldId id="854"/>
            <p14:sldId id="842"/>
            <p14:sldId id="855"/>
            <p14:sldId id="843"/>
            <p14:sldId id="856"/>
            <p14:sldId id="844"/>
            <p14:sldId id="857"/>
            <p14:sldId id="845"/>
            <p14:sldId id="858"/>
            <p14:sldId id="846"/>
            <p14:sldId id="859"/>
            <p14:sldId id="847"/>
            <p14:sldId id="860"/>
            <p14:sldId id="861"/>
            <p14:sldId id="848"/>
            <p14:sldId id="849"/>
            <p14:sldId id="862"/>
            <p14:sldId id="850"/>
            <p14:sldId id="863"/>
            <p14:sldId id="851"/>
            <p14:sldId id="86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27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presProps" Target="pres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6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55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8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57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0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59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2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61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64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63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66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65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68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67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70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69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72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71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74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73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76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75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78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77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80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79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7.sv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3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3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725" t="21396" r="18123" b="37760"/>
          <a:stretch/>
        </p:blipFill>
        <p:spPr>
          <a:xfrm>
            <a:off x="2220160" y="1825382"/>
            <a:ext cx="7554461" cy="3531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019" t="30992" r="17384" b="25871"/>
          <a:stretch/>
        </p:blipFill>
        <p:spPr>
          <a:xfrm>
            <a:off x="2126502" y="1738650"/>
            <a:ext cx="7544043" cy="36178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016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450" t="21594" r="18314" b="16493"/>
          <a:stretch/>
        </p:blipFill>
        <p:spPr>
          <a:xfrm>
            <a:off x="2710890" y="1830751"/>
            <a:ext cx="6316718" cy="44679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90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380" t="31756" r="17629" b="20091"/>
          <a:stretch/>
        </p:blipFill>
        <p:spPr>
          <a:xfrm>
            <a:off x="2200226" y="1973176"/>
            <a:ext cx="7791547" cy="4221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48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533" t="31165" r="18306" b="21920"/>
          <a:stretch/>
        </p:blipFill>
        <p:spPr>
          <a:xfrm>
            <a:off x="2207388" y="1973176"/>
            <a:ext cx="8019455" cy="430490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43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369" t="31394" r="45136" b="39121"/>
          <a:stretch/>
        </p:blipFill>
        <p:spPr>
          <a:xfrm>
            <a:off x="2608817" y="1760546"/>
            <a:ext cx="4877272" cy="359595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36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4864" t="31733" r="18447" b="41155"/>
          <a:stretch/>
        </p:blipFill>
        <p:spPr>
          <a:xfrm>
            <a:off x="3083587" y="2125035"/>
            <a:ext cx="5377061" cy="30726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02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697" t="31470" r="43182" b="21398"/>
          <a:stretch/>
        </p:blipFill>
        <p:spPr>
          <a:xfrm>
            <a:off x="3934326" y="1628673"/>
            <a:ext cx="3577892" cy="41026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76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4968" t="31744" r="21758" b="23315"/>
          <a:stretch/>
        </p:blipFill>
        <p:spPr>
          <a:xfrm>
            <a:off x="3872683" y="1973176"/>
            <a:ext cx="3898232" cy="42338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15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894" t="32291" r="43034" b="23751"/>
          <a:stretch/>
        </p:blipFill>
        <p:spPr>
          <a:xfrm>
            <a:off x="3922294" y="1813910"/>
            <a:ext cx="4069121" cy="41798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8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5456" t="29671" r="17948" b="21422"/>
          <a:stretch/>
        </p:blipFill>
        <p:spPr>
          <a:xfrm>
            <a:off x="3679881" y="1973176"/>
            <a:ext cx="4150894" cy="427822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10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705" t="32078" r="24681" b="21464"/>
          <a:stretch/>
        </p:blipFill>
        <p:spPr>
          <a:xfrm>
            <a:off x="2513149" y="1865750"/>
            <a:ext cx="6756594" cy="41434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16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705" t="30546" r="19885" b="19092"/>
          <a:stretch/>
        </p:blipFill>
        <p:spPr>
          <a:xfrm>
            <a:off x="2383677" y="1752353"/>
            <a:ext cx="7241513" cy="44201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4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9303" t="31683" r="33291" b="26361"/>
          <a:stretch/>
        </p:blipFill>
        <p:spPr>
          <a:xfrm>
            <a:off x="4343853" y="1667337"/>
            <a:ext cx="3212431" cy="43558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10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6741" t="32088" r="30881" b="26296"/>
          <a:stretch/>
        </p:blipFill>
        <p:spPr>
          <a:xfrm>
            <a:off x="3760537" y="1711752"/>
            <a:ext cx="4165373" cy="43571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8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9850" t="31777" r="34233" b="29872"/>
          <a:stretch/>
        </p:blipFill>
        <p:spPr>
          <a:xfrm>
            <a:off x="4228524" y="1973176"/>
            <a:ext cx="2884010" cy="39089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50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7729" t="31792" r="32746" b="29004"/>
          <a:stretch/>
        </p:blipFill>
        <p:spPr>
          <a:xfrm>
            <a:off x="3958242" y="1766711"/>
            <a:ext cx="3900679" cy="44058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25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505" t="31024" r="17596" b="16937"/>
          <a:stretch/>
        </p:blipFill>
        <p:spPr>
          <a:xfrm>
            <a:off x="2646800" y="1815557"/>
            <a:ext cx="6898399" cy="43057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49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6739" t="31657" r="17971" b="26831"/>
          <a:stretch/>
        </p:blipFill>
        <p:spPr>
          <a:xfrm>
            <a:off x="2087996" y="1973176"/>
            <a:ext cx="7657583" cy="39480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61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126" t="22145" r="17732" b="35382"/>
          <a:stretch/>
        </p:blipFill>
        <p:spPr>
          <a:xfrm>
            <a:off x="2261995" y="1973176"/>
            <a:ext cx="7668010" cy="37278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456" t="22144" r="17763" b="17928"/>
          <a:stretch/>
        </p:blipFill>
        <p:spPr>
          <a:xfrm>
            <a:off x="3291587" y="2147972"/>
            <a:ext cx="5416914" cy="36681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15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6741" t="32088" r="30881" b="26296"/>
          <a:stretch/>
        </p:blipFill>
        <p:spPr>
          <a:xfrm>
            <a:off x="4166937" y="1835930"/>
            <a:ext cx="4165373" cy="43571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03185" y="1835930"/>
            <a:ext cx="1636858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+mj-lt"/>
                <a:cs typeface="Tajawal Medium" panose="00000600000000000000" pitchFamily="2" charset="-78"/>
              </a:rPr>
              <a:t>Remember</a:t>
            </a:r>
            <a:endParaRPr lang="en-US" sz="2600" b="1" dirty="0">
              <a:latin typeface="+mj-lt"/>
              <a:cs typeface="Tajawal Medium" panose="000006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97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7113" t="32728" r="30816" b="28035"/>
          <a:stretch/>
        </p:blipFill>
        <p:spPr>
          <a:xfrm>
            <a:off x="3984457" y="1810084"/>
            <a:ext cx="4223085" cy="42230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10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829" t="29702" r="19123" b="19319"/>
          <a:stretch/>
        </p:blipFill>
        <p:spPr>
          <a:xfrm>
            <a:off x="2172063" y="1786665"/>
            <a:ext cx="6996931" cy="41759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69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511" t="21104" r="17919" b="16499"/>
          <a:stretch/>
        </p:blipFill>
        <p:spPr>
          <a:xfrm>
            <a:off x="2760949" y="1729033"/>
            <a:ext cx="6136105" cy="43971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27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409" t="44267" r="22217" b="22253"/>
          <a:stretch/>
        </p:blipFill>
        <p:spPr>
          <a:xfrm>
            <a:off x="1993127" y="1973176"/>
            <a:ext cx="7606960" cy="33808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56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395" t="41307" r="22364" b="24532"/>
          <a:stretch/>
        </p:blipFill>
        <p:spPr>
          <a:xfrm>
            <a:off x="2440788" y="1855906"/>
            <a:ext cx="7490335" cy="34073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86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845" t="42824" r="25445" b="31026"/>
          <a:stretch/>
        </p:blipFill>
        <p:spPr>
          <a:xfrm>
            <a:off x="2290020" y="2204822"/>
            <a:ext cx="7264911" cy="27606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68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423" t="41323" r="22234" b="24672"/>
          <a:stretch/>
        </p:blipFill>
        <p:spPr>
          <a:xfrm>
            <a:off x="2203203" y="1884405"/>
            <a:ext cx="7457521" cy="33688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48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320" t="33608" r="15988" b="22544"/>
          <a:stretch/>
        </p:blipFill>
        <p:spPr>
          <a:xfrm>
            <a:off x="2513149" y="1973176"/>
            <a:ext cx="6813894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95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0046" t="20864" r="14574" b="20118"/>
          <a:stretch/>
        </p:blipFill>
        <p:spPr>
          <a:xfrm>
            <a:off x="2942611" y="1756868"/>
            <a:ext cx="5885299" cy="430535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02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7537" t="35050" r="11133" b="23739"/>
          <a:stretch/>
        </p:blipFill>
        <p:spPr>
          <a:xfrm>
            <a:off x="2072028" y="2250924"/>
            <a:ext cx="7425060" cy="28064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3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989" t="33372" r="17866" b="22109"/>
          <a:stretch/>
        </p:blipFill>
        <p:spPr>
          <a:xfrm>
            <a:off x="2540607" y="1973175"/>
            <a:ext cx="6494012" cy="33777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60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465" t="33902" r="18470" b="22345"/>
          <a:stretch/>
        </p:blipFill>
        <p:spPr>
          <a:xfrm>
            <a:off x="2416623" y="1862666"/>
            <a:ext cx="6591911" cy="33753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58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5756" t="25462" r="23109" b="37638"/>
          <a:stretch/>
        </p:blipFill>
        <p:spPr>
          <a:xfrm>
            <a:off x="3092116" y="1731558"/>
            <a:ext cx="5209673" cy="34731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42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859" t="33636" r="16995" b="20125"/>
          <a:stretch/>
        </p:blipFill>
        <p:spPr>
          <a:xfrm>
            <a:off x="2087802" y="1973176"/>
            <a:ext cx="6864288" cy="34906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94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026" t="33440" r="16983" b="23276"/>
          <a:stretch/>
        </p:blipFill>
        <p:spPr>
          <a:xfrm>
            <a:off x="2101597" y="1973176"/>
            <a:ext cx="7144003" cy="34793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61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431" t="34587" r="19309" b="21518"/>
          <a:stretch/>
        </p:blipFill>
        <p:spPr>
          <a:xfrm>
            <a:off x="2513149" y="2143681"/>
            <a:ext cx="6863644" cy="36634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32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0164" t="36313" r="17337" b="21682"/>
          <a:stretch/>
        </p:blipFill>
        <p:spPr>
          <a:xfrm>
            <a:off x="2600455" y="1622316"/>
            <a:ext cx="7002379" cy="38930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55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227" t="33621" r="21083" b="19745"/>
          <a:stretch/>
        </p:blipFill>
        <p:spPr>
          <a:xfrm>
            <a:off x="2780770" y="1973176"/>
            <a:ext cx="6381729" cy="366395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23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584" t="34473" r="23132" b="20012"/>
          <a:stretch/>
        </p:blipFill>
        <p:spPr>
          <a:xfrm>
            <a:off x="2747278" y="1860287"/>
            <a:ext cx="6415221" cy="38661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18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909" t="33548" r="21825" b="26208"/>
          <a:stretch/>
        </p:blipFill>
        <p:spPr>
          <a:xfrm>
            <a:off x="3016347" y="2393245"/>
            <a:ext cx="6217963" cy="33302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88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747" t="36662" r="40027" b="49105"/>
          <a:stretch/>
        </p:blipFill>
        <p:spPr>
          <a:xfrm>
            <a:off x="2038996" y="2567308"/>
            <a:ext cx="7877473" cy="16076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1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870" t="35005" r="31148" b="23324"/>
          <a:stretch/>
        </p:blipFill>
        <p:spPr>
          <a:xfrm>
            <a:off x="2292290" y="1766884"/>
            <a:ext cx="7417195" cy="36234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33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682" t="34443" r="24700" b="39116"/>
          <a:stretch/>
        </p:blipFill>
        <p:spPr>
          <a:xfrm>
            <a:off x="2982289" y="2375104"/>
            <a:ext cx="6624555" cy="220818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52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865" t="33638" r="22003" b="23177"/>
          <a:stretch/>
        </p:blipFill>
        <p:spPr>
          <a:xfrm>
            <a:off x="2799645" y="1973176"/>
            <a:ext cx="6592710" cy="38010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65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7993" t="34409" r="28599" b="28021"/>
          <a:stretch/>
        </p:blipFill>
        <p:spPr>
          <a:xfrm>
            <a:off x="3172178" y="2178755"/>
            <a:ext cx="5445477" cy="34445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0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465" t="35626" r="23469" b="36807"/>
          <a:stretch/>
        </p:blipFill>
        <p:spPr>
          <a:xfrm>
            <a:off x="2377494" y="2336801"/>
            <a:ext cx="7437011" cy="24948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11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776" t="33455" r="20487" b="26871"/>
          <a:stretch/>
        </p:blipFill>
        <p:spPr>
          <a:xfrm>
            <a:off x="2353095" y="1973176"/>
            <a:ext cx="6621572" cy="30955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09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8067" t="33879" r="28595" b="23477"/>
          <a:stretch/>
        </p:blipFill>
        <p:spPr>
          <a:xfrm>
            <a:off x="3544851" y="1973176"/>
            <a:ext cx="5102437" cy="36712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97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8388" t="33773" r="10269" b="26185"/>
          <a:stretch/>
        </p:blipFill>
        <p:spPr>
          <a:xfrm>
            <a:off x="2826804" y="2063488"/>
            <a:ext cx="6670284" cy="29262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13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437" t="35312" r="27090" b="43871"/>
          <a:stretch/>
        </p:blipFill>
        <p:spPr>
          <a:xfrm>
            <a:off x="2291262" y="2584686"/>
            <a:ext cx="6758533" cy="190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96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1437" t="35312" r="27090" b="43871"/>
          <a:stretch/>
        </p:blipFill>
        <p:spPr>
          <a:xfrm>
            <a:off x="2381574" y="1711566"/>
            <a:ext cx="6758533" cy="1908292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974175"/>
              </p:ext>
            </p:extLst>
          </p:nvPr>
        </p:nvGraphicFramePr>
        <p:xfrm>
          <a:off x="4831469" y="4052182"/>
          <a:ext cx="2497137" cy="152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Equation" r:id="rId5" imgW="1079280" imgH="660240" progId="Equation.DSMT4">
                  <p:embed/>
                </p:oleObj>
              </mc:Choice>
              <mc:Fallback>
                <p:oleObj name="Equation" r:id="rId5" imgW="1079280" imgH="6602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31469" y="4052182"/>
                        <a:ext cx="2497137" cy="1527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4258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308" t="36406" r="27878" b="38568"/>
          <a:stretch/>
        </p:blipFill>
        <p:spPr>
          <a:xfrm>
            <a:off x="2461111" y="2156178"/>
            <a:ext cx="6489568" cy="2415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10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4308" t="36406" r="27878" b="38568"/>
          <a:stretch/>
        </p:blipFill>
        <p:spPr>
          <a:xfrm>
            <a:off x="2425745" y="1711566"/>
            <a:ext cx="6489568" cy="2415822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9192758"/>
              </p:ext>
            </p:extLst>
          </p:nvPr>
        </p:nvGraphicFramePr>
        <p:xfrm>
          <a:off x="5267325" y="4556125"/>
          <a:ext cx="1468438" cy="117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Equation" r:id="rId5" imgW="634680" imgH="507960" progId="Equation.DSMT4">
                  <p:embed/>
                </p:oleObj>
              </mc:Choice>
              <mc:Fallback>
                <p:oleObj name="Equation" r:id="rId5" imgW="634680" imgH="50796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67325" y="4556125"/>
                        <a:ext cx="1468438" cy="1174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272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153" t="37427" r="28711" b="36080"/>
          <a:stretch/>
        </p:blipFill>
        <p:spPr>
          <a:xfrm>
            <a:off x="2539636" y="2302935"/>
            <a:ext cx="5633519" cy="220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9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3153" t="37427" r="28711" b="36080"/>
          <a:stretch/>
        </p:blipFill>
        <p:spPr>
          <a:xfrm>
            <a:off x="2596080" y="1711566"/>
            <a:ext cx="5633519" cy="2201332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2403908"/>
              </p:ext>
            </p:extLst>
          </p:nvPr>
        </p:nvGraphicFramePr>
        <p:xfrm>
          <a:off x="5389563" y="4229100"/>
          <a:ext cx="1379537" cy="117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Equation" r:id="rId5" imgW="596880" imgH="507960" progId="Equation.DSMT4">
                  <p:embed/>
                </p:oleObj>
              </mc:Choice>
              <mc:Fallback>
                <p:oleObj name="Equation" r:id="rId5" imgW="596880" imgH="50796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89563" y="4229100"/>
                        <a:ext cx="1379537" cy="1174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2598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70" t="35690" r="27722" b="39329"/>
          <a:stretch/>
        </p:blipFill>
        <p:spPr>
          <a:xfrm>
            <a:off x="2897798" y="2404063"/>
            <a:ext cx="5894836" cy="215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19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3870" t="35690" r="27722" b="39329"/>
          <a:stretch/>
        </p:blipFill>
        <p:spPr>
          <a:xfrm>
            <a:off x="2852642" y="1711566"/>
            <a:ext cx="5894836" cy="2156647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9255617"/>
              </p:ext>
            </p:extLst>
          </p:nvPr>
        </p:nvGraphicFramePr>
        <p:xfrm>
          <a:off x="4948238" y="4052888"/>
          <a:ext cx="2262187" cy="152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Equation" r:id="rId5" imgW="977760" imgH="660240" progId="Equation.DSMT4">
                  <p:embed/>
                </p:oleObj>
              </mc:Choice>
              <mc:Fallback>
                <p:oleObj name="Equation" r:id="rId5" imgW="977760" imgH="6602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948238" y="4052888"/>
                        <a:ext cx="2262187" cy="1527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360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395" t="33868" r="27335" b="40110"/>
          <a:stretch/>
        </p:blipFill>
        <p:spPr>
          <a:xfrm>
            <a:off x="2750141" y="2302933"/>
            <a:ext cx="5637503" cy="215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47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4395" t="33868" r="27335" b="40110"/>
          <a:stretch/>
        </p:blipFill>
        <p:spPr>
          <a:xfrm>
            <a:off x="2704985" y="1711566"/>
            <a:ext cx="5637503" cy="2156178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440719"/>
              </p:ext>
            </p:extLst>
          </p:nvPr>
        </p:nvGraphicFramePr>
        <p:xfrm>
          <a:off x="4433182" y="4236819"/>
          <a:ext cx="3201987" cy="205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Equation" r:id="rId5" imgW="1384200" imgH="888840" progId="Equation.DSMT4">
                  <p:embed/>
                </p:oleObj>
              </mc:Choice>
              <mc:Fallback>
                <p:oleObj name="Equation" r:id="rId5" imgW="1384200" imgH="8888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433182" y="4236819"/>
                        <a:ext cx="3201987" cy="20558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06027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334" t="34921" r="29591" b="39047"/>
          <a:stretch/>
        </p:blipFill>
        <p:spPr>
          <a:xfrm>
            <a:off x="2687882" y="2291645"/>
            <a:ext cx="5812651" cy="2359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23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4334" t="34921" r="29591" b="39047"/>
          <a:stretch/>
        </p:blipFill>
        <p:spPr>
          <a:xfrm>
            <a:off x="2620149" y="1603022"/>
            <a:ext cx="5812651" cy="2359377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5647603"/>
              </p:ext>
            </p:extLst>
          </p:nvPr>
        </p:nvGraphicFramePr>
        <p:xfrm>
          <a:off x="5021263" y="4237038"/>
          <a:ext cx="2027237" cy="205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name="Equation" r:id="rId5" imgW="876240" imgH="888840" progId="Equation.DSMT4">
                  <p:embed/>
                </p:oleObj>
              </mc:Choice>
              <mc:Fallback>
                <p:oleObj name="Equation" r:id="rId5" imgW="876240" imgH="8888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21263" y="4237038"/>
                        <a:ext cx="2027237" cy="20558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0562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265" t="34309" r="23089" b="40696"/>
          <a:stretch/>
        </p:blipFill>
        <p:spPr>
          <a:xfrm>
            <a:off x="2424478" y="2246489"/>
            <a:ext cx="6403432" cy="211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31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4265" t="34309" r="23089" b="40696"/>
          <a:stretch/>
        </p:blipFill>
        <p:spPr>
          <a:xfrm>
            <a:off x="2424478" y="1711566"/>
            <a:ext cx="6403432" cy="2111022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9066302"/>
              </p:ext>
            </p:extLst>
          </p:nvPr>
        </p:nvGraphicFramePr>
        <p:xfrm>
          <a:off x="5095170" y="4515085"/>
          <a:ext cx="1585913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Equation" r:id="rId5" imgW="685800" imgH="393480" progId="Equation.DSMT4">
                  <p:embed/>
                </p:oleObj>
              </mc:Choice>
              <mc:Fallback>
                <p:oleObj name="Equation" r:id="rId5" imgW="685800" imgH="3934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95170" y="4515085"/>
                        <a:ext cx="1585913" cy="9096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1303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3739" t="35040" r="21272" b="40554"/>
          <a:stretch/>
        </p:blipFill>
        <p:spPr>
          <a:xfrm>
            <a:off x="2280302" y="2269065"/>
            <a:ext cx="6659087" cy="203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27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3739" t="35040" r="21272" b="40554"/>
          <a:stretch/>
        </p:blipFill>
        <p:spPr>
          <a:xfrm>
            <a:off x="2168823" y="1794931"/>
            <a:ext cx="6659087" cy="2032001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7604624"/>
              </p:ext>
            </p:extLst>
          </p:nvPr>
        </p:nvGraphicFramePr>
        <p:xfrm>
          <a:off x="5343525" y="4883150"/>
          <a:ext cx="1381125" cy="763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4" name="Equation" r:id="rId5" imgW="596880" imgH="330120" progId="Equation.DSMT4">
                  <p:embed/>
                </p:oleObj>
              </mc:Choice>
              <mc:Fallback>
                <p:oleObj name="Equation" r:id="rId5" imgW="596880" imgH="33012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43525" y="4883150"/>
                        <a:ext cx="1381125" cy="763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4142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449" t="35965" r="22511" b="41008"/>
          <a:stretch/>
        </p:blipFill>
        <p:spPr>
          <a:xfrm>
            <a:off x="2836615" y="2223911"/>
            <a:ext cx="6294685" cy="185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42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3449" t="35965" r="22511" b="41008"/>
          <a:stretch/>
        </p:blipFill>
        <p:spPr>
          <a:xfrm>
            <a:off x="2712437" y="1975555"/>
            <a:ext cx="6294685" cy="1851378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9282000"/>
              </p:ext>
            </p:extLst>
          </p:nvPr>
        </p:nvGraphicFramePr>
        <p:xfrm>
          <a:off x="5106988" y="4546600"/>
          <a:ext cx="1674812" cy="646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" name="Equation" r:id="rId5" imgW="723600" imgH="279360" progId="Equation.DSMT4">
                  <p:embed/>
                </p:oleObj>
              </mc:Choice>
              <mc:Fallback>
                <p:oleObj name="Equation" r:id="rId5" imgW="723600" imgH="27936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06988" y="4546600"/>
                        <a:ext cx="1674812" cy="6461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3101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83" t="35231" r="26312" b="39216"/>
          <a:stretch/>
        </p:blipFill>
        <p:spPr>
          <a:xfrm>
            <a:off x="2264724" y="2178755"/>
            <a:ext cx="6314831" cy="22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26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3883" t="35231" r="26312" b="39216"/>
          <a:stretch/>
        </p:blipFill>
        <p:spPr>
          <a:xfrm>
            <a:off x="2219568" y="2404064"/>
            <a:ext cx="6314831" cy="228035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620664" y="5140867"/>
            <a:ext cx="34543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decay</a:t>
            </a:r>
            <a:endParaRPr lang="en-US" sz="2800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7706450"/>
              </p:ext>
            </p:extLst>
          </p:nvPr>
        </p:nvGraphicFramePr>
        <p:xfrm>
          <a:off x="2995085" y="5197475"/>
          <a:ext cx="1293813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" name="Equation" r:id="rId5" imgW="558720" imgH="177480" progId="Equation.DSMT4">
                  <p:embed/>
                </p:oleObj>
              </mc:Choice>
              <mc:Fallback>
                <p:oleObj name="Equation" r:id="rId5" imgW="558720" imgH="1774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95085" y="5197475"/>
                        <a:ext cx="1293813" cy="411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8985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054" t="37252" r="24896" b="41746"/>
          <a:stretch/>
        </p:blipFill>
        <p:spPr>
          <a:xfrm>
            <a:off x="2702784" y="2595723"/>
            <a:ext cx="6125126" cy="180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27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5054" t="37252" r="24896" b="41746"/>
          <a:stretch/>
        </p:blipFill>
        <p:spPr>
          <a:xfrm>
            <a:off x="2607966" y="1986123"/>
            <a:ext cx="6125126" cy="180669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620664" y="5140867"/>
            <a:ext cx="34543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growth</a:t>
            </a:r>
            <a:endParaRPr lang="en-US" sz="28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4199411"/>
              </p:ext>
            </p:extLst>
          </p:nvPr>
        </p:nvGraphicFramePr>
        <p:xfrm>
          <a:off x="2995085" y="5197475"/>
          <a:ext cx="1293813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" name="Equation" r:id="rId5" imgW="558720" imgH="177480" progId="Equation.DSMT4">
                  <p:embed/>
                </p:oleObj>
              </mc:Choice>
              <mc:Fallback>
                <p:oleObj name="Equation" r:id="rId5" imgW="558720" imgH="1774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95085" y="5197475"/>
                        <a:ext cx="1293813" cy="411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0509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611" t="35796" r="26796" b="42448"/>
          <a:stretch/>
        </p:blipFill>
        <p:spPr>
          <a:xfrm>
            <a:off x="2670087" y="2663708"/>
            <a:ext cx="6641835" cy="190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25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0611" t="35796" r="26796" b="42448"/>
          <a:stretch/>
        </p:blipFill>
        <p:spPr>
          <a:xfrm>
            <a:off x="2186075" y="1884775"/>
            <a:ext cx="6641835" cy="1908292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7732106"/>
              </p:ext>
            </p:extLst>
          </p:nvPr>
        </p:nvGraphicFramePr>
        <p:xfrm>
          <a:off x="4150608" y="4307241"/>
          <a:ext cx="3232150" cy="152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0" name="Equation" r:id="rId5" imgW="1396800" imgH="660240" progId="Equation.DSMT4">
                  <p:embed/>
                </p:oleObj>
              </mc:Choice>
              <mc:Fallback>
                <p:oleObj name="Equation" r:id="rId5" imgW="1396800" imgH="6602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150608" y="4307241"/>
                        <a:ext cx="3232150" cy="1527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6953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572" t="34025" r="23735" b="45958"/>
          <a:stretch/>
        </p:blipFill>
        <p:spPr>
          <a:xfrm>
            <a:off x="2646875" y="2483086"/>
            <a:ext cx="6293925" cy="16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3572" t="34025" r="23735" b="45958"/>
          <a:stretch/>
        </p:blipFill>
        <p:spPr>
          <a:xfrm>
            <a:off x="2533985" y="1711566"/>
            <a:ext cx="6293925" cy="1659936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278597"/>
              </p:ext>
            </p:extLst>
          </p:nvPr>
        </p:nvGraphicFramePr>
        <p:xfrm>
          <a:off x="4608591" y="3518958"/>
          <a:ext cx="2144712" cy="2408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4" name="Equation" r:id="rId5" imgW="927000" imgH="1041120" progId="Equation.DSMT4">
                  <p:embed/>
                </p:oleObj>
              </mc:Choice>
              <mc:Fallback>
                <p:oleObj name="Equation" r:id="rId5" imgW="927000" imgH="104112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08591" y="3518958"/>
                        <a:ext cx="2144712" cy="2408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4859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921</TotalTime>
  <Words>389</Words>
  <Application>Microsoft Office PowerPoint</Application>
  <PresentationFormat>Widescreen</PresentationFormat>
  <Paragraphs>190</Paragraphs>
  <Slides>81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81</vt:i4>
      </vt:variant>
    </vt:vector>
  </HeadingPairs>
  <TitlesOfParts>
    <vt:vector size="88" baseType="lpstr">
      <vt:lpstr>Arial</vt:lpstr>
      <vt:lpstr>Calibri</vt:lpstr>
      <vt:lpstr>Calibri Light</vt:lpstr>
      <vt:lpstr>Tajawal Medium</vt:lpstr>
      <vt:lpstr>Times New Roman</vt:lpstr>
      <vt:lpstr>Office Theme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82</cp:revision>
  <dcterms:created xsi:type="dcterms:W3CDTF">2023-04-29T09:08:23Z</dcterms:created>
  <dcterms:modified xsi:type="dcterms:W3CDTF">2024-02-18T09:22:37Z</dcterms:modified>
</cp:coreProperties>
</file>