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04604-8679-D0EB-C8ED-2F8BC25A57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939F441-B677-A79F-E128-DE9B07417C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132A6-22C9-4794-AA02-246AC1B86F83}" type="datetimeFigureOut">
              <a:rPr lang="en-US" smtClean="0"/>
              <a:t>1/18/2025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B5DC36D-30C8-A656-95E0-5935E120FD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7966F06-B5E5-559B-A933-CBC2C210F7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A310F-0DD3-4254-982A-0469F0BFF7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8611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C36B282-603F-13F0-8265-7A33B7819D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D4DDC6-DF26-4CC4-B5E1-C5BDC20822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993222-3036-F076-C228-0E7F6F3CF6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0F132A6-22C9-4794-AA02-246AC1B86F83}" type="datetimeFigureOut">
              <a:rPr lang="en-US" smtClean="0"/>
              <a:t>1/18/2025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24B421-5141-5BEF-B85E-4C4F0EE4BB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274F52-8639-5713-FCCF-BD900E0019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A1A310F-0DD3-4254-982A-0469F0BFF7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25250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2D8DD1-984F-BE62-F4E2-45ED205BD2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56B2EB-56E7-D186-3D0B-5FA6BE610C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600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060822-AA76-11C4-56FC-D877EF315B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3DC81C-1A88-4947-56D0-9ECCC272EC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9366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AEFE84-1162-124D-9703-832359DE72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635F30-38C1-B6D6-FFA5-FF6DA3FECB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671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501C76-813C-AA7D-5B22-E22279A410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404434-E946-32B0-529E-38CD44FFE8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202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948C14-09B4-B0B3-E936-5316F953CD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FA9355-FFC6-ECC9-2E32-33CA15C97A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797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EC84FA-EA10-DB22-5D64-3AAF015A75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185B44-0402-9BA5-072A-5532327303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2159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ED26B5-ACCB-467B-1607-160C70CCEC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D7BF25-6A6D-7EE0-CFCC-2DCF9030EE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6113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085910-30CF-4E3F-A528-2BF956EFA1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169229-25D1-076B-7692-7E05B7A045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163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D61E09-B32B-1C25-CB92-3DF6395E1D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EB42DD-3A7E-A595-7DBF-36E890050B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442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A6F4EF-79A4-D323-C064-EFC5233D3B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2F6EA9-E681-11F6-BEC5-B1D4185C70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6529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3DE36E-7A3E-F7D6-E892-5C03C52034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37A9EC-1894-E0EE-6CB2-575C300B6E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3800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BECC5B-A336-A40C-7731-FBC23B10E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7A8C61-9358-D0A9-E267-44D554DF00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616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A04C5D-DBE5-1EBD-8394-F79D62587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740D05-CA0B-23C5-9DEC-4C0960EB7C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8785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FCB6D6-9ACB-A3E3-B5E4-2FF86B7F1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60B06B-7B06-35D6-E185-3FCE874208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9414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FE1AE0-9A56-42AE-7C02-AFC2651A56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D9C6B8-0870-41EF-9324-CAB346C38A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5272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1BC5EC-590F-BC42-F16E-B59D784EF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42FC0B-7AE9-4D13-DBCB-9F5D96D451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0494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3C1856-CF68-09ED-DB9B-E8F3109C74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93D581-A2CF-988A-03E3-CFBC10970F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681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807E6B-2D1A-2F32-7619-41AA86AD8F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8A91BA-469B-E68F-F6CF-65178A39AA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9306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08248B-C937-06FA-FE3A-9DDA67764E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A39E05-9268-097A-E212-35049B3953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0485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F3347C-B412-69B3-415E-AC0ACB2549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3B4A9C-A63C-BBB0-63C0-6033B02416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0014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3BF0FC-ED33-F2AB-2513-F9733870E4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77196E-396F-5E2C-418D-39F04AE6E9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8362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F16B52-0896-C35A-DCBD-804931A46C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FA064B-3A53-DC42-66F9-609E6F58A6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3638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1454FC-E2A1-897C-8397-2098110D26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90BBD8-AAD7-D94A-3E27-94B12EBA0C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0569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D35C96-E5E7-C327-38BE-25EDBA00B0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DA310E-9B59-F94F-8DEF-BFBDCA45E1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59067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B96922-551F-2852-A07C-7DDDEB2835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6EFC11-A3B6-3543-7093-4A181851BF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0801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89CBED-C8BD-8CEC-8A77-9D1B457701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FFCB9F-4660-1615-82CD-1F4443BB3C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95019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7BCD4B-A759-DAE9-9E5F-BBA21D34D5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2C056A-DBD1-C48F-BCF2-EC7301ACAC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81479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8EB64C-C0D3-578B-245D-662CBD74E3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5874EE-E6B3-644C-9CD9-FE0D8ECC8E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37617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D96963-6967-B178-3B6C-59CA80E05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1268F9-732A-290D-69A4-886C804D43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31082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7F0241-D9AE-7D6B-CA35-8E7AE8ABD0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7CC8AE-B4DD-02B9-2D2D-767CA0B7D2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24938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27877A-8F72-F36E-1E96-9E64A5144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34BB04-AC2A-7950-E0D5-F0A7A5633F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03509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E8F1C2-C6E3-2433-5040-896490A63E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D47D22-4A28-0C2E-670F-C4E6F47145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13790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5C24E4-9BE0-F946-C1DF-F93D825829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5C4DA7-C4FB-A356-D7D9-D6650C75C5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72240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7C385A-5E10-6A01-A583-873B4C645D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EE6970-537A-DC31-F4CF-40589FA674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04941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CD6EA6-3BE2-9386-DFF6-13D0279546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610409-49B2-5043-F150-29305D5F7C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24833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36C93B-43E0-B75F-F703-56B491C078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B63DF4-9714-DBF3-669B-0A2213BE8D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56611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0CAC29-AB66-4EB9-DA4F-986505050E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3825FC-1075-D033-EB6A-BE12F32A8B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2168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1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Mohamed Eassa</dc:creator>
  <cp:lastModifiedBy>Mohamed Eassa</cp:lastModifiedBy>
  <cp:revision>1</cp:revision>
  <dcterms:created xsi:type="dcterms:W3CDTF">2025-01-18T08:27:22Z</dcterms:created>
  <dcterms:modified xsi:type="dcterms:W3CDTF">2025-01-18T08:27:22Z</dcterms:modified>
</cp:coreProperties>
</file>