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94" r:id="rId2"/>
    <p:sldId id="522" r:id="rId3"/>
    <p:sldId id="587" r:id="rId4"/>
    <p:sldId id="562" r:id="rId5"/>
    <p:sldId id="583" r:id="rId6"/>
    <p:sldId id="565" r:id="rId7"/>
    <p:sldId id="585" r:id="rId8"/>
    <p:sldId id="504" r:id="rId9"/>
    <p:sldId id="505" r:id="rId10"/>
    <p:sldId id="580" r:id="rId11"/>
    <p:sldId id="581" r:id="rId12"/>
    <p:sldId id="506" r:id="rId13"/>
    <p:sldId id="582" r:id="rId14"/>
    <p:sldId id="588" r:id="rId15"/>
    <p:sldId id="564" r:id="rId16"/>
    <p:sldId id="563" r:id="rId17"/>
    <p:sldId id="579" r:id="rId18"/>
    <p:sldId id="507" r:id="rId19"/>
    <p:sldId id="578" r:id="rId20"/>
    <p:sldId id="589" r:id="rId21"/>
    <p:sldId id="508" r:id="rId22"/>
    <p:sldId id="520" r:id="rId23"/>
    <p:sldId id="510" r:id="rId24"/>
    <p:sldId id="566" r:id="rId25"/>
    <p:sldId id="509" r:id="rId26"/>
    <p:sldId id="577" r:id="rId27"/>
    <p:sldId id="514" r:id="rId28"/>
    <p:sldId id="521" r:id="rId29"/>
    <p:sldId id="259" r:id="rId30"/>
    <p:sldId id="569" r:id="rId31"/>
    <p:sldId id="570" r:id="rId32"/>
    <p:sldId id="568" r:id="rId33"/>
    <p:sldId id="586" r:id="rId34"/>
    <p:sldId id="261" r:id="rId35"/>
    <p:sldId id="572" r:id="rId36"/>
    <p:sldId id="573" r:id="rId37"/>
    <p:sldId id="574" r:id="rId38"/>
    <p:sldId id="575" r:id="rId39"/>
    <p:sldId id="571" r:id="rId40"/>
    <p:sldId id="584" r:id="rId41"/>
    <p:sldId id="590" r:id="rId42"/>
    <p:sldId id="576" r:id="rId43"/>
    <p:sldId id="525" r:id="rId44"/>
    <p:sldId id="52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custSel addSld modSld">
      <pc:chgData name="kiki tokki" userId="6b4e99cb2147362f" providerId="LiveId" clId="{FDA44D81-A970-46AA-BB59-F2A9C34AFD59}" dt="2026-09-28T20:18:50.465" v="93" actId="14100"/>
      <pc:docMkLst>
        <pc:docMk/>
      </pc:docMkLst>
      <pc:sldChg chg="delSp mod delAnim">
        <pc:chgData name="kiki tokki" userId="6b4e99cb2147362f" providerId="LiveId" clId="{FDA44D81-A970-46AA-BB59-F2A9C34AFD59}" dt="2026-09-18T22:38:40.257" v="72" actId="478"/>
        <pc:sldMkLst>
          <pc:docMk/>
          <pc:sldMk cId="0" sldId="259"/>
        </pc:sldMkLst>
      </pc:sldChg>
      <pc:sldChg chg="delSp mod delAnim">
        <pc:chgData name="kiki tokki" userId="6b4e99cb2147362f" providerId="LiveId" clId="{FDA44D81-A970-46AA-BB59-F2A9C34AFD59}" dt="2026-09-18T22:39:02.892" v="77" actId="478"/>
        <pc:sldMkLst>
          <pc:docMk/>
          <pc:sldMk cId="0" sldId="261"/>
        </pc:sldMkLst>
      </pc:sldChg>
      <pc:sldChg chg="delSp mod delAnim">
        <pc:chgData name="kiki tokki" userId="6b4e99cb2147362f" providerId="LiveId" clId="{FDA44D81-A970-46AA-BB59-F2A9C34AFD59}" dt="2026-09-18T22:36:31.643" v="46" actId="478"/>
        <pc:sldMkLst>
          <pc:docMk/>
          <pc:sldMk cId="733636689" sldId="494"/>
        </pc:sldMkLst>
      </pc:sldChg>
      <pc:sldChg chg="delSp mod delAnim">
        <pc:chgData name="kiki tokki" userId="6b4e99cb2147362f" providerId="LiveId" clId="{FDA44D81-A970-46AA-BB59-F2A9C34AFD59}" dt="2026-09-18T22:37:07.175" v="53" actId="478"/>
        <pc:sldMkLst>
          <pc:docMk/>
          <pc:sldMk cId="90614547" sldId="504"/>
        </pc:sldMkLst>
      </pc:sldChg>
      <pc:sldChg chg="delSp mod delAnim">
        <pc:chgData name="kiki tokki" userId="6b4e99cb2147362f" providerId="LiveId" clId="{FDA44D81-A970-46AA-BB59-F2A9C34AFD59}" dt="2026-09-18T22:37:12.184" v="54" actId="478"/>
        <pc:sldMkLst>
          <pc:docMk/>
          <pc:sldMk cId="2764643014" sldId="505"/>
        </pc:sldMkLst>
      </pc:sldChg>
      <pc:sldChg chg="delSp mod delAnim">
        <pc:chgData name="kiki tokki" userId="6b4e99cb2147362f" providerId="LiveId" clId="{FDA44D81-A970-46AA-BB59-F2A9C34AFD59}" dt="2026-09-18T22:37:26.194" v="57" actId="478"/>
        <pc:sldMkLst>
          <pc:docMk/>
          <pc:sldMk cId="1189278404" sldId="506"/>
        </pc:sldMkLst>
      </pc:sldChg>
      <pc:sldChg chg="delSp mod delAnim">
        <pc:chgData name="kiki tokki" userId="6b4e99cb2147362f" providerId="LiveId" clId="{FDA44D81-A970-46AA-BB59-F2A9C34AFD59}" dt="2026-09-18T22:37:51.023" v="62" actId="478"/>
        <pc:sldMkLst>
          <pc:docMk/>
          <pc:sldMk cId="4096598781" sldId="507"/>
        </pc:sldMkLst>
      </pc:sldChg>
      <pc:sldChg chg="delSp mod delAnim">
        <pc:chgData name="kiki tokki" userId="6b4e99cb2147362f" providerId="LiveId" clId="{FDA44D81-A970-46AA-BB59-F2A9C34AFD59}" dt="2026-09-18T22:38:01.381" v="64" actId="478"/>
        <pc:sldMkLst>
          <pc:docMk/>
          <pc:sldMk cId="3848191238" sldId="508"/>
        </pc:sldMkLst>
      </pc:sldChg>
      <pc:sldChg chg="delSp mod delAnim">
        <pc:chgData name="kiki tokki" userId="6b4e99cb2147362f" providerId="LiveId" clId="{FDA44D81-A970-46AA-BB59-F2A9C34AFD59}" dt="2026-09-18T22:38:20.029" v="68" actId="478"/>
        <pc:sldMkLst>
          <pc:docMk/>
          <pc:sldMk cId="3288098551" sldId="509"/>
        </pc:sldMkLst>
      </pc:sldChg>
      <pc:sldChg chg="delSp mod delAnim">
        <pc:chgData name="kiki tokki" userId="6b4e99cb2147362f" providerId="LiveId" clId="{FDA44D81-A970-46AA-BB59-F2A9C34AFD59}" dt="2026-09-18T22:38:10.743" v="66" actId="478"/>
        <pc:sldMkLst>
          <pc:docMk/>
          <pc:sldMk cId="767268150" sldId="510"/>
        </pc:sldMkLst>
      </pc:sldChg>
      <pc:sldChg chg="delSp mod delAnim">
        <pc:chgData name="kiki tokki" userId="6b4e99cb2147362f" providerId="LiveId" clId="{FDA44D81-A970-46AA-BB59-F2A9C34AFD59}" dt="2026-09-18T22:38:31.122" v="70" actId="478"/>
        <pc:sldMkLst>
          <pc:docMk/>
          <pc:sldMk cId="3352117054" sldId="514"/>
        </pc:sldMkLst>
      </pc:sldChg>
      <pc:sldChg chg="delSp mod delAnim">
        <pc:chgData name="kiki tokki" userId="6b4e99cb2147362f" providerId="LiveId" clId="{FDA44D81-A970-46AA-BB59-F2A9C34AFD59}" dt="2026-09-18T22:38:06.427" v="65" actId="478"/>
        <pc:sldMkLst>
          <pc:docMk/>
          <pc:sldMk cId="189811863" sldId="520"/>
        </pc:sldMkLst>
      </pc:sldChg>
      <pc:sldChg chg="delSp mod delAnim">
        <pc:chgData name="kiki tokki" userId="6b4e99cb2147362f" providerId="LiveId" clId="{FDA44D81-A970-46AA-BB59-F2A9C34AFD59}" dt="2026-09-18T22:38:35.104" v="71" actId="478"/>
        <pc:sldMkLst>
          <pc:docMk/>
          <pc:sldMk cId="4188439932" sldId="521"/>
        </pc:sldMkLst>
      </pc:sldChg>
      <pc:sldChg chg="delSp mod delAnim">
        <pc:chgData name="kiki tokki" userId="6b4e99cb2147362f" providerId="LiveId" clId="{FDA44D81-A970-46AA-BB59-F2A9C34AFD59}" dt="2026-09-18T22:36:35.310" v="47" actId="478"/>
        <pc:sldMkLst>
          <pc:docMk/>
          <pc:sldMk cId="2484481722" sldId="522"/>
        </pc:sldMkLst>
      </pc:sldChg>
      <pc:sldChg chg="delSp mod delAnim">
        <pc:chgData name="kiki tokki" userId="6b4e99cb2147362f" providerId="LiveId" clId="{FDA44D81-A970-46AA-BB59-F2A9C34AFD59}" dt="2026-09-18T22:39:39.305" v="85" actId="478"/>
        <pc:sldMkLst>
          <pc:docMk/>
          <pc:sldMk cId="3148163692" sldId="525"/>
        </pc:sldMkLst>
      </pc:sldChg>
      <pc:sldChg chg="delSp mod delAnim">
        <pc:chgData name="kiki tokki" userId="6b4e99cb2147362f" providerId="LiveId" clId="{FDA44D81-A970-46AA-BB59-F2A9C34AFD59}" dt="2026-09-18T22:39:43.806" v="86" actId="478"/>
        <pc:sldMkLst>
          <pc:docMk/>
          <pc:sldMk cId="3691516846" sldId="526"/>
        </pc:sldMkLst>
      </pc:sldChg>
      <pc:sldChg chg="delSp mod delAnim">
        <pc:chgData name="kiki tokki" userId="6b4e99cb2147362f" providerId="LiveId" clId="{FDA44D81-A970-46AA-BB59-F2A9C34AFD59}" dt="2026-09-18T22:36:43.600" v="49" actId="478"/>
        <pc:sldMkLst>
          <pc:docMk/>
          <pc:sldMk cId="1920761" sldId="562"/>
        </pc:sldMkLst>
      </pc:sldChg>
      <pc:sldChg chg="delSp mod delAnim">
        <pc:chgData name="kiki tokki" userId="6b4e99cb2147362f" providerId="LiveId" clId="{FDA44D81-A970-46AA-BB59-F2A9C34AFD59}" dt="2026-09-18T22:37:42.047" v="60" actId="478"/>
        <pc:sldMkLst>
          <pc:docMk/>
          <pc:sldMk cId="3086896867" sldId="563"/>
        </pc:sldMkLst>
      </pc:sldChg>
      <pc:sldChg chg="delSp mod delAnim">
        <pc:chgData name="kiki tokki" userId="6b4e99cb2147362f" providerId="LiveId" clId="{FDA44D81-A970-46AA-BB59-F2A9C34AFD59}" dt="2026-09-18T22:37:36.608" v="59" actId="478"/>
        <pc:sldMkLst>
          <pc:docMk/>
          <pc:sldMk cId="2918688643" sldId="564"/>
        </pc:sldMkLst>
      </pc:sldChg>
      <pc:sldChg chg="delSp mod delAnim">
        <pc:chgData name="kiki tokki" userId="6b4e99cb2147362f" providerId="LiveId" clId="{FDA44D81-A970-46AA-BB59-F2A9C34AFD59}" dt="2026-09-18T22:36:53.619" v="51" actId="478"/>
        <pc:sldMkLst>
          <pc:docMk/>
          <pc:sldMk cId="2581019902" sldId="565"/>
        </pc:sldMkLst>
      </pc:sldChg>
      <pc:sldChg chg="delSp mod delAnim">
        <pc:chgData name="kiki tokki" userId="6b4e99cb2147362f" providerId="LiveId" clId="{FDA44D81-A970-46AA-BB59-F2A9C34AFD59}" dt="2026-09-18T22:38:16.473" v="67" actId="478"/>
        <pc:sldMkLst>
          <pc:docMk/>
          <pc:sldMk cId="2427528460" sldId="566"/>
        </pc:sldMkLst>
      </pc:sldChg>
      <pc:sldChg chg="delSp mod delAnim">
        <pc:chgData name="kiki tokki" userId="6b4e99cb2147362f" providerId="LiveId" clId="{FDA44D81-A970-46AA-BB59-F2A9C34AFD59}" dt="2026-09-18T22:38:54.710" v="75" actId="478"/>
        <pc:sldMkLst>
          <pc:docMk/>
          <pc:sldMk cId="832167449" sldId="568"/>
        </pc:sldMkLst>
      </pc:sldChg>
      <pc:sldChg chg="delSp mod delAnim">
        <pc:chgData name="kiki tokki" userId="6b4e99cb2147362f" providerId="LiveId" clId="{FDA44D81-A970-46AA-BB59-F2A9C34AFD59}" dt="2026-09-18T22:38:44.988" v="73" actId="478"/>
        <pc:sldMkLst>
          <pc:docMk/>
          <pc:sldMk cId="1129786274" sldId="569"/>
        </pc:sldMkLst>
      </pc:sldChg>
      <pc:sldChg chg="delSp mod delAnim">
        <pc:chgData name="kiki tokki" userId="6b4e99cb2147362f" providerId="LiveId" clId="{FDA44D81-A970-46AA-BB59-F2A9C34AFD59}" dt="2026-09-18T22:38:50.574" v="74" actId="478"/>
        <pc:sldMkLst>
          <pc:docMk/>
          <pc:sldMk cId="2133046257" sldId="570"/>
        </pc:sldMkLst>
      </pc:sldChg>
      <pc:sldChg chg="delSp mod delAnim">
        <pc:chgData name="kiki tokki" userId="6b4e99cb2147362f" providerId="LiveId" clId="{FDA44D81-A970-46AA-BB59-F2A9C34AFD59}" dt="2026-09-18T22:39:24.459" v="82" actId="478"/>
        <pc:sldMkLst>
          <pc:docMk/>
          <pc:sldMk cId="4078576030" sldId="571"/>
        </pc:sldMkLst>
      </pc:sldChg>
      <pc:sldChg chg="delSp mod delAnim">
        <pc:chgData name="kiki tokki" userId="6b4e99cb2147362f" providerId="LiveId" clId="{FDA44D81-A970-46AA-BB59-F2A9C34AFD59}" dt="2026-09-18T22:39:07.919" v="78" actId="478"/>
        <pc:sldMkLst>
          <pc:docMk/>
          <pc:sldMk cId="885763445" sldId="572"/>
        </pc:sldMkLst>
      </pc:sldChg>
      <pc:sldChg chg="delSp mod delAnim">
        <pc:chgData name="kiki tokki" userId="6b4e99cb2147362f" providerId="LiveId" clId="{FDA44D81-A970-46AA-BB59-F2A9C34AFD59}" dt="2026-09-18T22:39:11.657" v="79" actId="478"/>
        <pc:sldMkLst>
          <pc:docMk/>
          <pc:sldMk cId="2136161333" sldId="573"/>
        </pc:sldMkLst>
      </pc:sldChg>
      <pc:sldChg chg="delSp mod delAnim">
        <pc:chgData name="kiki tokki" userId="6b4e99cb2147362f" providerId="LiveId" clId="{FDA44D81-A970-46AA-BB59-F2A9C34AFD59}" dt="2026-09-18T22:39:15.766" v="80" actId="478"/>
        <pc:sldMkLst>
          <pc:docMk/>
          <pc:sldMk cId="2281630352" sldId="574"/>
        </pc:sldMkLst>
      </pc:sldChg>
      <pc:sldChg chg="delSp mod delAnim">
        <pc:chgData name="kiki tokki" userId="6b4e99cb2147362f" providerId="LiveId" clId="{FDA44D81-A970-46AA-BB59-F2A9C34AFD59}" dt="2026-09-18T22:39:19.584" v="81" actId="478"/>
        <pc:sldMkLst>
          <pc:docMk/>
          <pc:sldMk cId="2519203399" sldId="575"/>
        </pc:sldMkLst>
      </pc:sldChg>
      <pc:sldChg chg="delSp mod delAnim">
        <pc:chgData name="kiki tokki" userId="6b4e99cb2147362f" providerId="LiveId" clId="{FDA44D81-A970-46AA-BB59-F2A9C34AFD59}" dt="2026-09-18T22:39:34.087" v="84" actId="478"/>
        <pc:sldMkLst>
          <pc:docMk/>
          <pc:sldMk cId="623177802" sldId="576"/>
        </pc:sldMkLst>
      </pc:sldChg>
      <pc:sldChg chg="delSp mod delAnim">
        <pc:chgData name="kiki tokki" userId="6b4e99cb2147362f" providerId="LiveId" clId="{FDA44D81-A970-46AA-BB59-F2A9C34AFD59}" dt="2026-09-18T22:38:25.886" v="69" actId="478"/>
        <pc:sldMkLst>
          <pc:docMk/>
          <pc:sldMk cId="3246417909" sldId="577"/>
        </pc:sldMkLst>
      </pc:sldChg>
      <pc:sldChg chg="delSp mod delAnim">
        <pc:chgData name="kiki tokki" userId="6b4e99cb2147362f" providerId="LiveId" clId="{FDA44D81-A970-46AA-BB59-F2A9C34AFD59}" dt="2026-09-18T22:37:54.987" v="63" actId="478"/>
        <pc:sldMkLst>
          <pc:docMk/>
          <pc:sldMk cId="1411355011" sldId="578"/>
        </pc:sldMkLst>
      </pc:sldChg>
      <pc:sldChg chg="delSp mod delAnim">
        <pc:chgData name="kiki tokki" userId="6b4e99cb2147362f" providerId="LiveId" clId="{FDA44D81-A970-46AA-BB59-F2A9C34AFD59}" dt="2026-09-18T22:37:45.972" v="61" actId="478"/>
        <pc:sldMkLst>
          <pc:docMk/>
          <pc:sldMk cId="2944132790" sldId="579"/>
        </pc:sldMkLst>
      </pc:sldChg>
      <pc:sldChg chg="delSp mod delAnim">
        <pc:chgData name="kiki tokki" userId="6b4e99cb2147362f" providerId="LiveId" clId="{FDA44D81-A970-46AA-BB59-F2A9C34AFD59}" dt="2026-09-18T22:37:17.424" v="55" actId="478"/>
        <pc:sldMkLst>
          <pc:docMk/>
          <pc:sldMk cId="2856698859" sldId="580"/>
        </pc:sldMkLst>
      </pc:sldChg>
      <pc:sldChg chg="delSp mod delAnim">
        <pc:chgData name="kiki tokki" userId="6b4e99cb2147362f" providerId="LiveId" clId="{FDA44D81-A970-46AA-BB59-F2A9C34AFD59}" dt="2026-09-18T22:37:20.816" v="56" actId="478"/>
        <pc:sldMkLst>
          <pc:docMk/>
          <pc:sldMk cId="3527718526" sldId="581"/>
        </pc:sldMkLst>
      </pc:sldChg>
      <pc:sldChg chg="delSp mod delAnim">
        <pc:chgData name="kiki tokki" userId="6b4e99cb2147362f" providerId="LiveId" clId="{FDA44D81-A970-46AA-BB59-F2A9C34AFD59}" dt="2026-09-18T22:37:29.660" v="58" actId="478"/>
        <pc:sldMkLst>
          <pc:docMk/>
          <pc:sldMk cId="3011626398" sldId="582"/>
        </pc:sldMkLst>
      </pc:sldChg>
      <pc:sldChg chg="delSp mod delAnim">
        <pc:chgData name="kiki tokki" userId="6b4e99cb2147362f" providerId="LiveId" clId="{FDA44D81-A970-46AA-BB59-F2A9C34AFD59}" dt="2026-09-18T22:36:47.681" v="50" actId="478"/>
        <pc:sldMkLst>
          <pc:docMk/>
          <pc:sldMk cId="148683126" sldId="583"/>
        </pc:sldMkLst>
      </pc:sldChg>
      <pc:sldChg chg="delSp mod delAnim">
        <pc:chgData name="kiki tokki" userId="6b4e99cb2147362f" providerId="LiveId" clId="{FDA44D81-A970-46AA-BB59-F2A9C34AFD59}" dt="2026-09-18T22:39:28.058" v="83" actId="478"/>
        <pc:sldMkLst>
          <pc:docMk/>
          <pc:sldMk cId="130477176" sldId="584"/>
        </pc:sldMkLst>
      </pc:sldChg>
      <pc:sldChg chg="delSp mod delAnim">
        <pc:chgData name="kiki tokki" userId="6b4e99cb2147362f" providerId="LiveId" clId="{FDA44D81-A970-46AA-BB59-F2A9C34AFD59}" dt="2026-09-18T22:36:57.813" v="52" actId="478"/>
        <pc:sldMkLst>
          <pc:docMk/>
          <pc:sldMk cId="163364740" sldId="585"/>
        </pc:sldMkLst>
      </pc:sldChg>
      <pc:sldChg chg="delSp mod delAnim">
        <pc:chgData name="kiki tokki" userId="6b4e99cb2147362f" providerId="LiveId" clId="{FDA44D81-A970-46AA-BB59-F2A9C34AFD59}" dt="2026-09-18T22:38:59.363" v="76" actId="478"/>
        <pc:sldMkLst>
          <pc:docMk/>
          <pc:sldMk cId="4098307494" sldId="586"/>
        </pc:sldMkLst>
      </pc:sldChg>
      <pc:sldChg chg="delSp mod delAnim">
        <pc:chgData name="kiki tokki" userId="6b4e99cb2147362f" providerId="LiveId" clId="{FDA44D81-A970-46AA-BB59-F2A9C34AFD59}" dt="2026-09-18T22:36:39.103" v="48" actId="478"/>
        <pc:sldMkLst>
          <pc:docMk/>
          <pc:sldMk cId="3393610712" sldId="587"/>
        </pc:sldMkLst>
      </pc:sldChg>
      <pc:sldChg chg="addSp delSp modSp add mod modTransition delAnim modAnim">
        <pc:chgData name="kiki tokki" userId="6b4e99cb2147362f" providerId="LiveId" clId="{FDA44D81-A970-46AA-BB59-F2A9C34AFD59}" dt="2026-09-18T22:08:03.584" v="45"/>
        <pc:sldMkLst>
          <pc:docMk/>
          <pc:sldMk cId="3063324066" sldId="588"/>
        </pc:sldMkLst>
        <pc:picChg chg="add mod modCrop">
          <ac:chgData name="kiki tokki" userId="6b4e99cb2147362f" providerId="LiveId" clId="{FDA44D81-A970-46AA-BB59-F2A9C34AFD59}" dt="2026-09-18T22:07:31.806" v="44" actId="14100"/>
          <ac:picMkLst>
            <pc:docMk/>
            <pc:sldMk cId="3063324066" sldId="588"/>
            <ac:picMk id="4" creationId="{D016F245-AD02-9D17-B461-80ECE07F033D}"/>
          </ac:picMkLst>
        </pc:picChg>
      </pc:sldChg>
      <pc:sldChg chg="addSp delSp modSp add mod modTransition delAnim modAnim">
        <pc:chgData name="kiki tokki" userId="6b4e99cb2147362f" providerId="LiveId" clId="{FDA44D81-A970-46AA-BB59-F2A9C34AFD59}" dt="2026-09-18T21:57:15.797" v="16"/>
        <pc:sldMkLst>
          <pc:docMk/>
          <pc:sldMk cId="2608295112" sldId="589"/>
        </pc:sldMkLst>
        <pc:spChg chg="mod">
          <ac:chgData name="kiki tokki" userId="6b4e99cb2147362f" providerId="LiveId" clId="{FDA44D81-A970-46AA-BB59-F2A9C34AFD59}" dt="2026-09-18T21:55:51.369" v="11" actId="1076"/>
          <ac:spMkLst>
            <pc:docMk/>
            <pc:sldMk cId="2608295112" sldId="589"/>
            <ac:spMk id="10" creationId="{D3AFF27D-76F2-4464-F1D9-0E91274BD432}"/>
          </ac:spMkLst>
        </pc:spChg>
        <pc:picChg chg="add mod modCrop">
          <ac:chgData name="kiki tokki" userId="6b4e99cb2147362f" providerId="LiveId" clId="{FDA44D81-A970-46AA-BB59-F2A9C34AFD59}" dt="2026-09-18T21:56:07.727" v="15" actId="14100"/>
          <ac:picMkLst>
            <pc:docMk/>
            <pc:sldMk cId="2608295112" sldId="589"/>
            <ac:picMk id="4" creationId="{097675BB-4EA2-6762-CF64-4557FEC6760D}"/>
          </ac:picMkLst>
        </pc:picChg>
      </pc:sldChg>
      <pc:sldChg chg="addSp delSp modSp add mod modTransition delAnim modAnim">
        <pc:chgData name="kiki tokki" userId="6b4e99cb2147362f" providerId="LiveId" clId="{FDA44D81-A970-46AA-BB59-F2A9C34AFD59}" dt="2026-09-28T20:18:50.465" v="93" actId="14100"/>
        <pc:sldMkLst>
          <pc:docMk/>
          <pc:sldMk cId="772822177" sldId="590"/>
        </pc:sldMkLst>
        <pc:picChg chg="mod">
          <ac:chgData name="kiki tokki" userId="6b4e99cb2147362f" providerId="LiveId" clId="{FDA44D81-A970-46AA-BB59-F2A9C34AFD59}" dt="2026-09-18T22:01:05.240" v="27" actId="14100"/>
          <ac:picMkLst>
            <pc:docMk/>
            <pc:sldMk cId="772822177" sldId="590"/>
            <ac:picMk id="4" creationId="{80776CE7-6D58-55B4-DE76-D0176A097E21}"/>
          </ac:picMkLst>
        </pc:picChg>
        <pc:picChg chg="add mod">
          <ac:chgData name="kiki tokki" userId="6b4e99cb2147362f" providerId="LiveId" clId="{FDA44D81-A970-46AA-BB59-F2A9C34AFD59}" dt="2026-09-28T20:18:50.465" v="93" actId="14100"/>
          <ac:picMkLst>
            <pc:docMk/>
            <pc:sldMk cId="772822177" sldId="590"/>
            <ac:picMk id="8" creationId="{4971457D-3078-AE26-522A-5A863D07AA99}"/>
          </ac:picMkLst>
        </pc:picChg>
        <pc:picChg chg="add del mod">
          <ac:chgData name="kiki tokki" userId="6b4e99cb2147362f" providerId="LiveId" clId="{FDA44D81-A970-46AA-BB59-F2A9C34AFD59}" dt="2026-09-28T20:18:26.055" v="87" actId="478"/>
          <ac:picMkLst>
            <pc:docMk/>
            <pc:sldMk cId="772822177" sldId="590"/>
            <ac:picMk id="11" creationId="{3FE4C0D8-8318-4838-BC37-1E251E6C24B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02906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8.jpe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6.sv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8.jpeg"/><Relationship Id="rId5" Type="http://schemas.openxmlformats.org/officeDocument/2006/relationships/image" Target="../media/image17.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078583" y="6292631"/>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advTm="14000">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tx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advTm="40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393610712"/>
      </p:ext>
    </p:extLst>
  </p:cSld>
  <p:clrMapOvr>
    <a:masterClrMapping/>
  </p:clrMapOvr>
  <p:transition spd="slow" advTm="28000">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advTm="224000">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advTm="127000">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الجهد المنظم المدروس الذي يستخدم وسائل مختلفة للتأثير على آراء الآخرين  وأفكارهم بحيث يجعلهم يقبلون ويوافقون على وجهة النظر في موضوعٍ معين ،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advTm="203000">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الجهد مدروس ويقوم على أسس ثابتة، ولكن  الأهم أن الإقناع يهدف إلى التأثير على العقل والفكر بهدف دفع الفرد أو الجمهور لتقبّل وجهة نظرنا بينما تهدف الدعاية إلى التأثير بشكل مباشر على عواطف ومشاعر 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advTm="13900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advTm="92000">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advTm="13600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advTm="208000">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advTm="131000">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advTm="57000">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advTm="47000">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Video Project 17">
            <a:hlinkClick r:id="" action="ppaction://media"/>
            <a:extLst>
              <a:ext uri="{FF2B5EF4-FFF2-40B4-BE49-F238E27FC236}">
                <a16:creationId xmlns:a16="http://schemas.microsoft.com/office/drawing/2014/main" id="{D016F245-AD02-9D17-B461-80ECE07F033D}"/>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34203" r="34156"/>
          <a:stretch>
            <a:fillRect/>
          </a:stretch>
        </p:blipFill>
        <p:spPr>
          <a:xfrm>
            <a:off x="4169092" y="0"/>
            <a:ext cx="3854767" cy="6852920"/>
          </a:xfrm>
          <a:prstGeom prst="rect">
            <a:avLst/>
          </a:prstGeom>
        </p:spPr>
      </p:pic>
    </p:spTree>
    <p:extLst>
      <p:ext uri="{BB962C8B-B14F-4D97-AF65-F5344CB8AC3E}">
        <p14:creationId xmlns:p14="http://schemas.microsoft.com/office/powerpoint/2010/main" val="3063324066"/>
      </p:ext>
    </p:extLst>
  </p:cSld>
  <p:clrMapOvr>
    <a:masterClrMapping/>
  </p:clrMapOvr>
  <p:transition spd="slow" advTm="7992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advTm="27000">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الإقناع والتأثير ممارسة بين طرفين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نلحظ تناوله في علوم وتخصصات متعددة.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6896867"/>
      </p:ext>
    </p:extLst>
  </p:cSld>
  <p:clrMapOvr>
    <a:masterClrMapping/>
  </p:clrMapOvr>
  <p:transition spd="slow" advTm="107000">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132790"/>
      </p:ext>
    </p:extLst>
  </p:cSld>
  <p:clrMapOvr>
    <a:masterClrMapping/>
  </p:clrMapOvr>
  <p:transition spd="slow" advTm="101000">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advTm="104000">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القبول أقرب للإقناع لكن الانفعال قد يكون موافقة للمؤثر 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advTm="6900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8510918" y="6289802"/>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Video Project 13">
            <a:hlinkClick r:id="" action="ppaction://media"/>
            <a:extLst>
              <a:ext uri="{FF2B5EF4-FFF2-40B4-BE49-F238E27FC236}">
                <a16:creationId xmlns:a16="http://schemas.microsoft.com/office/drawing/2014/main" id="{097675BB-4EA2-6762-CF64-4557FEC6760D}"/>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34203" r="34156"/>
          <a:stretch>
            <a:fillRect/>
          </a:stretch>
        </p:blipFill>
        <p:spPr>
          <a:xfrm>
            <a:off x="4246770" y="1"/>
            <a:ext cx="3857625" cy="6858000"/>
          </a:xfrm>
          <a:prstGeom prst="rect">
            <a:avLst/>
          </a:prstGeom>
        </p:spPr>
      </p:pic>
    </p:spTree>
    <p:extLst>
      <p:ext uri="{BB962C8B-B14F-4D97-AF65-F5344CB8AC3E}">
        <p14:creationId xmlns:p14="http://schemas.microsoft.com/office/powerpoint/2010/main" val="2608295112"/>
      </p:ext>
    </p:extLst>
  </p:cSld>
  <p:clrMapOvr>
    <a:masterClrMapping/>
  </p:clrMapOvr>
  <p:transition spd="slow" advTm="8384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8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advTm="88000">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advTm="500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الإقناع ركيزة هامة من ركائز العمل، إذ أنه يهدف إلى التأثير في  تكوين الرأي العام وتغيير المعتقد والموقف والسلوك 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تجاه قضية معينة 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7268150"/>
      </p:ext>
    </p:extLst>
  </p:cSld>
  <p:clrMapOvr>
    <a:masterClrMapping/>
  </p:clrMapOvr>
  <p:transition spd="slow" advTm="16700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advTm="224100">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تأثير سلوكي بالإتيان أو الترك دون إقناع أو قناعة مثلًا فرض التغيير على الآخر بالإكراه، فقد يترك إنسان ما أمرًا لخوفه من العقوبة، وفي أي فرصة يأمن فيها يأتيه، وهنا تأكيد على أهمية التأثير المرتبط بالإقناع 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advTm="104000">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التأثير العكسي للمقصود الأصلي،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6417909"/>
      </p:ext>
    </p:extLst>
  </p:cSld>
  <p:clrMapOvr>
    <a:masterClrMapping/>
  </p:clrMapOvr>
  <p:transition spd="slow" advTm="20400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advTm="50000">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advTm="11000">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advTm="105000">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advTm="135000">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advTm="11500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advTm="84000">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advTm="3000">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الاتصال </a:t>
            </a:r>
            <a:r>
              <a:rPr lang="ar-EG" sz="2800" b="1" dirty="0" err="1">
                <a:solidFill>
                  <a:schemeClr val="tx1"/>
                </a:solidFill>
                <a:latin typeface="Times New Roman" panose="02020603050405020304" pitchFamily="18" charset="0"/>
                <a:cs typeface="Times New Roman" panose="02020603050405020304" pitchFamily="18" charset="0"/>
              </a:rPr>
              <a:t>الإقناعي</a:t>
            </a:r>
            <a:endParaRPr lang="ar-EG" sz="28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advTm="5900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الاتصال </a:t>
            </a:r>
            <a:r>
              <a:rPr lang="ar-EG" sz="2800" b="1" dirty="0" err="1">
                <a:solidFill>
                  <a:schemeClr val="tx1"/>
                </a:solidFill>
                <a:latin typeface="Times New Roman" panose="02020603050405020304" pitchFamily="18" charset="0"/>
                <a:cs typeface="Times New Roman" panose="02020603050405020304" pitchFamily="18" charset="0"/>
              </a:rPr>
              <a:t>الإقناعي</a:t>
            </a:r>
            <a:endParaRPr lang="ar-EG" sz="28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advTm="13700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المعاني الماورائية في عملية الإرسال ، وبالتالي التحكم فيه حسب القرارات التي تتوافق مع المشاعر والعواطف ، مرتكزة جميعاً كما قلنا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الاتصال </a:t>
            </a:r>
            <a:r>
              <a:rPr lang="ar-EG" sz="2800" b="1" dirty="0" err="1">
                <a:solidFill>
                  <a:schemeClr val="tx1"/>
                </a:solidFill>
                <a:latin typeface="Times New Roman" panose="02020603050405020304" pitchFamily="18" charset="0"/>
                <a:cs typeface="Times New Roman" panose="02020603050405020304" pitchFamily="18" charset="0"/>
              </a:rPr>
              <a:t>الإقناعي</a:t>
            </a:r>
            <a:endParaRPr lang="ar-EG" sz="28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161333"/>
      </p:ext>
    </p:extLst>
  </p:cSld>
  <p:clrMapOvr>
    <a:masterClrMapping/>
  </p:clrMapOvr>
  <p:transition spd="slow" advTm="118000">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الاتصال </a:t>
            </a:r>
            <a:r>
              <a:rPr lang="ar-EG" sz="2800" b="1" dirty="0" err="1">
                <a:solidFill>
                  <a:schemeClr val="tx1"/>
                </a:solidFill>
                <a:latin typeface="Times New Roman" panose="02020603050405020304" pitchFamily="18" charset="0"/>
                <a:cs typeface="Times New Roman" panose="02020603050405020304" pitchFamily="18" charset="0"/>
              </a:rPr>
              <a:t>الإقناعي</a:t>
            </a:r>
            <a:endParaRPr lang="ar-EG" sz="28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advTm="61000">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الاتصال </a:t>
            </a:r>
            <a:r>
              <a:rPr lang="ar-EG" sz="2800" b="1" dirty="0" err="1">
                <a:solidFill>
                  <a:schemeClr val="tx1"/>
                </a:solidFill>
                <a:latin typeface="Times New Roman" panose="02020603050405020304" pitchFamily="18" charset="0"/>
                <a:cs typeface="Times New Roman" panose="02020603050405020304" pitchFamily="18" charset="0"/>
              </a:rPr>
              <a:t>الإقناعي</a:t>
            </a:r>
            <a:endParaRPr lang="ar-EG" sz="2800" b="1" dirty="0">
              <a:solidFill>
                <a:schemeClr val="tx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advTm="47000">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أن الناس يعتمدون على بعضهم ويتصرفون بالكيفية التي توافق بينهم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 ذلك لأن أنماط الحياة تؤكد على أن الناس كائنات اجتماعية ,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8576030"/>
      </p:ext>
    </p:extLst>
  </p:cSld>
  <p:clrMapOvr>
    <a:masterClrMapping/>
  </p:clrMapOvr>
  <p:transition spd="slow" advTm="730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advTm="5600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35540" y="16472"/>
            <a:ext cx="1845285" cy="870974"/>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4971457D-3078-AE26-522A-5A863D07AA99}"/>
              </a:ext>
            </a:extLst>
          </p:cNvPr>
          <p:cNvPicPr>
            <a:picLocks noChangeAspect="1"/>
          </p:cNvPicPr>
          <p:nvPr/>
        </p:nvPicPr>
        <p:blipFill>
          <a:blip r:embed="rId3"/>
          <a:stretch>
            <a:fillRect/>
          </a:stretch>
        </p:blipFill>
        <p:spPr>
          <a:xfrm>
            <a:off x="1464228" y="770777"/>
            <a:ext cx="10767930" cy="6087223"/>
          </a:xfrm>
          <a:prstGeom prst="rect">
            <a:avLst/>
          </a:prstGeom>
        </p:spPr>
      </p:pic>
    </p:spTree>
    <p:extLst>
      <p:ext uri="{BB962C8B-B14F-4D97-AF65-F5344CB8AC3E}">
        <p14:creationId xmlns:p14="http://schemas.microsoft.com/office/powerpoint/2010/main" val="772822177"/>
      </p:ext>
    </p:extLst>
  </p:cSld>
  <p:clrMapOvr>
    <a:masterClrMapping/>
  </p:clrMapOvr>
  <p:transition spd="slow" advTm="550100">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1834926"/>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656431A-58D2-9A06-D7C0-1511EBD5BCA1}"/>
              </a:ext>
            </a:extLst>
          </p:cNvPr>
          <p:cNvSpPr txBox="1"/>
          <p:nvPr/>
        </p:nvSpPr>
        <p:spPr>
          <a:xfrm>
            <a:off x="8139584" y="53705"/>
            <a:ext cx="3902032" cy="646331"/>
          </a:xfrm>
          <a:prstGeom prst="rect">
            <a:avLst/>
          </a:prstGeom>
          <a:noFill/>
        </p:spPr>
        <p:txBody>
          <a:bodyPr wrap="square" rtlCol="0">
            <a:spAutoFit/>
          </a:bodyPr>
          <a:lstStyle/>
          <a:p>
            <a:r>
              <a:rPr lang="ar-EG" sz="3600" b="1" dirty="0">
                <a:solidFill>
                  <a:schemeClr val="tx1"/>
                </a:solidFill>
                <a:latin typeface="Times New Roman" panose="02020603050405020304" pitchFamily="18" charset="0"/>
                <a:cs typeface="Times New Roman" panose="02020603050405020304" pitchFamily="18" charset="0"/>
              </a:rPr>
              <a:t>خاتمة</a:t>
            </a:r>
          </a:p>
        </p:txBody>
      </p:sp>
      <p:sp>
        <p:nvSpPr>
          <p:cNvPr id="16" name="Rectangle 15">
            <a:extLst>
              <a:ext uri="{FF2B5EF4-FFF2-40B4-BE49-F238E27FC236}">
                <a16:creationId xmlns:a16="http://schemas.microsoft.com/office/drawing/2014/main" id="{800058D4-8114-D8F4-FA0A-6931A00F1FEA}"/>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04D145-97F6-C6C5-59B1-514D0A235794}"/>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pic>
        <p:nvPicPr>
          <p:cNvPr id="19" name="Picture 18" descr="A group of hands with a magnet&#10;&#10;Description automatically generated">
            <a:extLst>
              <a:ext uri="{FF2B5EF4-FFF2-40B4-BE49-F238E27FC236}">
                <a16:creationId xmlns:a16="http://schemas.microsoft.com/office/drawing/2014/main" id="{7B9CB5F7-78BA-024E-F8A9-FCD464615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20" name="TextBox 19">
            <a:extLst>
              <a:ext uri="{FF2B5EF4-FFF2-40B4-BE49-F238E27FC236}">
                <a16:creationId xmlns:a16="http://schemas.microsoft.com/office/drawing/2014/main" id="{4296390A-BA0B-6CED-4F0A-C46283762586}"/>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623177802"/>
      </p:ext>
    </p:extLst>
  </p:cSld>
  <p:clrMapOvr>
    <a:masterClrMapping/>
  </p:clrMapOvr>
  <p:transition spd="slow" advTm="2200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601858" y="6400766"/>
            <a:ext cx="2988285" cy="400110"/>
          </a:xfrm>
          <a:prstGeom prst="rect">
            <a:avLst/>
          </a:prstGeom>
          <a:noFill/>
        </p:spPr>
        <p:txBody>
          <a:bodyPr wrap="square" rtlCol="0">
            <a:spAutoFit/>
          </a:bodyPr>
          <a:lstStyle/>
          <a:p>
            <a:pPr algn="ctr"/>
            <a:r>
              <a:rPr lang="en-US" sz="2000" b="1" dirty="0">
                <a:solidFill>
                  <a:schemeClr val="tx1"/>
                </a:solidFill>
              </a:rPr>
              <a:t>https://midocean.edu.km</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23887" y="1904433"/>
            <a:ext cx="10010899" cy="3223703"/>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20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20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ابراهيم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الحميدان (2005).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والتأثير "دراسة تأصيلية دعوية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(بحث منشور), مجلة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العدد 49,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محمد بن سعود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الاسلامية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الرياض , السعودية, ص 242 </a:t>
            </a:r>
          </a:p>
          <a:p>
            <a:pPr marL="342900" lvl="0" indent="-342900" algn="just" rtl="1">
              <a:lnSpc>
                <a:spcPct val="115000"/>
              </a:lnSpc>
              <a:buFont typeface="Symbol" panose="05050102010706020507" pitchFamily="18" charset="2"/>
              <a:buChar char=""/>
            </a:pP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علي رزق (1994). </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نظريات في أساليب </a:t>
            </a:r>
            <a:r>
              <a:rPr lang="ar-SA"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 دراسة مقارنة</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 , ط1 , دار الصفوة للطباعة والنشر والتوزيع , بيروت , لبنان.</a:t>
            </a:r>
            <a:endParaRPr lang="ar-EG" sz="2000" dirty="0">
              <a:effectLst/>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gn="just" rtl="1">
              <a:lnSpc>
                <a:spcPct val="115000"/>
              </a:lnSpc>
              <a:buFont typeface="Symbol" panose="05050102010706020507" pitchFamily="18" charset="2"/>
              <a:buChar char=""/>
            </a:pP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فاطمة يحيى عثمان شهاب (2017), </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درجة ممارسة القادة الأكاديميين في جامعة اليرموك لمهارتي التأثير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والاقناع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لدى أعضاء هيئة التدريس من وجهة نظرهم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كلية التربية , جامعة اليرموك , إربد , الأردن , ص 8.</a:t>
            </a:r>
          </a:p>
          <a:p>
            <a:pPr marL="342900" lvl="0" indent="-342900" algn="just" rtl="1">
              <a:lnSpc>
                <a:spcPct val="115000"/>
              </a:lnSpc>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tx1"/>
                </a:solidFill>
                <a:latin typeface="Times New Roman" panose="02020603050405020304" pitchFamily="18" charset="0"/>
                <a:cs typeface="Times New Roman" panose="02020603050405020304" pitchFamily="18" charset="0"/>
              </a:rPr>
              <a:t>المراجع المقترحة للاستزادة</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9A75B819-566A-B985-6128-942A5045F42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4D0C1B-A2C6-86E9-9A80-23847DB88E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163692"/>
      </p:ext>
    </p:extLst>
  </p:cSld>
  <p:clrMapOvr>
    <a:masterClrMapping/>
  </p:clrMapOvr>
  <p:transition spd="slow" advTm="25000">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6">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3691516846"/>
      </p:ext>
    </p:extLst>
  </p:cSld>
  <p:clrMapOvr>
    <a:masterClrMapping/>
  </p:clrMapOvr>
  <p:transition spd="slow" advTm="13000">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E74174F-3912-4203-AF5A-B377F227E460}"/>
</file>

<file path=customXml/itemProps2.xml><?xml version="1.0" encoding="utf-8"?>
<ds:datastoreItem xmlns:ds="http://schemas.openxmlformats.org/officeDocument/2006/customXml" ds:itemID="{4CCE7E54-B144-46DF-A56F-338960001D34}"/>
</file>

<file path=customXml/itemProps3.xml><?xml version="1.0" encoding="utf-8"?>
<ds:datastoreItem xmlns:ds="http://schemas.openxmlformats.org/officeDocument/2006/customXml" ds:itemID="{2801D0D3-5F1D-447E-AE02-CB0DC568C589}"/>
</file>

<file path=docProps/app.xml><?xml version="1.0" encoding="utf-8"?>
<Properties xmlns="http://schemas.openxmlformats.org/officeDocument/2006/extended-properties" xmlns:vt="http://schemas.openxmlformats.org/officeDocument/2006/docPropsVTypes">
  <Template>Office Theme 2013 - 2022</Template>
  <TotalTime>3719</TotalTime>
  <Words>2288</Words>
  <Application>Microsoft Office PowerPoint</Application>
  <PresentationFormat>Widescreen</PresentationFormat>
  <Paragraphs>326</Paragraphs>
  <Slides>44</Slides>
  <Notes>2</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88</cp:revision>
  <dcterms:created xsi:type="dcterms:W3CDTF">2023-04-29T09:08:23Z</dcterms:created>
  <dcterms:modified xsi:type="dcterms:W3CDTF">2026-09-28T20:18:56Z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