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</p:sldIdLst>
  <p:sldSz cx="12192000" cy="6858000"/>
  <p:notesSz cx="6858000" cy="9144000"/>
  <p:defaultTextStyle>
    <a:defPPr>
      <a:defRPr lang="en-US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7193A864-1FCA-64BC-DE2C-F79D8D7248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BEAC074F-EAE5-4E90-32C5-853539E37D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72EFB-15F4-4009-8443-DA90D3C703E0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49C30E1C-EC74-F13D-E659-EA0AF7EBB4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8276D43B-B8C6-8F7D-6BF6-705F225CDC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513E3-7D1E-4209-A018-92C0DBCF50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5377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EA552A2D-4C89-BFAC-8BDD-CFF3FA447E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831F71B5-F142-C9F4-E331-540875CCD4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B814E972-8205-5D12-CDB1-0EEE8E232D8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9372EFB-15F4-4009-8443-DA90D3C703E0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9478CDEB-512C-3CA4-DA5D-CAC3120B67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D6379B5C-3A03-DC1F-8366-FACB813E6A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B5513E3-7D1E-4209-A018-92C0DBCF50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39408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A8D31E5-476C-34DE-176E-60DE90A0C8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2B8D0C6-0554-9803-A41D-179C25EE5A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5709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F7D7C84-F689-049D-F858-950780BB07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51116A8-B74A-61F0-1311-4171398535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8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C4EF1B6-F7E5-9054-3C0B-73401514CB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9B0340E-75B0-0E59-54E5-3A7F48E78F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0138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C9A2AC8-6D14-5AD4-2FC1-AC77961538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E413978-F5AF-6EEC-E54C-EE54ABF66D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2341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152D98E-D17D-14E0-A07C-2FD68E7BE8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1B0D0C9-E6DD-4E8A-1E80-BDB27A7FD3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0588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BFB3597-686E-FA46-A737-6CA208D8BA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58DAE2F-91DB-6489-DD39-7482E4F950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5391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0552170-E3FD-1D6D-E155-F7A124A137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773BDB6-BE71-7067-4A2C-22340B43AA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21986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2FD5B31-50FD-2D6C-913C-986C02D155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13A26FC-B07E-05D1-10EF-C36B9D9D07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3427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A2B1CEA-87FF-A131-EF51-CBCD7719A6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5B753E9-BD9F-00F6-F78B-6992A88A31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2920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FB38830-8297-7A72-191B-68A5B0F829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06BB59B-D944-C18F-1927-00B7384083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9253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FB12770-12DC-7B77-A957-57AC0FC68A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9BC9AC8-D3B0-BB24-7EBA-6A089E822E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9200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02077FF-CFCA-5B41-C976-6FD9C5B7A0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65014EF-1594-8ED4-6F20-8794F6A7AC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9744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1DBB405-0CF9-FEBE-C42B-4738C137CE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EFF616A-D367-FC59-A22E-B700D45CFD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2189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3FF82B1-9F08-F921-5F59-4EB7227E5E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0CA3634-5A94-5AB4-0FC2-4C48BEA62C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9978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8D6F6AC-D7E9-C98B-37EB-FABD4B6950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0B85732-A734-4562-3B81-9F659950D9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1633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C73AF57-041C-ED77-96C7-AE807FA393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AE6062A-AAC8-F4DE-1098-5A3984D249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7632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3FF9008-B773-37D2-1DD3-DC2062C550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3BEC65B-07BD-B2BB-6301-0B7C1726A4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6032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47E47EC-03C2-6D7C-CC62-3C3A7A0BDC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3E9BD0B-B595-B61B-1FD3-A6311CBC33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2507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373C15E-420A-14F4-81E4-27452F3842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5BAA6C0-6943-5759-0854-E95C86C893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1481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A7F1A5C-5A3B-2C96-6DE5-F195F498A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ECA6244-3C12-C25D-F599-6E372E12B3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18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D04313F-9B21-3470-F6C7-5E1DE2C707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FF35D78-8CA8-8923-29DC-09395479A0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44440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2ED77F7-A5EC-D8AB-EC5D-9C7F652F7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6D78E2E-82DF-BCCC-47F0-6C6997913C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8417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15024E5-4609-18A2-B50B-9DA7A0A5B6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B05A364-6475-5C2C-B2AC-ED7196B508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4317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37C2896-28A7-B065-6A38-362058845B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A423360-1FEA-612B-394A-CBB962FBF3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5482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C5B9955-7046-2AED-DC7B-6E9B73A389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65EDCFD-83B6-256E-7047-A1D8D7EE09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8940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F9882C0-54CF-D37C-C88A-5DC6DF9499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7165FAA-9345-A235-1E18-34E1BE051D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20445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F531EA5-34E1-7B76-6261-944F815F8F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DE7821D-446A-D9D8-642A-97115C2B80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66649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2347DDF-930E-7CE6-300B-D2C04414B1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B69DB06-54E9-5F81-6AA4-0FFF9F4BD5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3937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0553085-0F07-15F0-411E-87A8876A76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B3633C7-127C-12F2-BEA1-CE37F3F889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187849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شاشة عريضة</PresentationFormat>
  <Paragraphs>0</Paragraphs>
  <Slides>29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3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Alaa Amin</dc:creator>
  <cp:lastModifiedBy>Alaa Amin</cp:lastModifiedBy>
  <cp:revision>1</cp:revision>
  <dcterms:created xsi:type="dcterms:W3CDTF">2026-01-24T02:59:06Z</dcterms:created>
  <dcterms:modified xsi:type="dcterms:W3CDTF">2026-01-24T02:59:06Z</dcterms:modified>
</cp:coreProperties>
</file>