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1272A-7C50-87F8-08D4-C55A0B7D69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2F5EEB-96F4-4D20-688B-9F54EEDFAF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AA5F2-F365-AD0D-A3F6-C9FBD51B7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312B93-EC3B-EB94-ADC7-A52D0296D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DD2FF1-C817-177D-8A49-F7B737226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63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28F5D-E655-22B1-1625-0B72ACA26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99795-AFA0-430F-E5FA-B64E29C15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69E33-C10A-03E0-4E24-E98C81584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19190-DA8F-0F23-7E06-189DC177F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CE936-C778-5B83-77CD-E6E0A9BC4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92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52A03-996B-34D9-9858-F8E7B1C39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DAEE70-6B42-07D4-216E-846F87298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DF620-40B9-4C89-B3E9-0FCA94161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E3C7E-2C1C-2652-4069-1A5A8F733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8B39C-200E-8977-2347-1A0400837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11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45F80-399F-B98B-6FDF-3739AFE9A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DA072-7B71-213A-F609-608CA5DB3C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F0299A-1C7B-BD6C-E2F7-EEC7BB76C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36E9CB-6B68-A702-325F-D5AEDECF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372AC1-C372-83C7-7D60-8AC5E5F7A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FCDDFE-9CA3-6F61-2348-A88C88BFB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572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73C0-CEF1-C261-E78E-F66F20DA9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83CC03-F35E-023D-8278-22F82D663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884A86-5FD9-3CF2-4865-614A45583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5A1105-1DCC-EA31-0620-FD022E0470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36DB0-B000-6DC2-71DC-6225D522A0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CA9617-9EA7-E5F4-9320-31384C03D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D03EC4-6046-0A4F-834B-11CD5704B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2FCE88-F3FB-A18B-FF0C-5B8A35837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05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9C82-3B9C-652E-1343-7D2EAFFCF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6AF075-D216-7567-2BBA-605095207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BE483C-193C-61BF-E5C8-3E5EC2932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0F31E1-00CB-44A8-04F4-55993A7FB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29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A67762-1840-81EF-43CE-80D2F781C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22DDA7-C959-92CE-7EDB-353D2341F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BECF1-4B73-0DCF-254A-512DD92D5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48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2093C-FDDA-F148-0B28-576C13544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CD725-8D84-023D-FCBE-A046285BB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C8A410-5141-117F-9CCA-0D59BD746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0FE305-5EB7-F3D3-45E1-BDBF4C702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B982EA-DBF1-8A1D-1F75-08F54BF2C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DEF90-6635-904E-32EB-AB47FEB57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852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9C67B-90E4-3509-D2B1-A9E3C998A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4DB2BD-FB80-F563-6DCE-2F324217B9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E79E9-CE41-25C0-A892-859AAC487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5EB70C-FF65-7F1C-3080-53F6B936B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43C48-4013-06C2-6244-E41437B1D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2C8B02-5C4E-44B1-8330-F046BCEB8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09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67520-888B-5132-09DF-AC6D01B13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3C75B0-8D28-7632-4406-918E98F0B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C2B87-6427-CD27-A612-D7248452D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AE0440-A1E6-69BC-1388-B1703C808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64C51-39A9-4C89-EFAB-FCEF629AA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509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4B157B-1E78-7DF7-2012-BAB7A9AEC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6E0C9F-8074-46A4-8212-A6023EFD24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911E1-0899-D604-383B-B3592FD08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24F94-F97E-EB50-50A7-ED06C4EB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272D2-1E0C-6B81-3A97-4192EB158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5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623C89-CF34-9A15-7B16-730FAF38D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1A881A-A7FC-B4FF-84CB-72FE8E89D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0369E-8EC0-83B5-4125-1AB2EAB33E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BEF512-312C-4CCB-888B-7F9DB058977C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C1799-3E0F-651D-E205-102D3733D0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0B3B6-C13E-75C6-0D51-45CC32956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7515B9-18E6-41C0-93A3-9A6BB0E4B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224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82E8FEB-AA68-D51B-8BE6-DAC59F1016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153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00B72C95-4214-55E9-7EEE-654B74C1E2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516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734A570-6C0F-D90E-02E5-0D72FBC43D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392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28776316-0439-34A0-F7E5-3C3D3CFF23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14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8105746E-3A60-952E-D5DC-2E358D4243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02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F185291A-AEB7-BD86-7282-C4BFE6C359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28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9E15C24-C910-C629-8192-ECA4CA9EAC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08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B80E894A-D252-D88A-8BC8-9C7622C584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384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32979083-9A82-CA96-A630-40444CDFDF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40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ACE56E9-E494-76F5-1FE7-A4C7784012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54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84759CE-2868-DD96-24ED-924C9EBEA1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015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23CE249D-3074-C8EB-27F4-AD4716F9EF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280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E544CD9-A034-82C9-3C2C-F41622805A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73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2026-01-23T14:03:51Z</dcterms:created>
  <dcterms:modified xsi:type="dcterms:W3CDTF">2026-01-23T14:04:29Z</dcterms:modified>
</cp:coreProperties>
</file>