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295" r:id="rId37"/>
    <p:sldId id="296" r:id="rId38"/>
    <p:sldId id="297" r:id="rId39"/>
    <p:sldId id="298" r:id="rId40"/>
    <p:sldId id="299" r:id="rId41"/>
    <p:sldId id="300" r:id="rId42"/>
    <p:sldId id="301" r:id="rId43"/>
    <p:sldId id="302" r:id="rId44"/>
    <p:sldId id="303" r:id="rId45"/>
    <p:sldId id="304" r:id="rId46"/>
    <p:sldId id="305" r:id="rId47"/>
    <p:sldId id="306" r:id="rId48"/>
    <p:sldId id="307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29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5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0333" y="4564067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4564067"/>
            <a:ext cx="608596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CCNA - Introduction to Networks v7.0 (ITN)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Abdelrhman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349825" y="4813905"/>
            <a:ext cx="45849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3: Protocols and Models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0468B20-5C71-3A90-387C-F3CA88BB75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77879" y="1503202"/>
            <a:ext cx="9236241" cy="4676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4F339E5-2607-B0C5-B44F-D30BA1792286}"/>
              </a:ext>
            </a:extLst>
          </p:cNvPr>
          <p:cNvSpPr txBox="1"/>
          <p:nvPr/>
        </p:nvSpPr>
        <p:spPr>
          <a:xfrm>
            <a:off x="264010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Rules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29BB08D-1075-9391-29B2-55710EDB199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2211" y="1503202"/>
            <a:ext cx="11587578" cy="4260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1708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0C90D58-CAC9-22E5-34EA-7ECC6289E2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882" y="1257650"/>
            <a:ext cx="10927977" cy="543152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80223" y="-136923"/>
            <a:ext cx="8256494" cy="139457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E8486A-89B2-A1B5-BADE-2AD265524C10}"/>
              </a:ext>
            </a:extLst>
          </p:cNvPr>
          <p:cNvSpPr txBox="1"/>
          <p:nvPr/>
        </p:nvSpPr>
        <p:spPr>
          <a:xfrm>
            <a:off x="2586318" y="310478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Rules</a:t>
            </a:r>
          </a:p>
        </p:txBody>
      </p:sp>
    </p:spTree>
    <p:extLst>
      <p:ext uri="{BB962C8B-B14F-4D97-AF65-F5344CB8AC3E}">
        <p14:creationId xmlns:p14="http://schemas.microsoft.com/office/powerpoint/2010/main" val="41160786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9021AF-34FE-6C6A-4AA2-E63E7C693D01}"/>
              </a:ext>
            </a:extLst>
          </p:cNvPr>
          <p:cNvSpPr txBox="1"/>
          <p:nvPr/>
        </p:nvSpPr>
        <p:spPr>
          <a:xfrm>
            <a:off x="264010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Rules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B1316BA-93D5-3B66-918F-82B339E9062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8255" y="1418878"/>
            <a:ext cx="10265886" cy="5095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5886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B96F0C0-5372-C672-AC3B-0634D9A7184B}"/>
              </a:ext>
            </a:extLst>
          </p:cNvPr>
          <p:cNvSpPr txBox="1"/>
          <p:nvPr/>
        </p:nvSpPr>
        <p:spPr>
          <a:xfrm>
            <a:off x="264010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Rules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FFD3EB0-2F10-53E1-99BA-85724AB8028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338" y="1503201"/>
            <a:ext cx="13895090" cy="4099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6046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D72F536-F73C-B528-D4D4-31994F15ACCD}"/>
              </a:ext>
            </a:extLst>
          </p:cNvPr>
          <p:cNvSpPr txBox="1"/>
          <p:nvPr/>
        </p:nvSpPr>
        <p:spPr>
          <a:xfrm>
            <a:off x="264010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Rules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D708E1C-E360-E9DF-7D12-EADC10927A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7158" y="1503202"/>
            <a:ext cx="10897684" cy="4574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8791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DA55B5A-D794-BC0E-79D5-E586791694E4}"/>
              </a:ext>
            </a:extLst>
          </p:cNvPr>
          <p:cNvSpPr txBox="1"/>
          <p:nvPr/>
        </p:nvSpPr>
        <p:spPr>
          <a:xfrm>
            <a:off x="264010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Rules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ACE208C-F05C-EA11-36B2-B938C6DE2C1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6914" y="1418878"/>
            <a:ext cx="10456424" cy="5107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0233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9C9B06A-337A-39A8-8BF3-80BCF7765CC3}"/>
              </a:ext>
            </a:extLst>
          </p:cNvPr>
          <p:cNvSpPr txBox="1"/>
          <p:nvPr/>
        </p:nvSpPr>
        <p:spPr>
          <a:xfrm>
            <a:off x="264010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Rules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4FC4DBA-A4F2-CC69-79B5-3244E33EC3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4885" y="1386658"/>
            <a:ext cx="9902229" cy="5150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4046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87575EF-51F3-8D08-F677-121B8B3E6F86}"/>
              </a:ext>
            </a:extLst>
          </p:cNvPr>
          <p:cNvSpPr txBox="1"/>
          <p:nvPr/>
        </p:nvSpPr>
        <p:spPr>
          <a:xfrm>
            <a:off x="264010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Rules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85F293B-BC0E-621C-67CC-CD6019C9B0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5776" y="1594012"/>
            <a:ext cx="10300447" cy="4657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4737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7180DE9-102C-B48E-DF81-49305135CE7E}"/>
              </a:ext>
            </a:extLst>
          </p:cNvPr>
          <p:cNvSpPr txBox="1"/>
          <p:nvPr/>
        </p:nvSpPr>
        <p:spPr>
          <a:xfrm>
            <a:off x="264010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Rules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4F61216-97A0-9139-C6D6-06B4758D2E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2773" y="1418877"/>
            <a:ext cx="10310709" cy="5362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3367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9DAC6C-2CCD-8FA1-13EE-7CC877D45DB5}"/>
              </a:ext>
            </a:extLst>
          </p:cNvPr>
          <p:cNvSpPr txBox="1"/>
          <p:nvPr/>
        </p:nvSpPr>
        <p:spPr>
          <a:xfrm>
            <a:off x="264010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Rules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F18BC43-E0AA-5FCD-C3BF-BFBB632D196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5503" y="1361148"/>
            <a:ext cx="10409321" cy="5043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0983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46CF9B-A639-0D00-300B-0405731E2D03}"/>
              </a:ext>
            </a:extLst>
          </p:cNvPr>
          <p:cNvSpPr txBox="1"/>
          <p:nvPr/>
        </p:nvSpPr>
        <p:spPr>
          <a:xfrm>
            <a:off x="264010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Rules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426C96A-5232-4632-C077-26CAD9001B2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418878"/>
            <a:ext cx="10273553" cy="5018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9112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25CD361-A40D-2CD1-50F4-F3FD63489A4C}"/>
              </a:ext>
            </a:extLst>
          </p:cNvPr>
          <p:cNvSpPr txBox="1"/>
          <p:nvPr/>
        </p:nvSpPr>
        <p:spPr>
          <a:xfrm>
            <a:off x="2187849" y="392100"/>
            <a:ext cx="62125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Protocols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DD88579-6A63-50C2-CC01-2EDF95FC30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5094" y="1397273"/>
            <a:ext cx="10461812" cy="5068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200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2376F48-7551-5CB4-0EA8-48691F66C423}"/>
              </a:ext>
            </a:extLst>
          </p:cNvPr>
          <p:cNvSpPr txBox="1"/>
          <p:nvPr/>
        </p:nvSpPr>
        <p:spPr>
          <a:xfrm>
            <a:off x="2187849" y="392100"/>
            <a:ext cx="62125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Protocols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25E08CC-CEEC-8FFB-B83D-F392DA8E04E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1715" y="1310517"/>
            <a:ext cx="9902228" cy="5225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3867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19CD82B-45DF-83D3-A808-83404A2A6E7B}"/>
              </a:ext>
            </a:extLst>
          </p:cNvPr>
          <p:cNvSpPr txBox="1"/>
          <p:nvPr/>
        </p:nvSpPr>
        <p:spPr>
          <a:xfrm>
            <a:off x="2187849" y="392100"/>
            <a:ext cx="62125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Protocols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E3541F1-093B-86B4-E325-10E8178A31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4399" y="1305886"/>
            <a:ext cx="9902229" cy="5231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4477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857C24F-ECE7-994D-146D-AFD5D04C5A3C}"/>
              </a:ext>
            </a:extLst>
          </p:cNvPr>
          <p:cNvSpPr txBox="1"/>
          <p:nvPr/>
        </p:nvSpPr>
        <p:spPr>
          <a:xfrm>
            <a:off x="2512506" y="515211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Protocol Suites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28753C9-BF7F-4B87-FE7B-5AFDA52916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0655" y="1347059"/>
            <a:ext cx="10375557" cy="541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9351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D3B454D-F13A-FF61-0557-12963796AA60}"/>
              </a:ext>
            </a:extLst>
          </p:cNvPr>
          <p:cNvSpPr txBox="1"/>
          <p:nvPr/>
        </p:nvSpPr>
        <p:spPr>
          <a:xfrm>
            <a:off x="2512506" y="515211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Protocol Suites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976F1A9-5EDF-046E-EEA8-CBC9429743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7572" y="1418878"/>
            <a:ext cx="10357627" cy="5161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915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ED5EF4A-A8E6-2474-F5AA-D4645427DD14}"/>
              </a:ext>
            </a:extLst>
          </p:cNvPr>
          <p:cNvSpPr txBox="1"/>
          <p:nvPr/>
        </p:nvSpPr>
        <p:spPr>
          <a:xfrm>
            <a:off x="2512506" y="515211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Protocol Suites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05258DF-5FD6-2DEF-0EED-52BF2D9EEB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2773" y="1355086"/>
            <a:ext cx="11090639" cy="5475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4224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9283869-598D-928D-AB44-22A85D6657D8}"/>
              </a:ext>
            </a:extLst>
          </p:cNvPr>
          <p:cNvSpPr txBox="1"/>
          <p:nvPr/>
        </p:nvSpPr>
        <p:spPr>
          <a:xfrm>
            <a:off x="2512506" y="515211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Protocol Suites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595F4CC-0140-6987-3E99-51455DC563E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738" y="1462451"/>
            <a:ext cx="10848591" cy="554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7080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597ECF1-7776-8C7C-38A0-1F474095FED6}"/>
              </a:ext>
            </a:extLst>
          </p:cNvPr>
          <p:cNvSpPr txBox="1"/>
          <p:nvPr/>
        </p:nvSpPr>
        <p:spPr>
          <a:xfrm>
            <a:off x="2512506" y="515211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Protocol Suites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8CCBAFA-32CD-5C4F-5E6D-BF394D2277A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0655" y="1418878"/>
            <a:ext cx="10384521" cy="5113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0329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306BFB8-AA1D-8F92-097A-DA40C8733341}"/>
              </a:ext>
            </a:extLst>
          </p:cNvPr>
          <p:cNvSpPr txBox="1"/>
          <p:nvPr/>
        </p:nvSpPr>
        <p:spPr>
          <a:xfrm>
            <a:off x="2297798" y="515211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Standards Organizations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EB98E62-6B2E-36F5-1EE2-C61AC1C5E6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8608" y="1418877"/>
            <a:ext cx="10920310" cy="5564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3542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DA0CD1A-0E02-C048-FD41-4E9B8E9BF0CA}"/>
              </a:ext>
            </a:extLst>
          </p:cNvPr>
          <p:cNvSpPr txBox="1"/>
          <p:nvPr/>
        </p:nvSpPr>
        <p:spPr>
          <a:xfrm>
            <a:off x="2297798" y="515211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Standards Organizations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D52A305-D13E-7AC6-00A8-0A9E81DBDB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7574" y="1351730"/>
            <a:ext cx="10172553" cy="5320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6674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FA5085-3F91-4D08-CAD9-16601624E18D}"/>
              </a:ext>
            </a:extLst>
          </p:cNvPr>
          <p:cNvSpPr txBox="1"/>
          <p:nvPr/>
        </p:nvSpPr>
        <p:spPr>
          <a:xfrm>
            <a:off x="2297798" y="515211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Standards Organizations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95FCC8E-7B34-5B44-7A59-5920A45733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3810" y="1433727"/>
            <a:ext cx="10706476" cy="5273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4817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21C3655-A53F-BDB9-AC6E-AF90F15E16D2}"/>
              </a:ext>
            </a:extLst>
          </p:cNvPr>
          <p:cNvSpPr txBox="1"/>
          <p:nvPr/>
        </p:nvSpPr>
        <p:spPr>
          <a:xfrm>
            <a:off x="2297798" y="515211"/>
            <a:ext cx="62125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Standards Organizations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D881A8E-390D-B7D1-A7EA-A53756DCAE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4161" y="1340522"/>
            <a:ext cx="10364498" cy="5343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5293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EB4D2D9-7DB2-5842-D82D-5BB383901C25}"/>
              </a:ext>
            </a:extLst>
          </p:cNvPr>
          <p:cNvSpPr txBox="1"/>
          <p:nvPr/>
        </p:nvSpPr>
        <p:spPr>
          <a:xfrm>
            <a:off x="249406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Reference Models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E051E67-77F8-0B0C-FF80-A3D4DD1FA35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71691" y="1418877"/>
            <a:ext cx="9620427" cy="5194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9526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EFF8033-A81D-D5C9-52B5-095642A11A10}"/>
              </a:ext>
            </a:extLst>
          </p:cNvPr>
          <p:cNvSpPr txBox="1"/>
          <p:nvPr/>
        </p:nvSpPr>
        <p:spPr>
          <a:xfrm>
            <a:off x="249406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Reference Models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CD65DF8-E0A8-984B-4B35-0706146DC6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645706"/>
            <a:ext cx="10637933" cy="4732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34334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57FB494-5D7B-7D25-6244-9892FFB8F044}"/>
              </a:ext>
            </a:extLst>
          </p:cNvPr>
          <p:cNvSpPr txBox="1"/>
          <p:nvPr/>
        </p:nvSpPr>
        <p:spPr>
          <a:xfrm>
            <a:off x="249406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Reference Models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3A1F28E-3EA0-945D-BAC9-E817606379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0255" y="1492087"/>
            <a:ext cx="9902228" cy="5036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1068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B71634E-9D7D-2A15-2170-047656700D5E}"/>
              </a:ext>
            </a:extLst>
          </p:cNvPr>
          <p:cNvSpPr txBox="1"/>
          <p:nvPr/>
        </p:nvSpPr>
        <p:spPr>
          <a:xfrm>
            <a:off x="249406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Reference Models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72F5EC9-7F5B-A724-FC79-E95C3843D53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11368" y="1492087"/>
            <a:ext cx="12104264" cy="4286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42830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78B4B2-A445-A1DD-5F69-388A58A5C738}"/>
              </a:ext>
            </a:extLst>
          </p:cNvPr>
          <p:cNvSpPr txBox="1"/>
          <p:nvPr/>
        </p:nvSpPr>
        <p:spPr>
          <a:xfrm>
            <a:off x="249406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Reference Models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A3012C1-A6B6-5733-835C-4287002B72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9377" y="1418878"/>
            <a:ext cx="10685930" cy="5156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8128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317263-915C-A2E4-8B1E-A50BA3DE282B}"/>
              </a:ext>
            </a:extLst>
          </p:cNvPr>
          <p:cNvSpPr txBox="1"/>
          <p:nvPr/>
        </p:nvSpPr>
        <p:spPr>
          <a:xfrm>
            <a:off x="249406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Encapsulation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7E1732B-6B02-3A15-1AAA-1699F4DCD41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04014" y="1418877"/>
            <a:ext cx="9981162" cy="5053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02279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B6B585C-F780-20F3-8018-ADE0DD260D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2215" y="1418878"/>
            <a:ext cx="11128285" cy="535479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36336F-F542-147F-3810-DC3716A10FDB}"/>
              </a:ext>
            </a:extLst>
          </p:cNvPr>
          <p:cNvSpPr txBox="1"/>
          <p:nvPr/>
        </p:nvSpPr>
        <p:spPr>
          <a:xfrm>
            <a:off x="249406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Encapsulation</a:t>
            </a:r>
          </a:p>
        </p:txBody>
      </p:sp>
    </p:spTree>
    <p:extLst>
      <p:ext uri="{BB962C8B-B14F-4D97-AF65-F5344CB8AC3E}">
        <p14:creationId xmlns:p14="http://schemas.microsoft.com/office/powerpoint/2010/main" val="2653005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5DE9F16-92EC-5CD0-801B-A8D6CFFB4BB4}"/>
              </a:ext>
            </a:extLst>
          </p:cNvPr>
          <p:cNvSpPr txBox="1"/>
          <p:nvPr/>
        </p:nvSpPr>
        <p:spPr>
          <a:xfrm>
            <a:off x="249406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Encapsulation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0341487-B41F-8183-5390-8B5B0DFF88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4552" y="1392570"/>
            <a:ext cx="9794194" cy="5212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82932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074088D-27EB-229E-326A-72C70CA964B8}"/>
              </a:ext>
            </a:extLst>
          </p:cNvPr>
          <p:cNvSpPr txBox="1"/>
          <p:nvPr/>
        </p:nvSpPr>
        <p:spPr>
          <a:xfrm>
            <a:off x="249406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Encapsulation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A2C200C-5259-46EE-7930-A4E6B1C789F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472048"/>
            <a:ext cx="10641106" cy="5204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38648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354261-E367-2498-7BD2-3A34AD66F756}"/>
              </a:ext>
            </a:extLst>
          </p:cNvPr>
          <p:cNvSpPr txBox="1"/>
          <p:nvPr/>
        </p:nvSpPr>
        <p:spPr>
          <a:xfrm>
            <a:off x="2494066" y="45365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Encapsulation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4CBD850-2B4A-BA45-487A-A5BC307C85D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5311" y="1390868"/>
            <a:ext cx="9970050" cy="5146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75445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EDE763-60DC-B3BE-C718-0D9988096B8E}"/>
              </a:ext>
            </a:extLst>
          </p:cNvPr>
          <p:cNvSpPr txBox="1"/>
          <p:nvPr/>
        </p:nvSpPr>
        <p:spPr>
          <a:xfrm>
            <a:off x="2512506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Access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75799D6-3D33-1A72-B4A3-997E11CFB42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4444" y="1349127"/>
            <a:ext cx="10092431" cy="5256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33425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7E5BD3-F315-9054-748F-F27062E0CCCF}"/>
              </a:ext>
            </a:extLst>
          </p:cNvPr>
          <p:cNvSpPr txBox="1"/>
          <p:nvPr/>
        </p:nvSpPr>
        <p:spPr>
          <a:xfrm>
            <a:off x="2512506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Access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2235FA8-3C64-BA59-18A6-6DE4040FB7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9092" y="1578272"/>
            <a:ext cx="10508534" cy="506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18290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801393-D67D-9C1F-CB42-4774C0229713}"/>
              </a:ext>
            </a:extLst>
          </p:cNvPr>
          <p:cNvSpPr txBox="1"/>
          <p:nvPr/>
        </p:nvSpPr>
        <p:spPr>
          <a:xfrm>
            <a:off x="2512506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Access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553EF94-FF3E-E873-BDB8-3C105918992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7949" y="1418876"/>
            <a:ext cx="10319675" cy="5490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27588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09CC9A0-396A-5392-AE18-3F5AC53658C1}"/>
              </a:ext>
            </a:extLst>
          </p:cNvPr>
          <p:cNvSpPr txBox="1"/>
          <p:nvPr/>
        </p:nvSpPr>
        <p:spPr>
          <a:xfrm>
            <a:off x="2512506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Access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37DBE0F-F3EA-3E95-5ADF-3931105A2DA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4646" y="1446306"/>
            <a:ext cx="11087307" cy="5496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58271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1AC98E-91CC-6BCC-4799-3465A2D196DC}"/>
              </a:ext>
            </a:extLst>
          </p:cNvPr>
          <p:cNvSpPr txBox="1"/>
          <p:nvPr/>
        </p:nvSpPr>
        <p:spPr>
          <a:xfrm>
            <a:off x="2512506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Access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49E65E4-3BC7-0EDB-463B-571894940D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0021" y="1418876"/>
            <a:ext cx="10716672" cy="5354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2685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8AEC09B-8CB2-2CC5-4BE4-63EE5081FCE5}"/>
              </a:ext>
            </a:extLst>
          </p:cNvPr>
          <p:cNvSpPr txBox="1"/>
          <p:nvPr/>
        </p:nvSpPr>
        <p:spPr>
          <a:xfrm>
            <a:off x="2521471" y="42601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Access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BE1F7A1-FD47-0D32-2A8E-CE4CC28D76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4161" y="1337314"/>
            <a:ext cx="11023238" cy="5267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29790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96B992C-F7AC-BD69-AF9B-D086CFFE37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122" y="1277821"/>
            <a:ext cx="11699360" cy="559098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3F6778E-A668-FA8E-ABA2-62C26BEA666F}"/>
              </a:ext>
            </a:extLst>
          </p:cNvPr>
          <p:cNvSpPr txBox="1"/>
          <p:nvPr/>
        </p:nvSpPr>
        <p:spPr>
          <a:xfrm>
            <a:off x="2512506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Access</a:t>
            </a:r>
          </a:p>
        </p:txBody>
      </p:sp>
    </p:spTree>
    <p:extLst>
      <p:ext uri="{BB962C8B-B14F-4D97-AF65-F5344CB8AC3E}">
        <p14:creationId xmlns:p14="http://schemas.microsoft.com/office/powerpoint/2010/main" val="125575898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4F7C8E7-E554-4FC7-FACB-CC76588C27E9}"/>
              </a:ext>
            </a:extLst>
          </p:cNvPr>
          <p:cNvSpPr txBox="1"/>
          <p:nvPr/>
        </p:nvSpPr>
        <p:spPr>
          <a:xfrm>
            <a:off x="2512506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Access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1AE003B-7037-171C-DB95-5EA4FD2FBFD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2353" y="1468812"/>
            <a:ext cx="10110534" cy="5238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45549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593955-6903-788E-2C40-63BF3AB98F2D}"/>
              </a:ext>
            </a:extLst>
          </p:cNvPr>
          <p:cNvSpPr txBox="1"/>
          <p:nvPr/>
        </p:nvSpPr>
        <p:spPr>
          <a:xfrm>
            <a:off x="2512506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Access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9499455-A820-170E-98AA-8B47D36C4A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7859" y="1381287"/>
            <a:ext cx="10023838" cy="5279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95341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7557247" cy="127646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D05320D-B467-4E80-2C92-7E5194DA86DA}"/>
              </a:ext>
            </a:extLst>
          </p:cNvPr>
          <p:cNvSpPr txBox="1"/>
          <p:nvPr/>
        </p:nvSpPr>
        <p:spPr>
          <a:xfrm>
            <a:off x="2512506" y="365088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Access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D9AEA27-B5AB-E60C-9E29-20D101D45C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1623" y="1035433"/>
            <a:ext cx="10174941" cy="5501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62458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52F22F0-604C-AEB3-06F1-074134AF8430}"/>
              </a:ext>
            </a:extLst>
          </p:cNvPr>
          <p:cNvSpPr txBox="1"/>
          <p:nvPr/>
        </p:nvSpPr>
        <p:spPr>
          <a:xfrm>
            <a:off x="2512506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Access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3D7827F-6B81-5C8C-9F5A-CC1D7257C1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270768"/>
            <a:ext cx="9902229" cy="5138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77016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F039A0-99A6-2248-E33D-18F2CBD7E0F3}"/>
              </a:ext>
            </a:extLst>
          </p:cNvPr>
          <p:cNvSpPr txBox="1"/>
          <p:nvPr/>
        </p:nvSpPr>
        <p:spPr>
          <a:xfrm>
            <a:off x="2512506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Access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55519DF-467A-0D44-4CB8-BAF95A0419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17055" y="1352454"/>
            <a:ext cx="9357889" cy="512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67827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949" y="843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1D2C0-458B-BEE9-559B-C2227AE53B8C}"/>
              </a:ext>
            </a:extLst>
          </p:cNvPr>
          <p:cNvSpPr txBox="1"/>
          <p:nvPr/>
        </p:nvSpPr>
        <p:spPr>
          <a:xfrm>
            <a:off x="2512506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Data Access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1F6688B-43B4-8A6F-43EC-05BFB46B23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2816" y="1309652"/>
            <a:ext cx="10248572" cy="5131297"/>
          </a:xfrm>
          <a:prstGeom prst="rect">
            <a:avLst/>
          </a:prstGeom>
        </p:spPr>
      </p:pic>
      <p:pic>
        <p:nvPicPr>
          <p:cNvPr id="11" name="Picture 10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A325783F-21FE-E59C-C726-2242C9AAD27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1312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u templet" id="{B0D1A55B-C743-420C-A5B3-C05056289DA5}" vid="{DB1E7455-6965-4AD5-B5C5-6F5309A62E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ecu templet</Template>
  <TotalTime>20</TotalTime>
  <Words>206</Words>
  <Application>Microsoft Office PowerPoint</Application>
  <PresentationFormat>Widescreen</PresentationFormat>
  <Paragraphs>144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3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ENG:Abdalrahman Ahmed</dc:creator>
  <cp:lastModifiedBy>Abdelrhman Ahmed</cp:lastModifiedBy>
  <cp:revision>5</cp:revision>
  <dcterms:created xsi:type="dcterms:W3CDTF">2023-05-23T21:38:06Z</dcterms:created>
  <dcterms:modified xsi:type="dcterms:W3CDTF">2024-09-26T21:44:11Z</dcterms:modified>
</cp:coreProperties>
</file>