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2FC70-85C2-F751-B7BC-EE2A3FBF9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2BBE52-902F-C7CB-4205-870343618A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16531A-1DCA-4F4B-B54E-9CCF1579AD55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9912EDD-B645-7E21-90BC-55F71F799F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8AB65C-D39E-AF48-2364-41D2DFE05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FB65C0-AF1B-4FCE-82A1-A5CCFB3E35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271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FC504A-CA86-A917-B296-AE0FAA04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70F3B-E853-19EC-0286-35496EF3C2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23C31E-4851-9227-D084-8B6D570A63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316531A-1DCA-4F4B-B54E-9CCF1579AD55}" type="datetimeFigureOut">
              <a:rPr lang="en-US" smtClean="0"/>
              <a:t>7/5/2024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CF2BAF-2543-6B61-2D45-34B8616AFC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B18259-071A-C086-D649-CC6A958F080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CFB65C0-AF1B-4FCE-82A1-A5CCFB3E351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3890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6F7865-8273-3B08-23DF-7A165AC75B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19BCA8-4935-FB2F-8918-22A34FE1CB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5546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281C8B-69C7-3638-9DCD-E4B1C6DF4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E50390-A199-43CB-A663-9876A6ABAD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147666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F1BEE2-8A72-3F0D-5296-9F1BB7B2C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Lecture Outline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AC5A84-26BC-7C85-9AEF-7DB5E34BCB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241770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F508DE-C796-FBFC-4C3F-9B44196A8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Single Layer Perceptron : Review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D1BA70-31B5-0907-9EBE-BDF4B35246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773572"/>
      </p:ext>
    </p:extLst>
  </p:cSld>
  <p:clrMapOvr>
    <a:masterClrMapping/>
  </p:clrMapOvr>
  <p:transition spd="slow">
    <p:wip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F19C3A-CED0-E3A0-31E2-3C5087295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205E0D-B6FA-EAD2-BCA3-AA83C850E8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0120061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315B34-2ECA-B51B-6E86-F71EA1B13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Limitation of Perceptron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B0491-25C0-A168-2F63-72858D4F2B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784270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36114E-146F-26E2-FD6E-01F763924B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570248-D3A7-9007-3A9A-24926618E7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80322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FEA36C-F6C8-05A6-BD8F-F03E67A66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2362886" algn="l"/>
              </a:tabLst>
            </a:pPr>
            <a:r>
              <a:rPr lang="en-US" sz="4236" spc="9"/>
              <a:t>Option</a:t>
            </a:r>
            <a:r>
              <a:rPr lang="en-US" sz="4236"/>
              <a:t> </a:t>
            </a:r>
            <a:r>
              <a:rPr lang="en-US" sz="4236" spc="18"/>
              <a:t>1:	</a:t>
            </a:r>
            <a:r>
              <a:rPr lang="en-US" sz="4236" spc="4"/>
              <a:t>Construct</a:t>
            </a:r>
            <a:r>
              <a:rPr lang="en-US" sz="4236" spc="-26"/>
              <a:t> </a:t>
            </a:r>
            <a:r>
              <a:rPr lang="en-US" sz="4236"/>
              <a:t>by</a:t>
            </a:r>
            <a:r>
              <a:rPr lang="en-US" sz="4236" spc="26"/>
              <a:t> </a:t>
            </a:r>
            <a:r>
              <a:rPr lang="en-US" sz="4236" spc="4"/>
              <a:t>hand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33B35-4CBD-C4AB-426B-B7441FEA73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5920238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9862C7-C526-0AB5-813E-ED97228F9E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88"/>
              </a:spcBef>
            </a:pPr>
            <a:r>
              <a:rPr lang="en-US" spc="-4"/>
              <a:t>Option</a:t>
            </a:r>
            <a:r>
              <a:rPr lang="en-US" spc="-18"/>
              <a:t> </a:t>
            </a:r>
            <a:r>
              <a:rPr lang="en-US" spc="4"/>
              <a:t>2:</a:t>
            </a:r>
            <a:r>
              <a:rPr lang="en-US" spc="-40"/>
              <a:t> </a:t>
            </a:r>
            <a:r>
              <a:rPr lang="en-US" spc="-13"/>
              <a:t>Automatic</a:t>
            </a:r>
            <a:r>
              <a:rPr lang="en-US" spc="18"/>
              <a:t> </a:t>
            </a:r>
            <a:r>
              <a:rPr lang="en-US" spc="-13"/>
              <a:t>estimation</a:t>
            </a:r>
            <a:endParaRPr lang="en-US" spc="-13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6830695-2084-D553-FEE5-79103A4616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7207"/>
      </p:ext>
    </p:extLst>
  </p:cSld>
  <p:clrMapOvr>
    <a:masterClrMapping/>
  </p:clrMapOvr>
  <p:transition spd="slow">
    <p:wip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50A5FA-75AC-F481-7F34-AC48C31F8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E2C0B7-8B7A-A66F-5301-43D68DB64F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6010888"/>
      </p:ext>
    </p:extLst>
  </p:cSld>
  <p:clrMapOvr>
    <a:masterClrMapping/>
  </p:clrMapOvr>
  <p:transition spd="slow">
    <p:wip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079EF7-851E-2AFF-A5A6-591865A9A2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E1B0A7-4912-4531-A3F6-46014775A5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1343732"/>
      </p:ext>
    </p:extLst>
  </p:cSld>
  <p:clrMapOvr>
    <a:masterClrMapping/>
  </p:clrMapOvr>
  <p:transition spd="slow">
    <p:wip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876AE6-8378-AD4B-EC12-DDC437FDE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18"/>
              <a:t>How</a:t>
            </a:r>
            <a:r>
              <a:rPr lang="en-US" sz="3200" spc="-13"/>
              <a:t> </a:t>
            </a:r>
            <a:r>
              <a:rPr lang="en-US" sz="3200" spc="-4"/>
              <a:t>to</a:t>
            </a:r>
            <a:r>
              <a:rPr lang="en-US" sz="3200" spc="-22"/>
              <a:t> </a:t>
            </a:r>
            <a:r>
              <a:rPr lang="en-US" sz="3200" spc="13"/>
              <a:t>learn</a:t>
            </a:r>
            <a:r>
              <a:rPr lang="en-US" sz="3200" spc="-18"/>
              <a:t> </a:t>
            </a:r>
            <a:r>
              <a:rPr lang="en-US" sz="3200" spc="13"/>
              <a:t>a</a:t>
            </a:r>
            <a:r>
              <a:rPr lang="en-US" sz="3200" spc="-4"/>
              <a:t> </a:t>
            </a:r>
            <a:r>
              <a:rPr lang="en-US" sz="3200" spc="4"/>
              <a:t>network?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16AD018-A245-4391-6AFA-9CCB93C78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44521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8416BD5-D5DE-5B4B-2D26-4095E22FA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CFA555-EFDB-963D-BC47-6281B75050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693540"/>
      </p:ext>
    </p:extLst>
  </p:cSld>
  <p:clrMapOvr>
    <a:masterClrMapping/>
  </p:clrMapOvr>
  <p:transition spd="slow">
    <p:wip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A22F5-86C9-B4E9-366C-198E36264D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18"/>
              <a:t>How</a:t>
            </a:r>
            <a:r>
              <a:rPr lang="en-US" sz="4236" spc="-13"/>
              <a:t> </a:t>
            </a:r>
            <a:r>
              <a:rPr lang="en-US" sz="4236" spc="-4"/>
              <a:t>to</a:t>
            </a:r>
            <a:r>
              <a:rPr lang="en-US" sz="4236" spc="-22"/>
              <a:t> </a:t>
            </a:r>
            <a:r>
              <a:rPr lang="en-US" sz="4236" spc="13"/>
              <a:t>learn</a:t>
            </a:r>
            <a:r>
              <a:rPr lang="en-US" sz="4236" spc="-18"/>
              <a:t> </a:t>
            </a:r>
            <a:r>
              <a:rPr lang="en-US" sz="4236" spc="13"/>
              <a:t>a</a:t>
            </a:r>
            <a:r>
              <a:rPr lang="en-US" sz="4236" spc="-4"/>
              <a:t> </a:t>
            </a:r>
            <a:r>
              <a:rPr lang="en-US" sz="4236" spc="4"/>
              <a:t>network?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F89B35-83DF-B60C-BF9E-2843EC1D4F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259966"/>
      </p:ext>
    </p:extLst>
  </p:cSld>
  <p:clrMapOvr>
    <a:masterClrMapping/>
  </p:clrMapOvr>
  <p:transition spd="slow">
    <p:wip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C9662D-8706-16DF-1C80-3F5541F8D0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/>
              <a:t>P</a:t>
            </a:r>
            <a:r>
              <a:rPr lang="en-US" sz="4236" spc="-57"/>
              <a:t>r</a:t>
            </a:r>
            <a:r>
              <a:rPr lang="en-US" sz="4236" spc="22"/>
              <a:t>o</a:t>
            </a:r>
            <a:r>
              <a:rPr lang="en-US" sz="4236" spc="26"/>
              <a:t>b</a:t>
            </a:r>
            <a:r>
              <a:rPr lang="en-US" sz="4236" spc="-22"/>
              <a:t>l</a:t>
            </a:r>
            <a:r>
              <a:rPr lang="en-US" sz="4236" spc="40"/>
              <a:t>e</a:t>
            </a:r>
            <a:r>
              <a:rPr lang="en-US" sz="4236" spc="4"/>
              <a:t>m: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4233DF-CA60-30A7-CB05-1E01722B45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5048412"/>
      </p:ext>
    </p:extLst>
  </p:cSld>
  <p:clrMapOvr>
    <a:masterClrMapping/>
  </p:clrMapOvr>
  <p:transition spd="slow">
    <p:wip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1CFD70-34AD-9F18-1E71-B32632A25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  <a:tabLst>
                <a:tab pos="4668620" algn="l"/>
              </a:tabLst>
            </a:pPr>
            <a:r>
              <a:rPr lang="en-US" sz="4236" spc="13"/>
              <a:t>H</a:t>
            </a:r>
            <a:r>
              <a:rPr lang="en-US" sz="4236" spc="22"/>
              <a:t>i</a:t>
            </a:r>
            <a:r>
              <a:rPr lang="en-US" sz="4236" spc="-75"/>
              <a:t>s</a:t>
            </a:r>
            <a:r>
              <a:rPr lang="en-US" sz="4236" spc="-22"/>
              <a:t>t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4"/>
              <a:t>y</a:t>
            </a:r>
            <a:r>
              <a:rPr lang="en-US" sz="4236" spc="4"/>
              <a:t>:</a:t>
            </a:r>
            <a:r>
              <a:rPr lang="en-US" sz="4236" spc="13"/>
              <a:t> </a:t>
            </a:r>
            <a:r>
              <a:rPr lang="en-US" sz="4236" spc="31"/>
              <a:t>T</a:t>
            </a:r>
            <a:r>
              <a:rPr lang="en-US" sz="4236" spc="-18"/>
              <a:t>h</a:t>
            </a:r>
            <a:r>
              <a:rPr lang="en-US" sz="4236" spc="13"/>
              <a:t>e</a:t>
            </a:r>
            <a:r>
              <a:rPr lang="en-US" sz="4236" spc="9"/>
              <a:t> </a:t>
            </a:r>
            <a:r>
              <a:rPr lang="en-US" sz="4236" spc="22"/>
              <a:t>o</a:t>
            </a:r>
            <a:r>
              <a:rPr lang="en-US" sz="4236" spc="26"/>
              <a:t>r</a:t>
            </a:r>
            <a:r>
              <a:rPr lang="en-US" sz="4236" spc="-22"/>
              <a:t>i</a:t>
            </a:r>
            <a:r>
              <a:rPr lang="en-US" sz="4236" spc="35"/>
              <a:t>g</a:t>
            </a:r>
            <a:r>
              <a:rPr lang="en-US" sz="4236" spc="-22"/>
              <a:t>i</a:t>
            </a:r>
            <a:r>
              <a:rPr lang="en-US" sz="4236" spc="26"/>
              <a:t>n</a:t>
            </a:r>
            <a:r>
              <a:rPr lang="en-US" sz="4236" spc="-4"/>
              <a:t>a</a:t>
            </a:r>
            <a:r>
              <a:rPr lang="en-US" sz="4236" spc="4"/>
              <a:t>l </a:t>
            </a:r>
            <a:r>
              <a:rPr lang="en-US" sz="4236" spc="49"/>
              <a:t>M</a:t>
            </a:r>
            <a:r>
              <a:rPr lang="en-US" sz="4236"/>
              <a:t>L</a:t>
            </a:r>
            <a:r>
              <a:rPr lang="en-US" sz="4236" spc="13"/>
              <a:t>P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DE1079-F832-A227-30C4-775954B3D8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066822"/>
      </p:ext>
    </p:extLst>
  </p:cSld>
  <p:clrMapOvr>
    <a:masterClrMapping/>
  </p:clrMapOvr>
  <p:transition spd="slow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1264F7-7447-6693-F9F4-18A728914E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i="1" spc="13"/>
              <a:t>Drawing</a:t>
            </a:r>
            <a:r>
              <a:rPr lang="en-US" sz="4236" i="1" spc="-31"/>
              <a:t> </a:t>
            </a:r>
            <a:r>
              <a:rPr lang="en-US" sz="4236" i="1" spc="13"/>
              <a:t>samples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244FAB-6663-9108-D1DF-21F095455F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6378422"/>
      </p:ext>
    </p:extLst>
  </p:cSld>
  <p:clrMapOvr>
    <a:masterClrMapping/>
  </p:clrMapOvr>
  <p:transition spd="slow">
    <p:wip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17487-A45A-D2C8-4817-49DD977B38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/>
              <a:t>Sampling</a:t>
            </a:r>
            <a:r>
              <a:rPr lang="en-US" sz="4236" spc="13"/>
              <a:t> </a:t>
            </a:r>
            <a:r>
              <a:rPr lang="en-US" sz="4236" spc="9"/>
              <a:t>the</a:t>
            </a:r>
            <a:r>
              <a:rPr lang="en-US" sz="4236" spc="-22"/>
              <a:t> </a:t>
            </a:r>
            <a:r>
              <a:rPr lang="en-US" sz="4236" spc="13"/>
              <a:t>function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FEDF4-7ED7-4E70-7F0A-2F8DDF329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803705"/>
      </p:ext>
    </p:extLst>
  </p:cSld>
  <p:clrMapOvr>
    <a:masterClrMapping/>
  </p:clrMapOvr>
  <p:transition spd="slow">
    <p:wip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454169-BB70-6B01-889A-49D6E085A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1206">
              <a:lnSpc>
                <a:spcPct val="100000"/>
              </a:lnSpc>
              <a:spcBef>
                <a:spcPts val="119"/>
              </a:spcBef>
            </a:pPr>
            <a:r>
              <a:rPr lang="en-US" sz="4236" spc="9"/>
              <a:t>The</a:t>
            </a:r>
            <a:r>
              <a:rPr lang="en-US" sz="4236" spc="-13"/>
              <a:t> </a:t>
            </a:r>
            <a:r>
              <a:rPr lang="en-US" sz="4236" i="1" spc="4"/>
              <a:t>Empirical</a:t>
            </a:r>
            <a:r>
              <a:rPr lang="en-US" sz="4236" i="1" spc="-4"/>
              <a:t> </a:t>
            </a:r>
            <a:r>
              <a:rPr lang="en-US" sz="4236"/>
              <a:t>error(Training Error)</a:t>
            </a:r>
            <a:endParaRPr lang="en-US" sz="4236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A147D-F0B4-7459-484D-87B9D70B49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394165"/>
      </p:ext>
    </p:extLst>
  </p:cSld>
  <p:clrMapOvr>
    <a:masterClrMapping/>
  </p:clrMapOvr>
  <p:transition spd="slow">
    <p:wip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4BC1D6-25C1-A9BC-43B3-96DF7BABAC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554CFD-EFBC-CDCD-7038-B1AEF569B5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9658119"/>
      </p:ext>
    </p:extLst>
  </p:cSld>
  <p:clrMapOvr>
    <a:masterClrMapping/>
  </p:clrMapOvr>
  <p:transition spd="slow">
    <p:wip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F2C75D-B467-14FB-E710-C6E5F79C6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Learning the function from training samples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19D12F-9D65-9494-A1B7-6B566A42287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6294807"/>
      </p:ext>
    </p:extLst>
  </p:cSld>
  <p:clrMapOvr>
    <a:masterClrMapping/>
  </p:clrMapOvr>
  <p:transition spd="slow">
    <p:wip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FBD8BC2-E7D9-DAC4-6ED6-90D57F85F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spc="9"/>
              <a:t>The</a:t>
            </a:r>
            <a:r>
              <a:rPr lang="en-US" sz="3200" spc="31"/>
              <a:t> </a:t>
            </a:r>
            <a:r>
              <a:rPr lang="en-US" sz="3200" i="1" spc="4"/>
              <a:t>Empirical	</a:t>
            </a:r>
            <a:r>
              <a:rPr lang="en-US" sz="3200" i="1" spc="9"/>
              <a:t>Classification</a:t>
            </a:r>
            <a:r>
              <a:rPr lang="en-US" sz="3200" i="1" spc="-26"/>
              <a:t> </a:t>
            </a:r>
            <a:r>
              <a:rPr lang="en-US" sz="3200"/>
              <a:t>error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71DF0D-58D1-C8F8-E621-88BB39E3C3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704792"/>
      </p:ext>
    </p:extLst>
  </p:cSld>
  <p:clrMapOvr>
    <a:masterClrMapping/>
  </p:clrMapOvr>
  <p:transition spd="slow">
    <p:wip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58F636-564A-4F28-2EE1-B20D2D38FE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29CBC5-71D0-944D-6FC6-786977CFB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997709"/>
      </p:ext>
    </p:extLst>
  </p:cSld>
  <p:clrMapOvr>
    <a:masterClrMapping/>
  </p:clrMapOvr>
  <p:transition spd="slow">
    <p:wip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5C915-D7AB-60A8-42A7-2A3A9D038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E10C325-0014-222B-DC9B-2011041D32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2323"/>
      </p:ext>
    </p:extLst>
  </p:cSld>
  <p:clrMapOvr>
    <a:masterClrMapping/>
  </p:clrMapOvr>
  <p:transition spd="slow">
    <p:wip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0CC5626-A649-A166-0CC5-CDD50B7D95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A5DDFA-266E-7D05-9C15-2C5F2343AC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16758"/>
      </p:ext>
    </p:extLst>
  </p:cSld>
  <p:clrMapOvr>
    <a:masterClrMapping/>
  </p:clrMapOvr>
  <p:transition spd="slow">
    <p:wip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8E3669-C6D0-B65C-1390-49EDCE240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143B06-5A31-D857-5D24-DB7EC066B4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0214557"/>
      </p:ext>
    </p:extLst>
  </p:cSld>
  <p:clrMapOvr>
    <a:masterClrMapping/>
  </p:clrMapOvr>
  <p:transition spd="slow">
    <p:wip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15E7D-232B-A480-74BE-80F3D113E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454B5BE-8053-8132-A162-BCC376A012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888717"/>
      </p:ext>
    </p:extLst>
  </p:cSld>
  <p:clrMapOvr>
    <a:masterClrMapping/>
  </p:clrMapOvr>
  <p:transition spd="slow">
    <p:wip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8B8840-7EBB-3B05-E395-6E5437212F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F389E6-45D8-D7D6-D88D-74CF6A2C27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6501065"/>
      </p:ext>
    </p:extLst>
  </p:cSld>
  <p:clrMapOvr>
    <a:masterClrMapping/>
  </p:clrMapOvr>
  <p:transition spd="slow">
    <p:wip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CE6ED0-FD45-491C-DA73-77CD00B6EE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71B606-AD2A-8B30-1ECF-26B9B81AB7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423571"/>
      </p:ext>
    </p:extLst>
  </p:cSld>
  <p:clrMapOvr>
    <a:masterClrMapping/>
  </p:clrMapOvr>
  <p:transition spd="slow">
    <p:wip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8DD761-52A2-9295-F813-F2A07C4A8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D19D78B-ECAF-46A2-804E-EB1C6E9A81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5741189"/>
      </p:ext>
    </p:extLst>
  </p:cSld>
  <p:clrMapOvr>
    <a:masterClrMapping/>
  </p:clrMapOvr>
  <p:transition spd="slow">
    <p:wip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FD5C65-3EFD-FE50-20DA-11985110A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BB258-2CB2-82E8-D3E0-8A652897D8A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9605531"/>
      </p:ext>
    </p:extLst>
  </p:cSld>
  <p:clrMapOvr>
    <a:masterClrMapping/>
  </p:clrMapOvr>
  <p:transition spd="slow">
    <p:wip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645151-9666-2178-2AA2-C6AE4152B1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569AEE-F69F-8522-50FA-589A202541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475157"/>
      </p:ext>
    </p:extLst>
  </p:cSld>
  <p:clrMapOvr>
    <a:masterClrMapping/>
  </p:clrMapOvr>
  <p:transition spd="slow">
    <p:wip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4413E6-1AE9-2048-13D0-B9D549A141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C36941-70AE-3A3D-51FF-9E065A77FD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115059"/>
      </p:ext>
    </p:extLst>
  </p:cSld>
  <p:clrMapOvr>
    <a:masterClrMapping/>
  </p:clrMapOvr>
  <p:transition spd="slow">
    <p:wip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314ACC-114E-9ACC-BFDE-B21F996731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6C35B-A5BB-E0D4-614E-2E996E6008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196302"/>
      </p:ext>
    </p:extLst>
  </p:cSld>
  <p:clrMapOvr>
    <a:masterClrMapping/>
  </p:clrMapOvr>
  <p:transition spd="slow">
    <p:wip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988D6A-F3DD-FF6F-6DAE-F0C6DD10EB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23733B-A48D-BE9F-49BE-1403D7D3A1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857467"/>
      </p:ext>
    </p:extLst>
  </p:cSld>
  <p:clrMapOvr>
    <a:masterClrMapping/>
  </p:clrMapOvr>
  <p:transition spd="slow">
    <p:wip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0B3EA7-6191-4A41-5905-D0505320C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B71845-1AAB-389C-3826-200435118B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209282"/>
      </p:ext>
    </p:extLst>
  </p:cSld>
  <p:clrMapOvr>
    <a:masterClrMapping/>
  </p:clrMapOvr>
  <p:transition spd="slow">
    <p:wip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1AE89C-13B4-ECAA-57D1-AD97206185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Original Perceptron Problem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CF5BE6-6001-B5E9-B9CA-2FF211A9C5A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047443"/>
      </p:ext>
    </p:extLst>
  </p:cSld>
  <p:clrMapOvr>
    <a:masterClrMapping/>
  </p:clrMapOvr>
  <p:transition spd="slow">
    <p:wip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AE9DB7-543A-8636-D063-51BCE2E39B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Batch vs online learning 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6EBF5-0895-3F8E-1B93-78635B9032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887468"/>
      </p:ext>
    </p:extLst>
  </p:cSld>
  <p:clrMapOvr>
    <a:masterClrMapping/>
  </p:clrMapOvr>
  <p:transition spd="slow">
    <p:wip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D168A6-660F-1E88-C982-2989D7EEEF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2BCBF0-432B-12F4-78D2-811477F3B1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53403"/>
      </p:ext>
    </p:extLst>
  </p:cSld>
  <p:clrMapOvr>
    <a:masterClrMapping/>
  </p:clrMapOvr>
  <p:transition spd="slow">
    <p:wip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38DFF99-CC45-365A-443A-84B0071863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27840C-74CF-EAF3-14CB-534EC5A709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8453836"/>
      </p:ext>
    </p:extLst>
  </p:cSld>
  <p:clrMapOvr>
    <a:masterClrMapping/>
  </p:clrMapOvr>
  <p:transition spd="slow">
    <p:wip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63D61F-62B4-3CB9-78D0-4335BFA59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CC5C4-3BC8-06B3-6775-B5E8B13680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618328"/>
      </p:ext>
    </p:extLst>
  </p:cSld>
  <p:clrMapOvr>
    <a:masterClrMapping/>
  </p:clrMapOvr>
  <p:transition spd="slow">
    <p:wip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42F898-7038-9B0C-0401-07D6821190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BED377-CD8E-E514-67CC-135ED7248A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7864287"/>
      </p:ext>
    </p:extLst>
  </p:cSld>
  <p:clrMapOvr>
    <a:masterClrMapping/>
  </p:clrMapOvr>
  <p:transition spd="slow">
    <p:wip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8C56ED-D992-443E-8228-8A755FFF4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4DCB79-E827-F37F-EAC6-9BC881077E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82007"/>
      </p:ext>
    </p:extLst>
  </p:cSld>
  <p:clrMapOvr>
    <a:masterClrMapping/>
  </p:clrMapOvr>
  <p:transition spd="slow">
    <p:wipe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0B4914-7204-C533-A1D3-107BFA181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C4D49-3BBC-F0CF-F3A0-9DFF57058E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43050"/>
      </p:ext>
    </p:extLst>
  </p:cSld>
  <p:clrMapOvr>
    <a:masterClrMapping/>
  </p:clrMapOvr>
  <p:transition spd="slow">
    <p:wipe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A22235-D250-172E-2292-F2F80EFEAF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F4EB74-4548-A568-5C89-874AE93254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728230"/>
      </p:ext>
    </p:extLst>
  </p:cSld>
  <p:clrMapOvr>
    <a:masterClrMapping/>
  </p:clrMapOvr>
  <p:transition spd="slow">
    <p:wipe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62CB86-9198-87A7-5BCC-04B211068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CEFC5-1360-A0A3-1328-6796074456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5782521"/>
      </p:ext>
    </p:extLst>
  </p:cSld>
  <p:clrMapOvr>
    <a:masterClrMapping/>
  </p:clrMapOvr>
  <p:transition spd="slow">
    <p:wipe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1CF74C-3151-D910-5336-8AB8C5189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ED1CC-90BB-12AD-5AF5-6A0A5DA7B3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680807"/>
      </p:ext>
    </p:extLst>
  </p:cSld>
  <p:clrMapOvr>
    <a:masterClrMapping/>
  </p:clrMapOvr>
  <p:transition spd="slow">
    <p:wipe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0F694F-DB15-6380-73AE-E03AE7D78F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E25B3A-CC43-939D-6DD0-EB20277E17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4767982"/>
      </p:ext>
    </p:extLst>
  </p:cSld>
  <p:clrMapOvr>
    <a:masterClrMapping/>
  </p:clrMapOvr>
  <p:transition spd="slow">
    <p:wipe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5190CA-5498-4387-809B-A6C916A15D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D59626-A069-8AB3-60AF-2656393B66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938179"/>
      </p:ext>
    </p:extLst>
  </p:cSld>
  <p:clrMapOvr>
    <a:masterClrMapping/>
  </p:clrMapOvr>
  <p:transition spd="slow">
    <p:wipe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DBD97-F90B-3F77-B377-874849B9D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1E458D-4150-BC90-7DBD-92149013D5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337966"/>
      </p:ext>
    </p:extLst>
  </p:cSld>
  <p:clrMapOvr>
    <a:masterClrMapping/>
  </p:clrMapOvr>
  <p:transition spd="slow">
    <p:wipe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AC8254-6EFE-FA65-8715-C6B78AC56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C62A2C-ECCA-2C84-928B-FA3E88484A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426646"/>
      </p:ext>
    </p:extLst>
  </p:cSld>
  <p:clrMapOvr>
    <a:masterClrMapping/>
  </p:clrMapOvr>
  <p:transition spd="slow">
    <p:wipe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06B481-DEEC-F3F3-0398-75D4871D0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886C77-684E-DBA6-9EE3-5651BEBA8B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619339"/>
      </p:ext>
    </p:extLst>
  </p:cSld>
  <p:clrMapOvr>
    <a:masterClrMapping/>
  </p:clrMapOvr>
  <p:transition spd="slow">
    <p:wipe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DC5A4-C6FE-4C33-1A2D-95154C836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702208-0D66-3613-1022-FBF7F274A10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095073"/>
      </p:ext>
    </p:extLst>
  </p:cSld>
  <p:clrMapOvr>
    <a:masterClrMapping/>
  </p:clrMapOvr>
  <p:transition spd="slow">
    <p:wipe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F0D7C4-D0E2-1C6B-6FD2-6D8D74BDA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6CB7DB-1402-9932-27B4-D352677320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1366840"/>
      </p:ext>
    </p:extLst>
  </p:cSld>
  <p:clrMapOvr>
    <a:masterClrMapping/>
  </p:clrMapOvr>
  <p:transition spd="slow">
    <p:wipe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30B472-DB49-7021-FFB8-EDBE2DB04E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03A200-D1AC-DD7B-9D0F-3B306DDFB6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511158"/>
      </p:ext>
    </p:extLst>
  </p:cSld>
  <p:clrMapOvr>
    <a:masterClrMapping/>
  </p:clrMapOvr>
  <p:transition spd="slow">
    <p:wipe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864C31-1BC0-CE01-9E98-43F67EF687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2C2CB2-B88A-7B93-D235-D7082EE46D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45569"/>
      </p:ext>
    </p:extLst>
  </p:cSld>
  <p:clrMapOvr>
    <a:masterClrMapping/>
  </p:clrMapOvr>
  <p:transition spd="slow">
    <p:wipe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E69F30-338F-061A-9395-6F75AD2E67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BEE92B3-C661-0047-076E-07E7B79CA6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9192974"/>
      </p:ext>
    </p:extLst>
  </p:cSld>
  <p:clrMapOvr>
    <a:masterClrMapping/>
  </p:clrMapOvr>
  <p:transition spd="slow">
    <p:wipe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F3FF4B-099D-1243-F072-322C3BB993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140A13-6685-71AC-A306-68266A8BE5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60426"/>
      </p:ext>
    </p:extLst>
  </p:cSld>
  <p:clrMapOvr>
    <a:masterClrMapping/>
  </p:clrMapOvr>
  <p:transition spd="slow">
    <p:wipe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B8AC14C-42AF-6297-F49F-E939CCE7C0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79E20D-3239-7365-D54E-700ACCEC19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4941774"/>
      </p:ext>
    </p:extLst>
  </p:cSld>
  <p:clrMapOvr>
    <a:masterClrMapping/>
  </p:clrMapOvr>
  <p:transition spd="slow">
    <p:wipe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D4EA98-2A05-48AE-AB1E-B721BD5593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0BA27F-EF32-2947-54FA-5FF5180FEE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027412"/>
      </p:ext>
    </p:extLst>
  </p:cSld>
  <p:clrMapOvr>
    <a:masterClrMapping/>
  </p:clrMapOvr>
  <p:transition spd="slow">
    <p:wipe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F206D8-DA23-9B02-C463-2C318EBA4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Perceptron Learning:  Simple Example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B2BA13-920A-99C9-8761-1635D64CFD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53216"/>
      </p:ext>
    </p:extLst>
  </p:cSld>
  <p:clrMapOvr>
    <a:masterClrMapping/>
  </p:clrMapOvr>
  <p:transition spd="slow">
    <p:wipe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002DBB-05BE-DC1B-0C56-ADB7FF4B0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44600" marR="5080" indent="-1231900">
              <a:lnSpc>
                <a:spcPts val="3800"/>
              </a:lnSpc>
              <a:spcBef>
                <a:spcPts val="240"/>
              </a:spcBef>
            </a:pPr>
            <a:r>
              <a:rPr lang="en-US" spc="-5"/>
              <a:t>Lecture Summary</a:t>
            </a:r>
            <a:endParaRPr lang="en-US" spc="-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575F9-416F-3229-0317-309ACED6A2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2568841"/>
      </p:ext>
    </p:extLst>
  </p:cSld>
  <p:clrMapOvr>
    <a:masterClrMapping/>
  </p:clrMapOvr>
  <p:transition spd="slow">
    <p:wipe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618567-4DE2-BA04-7610-2209BE5DE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6A2D9-D40F-CE10-0067-558A066E29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190990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214</Words>
  <Application>Microsoft Office PowerPoint</Application>
  <PresentationFormat>Widescreen</PresentationFormat>
  <Paragraphs>47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Lecture Outline</vt:lpstr>
      <vt:lpstr>Single Layer Perceptron : Review</vt:lpstr>
      <vt:lpstr>Limitation of Perceptron</vt:lpstr>
      <vt:lpstr>Limitation of Perceptron</vt:lpstr>
      <vt:lpstr>Option 1: Construct by hand</vt:lpstr>
      <vt:lpstr>Option 1: Construct by hand</vt:lpstr>
      <vt:lpstr>Option 2: Automatic estimation</vt:lpstr>
      <vt:lpstr>How to learn a network?</vt:lpstr>
      <vt:lpstr>How to learn a network?</vt:lpstr>
      <vt:lpstr>How to learn a network?</vt:lpstr>
      <vt:lpstr>How to learn a network?</vt:lpstr>
      <vt:lpstr>How to learn a network?</vt:lpstr>
      <vt:lpstr>Problem:</vt:lpstr>
      <vt:lpstr>History: The original MLP</vt:lpstr>
      <vt:lpstr>Drawing samples</vt:lpstr>
      <vt:lpstr>Sampling the function</vt:lpstr>
      <vt:lpstr>The Empirical error(Training Error)</vt:lpstr>
      <vt:lpstr>Learning the function from training samples</vt:lpstr>
      <vt:lpstr>Learning the function from training samples</vt:lpstr>
      <vt:lpstr>The Empirical Classification error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The Original Perceptron Problem</vt:lpstr>
      <vt:lpstr>Batch vs online learning 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Perceptron Learning:  Simple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Perceptron Learning:  Simple Example</vt:lpstr>
      <vt:lpstr>Lecture 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Shahira azazy</dc:creator>
  <cp:lastModifiedBy>Shahira azazy</cp:lastModifiedBy>
  <cp:revision>1</cp:revision>
  <dcterms:created xsi:type="dcterms:W3CDTF">2024-07-05T07:17:48Z</dcterms:created>
  <dcterms:modified xsi:type="dcterms:W3CDTF">2024-07-05T07:17:48Z</dcterms:modified>
</cp:coreProperties>
</file>