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E5F2-951C-46FD-819F-C9DD20A25EF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3B588-A7D7-484A-93DE-32FCA3F4555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2493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4E5F2-951C-46FD-819F-C9DD20A25EF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3B588-A7D7-484A-93DE-32FCA3F4555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9727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04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28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24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47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41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80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858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98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81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738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54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10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76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110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3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04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 </a:t>
            </a:r>
            <a:r>
              <a:rPr lang="en-US" b="1" smtClean="0">
                <a:solidFill>
                  <a:srgbClr val="FF0000"/>
                </a:solidFill>
              </a:rPr>
              <a:t>Making Steps: 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37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93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51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49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38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887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322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686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844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Organization level according to decision type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015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Decisions’ type according to Certainty: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148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1183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6352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Techniques</a:t>
            </a:r>
            <a:r>
              <a:rPr lang="en-US" sz="4400" smtClean="0">
                <a:solidFill>
                  <a:srgbClr val="FF0000"/>
                </a:solidFill>
              </a:rPr>
              <a:t> for decision making: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65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 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516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Using BrainstormingTechnique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4234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979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445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306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1370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816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767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4353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784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35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Widescreen</PresentationFormat>
  <Paragraphs>13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PowerPoint Presentation</vt:lpstr>
      <vt:lpstr>Types of Decisions: </vt:lpstr>
      <vt:lpstr>Types of Decisions: Programmed: </vt:lpstr>
      <vt:lpstr>Types of Decisions: Programmed: </vt:lpstr>
      <vt:lpstr>Types of Decisions: Non-Programmed: </vt:lpstr>
      <vt:lpstr>Types of Decisions: Non-Programmed: </vt:lpstr>
      <vt:lpstr>Organization level according to decision type</vt:lpstr>
      <vt:lpstr>Decisions’ type according to Certainty: </vt:lpstr>
      <vt:lpstr>PowerPoint Presentation</vt:lpstr>
      <vt:lpstr>PowerPoint Presentation</vt:lpstr>
      <vt:lpstr>Techniques for decision making: </vt:lpstr>
      <vt:lpstr>Using Brainstorming Technique for decision Making: </vt:lpstr>
      <vt:lpstr>Using BrainstormingTechnique for decision Making: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2026-02-01T22:51:29Z</dcterms:created>
  <dcterms:modified xsi:type="dcterms:W3CDTF">2026-02-01T22:51:29Z</dcterms:modified>
</cp:coreProperties>
</file>