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ECD09-EDD4-4FB4-BF64-946AFE0610C3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E1903-484F-4DAC-AE6F-CAADC1FB3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970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CD09-EDD4-4FB4-BF64-946AFE0610C3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0E1903-484F-4DAC-AE6F-CAADC1FB3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106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7524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1928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513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6749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1932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752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9657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2225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4398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8242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0749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4756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568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7132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5226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040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0122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5409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1982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415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2395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5795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5411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9377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4470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0218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2815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270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2036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09725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1565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61585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58513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69500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513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590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69751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8543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28088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86990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16982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16970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01038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6388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2024-09-23T19:07:52Z</dcterms:created>
  <dcterms:modified xsi:type="dcterms:W3CDTF">2024-09-23T19:07:52Z</dcterms:modified>
</cp:coreProperties>
</file>