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8" r:id="rId12"/>
    <p:sldId id="339" r:id="rId13"/>
    <p:sldId id="340" r:id="rId14"/>
    <p:sldId id="341" r:id="rId15"/>
    <p:sldId id="342" r:id="rId16"/>
    <p:sldId id="343" r:id="rId17"/>
    <p:sldId id="30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71835" y="4813905"/>
            <a:ext cx="29626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13: ICMP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C620F5-F05B-4F2E-3A92-84ABBDE9174B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2F5836A-33C6-270B-BCFD-39FA9889F5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20284"/>
            <a:ext cx="10543792" cy="518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7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45F47D1-4048-8F05-D865-EBC8554781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962" y="1418878"/>
            <a:ext cx="11714986" cy="569897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3EC373-FE84-7405-CC6E-715E8D8B4D0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</p:spTree>
    <p:extLst>
      <p:ext uri="{BB962C8B-B14F-4D97-AF65-F5344CB8AC3E}">
        <p14:creationId xmlns:p14="http://schemas.microsoft.com/office/powerpoint/2010/main" val="410654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02DE1F-0E9C-18D4-D637-D39CA40ED8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715" y="1344321"/>
            <a:ext cx="10409320" cy="53455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7323C77-6854-6984-F59E-6694E2A6119D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</p:spTree>
    <p:extLst>
      <p:ext uri="{BB962C8B-B14F-4D97-AF65-F5344CB8AC3E}">
        <p14:creationId xmlns:p14="http://schemas.microsoft.com/office/powerpoint/2010/main" val="1790403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7E901A-A1ED-F6AD-6374-0C8BFC48B277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A4E81C-553D-2E0D-BDED-056DF1E8B4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179381"/>
            <a:ext cx="11138338" cy="542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300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81ACBE-A036-6C17-39CA-55FB59AE379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8B384F-4C39-FCB2-83AF-A6A3987879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997" y="1386176"/>
            <a:ext cx="11089479" cy="521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893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33FC27-1EA7-B94C-A135-14834199AD6D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4A01A9-89F0-4556-CC85-F75F706AD9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503202"/>
            <a:ext cx="11090638" cy="5329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47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7120EC-4EF5-2307-CF01-EFC58C19A196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88E908-330D-B17F-524F-2AD4FAF47E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7879" y="1139753"/>
            <a:ext cx="11025472" cy="546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05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F33910-5E4E-CDC1-170F-90A91C9A8DD1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5114ED-D4CC-4509-BB2A-14731240A4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901083" cy="52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14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0B65AF-D700-E153-7280-BC5745261125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ICMP Messages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3B3FF9-879F-5F55-F599-272447F011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000" y="1503202"/>
            <a:ext cx="11384718" cy="547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04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ABB1F4-230B-FA3E-7FD4-07F772E8272B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9D4002D-67DC-CA35-CFDB-220162BDF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278" y="1418877"/>
            <a:ext cx="11623443" cy="576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7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38CE0A-2BC5-8EDE-9D1E-76FE1E5D22E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D29AF9-310B-5949-04B8-6E55B2BAE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444" y="1329895"/>
            <a:ext cx="11269932" cy="520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76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5BB503-89D9-5CA0-624F-8BDB365CD547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9C21749-43F3-8A2D-9C4F-E89C607228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5082" y="1404146"/>
            <a:ext cx="10650071" cy="5405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240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979105-F48F-992D-E017-D06E528852C0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B0E12D-A63E-6E04-3FEA-B1660315A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334805"/>
            <a:ext cx="11368085" cy="54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340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89F6FA-920F-8394-C71C-0BBAE1F23FBF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E8E0A9-6613-751C-A169-9306540FCD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1" y="1418876"/>
            <a:ext cx="11081674" cy="539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98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846F79-0C39-3BCF-A0B8-713DDFF1050E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Ping and Traceroute Tests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5F50FB-B87D-AD6A-3390-F93C8A0FF9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1323848"/>
            <a:ext cx="10972800" cy="543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79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Lecture 7 part 1</Template>
  <TotalTime>8</TotalTime>
  <Words>93</Words>
  <Application>Microsoft Office PowerPoint</Application>
  <PresentationFormat>Widescreen</PresentationFormat>
  <Paragraphs>34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1</cp:revision>
  <dcterms:created xsi:type="dcterms:W3CDTF">2023-07-11T20:35:54Z</dcterms:created>
  <dcterms:modified xsi:type="dcterms:W3CDTF">2023-07-11T20:44:25Z</dcterms:modified>
</cp:coreProperties>
</file>