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AE3C2-F7EF-E09C-4F43-E6C5122E4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B0471F-38B2-F7E3-0022-BCF4A724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FB2A-38F3-4E6F-AC08-1E87BFD85D97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1C3877-FDE4-B0E9-80EF-7ABCD8860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1FEFAC-7672-CB9F-C870-23CC78CF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CA44A-3714-481A-96C9-18ABFE1F98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15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490B2C-8C60-F7A0-C689-75C592764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97E61-A4CA-63AC-DB83-2900C45EA2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99EDC-4E63-2178-CD4A-B3E2EBB8C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3EFB2A-38F3-4E6F-AC08-1E87BFD85D97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4EDB3-3199-86EF-5005-F3FCA83E51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28918-81D2-DB32-307D-1DC736C7FF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1CA44A-3714-481A-96C9-18ABFE1F98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682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pentestreports.com/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brightsec.com/blog/penetration-testing-report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cobalt.io/blog/how-to-write-an-effective-pentestreport-vulnerability-reports" TargetMode="Externa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07E00-EA8A-50D9-B777-34892F39E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4FDE9-D796-1CE1-D8BE-974887BFDD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74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2E2C3B-D196-B3D2-5BE3-B369CE8DE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1CC31E-7338-A77D-BEC9-39E2D7047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37B0C9-C526-BA15-81D3-1C3730304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99567-A241-2DC4-CEDF-213409F1B6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592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709D7-E549-2A10-6BAD-62B574103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6076B-5A8B-982C-3967-A5AE00BA3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72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845A30-AC83-5BAA-C59C-56D14C98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77C73-EE54-1054-2910-5CD4FB7CA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25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1AC256-680C-E25A-AC58-33130237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01C76-CC76-1BFD-B06E-ED4C40D26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14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9B7E5D-619A-024F-3B0E-5859244C9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62C0D-D683-C07F-DAEB-B495945AF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43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4CF51-FD5B-6DEB-1275-45E695B91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AB001-F778-6D5F-531E-52114243D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155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EF5DF4-0348-16E3-8C25-04A892AB9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2AFB9-C7E9-5A76-2A30-C4C1B8FA6F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512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315D6-8BEB-762B-940D-2C65F8391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A9141-C339-C059-6BA6-7B1E5F2550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5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3F2B9-7FB2-76C8-CC62-0C92499A1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3A3C6-BD2A-785F-2283-22E8EF275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9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5B5F2-29AA-B900-10C0-C117BD961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ECD5E-AD0A-1D64-8AA7-66B954349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78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FB0AB-3BEA-4917-EE99-22B4AD9DF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E1390E-9CB0-9D2E-994C-4D9B71C22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20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C2EE22-9BC5-F5FB-0767-E4903173A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DB811-20AB-C6B7-7197-59871D73D8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80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743548-2356-1484-5350-7B42A7F6C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2E84E-6EEF-3DF4-001B-3C24DEF7A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0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89324B-308D-9A8D-4E01-EEED1EFF7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2DD135-5668-257B-EF07-23FAA84B8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9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DFCE1-495D-3890-DCEC-27D0B2AA1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E69F8-859F-874A-BAD2-5E15DD75C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9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D6BBBE-EC2A-53DD-5DA5-A1EB4BB62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A1070-8BF9-C08E-709D-CB1C9801EB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05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CC0D45-A27F-93CB-43B9-87F344069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D28C1-9CF3-ED2D-CEE6-8BCB992AF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36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46C4E4-1434-173D-0589-50296D9B3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B6E66-B5EC-D8AB-523D-D36F23C091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167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65C1B5-BEAF-DAB9-0177-E5BBB2CC8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5810A-61CF-A6C5-09DB-61BF41414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241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48803C-180D-BCC6-A257-213B45D02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69609-3AA2-ACB5-8D56-241C5F13C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9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3F9AB7-4316-11DC-5AB9-5101146B2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B2987-097A-DE2B-7CF0-26BD077D9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616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E5CA1-C33D-1AA5-BF2C-8732FA4E5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39673-40FD-AAC6-A0F6-2AC95BE20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74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42BA8-0916-16E0-A3BF-9F954895D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A3AF8-AD05-1491-5A0A-3D6230955C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073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659EB5-31BA-94FD-075E-F353E51F8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27EC4-F52B-1A2C-3185-5C3E65987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461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A6945-B91E-4753-0861-078C3C97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10825-66AB-942C-4F23-D653F7DA10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254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32A05-D7A8-EDF2-09E3-E34A9E475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1687D-9C87-A395-CDB1-A6576000EA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1831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E48FDE-C928-7ED3-8D37-D4E1502CB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0A6A5B-463E-7B2D-BD1C-69D8025A2B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21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F0503-A6D7-BF21-67A4-745A10EED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601AF-FBC4-BF2A-665B-930D95838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214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C892D2-5831-7054-B503-073CC5447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54A8E-B905-210C-1EFA-40EFD4570B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250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F976B7-F3F1-3DE9-6FAE-7E75DDA8D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F0BBD-79C3-783F-2F48-79F626C5C9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18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C76823-28DD-4B7F-EB46-88C9CE95C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8064C-E637-ABDD-A2B1-28FF8774DB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44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6712D-4F1A-8DEB-8ABB-987ACEE78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31008-8A23-1AD5-2794-7CE842B31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9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DDD849-4555-B13B-93FD-958D03671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4311A0-5F3E-0C38-244E-B2BA4E7973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086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8ADAB-5CAD-8CB2-B68E-057D35751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3ECEE-913C-7B59-4325-BFAF5AD7C9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7026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E9841-9909-826F-FF8A-C7A6B433D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A296D-B720-877D-6665-419C7EDF4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214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9840F-A628-C214-2824-1A10E7115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686C96-F532-7C53-4D0C-324ADA535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379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9AE5EB-9516-17A3-08BC-6EB8C3F19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D178DA-132C-4F15-AD2D-8E6E153E8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533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9E767D-2112-6F32-F0C8-509CC6BE7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380BB-2106-F96D-27B3-49A26D0472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759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23540-15BE-4B02-344C-51BD3CF80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BE8D27-E8EA-1C42-664B-598F0CBBE3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261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A0FA3-8978-81EC-64A9-024B7251F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FC33A5-DD58-29A8-09D0-74B467BE4C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95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43484-33A1-CFF2-E8E5-0FAA46714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6507F-188F-CCEC-1CF6-5F43FF4CE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226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B188AC-5B72-8CD3-E147-34C71B747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8CC0F-8716-6DFC-ECD8-056F930EE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39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3F27A-2898-73DA-6322-05C76B258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94F33-0EB0-D3E1-4067-8A9E4D294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889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8947A2-3590-EB8A-89A4-E6E6DA7F1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D9B32-4ABD-F7AD-514E-8A30490C3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0381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A1BD4-6582-79D1-BB02-1C54369A1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0655E-94E9-90DD-AD09-E9ACE2382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64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4204C-BE20-103B-F5D9-468F54EF9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5A01C-BC79-5BE9-1D6C-6C1615537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6D8B19-D521-E8D4-C148-2B67BF4DD7C1}"/>
              </a:ext>
            </a:extLst>
          </p:cNvPr>
          <p:cNvSpPr txBox="1"/>
          <p:nvPr/>
        </p:nvSpPr>
        <p:spPr>
          <a:xfrm>
            <a:off x="1237785" y="2699706"/>
            <a:ext cx="6366417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/>
              </a:rPr>
              <a:t>https://pentestreports.com</a:t>
            </a:r>
            <a:endParaRPr lang="en-GB" sz="2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b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br>
              <a:rPr lang="en-GB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893272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BA960E-066F-88CE-6EE4-4E1C4E66C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63C3C-A5E2-BBA0-F135-17BFE60F6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5D7003-A4D4-5B84-C716-B5EA62327E95}"/>
              </a:ext>
            </a:extLst>
          </p:cNvPr>
          <p:cNvSpPr txBox="1"/>
          <p:nvPr/>
        </p:nvSpPr>
        <p:spPr>
          <a:xfrm>
            <a:off x="1193181" y="2228671"/>
            <a:ext cx="10169913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/>
              </a:rPr>
              <a:t>https://brightsec.com/blog/penetration-testing-report/</a:t>
            </a:r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hlinkClick r:id="rId4"/>
              </a:rPr>
              <a:t>https://www.cobalt.io/blog/how-to-write-an-effective-pentestreport-vulnerability-reports</a:t>
            </a:r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GB" sz="2400" dirty="0"/>
          </a:p>
          <a:p>
            <a:br>
              <a:rPr lang="en-GB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809063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3252B-D745-802E-0ECD-D786804E5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DA852B-4413-39FA-D053-55C8598C5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545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A8242E-309C-4F26-A547-9D1A7D3281E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90657908-934F-4550-BE67-22477F98B9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62B3FB7-2660-40BD-B8AA-3B95FA6868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29</Words>
  <Application>Microsoft Office PowerPoint</Application>
  <PresentationFormat>Widescreen</PresentationFormat>
  <Paragraphs>8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walid raslan</cp:lastModifiedBy>
  <cp:revision>2</cp:revision>
  <dcterms:created xsi:type="dcterms:W3CDTF">2025-08-14T19:42:35Z</dcterms:created>
  <dcterms:modified xsi:type="dcterms:W3CDTF">2025-08-14T22:35:46Z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