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B8A6-C8C7-4445-9A7D-75463DADDBE1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966FE-7E9B-4281-85B2-715DC16AA6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47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EB8A6-C8C7-4445-9A7D-75463DADDBE1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966FE-7E9B-4281-85B2-715DC16AA6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43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245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11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517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Morphology?</a:t>
            </a:r>
            <a:endParaRPr lang="en-US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992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Image Morphology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126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Image Morphology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585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Sets ( </a:t>
            </a:r>
            <a:r>
              <a:rPr lang="en-US" altLang="en-US" smtClean="0"/>
              <a:t>Z</a:t>
            </a:r>
            <a:r>
              <a:rPr lang="en-US" altLang="en-US" baseline="30000" smtClean="0"/>
              <a:t>2</a:t>
            </a:r>
            <a:r>
              <a:rPr lang="en-US" altLang="en-US" smtClean="0"/>
              <a:t> and Z</a:t>
            </a:r>
            <a:r>
              <a:rPr lang="en-US" altLang="en-US" baseline="30000" smtClean="0"/>
              <a:t>3</a:t>
            </a:r>
            <a:r>
              <a:rPr lang="en-US" altLang="en-US" smtClean="0"/>
              <a:t>)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374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Basic Set Theory</a:t>
            </a:r>
            <a:endParaRPr lang="th-TH" altLang="en-US" smtClean="0">
              <a:ea typeface="Angsana New" pitchFamily="18" charset="-12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644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Image Morphology Mathematics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129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Reflection and Translation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847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Structuring element (SE)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639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093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084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209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757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989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6061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7691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004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122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730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815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6585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178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1110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04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338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6563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6543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7533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4146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966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0261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728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3826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3429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468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2428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0917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3072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926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370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70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5970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Dilation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1658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8825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2937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7341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9604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66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819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044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4707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57110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49232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089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69451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5399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0001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27075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466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05197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9007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24438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268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83502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Erosion 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02658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Combining erosion and dilation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1032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Opening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7641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Opening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2161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Closing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6286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Closing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25748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Example: Opening</a:t>
            </a:r>
            <a:endParaRPr lang="en-US" sz="320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52606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Example: Closing</a:t>
            </a:r>
            <a:endParaRPr lang="en-US" sz="320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04192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Opening and Closing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65987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Removing noise by:</a:t>
            </a:r>
            <a:br>
              <a:rPr lang="en-US" smtClean="0"/>
            </a:br>
            <a:r>
              <a:rPr lang="en-US" smtClean="0"/>
              <a:t>Opening followed by closing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79039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Applications of opening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84089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Applications of Closing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801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6145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82142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30610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1992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Some Basic Morphological Algorithms (4)</a:t>
            </a:r>
            <a:endParaRPr lang="en-US" sz="320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9871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65836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06920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Some Basic Image Morphology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78029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89059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16258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72113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Some Basic 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999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Some Basic 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76954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smtClean="0"/>
              <a:t>Some Basic Some Basic Image Morphology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61751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Boundary Extraction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24312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smtClean="0"/>
              <a:t>Boundary Extraction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39434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216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Widescreen</PresentationFormat>
  <Paragraphs>86</Paragraphs>
  <Slides>95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95</vt:i4>
      </vt:variant>
    </vt:vector>
  </HeadingPairs>
  <TitlesOfParts>
    <vt:vector size="101" baseType="lpstr">
      <vt:lpstr>Angsana New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What is Morphology?</vt:lpstr>
      <vt:lpstr>Image Morphology</vt:lpstr>
      <vt:lpstr>Image Morphology</vt:lpstr>
      <vt:lpstr>Sets ( Z2 and Z3)</vt:lpstr>
      <vt:lpstr>Basic Set Theory</vt:lpstr>
      <vt:lpstr>Image Morphology Mathematics</vt:lpstr>
      <vt:lpstr>Reflection and Translation</vt:lpstr>
      <vt:lpstr>Structuring element (SE)</vt:lpstr>
      <vt:lpstr>Example</vt:lpstr>
      <vt:lpstr>DILATION</vt:lpstr>
      <vt:lpstr>DILATION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Dilation Example</vt:lpstr>
      <vt:lpstr>Erosion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Erosion Example</vt:lpstr>
      <vt:lpstr>Combining erosion and dilation</vt:lpstr>
      <vt:lpstr>Opening</vt:lpstr>
      <vt:lpstr>Opening</vt:lpstr>
      <vt:lpstr>Closing</vt:lpstr>
      <vt:lpstr>Closing</vt:lpstr>
      <vt:lpstr>Example: Opening</vt:lpstr>
      <vt:lpstr>Example: Closing</vt:lpstr>
      <vt:lpstr>Opening and Closing</vt:lpstr>
      <vt:lpstr>Removing noise by: Opening followed by closing</vt:lpstr>
      <vt:lpstr>Applications of opening</vt:lpstr>
      <vt:lpstr>Applications of Closing</vt:lpstr>
      <vt:lpstr>Some Basic Image Morphology</vt:lpstr>
      <vt:lpstr>PowerPoint Presentation</vt:lpstr>
      <vt:lpstr>Some Basic Image Morphology</vt:lpstr>
      <vt:lpstr>PowerPoint Presentation</vt:lpstr>
      <vt:lpstr>Some Basic Morphological Algorithms (4)</vt:lpstr>
      <vt:lpstr>PowerPoint Presentation</vt:lpstr>
      <vt:lpstr>PowerPoint Presentation</vt:lpstr>
      <vt:lpstr>Some Basic Image Morphology</vt:lpstr>
      <vt:lpstr>Some Basic Image Morphology</vt:lpstr>
      <vt:lpstr>Some Basic Image Morphology</vt:lpstr>
      <vt:lpstr>PowerPoint Presentation</vt:lpstr>
      <vt:lpstr>Some Basic Some Basic Image Morphology</vt:lpstr>
      <vt:lpstr>Some Basic Some Basic Image Morphology</vt:lpstr>
      <vt:lpstr>Some Basic Some Basic Image Morphology</vt:lpstr>
      <vt:lpstr>Boundary Extraction</vt:lpstr>
      <vt:lpstr>Boundary Extraction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2024-07-25T11:19:22Z</dcterms:created>
  <dcterms:modified xsi:type="dcterms:W3CDTF">2024-07-25T11:19:22Z</dcterms:modified>
</cp:coreProperties>
</file>