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5" r:id="rId4"/>
  </p:sldMasterIdLst>
  <p:notesMasterIdLst>
    <p:notesMasterId r:id="rId55"/>
  </p:notesMasterIdLst>
  <p:sldIdLst>
    <p:sldId id="349" r:id="rId5"/>
    <p:sldId id="350" r:id="rId6"/>
    <p:sldId id="351" r:id="rId7"/>
    <p:sldId id="352" r:id="rId8"/>
    <p:sldId id="259" r:id="rId9"/>
    <p:sldId id="303" r:id="rId10"/>
    <p:sldId id="304" r:id="rId11"/>
    <p:sldId id="305" r:id="rId12"/>
    <p:sldId id="306" r:id="rId13"/>
    <p:sldId id="307" r:id="rId14"/>
    <p:sldId id="308" r:id="rId15"/>
    <p:sldId id="309" r:id="rId16"/>
    <p:sldId id="310" r:id="rId17"/>
    <p:sldId id="311" r:id="rId18"/>
    <p:sldId id="312" r:id="rId19"/>
    <p:sldId id="313" r:id="rId20"/>
    <p:sldId id="314" r:id="rId21"/>
    <p:sldId id="315" r:id="rId22"/>
    <p:sldId id="316" r:id="rId23"/>
    <p:sldId id="317" r:id="rId24"/>
    <p:sldId id="318" r:id="rId25"/>
    <p:sldId id="319" r:id="rId26"/>
    <p:sldId id="320" r:id="rId27"/>
    <p:sldId id="321" r:id="rId28"/>
    <p:sldId id="322" r:id="rId29"/>
    <p:sldId id="323" r:id="rId30"/>
    <p:sldId id="324" r:id="rId31"/>
    <p:sldId id="325" r:id="rId32"/>
    <p:sldId id="326" r:id="rId33"/>
    <p:sldId id="327" r:id="rId34"/>
    <p:sldId id="328" r:id="rId35"/>
    <p:sldId id="329" r:id="rId36"/>
    <p:sldId id="330" r:id="rId37"/>
    <p:sldId id="331" r:id="rId38"/>
    <p:sldId id="332" r:id="rId39"/>
    <p:sldId id="333" r:id="rId40"/>
    <p:sldId id="334" r:id="rId41"/>
    <p:sldId id="335" r:id="rId42"/>
    <p:sldId id="336" r:id="rId43"/>
    <p:sldId id="337" r:id="rId44"/>
    <p:sldId id="338" r:id="rId45"/>
    <p:sldId id="339" r:id="rId46"/>
    <p:sldId id="340" r:id="rId47"/>
    <p:sldId id="341" r:id="rId48"/>
    <p:sldId id="342" r:id="rId49"/>
    <p:sldId id="343" r:id="rId50"/>
    <p:sldId id="344" r:id="rId51"/>
    <p:sldId id="345" r:id="rId52"/>
    <p:sldId id="346" r:id="rId53"/>
    <p:sldId id="353" r:id="rId5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F813AD-81E3-81B7-4EA4-9DE71003B99C}" v="17" dt="2026-07-11T10:28:23.3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125" d="100"/>
          <a:sy n="125" d="100"/>
        </p:scale>
        <p:origin x="7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 Montaner abuhuseein" userId="2fe45c76f27c6ebd" providerId="LiveId" clId="{25E32692-2B0A-424A-B576-7E3CAA713383}"/>
    <pc:docChg chg="undo custSel addSld delSld modSld sldOrd modMainMaster">
      <pc:chgData name="Al Montaner abuhuseein" userId="2fe45c76f27c6ebd" providerId="LiveId" clId="{25E32692-2B0A-424A-B576-7E3CAA713383}" dt="2026-07-05T13:28:12.021" v="1365" actId="20577"/>
      <pc:docMkLst>
        <pc:docMk/>
      </pc:docMkLst>
      <pc:sldChg chg="delSp modSp mod">
        <pc:chgData name="Al Montaner abuhuseein" userId="2fe45c76f27c6ebd" providerId="LiveId" clId="{25E32692-2B0A-424A-B576-7E3CAA713383}" dt="2026-07-05T13:15:29.711" v="1158" actId="20577"/>
        <pc:sldMkLst>
          <pc:docMk/>
          <pc:sldMk cId="0" sldId="259"/>
        </pc:sldMkLst>
        <pc:spChg chg="mod">
          <ac:chgData name="Al Montaner abuhuseein" userId="2fe45c76f27c6ebd" providerId="LiveId" clId="{25E32692-2B0A-424A-B576-7E3CAA713383}" dt="2026-07-05T03:43:33.229" v="168" actId="1076"/>
          <ac:spMkLst>
            <pc:docMk/>
            <pc:sldMk cId="0" sldId="259"/>
            <ac:spMk id="4" creationId="{00000000-0000-0000-0000-000000000000}"/>
          </ac:spMkLst>
        </pc:spChg>
        <pc:spChg chg="mod">
          <ac:chgData name="Al Montaner abuhuseein" userId="2fe45c76f27c6ebd" providerId="LiveId" clId="{25E32692-2B0A-424A-B576-7E3CAA713383}" dt="2026-07-05T03:44:33.780" v="179" actId="1076"/>
          <ac:spMkLst>
            <pc:docMk/>
            <pc:sldMk cId="0" sldId="259"/>
            <ac:spMk id="5" creationId="{00000000-0000-0000-0000-000000000000}"/>
          </ac:spMkLst>
        </pc:spChg>
        <pc:spChg chg="mod">
          <ac:chgData name="Al Montaner abuhuseein" userId="2fe45c76f27c6ebd" providerId="LiveId" clId="{25E32692-2B0A-424A-B576-7E3CAA713383}" dt="2026-07-05T13:15:29.711" v="1158" actId="20577"/>
          <ac:spMkLst>
            <pc:docMk/>
            <pc:sldMk cId="0" sldId="259"/>
            <ac:spMk id="8" creationId="{00000000-0000-0000-0000-000000000000}"/>
          </ac:spMkLst>
        </pc:spChg>
      </pc:sldChg>
      <pc:sldChg chg="delSp modSp mod">
        <pc:chgData name="Al Montaner abuhuseein" userId="2fe45c76f27c6ebd" providerId="LiveId" clId="{25E32692-2B0A-424A-B576-7E3CAA713383}" dt="2026-07-05T13:15:33.745" v="1159" actId="20577"/>
        <pc:sldMkLst>
          <pc:docMk/>
          <pc:sldMk cId="0" sldId="303"/>
        </pc:sldMkLst>
        <pc:spChg chg="mod">
          <ac:chgData name="Al Montaner abuhuseein" userId="2fe45c76f27c6ebd" providerId="LiveId" clId="{25E32692-2B0A-424A-B576-7E3CAA713383}" dt="2026-07-05T03:46:26.087" v="196" actId="1076"/>
          <ac:spMkLst>
            <pc:docMk/>
            <pc:sldMk cId="0" sldId="303"/>
            <ac:spMk id="4" creationId="{00000000-0000-0000-0000-000000000000}"/>
          </ac:spMkLst>
        </pc:spChg>
        <pc:spChg chg="mod">
          <ac:chgData name="Al Montaner abuhuseein" userId="2fe45c76f27c6ebd" providerId="LiveId" clId="{25E32692-2B0A-424A-B576-7E3CAA713383}" dt="2026-07-05T03:45:07.724" v="186" actId="1076"/>
          <ac:spMkLst>
            <pc:docMk/>
            <pc:sldMk cId="0" sldId="303"/>
            <ac:spMk id="5" creationId="{00000000-0000-0000-0000-000000000000}"/>
          </ac:spMkLst>
        </pc:spChg>
        <pc:spChg chg="mod">
          <ac:chgData name="Al Montaner abuhuseein" userId="2fe45c76f27c6ebd" providerId="LiveId" clId="{25E32692-2B0A-424A-B576-7E3CAA713383}" dt="2026-07-05T13:15:33.745" v="1159" actId="20577"/>
          <ac:spMkLst>
            <pc:docMk/>
            <pc:sldMk cId="0" sldId="303"/>
            <ac:spMk id="8" creationId="{00000000-0000-0000-0000-000000000000}"/>
          </ac:spMkLst>
        </pc:spChg>
      </pc:sldChg>
      <pc:sldChg chg="addSp delSp modSp mod">
        <pc:chgData name="Al Montaner abuhuseein" userId="2fe45c76f27c6ebd" providerId="LiveId" clId="{25E32692-2B0A-424A-B576-7E3CAA713383}" dt="2026-07-05T13:15:36.798" v="1160" actId="20577"/>
        <pc:sldMkLst>
          <pc:docMk/>
          <pc:sldMk cId="0" sldId="304"/>
        </pc:sldMkLst>
        <pc:spChg chg="mod">
          <ac:chgData name="Al Montaner abuhuseein" userId="2fe45c76f27c6ebd" providerId="LiveId" clId="{25E32692-2B0A-424A-B576-7E3CAA713383}" dt="2026-07-05T03:45:16.783" v="188" actId="6549"/>
          <ac:spMkLst>
            <pc:docMk/>
            <pc:sldMk cId="0" sldId="304"/>
            <ac:spMk id="2" creationId="{00000000-0000-0000-0000-000000000000}"/>
          </ac:spMkLst>
        </pc:spChg>
        <pc:spChg chg="mod">
          <ac:chgData name="Al Montaner abuhuseein" userId="2fe45c76f27c6ebd" providerId="LiveId" clId="{25E32692-2B0A-424A-B576-7E3CAA713383}" dt="2026-07-05T03:46:50.831" v="205" actId="1076"/>
          <ac:spMkLst>
            <pc:docMk/>
            <pc:sldMk cId="0" sldId="304"/>
            <ac:spMk id="3" creationId="{00000000-0000-0000-0000-000000000000}"/>
          </ac:spMkLst>
        </pc:spChg>
        <pc:spChg chg="mod">
          <ac:chgData name="Al Montaner abuhuseein" userId="2fe45c76f27c6ebd" providerId="LiveId" clId="{25E32692-2B0A-424A-B576-7E3CAA713383}" dt="2026-07-05T03:46:55.431" v="206" actId="13900"/>
          <ac:spMkLst>
            <pc:docMk/>
            <pc:sldMk cId="0" sldId="304"/>
            <ac:spMk id="4" creationId="{00000000-0000-0000-0000-000000000000}"/>
          </ac:spMkLst>
        </pc:spChg>
        <pc:spChg chg="mod">
          <ac:chgData name="Al Montaner abuhuseein" userId="2fe45c76f27c6ebd" providerId="LiveId" clId="{25E32692-2B0A-424A-B576-7E3CAA713383}" dt="2026-07-05T13:15:36.798" v="1160" actId="20577"/>
          <ac:spMkLst>
            <pc:docMk/>
            <pc:sldMk cId="0" sldId="304"/>
            <ac:spMk id="9" creationId="{00000000-0000-0000-0000-000000000000}"/>
          </ac:spMkLst>
        </pc:spChg>
        <pc:spChg chg="add">
          <ac:chgData name="Al Montaner abuhuseein" userId="2fe45c76f27c6ebd" providerId="LiveId" clId="{25E32692-2B0A-424A-B576-7E3CAA713383}" dt="2026-07-05T03:39:25.372" v="132" actId="22"/>
          <ac:spMkLst>
            <pc:docMk/>
            <pc:sldMk cId="0" sldId="304"/>
            <ac:spMk id="11" creationId="{251FA9F5-5530-1D0E-BAA5-28894A7BADB7}"/>
          </ac:spMkLst>
        </pc:spChg>
        <pc:spChg chg="add mod">
          <ac:chgData name="Al Montaner abuhuseein" userId="2fe45c76f27c6ebd" providerId="LiveId" clId="{25E32692-2B0A-424A-B576-7E3CAA713383}" dt="2026-07-05T03:46:36.334" v="198"/>
          <ac:spMkLst>
            <pc:docMk/>
            <pc:sldMk cId="0" sldId="304"/>
            <ac:spMk id="13" creationId="{B3B43616-CCCC-B807-0DA3-A59A5ECA23AF}"/>
          </ac:spMkLst>
        </pc:spChg>
      </pc:sldChg>
      <pc:sldChg chg="addSp delSp modSp mod">
        <pc:chgData name="Al Montaner abuhuseein" userId="2fe45c76f27c6ebd" providerId="LiveId" clId="{25E32692-2B0A-424A-B576-7E3CAA713383}" dt="2026-07-05T13:26:18.266" v="1307" actId="20577"/>
        <pc:sldMkLst>
          <pc:docMk/>
          <pc:sldMk cId="0" sldId="305"/>
        </pc:sldMkLst>
        <pc:spChg chg="mod">
          <ac:chgData name="Al Montaner abuhuseein" userId="2fe45c76f27c6ebd" providerId="LiveId" clId="{25E32692-2B0A-424A-B576-7E3CAA713383}" dt="2026-07-05T13:26:18.266" v="1307" actId="20577"/>
          <ac:spMkLst>
            <pc:docMk/>
            <pc:sldMk cId="0" sldId="305"/>
            <ac:spMk id="2" creationId="{00000000-0000-0000-0000-000000000000}"/>
          </ac:spMkLst>
        </pc:spChg>
        <pc:spChg chg="mod">
          <ac:chgData name="Al Montaner abuhuseein" userId="2fe45c76f27c6ebd" providerId="LiveId" clId="{25E32692-2B0A-424A-B576-7E3CAA713383}" dt="2026-07-05T07:45:08.956" v="425" actId="1076"/>
          <ac:spMkLst>
            <pc:docMk/>
            <pc:sldMk cId="0" sldId="305"/>
            <ac:spMk id="3" creationId="{00000000-0000-0000-0000-000000000000}"/>
          </ac:spMkLst>
        </pc:spChg>
        <pc:spChg chg="mod">
          <ac:chgData name="Al Montaner abuhuseein" userId="2fe45c76f27c6ebd" providerId="LiveId" clId="{25E32692-2B0A-424A-B576-7E3CAA713383}" dt="2026-07-05T07:45:02.440" v="422" actId="2710"/>
          <ac:spMkLst>
            <pc:docMk/>
            <pc:sldMk cId="0" sldId="305"/>
            <ac:spMk id="4" creationId="{00000000-0000-0000-0000-000000000000}"/>
          </ac:spMkLst>
        </pc:spChg>
        <pc:spChg chg="mod">
          <ac:chgData name="Al Montaner abuhuseein" userId="2fe45c76f27c6ebd" providerId="LiveId" clId="{25E32692-2B0A-424A-B576-7E3CAA713383}" dt="2026-07-05T07:44:50.573" v="417" actId="164"/>
          <ac:spMkLst>
            <pc:docMk/>
            <pc:sldMk cId="0" sldId="305"/>
            <ac:spMk id="7" creationId="{00000000-0000-0000-0000-000000000000}"/>
          </ac:spMkLst>
        </pc:spChg>
        <pc:spChg chg="mod">
          <ac:chgData name="Al Montaner abuhuseein" userId="2fe45c76f27c6ebd" providerId="LiveId" clId="{25E32692-2B0A-424A-B576-7E3CAA713383}" dt="2026-07-05T07:44:50.573" v="417" actId="164"/>
          <ac:spMkLst>
            <pc:docMk/>
            <pc:sldMk cId="0" sldId="305"/>
            <ac:spMk id="8" creationId="{00000000-0000-0000-0000-000000000000}"/>
          </ac:spMkLst>
        </pc:spChg>
        <pc:spChg chg="mod">
          <ac:chgData name="Al Montaner abuhuseein" userId="2fe45c76f27c6ebd" providerId="LiveId" clId="{25E32692-2B0A-424A-B576-7E3CAA713383}" dt="2026-07-05T07:44:50.573" v="417" actId="164"/>
          <ac:spMkLst>
            <pc:docMk/>
            <pc:sldMk cId="0" sldId="305"/>
            <ac:spMk id="9" creationId="{00000000-0000-0000-0000-000000000000}"/>
          </ac:spMkLst>
        </pc:spChg>
        <pc:spChg chg="mod">
          <ac:chgData name="Al Montaner abuhuseein" userId="2fe45c76f27c6ebd" providerId="LiveId" clId="{25E32692-2B0A-424A-B576-7E3CAA713383}" dt="2026-07-05T07:44:50.573" v="417" actId="164"/>
          <ac:spMkLst>
            <pc:docMk/>
            <pc:sldMk cId="0" sldId="305"/>
            <ac:spMk id="10" creationId="{00000000-0000-0000-0000-000000000000}"/>
          </ac:spMkLst>
        </pc:spChg>
        <pc:spChg chg="mod">
          <ac:chgData name="Al Montaner abuhuseein" userId="2fe45c76f27c6ebd" providerId="LiveId" clId="{25E32692-2B0A-424A-B576-7E3CAA713383}" dt="2026-07-05T07:44:50.573" v="417" actId="164"/>
          <ac:spMkLst>
            <pc:docMk/>
            <pc:sldMk cId="0" sldId="305"/>
            <ac:spMk id="11" creationId="{00000000-0000-0000-0000-000000000000}"/>
          </ac:spMkLst>
        </pc:spChg>
        <pc:spChg chg="mod">
          <ac:chgData name="Al Montaner abuhuseein" userId="2fe45c76f27c6ebd" providerId="LiveId" clId="{25E32692-2B0A-424A-B576-7E3CAA713383}" dt="2026-07-05T07:44:50.573" v="417" actId="164"/>
          <ac:spMkLst>
            <pc:docMk/>
            <pc:sldMk cId="0" sldId="305"/>
            <ac:spMk id="12" creationId="{00000000-0000-0000-0000-000000000000}"/>
          </ac:spMkLst>
        </pc:spChg>
        <pc:spChg chg="mod">
          <ac:chgData name="Al Montaner abuhuseein" userId="2fe45c76f27c6ebd" providerId="LiveId" clId="{25E32692-2B0A-424A-B576-7E3CAA713383}" dt="2026-07-05T07:44:50.573" v="417" actId="164"/>
          <ac:spMkLst>
            <pc:docMk/>
            <pc:sldMk cId="0" sldId="305"/>
            <ac:spMk id="13" creationId="{00000000-0000-0000-0000-000000000000}"/>
          </ac:spMkLst>
        </pc:spChg>
        <pc:spChg chg="mod">
          <ac:chgData name="Al Montaner abuhuseein" userId="2fe45c76f27c6ebd" providerId="LiveId" clId="{25E32692-2B0A-424A-B576-7E3CAA713383}" dt="2026-07-05T13:15:39.457" v="1161" actId="20577"/>
          <ac:spMkLst>
            <pc:docMk/>
            <pc:sldMk cId="0" sldId="305"/>
            <ac:spMk id="16" creationId="{00000000-0000-0000-0000-000000000000}"/>
          </ac:spMkLst>
        </pc:spChg>
        <pc:spChg chg="add">
          <ac:chgData name="Al Montaner abuhuseein" userId="2fe45c76f27c6ebd" providerId="LiveId" clId="{25E32692-2B0A-424A-B576-7E3CAA713383}" dt="2026-07-05T03:47:08.485" v="207" actId="22"/>
          <ac:spMkLst>
            <pc:docMk/>
            <pc:sldMk cId="0" sldId="305"/>
            <ac:spMk id="18" creationId="{3000FB5B-34FD-88C7-AEB5-508B6FD036FD}"/>
          </ac:spMkLst>
        </pc:spChg>
        <pc:spChg chg="add mod">
          <ac:chgData name="Al Montaner abuhuseein" userId="2fe45c76f27c6ebd" providerId="LiveId" clId="{25E32692-2B0A-424A-B576-7E3CAA713383}" dt="2026-07-05T07:43:53.152" v="247" actId="2710"/>
          <ac:spMkLst>
            <pc:docMk/>
            <pc:sldMk cId="0" sldId="305"/>
            <ac:spMk id="20" creationId="{7D537FF2-8DF2-4CFD-543F-CEEDADC1819D}"/>
          </ac:spMkLst>
        </pc:spChg>
        <pc:grpChg chg="add mod">
          <ac:chgData name="Al Montaner abuhuseein" userId="2fe45c76f27c6ebd" providerId="LiveId" clId="{25E32692-2B0A-424A-B576-7E3CAA713383}" dt="2026-07-05T07:44:54.104" v="418" actId="1076"/>
          <ac:grpSpMkLst>
            <pc:docMk/>
            <pc:sldMk cId="0" sldId="305"/>
            <ac:grpSpMk id="21" creationId="{80FE9A36-EEDA-3D56-9AF7-0D81FF75CAB9}"/>
          </ac:grpSpMkLst>
        </pc:grpChg>
      </pc:sldChg>
      <pc:sldChg chg="addSp delSp modSp mod">
        <pc:chgData name="Al Montaner abuhuseein" userId="2fe45c76f27c6ebd" providerId="LiveId" clId="{25E32692-2B0A-424A-B576-7E3CAA713383}" dt="2026-07-05T13:26:23.201" v="1309" actId="20577"/>
        <pc:sldMkLst>
          <pc:docMk/>
          <pc:sldMk cId="0" sldId="306"/>
        </pc:sldMkLst>
        <pc:spChg chg="mod">
          <ac:chgData name="Al Montaner abuhuseein" userId="2fe45c76f27c6ebd" providerId="LiveId" clId="{25E32692-2B0A-424A-B576-7E3CAA713383}" dt="2026-07-05T13:26:23.201" v="1309" actId="20577"/>
          <ac:spMkLst>
            <pc:docMk/>
            <pc:sldMk cId="0" sldId="306"/>
            <ac:spMk id="2" creationId="{00000000-0000-0000-0000-000000000000}"/>
          </ac:spMkLst>
        </pc:spChg>
        <pc:spChg chg="mod">
          <ac:chgData name="Al Montaner abuhuseein" userId="2fe45c76f27c6ebd" providerId="LiveId" clId="{25E32692-2B0A-424A-B576-7E3CAA713383}" dt="2026-07-05T07:45:36.875" v="434" actId="1076"/>
          <ac:spMkLst>
            <pc:docMk/>
            <pc:sldMk cId="0" sldId="306"/>
            <ac:spMk id="3" creationId="{00000000-0000-0000-0000-000000000000}"/>
          </ac:spMkLst>
        </pc:spChg>
        <pc:spChg chg="mod">
          <ac:chgData name="Al Montaner abuhuseein" userId="2fe45c76f27c6ebd" providerId="LiveId" clId="{25E32692-2B0A-424A-B576-7E3CAA713383}" dt="2026-07-05T13:18:51.618" v="1255" actId="20577"/>
          <ac:spMkLst>
            <pc:docMk/>
            <pc:sldMk cId="0" sldId="306"/>
            <ac:spMk id="4" creationId="{00000000-0000-0000-0000-000000000000}"/>
          </ac:spMkLst>
        </pc:spChg>
        <pc:spChg chg="mod">
          <ac:chgData name="Al Montaner abuhuseein" userId="2fe45c76f27c6ebd" providerId="LiveId" clId="{25E32692-2B0A-424A-B576-7E3CAA713383}" dt="2026-07-05T13:15:42.385" v="1162" actId="20577"/>
          <ac:spMkLst>
            <pc:docMk/>
            <pc:sldMk cId="0" sldId="306"/>
            <ac:spMk id="9" creationId="{00000000-0000-0000-0000-000000000000}"/>
          </ac:spMkLst>
        </pc:spChg>
        <pc:spChg chg="add">
          <ac:chgData name="Al Montaner abuhuseein" userId="2fe45c76f27c6ebd" providerId="LiveId" clId="{25E32692-2B0A-424A-B576-7E3CAA713383}" dt="2026-07-05T03:47:09.370" v="208" actId="22"/>
          <ac:spMkLst>
            <pc:docMk/>
            <pc:sldMk cId="0" sldId="306"/>
            <ac:spMk id="11" creationId="{402D1B95-145D-C563-1DD1-D99DBD5307E1}"/>
          </ac:spMkLst>
        </pc:spChg>
        <pc:spChg chg="add mod">
          <ac:chgData name="Al Montaner abuhuseein" userId="2fe45c76f27c6ebd" providerId="LiveId" clId="{25E32692-2B0A-424A-B576-7E3CAA713383}" dt="2026-07-05T07:45:20.205" v="427"/>
          <ac:spMkLst>
            <pc:docMk/>
            <pc:sldMk cId="0" sldId="306"/>
            <ac:spMk id="13" creationId="{F715DFB3-A591-0AEA-CA46-C829C9920A36}"/>
          </ac:spMkLst>
        </pc:spChg>
      </pc:sldChg>
      <pc:sldChg chg="addSp delSp modSp mod">
        <pc:chgData name="Al Montaner abuhuseein" userId="2fe45c76f27c6ebd" providerId="LiveId" clId="{25E32692-2B0A-424A-B576-7E3CAA713383}" dt="2026-07-05T13:26:27.250" v="1311" actId="20577"/>
        <pc:sldMkLst>
          <pc:docMk/>
          <pc:sldMk cId="0" sldId="307"/>
        </pc:sldMkLst>
        <pc:spChg chg="mod">
          <ac:chgData name="Al Montaner abuhuseein" userId="2fe45c76f27c6ebd" providerId="LiveId" clId="{25E32692-2B0A-424A-B576-7E3CAA713383}" dt="2026-07-05T13:26:27.250" v="1311" actId="20577"/>
          <ac:spMkLst>
            <pc:docMk/>
            <pc:sldMk cId="0" sldId="307"/>
            <ac:spMk id="2" creationId="{00000000-0000-0000-0000-000000000000}"/>
          </ac:spMkLst>
        </pc:spChg>
        <pc:spChg chg="mod">
          <ac:chgData name="Al Montaner abuhuseein" userId="2fe45c76f27c6ebd" providerId="LiveId" clId="{25E32692-2B0A-424A-B576-7E3CAA713383}" dt="2026-07-05T07:46:10.052" v="439" actId="1076"/>
          <ac:spMkLst>
            <pc:docMk/>
            <pc:sldMk cId="0" sldId="307"/>
            <ac:spMk id="3" creationId="{00000000-0000-0000-0000-000000000000}"/>
          </ac:spMkLst>
        </pc:spChg>
        <pc:spChg chg="mod">
          <ac:chgData name="Al Montaner abuhuseein" userId="2fe45c76f27c6ebd" providerId="LiveId" clId="{25E32692-2B0A-424A-B576-7E3CAA713383}" dt="2026-07-05T07:46:27.084" v="445" actId="1076"/>
          <ac:spMkLst>
            <pc:docMk/>
            <pc:sldMk cId="0" sldId="307"/>
            <ac:spMk id="4" creationId="{00000000-0000-0000-0000-000000000000}"/>
          </ac:spMkLst>
        </pc:spChg>
        <pc:spChg chg="mod">
          <ac:chgData name="Al Montaner abuhuseein" userId="2fe45c76f27c6ebd" providerId="LiveId" clId="{25E32692-2B0A-424A-B576-7E3CAA713383}" dt="2026-07-05T13:15:45.816" v="1164" actId="20577"/>
          <ac:spMkLst>
            <pc:docMk/>
            <pc:sldMk cId="0" sldId="307"/>
            <ac:spMk id="9" creationId="{00000000-0000-0000-0000-000000000000}"/>
          </ac:spMkLst>
        </pc:spChg>
        <pc:spChg chg="add">
          <ac:chgData name="Al Montaner abuhuseein" userId="2fe45c76f27c6ebd" providerId="LiveId" clId="{25E32692-2B0A-424A-B576-7E3CAA713383}" dt="2026-07-05T03:47:10.166" v="209" actId="22"/>
          <ac:spMkLst>
            <pc:docMk/>
            <pc:sldMk cId="0" sldId="307"/>
            <ac:spMk id="11" creationId="{18E4687B-9D36-126D-16AD-C422923F18B0}"/>
          </ac:spMkLst>
        </pc:spChg>
        <pc:spChg chg="add mod">
          <ac:chgData name="Al Montaner abuhuseein" userId="2fe45c76f27c6ebd" providerId="LiveId" clId="{25E32692-2B0A-424A-B576-7E3CAA713383}" dt="2026-07-05T07:45:54.021" v="437"/>
          <ac:spMkLst>
            <pc:docMk/>
            <pc:sldMk cId="0" sldId="307"/>
            <ac:spMk id="13" creationId="{ABB5A341-2BC3-28C7-BF27-AD27F913E974}"/>
          </ac:spMkLst>
        </pc:spChg>
      </pc:sldChg>
      <pc:sldChg chg="addSp delSp modSp mod">
        <pc:chgData name="Al Montaner abuhuseein" userId="2fe45c76f27c6ebd" providerId="LiveId" clId="{25E32692-2B0A-424A-B576-7E3CAA713383}" dt="2026-07-05T13:26:29.876" v="1313" actId="20577"/>
        <pc:sldMkLst>
          <pc:docMk/>
          <pc:sldMk cId="0" sldId="308"/>
        </pc:sldMkLst>
        <pc:spChg chg="mod">
          <ac:chgData name="Al Montaner abuhuseein" userId="2fe45c76f27c6ebd" providerId="LiveId" clId="{25E32692-2B0A-424A-B576-7E3CAA713383}" dt="2026-07-05T13:26:29.876" v="1313" actId="20577"/>
          <ac:spMkLst>
            <pc:docMk/>
            <pc:sldMk cId="0" sldId="308"/>
            <ac:spMk id="2" creationId="{00000000-0000-0000-0000-000000000000}"/>
          </ac:spMkLst>
        </pc:spChg>
        <pc:spChg chg="mod">
          <ac:chgData name="Al Montaner abuhuseein" userId="2fe45c76f27c6ebd" providerId="LiveId" clId="{25E32692-2B0A-424A-B576-7E3CAA713383}" dt="2026-07-05T07:47:39.811" v="454" actId="1076"/>
          <ac:spMkLst>
            <pc:docMk/>
            <pc:sldMk cId="0" sldId="308"/>
            <ac:spMk id="3" creationId="{00000000-0000-0000-0000-000000000000}"/>
          </ac:spMkLst>
        </pc:spChg>
        <pc:spChg chg="mod">
          <ac:chgData name="Al Montaner abuhuseein" userId="2fe45c76f27c6ebd" providerId="LiveId" clId="{25E32692-2B0A-424A-B576-7E3CAA713383}" dt="2026-07-05T13:19:19.853" v="1265" actId="20577"/>
          <ac:spMkLst>
            <pc:docMk/>
            <pc:sldMk cId="0" sldId="308"/>
            <ac:spMk id="4" creationId="{00000000-0000-0000-0000-000000000000}"/>
          </ac:spMkLst>
        </pc:spChg>
        <pc:spChg chg="mod">
          <ac:chgData name="Al Montaner abuhuseein" userId="2fe45c76f27c6ebd" providerId="LiveId" clId="{25E32692-2B0A-424A-B576-7E3CAA713383}" dt="2026-07-05T13:15:49.511" v="1166" actId="20577"/>
          <ac:spMkLst>
            <pc:docMk/>
            <pc:sldMk cId="0" sldId="308"/>
            <ac:spMk id="9" creationId="{00000000-0000-0000-0000-000000000000}"/>
          </ac:spMkLst>
        </pc:spChg>
        <pc:spChg chg="add">
          <ac:chgData name="Al Montaner abuhuseein" userId="2fe45c76f27c6ebd" providerId="LiveId" clId="{25E32692-2B0A-424A-B576-7E3CAA713383}" dt="2026-07-05T03:47:10.938" v="210" actId="22"/>
          <ac:spMkLst>
            <pc:docMk/>
            <pc:sldMk cId="0" sldId="308"/>
            <ac:spMk id="11" creationId="{85E2E6E5-D6E0-C30A-7E0C-BB5EB1AADB4F}"/>
          </ac:spMkLst>
        </pc:spChg>
        <pc:spChg chg="add mod">
          <ac:chgData name="Al Montaner abuhuseein" userId="2fe45c76f27c6ebd" providerId="LiveId" clId="{25E32692-2B0A-424A-B576-7E3CAA713383}" dt="2026-07-05T07:47:03.271" v="447"/>
          <ac:spMkLst>
            <pc:docMk/>
            <pc:sldMk cId="0" sldId="308"/>
            <ac:spMk id="13" creationId="{8D866ADB-03FB-4BA7-8D48-FF9A9FB7B84A}"/>
          </ac:spMkLst>
        </pc:spChg>
      </pc:sldChg>
      <pc:sldChg chg="addSp delSp modSp mod">
        <pc:chgData name="Al Montaner abuhuseein" userId="2fe45c76f27c6ebd" providerId="LiveId" clId="{25E32692-2B0A-424A-B576-7E3CAA713383}" dt="2026-07-05T13:26:32.726" v="1315" actId="20577"/>
        <pc:sldMkLst>
          <pc:docMk/>
          <pc:sldMk cId="0" sldId="309"/>
        </pc:sldMkLst>
        <pc:spChg chg="mod">
          <ac:chgData name="Al Montaner abuhuseein" userId="2fe45c76f27c6ebd" providerId="LiveId" clId="{25E32692-2B0A-424A-B576-7E3CAA713383}" dt="2026-07-05T13:26:32.726" v="1315" actId="20577"/>
          <ac:spMkLst>
            <pc:docMk/>
            <pc:sldMk cId="0" sldId="309"/>
            <ac:spMk id="2" creationId="{00000000-0000-0000-0000-000000000000}"/>
          </ac:spMkLst>
        </pc:spChg>
        <pc:spChg chg="mod">
          <ac:chgData name="Al Montaner abuhuseein" userId="2fe45c76f27c6ebd" providerId="LiveId" clId="{25E32692-2B0A-424A-B576-7E3CAA713383}" dt="2026-07-05T07:49:01.169" v="463" actId="1076"/>
          <ac:spMkLst>
            <pc:docMk/>
            <pc:sldMk cId="0" sldId="309"/>
            <ac:spMk id="3" creationId="{00000000-0000-0000-0000-000000000000}"/>
          </ac:spMkLst>
        </pc:spChg>
        <pc:spChg chg="mod">
          <ac:chgData name="Al Montaner abuhuseein" userId="2fe45c76f27c6ebd" providerId="LiveId" clId="{25E32692-2B0A-424A-B576-7E3CAA713383}" dt="2026-07-05T13:19:41.934" v="1270" actId="20577"/>
          <ac:spMkLst>
            <pc:docMk/>
            <pc:sldMk cId="0" sldId="309"/>
            <ac:spMk id="4" creationId="{00000000-0000-0000-0000-000000000000}"/>
          </ac:spMkLst>
        </pc:spChg>
        <pc:spChg chg="mod">
          <ac:chgData name="Al Montaner abuhuseein" userId="2fe45c76f27c6ebd" providerId="LiveId" clId="{25E32692-2B0A-424A-B576-7E3CAA713383}" dt="2026-07-05T13:15:51.909" v="1168" actId="20577"/>
          <ac:spMkLst>
            <pc:docMk/>
            <pc:sldMk cId="0" sldId="309"/>
            <ac:spMk id="9" creationId="{00000000-0000-0000-0000-000000000000}"/>
          </ac:spMkLst>
        </pc:spChg>
        <pc:spChg chg="add">
          <ac:chgData name="Al Montaner abuhuseein" userId="2fe45c76f27c6ebd" providerId="LiveId" clId="{25E32692-2B0A-424A-B576-7E3CAA713383}" dt="2026-07-05T03:47:12.129" v="211" actId="22"/>
          <ac:spMkLst>
            <pc:docMk/>
            <pc:sldMk cId="0" sldId="309"/>
            <ac:spMk id="11" creationId="{06B879F4-F203-BC96-4C50-1221E56F661A}"/>
          </ac:spMkLst>
        </pc:spChg>
        <pc:spChg chg="add mod">
          <ac:chgData name="Al Montaner abuhuseein" userId="2fe45c76f27c6ebd" providerId="LiveId" clId="{25E32692-2B0A-424A-B576-7E3CAA713383}" dt="2026-07-05T07:48:35.309" v="456"/>
          <ac:spMkLst>
            <pc:docMk/>
            <pc:sldMk cId="0" sldId="309"/>
            <ac:spMk id="13" creationId="{97EE056E-93CD-68CC-5A9A-35A4660E85B8}"/>
          </ac:spMkLst>
        </pc:spChg>
      </pc:sldChg>
      <pc:sldChg chg="addSp delSp modSp mod">
        <pc:chgData name="Al Montaner abuhuseein" userId="2fe45c76f27c6ebd" providerId="LiveId" clId="{25E32692-2B0A-424A-B576-7E3CAA713383}" dt="2026-07-05T13:26:35.017" v="1317" actId="20577"/>
        <pc:sldMkLst>
          <pc:docMk/>
          <pc:sldMk cId="0" sldId="310"/>
        </pc:sldMkLst>
        <pc:spChg chg="mod">
          <ac:chgData name="Al Montaner abuhuseein" userId="2fe45c76f27c6ebd" providerId="LiveId" clId="{25E32692-2B0A-424A-B576-7E3CAA713383}" dt="2026-07-05T13:26:35.017" v="1317" actId="20577"/>
          <ac:spMkLst>
            <pc:docMk/>
            <pc:sldMk cId="0" sldId="310"/>
            <ac:spMk id="2" creationId="{00000000-0000-0000-0000-000000000000}"/>
          </ac:spMkLst>
        </pc:spChg>
        <pc:spChg chg="mod">
          <ac:chgData name="Al Montaner abuhuseein" userId="2fe45c76f27c6ebd" providerId="LiveId" clId="{25E32692-2B0A-424A-B576-7E3CAA713383}" dt="2026-07-05T07:49:47.587" v="473" actId="1076"/>
          <ac:spMkLst>
            <pc:docMk/>
            <pc:sldMk cId="0" sldId="310"/>
            <ac:spMk id="3" creationId="{00000000-0000-0000-0000-000000000000}"/>
          </ac:spMkLst>
        </pc:spChg>
        <pc:spChg chg="mod">
          <ac:chgData name="Al Montaner abuhuseein" userId="2fe45c76f27c6ebd" providerId="LiveId" clId="{25E32692-2B0A-424A-B576-7E3CAA713383}" dt="2026-07-05T07:49:42.114" v="472" actId="14100"/>
          <ac:spMkLst>
            <pc:docMk/>
            <pc:sldMk cId="0" sldId="310"/>
            <ac:spMk id="4" creationId="{00000000-0000-0000-0000-000000000000}"/>
          </ac:spMkLst>
        </pc:spChg>
        <pc:spChg chg="mod">
          <ac:chgData name="Al Montaner abuhuseein" userId="2fe45c76f27c6ebd" providerId="LiveId" clId="{25E32692-2B0A-424A-B576-7E3CAA713383}" dt="2026-07-05T13:15:55.358" v="1170" actId="20577"/>
          <ac:spMkLst>
            <pc:docMk/>
            <pc:sldMk cId="0" sldId="310"/>
            <ac:spMk id="9" creationId="{00000000-0000-0000-0000-000000000000}"/>
          </ac:spMkLst>
        </pc:spChg>
        <pc:spChg chg="add">
          <ac:chgData name="Al Montaner abuhuseein" userId="2fe45c76f27c6ebd" providerId="LiveId" clId="{25E32692-2B0A-424A-B576-7E3CAA713383}" dt="2026-07-05T03:47:13.637" v="212" actId="22"/>
          <ac:spMkLst>
            <pc:docMk/>
            <pc:sldMk cId="0" sldId="310"/>
            <ac:spMk id="11" creationId="{7EE63A05-4D09-D1BB-AD52-A2EBD9BF0516}"/>
          </ac:spMkLst>
        </pc:spChg>
        <pc:spChg chg="add mod">
          <ac:chgData name="Al Montaner abuhuseein" userId="2fe45c76f27c6ebd" providerId="LiveId" clId="{25E32692-2B0A-424A-B576-7E3CAA713383}" dt="2026-07-05T07:49:18.788" v="465"/>
          <ac:spMkLst>
            <pc:docMk/>
            <pc:sldMk cId="0" sldId="310"/>
            <ac:spMk id="13" creationId="{5DDDC7C2-5236-AF98-8D0E-08576E74444E}"/>
          </ac:spMkLst>
        </pc:spChg>
      </pc:sldChg>
      <pc:sldChg chg="addSp delSp modSp mod">
        <pc:chgData name="Al Montaner abuhuseein" userId="2fe45c76f27c6ebd" providerId="LiveId" clId="{25E32692-2B0A-424A-B576-7E3CAA713383}" dt="2026-07-05T13:26:37.704" v="1319" actId="20577"/>
        <pc:sldMkLst>
          <pc:docMk/>
          <pc:sldMk cId="0" sldId="311"/>
        </pc:sldMkLst>
        <pc:spChg chg="mod">
          <ac:chgData name="Al Montaner abuhuseein" userId="2fe45c76f27c6ebd" providerId="LiveId" clId="{25E32692-2B0A-424A-B576-7E3CAA713383}" dt="2026-07-05T13:26:37.704" v="1319" actId="20577"/>
          <ac:spMkLst>
            <pc:docMk/>
            <pc:sldMk cId="0" sldId="311"/>
            <ac:spMk id="2" creationId="{00000000-0000-0000-0000-000000000000}"/>
          </ac:spMkLst>
        </pc:spChg>
        <pc:spChg chg="mod">
          <ac:chgData name="Al Montaner abuhuseein" userId="2fe45c76f27c6ebd" providerId="LiveId" clId="{25E32692-2B0A-424A-B576-7E3CAA713383}" dt="2026-07-05T07:50:35.018" v="481" actId="1076"/>
          <ac:spMkLst>
            <pc:docMk/>
            <pc:sldMk cId="0" sldId="311"/>
            <ac:spMk id="3" creationId="{00000000-0000-0000-0000-000000000000}"/>
          </ac:spMkLst>
        </pc:spChg>
        <pc:spChg chg="mod">
          <ac:chgData name="Al Montaner abuhuseein" userId="2fe45c76f27c6ebd" providerId="LiveId" clId="{25E32692-2B0A-424A-B576-7E3CAA713383}" dt="2026-07-05T13:19:59.258" v="1273" actId="20577"/>
          <ac:spMkLst>
            <pc:docMk/>
            <pc:sldMk cId="0" sldId="311"/>
            <ac:spMk id="4" creationId="{00000000-0000-0000-0000-000000000000}"/>
          </ac:spMkLst>
        </pc:spChg>
        <pc:spChg chg="mod">
          <ac:chgData name="Al Montaner abuhuseein" userId="2fe45c76f27c6ebd" providerId="LiveId" clId="{25E32692-2B0A-424A-B576-7E3CAA713383}" dt="2026-07-05T13:15:58.494" v="1172" actId="20577"/>
          <ac:spMkLst>
            <pc:docMk/>
            <pc:sldMk cId="0" sldId="311"/>
            <ac:spMk id="9" creationId="{00000000-0000-0000-0000-000000000000}"/>
          </ac:spMkLst>
        </pc:spChg>
        <pc:spChg chg="add">
          <ac:chgData name="Al Montaner abuhuseein" userId="2fe45c76f27c6ebd" providerId="LiveId" clId="{25E32692-2B0A-424A-B576-7E3CAA713383}" dt="2026-07-05T03:47:14.961" v="213" actId="22"/>
          <ac:spMkLst>
            <pc:docMk/>
            <pc:sldMk cId="0" sldId="311"/>
            <ac:spMk id="11" creationId="{C51E3EBE-632E-4C99-0072-860DA9737284}"/>
          </ac:spMkLst>
        </pc:spChg>
        <pc:spChg chg="add mod">
          <ac:chgData name="Al Montaner abuhuseein" userId="2fe45c76f27c6ebd" providerId="LiveId" clId="{25E32692-2B0A-424A-B576-7E3CAA713383}" dt="2026-07-05T07:50:13.981" v="475"/>
          <ac:spMkLst>
            <pc:docMk/>
            <pc:sldMk cId="0" sldId="311"/>
            <ac:spMk id="13" creationId="{977EE823-81C9-4386-F860-719194BB327D}"/>
          </ac:spMkLst>
        </pc:spChg>
      </pc:sldChg>
      <pc:sldChg chg="addSp delSp modSp mod">
        <pc:chgData name="Al Montaner abuhuseein" userId="2fe45c76f27c6ebd" providerId="LiveId" clId="{25E32692-2B0A-424A-B576-7E3CAA713383}" dt="2026-07-05T13:26:41.368" v="1321" actId="20577"/>
        <pc:sldMkLst>
          <pc:docMk/>
          <pc:sldMk cId="0" sldId="312"/>
        </pc:sldMkLst>
        <pc:spChg chg="mod">
          <ac:chgData name="Al Montaner abuhuseein" userId="2fe45c76f27c6ebd" providerId="LiveId" clId="{25E32692-2B0A-424A-B576-7E3CAA713383}" dt="2026-07-05T13:26:41.368" v="1321" actId="20577"/>
          <ac:spMkLst>
            <pc:docMk/>
            <pc:sldMk cId="0" sldId="312"/>
            <ac:spMk id="2" creationId="{00000000-0000-0000-0000-000000000000}"/>
          </ac:spMkLst>
        </pc:spChg>
        <pc:spChg chg="mod">
          <ac:chgData name="Al Montaner abuhuseein" userId="2fe45c76f27c6ebd" providerId="LiveId" clId="{25E32692-2B0A-424A-B576-7E3CAA713383}" dt="2026-07-05T07:51:41.323" v="490" actId="1076"/>
          <ac:spMkLst>
            <pc:docMk/>
            <pc:sldMk cId="0" sldId="312"/>
            <ac:spMk id="3" creationId="{00000000-0000-0000-0000-000000000000}"/>
          </ac:spMkLst>
        </pc:spChg>
        <pc:spChg chg="mod">
          <ac:chgData name="Al Montaner abuhuseein" userId="2fe45c76f27c6ebd" providerId="LiveId" clId="{25E32692-2B0A-424A-B576-7E3CAA713383}" dt="2026-07-05T07:51:58.075" v="491" actId="1076"/>
          <ac:spMkLst>
            <pc:docMk/>
            <pc:sldMk cId="0" sldId="312"/>
            <ac:spMk id="4" creationId="{00000000-0000-0000-0000-000000000000}"/>
          </ac:spMkLst>
        </pc:spChg>
        <pc:spChg chg="mod">
          <ac:chgData name="Al Montaner abuhuseein" userId="2fe45c76f27c6ebd" providerId="LiveId" clId="{25E32692-2B0A-424A-B576-7E3CAA713383}" dt="2026-07-05T13:16:02.177" v="1174" actId="20577"/>
          <ac:spMkLst>
            <pc:docMk/>
            <pc:sldMk cId="0" sldId="312"/>
            <ac:spMk id="9" creationId="{00000000-0000-0000-0000-000000000000}"/>
          </ac:spMkLst>
        </pc:spChg>
        <pc:spChg chg="add">
          <ac:chgData name="Al Montaner abuhuseein" userId="2fe45c76f27c6ebd" providerId="LiveId" clId="{25E32692-2B0A-424A-B576-7E3CAA713383}" dt="2026-07-05T03:47:15.805" v="214" actId="22"/>
          <ac:spMkLst>
            <pc:docMk/>
            <pc:sldMk cId="0" sldId="312"/>
            <ac:spMk id="11" creationId="{FA3FDDB7-C927-65CD-4E92-DA6C5F488153}"/>
          </ac:spMkLst>
        </pc:spChg>
        <pc:spChg chg="add mod">
          <ac:chgData name="Al Montaner abuhuseein" userId="2fe45c76f27c6ebd" providerId="LiveId" clId="{25E32692-2B0A-424A-B576-7E3CAA713383}" dt="2026-07-05T07:51:20.687" v="483"/>
          <ac:spMkLst>
            <pc:docMk/>
            <pc:sldMk cId="0" sldId="312"/>
            <ac:spMk id="13" creationId="{0D05132B-DD91-631D-2FA7-F79C14BF36F3}"/>
          </ac:spMkLst>
        </pc:spChg>
      </pc:sldChg>
      <pc:sldChg chg="addSp delSp modSp mod">
        <pc:chgData name="Al Montaner abuhuseein" userId="2fe45c76f27c6ebd" providerId="LiveId" clId="{25E32692-2B0A-424A-B576-7E3CAA713383}" dt="2026-07-05T13:26:43.650" v="1323" actId="20577"/>
        <pc:sldMkLst>
          <pc:docMk/>
          <pc:sldMk cId="0" sldId="313"/>
        </pc:sldMkLst>
        <pc:spChg chg="mod">
          <ac:chgData name="Al Montaner abuhuseein" userId="2fe45c76f27c6ebd" providerId="LiveId" clId="{25E32692-2B0A-424A-B576-7E3CAA713383}" dt="2026-07-05T13:26:43.650" v="1323" actId="20577"/>
          <ac:spMkLst>
            <pc:docMk/>
            <pc:sldMk cId="0" sldId="313"/>
            <ac:spMk id="2" creationId="{00000000-0000-0000-0000-000000000000}"/>
          </ac:spMkLst>
        </pc:spChg>
        <pc:spChg chg="mod">
          <ac:chgData name="Al Montaner abuhuseein" userId="2fe45c76f27c6ebd" providerId="LiveId" clId="{25E32692-2B0A-424A-B576-7E3CAA713383}" dt="2026-07-05T07:52:49.427" v="502" actId="1076"/>
          <ac:spMkLst>
            <pc:docMk/>
            <pc:sldMk cId="0" sldId="313"/>
            <ac:spMk id="3" creationId="{00000000-0000-0000-0000-000000000000}"/>
          </ac:spMkLst>
        </pc:spChg>
        <pc:spChg chg="mod">
          <ac:chgData name="Al Montaner abuhuseein" userId="2fe45c76f27c6ebd" providerId="LiveId" clId="{25E32692-2B0A-424A-B576-7E3CAA713383}" dt="2026-07-05T13:22:11.753" v="1276"/>
          <ac:spMkLst>
            <pc:docMk/>
            <pc:sldMk cId="0" sldId="313"/>
            <ac:spMk id="4" creationId="{00000000-0000-0000-0000-000000000000}"/>
          </ac:spMkLst>
        </pc:spChg>
        <pc:spChg chg="mod">
          <ac:chgData name="Al Montaner abuhuseein" userId="2fe45c76f27c6ebd" providerId="LiveId" clId="{25E32692-2B0A-424A-B576-7E3CAA713383}" dt="2026-07-05T13:16:04.913" v="1176" actId="20577"/>
          <ac:spMkLst>
            <pc:docMk/>
            <pc:sldMk cId="0" sldId="313"/>
            <ac:spMk id="9" creationId="{00000000-0000-0000-0000-000000000000}"/>
          </ac:spMkLst>
        </pc:spChg>
        <pc:spChg chg="add">
          <ac:chgData name="Al Montaner abuhuseein" userId="2fe45c76f27c6ebd" providerId="LiveId" clId="{25E32692-2B0A-424A-B576-7E3CAA713383}" dt="2026-07-05T03:47:17.710" v="215" actId="22"/>
          <ac:spMkLst>
            <pc:docMk/>
            <pc:sldMk cId="0" sldId="313"/>
            <ac:spMk id="11" creationId="{D77DB514-DAAB-5F7D-EC50-5B5C8A1BA388}"/>
          </ac:spMkLst>
        </pc:spChg>
        <pc:spChg chg="add mod">
          <ac:chgData name="Al Montaner abuhuseein" userId="2fe45c76f27c6ebd" providerId="LiveId" clId="{25E32692-2B0A-424A-B576-7E3CAA713383}" dt="2026-07-05T07:52:14.354" v="493"/>
          <ac:spMkLst>
            <pc:docMk/>
            <pc:sldMk cId="0" sldId="313"/>
            <ac:spMk id="13" creationId="{447FE5DC-1961-69F8-6428-1364F55C10A2}"/>
          </ac:spMkLst>
        </pc:spChg>
      </pc:sldChg>
      <pc:sldChg chg="delSp modSp mod">
        <pc:chgData name="Al Montaner abuhuseein" userId="2fe45c76f27c6ebd" providerId="LiveId" clId="{25E32692-2B0A-424A-B576-7E3CAA713383}" dt="2026-07-05T13:26:47.505" v="1325" actId="20577"/>
        <pc:sldMkLst>
          <pc:docMk/>
          <pc:sldMk cId="0" sldId="314"/>
        </pc:sldMkLst>
        <pc:spChg chg="mod">
          <ac:chgData name="Al Montaner abuhuseein" userId="2fe45c76f27c6ebd" providerId="LiveId" clId="{25E32692-2B0A-424A-B576-7E3CAA713383}" dt="2026-07-05T13:26:47.505" v="1325" actId="20577"/>
          <ac:spMkLst>
            <pc:docMk/>
            <pc:sldMk cId="0" sldId="314"/>
            <ac:spMk id="4" creationId="{00000000-0000-0000-0000-000000000000}"/>
          </ac:spMkLst>
        </pc:spChg>
        <pc:spChg chg="mod">
          <ac:chgData name="Al Montaner abuhuseein" userId="2fe45c76f27c6ebd" providerId="LiveId" clId="{25E32692-2B0A-424A-B576-7E3CAA713383}" dt="2026-07-05T13:22:43.785" v="1280" actId="122"/>
          <ac:spMkLst>
            <pc:docMk/>
            <pc:sldMk cId="0" sldId="314"/>
            <ac:spMk id="5" creationId="{00000000-0000-0000-0000-000000000000}"/>
          </ac:spMkLst>
        </pc:spChg>
        <pc:spChg chg="mod">
          <ac:chgData name="Al Montaner abuhuseein" userId="2fe45c76f27c6ebd" providerId="LiveId" clId="{25E32692-2B0A-424A-B576-7E3CAA713383}" dt="2026-07-05T13:16:07.960" v="1178" actId="20577"/>
          <ac:spMkLst>
            <pc:docMk/>
            <pc:sldMk cId="0" sldId="314"/>
            <ac:spMk id="8" creationId="{00000000-0000-0000-0000-000000000000}"/>
          </ac:spMkLst>
        </pc:spChg>
      </pc:sldChg>
      <pc:sldChg chg="addSp delSp modSp mod">
        <pc:chgData name="Al Montaner abuhuseein" userId="2fe45c76f27c6ebd" providerId="LiveId" clId="{25E32692-2B0A-424A-B576-7E3CAA713383}" dt="2026-07-05T13:26:49.923" v="1327" actId="20577"/>
        <pc:sldMkLst>
          <pc:docMk/>
          <pc:sldMk cId="0" sldId="315"/>
        </pc:sldMkLst>
        <pc:spChg chg="mod">
          <ac:chgData name="Al Montaner abuhuseein" userId="2fe45c76f27c6ebd" providerId="LiveId" clId="{25E32692-2B0A-424A-B576-7E3CAA713383}" dt="2026-07-05T13:26:49.923" v="1327" actId="20577"/>
          <ac:spMkLst>
            <pc:docMk/>
            <pc:sldMk cId="0" sldId="315"/>
            <ac:spMk id="2" creationId="{00000000-0000-0000-0000-000000000000}"/>
          </ac:spMkLst>
        </pc:spChg>
        <pc:spChg chg="mod">
          <ac:chgData name="Al Montaner abuhuseein" userId="2fe45c76f27c6ebd" providerId="LiveId" clId="{25E32692-2B0A-424A-B576-7E3CAA713383}" dt="2026-07-05T07:53:37.306" v="514" actId="1076"/>
          <ac:spMkLst>
            <pc:docMk/>
            <pc:sldMk cId="0" sldId="315"/>
            <ac:spMk id="3" creationId="{00000000-0000-0000-0000-000000000000}"/>
          </ac:spMkLst>
        </pc:spChg>
        <pc:spChg chg="mod">
          <ac:chgData name="Al Montaner abuhuseein" userId="2fe45c76f27c6ebd" providerId="LiveId" clId="{25E32692-2B0A-424A-B576-7E3CAA713383}" dt="2026-07-05T13:23:13.782" v="1295"/>
          <ac:spMkLst>
            <pc:docMk/>
            <pc:sldMk cId="0" sldId="315"/>
            <ac:spMk id="4" creationId="{00000000-0000-0000-0000-000000000000}"/>
          </ac:spMkLst>
        </pc:spChg>
        <pc:spChg chg="mod">
          <ac:chgData name="Al Montaner abuhuseein" userId="2fe45c76f27c6ebd" providerId="LiveId" clId="{25E32692-2B0A-424A-B576-7E3CAA713383}" dt="2026-07-05T13:16:11.423" v="1180" actId="20577"/>
          <ac:spMkLst>
            <pc:docMk/>
            <pc:sldMk cId="0" sldId="315"/>
            <ac:spMk id="9" creationId="{00000000-0000-0000-0000-000000000000}"/>
          </ac:spMkLst>
        </pc:spChg>
        <pc:spChg chg="add">
          <ac:chgData name="Al Montaner abuhuseein" userId="2fe45c76f27c6ebd" providerId="LiveId" clId="{25E32692-2B0A-424A-B576-7E3CAA713383}" dt="2026-07-05T03:47:23.425" v="216" actId="22"/>
          <ac:spMkLst>
            <pc:docMk/>
            <pc:sldMk cId="0" sldId="315"/>
            <ac:spMk id="11" creationId="{0D27AE7D-7778-7BF7-4BF2-37A7C1759D7E}"/>
          </ac:spMkLst>
        </pc:spChg>
        <pc:spChg chg="add mod">
          <ac:chgData name="Al Montaner abuhuseein" userId="2fe45c76f27c6ebd" providerId="LiveId" clId="{25E32692-2B0A-424A-B576-7E3CAA713383}" dt="2026-07-05T07:53:18.919" v="507"/>
          <ac:spMkLst>
            <pc:docMk/>
            <pc:sldMk cId="0" sldId="315"/>
            <ac:spMk id="13" creationId="{DAFA6C51-E3A4-9F3F-1499-42D7741603F8}"/>
          </ac:spMkLst>
        </pc:spChg>
      </pc:sldChg>
      <pc:sldChg chg="addSp delSp modSp mod">
        <pc:chgData name="Al Montaner abuhuseein" userId="2fe45c76f27c6ebd" providerId="LiveId" clId="{25E32692-2B0A-424A-B576-7E3CAA713383}" dt="2026-07-05T13:26:54.805" v="1329" actId="20577"/>
        <pc:sldMkLst>
          <pc:docMk/>
          <pc:sldMk cId="0" sldId="316"/>
        </pc:sldMkLst>
        <pc:spChg chg="mod">
          <ac:chgData name="Al Montaner abuhuseein" userId="2fe45c76f27c6ebd" providerId="LiveId" clId="{25E32692-2B0A-424A-B576-7E3CAA713383}" dt="2026-07-05T13:26:54.805" v="1329" actId="20577"/>
          <ac:spMkLst>
            <pc:docMk/>
            <pc:sldMk cId="0" sldId="316"/>
            <ac:spMk id="2" creationId="{00000000-0000-0000-0000-000000000000}"/>
          </ac:spMkLst>
        </pc:spChg>
        <pc:spChg chg="mod">
          <ac:chgData name="Al Montaner abuhuseein" userId="2fe45c76f27c6ebd" providerId="LiveId" clId="{25E32692-2B0A-424A-B576-7E3CAA713383}" dt="2026-07-05T07:54:08.912" v="524" actId="1076"/>
          <ac:spMkLst>
            <pc:docMk/>
            <pc:sldMk cId="0" sldId="316"/>
            <ac:spMk id="3" creationId="{00000000-0000-0000-0000-000000000000}"/>
          </ac:spMkLst>
        </pc:spChg>
        <pc:spChg chg="mod">
          <ac:chgData name="Al Montaner abuhuseein" userId="2fe45c76f27c6ebd" providerId="LiveId" clId="{25E32692-2B0A-424A-B576-7E3CAA713383}" dt="2026-07-05T07:54:02.545" v="521" actId="2710"/>
          <ac:spMkLst>
            <pc:docMk/>
            <pc:sldMk cId="0" sldId="316"/>
            <ac:spMk id="4" creationId="{00000000-0000-0000-0000-000000000000}"/>
          </ac:spMkLst>
        </pc:spChg>
        <pc:spChg chg="mod">
          <ac:chgData name="Al Montaner abuhuseein" userId="2fe45c76f27c6ebd" providerId="LiveId" clId="{25E32692-2B0A-424A-B576-7E3CAA713383}" dt="2026-07-05T13:16:15.429" v="1182" actId="20577"/>
          <ac:spMkLst>
            <pc:docMk/>
            <pc:sldMk cId="0" sldId="316"/>
            <ac:spMk id="9" creationId="{00000000-0000-0000-0000-000000000000}"/>
          </ac:spMkLst>
        </pc:spChg>
        <pc:spChg chg="add">
          <ac:chgData name="Al Montaner abuhuseein" userId="2fe45c76f27c6ebd" providerId="LiveId" clId="{25E32692-2B0A-424A-B576-7E3CAA713383}" dt="2026-07-05T03:47:24.703" v="217" actId="22"/>
          <ac:spMkLst>
            <pc:docMk/>
            <pc:sldMk cId="0" sldId="316"/>
            <ac:spMk id="11" creationId="{B65D0AD2-8672-5AAF-26A1-0576D915656B}"/>
          </ac:spMkLst>
        </pc:spChg>
        <pc:spChg chg="add mod">
          <ac:chgData name="Al Montaner abuhuseein" userId="2fe45c76f27c6ebd" providerId="LiveId" clId="{25E32692-2B0A-424A-B576-7E3CAA713383}" dt="2026-07-05T07:53:50.056" v="516"/>
          <ac:spMkLst>
            <pc:docMk/>
            <pc:sldMk cId="0" sldId="316"/>
            <ac:spMk id="13" creationId="{48B52485-26B9-54AD-0E2C-A680F47F6349}"/>
          </ac:spMkLst>
        </pc:spChg>
      </pc:sldChg>
      <pc:sldChg chg="addSp delSp modSp mod">
        <pc:chgData name="Al Montaner abuhuseein" userId="2fe45c76f27c6ebd" providerId="LiveId" clId="{25E32692-2B0A-424A-B576-7E3CAA713383}" dt="2026-07-05T13:26:57.529" v="1331" actId="20577"/>
        <pc:sldMkLst>
          <pc:docMk/>
          <pc:sldMk cId="0" sldId="317"/>
        </pc:sldMkLst>
        <pc:spChg chg="mod">
          <ac:chgData name="Al Montaner abuhuseein" userId="2fe45c76f27c6ebd" providerId="LiveId" clId="{25E32692-2B0A-424A-B576-7E3CAA713383}" dt="2026-07-05T13:26:57.529" v="1331" actId="20577"/>
          <ac:spMkLst>
            <pc:docMk/>
            <pc:sldMk cId="0" sldId="317"/>
            <ac:spMk id="2" creationId="{00000000-0000-0000-0000-000000000000}"/>
          </ac:spMkLst>
        </pc:spChg>
        <pc:spChg chg="mod">
          <ac:chgData name="Al Montaner abuhuseein" userId="2fe45c76f27c6ebd" providerId="LiveId" clId="{25E32692-2B0A-424A-B576-7E3CAA713383}" dt="2026-07-05T08:35:46.783" v="533" actId="1076"/>
          <ac:spMkLst>
            <pc:docMk/>
            <pc:sldMk cId="0" sldId="317"/>
            <ac:spMk id="3" creationId="{00000000-0000-0000-0000-000000000000}"/>
          </ac:spMkLst>
        </pc:spChg>
        <pc:spChg chg="mod">
          <ac:chgData name="Al Montaner abuhuseein" userId="2fe45c76f27c6ebd" providerId="LiveId" clId="{25E32692-2B0A-424A-B576-7E3CAA713383}" dt="2026-07-05T08:35:43.566" v="532" actId="14100"/>
          <ac:spMkLst>
            <pc:docMk/>
            <pc:sldMk cId="0" sldId="317"/>
            <ac:spMk id="4" creationId="{00000000-0000-0000-0000-000000000000}"/>
          </ac:spMkLst>
        </pc:spChg>
        <pc:spChg chg="mod">
          <ac:chgData name="Al Montaner abuhuseein" userId="2fe45c76f27c6ebd" providerId="LiveId" clId="{25E32692-2B0A-424A-B576-7E3CAA713383}" dt="2026-07-05T13:16:18.885" v="1184" actId="20577"/>
          <ac:spMkLst>
            <pc:docMk/>
            <pc:sldMk cId="0" sldId="317"/>
            <ac:spMk id="9" creationId="{00000000-0000-0000-0000-000000000000}"/>
          </ac:spMkLst>
        </pc:spChg>
        <pc:spChg chg="add">
          <ac:chgData name="Al Montaner abuhuseein" userId="2fe45c76f27c6ebd" providerId="LiveId" clId="{25E32692-2B0A-424A-B576-7E3CAA713383}" dt="2026-07-05T03:47:25.851" v="218" actId="22"/>
          <ac:spMkLst>
            <pc:docMk/>
            <pc:sldMk cId="0" sldId="317"/>
            <ac:spMk id="11" creationId="{FA326291-323A-CF03-2B31-E2ED734BFD4C}"/>
          </ac:spMkLst>
        </pc:spChg>
        <pc:spChg chg="add mod">
          <ac:chgData name="Al Montaner abuhuseein" userId="2fe45c76f27c6ebd" providerId="LiveId" clId="{25E32692-2B0A-424A-B576-7E3CAA713383}" dt="2026-07-05T08:35:31.055" v="526"/>
          <ac:spMkLst>
            <pc:docMk/>
            <pc:sldMk cId="0" sldId="317"/>
            <ac:spMk id="13" creationId="{28E1F5A5-09BC-D387-4194-953FF9779483}"/>
          </ac:spMkLst>
        </pc:spChg>
      </pc:sldChg>
      <pc:sldChg chg="addSp delSp modSp mod">
        <pc:chgData name="Al Montaner abuhuseein" userId="2fe45c76f27c6ebd" providerId="LiveId" clId="{25E32692-2B0A-424A-B576-7E3CAA713383}" dt="2026-07-05T13:27:01.077" v="1333" actId="20577"/>
        <pc:sldMkLst>
          <pc:docMk/>
          <pc:sldMk cId="0" sldId="318"/>
        </pc:sldMkLst>
        <pc:spChg chg="mod">
          <ac:chgData name="Al Montaner abuhuseein" userId="2fe45c76f27c6ebd" providerId="LiveId" clId="{25E32692-2B0A-424A-B576-7E3CAA713383}" dt="2026-07-05T13:27:01.077" v="1333" actId="20577"/>
          <ac:spMkLst>
            <pc:docMk/>
            <pc:sldMk cId="0" sldId="318"/>
            <ac:spMk id="2" creationId="{00000000-0000-0000-0000-000000000000}"/>
          </ac:spMkLst>
        </pc:spChg>
        <pc:spChg chg="mod">
          <ac:chgData name="Al Montaner abuhuseein" userId="2fe45c76f27c6ebd" providerId="LiveId" clId="{25E32692-2B0A-424A-B576-7E3CAA713383}" dt="2026-07-05T08:36:13.330" v="541" actId="1076"/>
          <ac:spMkLst>
            <pc:docMk/>
            <pc:sldMk cId="0" sldId="318"/>
            <ac:spMk id="3" creationId="{00000000-0000-0000-0000-000000000000}"/>
          </ac:spMkLst>
        </pc:spChg>
        <pc:spChg chg="mod">
          <ac:chgData name="Al Montaner abuhuseein" userId="2fe45c76f27c6ebd" providerId="LiveId" clId="{25E32692-2B0A-424A-B576-7E3CAA713383}" dt="2026-07-05T13:23:48.943" v="1300" actId="20577"/>
          <ac:spMkLst>
            <pc:docMk/>
            <pc:sldMk cId="0" sldId="318"/>
            <ac:spMk id="4" creationId="{00000000-0000-0000-0000-000000000000}"/>
          </ac:spMkLst>
        </pc:spChg>
        <pc:spChg chg="mod">
          <ac:chgData name="Al Montaner abuhuseein" userId="2fe45c76f27c6ebd" providerId="LiveId" clId="{25E32692-2B0A-424A-B576-7E3CAA713383}" dt="2026-07-05T13:16:22.120" v="1186" actId="20577"/>
          <ac:spMkLst>
            <pc:docMk/>
            <pc:sldMk cId="0" sldId="318"/>
            <ac:spMk id="9" creationId="{00000000-0000-0000-0000-000000000000}"/>
          </ac:spMkLst>
        </pc:spChg>
      </pc:sldChg>
      <pc:sldChg chg="addSp delSp modSp mod">
        <pc:chgData name="Al Montaner abuhuseein" userId="2fe45c76f27c6ebd" providerId="LiveId" clId="{25E32692-2B0A-424A-B576-7E3CAA713383}" dt="2026-07-05T13:27:04.213" v="1335" actId="20577"/>
        <pc:sldMkLst>
          <pc:docMk/>
          <pc:sldMk cId="0" sldId="319"/>
        </pc:sldMkLst>
        <pc:spChg chg="mod">
          <ac:chgData name="Al Montaner abuhuseein" userId="2fe45c76f27c6ebd" providerId="LiveId" clId="{25E32692-2B0A-424A-B576-7E3CAA713383}" dt="2026-07-05T13:27:04.213" v="1335" actId="20577"/>
          <ac:spMkLst>
            <pc:docMk/>
            <pc:sldMk cId="0" sldId="319"/>
            <ac:spMk id="2" creationId="{00000000-0000-0000-0000-000000000000}"/>
          </ac:spMkLst>
        </pc:spChg>
        <pc:spChg chg="mod">
          <ac:chgData name="Al Montaner abuhuseein" userId="2fe45c76f27c6ebd" providerId="LiveId" clId="{25E32692-2B0A-424A-B576-7E3CAA713383}" dt="2026-07-05T08:36:44.552" v="549" actId="1076"/>
          <ac:spMkLst>
            <pc:docMk/>
            <pc:sldMk cId="0" sldId="319"/>
            <ac:spMk id="3" creationId="{00000000-0000-0000-0000-000000000000}"/>
          </ac:spMkLst>
        </pc:spChg>
        <pc:spChg chg="mod">
          <ac:chgData name="Al Montaner abuhuseein" userId="2fe45c76f27c6ebd" providerId="LiveId" clId="{25E32692-2B0A-424A-B576-7E3CAA713383}" dt="2026-07-05T08:36:50.823" v="550" actId="13900"/>
          <ac:spMkLst>
            <pc:docMk/>
            <pc:sldMk cId="0" sldId="319"/>
            <ac:spMk id="4" creationId="{00000000-0000-0000-0000-000000000000}"/>
          </ac:spMkLst>
        </pc:spChg>
        <pc:spChg chg="mod">
          <ac:chgData name="Al Montaner abuhuseein" userId="2fe45c76f27c6ebd" providerId="LiveId" clId="{25E32692-2B0A-424A-B576-7E3CAA713383}" dt="2026-07-05T13:16:24.542" v="1188" actId="20577"/>
          <ac:spMkLst>
            <pc:docMk/>
            <pc:sldMk cId="0" sldId="319"/>
            <ac:spMk id="9" creationId="{00000000-0000-0000-0000-000000000000}"/>
          </ac:spMkLst>
        </pc:spChg>
        <pc:spChg chg="add">
          <ac:chgData name="Al Montaner abuhuseein" userId="2fe45c76f27c6ebd" providerId="LiveId" clId="{25E32692-2B0A-424A-B576-7E3CAA713383}" dt="2026-07-05T03:47:29.526" v="220" actId="22"/>
          <ac:spMkLst>
            <pc:docMk/>
            <pc:sldMk cId="0" sldId="319"/>
            <ac:spMk id="11" creationId="{5FE55041-96A8-7FE1-CEE8-EB0A2326519F}"/>
          </ac:spMkLst>
        </pc:spChg>
        <pc:spChg chg="add mod">
          <ac:chgData name="Al Montaner abuhuseein" userId="2fe45c76f27c6ebd" providerId="LiveId" clId="{25E32692-2B0A-424A-B576-7E3CAA713383}" dt="2026-07-05T08:36:26.312" v="543"/>
          <ac:spMkLst>
            <pc:docMk/>
            <pc:sldMk cId="0" sldId="319"/>
            <ac:spMk id="13" creationId="{1BBDFC25-D888-4FCE-D05A-1A20DAEE6B36}"/>
          </ac:spMkLst>
        </pc:spChg>
      </pc:sldChg>
      <pc:sldChg chg="addSp delSp modSp mod">
        <pc:chgData name="Al Montaner abuhuseein" userId="2fe45c76f27c6ebd" providerId="LiveId" clId="{25E32692-2B0A-424A-B576-7E3CAA713383}" dt="2026-07-05T13:27:08.024" v="1337" actId="20577"/>
        <pc:sldMkLst>
          <pc:docMk/>
          <pc:sldMk cId="0" sldId="320"/>
        </pc:sldMkLst>
        <pc:spChg chg="mod">
          <ac:chgData name="Al Montaner abuhuseein" userId="2fe45c76f27c6ebd" providerId="LiveId" clId="{25E32692-2B0A-424A-B576-7E3CAA713383}" dt="2026-07-05T13:27:08.024" v="1337" actId="20577"/>
          <ac:spMkLst>
            <pc:docMk/>
            <pc:sldMk cId="0" sldId="320"/>
            <ac:spMk id="2" creationId="{00000000-0000-0000-0000-000000000000}"/>
          </ac:spMkLst>
        </pc:spChg>
        <pc:spChg chg="mod">
          <ac:chgData name="Al Montaner abuhuseein" userId="2fe45c76f27c6ebd" providerId="LiveId" clId="{25E32692-2B0A-424A-B576-7E3CAA713383}" dt="2026-07-05T08:37:15.960" v="558" actId="1076"/>
          <ac:spMkLst>
            <pc:docMk/>
            <pc:sldMk cId="0" sldId="320"/>
            <ac:spMk id="3" creationId="{00000000-0000-0000-0000-000000000000}"/>
          </ac:spMkLst>
        </pc:spChg>
        <pc:spChg chg="mod">
          <ac:chgData name="Al Montaner abuhuseein" userId="2fe45c76f27c6ebd" providerId="LiveId" clId="{25E32692-2B0A-424A-B576-7E3CAA713383}" dt="2026-07-05T08:37:09.038" v="556" actId="2710"/>
          <ac:spMkLst>
            <pc:docMk/>
            <pc:sldMk cId="0" sldId="320"/>
            <ac:spMk id="4" creationId="{00000000-0000-0000-0000-000000000000}"/>
          </ac:spMkLst>
        </pc:spChg>
        <pc:spChg chg="mod">
          <ac:chgData name="Al Montaner abuhuseein" userId="2fe45c76f27c6ebd" providerId="LiveId" clId="{25E32692-2B0A-424A-B576-7E3CAA713383}" dt="2026-07-05T13:16:26.845" v="1190" actId="20577"/>
          <ac:spMkLst>
            <pc:docMk/>
            <pc:sldMk cId="0" sldId="320"/>
            <ac:spMk id="9" creationId="{00000000-0000-0000-0000-000000000000}"/>
          </ac:spMkLst>
        </pc:spChg>
        <pc:spChg chg="add">
          <ac:chgData name="Al Montaner abuhuseein" userId="2fe45c76f27c6ebd" providerId="LiveId" clId="{25E32692-2B0A-424A-B576-7E3CAA713383}" dt="2026-07-05T03:47:32.130" v="221" actId="22"/>
          <ac:spMkLst>
            <pc:docMk/>
            <pc:sldMk cId="0" sldId="320"/>
            <ac:spMk id="11" creationId="{99A80A04-0DA0-2B78-6811-E31DD6F38FE0}"/>
          </ac:spMkLst>
        </pc:spChg>
        <pc:spChg chg="add mod">
          <ac:chgData name="Al Montaner abuhuseein" userId="2fe45c76f27c6ebd" providerId="LiveId" clId="{25E32692-2B0A-424A-B576-7E3CAA713383}" dt="2026-07-05T08:36:56.890" v="551"/>
          <ac:spMkLst>
            <pc:docMk/>
            <pc:sldMk cId="0" sldId="320"/>
            <ac:spMk id="13" creationId="{6C7487AA-11A2-C5C4-FBB2-D44AB370E016}"/>
          </ac:spMkLst>
        </pc:spChg>
      </pc:sldChg>
      <pc:sldChg chg="addSp delSp modSp mod">
        <pc:chgData name="Al Montaner abuhuseein" userId="2fe45c76f27c6ebd" providerId="LiveId" clId="{25E32692-2B0A-424A-B576-7E3CAA713383}" dt="2026-07-05T13:27:11.042" v="1339" actId="20577"/>
        <pc:sldMkLst>
          <pc:docMk/>
          <pc:sldMk cId="0" sldId="321"/>
        </pc:sldMkLst>
        <pc:spChg chg="mod">
          <ac:chgData name="Al Montaner abuhuseein" userId="2fe45c76f27c6ebd" providerId="LiveId" clId="{25E32692-2B0A-424A-B576-7E3CAA713383}" dt="2026-07-05T13:27:11.042" v="1339" actId="20577"/>
          <ac:spMkLst>
            <pc:docMk/>
            <pc:sldMk cId="0" sldId="321"/>
            <ac:spMk id="2" creationId="{00000000-0000-0000-0000-000000000000}"/>
          </ac:spMkLst>
        </pc:spChg>
        <pc:spChg chg="mod">
          <ac:chgData name="Al Montaner abuhuseein" userId="2fe45c76f27c6ebd" providerId="LiveId" clId="{25E32692-2B0A-424A-B576-7E3CAA713383}" dt="2026-07-05T08:37:51.594" v="567" actId="1076"/>
          <ac:spMkLst>
            <pc:docMk/>
            <pc:sldMk cId="0" sldId="321"/>
            <ac:spMk id="3" creationId="{00000000-0000-0000-0000-000000000000}"/>
          </ac:spMkLst>
        </pc:spChg>
        <pc:spChg chg="mod">
          <ac:chgData name="Al Montaner abuhuseein" userId="2fe45c76f27c6ebd" providerId="LiveId" clId="{25E32692-2B0A-424A-B576-7E3CAA713383}" dt="2026-07-05T08:37:46.790" v="566" actId="13900"/>
          <ac:spMkLst>
            <pc:docMk/>
            <pc:sldMk cId="0" sldId="321"/>
            <ac:spMk id="4" creationId="{00000000-0000-0000-0000-000000000000}"/>
          </ac:spMkLst>
        </pc:spChg>
        <pc:spChg chg="mod">
          <ac:chgData name="Al Montaner abuhuseein" userId="2fe45c76f27c6ebd" providerId="LiveId" clId="{25E32692-2B0A-424A-B576-7E3CAA713383}" dt="2026-07-05T13:16:29.446" v="1192" actId="20577"/>
          <ac:spMkLst>
            <pc:docMk/>
            <pc:sldMk cId="0" sldId="321"/>
            <ac:spMk id="9" creationId="{00000000-0000-0000-0000-000000000000}"/>
          </ac:spMkLst>
        </pc:spChg>
        <pc:spChg chg="add">
          <ac:chgData name="Al Montaner abuhuseein" userId="2fe45c76f27c6ebd" providerId="LiveId" clId="{25E32692-2B0A-424A-B576-7E3CAA713383}" dt="2026-07-05T03:47:40.754" v="223" actId="22"/>
          <ac:spMkLst>
            <pc:docMk/>
            <pc:sldMk cId="0" sldId="321"/>
            <ac:spMk id="11" creationId="{C56D213E-B419-2C5E-713D-73E90F660952}"/>
          </ac:spMkLst>
        </pc:spChg>
        <pc:spChg chg="add mod">
          <ac:chgData name="Al Montaner abuhuseein" userId="2fe45c76f27c6ebd" providerId="LiveId" clId="{25E32692-2B0A-424A-B576-7E3CAA713383}" dt="2026-07-05T08:37:33.583" v="560"/>
          <ac:spMkLst>
            <pc:docMk/>
            <pc:sldMk cId="0" sldId="321"/>
            <ac:spMk id="13" creationId="{8A16B030-D43E-708E-46F0-57F9EEEA932B}"/>
          </ac:spMkLst>
        </pc:spChg>
      </pc:sldChg>
      <pc:sldChg chg="addSp delSp modSp mod">
        <pc:chgData name="Al Montaner abuhuseein" userId="2fe45c76f27c6ebd" providerId="LiveId" clId="{25E32692-2B0A-424A-B576-7E3CAA713383}" dt="2026-07-05T13:27:13.526" v="1341" actId="20577"/>
        <pc:sldMkLst>
          <pc:docMk/>
          <pc:sldMk cId="0" sldId="322"/>
        </pc:sldMkLst>
        <pc:spChg chg="mod">
          <ac:chgData name="Al Montaner abuhuseein" userId="2fe45c76f27c6ebd" providerId="LiveId" clId="{25E32692-2B0A-424A-B576-7E3CAA713383}" dt="2026-07-05T13:27:13.526" v="1341" actId="20577"/>
          <ac:spMkLst>
            <pc:docMk/>
            <pc:sldMk cId="0" sldId="322"/>
            <ac:spMk id="2" creationId="{00000000-0000-0000-0000-000000000000}"/>
          </ac:spMkLst>
        </pc:spChg>
        <pc:spChg chg="mod">
          <ac:chgData name="Al Montaner abuhuseein" userId="2fe45c76f27c6ebd" providerId="LiveId" clId="{25E32692-2B0A-424A-B576-7E3CAA713383}" dt="2026-07-05T08:38:17.640" v="575" actId="1076"/>
          <ac:spMkLst>
            <pc:docMk/>
            <pc:sldMk cId="0" sldId="322"/>
            <ac:spMk id="3" creationId="{00000000-0000-0000-0000-000000000000}"/>
          </ac:spMkLst>
        </pc:spChg>
        <pc:spChg chg="mod">
          <ac:chgData name="Al Montaner abuhuseein" userId="2fe45c76f27c6ebd" providerId="LiveId" clId="{25E32692-2B0A-424A-B576-7E3CAA713383}" dt="2026-07-05T08:38:12.593" v="574" actId="13900"/>
          <ac:spMkLst>
            <pc:docMk/>
            <pc:sldMk cId="0" sldId="322"/>
            <ac:spMk id="4" creationId="{00000000-0000-0000-0000-000000000000}"/>
          </ac:spMkLst>
        </pc:spChg>
        <pc:spChg chg="mod">
          <ac:chgData name="Al Montaner abuhuseein" userId="2fe45c76f27c6ebd" providerId="LiveId" clId="{25E32692-2B0A-424A-B576-7E3CAA713383}" dt="2026-07-05T13:16:32.702" v="1194" actId="20577"/>
          <ac:spMkLst>
            <pc:docMk/>
            <pc:sldMk cId="0" sldId="322"/>
            <ac:spMk id="9" creationId="{00000000-0000-0000-0000-000000000000}"/>
          </ac:spMkLst>
        </pc:spChg>
        <pc:spChg chg="add">
          <ac:chgData name="Al Montaner abuhuseein" userId="2fe45c76f27c6ebd" providerId="LiveId" clId="{25E32692-2B0A-424A-B576-7E3CAA713383}" dt="2026-07-05T03:47:45.841" v="224" actId="22"/>
          <ac:spMkLst>
            <pc:docMk/>
            <pc:sldMk cId="0" sldId="322"/>
            <ac:spMk id="11" creationId="{697493DC-ABAF-065A-8817-EDC6D621CB8B}"/>
          </ac:spMkLst>
        </pc:spChg>
        <pc:spChg chg="add mod">
          <ac:chgData name="Al Montaner abuhuseein" userId="2fe45c76f27c6ebd" providerId="LiveId" clId="{25E32692-2B0A-424A-B576-7E3CAA713383}" dt="2026-07-05T08:37:59.103" v="568"/>
          <ac:spMkLst>
            <pc:docMk/>
            <pc:sldMk cId="0" sldId="322"/>
            <ac:spMk id="13" creationId="{2E19D8E1-77BE-1230-A807-0DB90A1EF594}"/>
          </ac:spMkLst>
        </pc:spChg>
      </pc:sldChg>
      <pc:sldChg chg="addSp delSp modSp mod">
        <pc:chgData name="Al Montaner abuhuseein" userId="2fe45c76f27c6ebd" providerId="LiveId" clId="{25E32692-2B0A-424A-B576-7E3CAA713383}" dt="2026-07-05T13:27:17.608" v="1343" actId="20577"/>
        <pc:sldMkLst>
          <pc:docMk/>
          <pc:sldMk cId="0" sldId="323"/>
        </pc:sldMkLst>
        <pc:spChg chg="mod">
          <ac:chgData name="Al Montaner abuhuseein" userId="2fe45c76f27c6ebd" providerId="LiveId" clId="{25E32692-2B0A-424A-B576-7E3CAA713383}" dt="2026-07-05T13:27:17.608" v="1343" actId="20577"/>
          <ac:spMkLst>
            <pc:docMk/>
            <pc:sldMk cId="0" sldId="323"/>
            <ac:spMk id="2" creationId="{00000000-0000-0000-0000-000000000000}"/>
          </ac:spMkLst>
        </pc:spChg>
        <pc:spChg chg="mod">
          <ac:chgData name="Al Montaner abuhuseein" userId="2fe45c76f27c6ebd" providerId="LiveId" clId="{25E32692-2B0A-424A-B576-7E3CAA713383}" dt="2026-07-05T08:39:27.600" v="596" actId="1076"/>
          <ac:spMkLst>
            <pc:docMk/>
            <pc:sldMk cId="0" sldId="323"/>
            <ac:spMk id="3" creationId="{00000000-0000-0000-0000-000000000000}"/>
          </ac:spMkLst>
        </pc:spChg>
        <pc:spChg chg="mod">
          <ac:chgData name="Al Montaner abuhuseein" userId="2fe45c76f27c6ebd" providerId="LiveId" clId="{25E32692-2B0A-424A-B576-7E3CAA713383}" dt="2026-07-05T08:39:24.552" v="595" actId="1076"/>
          <ac:spMkLst>
            <pc:docMk/>
            <pc:sldMk cId="0" sldId="323"/>
            <ac:spMk id="4" creationId="{00000000-0000-0000-0000-000000000000}"/>
          </ac:spMkLst>
        </pc:spChg>
        <pc:spChg chg="mod">
          <ac:chgData name="Al Montaner abuhuseein" userId="2fe45c76f27c6ebd" providerId="LiveId" clId="{25E32692-2B0A-424A-B576-7E3CAA713383}" dt="2026-07-05T08:39:05.888" v="589" actId="1076"/>
          <ac:spMkLst>
            <pc:docMk/>
            <pc:sldMk cId="0" sldId="323"/>
            <ac:spMk id="7" creationId="{00000000-0000-0000-0000-000000000000}"/>
          </ac:spMkLst>
        </pc:spChg>
        <pc:spChg chg="mod">
          <ac:chgData name="Al Montaner abuhuseein" userId="2fe45c76f27c6ebd" providerId="LiveId" clId="{25E32692-2B0A-424A-B576-7E3CAA713383}" dt="2026-07-05T08:39:01.208" v="588" actId="1076"/>
          <ac:spMkLst>
            <pc:docMk/>
            <pc:sldMk cId="0" sldId="323"/>
            <ac:spMk id="8" creationId="{00000000-0000-0000-0000-000000000000}"/>
          </ac:spMkLst>
        </pc:spChg>
        <pc:spChg chg="mod">
          <ac:chgData name="Al Montaner abuhuseein" userId="2fe45c76f27c6ebd" providerId="LiveId" clId="{25E32692-2B0A-424A-B576-7E3CAA713383}" dt="2026-07-05T08:39:08.336" v="590" actId="1076"/>
          <ac:spMkLst>
            <pc:docMk/>
            <pc:sldMk cId="0" sldId="323"/>
            <ac:spMk id="9" creationId="{00000000-0000-0000-0000-000000000000}"/>
          </ac:spMkLst>
        </pc:spChg>
        <pc:spChg chg="mod">
          <ac:chgData name="Al Montaner abuhuseein" userId="2fe45c76f27c6ebd" providerId="LiveId" clId="{25E32692-2B0A-424A-B576-7E3CAA713383}" dt="2026-07-05T08:39:12.337" v="591" actId="1076"/>
          <ac:spMkLst>
            <pc:docMk/>
            <pc:sldMk cId="0" sldId="323"/>
            <ac:spMk id="10" creationId="{00000000-0000-0000-0000-000000000000}"/>
          </ac:spMkLst>
        </pc:spChg>
        <pc:spChg chg="mod">
          <ac:chgData name="Al Montaner abuhuseein" userId="2fe45c76f27c6ebd" providerId="LiveId" clId="{25E32692-2B0A-424A-B576-7E3CAA713383}" dt="2026-07-05T13:16:35.528" v="1196" actId="20577"/>
          <ac:spMkLst>
            <pc:docMk/>
            <pc:sldMk cId="0" sldId="323"/>
            <ac:spMk id="13" creationId="{00000000-0000-0000-0000-000000000000}"/>
          </ac:spMkLst>
        </pc:spChg>
        <pc:spChg chg="add">
          <ac:chgData name="Al Montaner abuhuseein" userId="2fe45c76f27c6ebd" providerId="LiveId" clId="{25E32692-2B0A-424A-B576-7E3CAA713383}" dt="2026-07-05T03:47:48.506" v="226" actId="22"/>
          <ac:spMkLst>
            <pc:docMk/>
            <pc:sldMk cId="0" sldId="323"/>
            <ac:spMk id="15" creationId="{0B1577A3-6346-5CE2-1427-BE3FA487F294}"/>
          </ac:spMkLst>
        </pc:spChg>
        <pc:spChg chg="add mod">
          <ac:chgData name="Al Montaner abuhuseein" userId="2fe45c76f27c6ebd" providerId="LiveId" clId="{25E32692-2B0A-424A-B576-7E3CAA713383}" dt="2026-07-05T08:38:44.010" v="584" actId="2710"/>
          <ac:spMkLst>
            <pc:docMk/>
            <pc:sldMk cId="0" sldId="323"/>
            <ac:spMk id="17" creationId="{BCCD70D4-0012-F937-623B-DDE2F6E56868}"/>
          </ac:spMkLst>
        </pc:spChg>
      </pc:sldChg>
      <pc:sldChg chg="addSp delSp modSp mod">
        <pc:chgData name="Al Montaner abuhuseein" userId="2fe45c76f27c6ebd" providerId="LiveId" clId="{25E32692-2B0A-424A-B576-7E3CAA713383}" dt="2026-07-05T13:27:20.722" v="1345" actId="6549"/>
        <pc:sldMkLst>
          <pc:docMk/>
          <pc:sldMk cId="0" sldId="324"/>
        </pc:sldMkLst>
        <pc:spChg chg="mod">
          <ac:chgData name="Al Montaner abuhuseein" userId="2fe45c76f27c6ebd" providerId="LiveId" clId="{25E32692-2B0A-424A-B576-7E3CAA713383}" dt="2026-07-05T13:27:20.722" v="1345" actId="6549"/>
          <ac:spMkLst>
            <pc:docMk/>
            <pc:sldMk cId="0" sldId="324"/>
            <ac:spMk id="2" creationId="{00000000-0000-0000-0000-000000000000}"/>
          </ac:spMkLst>
        </pc:spChg>
        <pc:spChg chg="mod">
          <ac:chgData name="Al Montaner abuhuseein" userId="2fe45c76f27c6ebd" providerId="LiveId" clId="{25E32692-2B0A-424A-B576-7E3CAA713383}" dt="2026-07-05T08:39:57.369" v="605" actId="1076"/>
          <ac:spMkLst>
            <pc:docMk/>
            <pc:sldMk cId="0" sldId="324"/>
            <ac:spMk id="3" creationId="{00000000-0000-0000-0000-000000000000}"/>
          </ac:spMkLst>
        </pc:spChg>
        <pc:spChg chg="mod">
          <ac:chgData name="Al Montaner abuhuseein" userId="2fe45c76f27c6ebd" providerId="LiveId" clId="{25E32692-2B0A-424A-B576-7E3CAA713383}" dt="2026-07-05T08:39:54.290" v="604" actId="1076"/>
          <ac:spMkLst>
            <pc:docMk/>
            <pc:sldMk cId="0" sldId="324"/>
            <ac:spMk id="4" creationId="{00000000-0000-0000-0000-000000000000}"/>
          </ac:spMkLst>
        </pc:spChg>
        <pc:spChg chg="mod">
          <ac:chgData name="Al Montaner abuhuseein" userId="2fe45c76f27c6ebd" providerId="LiveId" clId="{25E32692-2B0A-424A-B576-7E3CAA713383}" dt="2026-07-05T13:16:39.251" v="1198" actId="20577"/>
          <ac:spMkLst>
            <pc:docMk/>
            <pc:sldMk cId="0" sldId="324"/>
            <ac:spMk id="9" creationId="{00000000-0000-0000-0000-000000000000}"/>
          </ac:spMkLst>
        </pc:spChg>
        <pc:spChg chg="add">
          <ac:chgData name="Al Montaner abuhuseein" userId="2fe45c76f27c6ebd" providerId="LiveId" clId="{25E32692-2B0A-424A-B576-7E3CAA713383}" dt="2026-07-05T03:47:47.542" v="225" actId="22"/>
          <ac:spMkLst>
            <pc:docMk/>
            <pc:sldMk cId="0" sldId="324"/>
            <ac:spMk id="11" creationId="{E1A46A3E-4506-A3FF-9B69-3583136AB719}"/>
          </ac:spMkLst>
        </pc:spChg>
        <pc:spChg chg="add mod">
          <ac:chgData name="Al Montaner abuhuseein" userId="2fe45c76f27c6ebd" providerId="LiveId" clId="{25E32692-2B0A-424A-B576-7E3CAA713383}" dt="2026-07-05T08:39:38.779" v="598"/>
          <ac:spMkLst>
            <pc:docMk/>
            <pc:sldMk cId="0" sldId="324"/>
            <ac:spMk id="13" creationId="{70A4F084-DFBE-68D9-1EDF-CE351E793DF6}"/>
          </ac:spMkLst>
        </pc:spChg>
      </pc:sldChg>
      <pc:sldChg chg="addSp delSp modSp mod">
        <pc:chgData name="Al Montaner abuhuseein" userId="2fe45c76f27c6ebd" providerId="LiveId" clId="{25E32692-2B0A-424A-B576-7E3CAA713383}" dt="2026-07-05T13:27:24.864" v="1347" actId="6549"/>
        <pc:sldMkLst>
          <pc:docMk/>
          <pc:sldMk cId="0" sldId="325"/>
        </pc:sldMkLst>
        <pc:spChg chg="mod">
          <ac:chgData name="Al Montaner abuhuseein" userId="2fe45c76f27c6ebd" providerId="LiveId" clId="{25E32692-2B0A-424A-B576-7E3CAA713383}" dt="2026-07-05T13:27:24.864" v="1347" actId="6549"/>
          <ac:spMkLst>
            <pc:docMk/>
            <pc:sldMk cId="0" sldId="325"/>
            <ac:spMk id="2" creationId="{00000000-0000-0000-0000-000000000000}"/>
          </ac:spMkLst>
        </pc:spChg>
        <pc:spChg chg="mod">
          <ac:chgData name="Al Montaner abuhuseein" userId="2fe45c76f27c6ebd" providerId="LiveId" clId="{25E32692-2B0A-424A-B576-7E3CAA713383}" dt="2026-07-05T08:40:30.168" v="615" actId="1076"/>
          <ac:spMkLst>
            <pc:docMk/>
            <pc:sldMk cId="0" sldId="325"/>
            <ac:spMk id="3" creationId="{00000000-0000-0000-0000-000000000000}"/>
          </ac:spMkLst>
        </pc:spChg>
        <pc:spChg chg="mod">
          <ac:chgData name="Al Montaner abuhuseein" userId="2fe45c76f27c6ebd" providerId="LiveId" clId="{25E32692-2B0A-424A-B576-7E3CAA713383}" dt="2026-07-05T13:24:32.011" v="1302"/>
          <ac:spMkLst>
            <pc:docMk/>
            <pc:sldMk cId="0" sldId="325"/>
            <ac:spMk id="4" creationId="{00000000-0000-0000-0000-000000000000}"/>
          </ac:spMkLst>
        </pc:spChg>
        <pc:spChg chg="mod">
          <ac:chgData name="Al Montaner abuhuseein" userId="2fe45c76f27c6ebd" providerId="LiveId" clId="{25E32692-2B0A-424A-B576-7E3CAA713383}" dt="2026-07-05T13:16:42.308" v="1200" actId="20577"/>
          <ac:spMkLst>
            <pc:docMk/>
            <pc:sldMk cId="0" sldId="325"/>
            <ac:spMk id="9" creationId="{00000000-0000-0000-0000-000000000000}"/>
          </ac:spMkLst>
        </pc:spChg>
        <pc:spChg chg="add">
          <ac:chgData name="Al Montaner abuhuseein" userId="2fe45c76f27c6ebd" providerId="LiveId" clId="{25E32692-2B0A-424A-B576-7E3CAA713383}" dt="2026-07-05T03:47:50.727" v="227" actId="22"/>
          <ac:spMkLst>
            <pc:docMk/>
            <pc:sldMk cId="0" sldId="325"/>
            <ac:spMk id="11" creationId="{883BD92D-115F-AA97-82AF-2B7C28927BB9}"/>
          </ac:spMkLst>
        </pc:spChg>
        <pc:spChg chg="add mod">
          <ac:chgData name="Al Montaner abuhuseein" userId="2fe45c76f27c6ebd" providerId="LiveId" clId="{25E32692-2B0A-424A-B576-7E3CAA713383}" dt="2026-07-05T08:40:10.632" v="607"/>
          <ac:spMkLst>
            <pc:docMk/>
            <pc:sldMk cId="0" sldId="325"/>
            <ac:spMk id="13" creationId="{3032C53B-C631-7C78-3F5B-4D76A5A2D9C4}"/>
          </ac:spMkLst>
        </pc:spChg>
      </pc:sldChg>
      <pc:sldChg chg="addSp delSp modSp mod">
        <pc:chgData name="Al Montaner abuhuseein" userId="2fe45c76f27c6ebd" providerId="LiveId" clId="{25E32692-2B0A-424A-B576-7E3CAA713383}" dt="2026-07-05T13:27:26.950" v="1349" actId="6549"/>
        <pc:sldMkLst>
          <pc:docMk/>
          <pc:sldMk cId="0" sldId="326"/>
        </pc:sldMkLst>
        <pc:spChg chg="mod">
          <ac:chgData name="Al Montaner abuhuseein" userId="2fe45c76f27c6ebd" providerId="LiveId" clId="{25E32692-2B0A-424A-B576-7E3CAA713383}" dt="2026-07-05T13:27:26.950" v="1349" actId="6549"/>
          <ac:spMkLst>
            <pc:docMk/>
            <pc:sldMk cId="0" sldId="326"/>
            <ac:spMk id="2" creationId="{00000000-0000-0000-0000-000000000000}"/>
          </ac:spMkLst>
        </pc:spChg>
        <pc:spChg chg="mod">
          <ac:chgData name="Al Montaner abuhuseein" userId="2fe45c76f27c6ebd" providerId="LiveId" clId="{25E32692-2B0A-424A-B576-7E3CAA713383}" dt="2026-07-05T08:41:02.424" v="624" actId="1076"/>
          <ac:spMkLst>
            <pc:docMk/>
            <pc:sldMk cId="0" sldId="326"/>
            <ac:spMk id="3" creationId="{00000000-0000-0000-0000-000000000000}"/>
          </ac:spMkLst>
        </pc:spChg>
        <pc:spChg chg="mod">
          <ac:chgData name="Al Montaner abuhuseein" userId="2fe45c76f27c6ebd" providerId="LiveId" clId="{25E32692-2B0A-424A-B576-7E3CAA713383}" dt="2026-07-05T13:24:55.873" v="1304" actId="20577"/>
          <ac:spMkLst>
            <pc:docMk/>
            <pc:sldMk cId="0" sldId="326"/>
            <ac:spMk id="4" creationId="{00000000-0000-0000-0000-000000000000}"/>
          </ac:spMkLst>
        </pc:spChg>
        <pc:spChg chg="mod">
          <ac:chgData name="Al Montaner abuhuseein" userId="2fe45c76f27c6ebd" providerId="LiveId" clId="{25E32692-2B0A-424A-B576-7E3CAA713383}" dt="2026-07-05T13:16:45.959" v="1202" actId="20577"/>
          <ac:spMkLst>
            <pc:docMk/>
            <pc:sldMk cId="0" sldId="326"/>
            <ac:spMk id="9" creationId="{00000000-0000-0000-0000-000000000000}"/>
          </ac:spMkLst>
        </pc:spChg>
        <pc:spChg chg="add">
          <ac:chgData name="Al Montaner abuhuseein" userId="2fe45c76f27c6ebd" providerId="LiveId" clId="{25E32692-2B0A-424A-B576-7E3CAA713383}" dt="2026-07-05T03:47:51.557" v="228" actId="22"/>
          <ac:spMkLst>
            <pc:docMk/>
            <pc:sldMk cId="0" sldId="326"/>
            <ac:spMk id="11" creationId="{E05FB5D6-E02D-B075-055E-1C8A5EBD835B}"/>
          </ac:spMkLst>
        </pc:spChg>
        <pc:spChg chg="add mod">
          <ac:chgData name="Al Montaner abuhuseein" userId="2fe45c76f27c6ebd" providerId="LiveId" clId="{25E32692-2B0A-424A-B576-7E3CAA713383}" dt="2026-07-05T08:40:43.328" v="617"/>
          <ac:spMkLst>
            <pc:docMk/>
            <pc:sldMk cId="0" sldId="326"/>
            <ac:spMk id="13" creationId="{73D9A57A-1313-E840-EF52-DFD1B113D2E6}"/>
          </ac:spMkLst>
        </pc:spChg>
      </pc:sldChg>
      <pc:sldChg chg="delSp modSp mod">
        <pc:chgData name="Al Montaner abuhuseein" userId="2fe45c76f27c6ebd" providerId="LiveId" clId="{25E32692-2B0A-424A-B576-7E3CAA713383}" dt="2026-07-05T13:25:15.775" v="1305"/>
        <pc:sldMkLst>
          <pc:docMk/>
          <pc:sldMk cId="0" sldId="327"/>
        </pc:sldMkLst>
        <pc:spChg chg="mod">
          <ac:chgData name="Al Montaner abuhuseein" userId="2fe45c76f27c6ebd" providerId="LiveId" clId="{25E32692-2B0A-424A-B576-7E3CAA713383}" dt="2026-07-05T12:56:46.664" v="628" actId="1076"/>
          <ac:spMkLst>
            <pc:docMk/>
            <pc:sldMk cId="0" sldId="327"/>
            <ac:spMk id="4" creationId="{00000000-0000-0000-0000-000000000000}"/>
          </ac:spMkLst>
        </pc:spChg>
        <pc:spChg chg="mod">
          <ac:chgData name="Al Montaner abuhuseein" userId="2fe45c76f27c6ebd" providerId="LiveId" clId="{25E32692-2B0A-424A-B576-7E3CAA713383}" dt="2026-07-05T13:25:15.775" v="1305"/>
          <ac:spMkLst>
            <pc:docMk/>
            <pc:sldMk cId="0" sldId="327"/>
            <ac:spMk id="5" creationId="{00000000-0000-0000-0000-000000000000}"/>
          </ac:spMkLst>
        </pc:spChg>
        <pc:spChg chg="mod">
          <ac:chgData name="Al Montaner abuhuseein" userId="2fe45c76f27c6ebd" providerId="LiveId" clId="{25E32692-2B0A-424A-B576-7E3CAA713383}" dt="2026-07-05T13:16:48.795" v="1204" actId="20577"/>
          <ac:spMkLst>
            <pc:docMk/>
            <pc:sldMk cId="0" sldId="327"/>
            <ac:spMk id="8" creationId="{00000000-0000-0000-0000-000000000000}"/>
          </ac:spMkLst>
        </pc:spChg>
      </pc:sldChg>
      <pc:sldChg chg="addSp delSp modSp mod">
        <pc:chgData name="Al Montaner abuhuseein" userId="2fe45c76f27c6ebd" providerId="LiveId" clId="{25E32692-2B0A-424A-B576-7E3CAA713383}" dt="2026-07-05T13:27:45.565" v="1351" actId="20577"/>
        <pc:sldMkLst>
          <pc:docMk/>
          <pc:sldMk cId="0" sldId="328"/>
        </pc:sldMkLst>
        <pc:spChg chg="mod">
          <ac:chgData name="Al Montaner abuhuseein" userId="2fe45c76f27c6ebd" providerId="LiveId" clId="{25E32692-2B0A-424A-B576-7E3CAA713383}" dt="2026-07-05T13:27:45.565" v="1351" actId="20577"/>
          <ac:spMkLst>
            <pc:docMk/>
            <pc:sldMk cId="0" sldId="328"/>
            <ac:spMk id="2" creationId="{00000000-0000-0000-0000-000000000000}"/>
          </ac:spMkLst>
        </pc:spChg>
        <pc:spChg chg="mod">
          <ac:chgData name="Al Montaner abuhuseein" userId="2fe45c76f27c6ebd" providerId="LiveId" clId="{25E32692-2B0A-424A-B576-7E3CAA713383}" dt="2026-07-05T12:57:23.976" v="640" actId="1076"/>
          <ac:spMkLst>
            <pc:docMk/>
            <pc:sldMk cId="0" sldId="328"/>
            <ac:spMk id="3" creationId="{00000000-0000-0000-0000-000000000000}"/>
          </ac:spMkLst>
        </pc:spChg>
        <pc:spChg chg="mod">
          <ac:chgData name="Al Montaner abuhuseein" userId="2fe45c76f27c6ebd" providerId="LiveId" clId="{25E32692-2B0A-424A-B576-7E3CAA713383}" dt="2026-07-05T12:57:21.098" v="639" actId="1076"/>
          <ac:spMkLst>
            <pc:docMk/>
            <pc:sldMk cId="0" sldId="328"/>
            <ac:spMk id="4" creationId="{00000000-0000-0000-0000-000000000000}"/>
          </ac:spMkLst>
        </pc:spChg>
        <pc:spChg chg="mod">
          <ac:chgData name="Al Montaner abuhuseein" userId="2fe45c76f27c6ebd" providerId="LiveId" clId="{25E32692-2B0A-424A-B576-7E3CAA713383}" dt="2026-07-05T13:16:52.916" v="1206" actId="20577"/>
          <ac:spMkLst>
            <pc:docMk/>
            <pc:sldMk cId="0" sldId="328"/>
            <ac:spMk id="9" creationId="{00000000-0000-0000-0000-000000000000}"/>
          </ac:spMkLst>
        </pc:spChg>
        <pc:spChg chg="add">
          <ac:chgData name="Al Montaner abuhuseein" userId="2fe45c76f27c6ebd" providerId="LiveId" clId="{25E32692-2B0A-424A-B576-7E3CAA713383}" dt="2026-07-05T03:47:53.005" v="229" actId="22"/>
          <ac:spMkLst>
            <pc:docMk/>
            <pc:sldMk cId="0" sldId="328"/>
            <ac:spMk id="11" creationId="{14681180-0B86-5D97-EF20-E7D4735EA38B}"/>
          </ac:spMkLst>
        </pc:spChg>
        <pc:spChg chg="add mod">
          <ac:chgData name="Al Montaner abuhuseein" userId="2fe45c76f27c6ebd" providerId="LiveId" clId="{25E32692-2B0A-424A-B576-7E3CAA713383}" dt="2026-07-05T12:56:58.384" v="630"/>
          <ac:spMkLst>
            <pc:docMk/>
            <pc:sldMk cId="0" sldId="328"/>
            <ac:spMk id="13" creationId="{7B16A059-898E-7940-F75F-982C2F8776A1}"/>
          </ac:spMkLst>
        </pc:spChg>
      </pc:sldChg>
      <pc:sldChg chg="addSp delSp modSp mod">
        <pc:chgData name="Al Montaner abuhuseein" userId="2fe45c76f27c6ebd" providerId="LiveId" clId="{25E32692-2B0A-424A-B576-7E3CAA713383}" dt="2026-07-05T13:27:49.898" v="1353" actId="20577"/>
        <pc:sldMkLst>
          <pc:docMk/>
          <pc:sldMk cId="0" sldId="329"/>
        </pc:sldMkLst>
        <pc:spChg chg="mod">
          <ac:chgData name="Al Montaner abuhuseein" userId="2fe45c76f27c6ebd" providerId="LiveId" clId="{25E32692-2B0A-424A-B576-7E3CAA713383}" dt="2026-07-05T13:27:49.898" v="1353" actId="20577"/>
          <ac:spMkLst>
            <pc:docMk/>
            <pc:sldMk cId="0" sldId="329"/>
            <ac:spMk id="2" creationId="{00000000-0000-0000-0000-000000000000}"/>
          </ac:spMkLst>
        </pc:spChg>
        <pc:spChg chg="mod">
          <ac:chgData name="Al Montaner abuhuseein" userId="2fe45c76f27c6ebd" providerId="LiveId" clId="{25E32692-2B0A-424A-B576-7E3CAA713383}" dt="2026-07-05T12:57:52.667" v="651" actId="1076"/>
          <ac:spMkLst>
            <pc:docMk/>
            <pc:sldMk cId="0" sldId="329"/>
            <ac:spMk id="3" creationId="{00000000-0000-0000-0000-000000000000}"/>
          </ac:spMkLst>
        </pc:spChg>
        <pc:spChg chg="mod">
          <ac:chgData name="Al Montaner abuhuseein" userId="2fe45c76f27c6ebd" providerId="LiveId" clId="{25E32692-2B0A-424A-B576-7E3CAA713383}" dt="2026-07-05T12:57:49.081" v="650" actId="14100"/>
          <ac:spMkLst>
            <pc:docMk/>
            <pc:sldMk cId="0" sldId="329"/>
            <ac:spMk id="4" creationId="{00000000-0000-0000-0000-000000000000}"/>
          </ac:spMkLst>
        </pc:spChg>
        <pc:spChg chg="mod">
          <ac:chgData name="Al Montaner abuhuseein" userId="2fe45c76f27c6ebd" providerId="LiveId" clId="{25E32692-2B0A-424A-B576-7E3CAA713383}" dt="2026-07-05T13:16:58.562" v="1212" actId="20577"/>
          <ac:spMkLst>
            <pc:docMk/>
            <pc:sldMk cId="0" sldId="329"/>
            <ac:spMk id="9" creationId="{00000000-0000-0000-0000-000000000000}"/>
          </ac:spMkLst>
        </pc:spChg>
        <pc:spChg chg="add">
          <ac:chgData name="Al Montaner abuhuseein" userId="2fe45c76f27c6ebd" providerId="LiveId" clId="{25E32692-2B0A-424A-B576-7E3CAA713383}" dt="2026-07-05T03:47:53.684" v="230" actId="22"/>
          <ac:spMkLst>
            <pc:docMk/>
            <pc:sldMk cId="0" sldId="329"/>
            <ac:spMk id="11" creationId="{3F0A9F6F-3A0D-E145-DADC-6420BA971C84}"/>
          </ac:spMkLst>
        </pc:spChg>
        <pc:spChg chg="add mod">
          <ac:chgData name="Al Montaner abuhuseein" userId="2fe45c76f27c6ebd" providerId="LiveId" clId="{25E32692-2B0A-424A-B576-7E3CAA713383}" dt="2026-07-05T12:57:35.036" v="642"/>
          <ac:spMkLst>
            <pc:docMk/>
            <pc:sldMk cId="0" sldId="329"/>
            <ac:spMk id="13" creationId="{9AC29ADC-2CAE-D891-7123-68AB9EAD9F36}"/>
          </ac:spMkLst>
        </pc:spChg>
      </pc:sldChg>
      <pc:sldChg chg="addSp delSp modSp mod">
        <pc:chgData name="Al Montaner abuhuseein" userId="2fe45c76f27c6ebd" providerId="LiveId" clId="{25E32692-2B0A-424A-B576-7E3CAA713383}" dt="2026-07-05T13:27:54.538" v="1355" actId="6549"/>
        <pc:sldMkLst>
          <pc:docMk/>
          <pc:sldMk cId="0" sldId="330"/>
        </pc:sldMkLst>
        <pc:spChg chg="mod">
          <ac:chgData name="Al Montaner abuhuseein" userId="2fe45c76f27c6ebd" providerId="LiveId" clId="{25E32692-2B0A-424A-B576-7E3CAA713383}" dt="2026-07-05T13:27:54.538" v="1355" actId="6549"/>
          <ac:spMkLst>
            <pc:docMk/>
            <pc:sldMk cId="0" sldId="330"/>
            <ac:spMk id="2" creationId="{00000000-0000-0000-0000-000000000000}"/>
          </ac:spMkLst>
        </pc:spChg>
        <pc:spChg chg="mod">
          <ac:chgData name="Al Montaner abuhuseein" userId="2fe45c76f27c6ebd" providerId="LiveId" clId="{25E32692-2B0A-424A-B576-7E3CAA713383}" dt="2026-07-05T12:58:19.785" v="660" actId="1076"/>
          <ac:spMkLst>
            <pc:docMk/>
            <pc:sldMk cId="0" sldId="330"/>
            <ac:spMk id="3" creationId="{00000000-0000-0000-0000-000000000000}"/>
          </ac:spMkLst>
        </pc:spChg>
        <pc:spChg chg="mod">
          <ac:chgData name="Al Montaner abuhuseein" userId="2fe45c76f27c6ebd" providerId="LiveId" clId="{25E32692-2B0A-424A-B576-7E3CAA713383}" dt="2026-07-05T12:58:16.113" v="659" actId="13900"/>
          <ac:spMkLst>
            <pc:docMk/>
            <pc:sldMk cId="0" sldId="330"/>
            <ac:spMk id="4" creationId="{00000000-0000-0000-0000-000000000000}"/>
          </ac:spMkLst>
        </pc:spChg>
        <pc:spChg chg="mod">
          <ac:chgData name="Al Montaner abuhuseein" userId="2fe45c76f27c6ebd" providerId="LiveId" clId="{25E32692-2B0A-424A-B576-7E3CAA713383}" dt="2026-07-05T13:17:02.909" v="1214" actId="20577"/>
          <ac:spMkLst>
            <pc:docMk/>
            <pc:sldMk cId="0" sldId="330"/>
            <ac:spMk id="9" creationId="{00000000-0000-0000-0000-000000000000}"/>
          </ac:spMkLst>
        </pc:spChg>
        <pc:spChg chg="add">
          <ac:chgData name="Al Montaner abuhuseein" userId="2fe45c76f27c6ebd" providerId="LiveId" clId="{25E32692-2B0A-424A-B576-7E3CAA713383}" dt="2026-07-05T03:47:55.203" v="231" actId="22"/>
          <ac:spMkLst>
            <pc:docMk/>
            <pc:sldMk cId="0" sldId="330"/>
            <ac:spMk id="11" creationId="{00395B8F-9F71-D8DA-8552-B7E64F343E09}"/>
          </ac:spMkLst>
        </pc:spChg>
        <pc:spChg chg="add mod">
          <ac:chgData name="Al Montaner abuhuseein" userId="2fe45c76f27c6ebd" providerId="LiveId" clId="{25E32692-2B0A-424A-B576-7E3CAA713383}" dt="2026-07-05T12:58:02.878" v="653"/>
          <ac:spMkLst>
            <pc:docMk/>
            <pc:sldMk cId="0" sldId="330"/>
            <ac:spMk id="13" creationId="{3CF32875-C1E9-689D-199E-AA61626A2094}"/>
          </ac:spMkLst>
        </pc:spChg>
      </pc:sldChg>
      <pc:sldChg chg="addSp delSp modSp mod">
        <pc:chgData name="Al Montaner abuhuseein" userId="2fe45c76f27c6ebd" providerId="LiveId" clId="{25E32692-2B0A-424A-B576-7E3CAA713383}" dt="2026-07-05T13:27:57.946" v="1357" actId="6549"/>
        <pc:sldMkLst>
          <pc:docMk/>
          <pc:sldMk cId="0" sldId="331"/>
        </pc:sldMkLst>
        <pc:spChg chg="mod">
          <ac:chgData name="Al Montaner abuhuseein" userId="2fe45c76f27c6ebd" providerId="LiveId" clId="{25E32692-2B0A-424A-B576-7E3CAA713383}" dt="2026-07-05T13:27:57.946" v="1357" actId="6549"/>
          <ac:spMkLst>
            <pc:docMk/>
            <pc:sldMk cId="0" sldId="331"/>
            <ac:spMk id="2" creationId="{00000000-0000-0000-0000-000000000000}"/>
          </ac:spMkLst>
        </pc:spChg>
        <pc:spChg chg="mod">
          <ac:chgData name="Al Montaner abuhuseein" userId="2fe45c76f27c6ebd" providerId="LiveId" clId="{25E32692-2B0A-424A-B576-7E3CAA713383}" dt="2026-07-05T12:59:01.866" v="669" actId="1076"/>
          <ac:spMkLst>
            <pc:docMk/>
            <pc:sldMk cId="0" sldId="331"/>
            <ac:spMk id="3" creationId="{00000000-0000-0000-0000-000000000000}"/>
          </ac:spMkLst>
        </pc:spChg>
        <pc:spChg chg="mod">
          <ac:chgData name="Al Montaner abuhuseein" userId="2fe45c76f27c6ebd" providerId="LiveId" clId="{25E32692-2B0A-424A-B576-7E3CAA713383}" dt="2026-07-05T12:58:57.171" v="668" actId="2710"/>
          <ac:spMkLst>
            <pc:docMk/>
            <pc:sldMk cId="0" sldId="331"/>
            <ac:spMk id="4" creationId="{00000000-0000-0000-0000-000000000000}"/>
          </ac:spMkLst>
        </pc:spChg>
        <pc:spChg chg="mod">
          <ac:chgData name="Al Montaner abuhuseein" userId="2fe45c76f27c6ebd" providerId="LiveId" clId="{25E32692-2B0A-424A-B576-7E3CAA713383}" dt="2026-07-05T13:17:05.738" v="1216" actId="20577"/>
          <ac:spMkLst>
            <pc:docMk/>
            <pc:sldMk cId="0" sldId="331"/>
            <ac:spMk id="9" creationId="{00000000-0000-0000-0000-000000000000}"/>
          </ac:spMkLst>
        </pc:spChg>
        <pc:spChg chg="add">
          <ac:chgData name="Al Montaner abuhuseein" userId="2fe45c76f27c6ebd" providerId="LiveId" clId="{25E32692-2B0A-424A-B576-7E3CAA713383}" dt="2026-07-05T03:47:56.822" v="232" actId="22"/>
          <ac:spMkLst>
            <pc:docMk/>
            <pc:sldMk cId="0" sldId="331"/>
            <ac:spMk id="11" creationId="{92052EA7-34EB-AAA7-0433-3BB3251E282A}"/>
          </ac:spMkLst>
        </pc:spChg>
        <pc:spChg chg="add mod">
          <ac:chgData name="Al Montaner abuhuseein" userId="2fe45c76f27c6ebd" providerId="LiveId" clId="{25E32692-2B0A-424A-B576-7E3CAA713383}" dt="2026-07-05T12:58:33.954" v="662"/>
          <ac:spMkLst>
            <pc:docMk/>
            <pc:sldMk cId="0" sldId="331"/>
            <ac:spMk id="13" creationId="{869ECE2E-7D57-9064-DB9C-EA1C968C699F}"/>
          </ac:spMkLst>
        </pc:spChg>
      </pc:sldChg>
      <pc:sldChg chg="addSp delSp modSp mod">
        <pc:chgData name="Al Montaner abuhuseein" userId="2fe45c76f27c6ebd" providerId="LiveId" clId="{25E32692-2B0A-424A-B576-7E3CAA713383}" dt="2026-07-05T13:28:02.020" v="1359" actId="6549"/>
        <pc:sldMkLst>
          <pc:docMk/>
          <pc:sldMk cId="0" sldId="332"/>
        </pc:sldMkLst>
        <pc:spChg chg="mod">
          <ac:chgData name="Al Montaner abuhuseein" userId="2fe45c76f27c6ebd" providerId="LiveId" clId="{25E32692-2B0A-424A-B576-7E3CAA713383}" dt="2026-07-05T13:28:02.020" v="1359" actId="6549"/>
          <ac:spMkLst>
            <pc:docMk/>
            <pc:sldMk cId="0" sldId="332"/>
            <ac:spMk id="2" creationId="{00000000-0000-0000-0000-000000000000}"/>
          </ac:spMkLst>
        </pc:spChg>
        <pc:spChg chg="mod">
          <ac:chgData name="Al Montaner abuhuseein" userId="2fe45c76f27c6ebd" providerId="LiveId" clId="{25E32692-2B0A-424A-B576-7E3CAA713383}" dt="2026-07-05T13:00:01.192" v="679" actId="1076"/>
          <ac:spMkLst>
            <pc:docMk/>
            <pc:sldMk cId="0" sldId="332"/>
            <ac:spMk id="3" creationId="{00000000-0000-0000-0000-000000000000}"/>
          </ac:spMkLst>
        </pc:spChg>
        <pc:spChg chg="mod">
          <ac:chgData name="Al Montaner abuhuseein" userId="2fe45c76f27c6ebd" providerId="LiveId" clId="{25E32692-2B0A-424A-B576-7E3CAA713383}" dt="2026-07-05T12:59:58.344" v="678" actId="2710"/>
          <ac:spMkLst>
            <pc:docMk/>
            <pc:sldMk cId="0" sldId="332"/>
            <ac:spMk id="4" creationId="{00000000-0000-0000-0000-000000000000}"/>
          </ac:spMkLst>
        </pc:spChg>
        <pc:spChg chg="mod">
          <ac:chgData name="Al Montaner abuhuseein" userId="2fe45c76f27c6ebd" providerId="LiveId" clId="{25E32692-2B0A-424A-B576-7E3CAA713383}" dt="2026-07-05T13:17:08.973" v="1218" actId="20577"/>
          <ac:spMkLst>
            <pc:docMk/>
            <pc:sldMk cId="0" sldId="332"/>
            <ac:spMk id="9" creationId="{00000000-0000-0000-0000-000000000000}"/>
          </ac:spMkLst>
        </pc:spChg>
        <pc:spChg chg="add">
          <ac:chgData name="Al Montaner abuhuseein" userId="2fe45c76f27c6ebd" providerId="LiveId" clId="{25E32692-2B0A-424A-B576-7E3CAA713383}" dt="2026-07-05T03:47:57.551" v="233" actId="22"/>
          <ac:spMkLst>
            <pc:docMk/>
            <pc:sldMk cId="0" sldId="332"/>
            <ac:spMk id="11" creationId="{0EA0AB77-99F2-4AE5-54C4-70730F7FB7F1}"/>
          </ac:spMkLst>
        </pc:spChg>
        <pc:spChg chg="add mod">
          <ac:chgData name="Al Montaner abuhuseein" userId="2fe45c76f27c6ebd" providerId="LiveId" clId="{25E32692-2B0A-424A-B576-7E3CAA713383}" dt="2026-07-05T12:59:30.040" v="671"/>
          <ac:spMkLst>
            <pc:docMk/>
            <pc:sldMk cId="0" sldId="332"/>
            <ac:spMk id="13" creationId="{A9F068F7-5123-FA0A-75AF-779A7147168E}"/>
          </ac:spMkLst>
        </pc:spChg>
      </pc:sldChg>
      <pc:sldChg chg="addSp delSp modSp mod">
        <pc:chgData name="Al Montaner abuhuseein" userId="2fe45c76f27c6ebd" providerId="LiveId" clId="{25E32692-2B0A-424A-B576-7E3CAA713383}" dt="2026-07-05T13:28:04.959" v="1361" actId="6549"/>
        <pc:sldMkLst>
          <pc:docMk/>
          <pc:sldMk cId="0" sldId="333"/>
        </pc:sldMkLst>
        <pc:spChg chg="mod">
          <ac:chgData name="Al Montaner abuhuseein" userId="2fe45c76f27c6ebd" providerId="LiveId" clId="{25E32692-2B0A-424A-B576-7E3CAA713383}" dt="2026-07-05T13:28:04.959" v="1361" actId="6549"/>
          <ac:spMkLst>
            <pc:docMk/>
            <pc:sldMk cId="0" sldId="333"/>
            <ac:spMk id="2" creationId="{00000000-0000-0000-0000-000000000000}"/>
          </ac:spMkLst>
        </pc:spChg>
        <pc:spChg chg="mod">
          <ac:chgData name="Al Montaner abuhuseein" userId="2fe45c76f27c6ebd" providerId="LiveId" clId="{25E32692-2B0A-424A-B576-7E3CAA713383}" dt="2026-07-05T13:00:55.209" v="689" actId="1076"/>
          <ac:spMkLst>
            <pc:docMk/>
            <pc:sldMk cId="0" sldId="333"/>
            <ac:spMk id="3" creationId="{00000000-0000-0000-0000-000000000000}"/>
          </ac:spMkLst>
        </pc:spChg>
        <pc:spChg chg="mod">
          <ac:chgData name="Al Montaner abuhuseein" userId="2fe45c76f27c6ebd" providerId="LiveId" clId="{25E32692-2B0A-424A-B576-7E3CAA713383}" dt="2026-07-05T13:00:51.761" v="688" actId="1076"/>
          <ac:spMkLst>
            <pc:docMk/>
            <pc:sldMk cId="0" sldId="333"/>
            <ac:spMk id="4" creationId="{00000000-0000-0000-0000-000000000000}"/>
          </ac:spMkLst>
        </pc:spChg>
        <pc:spChg chg="mod">
          <ac:chgData name="Al Montaner abuhuseein" userId="2fe45c76f27c6ebd" providerId="LiveId" clId="{25E32692-2B0A-424A-B576-7E3CAA713383}" dt="2026-07-05T13:17:12.055" v="1220" actId="20577"/>
          <ac:spMkLst>
            <pc:docMk/>
            <pc:sldMk cId="0" sldId="333"/>
            <ac:spMk id="9" creationId="{00000000-0000-0000-0000-000000000000}"/>
          </ac:spMkLst>
        </pc:spChg>
        <pc:spChg chg="add">
          <ac:chgData name="Al Montaner abuhuseein" userId="2fe45c76f27c6ebd" providerId="LiveId" clId="{25E32692-2B0A-424A-B576-7E3CAA713383}" dt="2026-07-05T03:47:58.248" v="234" actId="22"/>
          <ac:spMkLst>
            <pc:docMk/>
            <pc:sldMk cId="0" sldId="333"/>
            <ac:spMk id="11" creationId="{1DAD4075-A75B-C113-9D3B-95C211226CB1}"/>
          </ac:spMkLst>
        </pc:spChg>
        <pc:spChg chg="add mod">
          <ac:chgData name="Al Montaner abuhuseein" userId="2fe45c76f27c6ebd" providerId="LiveId" clId="{25E32692-2B0A-424A-B576-7E3CAA713383}" dt="2026-07-05T13:00:34.212" v="681"/>
          <ac:spMkLst>
            <pc:docMk/>
            <pc:sldMk cId="0" sldId="333"/>
            <ac:spMk id="13" creationId="{C7612326-E748-72FC-00C2-46A6C780633E}"/>
          </ac:spMkLst>
        </pc:spChg>
      </pc:sldChg>
      <pc:sldChg chg="addSp delSp modSp mod">
        <pc:chgData name="Al Montaner abuhuseein" userId="2fe45c76f27c6ebd" providerId="LiveId" clId="{25E32692-2B0A-424A-B576-7E3CAA713383}" dt="2026-07-05T13:28:09.071" v="1363" actId="6549"/>
        <pc:sldMkLst>
          <pc:docMk/>
          <pc:sldMk cId="0" sldId="334"/>
        </pc:sldMkLst>
        <pc:spChg chg="mod">
          <ac:chgData name="Al Montaner abuhuseein" userId="2fe45c76f27c6ebd" providerId="LiveId" clId="{25E32692-2B0A-424A-B576-7E3CAA713383}" dt="2026-07-05T13:28:09.071" v="1363" actId="6549"/>
          <ac:spMkLst>
            <pc:docMk/>
            <pc:sldMk cId="0" sldId="334"/>
            <ac:spMk id="2" creationId="{00000000-0000-0000-0000-000000000000}"/>
          </ac:spMkLst>
        </pc:spChg>
        <pc:spChg chg="mod">
          <ac:chgData name="Al Montaner abuhuseein" userId="2fe45c76f27c6ebd" providerId="LiveId" clId="{25E32692-2B0A-424A-B576-7E3CAA713383}" dt="2026-07-05T13:02:05.824" v="697" actId="1076"/>
          <ac:spMkLst>
            <pc:docMk/>
            <pc:sldMk cId="0" sldId="334"/>
            <ac:spMk id="3" creationId="{00000000-0000-0000-0000-000000000000}"/>
          </ac:spMkLst>
        </pc:spChg>
        <pc:spChg chg="mod">
          <ac:chgData name="Al Montaner abuhuseein" userId="2fe45c76f27c6ebd" providerId="LiveId" clId="{25E32692-2B0A-424A-B576-7E3CAA713383}" dt="2026-07-05T13:02:02.210" v="696" actId="403"/>
          <ac:spMkLst>
            <pc:docMk/>
            <pc:sldMk cId="0" sldId="334"/>
            <ac:spMk id="4" creationId="{00000000-0000-0000-0000-000000000000}"/>
          </ac:spMkLst>
        </pc:spChg>
        <pc:spChg chg="mod">
          <ac:chgData name="Al Montaner abuhuseein" userId="2fe45c76f27c6ebd" providerId="LiveId" clId="{25E32692-2B0A-424A-B576-7E3CAA713383}" dt="2026-07-05T13:17:15.481" v="1222" actId="20577"/>
          <ac:spMkLst>
            <pc:docMk/>
            <pc:sldMk cId="0" sldId="334"/>
            <ac:spMk id="9" creationId="{00000000-0000-0000-0000-000000000000}"/>
          </ac:spMkLst>
        </pc:spChg>
        <pc:spChg chg="add">
          <ac:chgData name="Al Montaner abuhuseein" userId="2fe45c76f27c6ebd" providerId="LiveId" clId="{25E32692-2B0A-424A-B576-7E3CAA713383}" dt="2026-07-05T03:47:59.123" v="235" actId="22"/>
          <ac:spMkLst>
            <pc:docMk/>
            <pc:sldMk cId="0" sldId="334"/>
            <ac:spMk id="11" creationId="{CE1199DD-26CE-EDC8-1B5A-489244B09C0A}"/>
          </ac:spMkLst>
        </pc:spChg>
        <pc:spChg chg="add mod">
          <ac:chgData name="Al Montaner abuhuseein" userId="2fe45c76f27c6ebd" providerId="LiveId" clId="{25E32692-2B0A-424A-B576-7E3CAA713383}" dt="2026-07-05T13:01:29.578" v="691"/>
          <ac:spMkLst>
            <pc:docMk/>
            <pc:sldMk cId="0" sldId="334"/>
            <ac:spMk id="13" creationId="{A7053BE8-7C93-E9AF-01BA-62F6A9B0700F}"/>
          </ac:spMkLst>
        </pc:spChg>
      </pc:sldChg>
      <pc:sldChg chg="addSp delSp modSp mod">
        <pc:chgData name="Al Montaner abuhuseein" userId="2fe45c76f27c6ebd" providerId="LiveId" clId="{25E32692-2B0A-424A-B576-7E3CAA713383}" dt="2026-07-05T13:28:12.021" v="1365" actId="20577"/>
        <pc:sldMkLst>
          <pc:docMk/>
          <pc:sldMk cId="0" sldId="335"/>
        </pc:sldMkLst>
        <pc:spChg chg="mod">
          <ac:chgData name="Al Montaner abuhuseein" userId="2fe45c76f27c6ebd" providerId="LiveId" clId="{25E32692-2B0A-424A-B576-7E3CAA713383}" dt="2026-07-05T13:28:12.021" v="1365" actId="20577"/>
          <ac:spMkLst>
            <pc:docMk/>
            <pc:sldMk cId="0" sldId="335"/>
            <ac:spMk id="2" creationId="{00000000-0000-0000-0000-000000000000}"/>
          </ac:spMkLst>
        </pc:spChg>
        <pc:spChg chg="mod">
          <ac:chgData name="Al Montaner abuhuseein" userId="2fe45c76f27c6ebd" providerId="LiveId" clId="{25E32692-2B0A-424A-B576-7E3CAA713383}" dt="2026-07-05T13:02:32.682" v="703" actId="1076"/>
          <ac:spMkLst>
            <pc:docMk/>
            <pc:sldMk cId="0" sldId="335"/>
            <ac:spMk id="3" creationId="{00000000-0000-0000-0000-000000000000}"/>
          </ac:spMkLst>
        </pc:spChg>
        <pc:spChg chg="mod">
          <ac:chgData name="Al Montaner abuhuseein" userId="2fe45c76f27c6ebd" providerId="LiveId" clId="{25E32692-2B0A-424A-B576-7E3CAA713383}" dt="2026-07-05T13:02:39.356" v="706" actId="13900"/>
          <ac:spMkLst>
            <pc:docMk/>
            <pc:sldMk cId="0" sldId="335"/>
            <ac:spMk id="4" creationId="{00000000-0000-0000-0000-000000000000}"/>
          </ac:spMkLst>
        </pc:spChg>
        <pc:spChg chg="mod">
          <ac:chgData name="Al Montaner abuhuseein" userId="2fe45c76f27c6ebd" providerId="LiveId" clId="{25E32692-2B0A-424A-B576-7E3CAA713383}" dt="2026-07-05T13:17:18.789" v="1224" actId="20577"/>
          <ac:spMkLst>
            <pc:docMk/>
            <pc:sldMk cId="0" sldId="335"/>
            <ac:spMk id="9" creationId="{00000000-0000-0000-0000-000000000000}"/>
          </ac:spMkLst>
        </pc:spChg>
        <pc:spChg chg="add">
          <ac:chgData name="Al Montaner abuhuseein" userId="2fe45c76f27c6ebd" providerId="LiveId" clId="{25E32692-2B0A-424A-B576-7E3CAA713383}" dt="2026-07-05T03:48:00.406" v="236" actId="22"/>
          <ac:spMkLst>
            <pc:docMk/>
            <pc:sldMk cId="0" sldId="335"/>
            <ac:spMk id="11" creationId="{B089BE5F-3845-657F-57FE-5049EB72C946}"/>
          </ac:spMkLst>
        </pc:spChg>
        <pc:spChg chg="add mod">
          <ac:chgData name="Al Montaner abuhuseein" userId="2fe45c76f27c6ebd" providerId="LiveId" clId="{25E32692-2B0A-424A-B576-7E3CAA713383}" dt="2026-07-05T13:02:21.466" v="699"/>
          <ac:spMkLst>
            <pc:docMk/>
            <pc:sldMk cId="0" sldId="335"/>
            <ac:spMk id="13" creationId="{8D3DCC7A-22D5-9357-AC79-3792239C7F34}"/>
          </ac:spMkLst>
        </pc:spChg>
      </pc:sldChg>
      <pc:sldChg chg="delSp modSp mod">
        <pc:chgData name="Al Montaner abuhuseein" userId="2fe45c76f27c6ebd" providerId="LiveId" clId="{25E32692-2B0A-424A-B576-7E3CAA713383}" dt="2026-07-05T13:17:21.768" v="1226" actId="20577"/>
        <pc:sldMkLst>
          <pc:docMk/>
          <pc:sldMk cId="0" sldId="336"/>
        </pc:sldMkLst>
        <pc:spChg chg="mod">
          <ac:chgData name="Al Montaner abuhuseein" userId="2fe45c76f27c6ebd" providerId="LiveId" clId="{25E32692-2B0A-424A-B576-7E3CAA713383}" dt="2026-07-05T13:03:01.874" v="710" actId="1076"/>
          <ac:spMkLst>
            <pc:docMk/>
            <pc:sldMk cId="0" sldId="336"/>
            <ac:spMk id="4" creationId="{00000000-0000-0000-0000-000000000000}"/>
          </ac:spMkLst>
        </pc:spChg>
        <pc:spChg chg="mod">
          <ac:chgData name="Al Montaner abuhuseein" userId="2fe45c76f27c6ebd" providerId="LiveId" clId="{25E32692-2B0A-424A-B576-7E3CAA713383}" dt="2026-07-05T13:03:04.961" v="711" actId="1076"/>
          <ac:spMkLst>
            <pc:docMk/>
            <pc:sldMk cId="0" sldId="336"/>
            <ac:spMk id="5" creationId="{00000000-0000-0000-0000-000000000000}"/>
          </ac:spMkLst>
        </pc:spChg>
        <pc:spChg chg="mod">
          <ac:chgData name="Al Montaner abuhuseein" userId="2fe45c76f27c6ebd" providerId="LiveId" clId="{25E32692-2B0A-424A-B576-7E3CAA713383}" dt="2026-07-05T13:17:21.768" v="1226" actId="20577"/>
          <ac:spMkLst>
            <pc:docMk/>
            <pc:sldMk cId="0" sldId="336"/>
            <ac:spMk id="8" creationId="{00000000-0000-0000-0000-000000000000}"/>
          </ac:spMkLst>
        </pc:spChg>
      </pc:sldChg>
      <pc:sldChg chg="addSp delSp modSp mod">
        <pc:chgData name="Al Montaner abuhuseein" userId="2fe45c76f27c6ebd" providerId="LiveId" clId="{25E32692-2B0A-424A-B576-7E3CAA713383}" dt="2026-07-05T13:17:25.468" v="1228" actId="20577"/>
        <pc:sldMkLst>
          <pc:docMk/>
          <pc:sldMk cId="0" sldId="337"/>
        </pc:sldMkLst>
        <pc:spChg chg="mod">
          <ac:chgData name="Al Montaner abuhuseein" userId="2fe45c76f27c6ebd" providerId="LiveId" clId="{25E32692-2B0A-424A-B576-7E3CAA713383}" dt="2026-07-05T13:05:08.373" v="916" actId="1076"/>
          <ac:spMkLst>
            <pc:docMk/>
            <pc:sldMk cId="0" sldId="337"/>
            <ac:spMk id="3" creationId="{00000000-0000-0000-0000-000000000000}"/>
          </ac:spMkLst>
        </pc:spChg>
        <pc:spChg chg="mod">
          <ac:chgData name="Al Montaner abuhuseein" userId="2fe45c76f27c6ebd" providerId="LiveId" clId="{25E32692-2B0A-424A-B576-7E3CAA713383}" dt="2026-07-05T13:04:58.676" v="915" actId="14100"/>
          <ac:spMkLst>
            <pc:docMk/>
            <pc:sldMk cId="0" sldId="337"/>
            <ac:spMk id="4" creationId="{00000000-0000-0000-0000-000000000000}"/>
          </ac:spMkLst>
        </pc:spChg>
        <pc:spChg chg="mod">
          <ac:chgData name="Al Montaner abuhuseein" userId="2fe45c76f27c6ebd" providerId="LiveId" clId="{25E32692-2B0A-424A-B576-7E3CAA713383}" dt="2026-07-05T13:04:21.188" v="910" actId="164"/>
          <ac:spMkLst>
            <pc:docMk/>
            <pc:sldMk cId="0" sldId="337"/>
            <ac:spMk id="7" creationId="{00000000-0000-0000-0000-000000000000}"/>
          </ac:spMkLst>
        </pc:spChg>
        <pc:spChg chg="mod">
          <ac:chgData name="Al Montaner abuhuseein" userId="2fe45c76f27c6ebd" providerId="LiveId" clId="{25E32692-2B0A-424A-B576-7E3CAA713383}" dt="2026-07-05T13:04:21.188" v="910" actId="164"/>
          <ac:spMkLst>
            <pc:docMk/>
            <pc:sldMk cId="0" sldId="337"/>
            <ac:spMk id="8" creationId="{00000000-0000-0000-0000-000000000000}"/>
          </ac:spMkLst>
        </pc:spChg>
        <pc:spChg chg="mod">
          <ac:chgData name="Al Montaner abuhuseein" userId="2fe45c76f27c6ebd" providerId="LiveId" clId="{25E32692-2B0A-424A-B576-7E3CAA713383}" dt="2026-07-05T13:04:21.188" v="910" actId="164"/>
          <ac:spMkLst>
            <pc:docMk/>
            <pc:sldMk cId="0" sldId="337"/>
            <ac:spMk id="9" creationId="{00000000-0000-0000-0000-000000000000}"/>
          </ac:spMkLst>
        </pc:spChg>
        <pc:spChg chg="mod">
          <ac:chgData name="Al Montaner abuhuseein" userId="2fe45c76f27c6ebd" providerId="LiveId" clId="{25E32692-2B0A-424A-B576-7E3CAA713383}" dt="2026-07-05T13:04:21.188" v="910" actId="164"/>
          <ac:spMkLst>
            <pc:docMk/>
            <pc:sldMk cId="0" sldId="337"/>
            <ac:spMk id="10" creationId="{00000000-0000-0000-0000-000000000000}"/>
          </ac:spMkLst>
        </pc:spChg>
        <pc:spChg chg="mod">
          <ac:chgData name="Al Montaner abuhuseein" userId="2fe45c76f27c6ebd" providerId="LiveId" clId="{25E32692-2B0A-424A-B576-7E3CAA713383}" dt="2026-07-05T13:04:21.188" v="910" actId="164"/>
          <ac:spMkLst>
            <pc:docMk/>
            <pc:sldMk cId="0" sldId="337"/>
            <ac:spMk id="11" creationId="{00000000-0000-0000-0000-000000000000}"/>
          </ac:spMkLst>
        </pc:spChg>
        <pc:spChg chg="mod">
          <ac:chgData name="Al Montaner abuhuseein" userId="2fe45c76f27c6ebd" providerId="LiveId" clId="{25E32692-2B0A-424A-B576-7E3CAA713383}" dt="2026-07-05T13:04:21.188" v="910" actId="164"/>
          <ac:spMkLst>
            <pc:docMk/>
            <pc:sldMk cId="0" sldId="337"/>
            <ac:spMk id="12" creationId="{00000000-0000-0000-0000-000000000000}"/>
          </ac:spMkLst>
        </pc:spChg>
        <pc:spChg chg="mod">
          <ac:chgData name="Al Montaner abuhuseein" userId="2fe45c76f27c6ebd" providerId="LiveId" clId="{25E32692-2B0A-424A-B576-7E3CAA713383}" dt="2026-07-05T13:04:21.188" v="910" actId="164"/>
          <ac:spMkLst>
            <pc:docMk/>
            <pc:sldMk cId="0" sldId="337"/>
            <ac:spMk id="13" creationId="{00000000-0000-0000-0000-000000000000}"/>
          </ac:spMkLst>
        </pc:spChg>
        <pc:spChg chg="mod">
          <ac:chgData name="Al Montaner abuhuseein" userId="2fe45c76f27c6ebd" providerId="LiveId" clId="{25E32692-2B0A-424A-B576-7E3CAA713383}" dt="2026-07-05T13:17:25.468" v="1228" actId="20577"/>
          <ac:spMkLst>
            <pc:docMk/>
            <pc:sldMk cId="0" sldId="337"/>
            <ac:spMk id="16" creationId="{00000000-0000-0000-0000-000000000000}"/>
          </ac:spMkLst>
        </pc:spChg>
        <pc:spChg chg="add">
          <ac:chgData name="Al Montaner abuhuseein" userId="2fe45c76f27c6ebd" providerId="LiveId" clId="{25E32692-2B0A-424A-B576-7E3CAA713383}" dt="2026-07-05T03:48:02.290" v="237" actId="22"/>
          <ac:spMkLst>
            <pc:docMk/>
            <pc:sldMk cId="0" sldId="337"/>
            <ac:spMk id="18" creationId="{BB5D4572-C292-3697-C7E4-EB01D1D3CA03}"/>
          </ac:spMkLst>
        </pc:spChg>
        <pc:spChg chg="add mod">
          <ac:chgData name="Al Montaner abuhuseein" userId="2fe45c76f27c6ebd" providerId="LiveId" clId="{25E32692-2B0A-424A-B576-7E3CAA713383}" dt="2026-07-05T13:03:38.675" v="715" actId="2710"/>
          <ac:spMkLst>
            <pc:docMk/>
            <pc:sldMk cId="0" sldId="337"/>
            <ac:spMk id="20" creationId="{507A78D6-8CAF-63FE-4EF3-0ADEFCB0570D}"/>
          </ac:spMkLst>
        </pc:spChg>
        <pc:grpChg chg="add mod">
          <ac:chgData name="Al Montaner abuhuseein" userId="2fe45c76f27c6ebd" providerId="LiveId" clId="{25E32692-2B0A-424A-B576-7E3CAA713383}" dt="2026-07-05T13:04:25.954" v="911" actId="1076"/>
          <ac:grpSpMkLst>
            <pc:docMk/>
            <pc:sldMk cId="0" sldId="337"/>
            <ac:grpSpMk id="21" creationId="{1905551E-D597-F923-5499-50C3D957CD37}"/>
          </ac:grpSpMkLst>
        </pc:grpChg>
      </pc:sldChg>
      <pc:sldChg chg="addSp delSp modSp mod">
        <pc:chgData name="Al Montaner abuhuseein" userId="2fe45c76f27c6ebd" providerId="LiveId" clId="{25E32692-2B0A-424A-B576-7E3CAA713383}" dt="2026-07-05T13:17:29.751" v="1230" actId="20577"/>
        <pc:sldMkLst>
          <pc:docMk/>
          <pc:sldMk cId="0" sldId="338"/>
        </pc:sldMkLst>
        <pc:spChg chg="mod">
          <ac:chgData name="Al Montaner abuhuseein" userId="2fe45c76f27c6ebd" providerId="LiveId" clId="{25E32692-2B0A-424A-B576-7E3CAA713383}" dt="2026-07-05T13:06:10.362" v="925" actId="1076"/>
          <ac:spMkLst>
            <pc:docMk/>
            <pc:sldMk cId="0" sldId="338"/>
            <ac:spMk id="3" creationId="{00000000-0000-0000-0000-000000000000}"/>
          </ac:spMkLst>
        </pc:spChg>
        <pc:spChg chg="mod">
          <ac:chgData name="Al Montaner abuhuseein" userId="2fe45c76f27c6ebd" providerId="LiveId" clId="{25E32692-2B0A-424A-B576-7E3CAA713383}" dt="2026-07-05T13:07:26.911" v="927" actId="1076"/>
          <ac:spMkLst>
            <pc:docMk/>
            <pc:sldMk cId="0" sldId="338"/>
            <ac:spMk id="4" creationId="{00000000-0000-0000-0000-000000000000}"/>
          </ac:spMkLst>
        </pc:spChg>
        <pc:spChg chg="mod">
          <ac:chgData name="Al Montaner abuhuseein" userId="2fe45c76f27c6ebd" providerId="LiveId" clId="{25E32692-2B0A-424A-B576-7E3CAA713383}" dt="2026-07-05T13:17:29.751" v="1230" actId="20577"/>
          <ac:spMkLst>
            <pc:docMk/>
            <pc:sldMk cId="0" sldId="338"/>
            <ac:spMk id="9" creationId="{00000000-0000-0000-0000-000000000000}"/>
          </ac:spMkLst>
        </pc:spChg>
        <pc:spChg chg="add">
          <ac:chgData name="Al Montaner abuhuseein" userId="2fe45c76f27c6ebd" providerId="LiveId" clId="{25E32692-2B0A-424A-B576-7E3CAA713383}" dt="2026-07-05T03:48:03.707" v="238" actId="22"/>
          <ac:spMkLst>
            <pc:docMk/>
            <pc:sldMk cId="0" sldId="338"/>
            <ac:spMk id="11" creationId="{30778419-F028-94E8-5FE3-49FB6F726A80}"/>
          </ac:spMkLst>
        </pc:spChg>
        <pc:spChg chg="add mod">
          <ac:chgData name="Al Montaner abuhuseein" userId="2fe45c76f27c6ebd" providerId="LiveId" clId="{25E32692-2B0A-424A-B576-7E3CAA713383}" dt="2026-07-05T13:05:51.957" v="919" actId="2710"/>
          <ac:spMkLst>
            <pc:docMk/>
            <pc:sldMk cId="0" sldId="338"/>
            <ac:spMk id="13" creationId="{A28FB715-CCEA-F423-09B8-8E3D705E7305}"/>
          </ac:spMkLst>
        </pc:spChg>
      </pc:sldChg>
      <pc:sldChg chg="addSp delSp modSp mod">
        <pc:chgData name="Al Montaner abuhuseein" userId="2fe45c76f27c6ebd" providerId="LiveId" clId="{25E32692-2B0A-424A-B576-7E3CAA713383}" dt="2026-07-05T13:17:33.080" v="1232" actId="20577"/>
        <pc:sldMkLst>
          <pc:docMk/>
          <pc:sldMk cId="0" sldId="339"/>
        </pc:sldMkLst>
        <pc:spChg chg="mod">
          <ac:chgData name="Al Montaner abuhuseein" userId="2fe45c76f27c6ebd" providerId="LiveId" clId="{25E32692-2B0A-424A-B576-7E3CAA713383}" dt="2026-07-05T13:08:28.294" v="935" actId="1076"/>
          <ac:spMkLst>
            <pc:docMk/>
            <pc:sldMk cId="0" sldId="339"/>
            <ac:spMk id="3" creationId="{00000000-0000-0000-0000-000000000000}"/>
          </ac:spMkLst>
        </pc:spChg>
        <pc:spChg chg="mod">
          <ac:chgData name="Al Montaner abuhuseein" userId="2fe45c76f27c6ebd" providerId="LiveId" clId="{25E32692-2B0A-424A-B576-7E3CAA713383}" dt="2026-07-05T13:08:13.808" v="934" actId="403"/>
          <ac:spMkLst>
            <pc:docMk/>
            <pc:sldMk cId="0" sldId="339"/>
            <ac:spMk id="4" creationId="{00000000-0000-0000-0000-000000000000}"/>
          </ac:spMkLst>
        </pc:spChg>
        <pc:spChg chg="mod">
          <ac:chgData name="Al Montaner abuhuseein" userId="2fe45c76f27c6ebd" providerId="LiveId" clId="{25E32692-2B0A-424A-B576-7E3CAA713383}" dt="2026-07-05T13:17:33.080" v="1232" actId="20577"/>
          <ac:spMkLst>
            <pc:docMk/>
            <pc:sldMk cId="0" sldId="339"/>
            <ac:spMk id="9" creationId="{00000000-0000-0000-0000-000000000000}"/>
          </ac:spMkLst>
        </pc:spChg>
        <pc:spChg chg="add">
          <ac:chgData name="Al Montaner abuhuseein" userId="2fe45c76f27c6ebd" providerId="LiveId" clId="{25E32692-2B0A-424A-B576-7E3CAA713383}" dt="2026-07-05T03:48:05.160" v="239" actId="22"/>
          <ac:spMkLst>
            <pc:docMk/>
            <pc:sldMk cId="0" sldId="339"/>
            <ac:spMk id="11" creationId="{85F2C647-825F-1BB2-C177-80DEB315B073}"/>
          </ac:spMkLst>
        </pc:spChg>
        <pc:spChg chg="add mod">
          <ac:chgData name="Al Montaner abuhuseein" userId="2fe45c76f27c6ebd" providerId="LiveId" clId="{25E32692-2B0A-424A-B576-7E3CAA713383}" dt="2026-07-05T13:07:42.416" v="929"/>
          <ac:spMkLst>
            <pc:docMk/>
            <pc:sldMk cId="0" sldId="339"/>
            <ac:spMk id="13" creationId="{A9B299D9-7D96-FF41-A58E-BA5376A6C814}"/>
          </ac:spMkLst>
        </pc:spChg>
      </pc:sldChg>
      <pc:sldChg chg="addSp delSp modSp mod">
        <pc:chgData name="Al Montaner abuhuseein" userId="2fe45c76f27c6ebd" providerId="LiveId" clId="{25E32692-2B0A-424A-B576-7E3CAA713383}" dt="2026-07-05T13:17:36.529" v="1234" actId="20577"/>
        <pc:sldMkLst>
          <pc:docMk/>
          <pc:sldMk cId="0" sldId="340"/>
        </pc:sldMkLst>
        <pc:spChg chg="mod">
          <ac:chgData name="Al Montaner abuhuseein" userId="2fe45c76f27c6ebd" providerId="LiveId" clId="{25E32692-2B0A-424A-B576-7E3CAA713383}" dt="2026-07-05T13:10:12.006" v="943" actId="1076"/>
          <ac:spMkLst>
            <pc:docMk/>
            <pc:sldMk cId="0" sldId="340"/>
            <ac:spMk id="3" creationId="{00000000-0000-0000-0000-000000000000}"/>
          </ac:spMkLst>
        </pc:spChg>
        <pc:spChg chg="mod">
          <ac:chgData name="Al Montaner abuhuseein" userId="2fe45c76f27c6ebd" providerId="LiveId" clId="{25E32692-2B0A-424A-B576-7E3CAA713383}" dt="2026-07-05T13:10:22.264" v="944" actId="13900"/>
          <ac:spMkLst>
            <pc:docMk/>
            <pc:sldMk cId="0" sldId="340"/>
            <ac:spMk id="4" creationId="{00000000-0000-0000-0000-000000000000}"/>
          </ac:spMkLst>
        </pc:spChg>
        <pc:spChg chg="mod">
          <ac:chgData name="Al Montaner abuhuseein" userId="2fe45c76f27c6ebd" providerId="LiveId" clId="{25E32692-2B0A-424A-B576-7E3CAA713383}" dt="2026-07-05T13:17:36.529" v="1234" actId="20577"/>
          <ac:spMkLst>
            <pc:docMk/>
            <pc:sldMk cId="0" sldId="340"/>
            <ac:spMk id="9" creationId="{00000000-0000-0000-0000-000000000000}"/>
          </ac:spMkLst>
        </pc:spChg>
        <pc:spChg chg="add">
          <ac:chgData name="Al Montaner abuhuseein" userId="2fe45c76f27c6ebd" providerId="LiveId" clId="{25E32692-2B0A-424A-B576-7E3CAA713383}" dt="2026-07-05T03:48:07.111" v="240" actId="22"/>
          <ac:spMkLst>
            <pc:docMk/>
            <pc:sldMk cId="0" sldId="340"/>
            <ac:spMk id="11" creationId="{3CA77E2A-5870-94E6-3A07-289B90273244}"/>
          </ac:spMkLst>
        </pc:spChg>
        <pc:spChg chg="add mod">
          <ac:chgData name="Al Montaner abuhuseein" userId="2fe45c76f27c6ebd" providerId="LiveId" clId="{25E32692-2B0A-424A-B576-7E3CAA713383}" dt="2026-07-05T13:09:54.816" v="937"/>
          <ac:spMkLst>
            <pc:docMk/>
            <pc:sldMk cId="0" sldId="340"/>
            <ac:spMk id="13" creationId="{7BC7C4D8-EF23-D386-4B25-12339790C67E}"/>
          </ac:spMkLst>
        </pc:spChg>
      </pc:sldChg>
      <pc:sldChg chg="addSp delSp modSp mod">
        <pc:chgData name="Al Montaner abuhuseein" userId="2fe45c76f27c6ebd" providerId="LiveId" clId="{25E32692-2B0A-424A-B576-7E3CAA713383}" dt="2026-07-05T13:17:39.334" v="1236" actId="20577"/>
        <pc:sldMkLst>
          <pc:docMk/>
          <pc:sldMk cId="0" sldId="341"/>
        </pc:sldMkLst>
        <pc:spChg chg="mod">
          <ac:chgData name="Al Montaner abuhuseein" userId="2fe45c76f27c6ebd" providerId="LiveId" clId="{25E32692-2B0A-424A-B576-7E3CAA713383}" dt="2026-07-05T13:10:49.199" v="952" actId="1076"/>
          <ac:spMkLst>
            <pc:docMk/>
            <pc:sldMk cId="0" sldId="341"/>
            <ac:spMk id="3" creationId="{00000000-0000-0000-0000-000000000000}"/>
          </ac:spMkLst>
        </pc:spChg>
        <pc:spChg chg="mod">
          <ac:chgData name="Al Montaner abuhuseein" userId="2fe45c76f27c6ebd" providerId="LiveId" clId="{25E32692-2B0A-424A-B576-7E3CAA713383}" dt="2026-07-05T13:10:44.087" v="951" actId="14100"/>
          <ac:spMkLst>
            <pc:docMk/>
            <pc:sldMk cId="0" sldId="341"/>
            <ac:spMk id="4" creationId="{00000000-0000-0000-0000-000000000000}"/>
          </ac:spMkLst>
        </pc:spChg>
        <pc:spChg chg="mod">
          <ac:chgData name="Al Montaner abuhuseein" userId="2fe45c76f27c6ebd" providerId="LiveId" clId="{25E32692-2B0A-424A-B576-7E3CAA713383}" dt="2026-07-05T13:17:39.334" v="1236" actId="20577"/>
          <ac:spMkLst>
            <pc:docMk/>
            <pc:sldMk cId="0" sldId="341"/>
            <ac:spMk id="9" creationId="{00000000-0000-0000-0000-000000000000}"/>
          </ac:spMkLst>
        </pc:spChg>
        <pc:spChg chg="add">
          <ac:chgData name="Al Montaner abuhuseein" userId="2fe45c76f27c6ebd" providerId="LiveId" clId="{25E32692-2B0A-424A-B576-7E3CAA713383}" dt="2026-07-05T03:48:08.796" v="241" actId="22"/>
          <ac:spMkLst>
            <pc:docMk/>
            <pc:sldMk cId="0" sldId="341"/>
            <ac:spMk id="11" creationId="{AB98878D-EF6D-7501-77B1-55004A680782}"/>
          </ac:spMkLst>
        </pc:spChg>
        <pc:spChg chg="add mod">
          <ac:chgData name="Al Montaner abuhuseein" userId="2fe45c76f27c6ebd" providerId="LiveId" clId="{25E32692-2B0A-424A-B576-7E3CAA713383}" dt="2026-07-05T13:10:33.350" v="946"/>
          <ac:spMkLst>
            <pc:docMk/>
            <pc:sldMk cId="0" sldId="341"/>
            <ac:spMk id="13" creationId="{DF84C492-F4C3-4898-8889-288B53F4617B}"/>
          </ac:spMkLst>
        </pc:spChg>
      </pc:sldChg>
      <pc:sldChg chg="addSp delSp modSp mod">
        <pc:chgData name="Al Montaner abuhuseein" userId="2fe45c76f27c6ebd" providerId="LiveId" clId="{25E32692-2B0A-424A-B576-7E3CAA713383}" dt="2026-07-05T13:17:43.104" v="1238" actId="20577"/>
        <pc:sldMkLst>
          <pc:docMk/>
          <pc:sldMk cId="0" sldId="342"/>
        </pc:sldMkLst>
        <pc:spChg chg="mod">
          <ac:chgData name="Al Montaner abuhuseein" userId="2fe45c76f27c6ebd" providerId="LiveId" clId="{25E32692-2B0A-424A-B576-7E3CAA713383}" dt="2026-07-05T13:11:16.229" v="961" actId="1076"/>
          <ac:spMkLst>
            <pc:docMk/>
            <pc:sldMk cId="0" sldId="342"/>
            <ac:spMk id="3" creationId="{00000000-0000-0000-0000-000000000000}"/>
          </ac:spMkLst>
        </pc:spChg>
        <pc:spChg chg="mod">
          <ac:chgData name="Al Montaner abuhuseein" userId="2fe45c76f27c6ebd" providerId="LiveId" clId="{25E32692-2B0A-424A-B576-7E3CAA713383}" dt="2026-07-05T13:11:13.364" v="960" actId="13900"/>
          <ac:spMkLst>
            <pc:docMk/>
            <pc:sldMk cId="0" sldId="342"/>
            <ac:spMk id="4" creationId="{00000000-0000-0000-0000-000000000000}"/>
          </ac:spMkLst>
        </pc:spChg>
        <pc:spChg chg="mod">
          <ac:chgData name="Al Montaner abuhuseein" userId="2fe45c76f27c6ebd" providerId="LiveId" clId="{25E32692-2B0A-424A-B576-7E3CAA713383}" dt="2026-07-05T13:17:43.104" v="1238" actId="20577"/>
          <ac:spMkLst>
            <pc:docMk/>
            <pc:sldMk cId="0" sldId="342"/>
            <ac:spMk id="9" creationId="{00000000-0000-0000-0000-000000000000}"/>
          </ac:spMkLst>
        </pc:spChg>
        <pc:spChg chg="add">
          <ac:chgData name="Al Montaner abuhuseein" userId="2fe45c76f27c6ebd" providerId="LiveId" clId="{25E32692-2B0A-424A-B576-7E3CAA713383}" dt="2026-07-05T03:48:10.371" v="242" actId="22"/>
          <ac:spMkLst>
            <pc:docMk/>
            <pc:sldMk cId="0" sldId="342"/>
            <ac:spMk id="11" creationId="{466D678F-7EBC-1EA9-FC2C-7414D7721654}"/>
          </ac:spMkLst>
        </pc:spChg>
        <pc:spChg chg="add mod">
          <ac:chgData name="Al Montaner abuhuseein" userId="2fe45c76f27c6ebd" providerId="LiveId" clId="{25E32692-2B0A-424A-B576-7E3CAA713383}" dt="2026-07-05T13:11:00.018" v="954"/>
          <ac:spMkLst>
            <pc:docMk/>
            <pc:sldMk cId="0" sldId="342"/>
            <ac:spMk id="13" creationId="{FF0A8824-C4CE-CF08-0A45-9B488A5BBECB}"/>
          </ac:spMkLst>
        </pc:spChg>
      </pc:sldChg>
      <pc:sldChg chg="addSp delSp modSp mod">
        <pc:chgData name="Al Montaner abuhuseein" userId="2fe45c76f27c6ebd" providerId="LiveId" clId="{25E32692-2B0A-424A-B576-7E3CAA713383}" dt="2026-07-05T13:17:46.756" v="1240" actId="20577"/>
        <pc:sldMkLst>
          <pc:docMk/>
          <pc:sldMk cId="0" sldId="343"/>
        </pc:sldMkLst>
        <pc:spChg chg="mod">
          <ac:chgData name="Al Montaner abuhuseein" userId="2fe45c76f27c6ebd" providerId="LiveId" clId="{25E32692-2B0A-424A-B576-7E3CAA713383}" dt="2026-07-05T13:14:05.988" v="1138" actId="1076"/>
          <ac:spMkLst>
            <pc:docMk/>
            <pc:sldMk cId="0" sldId="343"/>
            <ac:spMk id="3" creationId="{00000000-0000-0000-0000-000000000000}"/>
          </ac:spMkLst>
        </pc:spChg>
        <pc:spChg chg="mod">
          <ac:chgData name="Al Montaner abuhuseein" userId="2fe45c76f27c6ebd" providerId="LiveId" clId="{25E32692-2B0A-424A-B576-7E3CAA713383}" dt="2026-07-05T13:14:02.758" v="1137" actId="1076"/>
          <ac:spMkLst>
            <pc:docMk/>
            <pc:sldMk cId="0" sldId="343"/>
            <ac:spMk id="4" creationId="{00000000-0000-0000-0000-000000000000}"/>
          </ac:spMkLst>
        </pc:spChg>
        <pc:spChg chg="mod">
          <ac:chgData name="Al Montaner abuhuseein" userId="2fe45c76f27c6ebd" providerId="LiveId" clId="{25E32692-2B0A-424A-B576-7E3CAA713383}" dt="2026-07-05T13:13:37.772" v="1127" actId="164"/>
          <ac:spMkLst>
            <pc:docMk/>
            <pc:sldMk cId="0" sldId="343"/>
            <ac:spMk id="7" creationId="{00000000-0000-0000-0000-000000000000}"/>
          </ac:spMkLst>
        </pc:spChg>
        <pc:spChg chg="mod">
          <ac:chgData name="Al Montaner abuhuseein" userId="2fe45c76f27c6ebd" providerId="LiveId" clId="{25E32692-2B0A-424A-B576-7E3CAA713383}" dt="2026-07-05T13:13:37.772" v="1127" actId="164"/>
          <ac:spMkLst>
            <pc:docMk/>
            <pc:sldMk cId="0" sldId="343"/>
            <ac:spMk id="8" creationId="{00000000-0000-0000-0000-000000000000}"/>
          </ac:spMkLst>
        </pc:spChg>
        <pc:spChg chg="mod">
          <ac:chgData name="Al Montaner abuhuseein" userId="2fe45c76f27c6ebd" providerId="LiveId" clId="{25E32692-2B0A-424A-B576-7E3CAA713383}" dt="2026-07-05T13:13:37.772" v="1127" actId="164"/>
          <ac:spMkLst>
            <pc:docMk/>
            <pc:sldMk cId="0" sldId="343"/>
            <ac:spMk id="9" creationId="{00000000-0000-0000-0000-000000000000}"/>
          </ac:spMkLst>
        </pc:spChg>
        <pc:spChg chg="mod">
          <ac:chgData name="Al Montaner abuhuseein" userId="2fe45c76f27c6ebd" providerId="LiveId" clId="{25E32692-2B0A-424A-B576-7E3CAA713383}" dt="2026-07-05T13:13:37.772" v="1127" actId="164"/>
          <ac:spMkLst>
            <pc:docMk/>
            <pc:sldMk cId="0" sldId="343"/>
            <ac:spMk id="10" creationId="{00000000-0000-0000-0000-000000000000}"/>
          </ac:spMkLst>
        </pc:spChg>
        <pc:spChg chg="mod">
          <ac:chgData name="Al Montaner abuhuseein" userId="2fe45c76f27c6ebd" providerId="LiveId" clId="{25E32692-2B0A-424A-B576-7E3CAA713383}" dt="2026-07-05T13:13:37.772" v="1127" actId="164"/>
          <ac:spMkLst>
            <pc:docMk/>
            <pc:sldMk cId="0" sldId="343"/>
            <ac:spMk id="11" creationId="{00000000-0000-0000-0000-000000000000}"/>
          </ac:spMkLst>
        </pc:spChg>
        <pc:spChg chg="mod">
          <ac:chgData name="Al Montaner abuhuseein" userId="2fe45c76f27c6ebd" providerId="LiveId" clId="{25E32692-2B0A-424A-B576-7E3CAA713383}" dt="2026-07-05T13:13:37.772" v="1127" actId="164"/>
          <ac:spMkLst>
            <pc:docMk/>
            <pc:sldMk cId="0" sldId="343"/>
            <ac:spMk id="12" creationId="{00000000-0000-0000-0000-000000000000}"/>
          </ac:spMkLst>
        </pc:spChg>
        <pc:spChg chg="mod">
          <ac:chgData name="Al Montaner abuhuseein" userId="2fe45c76f27c6ebd" providerId="LiveId" clId="{25E32692-2B0A-424A-B576-7E3CAA713383}" dt="2026-07-05T13:13:37.772" v="1127" actId="164"/>
          <ac:spMkLst>
            <pc:docMk/>
            <pc:sldMk cId="0" sldId="343"/>
            <ac:spMk id="13" creationId="{00000000-0000-0000-0000-000000000000}"/>
          </ac:spMkLst>
        </pc:spChg>
        <pc:spChg chg="mod">
          <ac:chgData name="Al Montaner abuhuseein" userId="2fe45c76f27c6ebd" providerId="LiveId" clId="{25E32692-2B0A-424A-B576-7E3CAA713383}" dt="2026-07-05T13:17:46.756" v="1240" actId="20577"/>
          <ac:spMkLst>
            <pc:docMk/>
            <pc:sldMk cId="0" sldId="343"/>
            <ac:spMk id="16" creationId="{00000000-0000-0000-0000-000000000000}"/>
          </ac:spMkLst>
        </pc:spChg>
        <pc:spChg chg="add">
          <ac:chgData name="Al Montaner abuhuseein" userId="2fe45c76f27c6ebd" providerId="LiveId" clId="{25E32692-2B0A-424A-B576-7E3CAA713383}" dt="2026-07-05T03:48:11.222" v="243" actId="22"/>
          <ac:spMkLst>
            <pc:docMk/>
            <pc:sldMk cId="0" sldId="343"/>
            <ac:spMk id="18" creationId="{60685127-0F96-ECD0-4ACC-713A5EAB879F}"/>
          </ac:spMkLst>
        </pc:spChg>
        <pc:spChg chg="add mod">
          <ac:chgData name="Al Montaner abuhuseein" userId="2fe45c76f27c6ebd" providerId="LiveId" clId="{25E32692-2B0A-424A-B576-7E3CAA713383}" dt="2026-07-05T13:14:16.209" v="1149" actId="1037"/>
          <ac:spMkLst>
            <pc:docMk/>
            <pc:sldMk cId="0" sldId="343"/>
            <ac:spMk id="20" creationId="{B36AD203-0CE4-98F2-3B21-992452C5180E}"/>
          </ac:spMkLst>
        </pc:spChg>
        <pc:grpChg chg="add mod">
          <ac:chgData name="Al Montaner abuhuseein" userId="2fe45c76f27c6ebd" providerId="LiveId" clId="{25E32692-2B0A-424A-B576-7E3CAA713383}" dt="2026-07-05T13:13:44.886" v="1129" actId="1076"/>
          <ac:grpSpMkLst>
            <pc:docMk/>
            <pc:sldMk cId="0" sldId="343"/>
            <ac:grpSpMk id="21" creationId="{D5E4C3BD-FDB6-BC96-B06B-C750C83C5D55}"/>
          </ac:grpSpMkLst>
        </pc:grpChg>
      </pc:sldChg>
      <pc:sldChg chg="addSp delSp modSp mod">
        <pc:chgData name="Al Montaner abuhuseein" userId="2fe45c76f27c6ebd" providerId="LiveId" clId="{25E32692-2B0A-424A-B576-7E3CAA713383}" dt="2026-07-05T13:17:49.901" v="1242" actId="20577"/>
        <pc:sldMkLst>
          <pc:docMk/>
          <pc:sldMk cId="0" sldId="344"/>
        </pc:sldMkLst>
        <pc:spChg chg="mod">
          <ac:chgData name="Al Montaner abuhuseein" userId="2fe45c76f27c6ebd" providerId="LiveId" clId="{25E32692-2B0A-424A-B576-7E3CAA713383}" dt="2026-07-05T13:14:42.191" v="1157" actId="1076"/>
          <ac:spMkLst>
            <pc:docMk/>
            <pc:sldMk cId="0" sldId="344"/>
            <ac:spMk id="3" creationId="{00000000-0000-0000-0000-000000000000}"/>
          </ac:spMkLst>
        </pc:spChg>
        <pc:spChg chg="mod">
          <ac:chgData name="Al Montaner abuhuseein" userId="2fe45c76f27c6ebd" providerId="LiveId" clId="{25E32692-2B0A-424A-B576-7E3CAA713383}" dt="2026-07-05T13:14:38.033" v="1156" actId="403"/>
          <ac:spMkLst>
            <pc:docMk/>
            <pc:sldMk cId="0" sldId="344"/>
            <ac:spMk id="4" creationId="{00000000-0000-0000-0000-000000000000}"/>
          </ac:spMkLst>
        </pc:spChg>
        <pc:spChg chg="mod">
          <ac:chgData name="Al Montaner abuhuseein" userId="2fe45c76f27c6ebd" providerId="LiveId" clId="{25E32692-2B0A-424A-B576-7E3CAA713383}" dt="2026-07-05T13:17:49.901" v="1242" actId="20577"/>
          <ac:spMkLst>
            <pc:docMk/>
            <pc:sldMk cId="0" sldId="344"/>
            <ac:spMk id="9" creationId="{00000000-0000-0000-0000-000000000000}"/>
          </ac:spMkLst>
        </pc:spChg>
        <pc:spChg chg="add">
          <ac:chgData name="Al Montaner abuhuseein" userId="2fe45c76f27c6ebd" providerId="LiveId" clId="{25E32692-2B0A-424A-B576-7E3CAA713383}" dt="2026-07-05T03:48:12.873" v="244" actId="22"/>
          <ac:spMkLst>
            <pc:docMk/>
            <pc:sldMk cId="0" sldId="344"/>
            <ac:spMk id="11" creationId="{90099C8A-821D-DE0C-8457-83820783CF25}"/>
          </ac:spMkLst>
        </pc:spChg>
        <pc:spChg chg="add mod">
          <ac:chgData name="Al Montaner abuhuseein" userId="2fe45c76f27c6ebd" providerId="LiveId" clId="{25E32692-2B0A-424A-B576-7E3CAA713383}" dt="2026-07-05T13:14:27.910" v="1151"/>
          <ac:spMkLst>
            <pc:docMk/>
            <pc:sldMk cId="0" sldId="344"/>
            <ac:spMk id="13" creationId="{962DD894-BD5B-975A-0D7E-F77576C85D91}"/>
          </ac:spMkLst>
        </pc:spChg>
      </pc:sldChg>
      <pc:sldChg chg="delSp modSp mod">
        <pc:chgData name="Al Montaner abuhuseein" userId="2fe45c76f27c6ebd" providerId="LiveId" clId="{25E32692-2B0A-424A-B576-7E3CAA713383}" dt="2026-07-05T13:17:53.444" v="1244" actId="20577"/>
        <pc:sldMkLst>
          <pc:docMk/>
          <pc:sldMk cId="0" sldId="345"/>
        </pc:sldMkLst>
        <pc:spChg chg="mod">
          <ac:chgData name="Al Montaner abuhuseein" userId="2fe45c76f27c6ebd" providerId="LiveId" clId="{25E32692-2B0A-424A-B576-7E3CAA713383}" dt="2026-07-05T02:49:16.554" v="103" actId="1076"/>
          <ac:spMkLst>
            <pc:docMk/>
            <pc:sldMk cId="0" sldId="345"/>
            <ac:spMk id="3" creationId="{00000000-0000-0000-0000-000000000000}"/>
          </ac:spMkLst>
        </pc:spChg>
        <pc:spChg chg="mod">
          <ac:chgData name="Al Montaner abuhuseein" userId="2fe45c76f27c6ebd" providerId="LiveId" clId="{25E32692-2B0A-424A-B576-7E3CAA713383}" dt="2026-07-05T03:45:39.790" v="190" actId="1076"/>
          <ac:spMkLst>
            <pc:docMk/>
            <pc:sldMk cId="0" sldId="345"/>
            <ac:spMk id="4" creationId="{00000000-0000-0000-0000-000000000000}"/>
          </ac:spMkLst>
        </pc:spChg>
        <pc:spChg chg="mod">
          <ac:chgData name="Al Montaner abuhuseein" userId="2fe45c76f27c6ebd" providerId="LiveId" clId="{25E32692-2B0A-424A-B576-7E3CAA713383}" dt="2026-07-05T13:17:53.444" v="1244" actId="20577"/>
          <ac:spMkLst>
            <pc:docMk/>
            <pc:sldMk cId="0" sldId="345"/>
            <ac:spMk id="9" creationId="{00000000-0000-0000-0000-000000000000}"/>
          </ac:spMkLst>
        </pc:spChg>
      </pc:sldChg>
      <pc:sldChg chg="addSp delSp modSp mod">
        <pc:chgData name="Al Montaner abuhuseein" userId="2fe45c76f27c6ebd" providerId="LiveId" clId="{25E32692-2B0A-424A-B576-7E3CAA713383}" dt="2026-07-05T13:17:57.325" v="1246" actId="20577"/>
        <pc:sldMkLst>
          <pc:docMk/>
          <pc:sldMk cId="0" sldId="346"/>
        </pc:sldMkLst>
        <pc:spChg chg="mod">
          <ac:chgData name="Al Montaner abuhuseein" userId="2fe45c76f27c6ebd" providerId="LiveId" clId="{25E32692-2B0A-424A-B576-7E3CAA713383}" dt="2026-07-05T02:43:31.918" v="88" actId="1076"/>
          <ac:spMkLst>
            <pc:docMk/>
            <pc:sldMk cId="0" sldId="346"/>
            <ac:spMk id="2" creationId="{00000000-0000-0000-0000-000000000000}"/>
          </ac:spMkLst>
        </pc:spChg>
        <pc:spChg chg="mod">
          <ac:chgData name="Al Montaner abuhuseein" userId="2fe45c76f27c6ebd" providerId="LiveId" clId="{25E32692-2B0A-424A-B576-7E3CAA713383}" dt="2026-07-05T03:46:00.618" v="194" actId="1076"/>
          <ac:spMkLst>
            <pc:docMk/>
            <pc:sldMk cId="0" sldId="346"/>
            <ac:spMk id="3" creationId="{00000000-0000-0000-0000-000000000000}"/>
          </ac:spMkLst>
        </pc:spChg>
        <pc:spChg chg="mod">
          <ac:chgData name="Al Montaner abuhuseein" userId="2fe45c76f27c6ebd" providerId="LiveId" clId="{25E32692-2B0A-424A-B576-7E3CAA713383}" dt="2026-07-05T03:46:04.837" v="195" actId="1076"/>
          <ac:spMkLst>
            <pc:docMk/>
            <pc:sldMk cId="0" sldId="346"/>
            <ac:spMk id="4" creationId="{00000000-0000-0000-0000-000000000000}"/>
          </ac:spMkLst>
        </pc:spChg>
        <pc:spChg chg="mod">
          <ac:chgData name="Al Montaner abuhuseein" userId="2fe45c76f27c6ebd" providerId="LiveId" clId="{25E32692-2B0A-424A-B576-7E3CAA713383}" dt="2026-07-05T13:17:57.325" v="1246" actId="20577"/>
          <ac:spMkLst>
            <pc:docMk/>
            <pc:sldMk cId="0" sldId="346"/>
            <ac:spMk id="9" creationId="{00000000-0000-0000-0000-000000000000}"/>
          </ac:spMkLst>
        </pc:spChg>
        <pc:picChg chg="add">
          <ac:chgData name="Al Montaner abuhuseein" userId="2fe45c76f27c6ebd" providerId="LiveId" clId="{25E32692-2B0A-424A-B576-7E3CAA713383}" dt="2026-07-04T20:17:32.291" v="5" actId="22"/>
          <ac:picMkLst>
            <pc:docMk/>
            <pc:sldMk cId="0" sldId="346"/>
            <ac:picMk id="11" creationId="{340FCB6E-A4C8-D5C0-0DA8-3853C9E63C17}"/>
          </ac:picMkLst>
        </pc:picChg>
      </pc:sldChg>
      <pc:sldChg chg="modSp add mod ord">
        <pc:chgData name="Al Montaner abuhuseein" userId="2fe45c76f27c6ebd" providerId="LiveId" clId="{25E32692-2B0A-424A-B576-7E3CAA713383}" dt="2026-07-05T03:36:46.419" v="107" actId="20577"/>
        <pc:sldMkLst>
          <pc:docMk/>
          <pc:sldMk cId="1440214420" sldId="349"/>
        </pc:sldMkLst>
        <pc:spChg chg="mod">
          <ac:chgData name="Al Montaner abuhuseein" userId="2fe45c76f27c6ebd" providerId="LiveId" clId="{25E32692-2B0A-424A-B576-7E3CAA713383}" dt="2026-07-05T03:36:46.419" v="107" actId="20577"/>
          <ac:spMkLst>
            <pc:docMk/>
            <pc:sldMk cId="1440214420" sldId="349"/>
            <ac:spMk id="34" creationId="{00000000-0000-0000-0000-000000000000}"/>
          </ac:spMkLst>
        </pc:spChg>
      </pc:sldChg>
      <pc:sldChg chg="modSp add mod ord modAnim">
        <pc:chgData name="Al Montaner abuhuseein" userId="2fe45c76f27c6ebd" providerId="LiveId" clId="{25E32692-2B0A-424A-B576-7E3CAA713383}" dt="2026-07-05T03:36:51.146" v="109" actId="20577"/>
        <pc:sldMkLst>
          <pc:docMk/>
          <pc:sldMk cId="1237096488" sldId="350"/>
        </pc:sldMkLst>
        <pc:spChg chg="mod">
          <ac:chgData name="Al Montaner abuhuseein" userId="2fe45c76f27c6ebd" providerId="LiveId" clId="{25E32692-2B0A-424A-B576-7E3CAA713383}" dt="2026-07-05T03:36:51.146" v="109" actId="20577"/>
          <ac:spMkLst>
            <pc:docMk/>
            <pc:sldMk cId="1237096488" sldId="350"/>
            <ac:spMk id="10" creationId="{00000000-0000-0000-0000-000000000000}"/>
          </ac:spMkLst>
        </pc:spChg>
      </pc:sldChg>
      <pc:sldChg chg="modSp add mod ord modAnim">
        <pc:chgData name="Al Montaner abuhuseein" userId="2fe45c76f27c6ebd" providerId="LiveId" clId="{25E32692-2B0A-424A-B576-7E3CAA713383}" dt="2026-07-05T03:36:55.038" v="110" actId="20577"/>
        <pc:sldMkLst>
          <pc:docMk/>
          <pc:sldMk cId="309983676" sldId="351"/>
        </pc:sldMkLst>
        <pc:spChg chg="mod">
          <ac:chgData name="Al Montaner abuhuseein" userId="2fe45c76f27c6ebd" providerId="LiveId" clId="{25E32692-2B0A-424A-B576-7E3CAA713383}" dt="2026-07-05T03:36:55.038" v="110" actId="20577"/>
          <ac:spMkLst>
            <pc:docMk/>
            <pc:sldMk cId="309983676" sldId="351"/>
            <ac:spMk id="41" creationId="{00000000-0000-0000-0000-000000000000}"/>
          </ac:spMkLst>
        </pc:spChg>
        <pc:spChg chg="mod">
          <ac:chgData name="Al Montaner abuhuseein" userId="2fe45c76f27c6ebd" providerId="LiveId" clId="{25E32692-2B0A-424A-B576-7E3CAA713383}" dt="2026-07-04T20:19:03.375" v="14" actId="20577"/>
          <ac:spMkLst>
            <pc:docMk/>
            <pc:sldMk cId="309983676" sldId="351"/>
            <ac:spMk id="42" creationId="{00000000-0000-0000-0000-000000000000}"/>
          </ac:spMkLst>
        </pc:spChg>
        <pc:picChg chg="mod">
          <ac:chgData name="Al Montaner abuhuseein" userId="2fe45c76f27c6ebd" providerId="LiveId" clId="{25E32692-2B0A-424A-B576-7E3CAA713383}" dt="2026-07-04T20:18:04.544" v="6"/>
          <ac:picMkLst>
            <pc:docMk/>
            <pc:sldMk cId="309983676" sldId="351"/>
            <ac:picMk id="4" creationId="{00000000-0000-0000-0000-000000000000}"/>
          </ac:picMkLst>
        </pc:picChg>
      </pc:sldChg>
      <pc:sldChg chg="addSp delSp modSp add mod ord modAnim">
        <pc:chgData name="Al Montaner abuhuseein" userId="2fe45c76f27c6ebd" providerId="LiveId" clId="{25E32692-2B0A-424A-B576-7E3CAA713383}" dt="2026-07-05T03:43:05.332" v="162" actId="403"/>
        <pc:sldMkLst>
          <pc:docMk/>
          <pc:sldMk cId="208733542" sldId="352"/>
        </pc:sldMkLst>
        <pc:spChg chg="add">
          <ac:chgData name="Al Montaner abuhuseein" userId="2fe45c76f27c6ebd" providerId="LiveId" clId="{25E32692-2B0A-424A-B576-7E3CAA713383}" dt="2026-07-05T03:37:11.200" v="114" actId="22"/>
          <ac:spMkLst>
            <pc:docMk/>
            <pc:sldMk cId="208733542" sldId="352"/>
            <ac:spMk id="7" creationId="{98B4F7E4-C44B-7C1B-979B-EDDD60668BAD}"/>
          </ac:spMkLst>
        </pc:spChg>
        <pc:spChg chg="mod">
          <ac:chgData name="Al Montaner abuhuseein" userId="2fe45c76f27c6ebd" providerId="LiveId" clId="{25E32692-2B0A-424A-B576-7E3CAA713383}" dt="2026-07-05T03:43:05.332" v="162" actId="403"/>
          <ac:spMkLst>
            <pc:docMk/>
            <pc:sldMk cId="208733542" sldId="352"/>
            <ac:spMk id="31" creationId="{00000000-0000-0000-0000-000000000000}"/>
          </ac:spMkLst>
        </pc:spChg>
        <pc:spChg chg="mod">
          <ac:chgData name="Al Montaner abuhuseein" userId="2fe45c76f27c6ebd" providerId="LiveId" clId="{25E32692-2B0A-424A-B576-7E3CAA713383}" dt="2026-07-05T03:37:03.021" v="112" actId="20577"/>
          <ac:spMkLst>
            <pc:docMk/>
            <pc:sldMk cId="208733542" sldId="352"/>
            <ac:spMk id="34" creationId="{00000000-0000-0000-0000-000000000000}"/>
          </ac:spMkLst>
        </pc:spChg>
      </pc:sldChg>
      <pc:sldChg chg="add">
        <pc:chgData name="Al Montaner abuhuseein" userId="2fe45c76f27c6ebd" providerId="LiveId" clId="{25E32692-2B0A-424A-B576-7E3CAA713383}" dt="2026-07-04T20:17:13.535" v="3"/>
        <pc:sldMkLst>
          <pc:docMk/>
          <pc:sldMk cId="326684298" sldId="353"/>
        </pc:sldMkLst>
      </pc:sldChg>
      <pc:sldMasterChg chg="modSp mod">
        <pc:chgData name="Al Montaner abuhuseein" userId="2fe45c76f27c6ebd" providerId="LiveId" clId="{25E32692-2B0A-424A-B576-7E3CAA713383}" dt="2026-07-04T20:18:08.069" v="7" actId="20577"/>
        <pc:sldMasterMkLst>
          <pc:docMk/>
          <pc:sldMasterMk cId="3206092424" sldId="2147483665"/>
        </pc:sldMasterMkLst>
        <pc:spChg chg="mod">
          <ac:chgData name="Al Montaner abuhuseein" userId="2fe45c76f27c6ebd" providerId="LiveId" clId="{25E32692-2B0A-424A-B576-7E3CAA713383}" dt="2026-07-04T20:18:08.069" v="7" actId="20577"/>
          <ac:spMkLst>
            <pc:docMk/>
            <pc:sldMasterMk cId="3206092424" sldId="2147483665"/>
            <ac:spMk id="8" creationId="{DAF70A3F-341D-558E-FC97-67F927DB7B65}"/>
          </ac:spMkLst>
        </pc:spChg>
      </pc:sldMasterChg>
    </pc:docChg>
  </pc:docChgLst>
  <pc:docChgLst>
    <pc:chgData name="Rahaf Darwish" userId="S::rahafdarwish@midocean.edu.km::a510750d-cd69-4bc9-aa08-c9adb5c50624" providerId="AD" clId="Web-{B5F813AD-81E3-81B7-4EA4-9DE71003B99C}"/>
    <pc:docChg chg="modSld">
      <pc:chgData name="Rahaf Darwish" userId="S::rahafdarwish@midocean.edu.km::a510750d-cd69-4bc9-aa08-c9adb5c50624" providerId="AD" clId="Web-{B5F813AD-81E3-81B7-4EA4-9DE71003B99C}" dt="2026-07-11T10:28:20.586" v="11" actId="20577"/>
      <pc:docMkLst>
        <pc:docMk/>
      </pc:docMkLst>
      <pc:sldChg chg="modSp">
        <pc:chgData name="Rahaf Darwish" userId="S::rahafdarwish@midocean.edu.km::a510750d-cd69-4bc9-aa08-c9adb5c50624" providerId="AD" clId="Web-{B5F813AD-81E3-81B7-4EA4-9DE71003B99C}" dt="2026-07-11T10:23:01.388" v="1" actId="20577"/>
        <pc:sldMkLst>
          <pc:docMk/>
          <pc:sldMk cId="0" sldId="303"/>
        </pc:sldMkLst>
        <pc:spChg chg="mod">
          <ac:chgData name="Rahaf Darwish" userId="S::rahafdarwish@midocean.edu.km::a510750d-cd69-4bc9-aa08-c9adb5c50624" providerId="AD" clId="Web-{B5F813AD-81E3-81B7-4EA4-9DE71003B99C}" dt="2026-07-11T10:23:01.388" v="1" actId="20577"/>
          <ac:spMkLst>
            <pc:docMk/>
            <pc:sldMk cId="0" sldId="303"/>
            <ac:spMk id="4" creationId="{00000000-0000-0000-0000-000000000000}"/>
          </ac:spMkLst>
        </pc:spChg>
      </pc:sldChg>
      <pc:sldChg chg="modSp">
        <pc:chgData name="Rahaf Darwish" userId="S::rahafdarwish@midocean.edu.km::a510750d-cd69-4bc9-aa08-c9adb5c50624" providerId="AD" clId="Web-{B5F813AD-81E3-81B7-4EA4-9DE71003B99C}" dt="2026-07-11T10:24:25.391" v="3" actId="20577"/>
        <pc:sldMkLst>
          <pc:docMk/>
          <pc:sldMk cId="0" sldId="314"/>
        </pc:sldMkLst>
        <pc:spChg chg="mod">
          <ac:chgData name="Rahaf Darwish" userId="S::rahafdarwish@midocean.edu.km::a510750d-cd69-4bc9-aa08-c9adb5c50624" providerId="AD" clId="Web-{B5F813AD-81E3-81B7-4EA4-9DE71003B99C}" dt="2026-07-11T10:24:25.391" v="3" actId="20577"/>
          <ac:spMkLst>
            <pc:docMk/>
            <pc:sldMk cId="0" sldId="314"/>
            <ac:spMk id="4" creationId="{00000000-0000-0000-0000-000000000000}"/>
          </ac:spMkLst>
        </pc:spChg>
      </pc:sldChg>
      <pc:sldChg chg="modSp">
        <pc:chgData name="Rahaf Darwish" userId="S::rahafdarwish@midocean.edu.km::a510750d-cd69-4bc9-aa08-c9adb5c50624" providerId="AD" clId="Web-{B5F813AD-81E3-81B7-4EA4-9DE71003B99C}" dt="2026-07-11T10:28:20.586" v="11" actId="20577"/>
        <pc:sldMkLst>
          <pc:docMk/>
          <pc:sldMk cId="0" sldId="345"/>
        </pc:sldMkLst>
        <pc:spChg chg="mod">
          <ac:chgData name="Rahaf Darwish" userId="S::rahafdarwish@midocean.edu.km::a510750d-cd69-4bc9-aa08-c9adb5c50624" providerId="AD" clId="Web-{B5F813AD-81E3-81B7-4EA4-9DE71003B99C}" dt="2026-07-11T10:28:20.586" v="11" actId="20577"/>
          <ac:spMkLst>
            <pc:docMk/>
            <pc:sldMk cId="0" sldId="345"/>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C3BA7D-1D73-485F-AD03-9AC0D7CC827C}" type="datetimeFigureOut">
              <a:rPr lang="en-US" smtClean="0"/>
              <a:t>7/11/2026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E38A61-EBFF-41E9-A2CB-3EAF563C61AE}" type="slidenum">
              <a:rPr lang="en-US" smtClean="0"/>
              <a:t>‹#›</a:t>
            </a:fld>
            <a:endParaRPr lang="en-US"/>
          </a:p>
        </p:txBody>
      </p:sp>
    </p:spTree>
    <p:extLst>
      <p:ext uri="{BB962C8B-B14F-4D97-AF65-F5344CB8AC3E}">
        <p14:creationId xmlns:p14="http://schemas.microsoft.com/office/powerpoint/2010/main" val="3787409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4281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1473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807E0C91-778D-48F0-A250-C43B6F6DB383}" type="slidenum">
              <a:rPr lang="en-US" smtClean="0"/>
              <a:t>3</a:t>
            </a:fld>
            <a:endParaRPr lang="en-US"/>
          </a:p>
        </p:txBody>
      </p:sp>
    </p:spTree>
    <p:extLst>
      <p:ext uri="{BB962C8B-B14F-4D97-AF65-F5344CB8AC3E}">
        <p14:creationId xmlns:p14="http://schemas.microsoft.com/office/powerpoint/2010/main" val="1874877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884743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807E0C91-778D-48F0-A250-C43B6F6DB383}" type="slidenum">
              <a:rPr lang="en-US" smtClean="0"/>
              <a:t>50</a:t>
            </a:fld>
            <a:endParaRPr lang="en-US"/>
          </a:p>
        </p:txBody>
      </p:sp>
    </p:spTree>
    <p:extLst>
      <p:ext uri="{BB962C8B-B14F-4D97-AF65-F5344CB8AC3E}">
        <p14:creationId xmlns:p14="http://schemas.microsoft.com/office/powerpoint/2010/main" val="925523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0680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447544" y="707834"/>
            <a:ext cx="10515600" cy="1325563"/>
          </a:xfrm>
        </p:spPr>
        <p:txBody>
          <a:bodyPr/>
          <a:lstStyle/>
          <a:p>
            <a:r>
              <a:rPr lang="en-US" dirty="0"/>
              <a:t>Click to edit Master title style</a:t>
            </a:r>
          </a:p>
        </p:txBody>
      </p:sp>
      <p:sp>
        <p:nvSpPr>
          <p:cNvPr id="3" name="Content Placeholder 2"/>
          <p:cNvSpPr>
            <a:spLocks noGrp="1"/>
          </p:cNvSpPr>
          <p:nvPr>
            <p:ph idx="1"/>
          </p:nvPr>
        </p:nvSpPr>
        <p:spPr>
          <a:xfrm>
            <a:off x="1115568" y="2304287"/>
            <a:ext cx="10012680" cy="334670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8992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7419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337816" y="767461"/>
            <a:ext cx="10515600" cy="1325563"/>
          </a:xfrm>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498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65502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1541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9529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6000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0326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5644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24535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202660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2450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2929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72527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58717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3109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3314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060693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425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07560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11287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3815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686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581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887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11" name="Picture 10"/>
          <p:cNvPicPr>
            <a:picLocks noChangeAspect="1"/>
          </p:cNvPicPr>
          <p:nvPr userDrawn="1"/>
        </p:nvPicPr>
        <p:blipFill>
          <a:blip r:embed="rId29">
            <a:extLst>
              <a:ext uri="{28A0092B-C50C-407E-A947-70E740481C1C}">
                <a14:useLocalDpi xmlns:a14="http://schemas.microsoft.com/office/drawing/2010/main" val="0"/>
              </a:ext>
            </a:extLst>
          </a:blip>
          <a:stretch>
            <a:fillRect/>
          </a:stretch>
        </p:blipFill>
        <p:spPr>
          <a:xfrm>
            <a:off x="3699" y="0"/>
            <a:ext cx="12184601" cy="6858000"/>
          </a:xfrm>
          <a:prstGeom prst="rect">
            <a:avLst/>
          </a:prstGeom>
        </p:spPr>
      </p:pic>
      <p:sp>
        <p:nvSpPr>
          <p:cNvPr id="12" name="Rectangle: Rounded Corners 24"/>
          <p:cNvSpPr/>
          <p:nvPr userDrawn="1"/>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DA9A131-C2FC-90DA-24A5-1C81878BD3AB}"/>
              </a:ext>
            </a:extLst>
          </p:cNvPr>
          <p:cNvSpPr txBox="1"/>
          <p:nvPr userDrawn="1"/>
        </p:nvSpPr>
        <p:spPr>
          <a:xfrm>
            <a:off x="942308" y="1032933"/>
            <a:ext cx="1404457" cy="369332"/>
          </a:xfrm>
          <a:prstGeom prst="rect">
            <a:avLst/>
          </a:prstGeom>
          <a:noFill/>
        </p:spPr>
        <p:txBody>
          <a:bodyPr wrap="square" rtlCol="0">
            <a:spAutoFit/>
          </a:bodyPr>
          <a:lstStyle/>
          <a:p>
            <a:pPr algn="ctr"/>
            <a:r>
              <a:rPr lang="en-US" sz="18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AF70A3F-341D-558E-FC97-67F927DB7B65}"/>
              </a:ext>
            </a:extLst>
          </p:cNvPr>
          <p:cNvSpPr txBox="1"/>
          <p:nvPr userDrawn="1"/>
        </p:nvSpPr>
        <p:spPr>
          <a:xfrm>
            <a:off x="1234986" y="1289588"/>
            <a:ext cx="819100" cy="646331"/>
          </a:xfrm>
          <a:prstGeom prst="rect">
            <a:avLst/>
          </a:prstGeom>
          <a:noFill/>
        </p:spPr>
        <p:txBody>
          <a:bodyPr wrap="square" lIns="91440" tIns="45720" rIns="91440" bIns="45720" rtlCol="0" anchor="t">
            <a:spAutoFit/>
          </a:bodyPr>
          <a:lstStyle/>
          <a:p>
            <a:pPr algn="ctr"/>
            <a:r>
              <a:rPr lang="en-US" sz="3600" b="1" dirty="0">
                <a:solidFill>
                  <a:schemeClr val="bg1"/>
                </a:solidFill>
                <a:latin typeface="Alexandria"/>
                <a:cs typeface="Alexandria" charset="0"/>
              </a:rPr>
              <a:t>0</a:t>
            </a:r>
            <a:r>
              <a:rPr lang="ar-JO" sz="3600" b="1" dirty="0">
                <a:solidFill>
                  <a:schemeClr val="bg1"/>
                </a:solidFill>
                <a:latin typeface="Alexandria"/>
                <a:cs typeface="Alexandria" charset="0"/>
              </a:rPr>
              <a:t>7</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3206092424"/>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 id="2147483682" r:id="rId17"/>
    <p:sldLayoutId id="2147483683" r:id="rId18"/>
    <p:sldLayoutId id="2147483684" r:id="rId19"/>
    <p:sldLayoutId id="2147483685" r:id="rId20"/>
    <p:sldLayoutId id="2147483686" r:id="rId21"/>
    <p:sldLayoutId id="2147483660" r:id="rId22"/>
    <p:sldLayoutId id="2147483661" r:id="rId23"/>
    <p:sldLayoutId id="2147483662" r:id="rId24"/>
    <p:sldLayoutId id="2147483663" r:id="rId25"/>
    <p:sldLayoutId id="2147483664" r:id="rId2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210037" y="3871827"/>
            <a:ext cx="5216525" cy="707886"/>
          </a:xfrm>
          <a:prstGeom prst="rect">
            <a:avLst/>
          </a:prstGeom>
          <a:noFill/>
        </p:spPr>
        <p:txBody>
          <a:bodyPr wrap="square" rtlCol="0">
            <a:spAutoFit/>
          </a:bodyPr>
          <a:lstStyle/>
          <a:p>
            <a:pPr lvl="0"/>
            <a:r>
              <a:rPr kumimoji="0" lang="en-US" sz="2000" b="0" i="0" u="none" strike="noStrike" kern="1200" cap="none" spc="0" normalizeH="0" baseline="0" noProof="0">
                <a:ln>
                  <a:noFill/>
                </a:ln>
                <a:solidFill>
                  <a:prstClr val="black"/>
                </a:solidFill>
                <a:effectLst/>
                <a:uLnTx/>
                <a:uFillTx/>
                <a:latin typeface="Alexandria" charset="0"/>
                <a:ea typeface="+mn-ea"/>
                <a:cs typeface="Alexandria" charset="0"/>
              </a:rPr>
              <a:t>Prepared by </a:t>
            </a:r>
          </a:p>
          <a:p>
            <a:pPr lvl="0"/>
            <a:r>
              <a:rPr kumimoji="0" lang="en-US" sz="2000" b="0" i="0" u="none" strike="noStrike" kern="1200" cap="none" spc="0" normalizeH="0" baseline="0" noProof="0">
                <a:ln>
                  <a:noFill/>
                </a:ln>
                <a:solidFill>
                  <a:prstClr val="black"/>
                </a:solidFill>
                <a:effectLst/>
                <a:uLnTx/>
                <a:uFillTx/>
                <a:latin typeface="Alexandria" charset="0"/>
                <a:ea typeface="+mn-ea"/>
                <a:cs typeface="Alexandria" charset="0"/>
              </a:rPr>
              <a:t>Dr. </a:t>
            </a:r>
            <a:r>
              <a:rPr lang="en-US" sz="2000">
                <a:latin typeface="Alexandria" charset="0"/>
                <a:cs typeface="Alexandria" charset="0"/>
              </a:rPr>
              <a:t>Al Montaser </a:t>
            </a:r>
            <a:r>
              <a:rPr lang="en-US" sz="2000" err="1">
                <a:latin typeface="Alexandria" charset="0"/>
                <a:cs typeface="Alexandria" charset="0"/>
              </a:rPr>
              <a:t>Abuhussein</a:t>
            </a:r>
            <a:endParaRPr kumimoji="0" lang="en-US" sz="2000" b="0" i="0" u="none" strike="noStrike" kern="1200" cap="none" spc="0" normalizeH="0" baseline="0" noProof="0">
              <a:ln>
                <a:noFill/>
              </a:ln>
              <a:solidFill>
                <a:prstClr val="black"/>
              </a:solidFill>
              <a:effectLst/>
              <a:uLnTx/>
              <a:uFillTx/>
              <a:latin typeface="Alexandria" charset="0"/>
              <a:ea typeface="+mn-ea"/>
              <a:cs typeface="Alexandria" charset="0"/>
            </a:endParaRPr>
          </a:p>
        </p:txBody>
      </p:sp>
      <p:sp>
        <p:nvSpPr>
          <p:cNvPr id="31" name="TextBox 30"/>
          <p:cNvSpPr txBox="1"/>
          <p:nvPr/>
        </p:nvSpPr>
        <p:spPr>
          <a:xfrm>
            <a:off x="194617" y="2347575"/>
            <a:ext cx="5854488"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rgbClr val="00B0F0"/>
                </a:solidFill>
                <a:effectLst/>
                <a:uLnTx/>
                <a:uFillTx/>
                <a:latin typeface="Alexandria" charset="0"/>
                <a:ea typeface="+mn-ea"/>
                <a:cs typeface="Alexandria" charset="0"/>
              </a:rPr>
              <a:t>Master Of Real Estate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rgbClr val="00B0F0"/>
                </a:solidFill>
                <a:effectLst/>
                <a:uLnTx/>
                <a:uFillTx/>
                <a:latin typeface="Alexandria" charset="0"/>
                <a:ea typeface="+mn-ea"/>
                <a:cs typeface="Alexandria" charset="0"/>
              </a:rPr>
              <a:t>Management</a:t>
            </a:r>
          </a:p>
        </p:txBody>
      </p:sp>
      <p:sp>
        <p:nvSpPr>
          <p:cNvPr id="34" name="Rectangle: Rounded Corners 33"/>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defRPr/>
            </a:pPr>
            <a:r>
              <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400" b="1" dirty="0">
                <a:solidFill>
                  <a:prstClr val="white"/>
                </a:solidFill>
                <a:latin typeface="Alexandria" charset="0"/>
                <a:cs typeface="Alexandria" charset="0"/>
              </a:rPr>
              <a:t>10</a:t>
            </a:r>
            <a:endParaRPr kumimoji="0" lang="en-US" sz="2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6" name="TextBox 45"/>
          <p:cNvSpPr txBox="1"/>
          <p:nvPr/>
        </p:nvSpPr>
        <p:spPr>
          <a:xfrm>
            <a:off x="329269" y="5104240"/>
            <a:ext cx="3610027" cy="707886"/>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0" i="0" u="none" strike="noStrike" kern="1200" cap="none" spc="0" normalizeH="0" baseline="0" noProof="0">
              <a:ln>
                <a:noFill/>
              </a:ln>
              <a:solidFill>
                <a:prstClr val="black"/>
              </a:solidFill>
              <a:effectLst/>
              <a:uLnTx/>
              <a:uFillTx/>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a:solidFill>
                  <a:prstClr val="black"/>
                </a:solidFill>
                <a:latin typeface="Alexandria" charset="0"/>
              </a:rPr>
              <a:t>Artificial Intelligence in Business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402144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44091" cy="1323439"/>
          </a:xfrm>
          <a:prstGeom prst="rect">
            <a:avLst/>
          </a:prstGeom>
          <a:noFill/>
        </p:spPr>
        <p:txBody>
          <a:bodyPr wrap="square" rtlCol="0">
            <a:spAutoFit/>
          </a:bodyPr>
          <a:lstStyle/>
          <a:p>
            <a:pPr lvl="0" defTabSz="914400">
              <a:defRPr/>
            </a:pPr>
            <a:r>
              <a:rPr lang="en-US" sz="4000" b="1" dirty="0">
                <a:solidFill>
                  <a:srgbClr val="00B0F0"/>
                </a:solidFill>
                <a:latin typeface="Alexandria" charset="0"/>
                <a:cs typeface="Alexandria" charset="0"/>
              </a:rPr>
              <a:t>Master Of Real Estate</a:t>
            </a:r>
          </a:p>
          <a:p>
            <a:pPr lvl="0" defTabSz="914400">
              <a:defRPr/>
            </a:pPr>
            <a:r>
              <a:rPr lang="en-US" sz="40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70224" y="4802552"/>
            <a:ext cx="3529299" cy="707886"/>
          </a:xfrm>
          <a:prstGeom prst="rect">
            <a:avLst/>
          </a:prstGeom>
          <a:noFill/>
        </p:spPr>
        <p:txBody>
          <a:bodyPr wrap="none" lIns="91440" tIns="45720" rIns="91440" bIns="45720" rtlCol="0" anchor="t">
            <a:spAutoFit/>
          </a:bodyPr>
          <a:lstStyle/>
          <a:p>
            <a:pPr lvl="0"/>
            <a:endParaRPr lang="en-US" sz="2000">
              <a:solidFill>
                <a:prstClr val="black"/>
              </a:solidFill>
              <a:latin typeface="Alexandria" charset="0"/>
              <a:cs typeface="Alexandria" charset="0"/>
            </a:endParaRPr>
          </a:p>
          <a:p>
            <a:pPr lvl="0"/>
            <a:r>
              <a:rPr lang="en-US" sz="2000">
                <a:solidFill>
                  <a:prstClr val="black"/>
                </a:solidFill>
                <a:latin typeface="Alexandria" charset="0"/>
              </a:rPr>
              <a:t>Artificial Intelligence in Business</a:t>
            </a:r>
          </a:p>
        </p:txBody>
      </p:sp>
      <p:sp>
        <p:nvSpPr>
          <p:cNvPr id="12" name="TextBox 11"/>
          <p:cNvSpPr txBox="1"/>
          <p:nvPr/>
        </p:nvSpPr>
        <p:spPr>
          <a:xfrm>
            <a:off x="459185" y="6187539"/>
            <a:ext cx="6011953" cy="523220"/>
          </a:xfrm>
          <a:prstGeom prst="rect">
            <a:avLst/>
          </a:prstGeom>
          <a:noFill/>
        </p:spPr>
        <p:txBody>
          <a:bodyPr wrap="square" rtlCol="0">
            <a:spAutoFit/>
          </a:bodyPr>
          <a:lstStyle/>
          <a:p>
            <a:r>
              <a:rPr lang="en-US" sz="2800" b="1">
                <a:solidFill>
                  <a:srgbClr val="00B0F0"/>
                </a:solidFill>
                <a:latin typeface="Alexandria" charset="0"/>
                <a:cs typeface="Alexandria" charset="0"/>
              </a:rPr>
              <a:t>Dr. Al Montaser </a:t>
            </a:r>
            <a:r>
              <a:rPr lang="en-US" sz="2800" b="1" err="1">
                <a:solidFill>
                  <a:srgbClr val="00B0F0"/>
                </a:solidFill>
                <a:latin typeface="Alexandria" charset="0"/>
                <a:cs typeface="Alexandria" charset="0"/>
              </a:rPr>
              <a:t>Abuhussein</a:t>
            </a:r>
            <a:endParaRPr lang="en-US" sz="2800" b="1">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37096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4" b="8674"/>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5566958" y="1256867"/>
            <a:ext cx="6252142" cy="707886"/>
          </a:xfrm>
          <a:prstGeom prst="rect">
            <a:avLst/>
          </a:prstGeom>
          <a:noFill/>
        </p:spPr>
        <p:txBody>
          <a:bodyPr wrap="square" rtlCol="0">
            <a:spAutoFit/>
          </a:bodyPr>
          <a:lstStyle/>
          <a:p>
            <a:pPr lvl="0" algn="ctr" defTabSz="914400">
              <a:defRPr/>
            </a:pPr>
            <a:r>
              <a:rPr lang="en-US" sz="2000" b="1" dirty="0">
                <a:solidFill>
                  <a:srgbClr val="00B0F0"/>
                </a:solidFill>
                <a:latin typeface="Alexandria" charset="0"/>
                <a:cs typeface="Alexandria" charset="0"/>
              </a:rPr>
              <a:t>Technological Singularity and Ethical Issues of AI </a:t>
            </a:r>
          </a:p>
          <a:p>
            <a:pPr lvl="0" algn="ctr" defTabSz="914400">
              <a:defRPr/>
            </a:pPr>
            <a:r>
              <a:rPr lang="en-US" sz="2000" b="1" dirty="0">
                <a:solidFill>
                  <a:srgbClr val="00B0F0"/>
                </a:solidFill>
                <a:latin typeface="Alexandria" charset="0"/>
                <a:cs typeface="Alexandria" charset="0"/>
              </a:rPr>
              <a:t>(Part 2)</a:t>
            </a:r>
          </a:p>
        </p:txBody>
      </p:sp>
      <p:sp>
        <p:nvSpPr>
          <p:cNvPr id="42" name="TextBox 41"/>
          <p:cNvSpPr txBox="1"/>
          <p:nvPr/>
        </p:nvSpPr>
        <p:spPr>
          <a:xfrm>
            <a:off x="4874895" y="1337368"/>
            <a:ext cx="1256274" cy="707886"/>
          </a:xfrm>
          <a:prstGeom prst="rect">
            <a:avLst/>
          </a:prstGeom>
          <a:noFill/>
        </p:spPr>
        <p:txBody>
          <a:bodyPr wrap="square" lIns="91440" tIns="45720" rIns="91440" bIns="45720" rtlCol="0" anchor="t">
            <a:spAutoFit/>
          </a:bodyPr>
          <a:lstStyle/>
          <a:p>
            <a:pPr algn="ctr"/>
            <a:r>
              <a:rPr lang="en-US" sz="1600" dirty="0">
                <a:solidFill>
                  <a:schemeClr val="bg1"/>
                </a:solidFill>
                <a:latin typeface="Alexandria" charset="0"/>
                <a:cs typeface="Alexandria" charset="0"/>
              </a:rPr>
              <a:t>Chapter</a:t>
            </a:r>
          </a:p>
          <a:p>
            <a:pPr algn="ctr"/>
            <a:r>
              <a:rPr lang="en-US" sz="2400" dirty="0">
                <a:solidFill>
                  <a:schemeClr val="bg1"/>
                </a:solidFill>
                <a:latin typeface="Alexandria"/>
                <a:cs typeface="Alexandria" charset="0"/>
              </a:rPr>
              <a:t>0</a:t>
            </a:r>
            <a:r>
              <a:rPr lang="ar-JO" sz="2400" dirty="0">
                <a:solidFill>
                  <a:schemeClr val="bg1"/>
                </a:solidFill>
                <a:latin typeface="Alexandria"/>
                <a:cs typeface="Alexandria" charset="0"/>
              </a:rPr>
              <a:t>7</a:t>
            </a:r>
            <a:endParaRPr lang="en-US" sz="2400"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4912690-70F6-743D-A3AE-BF74C37EA236}"/>
              </a:ext>
            </a:extLst>
          </p:cNvPr>
          <p:cNvSpPr txBox="1"/>
          <p:nvPr/>
        </p:nvSpPr>
        <p:spPr>
          <a:xfrm>
            <a:off x="11109960" y="6583680"/>
            <a:ext cx="239169" cy="223138"/>
          </a:xfrm>
          <a:prstGeom prst="rect">
            <a:avLst/>
          </a:prstGeom>
          <a:noFill/>
        </p:spPr>
        <p:txBody>
          <a:bodyPr wrap="none" lIns="91440" tIns="45720" rIns="91440" bIns="45720" anchor="t">
            <a:spAutoFit/>
          </a:bodyPr>
          <a:lstStyle/>
          <a:p>
            <a:pPr algn="r">
              <a:defRPr sz="850">
                <a:solidFill>
                  <a:srgbClr val="505050"/>
                </a:solidFill>
              </a:defRPr>
            </a:pPr>
            <a:r>
              <a:rPr lang="en-US" dirty="0"/>
              <a:t>3</a:t>
            </a:r>
          </a:p>
        </p:txBody>
      </p:sp>
    </p:spTree>
    <p:extLst>
      <p:ext uri="{BB962C8B-B14F-4D97-AF65-F5344CB8AC3E}">
        <p14:creationId xmlns:p14="http://schemas.microsoft.com/office/powerpoint/2010/main" val="309983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662589" y="1238988"/>
            <a:ext cx="4113898" cy="460375"/>
          </a:xfrm>
          <a:prstGeom prst="rect">
            <a:avLst/>
          </a:prstGeom>
          <a:noFill/>
        </p:spPr>
        <p:txBody>
          <a:bodyPr wrap="square" rtlCol="0">
            <a:spAutoFit/>
          </a:bodyPr>
          <a:lstStyle/>
          <a:p>
            <a:r>
              <a:rPr lang="en-US" sz="2400" b="1" dirty="0">
                <a:solidFill>
                  <a:srgbClr val="00206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4" y="2264565"/>
            <a:ext cx="8198306" cy="3685881"/>
          </a:xfrm>
          <a:prstGeom prst="rect">
            <a:avLst/>
          </a:prstGeom>
          <a:noFill/>
        </p:spPr>
        <p:txBody>
          <a:bodyPr wrap="square" rtlCol="0">
            <a:spAutoFit/>
          </a:bodyPr>
          <a:lstStyle/>
          <a:p>
            <a:pPr marL="285750" indent="-285750" algn="just">
              <a:lnSpc>
                <a:spcPct val="150000"/>
              </a:lnSpc>
              <a:spcBef>
                <a:spcPts val="600"/>
              </a:spcBef>
              <a:buFont typeface="Wingdings" panose="05000000000000000000" pitchFamily="2" charset="2"/>
              <a:buChar char="q"/>
            </a:pPr>
            <a:r>
              <a:rPr lang="en-US" sz="1600" dirty="0">
                <a:latin typeface="Alexandria" charset="0"/>
                <a:cs typeface="Alexandria" charset="0"/>
              </a:rPr>
              <a:t>Explain the ethical foundations of Artificial Intelligence (AI) and Artificial General Intelligence (AGI).</a:t>
            </a:r>
          </a:p>
          <a:p>
            <a:pPr marL="285750" indent="-285750" algn="just">
              <a:lnSpc>
                <a:spcPct val="150000"/>
              </a:lnSpc>
              <a:spcBef>
                <a:spcPts val="600"/>
              </a:spcBef>
              <a:buFont typeface="Wingdings" panose="05000000000000000000" pitchFamily="2" charset="2"/>
              <a:buChar char="q"/>
            </a:pPr>
            <a:r>
              <a:rPr lang="en-US" sz="1600" dirty="0">
                <a:latin typeface="Alexandria" charset="0"/>
                <a:cs typeface="Alexandria" charset="0"/>
              </a:rPr>
              <a:t>Evaluate AI and AGI using major ethical theories, including consequentialism, deontology, and moral constructivism.</a:t>
            </a:r>
          </a:p>
          <a:p>
            <a:pPr marL="285750" indent="-285750" algn="just">
              <a:lnSpc>
                <a:spcPct val="150000"/>
              </a:lnSpc>
              <a:spcBef>
                <a:spcPts val="600"/>
              </a:spcBef>
              <a:buFont typeface="Wingdings" panose="05000000000000000000" pitchFamily="2" charset="2"/>
              <a:buChar char="q"/>
            </a:pPr>
            <a:r>
              <a:rPr lang="en-US" sz="1600" dirty="0">
                <a:latin typeface="Alexandria" charset="0"/>
                <a:cs typeface="Alexandria" charset="0"/>
              </a:rPr>
              <a:t>Discuss the role of the Asilomar AI Principles in promoting responsible AI development and governance.</a:t>
            </a:r>
          </a:p>
          <a:p>
            <a:pPr marL="285750" indent="-285750" algn="just">
              <a:lnSpc>
                <a:spcPct val="150000"/>
              </a:lnSpc>
              <a:spcBef>
                <a:spcPts val="600"/>
              </a:spcBef>
              <a:buFont typeface="Wingdings" panose="05000000000000000000" pitchFamily="2" charset="2"/>
              <a:buChar char="q"/>
            </a:pPr>
            <a:r>
              <a:rPr lang="en-US" sz="1600" dirty="0">
                <a:latin typeface="Alexandria" charset="0"/>
                <a:cs typeface="Alexandria" charset="0"/>
              </a:rPr>
              <a:t>Analyze the ethical challenges associated with the technological singularity and advanced AI systems.</a:t>
            </a:r>
          </a:p>
          <a:p>
            <a:pPr marL="285750" indent="-285750" algn="just">
              <a:lnSpc>
                <a:spcPct val="150000"/>
              </a:lnSpc>
              <a:spcBef>
                <a:spcPts val="600"/>
              </a:spcBef>
              <a:buFont typeface="Wingdings" panose="05000000000000000000" pitchFamily="2" charset="2"/>
              <a:buChar char="q"/>
            </a:pPr>
            <a:r>
              <a:rPr lang="en-US" sz="1600" dirty="0">
                <a:latin typeface="Alexandria" charset="0"/>
                <a:cs typeface="Alexandria" charset="0"/>
              </a:rPr>
              <a:t>Apply AI ethics to business, real estate, smart buildings, smart cities, and AI governance.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646331"/>
          </a:xfrm>
          <a:prstGeom prst="rect">
            <a:avLst/>
          </a:prstGeom>
          <a:noFill/>
        </p:spPr>
        <p:txBody>
          <a:bodyPr wrap="square" lIns="91440" tIns="45720" rIns="91440" bIns="45720" rtlCol="0" anchor="t">
            <a:spAutoFit/>
          </a:bodyPr>
          <a:lstStyle/>
          <a:p>
            <a:pPr algn="ctr"/>
            <a:r>
              <a:rPr lang="en-US" sz="3600" b="1" dirty="0">
                <a:solidFill>
                  <a:schemeClr val="bg1"/>
                </a:solidFill>
                <a:latin typeface="Alexandria"/>
                <a:cs typeface="Alexandria" charset="0"/>
              </a:rPr>
              <a:t>07</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C16CFB8B-FDE7-E0CC-AE9A-EE67FC68A052}"/>
              </a:ext>
            </a:extLst>
          </p:cNvPr>
          <p:cNvSpPr/>
          <p:nvPr/>
        </p:nvSpPr>
        <p:spPr>
          <a:xfrm>
            <a:off x="0" y="6565392"/>
            <a:ext cx="12191695" cy="27432"/>
          </a:xfrm>
          <a:prstGeom prst="rect">
            <a:avLst/>
          </a:prstGeom>
          <a:solidFill>
            <a:srgbClr val="C59A50"/>
          </a:solidFill>
          <a:ln>
            <a:solidFill>
              <a:srgbClr val="C59A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a:extLst>
              <a:ext uri="{FF2B5EF4-FFF2-40B4-BE49-F238E27FC236}">
                <a16:creationId xmlns:a16="http://schemas.microsoft.com/office/drawing/2014/main" id="{9D4B3549-16FB-813E-7C0F-C9748E76EBE2}"/>
              </a:ext>
            </a:extLst>
          </p:cNvPr>
          <p:cNvSpPr txBox="1"/>
          <p:nvPr/>
        </p:nvSpPr>
        <p:spPr>
          <a:xfrm>
            <a:off x="11109960" y="6583680"/>
            <a:ext cx="239169" cy="223138"/>
          </a:xfrm>
          <a:prstGeom prst="rect">
            <a:avLst/>
          </a:prstGeom>
          <a:noFill/>
        </p:spPr>
        <p:txBody>
          <a:bodyPr wrap="none" lIns="91440" tIns="45720" rIns="91440" bIns="45720" anchor="t">
            <a:spAutoFit/>
          </a:bodyPr>
          <a:lstStyle/>
          <a:p>
            <a:pPr algn="r">
              <a:defRPr sz="850">
                <a:solidFill>
                  <a:srgbClr val="505050"/>
                </a:solidFill>
              </a:defRPr>
            </a:pPr>
            <a:r>
              <a:rPr lang="en-US" dirty="0"/>
              <a:t>4</a:t>
            </a:r>
          </a:p>
        </p:txBody>
      </p:sp>
      <p:sp>
        <p:nvSpPr>
          <p:cNvPr id="7" name="TextBox 6">
            <a:extLst>
              <a:ext uri="{FF2B5EF4-FFF2-40B4-BE49-F238E27FC236}">
                <a16:creationId xmlns:a16="http://schemas.microsoft.com/office/drawing/2014/main" id="{98B4F7E4-C44B-7C1B-979B-EDDD60668BAD}"/>
              </a:ext>
            </a:extLst>
          </p:cNvPr>
          <p:cNvSpPr txBox="1"/>
          <p:nvPr/>
        </p:nvSpPr>
        <p:spPr>
          <a:xfrm>
            <a:off x="384048" y="6574536"/>
            <a:ext cx="9829800" cy="219456"/>
          </a:xfrm>
          <a:prstGeom prst="rect">
            <a:avLst/>
          </a:prstGeom>
          <a:noFill/>
        </p:spPr>
        <p:txBody>
          <a:bodyPr wrap="none">
            <a:spAutoFit/>
          </a:bodyPr>
          <a:lstStyle/>
          <a:p>
            <a:pPr>
              <a:defRPr sz="830">
                <a:solidFill>
                  <a:srgbClr val="5A5A5A"/>
                </a:solidFill>
              </a:defRPr>
            </a:pPr>
            <a:r>
              <a:rPr dirty="0"/>
              <a:t>Artificial Intelligence in Business | Chapter 7: Technological Singularity and Ethical Issues of AI</a:t>
            </a:r>
          </a:p>
        </p:txBody>
      </p:sp>
    </p:spTree>
    <p:extLst>
      <p:ext uri="{BB962C8B-B14F-4D97-AF65-F5344CB8AC3E}">
        <p14:creationId xmlns:p14="http://schemas.microsoft.com/office/powerpoint/2010/main" val="208733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70710" y="1250005"/>
            <a:ext cx="1777794" cy="461665"/>
          </a:xfrm>
          <a:prstGeom prst="rect">
            <a:avLst/>
          </a:prstGeom>
          <a:noFill/>
        </p:spPr>
        <p:txBody>
          <a:bodyPr wrap="none">
            <a:spAutoFit/>
          </a:bodyPr>
          <a:lstStyle/>
          <a:p>
            <a:pPr>
              <a:defRPr sz="3200" b="1">
                <a:solidFill>
                  <a:srgbClr val="FFFFFF"/>
                </a:solidFill>
              </a:defRPr>
            </a:pPr>
            <a:r>
              <a:rPr sz="2400" dirty="0">
                <a:solidFill>
                  <a:srgbClr val="002060"/>
                </a:solidFill>
              </a:rPr>
              <a:t>Introduction</a:t>
            </a:r>
          </a:p>
        </p:txBody>
      </p:sp>
      <p:sp>
        <p:nvSpPr>
          <p:cNvPr id="5" name="TextBox 4"/>
          <p:cNvSpPr txBox="1"/>
          <p:nvPr/>
        </p:nvSpPr>
        <p:spPr>
          <a:xfrm>
            <a:off x="1744905" y="2521409"/>
            <a:ext cx="8701884" cy="2052550"/>
          </a:xfrm>
          <a:prstGeom prst="rect">
            <a:avLst/>
          </a:prstGeom>
          <a:noFill/>
        </p:spPr>
        <p:txBody>
          <a:bodyPr wrap="square">
            <a:spAutoFit/>
          </a:bodyPr>
          <a:lstStyle/>
          <a:p>
            <a:pPr algn="ctr">
              <a:lnSpc>
                <a:spcPct val="200000"/>
              </a:lnSpc>
              <a:defRPr sz="1650">
                <a:solidFill>
                  <a:srgbClr val="E6E6E6"/>
                </a:solidFill>
              </a:defRPr>
            </a:pPr>
            <a:r>
              <a:rPr lang="en-US" dirty="0">
                <a:solidFill>
                  <a:srgbClr val="002060"/>
                </a:solidFill>
              </a:rPr>
              <a:t>As Artificial Intelligence (AI) advances toward Artificial General Intelligence (AGI), it raises important ethical, societal, and governance challenges. This chapter explores major ethical frameworks and responsible AI principles, and examines their applications in business, real estate, smart buildings, smart cities, and AI governance.</a:t>
            </a: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8" name="TextBox 7"/>
          <p:cNvSpPr txBox="1"/>
          <p:nvPr/>
        </p:nvSpPr>
        <p:spPr>
          <a:xfrm>
            <a:off x="11401144" y="6565392"/>
            <a:ext cx="239168" cy="220060"/>
          </a:xfrm>
          <a:prstGeom prst="rect">
            <a:avLst/>
          </a:prstGeom>
          <a:noFill/>
        </p:spPr>
        <p:txBody>
          <a:bodyPr wrap="none">
            <a:spAutoFit/>
          </a:bodyPr>
          <a:lstStyle/>
          <a:p>
            <a:pPr algn="r">
              <a:defRPr sz="830">
                <a:solidFill>
                  <a:srgbClr val="5A5A5A"/>
                </a:solidFill>
              </a:defRPr>
            </a:pPr>
            <a:r>
              <a:rPr lang="en-US" dirty="0"/>
              <a:t>5</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05335" y="1250004"/>
            <a:ext cx="4229812" cy="461665"/>
          </a:xfrm>
          <a:prstGeom prst="rect">
            <a:avLst/>
          </a:prstGeom>
          <a:noFill/>
        </p:spPr>
        <p:txBody>
          <a:bodyPr wrap="none" lIns="91440" tIns="45720" rIns="91440" bIns="45720" anchor="t">
            <a:spAutoFit/>
          </a:bodyPr>
          <a:lstStyle/>
          <a:p>
            <a:pPr>
              <a:defRPr sz="3200" b="1">
                <a:solidFill>
                  <a:srgbClr val="FFFFFF"/>
                </a:solidFill>
              </a:defRPr>
            </a:pPr>
            <a:r>
              <a:rPr sz="2400">
                <a:solidFill>
                  <a:srgbClr val="002060"/>
                </a:solidFill>
              </a:rPr>
              <a:t>6</a:t>
            </a:r>
            <a:r>
              <a:rPr lang="en-US" sz="2400">
                <a:solidFill>
                  <a:srgbClr val="002060"/>
                </a:solidFill>
              </a:rPr>
              <a:t>.</a:t>
            </a:r>
            <a:r>
              <a:rPr sz="2400">
                <a:solidFill>
                  <a:srgbClr val="002060"/>
                </a:solidFill>
              </a:rPr>
              <a:t> Development and Conclusion</a:t>
            </a:r>
          </a:p>
        </p:txBody>
      </p:sp>
      <p:sp>
        <p:nvSpPr>
          <p:cNvPr id="5" name="TextBox 4"/>
          <p:cNvSpPr txBox="1"/>
          <p:nvPr/>
        </p:nvSpPr>
        <p:spPr>
          <a:xfrm>
            <a:off x="2196702" y="2900788"/>
            <a:ext cx="7798289" cy="346249"/>
          </a:xfrm>
          <a:prstGeom prst="rect">
            <a:avLst/>
          </a:prstGeom>
          <a:noFill/>
        </p:spPr>
        <p:txBody>
          <a:bodyPr wrap="none">
            <a:spAutoFit/>
          </a:bodyPr>
          <a:lstStyle/>
          <a:p>
            <a:pPr>
              <a:defRPr sz="1650">
                <a:solidFill>
                  <a:srgbClr val="E6E6E6"/>
                </a:solidFill>
              </a:defRPr>
            </a:pPr>
            <a:r>
              <a:rPr dirty="0">
                <a:solidFill>
                  <a:srgbClr val="002060"/>
                </a:solidFill>
              </a:rPr>
              <a:t>Bayesian reasoning explains how beliefs should be updated when new evidence appears.</a:t>
            </a: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8" name="TextBox 7"/>
          <p:cNvSpPr txBox="1"/>
          <p:nvPr/>
        </p:nvSpPr>
        <p:spPr>
          <a:xfrm>
            <a:off x="11401144" y="6565392"/>
            <a:ext cx="239168" cy="220060"/>
          </a:xfrm>
          <a:prstGeom prst="rect">
            <a:avLst/>
          </a:prstGeom>
          <a:noFill/>
        </p:spPr>
        <p:txBody>
          <a:bodyPr wrap="none">
            <a:spAutoFit/>
          </a:bodyPr>
          <a:lstStyle/>
          <a:p>
            <a:pPr algn="r">
              <a:defRPr sz="830">
                <a:solidFill>
                  <a:srgbClr val="5A5A5A"/>
                </a:solidFill>
              </a:defRPr>
            </a:pPr>
            <a:r>
              <a:rPr lang="en-US" dirty="0"/>
              <a:t>6</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92579" cy="238527"/>
          </a:xfrm>
          <a:prstGeom prst="rect">
            <a:avLst/>
          </a:prstGeom>
          <a:noFill/>
        </p:spPr>
        <p:txBody>
          <a:bodyPr wrap="none">
            <a:spAutoFit/>
          </a:bodyPr>
          <a:lstStyle/>
          <a:p>
            <a:pPr>
              <a:defRPr sz="950" b="1">
                <a:solidFill>
                  <a:srgbClr val="BF953F"/>
                </a:solidFill>
              </a:defRPr>
            </a:pPr>
            <a:r>
              <a:rPr dirty="0"/>
              <a:t>6 Development</a:t>
            </a:r>
          </a:p>
        </p:txBody>
      </p:sp>
      <p:sp>
        <p:nvSpPr>
          <p:cNvPr id="3" name="TextBox 2"/>
          <p:cNvSpPr txBox="1"/>
          <p:nvPr/>
        </p:nvSpPr>
        <p:spPr>
          <a:xfrm>
            <a:off x="2351176" y="1241253"/>
            <a:ext cx="11018520" cy="603504"/>
          </a:xfrm>
          <a:prstGeom prst="rect">
            <a:avLst/>
          </a:prstGeom>
          <a:noFill/>
        </p:spPr>
        <p:txBody>
          <a:bodyPr wrap="none">
            <a:spAutoFit/>
          </a:bodyPr>
          <a:lstStyle/>
          <a:p>
            <a:pPr>
              <a:defRPr sz="2400" b="1">
                <a:solidFill>
                  <a:srgbClr val="122858"/>
                </a:solidFill>
              </a:defRPr>
            </a:pPr>
            <a:r>
              <a:rPr dirty="0"/>
              <a:t>Thomas Bayes and Probability Updating</a:t>
            </a:r>
          </a:p>
        </p:txBody>
      </p:sp>
      <p:sp>
        <p:nvSpPr>
          <p:cNvPr id="4" name="TextBox 3"/>
          <p:cNvSpPr txBox="1"/>
          <p:nvPr/>
        </p:nvSpPr>
        <p:spPr>
          <a:xfrm>
            <a:off x="1147572" y="2302342"/>
            <a:ext cx="7383802" cy="2895921"/>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Bayes’ work was published posthumously in 1763.</a:t>
            </a:r>
          </a:p>
          <a:p>
            <a:pPr algn="just">
              <a:lnSpc>
                <a:spcPct val="150000"/>
              </a:lnSpc>
              <a:spcAft>
                <a:spcPts val="470"/>
              </a:spcAft>
              <a:defRPr sz="1405">
                <a:solidFill>
                  <a:srgbClr val="2D2D2D"/>
                </a:solidFill>
              </a:defRPr>
            </a:pPr>
            <a:r>
              <a:rPr sz="1600" dirty="0"/>
              <a:t>• His central question was how to judge the probability of an event given circumstances and limited information.</a:t>
            </a:r>
          </a:p>
          <a:p>
            <a:pPr algn="just">
              <a:lnSpc>
                <a:spcPct val="150000"/>
              </a:lnSpc>
              <a:spcAft>
                <a:spcPts val="470"/>
              </a:spcAft>
              <a:defRPr sz="1405">
                <a:solidFill>
                  <a:srgbClr val="2D2D2D"/>
                </a:solidFill>
              </a:defRPr>
            </a:pPr>
            <a:r>
              <a:rPr sz="1600" dirty="0"/>
              <a:t>• Bayesian reasoning became important in statistical inference, decision theory, medicine, law, genetics, computing, and AI.</a:t>
            </a:r>
          </a:p>
          <a:p>
            <a:pPr algn="just">
              <a:lnSpc>
                <a:spcPct val="150000"/>
              </a:lnSpc>
              <a:spcAft>
                <a:spcPts val="470"/>
              </a:spcAft>
              <a:defRPr sz="1405">
                <a:solidFill>
                  <a:srgbClr val="2D2D2D"/>
                </a:solidFill>
              </a:defRPr>
            </a:pPr>
            <a:r>
              <a:rPr sz="1600" dirty="0"/>
              <a:t>• The key idea is that belief should be updated when new evidence is obtained.</a:t>
            </a:r>
          </a:p>
          <a:p>
            <a:pPr algn="just">
              <a:lnSpc>
                <a:spcPct val="150000"/>
              </a:lnSpc>
              <a:spcAft>
                <a:spcPts val="470"/>
              </a:spcAft>
              <a:defRPr sz="1405">
                <a:solidFill>
                  <a:srgbClr val="2D2D2D"/>
                </a:solidFill>
              </a:defRPr>
            </a:pPr>
            <a:r>
              <a:rPr sz="1600" dirty="0"/>
              <a:t>• This is highly relevant to AI systems that continuously learn from new data.</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401144" y="6565392"/>
            <a:ext cx="239168" cy="220060"/>
          </a:xfrm>
          <a:prstGeom prst="rect">
            <a:avLst/>
          </a:prstGeom>
          <a:noFill/>
        </p:spPr>
        <p:txBody>
          <a:bodyPr wrap="none">
            <a:spAutoFit/>
          </a:bodyPr>
          <a:lstStyle/>
          <a:p>
            <a:pPr algn="r">
              <a:defRPr sz="830">
                <a:solidFill>
                  <a:srgbClr val="5A5A5A"/>
                </a:solidFill>
              </a:defRPr>
            </a:pPr>
            <a:r>
              <a:rPr lang="en-US" dirty="0"/>
              <a:t>7</a:t>
            </a:r>
            <a:endParaRPr dirty="0"/>
          </a:p>
        </p:txBody>
      </p:sp>
      <p:sp>
        <p:nvSpPr>
          <p:cNvPr id="11" name="Rounded Rectangle 4">
            <a:extLst>
              <a:ext uri="{FF2B5EF4-FFF2-40B4-BE49-F238E27FC236}">
                <a16:creationId xmlns:a16="http://schemas.microsoft.com/office/drawing/2014/main" id="{251FA9F5-5530-1D0E-BAA5-28894A7BADB7}"/>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B3B43616-CCCC-B807-0DA3-A59A5ECA23AF}"/>
              </a:ext>
            </a:extLst>
          </p:cNvPr>
          <p:cNvSpPr txBox="1"/>
          <p:nvPr/>
        </p:nvSpPr>
        <p:spPr>
          <a:xfrm>
            <a:off x="8714253" y="2830360"/>
            <a:ext cx="2240260" cy="1513235"/>
          </a:xfrm>
          <a:prstGeom prst="rect">
            <a:avLst/>
          </a:prstGeom>
          <a:noFill/>
        </p:spPr>
        <p:txBody>
          <a:bodyPr wrap="square">
            <a:spAutoFit/>
          </a:bodyPr>
          <a:lstStyle/>
          <a:p>
            <a:pPr algn="ctr">
              <a:spcAft>
                <a:spcPts val="400"/>
              </a:spcAft>
              <a:defRPr sz="1200" b="1">
                <a:solidFill>
                  <a:srgbClr val="122858"/>
                </a:solidFill>
              </a:defRPr>
            </a:pPr>
            <a:r>
              <a:rPr lang="en-US" dirty="0"/>
              <a:t>Business meaning</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Managers should update strategic beliefs when new evidence appears, rather than relying on old assumptions.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60519" cy="238527"/>
          </a:xfrm>
          <a:prstGeom prst="rect">
            <a:avLst/>
          </a:prstGeom>
          <a:noFill/>
        </p:spPr>
        <p:txBody>
          <a:bodyPr wrap="none">
            <a:spAutoFit/>
          </a:bodyPr>
          <a:lstStyle/>
          <a:p>
            <a:pPr>
              <a:defRPr sz="950" b="1">
                <a:solidFill>
                  <a:srgbClr val="BF953F"/>
                </a:solidFill>
              </a:defRPr>
            </a:pPr>
            <a:r>
              <a:rPr dirty="0"/>
              <a:t>6 Development</a:t>
            </a:r>
          </a:p>
        </p:txBody>
      </p:sp>
      <p:sp>
        <p:nvSpPr>
          <p:cNvPr id="3" name="TextBox 2"/>
          <p:cNvSpPr txBox="1"/>
          <p:nvPr/>
        </p:nvSpPr>
        <p:spPr>
          <a:xfrm>
            <a:off x="2413958" y="1198740"/>
            <a:ext cx="11018520" cy="603504"/>
          </a:xfrm>
          <a:prstGeom prst="rect">
            <a:avLst/>
          </a:prstGeom>
          <a:noFill/>
        </p:spPr>
        <p:txBody>
          <a:bodyPr wrap="none">
            <a:spAutoFit/>
          </a:bodyPr>
          <a:lstStyle/>
          <a:p>
            <a:pPr>
              <a:defRPr sz="2400" b="1">
                <a:solidFill>
                  <a:srgbClr val="122858"/>
                </a:solidFill>
              </a:defRPr>
            </a:pPr>
            <a:r>
              <a:rPr dirty="0"/>
              <a:t>Bayes’ Theorem: Core Idea</a:t>
            </a:r>
          </a:p>
        </p:txBody>
      </p:sp>
      <p:sp>
        <p:nvSpPr>
          <p:cNvPr id="4" name="TextBox 3"/>
          <p:cNvSpPr txBox="1"/>
          <p:nvPr/>
        </p:nvSpPr>
        <p:spPr>
          <a:xfrm>
            <a:off x="1054607" y="2224521"/>
            <a:ext cx="7428691" cy="2742033"/>
          </a:xfrm>
          <a:prstGeom prst="rect">
            <a:avLst/>
          </a:prstGeom>
          <a:noFill/>
        </p:spPr>
        <p:txBody>
          <a:bodyPr wrap="square" lIns="18288" rIns="18288">
            <a:spAutoFit/>
          </a:bodyPr>
          <a:lstStyle/>
          <a:p>
            <a:pPr>
              <a:lnSpc>
                <a:spcPct val="200000"/>
              </a:lnSpc>
              <a:spcAft>
                <a:spcPts val="470"/>
              </a:spcAft>
              <a:defRPr sz="1405">
                <a:solidFill>
                  <a:srgbClr val="2D2D2D"/>
                </a:solidFill>
              </a:defRPr>
            </a:pPr>
            <a:r>
              <a:rPr sz="1600" dirty="0"/>
              <a:t>• Bayes’ theorem connects prior belief, evidence, and updated belief.</a:t>
            </a:r>
          </a:p>
          <a:p>
            <a:pPr>
              <a:lnSpc>
                <a:spcPct val="200000"/>
              </a:lnSpc>
              <a:spcAft>
                <a:spcPts val="470"/>
              </a:spcAft>
              <a:defRPr sz="1405">
                <a:solidFill>
                  <a:srgbClr val="2D2D2D"/>
                </a:solidFill>
              </a:defRPr>
            </a:pPr>
            <a:r>
              <a:rPr sz="1600" dirty="0"/>
              <a:t>• The prior probability represents what is believed before new evidence.</a:t>
            </a:r>
          </a:p>
          <a:p>
            <a:pPr>
              <a:lnSpc>
                <a:spcPct val="200000"/>
              </a:lnSpc>
              <a:spcAft>
                <a:spcPts val="470"/>
              </a:spcAft>
              <a:defRPr sz="1405">
                <a:solidFill>
                  <a:srgbClr val="2D2D2D"/>
                </a:solidFill>
              </a:defRPr>
            </a:pPr>
            <a:r>
              <a:rPr sz="1600" dirty="0"/>
              <a:t>• The likelihood represents how plausible the evidence is under a hypothesis.</a:t>
            </a:r>
          </a:p>
          <a:p>
            <a:pPr>
              <a:lnSpc>
                <a:spcPct val="200000"/>
              </a:lnSpc>
              <a:spcAft>
                <a:spcPts val="470"/>
              </a:spcAft>
              <a:defRPr sz="1405">
                <a:solidFill>
                  <a:srgbClr val="2D2D2D"/>
                </a:solidFill>
              </a:defRPr>
            </a:pPr>
            <a:r>
              <a:rPr sz="1600" dirty="0"/>
              <a:t>• The posterior probability represents updated belief after evidence is observed.</a:t>
            </a:r>
          </a:p>
          <a:p>
            <a:pPr>
              <a:lnSpc>
                <a:spcPct val="200000"/>
              </a:lnSpc>
              <a:spcAft>
                <a:spcPts val="470"/>
              </a:spcAft>
              <a:defRPr sz="1405">
                <a:solidFill>
                  <a:srgbClr val="2D2D2D"/>
                </a:solidFill>
              </a:defRPr>
            </a:pPr>
            <a:r>
              <a:rPr sz="1600" dirty="0"/>
              <a:t>• Bayesian reasoning helps quantify plausible reasoning.</a:t>
            </a:r>
          </a:p>
        </p:txBody>
      </p:sp>
      <p:grpSp>
        <p:nvGrpSpPr>
          <p:cNvPr id="21" name="Group 20">
            <a:extLst>
              <a:ext uri="{FF2B5EF4-FFF2-40B4-BE49-F238E27FC236}">
                <a16:creationId xmlns:a16="http://schemas.microsoft.com/office/drawing/2014/main" id="{80FE9A36-EEDA-3D56-9AF7-0D81FF75CAB9}"/>
              </a:ext>
            </a:extLst>
          </p:cNvPr>
          <p:cNvGrpSpPr/>
          <p:nvPr/>
        </p:nvGrpSpPr>
        <p:grpSpPr>
          <a:xfrm>
            <a:off x="3808153" y="5364221"/>
            <a:ext cx="4575694" cy="493776"/>
            <a:chOff x="4026281" y="5351283"/>
            <a:chExt cx="4575694" cy="493776"/>
          </a:xfrm>
        </p:grpSpPr>
        <p:sp>
          <p:nvSpPr>
            <p:cNvPr id="7" name="Rounded Rectangle 6"/>
            <p:cNvSpPr/>
            <p:nvPr/>
          </p:nvSpPr>
          <p:spPr>
            <a:xfrm>
              <a:off x="4026281" y="5351283"/>
              <a:ext cx="921257" cy="493776"/>
            </a:xfrm>
            <a:prstGeom prst="roundRect">
              <a:avLst/>
            </a:prstGeom>
            <a:solidFill>
              <a:srgbClr val="F2F6FB"/>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Prior</a:t>
              </a:r>
            </a:p>
          </p:txBody>
        </p:sp>
        <p:sp>
          <p:nvSpPr>
            <p:cNvPr id="8" name="Right Arrow 7"/>
            <p:cNvSpPr/>
            <p:nvPr/>
          </p:nvSpPr>
          <p:spPr>
            <a:xfrm>
              <a:off x="4974000" y="5515875"/>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5263882" y="5351283"/>
              <a:ext cx="921257" cy="493776"/>
            </a:xfrm>
            <a:prstGeom prst="roundRect">
              <a:avLst/>
            </a:prstGeom>
            <a:solidFill>
              <a:srgbClr val="E8F0FA"/>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Evidence</a:t>
              </a:r>
            </a:p>
          </p:txBody>
        </p:sp>
        <p:sp>
          <p:nvSpPr>
            <p:cNvPr id="10" name="Right Arrow 9"/>
            <p:cNvSpPr/>
            <p:nvPr/>
          </p:nvSpPr>
          <p:spPr>
            <a:xfrm>
              <a:off x="6182414" y="5515875"/>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ounded Rectangle 10"/>
            <p:cNvSpPr/>
            <p:nvPr/>
          </p:nvSpPr>
          <p:spPr>
            <a:xfrm>
              <a:off x="6482027" y="5351283"/>
              <a:ext cx="921257" cy="493776"/>
            </a:xfrm>
            <a:prstGeom prst="roundRect">
              <a:avLst/>
            </a:prstGeom>
            <a:solidFill>
              <a:srgbClr val="F2F6FB"/>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Likelihood</a:t>
              </a:r>
            </a:p>
          </p:txBody>
        </p:sp>
        <p:sp>
          <p:nvSpPr>
            <p:cNvPr id="12" name="Right Arrow 11"/>
            <p:cNvSpPr/>
            <p:nvPr/>
          </p:nvSpPr>
          <p:spPr>
            <a:xfrm>
              <a:off x="7400562" y="5515875"/>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ounded Rectangle 12"/>
            <p:cNvSpPr/>
            <p:nvPr/>
          </p:nvSpPr>
          <p:spPr>
            <a:xfrm>
              <a:off x="7680718" y="5351283"/>
              <a:ext cx="921257" cy="493776"/>
            </a:xfrm>
            <a:prstGeom prst="roundRect">
              <a:avLst/>
            </a:prstGeom>
            <a:solidFill>
              <a:srgbClr val="E8F0FA"/>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Posterior</a:t>
              </a:r>
            </a:p>
          </p:txBody>
        </p:sp>
      </p:grpSp>
      <p:sp>
        <p:nvSpPr>
          <p:cNvPr id="14" name="Rectangle 13"/>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16" name="TextBox 15"/>
          <p:cNvSpPr txBox="1"/>
          <p:nvPr/>
        </p:nvSpPr>
        <p:spPr>
          <a:xfrm>
            <a:off x="11401144" y="6565392"/>
            <a:ext cx="239168" cy="220060"/>
          </a:xfrm>
          <a:prstGeom prst="rect">
            <a:avLst/>
          </a:prstGeom>
          <a:noFill/>
        </p:spPr>
        <p:txBody>
          <a:bodyPr wrap="none">
            <a:spAutoFit/>
          </a:bodyPr>
          <a:lstStyle/>
          <a:p>
            <a:pPr algn="r">
              <a:defRPr sz="830">
                <a:solidFill>
                  <a:srgbClr val="5A5A5A"/>
                </a:solidFill>
              </a:defRPr>
            </a:pPr>
            <a:r>
              <a:rPr lang="en-US" dirty="0"/>
              <a:t>8</a:t>
            </a:r>
            <a:endParaRPr dirty="0"/>
          </a:p>
        </p:txBody>
      </p:sp>
      <p:sp>
        <p:nvSpPr>
          <p:cNvPr id="18" name="Rounded Rectangle 4">
            <a:extLst>
              <a:ext uri="{FF2B5EF4-FFF2-40B4-BE49-F238E27FC236}">
                <a16:creationId xmlns:a16="http://schemas.microsoft.com/office/drawing/2014/main" id="{3000FB5B-34FD-88C7-AEB5-508B6FD036FD}"/>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a:extLst>
              <a:ext uri="{FF2B5EF4-FFF2-40B4-BE49-F238E27FC236}">
                <a16:creationId xmlns:a16="http://schemas.microsoft.com/office/drawing/2014/main" id="{7D537FF2-8DF2-4CFD-543F-CEEDADC1819D}"/>
              </a:ext>
            </a:extLst>
          </p:cNvPr>
          <p:cNvSpPr txBox="1"/>
          <p:nvPr/>
        </p:nvSpPr>
        <p:spPr>
          <a:xfrm>
            <a:off x="8714253" y="2830360"/>
            <a:ext cx="2240260" cy="1590179"/>
          </a:xfrm>
          <a:prstGeom prst="rect">
            <a:avLst/>
          </a:prstGeom>
          <a:noFill/>
        </p:spPr>
        <p:txBody>
          <a:bodyPr wrap="square">
            <a:spAutoFit/>
          </a:bodyPr>
          <a:lstStyle/>
          <a:p>
            <a:pPr>
              <a:spcAft>
                <a:spcPts val="400"/>
              </a:spcAft>
              <a:defRPr sz="1200" b="1">
                <a:solidFill>
                  <a:srgbClr val="122858"/>
                </a:solidFill>
              </a:defRPr>
            </a:pPr>
            <a:r>
              <a:rPr lang="en-US" dirty="0"/>
              <a:t>Simple flow</a:t>
            </a:r>
          </a:p>
          <a:p>
            <a:pPr>
              <a:spcAft>
                <a:spcPts val="400"/>
              </a:spcAft>
              <a:defRPr sz="1200" b="1">
                <a:solidFill>
                  <a:srgbClr val="122858"/>
                </a:solidFill>
              </a:defRPr>
            </a:pPr>
            <a:endParaRPr lang="en-US" dirty="0"/>
          </a:p>
          <a:p>
            <a:pPr>
              <a:lnSpc>
                <a:spcPct val="150000"/>
              </a:lnSpc>
              <a:spcAft>
                <a:spcPts val="240"/>
              </a:spcAft>
              <a:defRPr sz="1055">
                <a:solidFill>
                  <a:srgbClr val="2D2D2D"/>
                </a:solidFill>
              </a:defRPr>
            </a:pPr>
            <a:r>
              <a:rPr lang="en-US" dirty="0"/>
              <a:t>Prior belief</a:t>
            </a:r>
          </a:p>
          <a:p>
            <a:pPr>
              <a:lnSpc>
                <a:spcPct val="150000"/>
              </a:lnSpc>
              <a:spcAft>
                <a:spcPts val="240"/>
              </a:spcAft>
              <a:defRPr sz="1055">
                <a:solidFill>
                  <a:srgbClr val="2D2D2D"/>
                </a:solidFill>
              </a:defRPr>
            </a:pPr>
            <a:r>
              <a:rPr lang="en-US" dirty="0"/>
              <a:t>Evidence</a:t>
            </a:r>
          </a:p>
          <a:p>
            <a:pPr>
              <a:lnSpc>
                <a:spcPct val="150000"/>
              </a:lnSpc>
              <a:spcAft>
                <a:spcPts val="240"/>
              </a:spcAft>
              <a:defRPr sz="1055">
                <a:solidFill>
                  <a:srgbClr val="2D2D2D"/>
                </a:solidFill>
              </a:defRPr>
            </a:pPr>
            <a:r>
              <a:rPr lang="en-US" dirty="0"/>
              <a:t>Likelihood</a:t>
            </a:r>
          </a:p>
          <a:p>
            <a:pPr>
              <a:lnSpc>
                <a:spcPct val="150000"/>
              </a:lnSpc>
              <a:spcAft>
                <a:spcPts val="240"/>
              </a:spcAft>
              <a:defRPr sz="1055">
                <a:solidFill>
                  <a:srgbClr val="2D2D2D"/>
                </a:solidFill>
              </a:defRPr>
            </a:pPr>
            <a:r>
              <a:rPr lang="en-US" dirty="0"/>
              <a:t>Updated belief</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60519" cy="238527"/>
          </a:xfrm>
          <a:prstGeom prst="rect">
            <a:avLst/>
          </a:prstGeom>
          <a:noFill/>
        </p:spPr>
        <p:txBody>
          <a:bodyPr wrap="none">
            <a:spAutoFit/>
          </a:bodyPr>
          <a:lstStyle/>
          <a:p>
            <a:pPr>
              <a:defRPr sz="950" b="1">
                <a:solidFill>
                  <a:srgbClr val="BF953F"/>
                </a:solidFill>
              </a:defRPr>
            </a:pPr>
            <a:r>
              <a:rPr dirty="0"/>
              <a:t>6 Development</a:t>
            </a:r>
          </a:p>
        </p:txBody>
      </p:sp>
      <p:sp>
        <p:nvSpPr>
          <p:cNvPr id="3" name="TextBox 2"/>
          <p:cNvSpPr txBox="1"/>
          <p:nvPr/>
        </p:nvSpPr>
        <p:spPr>
          <a:xfrm>
            <a:off x="2331720" y="1215245"/>
            <a:ext cx="11018520" cy="603504"/>
          </a:xfrm>
          <a:prstGeom prst="rect">
            <a:avLst/>
          </a:prstGeom>
          <a:noFill/>
        </p:spPr>
        <p:txBody>
          <a:bodyPr wrap="none">
            <a:spAutoFit/>
          </a:bodyPr>
          <a:lstStyle/>
          <a:p>
            <a:pPr>
              <a:defRPr sz="2400" b="1">
                <a:solidFill>
                  <a:srgbClr val="122858"/>
                </a:solidFill>
              </a:defRPr>
            </a:pPr>
            <a:r>
              <a:rPr dirty="0"/>
              <a:t>Conditional Probability Can Be Counterintuitive</a:t>
            </a:r>
          </a:p>
        </p:txBody>
      </p:sp>
      <p:sp>
        <p:nvSpPr>
          <p:cNvPr id="4" name="TextBox 3"/>
          <p:cNvSpPr txBox="1"/>
          <p:nvPr/>
        </p:nvSpPr>
        <p:spPr>
          <a:xfrm>
            <a:off x="1147571" y="2243976"/>
            <a:ext cx="7335727" cy="3265253"/>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a:t>
            </a:r>
            <a:r>
              <a:rPr lang="en-US" sz="1600" dirty="0"/>
              <a:t>We will </a:t>
            </a:r>
            <a:r>
              <a:rPr sz="1600" dirty="0"/>
              <a:t>provide an example showing that conditional probability is often misunderstood.</a:t>
            </a:r>
          </a:p>
          <a:p>
            <a:pPr algn="just">
              <a:lnSpc>
                <a:spcPct val="150000"/>
              </a:lnSpc>
              <a:spcAft>
                <a:spcPts val="470"/>
              </a:spcAft>
              <a:defRPr sz="1405">
                <a:solidFill>
                  <a:srgbClr val="2D2D2D"/>
                </a:solidFill>
              </a:defRPr>
            </a:pPr>
            <a:r>
              <a:rPr sz="1600" dirty="0"/>
              <a:t>• When people know one of two children is a girl, they may incorrectly assume the probability that the other is also a girl is one-half.</a:t>
            </a:r>
          </a:p>
          <a:p>
            <a:pPr algn="just">
              <a:lnSpc>
                <a:spcPct val="150000"/>
              </a:lnSpc>
              <a:spcAft>
                <a:spcPts val="470"/>
              </a:spcAft>
              <a:defRPr sz="1405">
                <a:solidFill>
                  <a:srgbClr val="2D2D2D"/>
                </a:solidFill>
              </a:defRPr>
            </a:pPr>
            <a:r>
              <a:rPr sz="1600" dirty="0"/>
              <a:t>• With the relevant sample space, the answer is one-third.</a:t>
            </a:r>
          </a:p>
          <a:p>
            <a:pPr algn="just">
              <a:lnSpc>
                <a:spcPct val="150000"/>
              </a:lnSpc>
              <a:spcAft>
                <a:spcPts val="470"/>
              </a:spcAft>
              <a:defRPr sz="1405">
                <a:solidFill>
                  <a:srgbClr val="2D2D2D"/>
                </a:solidFill>
              </a:defRPr>
            </a:pPr>
            <a:r>
              <a:rPr sz="1600" dirty="0"/>
              <a:t>• This illustrates that humans often reason poorly about conditional probability.</a:t>
            </a:r>
          </a:p>
          <a:p>
            <a:pPr algn="just">
              <a:lnSpc>
                <a:spcPct val="150000"/>
              </a:lnSpc>
              <a:spcAft>
                <a:spcPts val="470"/>
              </a:spcAft>
              <a:defRPr sz="1405">
                <a:solidFill>
                  <a:srgbClr val="2D2D2D"/>
                </a:solidFill>
              </a:defRPr>
            </a:pPr>
            <a:r>
              <a:rPr sz="1600" dirty="0"/>
              <a:t>• AI and analytics can support better reasoning, but managers must understand the logic behind results.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401144" y="6565392"/>
            <a:ext cx="239168" cy="220060"/>
          </a:xfrm>
          <a:prstGeom prst="rect">
            <a:avLst/>
          </a:prstGeom>
          <a:noFill/>
        </p:spPr>
        <p:txBody>
          <a:bodyPr wrap="none">
            <a:spAutoFit/>
          </a:bodyPr>
          <a:lstStyle/>
          <a:p>
            <a:pPr algn="r">
              <a:defRPr sz="830">
                <a:solidFill>
                  <a:srgbClr val="5A5A5A"/>
                </a:solidFill>
              </a:defRPr>
            </a:pPr>
            <a:r>
              <a:rPr lang="en-US" dirty="0"/>
              <a:t>9</a:t>
            </a:r>
            <a:endParaRPr dirty="0"/>
          </a:p>
        </p:txBody>
      </p:sp>
      <p:sp>
        <p:nvSpPr>
          <p:cNvPr id="11" name="Rounded Rectangle 4">
            <a:extLst>
              <a:ext uri="{FF2B5EF4-FFF2-40B4-BE49-F238E27FC236}">
                <a16:creationId xmlns:a16="http://schemas.microsoft.com/office/drawing/2014/main" id="{402D1B95-145D-C563-1DD1-D99DBD5307E1}"/>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F715DFB3-A591-0AEA-CA46-C829C9920A36}"/>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Teaching note</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Use this example to explain why intuition alone is not enough for AI governance or business analytics.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60519" cy="238527"/>
          </a:xfrm>
          <a:prstGeom prst="rect">
            <a:avLst/>
          </a:prstGeom>
          <a:noFill/>
        </p:spPr>
        <p:txBody>
          <a:bodyPr wrap="none">
            <a:spAutoFit/>
          </a:bodyPr>
          <a:lstStyle/>
          <a:p>
            <a:pPr>
              <a:defRPr sz="950" b="1">
                <a:solidFill>
                  <a:srgbClr val="BF953F"/>
                </a:solidFill>
              </a:defRPr>
            </a:pPr>
            <a:r>
              <a:rPr dirty="0"/>
              <a:t>6 Development</a:t>
            </a:r>
          </a:p>
        </p:txBody>
      </p:sp>
      <p:sp>
        <p:nvSpPr>
          <p:cNvPr id="3" name="TextBox 2"/>
          <p:cNvSpPr txBox="1"/>
          <p:nvPr/>
        </p:nvSpPr>
        <p:spPr>
          <a:xfrm>
            <a:off x="2331720" y="1261872"/>
            <a:ext cx="11018520" cy="603504"/>
          </a:xfrm>
          <a:prstGeom prst="rect">
            <a:avLst/>
          </a:prstGeom>
          <a:noFill/>
        </p:spPr>
        <p:txBody>
          <a:bodyPr wrap="none">
            <a:spAutoFit/>
          </a:bodyPr>
          <a:lstStyle/>
          <a:p>
            <a:pPr>
              <a:defRPr sz="2400" b="1">
                <a:solidFill>
                  <a:srgbClr val="122858"/>
                </a:solidFill>
              </a:defRPr>
            </a:pPr>
            <a:r>
              <a:rPr dirty="0"/>
              <a:t>Frequentist vs Bayesian Probability</a:t>
            </a:r>
          </a:p>
        </p:txBody>
      </p:sp>
      <p:sp>
        <p:nvSpPr>
          <p:cNvPr id="4" name="TextBox 3"/>
          <p:cNvSpPr txBox="1"/>
          <p:nvPr/>
        </p:nvSpPr>
        <p:spPr>
          <a:xfrm>
            <a:off x="1054608" y="2175882"/>
            <a:ext cx="7476766" cy="3234475"/>
          </a:xfrm>
          <a:prstGeom prst="rect">
            <a:avLst/>
          </a:prstGeom>
          <a:noFill/>
        </p:spPr>
        <p:txBody>
          <a:bodyPr wrap="square" lIns="18288" rIns="18288">
            <a:spAutoFit/>
          </a:bodyPr>
          <a:lstStyle/>
          <a:p>
            <a:pPr algn="just">
              <a:lnSpc>
                <a:spcPct val="200000"/>
              </a:lnSpc>
              <a:spcAft>
                <a:spcPts val="470"/>
              </a:spcAft>
              <a:defRPr sz="1405">
                <a:solidFill>
                  <a:srgbClr val="2D2D2D"/>
                </a:solidFill>
              </a:defRPr>
            </a:pPr>
            <a:r>
              <a:rPr sz="1600" dirty="0"/>
              <a:t>• Frequentist statistics treats probability as the relative frequency of events.</a:t>
            </a:r>
          </a:p>
          <a:p>
            <a:pPr algn="just">
              <a:lnSpc>
                <a:spcPct val="200000"/>
              </a:lnSpc>
              <a:spcAft>
                <a:spcPts val="470"/>
              </a:spcAft>
              <a:defRPr sz="1405">
                <a:solidFill>
                  <a:srgbClr val="2D2D2D"/>
                </a:solidFill>
              </a:defRPr>
            </a:pPr>
            <a:r>
              <a:rPr sz="1600" dirty="0"/>
              <a:t>• Bayesian statistics treats probability as a degree of belief based on available information.</a:t>
            </a:r>
          </a:p>
          <a:p>
            <a:pPr algn="just">
              <a:lnSpc>
                <a:spcPct val="200000"/>
              </a:lnSpc>
              <a:spcAft>
                <a:spcPts val="470"/>
              </a:spcAft>
              <a:defRPr sz="1405">
                <a:solidFill>
                  <a:srgbClr val="2D2D2D"/>
                </a:solidFill>
              </a:defRPr>
            </a:pPr>
            <a:r>
              <a:rPr sz="1600" dirty="0"/>
              <a:t>• Frequentist approaches rely mainly on observed samples.</a:t>
            </a:r>
          </a:p>
          <a:p>
            <a:pPr algn="just">
              <a:lnSpc>
                <a:spcPct val="200000"/>
              </a:lnSpc>
              <a:spcAft>
                <a:spcPts val="470"/>
              </a:spcAft>
              <a:defRPr sz="1405">
                <a:solidFill>
                  <a:srgbClr val="2D2D2D"/>
                </a:solidFill>
              </a:defRPr>
            </a:pPr>
            <a:r>
              <a:rPr sz="1600" dirty="0"/>
              <a:t>• Bayesian approaches combine observed evidence with prior information.</a:t>
            </a:r>
          </a:p>
          <a:p>
            <a:pPr algn="just">
              <a:lnSpc>
                <a:spcPct val="200000"/>
              </a:lnSpc>
              <a:spcAft>
                <a:spcPts val="470"/>
              </a:spcAft>
              <a:defRPr sz="1405">
                <a:solidFill>
                  <a:srgbClr val="2D2D2D"/>
                </a:solidFill>
              </a:defRPr>
            </a:pPr>
            <a:r>
              <a:rPr sz="1600" dirty="0"/>
              <a:t>• Both are useful, but Bayesian reasoning is especially relevant when updating beliefs under uncertainty.</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10</a:t>
            </a:r>
            <a:endParaRPr dirty="0"/>
          </a:p>
        </p:txBody>
      </p:sp>
      <p:sp>
        <p:nvSpPr>
          <p:cNvPr id="11" name="Rounded Rectangle 4">
            <a:extLst>
              <a:ext uri="{FF2B5EF4-FFF2-40B4-BE49-F238E27FC236}">
                <a16:creationId xmlns:a16="http://schemas.microsoft.com/office/drawing/2014/main" id="{18E4687B-9D36-126D-16AD-C422923F18B0}"/>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ABB5A341-2BC3-28C7-BF27-AD27F913E974}"/>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Business analogy</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Property investment decisions combine historical data with expert prior knowledge about local markets.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60519" cy="238527"/>
          </a:xfrm>
          <a:prstGeom prst="rect">
            <a:avLst/>
          </a:prstGeom>
          <a:noFill/>
        </p:spPr>
        <p:txBody>
          <a:bodyPr wrap="none">
            <a:spAutoFit/>
          </a:bodyPr>
          <a:lstStyle/>
          <a:p>
            <a:pPr>
              <a:defRPr sz="950" b="1">
                <a:solidFill>
                  <a:srgbClr val="BF953F"/>
                </a:solidFill>
              </a:defRPr>
            </a:pPr>
            <a:r>
              <a:rPr dirty="0"/>
              <a:t>6 Development</a:t>
            </a:r>
          </a:p>
        </p:txBody>
      </p:sp>
      <p:sp>
        <p:nvSpPr>
          <p:cNvPr id="3" name="TextBox 2"/>
          <p:cNvSpPr txBox="1"/>
          <p:nvPr/>
        </p:nvSpPr>
        <p:spPr>
          <a:xfrm>
            <a:off x="2331720" y="1262885"/>
            <a:ext cx="11018520" cy="603504"/>
          </a:xfrm>
          <a:prstGeom prst="rect">
            <a:avLst/>
          </a:prstGeom>
          <a:noFill/>
        </p:spPr>
        <p:txBody>
          <a:bodyPr wrap="none">
            <a:spAutoFit/>
          </a:bodyPr>
          <a:lstStyle/>
          <a:p>
            <a:pPr>
              <a:defRPr sz="2400" b="1">
                <a:solidFill>
                  <a:srgbClr val="122858"/>
                </a:solidFill>
              </a:defRPr>
            </a:pPr>
            <a:r>
              <a:rPr dirty="0"/>
              <a:t>Inverse Probability</a:t>
            </a:r>
          </a:p>
        </p:txBody>
      </p:sp>
      <p:sp>
        <p:nvSpPr>
          <p:cNvPr id="4" name="TextBox 3"/>
          <p:cNvSpPr txBox="1"/>
          <p:nvPr/>
        </p:nvSpPr>
        <p:spPr>
          <a:xfrm>
            <a:off x="1054607" y="2189250"/>
            <a:ext cx="7428691" cy="3726918"/>
          </a:xfrm>
          <a:prstGeom prst="rect">
            <a:avLst/>
          </a:prstGeom>
          <a:noFill/>
        </p:spPr>
        <p:txBody>
          <a:bodyPr wrap="square" lIns="18288" rIns="18288">
            <a:spAutoFit/>
          </a:bodyPr>
          <a:lstStyle/>
          <a:p>
            <a:pPr>
              <a:lnSpc>
                <a:spcPct val="200000"/>
              </a:lnSpc>
              <a:spcAft>
                <a:spcPts val="470"/>
              </a:spcAft>
              <a:defRPr sz="1405">
                <a:solidFill>
                  <a:srgbClr val="2D2D2D"/>
                </a:solidFill>
              </a:defRPr>
            </a:pPr>
            <a:r>
              <a:rPr sz="1600" dirty="0"/>
              <a:t>• Inverse probability recognizes that the probability of a cause given an effect is different from the probability of an effect given a cause.</a:t>
            </a:r>
          </a:p>
          <a:p>
            <a:pPr>
              <a:lnSpc>
                <a:spcPct val="200000"/>
              </a:lnSpc>
              <a:spcAft>
                <a:spcPts val="470"/>
              </a:spcAft>
              <a:defRPr sz="1405">
                <a:solidFill>
                  <a:srgbClr val="2D2D2D"/>
                </a:solidFill>
              </a:defRPr>
            </a:pPr>
            <a:r>
              <a:rPr sz="1600" dirty="0"/>
              <a:t>• </a:t>
            </a:r>
            <a:r>
              <a:rPr lang="en-US" sz="1600" dirty="0"/>
              <a:t>We </a:t>
            </a:r>
            <a:r>
              <a:rPr sz="1600" dirty="0"/>
              <a:t>give the example of pregnancy and womanhood to clarify this distinction.</a:t>
            </a:r>
          </a:p>
          <a:p>
            <a:pPr>
              <a:lnSpc>
                <a:spcPct val="200000"/>
              </a:lnSpc>
              <a:spcAft>
                <a:spcPts val="470"/>
              </a:spcAft>
              <a:defRPr sz="1405">
                <a:solidFill>
                  <a:srgbClr val="2D2D2D"/>
                </a:solidFill>
              </a:defRPr>
            </a:pPr>
            <a:r>
              <a:rPr sz="1600" dirty="0"/>
              <a:t>• Bayes’ theorem connects these different probabilities.</a:t>
            </a:r>
          </a:p>
          <a:p>
            <a:pPr>
              <a:lnSpc>
                <a:spcPct val="200000"/>
              </a:lnSpc>
              <a:spcAft>
                <a:spcPts val="470"/>
              </a:spcAft>
              <a:defRPr sz="1405">
                <a:solidFill>
                  <a:srgbClr val="2D2D2D"/>
                </a:solidFill>
              </a:defRPr>
            </a:pPr>
            <a:r>
              <a:rPr sz="1600" dirty="0"/>
              <a:t>• This is important because business decisions often move from observed effects to possible causes.</a:t>
            </a:r>
          </a:p>
          <a:p>
            <a:pPr>
              <a:lnSpc>
                <a:spcPct val="200000"/>
              </a:lnSpc>
              <a:spcAft>
                <a:spcPts val="470"/>
              </a:spcAft>
              <a:defRPr sz="1405">
                <a:solidFill>
                  <a:srgbClr val="2D2D2D"/>
                </a:solidFill>
              </a:defRPr>
            </a:pPr>
            <a:r>
              <a:rPr sz="1600" dirty="0"/>
              <a:t>• Misunderstanding inverse probability can lead to wrong conclusions.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11</a:t>
            </a:r>
            <a:endParaRPr dirty="0"/>
          </a:p>
        </p:txBody>
      </p:sp>
      <p:sp>
        <p:nvSpPr>
          <p:cNvPr id="11" name="Rounded Rectangle 4">
            <a:extLst>
              <a:ext uri="{FF2B5EF4-FFF2-40B4-BE49-F238E27FC236}">
                <a16:creationId xmlns:a16="http://schemas.microsoft.com/office/drawing/2014/main" id="{85E2E6E5-D6E0-C30A-7E0C-BB5EB1AADB4F}"/>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8D866ADB-03FB-4BA7-8D48-FF9A9FB7B84A}"/>
              </a:ext>
            </a:extLst>
          </p:cNvPr>
          <p:cNvSpPr txBox="1"/>
          <p:nvPr/>
        </p:nvSpPr>
        <p:spPr>
          <a:xfrm>
            <a:off x="8714253" y="2830360"/>
            <a:ext cx="2240260" cy="1756763"/>
          </a:xfrm>
          <a:prstGeom prst="rect">
            <a:avLst/>
          </a:prstGeom>
          <a:noFill/>
        </p:spPr>
        <p:txBody>
          <a:bodyPr wrap="square">
            <a:spAutoFit/>
          </a:bodyPr>
          <a:lstStyle/>
          <a:p>
            <a:pPr algn="ctr">
              <a:spcAft>
                <a:spcPts val="400"/>
              </a:spcAft>
              <a:defRPr sz="1200" b="1">
                <a:solidFill>
                  <a:srgbClr val="122858"/>
                </a:solidFill>
              </a:defRPr>
            </a:pPr>
            <a:r>
              <a:rPr lang="en-US" dirty="0"/>
              <a:t>Real estate example</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If high prices are observed, the cause may be location, scarcity, speculation, amenities, or policy change—not one cause automatically.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60519" cy="238527"/>
          </a:xfrm>
          <a:prstGeom prst="rect">
            <a:avLst/>
          </a:prstGeom>
          <a:noFill/>
        </p:spPr>
        <p:txBody>
          <a:bodyPr wrap="none">
            <a:spAutoFit/>
          </a:bodyPr>
          <a:lstStyle/>
          <a:p>
            <a:pPr>
              <a:defRPr sz="950" b="1">
                <a:solidFill>
                  <a:srgbClr val="BF953F"/>
                </a:solidFill>
              </a:defRPr>
            </a:pPr>
            <a:r>
              <a:rPr dirty="0"/>
              <a:t>6 Development</a:t>
            </a:r>
          </a:p>
        </p:txBody>
      </p:sp>
      <p:sp>
        <p:nvSpPr>
          <p:cNvPr id="3" name="TextBox 2"/>
          <p:cNvSpPr txBox="1"/>
          <p:nvPr/>
        </p:nvSpPr>
        <p:spPr>
          <a:xfrm>
            <a:off x="2331720" y="1257430"/>
            <a:ext cx="11018520" cy="603504"/>
          </a:xfrm>
          <a:prstGeom prst="rect">
            <a:avLst/>
          </a:prstGeom>
          <a:noFill/>
        </p:spPr>
        <p:txBody>
          <a:bodyPr wrap="none">
            <a:spAutoFit/>
          </a:bodyPr>
          <a:lstStyle/>
          <a:p>
            <a:pPr>
              <a:defRPr sz="2400" b="1">
                <a:solidFill>
                  <a:srgbClr val="122858"/>
                </a:solidFill>
              </a:defRPr>
            </a:pPr>
            <a:r>
              <a:rPr dirty="0"/>
              <a:t>Plausibility Function</a:t>
            </a:r>
          </a:p>
        </p:txBody>
      </p:sp>
      <p:sp>
        <p:nvSpPr>
          <p:cNvPr id="4" name="TextBox 3"/>
          <p:cNvSpPr txBox="1"/>
          <p:nvPr/>
        </p:nvSpPr>
        <p:spPr>
          <a:xfrm>
            <a:off x="1069868" y="2331525"/>
            <a:ext cx="7461505" cy="3265253"/>
          </a:xfrm>
          <a:prstGeom prst="rect">
            <a:avLst/>
          </a:prstGeom>
          <a:noFill/>
        </p:spPr>
        <p:txBody>
          <a:bodyPr wrap="square" lIns="18288" rIns="18288">
            <a:spAutoFit/>
          </a:bodyPr>
          <a:lstStyle/>
          <a:p>
            <a:pPr>
              <a:lnSpc>
                <a:spcPct val="150000"/>
              </a:lnSpc>
              <a:spcAft>
                <a:spcPts val="470"/>
              </a:spcAft>
              <a:defRPr sz="1405">
                <a:solidFill>
                  <a:srgbClr val="2D2D2D"/>
                </a:solidFill>
              </a:defRPr>
            </a:pPr>
            <a:r>
              <a:rPr sz="1600" dirty="0"/>
              <a:t>• </a:t>
            </a:r>
            <a:r>
              <a:rPr lang="en-US" sz="1600" dirty="0"/>
              <a:t>It </a:t>
            </a:r>
            <a:r>
              <a:rPr sz="1600" dirty="0"/>
              <a:t>explains plausibility using hypotheses and evidence.</a:t>
            </a:r>
          </a:p>
          <a:p>
            <a:pPr>
              <a:lnSpc>
                <a:spcPct val="150000"/>
              </a:lnSpc>
              <a:spcAft>
                <a:spcPts val="470"/>
              </a:spcAft>
              <a:defRPr sz="1405">
                <a:solidFill>
                  <a:srgbClr val="2D2D2D"/>
                </a:solidFill>
              </a:defRPr>
            </a:pPr>
            <a:r>
              <a:rPr sz="1600" dirty="0"/>
              <a:t>• If evidence strongly fits one hypothesis but not another, that hypothesis becomes more credible.</a:t>
            </a:r>
          </a:p>
          <a:p>
            <a:pPr>
              <a:lnSpc>
                <a:spcPct val="150000"/>
              </a:lnSpc>
              <a:spcAft>
                <a:spcPts val="470"/>
              </a:spcAft>
              <a:defRPr sz="1405">
                <a:solidFill>
                  <a:srgbClr val="2D2D2D"/>
                </a:solidFill>
              </a:defRPr>
            </a:pPr>
            <a:r>
              <a:rPr sz="1600" dirty="0"/>
              <a:t>• The example of observing metal and four wheels makes 'car' more plausible than 'donkey'.</a:t>
            </a:r>
          </a:p>
          <a:p>
            <a:pPr>
              <a:lnSpc>
                <a:spcPct val="150000"/>
              </a:lnSpc>
              <a:spcAft>
                <a:spcPts val="470"/>
              </a:spcAft>
              <a:defRPr sz="1405">
                <a:solidFill>
                  <a:srgbClr val="2D2D2D"/>
                </a:solidFill>
              </a:defRPr>
            </a:pPr>
            <a:r>
              <a:rPr sz="1600" dirty="0"/>
              <a:t>• This shows how evidence can support one explanation more than alternatives.</a:t>
            </a:r>
          </a:p>
          <a:p>
            <a:pPr>
              <a:lnSpc>
                <a:spcPct val="150000"/>
              </a:lnSpc>
              <a:spcAft>
                <a:spcPts val="470"/>
              </a:spcAft>
              <a:defRPr sz="1405">
                <a:solidFill>
                  <a:srgbClr val="2D2D2D"/>
                </a:solidFill>
              </a:defRPr>
            </a:pPr>
            <a:r>
              <a:rPr sz="1600" dirty="0"/>
              <a:t>• AI classification systems often work by comparing how well evidence fits possible categories.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12</a:t>
            </a:r>
            <a:endParaRPr dirty="0"/>
          </a:p>
        </p:txBody>
      </p:sp>
      <p:sp>
        <p:nvSpPr>
          <p:cNvPr id="11" name="Rounded Rectangle 4">
            <a:extLst>
              <a:ext uri="{FF2B5EF4-FFF2-40B4-BE49-F238E27FC236}">
                <a16:creationId xmlns:a16="http://schemas.microsoft.com/office/drawing/2014/main" id="{06B879F4-F203-BC96-4C50-1221E56F661A}"/>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97EE056E-93CD-68CC-5A9A-35A4660E85B8}"/>
              </a:ext>
            </a:extLst>
          </p:cNvPr>
          <p:cNvSpPr txBox="1"/>
          <p:nvPr/>
        </p:nvSpPr>
        <p:spPr>
          <a:xfrm>
            <a:off x="8714253" y="2830360"/>
            <a:ext cx="2240260" cy="1513235"/>
          </a:xfrm>
          <a:prstGeom prst="rect">
            <a:avLst/>
          </a:prstGeom>
          <a:noFill/>
        </p:spPr>
        <p:txBody>
          <a:bodyPr wrap="square">
            <a:spAutoFit/>
          </a:bodyPr>
          <a:lstStyle/>
          <a:p>
            <a:pPr algn="ctr">
              <a:spcAft>
                <a:spcPts val="400"/>
              </a:spcAft>
              <a:defRPr sz="1200" b="1">
                <a:solidFill>
                  <a:srgbClr val="122858"/>
                </a:solidFill>
              </a:defRPr>
            </a:pPr>
            <a:r>
              <a:rPr lang="en-US" dirty="0"/>
              <a:t>Real estate example</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Property features may make a listing more plausibly classified as luxury, affordable, commercial, or investment-grade.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60519" cy="238527"/>
          </a:xfrm>
          <a:prstGeom prst="rect">
            <a:avLst/>
          </a:prstGeom>
          <a:noFill/>
        </p:spPr>
        <p:txBody>
          <a:bodyPr wrap="none">
            <a:spAutoFit/>
          </a:bodyPr>
          <a:lstStyle/>
          <a:p>
            <a:pPr>
              <a:defRPr sz="950" b="1">
                <a:solidFill>
                  <a:srgbClr val="BF953F"/>
                </a:solidFill>
              </a:defRPr>
            </a:pPr>
            <a:r>
              <a:rPr dirty="0"/>
              <a:t>6 Development</a:t>
            </a:r>
          </a:p>
        </p:txBody>
      </p:sp>
      <p:sp>
        <p:nvSpPr>
          <p:cNvPr id="3" name="TextBox 2"/>
          <p:cNvSpPr txBox="1"/>
          <p:nvPr/>
        </p:nvSpPr>
        <p:spPr>
          <a:xfrm>
            <a:off x="2331720" y="1252894"/>
            <a:ext cx="11018520" cy="603504"/>
          </a:xfrm>
          <a:prstGeom prst="rect">
            <a:avLst/>
          </a:prstGeom>
          <a:noFill/>
        </p:spPr>
        <p:txBody>
          <a:bodyPr wrap="none">
            <a:spAutoFit/>
          </a:bodyPr>
          <a:lstStyle/>
          <a:p>
            <a:pPr>
              <a:defRPr sz="2400" b="1">
                <a:solidFill>
                  <a:srgbClr val="122858"/>
                </a:solidFill>
              </a:defRPr>
            </a:pPr>
            <a:r>
              <a:rPr dirty="0"/>
              <a:t>Normalizing Constant and Bayes’ Rule</a:t>
            </a:r>
          </a:p>
        </p:txBody>
      </p:sp>
      <p:sp>
        <p:nvSpPr>
          <p:cNvPr id="4" name="TextBox 3"/>
          <p:cNvSpPr txBox="1"/>
          <p:nvPr/>
        </p:nvSpPr>
        <p:spPr>
          <a:xfrm>
            <a:off x="1189412" y="2068879"/>
            <a:ext cx="7476766" cy="3234475"/>
          </a:xfrm>
          <a:prstGeom prst="rect">
            <a:avLst/>
          </a:prstGeom>
          <a:noFill/>
        </p:spPr>
        <p:txBody>
          <a:bodyPr wrap="square" lIns="18288" rIns="18288">
            <a:spAutoFit/>
          </a:bodyPr>
          <a:lstStyle/>
          <a:p>
            <a:pPr>
              <a:lnSpc>
                <a:spcPct val="200000"/>
              </a:lnSpc>
              <a:spcAft>
                <a:spcPts val="470"/>
              </a:spcAft>
              <a:defRPr sz="1405">
                <a:solidFill>
                  <a:srgbClr val="2D2D2D"/>
                </a:solidFill>
              </a:defRPr>
            </a:pPr>
            <a:r>
              <a:rPr sz="1600" dirty="0"/>
              <a:t>• Bayes’ formula includes a normalizing constant that ensures probabilities sum properly.</a:t>
            </a:r>
          </a:p>
          <a:p>
            <a:pPr>
              <a:lnSpc>
                <a:spcPct val="200000"/>
              </a:lnSpc>
              <a:spcAft>
                <a:spcPts val="470"/>
              </a:spcAft>
              <a:defRPr sz="1405">
                <a:solidFill>
                  <a:srgbClr val="2D2D2D"/>
                </a:solidFill>
              </a:defRPr>
            </a:pPr>
            <a:r>
              <a:rPr sz="1600" dirty="0"/>
              <a:t>• The theorem of total probability helps calculate the denominator in Bayes’ rule.</a:t>
            </a:r>
          </a:p>
          <a:p>
            <a:pPr>
              <a:lnSpc>
                <a:spcPct val="200000"/>
              </a:lnSpc>
              <a:spcAft>
                <a:spcPts val="470"/>
              </a:spcAft>
              <a:defRPr sz="1405">
                <a:solidFill>
                  <a:srgbClr val="2D2D2D"/>
                </a:solidFill>
              </a:defRPr>
            </a:pPr>
            <a:r>
              <a:rPr sz="1600" dirty="0"/>
              <a:t>• The posterior probability can be calculated using prior probability and plausibility.</a:t>
            </a:r>
          </a:p>
          <a:p>
            <a:pPr>
              <a:lnSpc>
                <a:spcPct val="200000"/>
              </a:lnSpc>
              <a:spcAft>
                <a:spcPts val="470"/>
              </a:spcAft>
              <a:defRPr sz="1405">
                <a:solidFill>
                  <a:srgbClr val="2D2D2D"/>
                </a:solidFill>
              </a:defRPr>
            </a:pPr>
            <a:r>
              <a:rPr sz="1600" dirty="0"/>
              <a:t>• If prior probabilities are equal, posterior probabilities become proportional to plausibility.</a:t>
            </a:r>
          </a:p>
          <a:p>
            <a:pPr>
              <a:lnSpc>
                <a:spcPct val="200000"/>
              </a:lnSpc>
              <a:spcAft>
                <a:spcPts val="470"/>
              </a:spcAft>
              <a:defRPr sz="1405">
                <a:solidFill>
                  <a:srgbClr val="2D2D2D"/>
                </a:solidFill>
              </a:defRPr>
            </a:pPr>
            <a:r>
              <a:rPr sz="1600" dirty="0"/>
              <a:t>• This logic underlies many classification and decision systems.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13</a:t>
            </a:r>
            <a:endParaRPr dirty="0"/>
          </a:p>
        </p:txBody>
      </p:sp>
      <p:sp>
        <p:nvSpPr>
          <p:cNvPr id="11" name="Rounded Rectangle 4">
            <a:extLst>
              <a:ext uri="{FF2B5EF4-FFF2-40B4-BE49-F238E27FC236}">
                <a16:creationId xmlns:a16="http://schemas.microsoft.com/office/drawing/2014/main" id="{7EE63A05-4D09-D1BB-AD52-A2EBD9BF0516}"/>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5DDDC7C2-5236-AF98-8D0E-08576E74444E}"/>
              </a:ext>
            </a:extLst>
          </p:cNvPr>
          <p:cNvSpPr txBox="1"/>
          <p:nvPr/>
        </p:nvSpPr>
        <p:spPr>
          <a:xfrm>
            <a:off x="8714253" y="2830360"/>
            <a:ext cx="2240260" cy="1513235"/>
          </a:xfrm>
          <a:prstGeom prst="rect">
            <a:avLst/>
          </a:prstGeom>
          <a:noFill/>
        </p:spPr>
        <p:txBody>
          <a:bodyPr wrap="square">
            <a:spAutoFit/>
          </a:bodyPr>
          <a:lstStyle/>
          <a:p>
            <a:pPr algn="ctr">
              <a:spcAft>
                <a:spcPts val="400"/>
              </a:spcAft>
              <a:defRPr sz="1200" b="1">
                <a:solidFill>
                  <a:srgbClr val="122858"/>
                </a:solidFill>
              </a:defRPr>
            </a:pPr>
            <a:r>
              <a:rPr lang="en-US" dirty="0"/>
              <a:t>Study focus</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Students do not need advanced mathematics here; they should understand that Bayesian AI updates belief using evidence.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60519" cy="238527"/>
          </a:xfrm>
          <a:prstGeom prst="rect">
            <a:avLst/>
          </a:prstGeom>
          <a:noFill/>
        </p:spPr>
        <p:txBody>
          <a:bodyPr wrap="none">
            <a:spAutoFit/>
          </a:bodyPr>
          <a:lstStyle/>
          <a:p>
            <a:pPr>
              <a:defRPr sz="950" b="1">
                <a:solidFill>
                  <a:srgbClr val="BF953F"/>
                </a:solidFill>
              </a:defRPr>
            </a:pPr>
            <a:r>
              <a:rPr dirty="0"/>
              <a:t>6 Development</a:t>
            </a:r>
          </a:p>
        </p:txBody>
      </p:sp>
      <p:sp>
        <p:nvSpPr>
          <p:cNvPr id="3" name="TextBox 2"/>
          <p:cNvSpPr txBox="1"/>
          <p:nvPr/>
        </p:nvSpPr>
        <p:spPr>
          <a:xfrm>
            <a:off x="2331720" y="1217580"/>
            <a:ext cx="11018520" cy="603504"/>
          </a:xfrm>
          <a:prstGeom prst="rect">
            <a:avLst/>
          </a:prstGeom>
          <a:noFill/>
        </p:spPr>
        <p:txBody>
          <a:bodyPr wrap="none">
            <a:spAutoFit/>
          </a:bodyPr>
          <a:lstStyle/>
          <a:p>
            <a:pPr>
              <a:defRPr sz="2400" b="1">
                <a:solidFill>
                  <a:srgbClr val="122858"/>
                </a:solidFill>
              </a:defRPr>
            </a:pPr>
            <a:r>
              <a:rPr dirty="0"/>
              <a:t>Bayesian Reasoning and AGI Probability</a:t>
            </a:r>
          </a:p>
        </p:txBody>
      </p:sp>
      <p:sp>
        <p:nvSpPr>
          <p:cNvPr id="4" name="TextBox 3"/>
          <p:cNvSpPr txBox="1"/>
          <p:nvPr/>
        </p:nvSpPr>
        <p:spPr>
          <a:xfrm>
            <a:off x="1054608" y="2243976"/>
            <a:ext cx="7476766" cy="3265253"/>
          </a:xfrm>
          <a:prstGeom prst="rect">
            <a:avLst/>
          </a:prstGeom>
          <a:noFill/>
        </p:spPr>
        <p:txBody>
          <a:bodyPr wrap="square" lIns="18288" rIns="18288">
            <a:spAutoFit/>
          </a:bodyPr>
          <a:lstStyle/>
          <a:p>
            <a:pPr>
              <a:lnSpc>
                <a:spcPct val="150000"/>
              </a:lnSpc>
              <a:spcAft>
                <a:spcPts val="470"/>
              </a:spcAft>
              <a:defRPr sz="1405">
                <a:solidFill>
                  <a:srgbClr val="2D2D2D"/>
                </a:solidFill>
              </a:defRPr>
            </a:pPr>
            <a:r>
              <a:rPr sz="1600" dirty="0"/>
              <a:t>• </a:t>
            </a:r>
            <a:r>
              <a:rPr lang="en-US" sz="1600" dirty="0"/>
              <a:t>It </a:t>
            </a:r>
            <a:r>
              <a:rPr sz="1600" dirty="0"/>
              <a:t>applies plausible and Bayesian reasoning to the likelihood of AGI.</a:t>
            </a:r>
          </a:p>
          <a:p>
            <a:pPr>
              <a:lnSpc>
                <a:spcPct val="150000"/>
              </a:lnSpc>
              <a:spcAft>
                <a:spcPts val="470"/>
              </a:spcAft>
              <a:defRPr sz="1405">
                <a:solidFill>
                  <a:srgbClr val="2D2D2D"/>
                </a:solidFill>
              </a:defRPr>
            </a:pPr>
            <a:r>
              <a:rPr sz="1600" dirty="0"/>
              <a:t>• Based on AI achievements and core characteristics of intelligence, the authors conclude that AGI has a high probability of becoming real.</a:t>
            </a:r>
          </a:p>
          <a:p>
            <a:pPr>
              <a:lnSpc>
                <a:spcPct val="150000"/>
              </a:lnSpc>
              <a:spcAft>
                <a:spcPts val="470"/>
              </a:spcAft>
              <a:defRPr sz="1405">
                <a:solidFill>
                  <a:srgbClr val="2D2D2D"/>
                </a:solidFill>
              </a:defRPr>
            </a:pPr>
            <a:r>
              <a:rPr sz="1600" dirty="0"/>
              <a:t>• They suggest an 85% chance of AGI, while cautioning that the date cannot be established by a simple calculation.</a:t>
            </a:r>
          </a:p>
          <a:p>
            <a:pPr>
              <a:lnSpc>
                <a:spcPct val="150000"/>
              </a:lnSpc>
              <a:spcAft>
                <a:spcPts val="470"/>
              </a:spcAft>
              <a:defRPr sz="1405">
                <a:solidFill>
                  <a:srgbClr val="2D2D2D"/>
                </a:solidFill>
              </a:defRPr>
            </a:pPr>
            <a:r>
              <a:rPr sz="1600" dirty="0"/>
              <a:t>• The argument is not a deterministic proof but a probabilistic evaluation.</a:t>
            </a:r>
          </a:p>
          <a:p>
            <a:pPr>
              <a:lnSpc>
                <a:spcPct val="150000"/>
              </a:lnSpc>
              <a:spcAft>
                <a:spcPts val="470"/>
              </a:spcAft>
              <a:defRPr sz="1405">
                <a:solidFill>
                  <a:srgbClr val="2D2D2D"/>
                </a:solidFill>
              </a:defRPr>
            </a:pPr>
            <a:r>
              <a:rPr sz="1600" dirty="0"/>
              <a:t>• This illustrates how plausible reasoning is used to discuss uncertain technological futures.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14</a:t>
            </a:r>
            <a:endParaRPr dirty="0"/>
          </a:p>
        </p:txBody>
      </p:sp>
      <p:sp>
        <p:nvSpPr>
          <p:cNvPr id="11" name="Rounded Rectangle 4">
            <a:extLst>
              <a:ext uri="{FF2B5EF4-FFF2-40B4-BE49-F238E27FC236}">
                <a16:creationId xmlns:a16="http://schemas.microsoft.com/office/drawing/2014/main" id="{C51E3EBE-632E-4C99-0072-860DA9737284}"/>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977EE823-81C9-4386-F860-719194BB327D}"/>
              </a:ext>
            </a:extLst>
          </p:cNvPr>
          <p:cNvSpPr txBox="1"/>
          <p:nvPr/>
        </p:nvSpPr>
        <p:spPr>
          <a:xfrm>
            <a:off x="8714253" y="2830360"/>
            <a:ext cx="2240260" cy="1513235"/>
          </a:xfrm>
          <a:prstGeom prst="rect">
            <a:avLst/>
          </a:prstGeom>
          <a:noFill/>
        </p:spPr>
        <p:txBody>
          <a:bodyPr wrap="square">
            <a:spAutoFit/>
          </a:bodyPr>
          <a:lstStyle/>
          <a:p>
            <a:pPr algn="ctr">
              <a:spcAft>
                <a:spcPts val="400"/>
              </a:spcAft>
              <a:defRPr sz="1200" b="1">
                <a:solidFill>
                  <a:srgbClr val="122858"/>
                </a:solidFill>
              </a:defRPr>
            </a:pPr>
            <a:r>
              <a:rPr lang="en-US" dirty="0"/>
              <a:t>Critical thinking</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Students should evaluate assumptions behind probability claims rather than accept them uncritically.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60519" cy="238527"/>
          </a:xfrm>
          <a:prstGeom prst="rect">
            <a:avLst/>
          </a:prstGeom>
          <a:noFill/>
        </p:spPr>
        <p:txBody>
          <a:bodyPr wrap="none">
            <a:spAutoFit/>
          </a:bodyPr>
          <a:lstStyle/>
          <a:p>
            <a:pPr>
              <a:defRPr sz="950" b="1">
                <a:solidFill>
                  <a:srgbClr val="BF953F"/>
                </a:solidFill>
              </a:defRPr>
            </a:pPr>
            <a:r>
              <a:rPr dirty="0"/>
              <a:t>6 Development</a:t>
            </a:r>
          </a:p>
        </p:txBody>
      </p:sp>
      <p:sp>
        <p:nvSpPr>
          <p:cNvPr id="3" name="TextBox 2"/>
          <p:cNvSpPr txBox="1"/>
          <p:nvPr/>
        </p:nvSpPr>
        <p:spPr>
          <a:xfrm>
            <a:off x="2331720" y="1286094"/>
            <a:ext cx="11018520" cy="603504"/>
          </a:xfrm>
          <a:prstGeom prst="rect">
            <a:avLst/>
          </a:prstGeom>
          <a:noFill/>
        </p:spPr>
        <p:txBody>
          <a:bodyPr wrap="none">
            <a:spAutoFit/>
          </a:bodyPr>
          <a:lstStyle/>
          <a:p>
            <a:pPr>
              <a:defRPr sz="2400" b="1">
                <a:solidFill>
                  <a:srgbClr val="122858"/>
                </a:solidFill>
              </a:defRPr>
            </a:pPr>
            <a:r>
              <a:rPr dirty="0"/>
              <a:t>AI Achievements as Evidence</a:t>
            </a:r>
          </a:p>
        </p:txBody>
      </p:sp>
      <p:sp>
        <p:nvSpPr>
          <p:cNvPr id="4" name="TextBox 3"/>
          <p:cNvSpPr txBox="1"/>
          <p:nvPr/>
        </p:nvSpPr>
        <p:spPr>
          <a:xfrm>
            <a:off x="1237487" y="2182498"/>
            <a:ext cx="7245812" cy="3634585"/>
          </a:xfrm>
          <a:prstGeom prst="rect">
            <a:avLst/>
          </a:prstGeom>
          <a:noFill/>
        </p:spPr>
        <p:txBody>
          <a:bodyPr wrap="square" lIns="18288" rIns="18288">
            <a:spAutoFit/>
          </a:bodyPr>
          <a:lstStyle/>
          <a:p>
            <a:pPr>
              <a:lnSpc>
                <a:spcPct val="150000"/>
              </a:lnSpc>
              <a:spcAft>
                <a:spcPts val="470"/>
              </a:spcAft>
              <a:defRPr sz="1405">
                <a:solidFill>
                  <a:srgbClr val="2D2D2D"/>
                </a:solidFill>
              </a:defRPr>
            </a:pPr>
            <a:r>
              <a:rPr sz="1600" dirty="0"/>
              <a:t>• The chapter cites achievements such as AlphaZero, AlphaGo, Deep Blue, DeepMind, theorem-proving systems, music-generation systems, game-playing systems, chatbots, and translators.</a:t>
            </a:r>
          </a:p>
          <a:p>
            <a:pPr>
              <a:lnSpc>
                <a:spcPct val="150000"/>
              </a:lnSpc>
              <a:spcAft>
                <a:spcPts val="470"/>
              </a:spcAft>
              <a:defRPr sz="1405">
                <a:solidFill>
                  <a:srgbClr val="2D2D2D"/>
                </a:solidFill>
              </a:defRPr>
            </a:pPr>
            <a:r>
              <a:rPr sz="1600" dirty="0"/>
              <a:t>• These systems demonstrate capabilities related to learning, reasoning, creativity, disambiguation, and problem-solving.</a:t>
            </a:r>
          </a:p>
          <a:p>
            <a:pPr>
              <a:lnSpc>
                <a:spcPct val="150000"/>
              </a:lnSpc>
              <a:spcAft>
                <a:spcPts val="470"/>
              </a:spcAft>
              <a:defRPr sz="1405">
                <a:solidFill>
                  <a:srgbClr val="2D2D2D"/>
                </a:solidFill>
              </a:defRPr>
            </a:pPr>
            <a:r>
              <a:rPr sz="1600" dirty="0"/>
              <a:t>• Each achievement is narrow but provides evidence of progress.</a:t>
            </a:r>
          </a:p>
          <a:p>
            <a:pPr>
              <a:lnSpc>
                <a:spcPct val="150000"/>
              </a:lnSpc>
              <a:spcAft>
                <a:spcPts val="470"/>
              </a:spcAft>
              <a:defRPr sz="1405">
                <a:solidFill>
                  <a:srgbClr val="2D2D2D"/>
                </a:solidFill>
              </a:defRPr>
            </a:pPr>
            <a:r>
              <a:rPr sz="1600" dirty="0"/>
              <a:t>• The authors argue that many pieces are available, but integration into full AGI is still missing.</a:t>
            </a:r>
          </a:p>
          <a:p>
            <a:pPr>
              <a:lnSpc>
                <a:spcPct val="150000"/>
              </a:lnSpc>
              <a:spcAft>
                <a:spcPts val="470"/>
              </a:spcAft>
              <a:defRPr sz="1405">
                <a:solidFill>
                  <a:srgbClr val="2D2D2D"/>
                </a:solidFill>
              </a:defRPr>
            </a:pPr>
            <a:r>
              <a:rPr sz="1600" dirty="0"/>
              <a:t>• This is compared to digital computers before Turing’s universal machine.</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15</a:t>
            </a:r>
            <a:endParaRPr dirty="0"/>
          </a:p>
        </p:txBody>
      </p:sp>
      <p:sp>
        <p:nvSpPr>
          <p:cNvPr id="11" name="Rounded Rectangle 4">
            <a:extLst>
              <a:ext uri="{FF2B5EF4-FFF2-40B4-BE49-F238E27FC236}">
                <a16:creationId xmlns:a16="http://schemas.microsoft.com/office/drawing/2014/main" id="{FA3FDDB7-C927-65CD-4E92-DA6C5F488153}"/>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0D05132B-DD91-631D-2FA7-F79C14BF36F3}"/>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Key analogy</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Many separate AI successes exist; the challenge is integrating them into a general system.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60519" cy="238527"/>
          </a:xfrm>
          <a:prstGeom prst="rect">
            <a:avLst/>
          </a:prstGeom>
          <a:noFill/>
        </p:spPr>
        <p:txBody>
          <a:bodyPr wrap="none">
            <a:spAutoFit/>
          </a:bodyPr>
          <a:lstStyle/>
          <a:p>
            <a:pPr>
              <a:defRPr sz="950" b="1">
                <a:solidFill>
                  <a:srgbClr val="BF953F"/>
                </a:solidFill>
              </a:defRPr>
            </a:pPr>
            <a:r>
              <a:rPr dirty="0"/>
              <a:t>6 Development</a:t>
            </a:r>
          </a:p>
        </p:txBody>
      </p:sp>
      <p:sp>
        <p:nvSpPr>
          <p:cNvPr id="3" name="TextBox 2"/>
          <p:cNvSpPr txBox="1"/>
          <p:nvPr/>
        </p:nvSpPr>
        <p:spPr>
          <a:xfrm>
            <a:off x="2331720" y="1247126"/>
            <a:ext cx="11018520" cy="603504"/>
          </a:xfrm>
          <a:prstGeom prst="rect">
            <a:avLst/>
          </a:prstGeom>
          <a:noFill/>
        </p:spPr>
        <p:txBody>
          <a:bodyPr wrap="none">
            <a:spAutoFit/>
          </a:bodyPr>
          <a:lstStyle/>
          <a:p>
            <a:pPr>
              <a:defRPr sz="2400" b="1">
                <a:solidFill>
                  <a:srgbClr val="122858"/>
                </a:solidFill>
              </a:defRPr>
            </a:pPr>
            <a:r>
              <a:rPr dirty="0"/>
              <a:t>The Missing Basket Analogy</a:t>
            </a:r>
          </a:p>
        </p:txBody>
      </p:sp>
      <p:sp>
        <p:nvSpPr>
          <p:cNvPr id="4" name="TextBox 3"/>
          <p:cNvSpPr txBox="1"/>
          <p:nvPr/>
        </p:nvSpPr>
        <p:spPr>
          <a:xfrm>
            <a:off x="1147571" y="2156954"/>
            <a:ext cx="7335727" cy="3726918"/>
          </a:xfrm>
          <a:prstGeom prst="rect">
            <a:avLst/>
          </a:prstGeom>
          <a:noFill/>
        </p:spPr>
        <p:txBody>
          <a:bodyPr wrap="square" lIns="18288" rIns="18288">
            <a:spAutoFit/>
          </a:bodyPr>
          <a:lstStyle/>
          <a:p>
            <a:pPr>
              <a:lnSpc>
                <a:spcPct val="200000"/>
              </a:lnSpc>
              <a:spcAft>
                <a:spcPts val="470"/>
              </a:spcAft>
              <a:defRPr sz="1405">
                <a:solidFill>
                  <a:srgbClr val="2D2D2D"/>
                </a:solidFill>
              </a:defRPr>
            </a:pPr>
            <a:r>
              <a:rPr lang="en-US" sz="1600" dirty="0"/>
              <a:t>• The idea is illustrated using the analogy that almost all the wickerwork is available, but the final touch needed to complete the basket is still missing</a:t>
            </a:r>
          </a:p>
          <a:p>
            <a:pPr>
              <a:lnSpc>
                <a:spcPct val="200000"/>
              </a:lnSpc>
              <a:spcAft>
                <a:spcPts val="470"/>
              </a:spcAft>
              <a:defRPr sz="1405">
                <a:solidFill>
                  <a:srgbClr val="2D2D2D"/>
                </a:solidFill>
              </a:defRPr>
            </a:pPr>
            <a:r>
              <a:rPr sz="1600" dirty="0"/>
              <a:t>• This means many AI components exist but are not yet unified into AGI.</a:t>
            </a:r>
          </a:p>
          <a:p>
            <a:pPr>
              <a:lnSpc>
                <a:spcPct val="200000"/>
              </a:lnSpc>
              <a:spcAft>
                <a:spcPts val="470"/>
              </a:spcAft>
              <a:defRPr sz="1405">
                <a:solidFill>
                  <a:srgbClr val="2D2D2D"/>
                </a:solidFill>
              </a:defRPr>
            </a:pPr>
            <a:r>
              <a:rPr sz="1600" dirty="0"/>
              <a:t>• Current AI systems solve specific problems extremely well.</a:t>
            </a:r>
          </a:p>
          <a:p>
            <a:pPr>
              <a:lnSpc>
                <a:spcPct val="200000"/>
              </a:lnSpc>
              <a:spcAft>
                <a:spcPts val="470"/>
              </a:spcAft>
              <a:defRPr sz="1405">
                <a:solidFill>
                  <a:srgbClr val="2D2D2D"/>
                </a:solidFill>
              </a:defRPr>
            </a:pPr>
            <a:r>
              <a:rPr sz="1600" dirty="0"/>
              <a:t>• AGI would require integration across domains and capabilities.</a:t>
            </a:r>
          </a:p>
          <a:p>
            <a:pPr>
              <a:lnSpc>
                <a:spcPct val="200000"/>
              </a:lnSpc>
              <a:spcAft>
                <a:spcPts val="470"/>
              </a:spcAft>
              <a:defRPr sz="1405">
                <a:solidFill>
                  <a:srgbClr val="2D2D2D"/>
                </a:solidFill>
              </a:defRPr>
            </a:pPr>
            <a:r>
              <a:rPr sz="1600" dirty="0"/>
              <a:t>• The analogy helps students understand why progress in narrow AI does not automatically mean AGI has arrived.</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16</a:t>
            </a:r>
            <a:endParaRPr dirty="0"/>
          </a:p>
        </p:txBody>
      </p:sp>
      <p:sp>
        <p:nvSpPr>
          <p:cNvPr id="11" name="Rounded Rectangle 4">
            <a:extLst>
              <a:ext uri="{FF2B5EF4-FFF2-40B4-BE49-F238E27FC236}">
                <a16:creationId xmlns:a16="http://schemas.microsoft.com/office/drawing/2014/main" id="{D77DB514-DAAB-5F7D-EC50-5B5C8A1BA388}"/>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447FE5DC-1961-69F8-6428-1364F55C10A2}"/>
              </a:ext>
            </a:extLst>
          </p:cNvPr>
          <p:cNvSpPr txBox="1"/>
          <p:nvPr/>
        </p:nvSpPr>
        <p:spPr>
          <a:xfrm>
            <a:off x="8714253" y="2830360"/>
            <a:ext cx="2240260" cy="1513235"/>
          </a:xfrm>
          <a:prstGeom prst="rect">
            <a:avLst/>
          </a:prstGeom>
          <a:noFill/>
        </p:spPr>
        <p:txBody>
          <a:bodyPr wrap="square">
            <a:spAutoFit/>
          </a:bodyPr>
          <a:lstStyle/>
          <a:p>
            <a:pPr algn="ctr">
              <a:spcAft>
                <a:spcPts val="400"/>
              </a:spcAft>
              <a:defRPr sz="1200" b="1">
                <a:solidFill>
                  <a:srgbClr val="122858"/>
                </a:solidFill>
              </a:defRPr>
            </a:pPr>
            <a:r>
              <a:rPr lang="en-US" dirty="0"/>
              <a:t>Real estate analogy</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A firm may have CRM, valuation AI, chatbots, and IoT systems, but still lack an integrated intelligence platform.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80553" y="1211094"/>
            <a:ext cx="2180533" cy="461665"/>
          </a:xfrm>
          <a:prstGeom prst="rect">
            <a:avLst/>
          </a:prstGeom>
          <a:noFill/>
        </p:spPr>
        <p:txBody>
          <a:bodyPr wrap="none" lIns="91440" tIns="45720" rIns="91440" bIns="45720" anchor="t">
            <a:spAutoFit/>
          </a:bodyPr>
          <a:lstStyle/>
          <a:p>
            <a:pPr>
              <a:defRPr sz="3200" b="1">
                <a:solidFill>
                  <a:srgbClr val="FFFFFF"/>
                </a:solidFill>
              </a:defRPr>
            </a:pPr>
            <a:r>
              <a:rPr sz="2400">
                <a:solidFill>
                  <a:srgbClr val="002060"/>
                </a:solidFill>
              </a:rPr>
              <a:t>7</a:t>
            </a:r>
            <a:r>
              <a:rPr lang="en-US" sz="2400">
                <a:solidFill>
                  <a:srgbClr val="002060"/>
                </a:solidFill>
              </a:rPr>
              <a:t>.</a:t>
            </a:r>
            <a:r>
              <a:rPr sz="2400">
                <a:solidFill>
                  <a:srgbClr val="002060"/>
                </a:solidFill>
              </a:rPr>
              <a:t> Ethical Issues</a:t>
            </a:r>
          </a:p>
        </p:txBody>
      </p:sp>
      <p:sp>
        <p:nvSpPr>
          <p:cNvPr id="5" name="TextBox 4"/>
          <p:cNvSpPr txBox="1"/>
          <p:nvPr/>
        </p:nvSpPr>
        <p:spPr>
          <a:xfrm>
            <a:off x="822960" y="2874672"/>
            <a:ext cx="10269583" cy="1036887"/>
          </a:xfrm>
          <a:prstGeom prst="rect">
            <a:avLst/>
          </a:prstGeom>
          <a:noFill/>
        </p:spPr>
        <p:txBody>
          <a:bodyPr wrap="square">
            <a:spAutoFit/>
          </a:bodyPr>
          <a:lstStyle/>
          <a:p>
            <a:pPr algn="ctr">
              <a:lnSpc>
                <a:spcPct val="200000"/>
              </a:lnSpc>
              <a:defRPr sz="1650">
                <a:solidFill>
                  <a:srgbClr val="E6E6E6"/>
                </a:solidFill>
              </a:defRPr>
            </a:pPr>
            <a:r>
              <a:rPr lang="en-US" dirty="0">
                <a:solidFill>
                  <a:srgbClr val="002060"/>
                </a:solidFill>
              </a:rPr>
              <a:t>The discussion concludes with a fundamental ethical question: Are we doing the right thing, and are we doing it the right way?</a:t>
            </a:r>
            <a:endParaRPr dirty="0">
              <a:solidFill>
                <a:srgbClr val="002060"/>
              </a:solidFill>
            </a:endParaRP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8" name="TextBox 7"/>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17</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4448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266152"/>
            <a:ext cx="11018520" cy="603504"/>
          </a:xfrm>
          <a:prstGeom prst="rect">
            <a:avLst/>
          </a:prstGeom>
          <a:noFill/>
        </p:spPr>
        <p:txBody>
          <a:bodyPr wrap="none">
            <a:spAutoFit/>
          </a:bodyPr>
          <a:lstStyle/>
          <a:p>
            <a:pPr>
              <a:defRPr sz="2400" b="1">
                <a:solidFill>
                  <a:srgbClr val="122858"/>
                </a:solidFill>
              </a:defRPr>
            </a:pPr>
            <a:r>
              <a:rPr dirty="0"/>
              <a:t>Ethics in AI Development</a:t>
            </a:r>
          </a:p>
        </p:txBody>
      </p:sp>
      <p:sp>
        <p:nvSpPr>
          <p:cNvPr id="4" name="TextBox 3"/>
          <p:cNvSpPr txBox="1"/>
          <p:nvPr/>
        </p:nvSpPr>
        <p:spPr>
          <a:xfrm>
            <a:off x="1147572" y="2253704"/>
            <a:ext cx="7383802" cy="3634585"/>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lang="en-US" sz="1600" dirty="0"/>
              <a:t>• Ethics refers to the principles that guide intended human behavior. </a:t>
            </a:r>
            <a:endParaRPr sz="1600" dirty="0"/>
          </a:p>
          <a:p>
            <a:pPr algn="just">
              <a:lnSpc>
                <a:spcPct val="150000"/>
              </a:lnSpc>
              <a:spcAft>
                <a:spcPts val="470"/>
              </a:spcAft>
              <a:defRPr sz="1405">
                <a:solidFill>
                  <a:srgbClr val="2D2D2D"/>
                </a:solidFill>
              </a:defRPr>
            </a:pPr>
            <a:r>
              <a:rPr sz="1600" dirty="0"/>
              <a:t>• It treats ethics from a scientific and pragmatic perspective in software and AI development.</a:t>
            </a:r>
          </a:p>
          <a:p>
            <a:pPr algn="just">
              <a:lnSpc>
                <a:spcPct val="150000"/>
              </a:lnSpc>
              <a:spcAft>
                <a:spcPts val="470"/>
              </a:spcAft>
              <a:defRPr sz="1405">
                <a:solidFill>
                  <a:srgbClr val="2D2D2D"/>
                </a:solidFill>
              </a:defRPr>
            </a:pPr>
            <a:r>
              <a:rPr sz="1600" dirty="0"/>
              <a:t>• The practical ethical questions are: Are we doing the right thing? Are we doing things in the right way?</a:t>
            </a:r>
          </a:p>
          <a:p>
            <a:pPr algn="just">
              <a:lnSpc>
                <a:spcPct val="150000"/>
              </a:lnSpc>
              <a:spcAft>
                <a:spcPts val="470"/>
              </a:spcAft>
              <a:defRPr sz="1405">
                <a:solidFill>
                  <a:srgbClr val="2D2D2D"/>
                </a:solidFill>
              </a:defRPr>
            </a:pPr>
            <a:r>
              <a:rPr sz="1600" dirty="0"/>
              <a:t>• AI ethics is not only philosophy; it affects business decisions, system design, user rights, and social outcomes.</a:t>
            </a:r>
          </a:p>
          <a:p>
            <a:pPr algn="just">
              <a:lnSpc>
                <a:spcPct val="150000"/>
              </a:lnSpc>
              <a:spcAft>
                <a:spcPts val="470"/>
              </a:spcAft>
              <a:defRPr sz="1405">
                <a:solidFill>
                  <a:srgbClr val="2D2D2D"/>
                </a:solidFill>
              </a:defRPr>
            </a:pPr>
            <a:r>
              <a:rPr sz="1600" dirty="0"/>
              <a:t>• Ethical AI requires translating principles into governance, standards, audits, and everyday management.</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18</a:t>
            </a:r>
            <a:endParaRPr dirty="0"/>
          </a:p>
        </p:txBody>
      </p:sp>
      <p:sp>
        <p:nvSpPr>
          <p:cNvPr id="11" name="Rounded Rectangle 4">
            <a:extLst>
              <a:ext uri="{FF2B5EF4-FFF2-40B4-BE49-F238E27FC236}">
                <a16:creationId xmlns:a16="http://schemas.microsoft.com/office/drawing/2014/main" id="{0D27AE7D-7778-7BF7-4BF2-37A7C1759D7E}"/>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DAFA6C51-E3A4-9F3F-1499-42D7741603F8}"/>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Business meaning</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Ethics must be built into AI strategy before deployment, not added after problems appear.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4448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195791"/>
            <a:ext cx="11018520" cy="603504"/>
          </a:xfrm>
          <a:prstGeom prst="rect">
            <a:avLst/>
          </a:prstGeom>
          <a:noFill/>
        </p:spPr>
        <p:txBody>
          <a:bodyPr wrap="none">
            <a:spAutoFit/>
          </a:bodyPr>
          <a:lstStyle/>
          <a:p>
            <a:pPr>
              <a:defRPr sz="2400" b="1">
                <a:solidFill>
                  <a:srgbClr val="122858"/>
                </a:solidFill>
              </a:defRPr>
            </a:pPr>
            <a:r>
              <a:rPr dirty="0"/>
              <a:t>Ethics vs Metaethics</a:t>
            </a:r>
          </a:p>
        </p:txBody>
      </p:sp>
      <p:sp>
        <p:nvSpPr>
          <p:cNvPr id="4" name="TextBox 3"/>
          <p:cNvSpPr txBox="1"/>
          <p:nvPr/>
        </p:nvSpPr>
        <p:spPr>
          <a:xfrm>
            <a:off x="1054607" y="2234249"/>
            <a:ext cx="7428691" cy="3265253"/>
          </a:xfrm>
          <a:prstGeom prst="rect">
            <a:avLst/>
          </a:prstGeom>
          <a:noFill/>
        </p:spPr>
        <p:txBody>
          <a:bodyPr wrap="square" lIns="18288" rIns="18288">
            <a:spAutoFit/>
          </a:bodyPr>
          <a:lstStyle/>
          <a:p>
            <a:pPr>
              <a:lnSpc>
                <a:spcPct val="150000"/>
              </a:lnSpc>
              <a:spcAft>
                <a:spcPts val="470"/>
              </a:spcAft>
              <a:defRPr sz="1405">
                <a:solidFill>
                  <a:srgbClr val="2D2D2D"/>
                </a:solidFill>
              </a:defRPr>
            </a:pPr>
            <a:r>
              <a:rPr sz="1600" dirty="0"/>
              <a:t>• Ethics asks what is right, wrong, and what moral guidelines should govern behavior.</a:t>
            </a:r>
          </a:p>
          <a:p>
            <a:pPr>
              <a:lnSpc>
                <a:spcPct val="150000"/>
              </a:lnSpc>
              <a:spcAft>
                <a:spcPts val="470"/>
              </a:spcAft>
              <a:defRPr sz="1405">
                <a:solidFill>
                  <a:srgbClr val="2D2D2D"/>
                </a:solidFill>
              </a:defRPr>
            </a:pPr>
            <a:r>
              <a:rPr sz="1600" dirty="0"/>
              <a:t>• Metaethics asks what it means to say something is right or wrong and why one ethical system should be adopted.</a:t>
            </a:r>
          </a:p>
          <a:p>
            <a:pPr>
              <a:lnSpc>
                <a:spcPct val="150000"/>
              </a:lnSpc>
              <a:spcAft>
                <a:spcPts val="470"/>
              </a:spcAft>
              <a:defRPr sz="1405">
                <a:solidFill>
                  <a:srgbClr val="2D2D2D"/>
                </a:solidFill>
              </a:defRPr>
            </a:pPr>
            <a:r>
              <a:rPr sz="1600" dirty="0"/>
              <a:t>• An ethical statement may say that harming sentient beings is wrong.</a:t>
            </a:r>
          </a:p>
          <a:p>
            <a:pPr>
              <a:lnSpc>
                <a:spcPct val="150000"/>
              </a:lnSpc>
              <a:spcAft>
                <a:spcPts val="470"/>
              </a:spcAft>
              <a:defRPr sz="1405">
                <a:solidFill>
                  <a:srgbClr val="2D2D2D"/>
                </a:solidFill>
              </a:defRPr>
            </a:pPr>
            <a:r>
              <a:rPr sz="1600" dirty="0"/>
              <a:t>• A metaethical statement may claim that ethical systems should improve the well-being of sentient beings.</a:t>
            </a:r>
          </a:p>
          <a:p>
            <a:pPr>
              <a:lnSpc>
                <a:spcPct val="150000"/>
              </a:lnSpc>
              <a:spcAft>
                <a:spcPts val="470"/>
              </a:spcAft>
              <a:defRPr sz="1405">
                <a:solidFill>
                  <a:srgbClr val="2D2D2D"/>
                </a:solidFill>
              </a:defRPr>
            </a:pPr>
            <a:r>
              <a:rPr sz="1600" dirty="0"/>
              <a:t>• Understanding the difference helps students see why AI ethics is deeper than compliance checklists.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19</a:t>
            </a:r>
            <a:endParaRPr dirty="0"/>
          </a:p>
        </p:txBody>
      </p:sp>
      <p:sp>
        <p:nvSpPr>
          <p:cNvPr id="11" name="Rounded Rectangle 4">
            <a:extLst>
              <a:ext uri="{FF2B5EF4-FFF2-40B4-BE49-F238E27FC236}">
                <a16:creationId xmlns:a16="http://schemas.microsoft.com/office/drawing/2014/main" id="{B65D0AD2-8672-5AAF-26A1-0576D915656B}"/>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48B52485-26B9-54AD-0E2C-A680F47F6349}"/>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Study focus</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Ethics = what should be done; metaethics = why that standard should guide action.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4448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135413"/>
            <a:ext cx="11018520" cy="603504"/>
          </a:xfrm>
          <a:prstGeom prst="rect">
            <a:avLst/>
          </a:prstGeom>
          <a:noFill/>
        </p:spPr>
        <p:txBody>
          <a:bodyPr wrap="none">
            <a:spAutoFit/>
          </a:bodyPr>
          <a:lstStyle/>
          <a:p>
            <a:pPr>
              <a:defRPr sz="2400" b="1">
                <a:solidFill>
                  <a:srgbClr val="122858"/>
                </a:solidFill>
              </a:defRPr>
            </a:pPr>
            <a:r>
              <a:rPr dirty="0"/>
              <a:t>Hume and the Is–Ought Problem</a:t>
            </a:r>
          </a:p>
        </p:txBody>
      </p:sp>
      <p:sp>
        <p:nvSpPr>
          <p:cNvPr id="4" name="TextBox 3"/>
          <p:cNvSpPr txBox="1"/>
          <p:nvPr/>
        </p:nvSpPr>
        <p:spPr>
          <a:xfrm>
            <a:off x="1147572" y="2321798"/>
            <a:ext cx="7383802" cy="3265253"/>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Hume argued that philosophers often move suddenly from describing what is true to saying what should be true.</a:t>
            </a:r>
          </a:p>
          <a:p>
            <a:pPr algn="just">
              <a:lnSpc>
                <a:spcPct val="150000"/>
              </a:lnSpc>
              <a:spcAft>
                <a:spcPts val="470"/>
              </a:spcAft>
              <a:defRPr sz="1405">
                <a:solidFill>
                  <a:srgbClr val="2D2D2D"/>
                </a:solidFill>
              </a:defRPr>
            </a:pPr>
            <a:r>
              <a:rPr sz="1600" dirty="0"/>
              <a:t>• What is the case does not automatically tell us what ought to be done.</a:t>
            </a:r>
          </a:p>
          <a:p>
            <a:pPr algn="just">
              <a:lnSpc>
                <a:spcPct val="150000"/>
              </a:lnSpc>
              <a:spcAft>
                <a:spcPts val="470"/>
              </a:spcAft>
              <a:defRPr sz="1405">
                <a:solidFill>
                  <a:srgbClr val="2D2D2D"/>
                </a:solidFill>
              </a:defRPr>
            </a:pPr>
            <a:r>
              <a:rPr sz="1600" dirty="0"/>
              <a:t>• This is known as the is–ought problem.</a:t>
            </a:r>
          </a:p>
          <a:p>
            <a:pPr algn="just">
              <a:lnSpc>
                <a:spcPct val="150000"/>
              </a:lnSpc>
              <a:spcAft>
                <a:spcPts val="470"/>
              </a:spcAft>
              <a:defRPr sz="1405">
                <a:solidFill>
                  <a:srgbClr val="2D2D2D"/>
                </a:solidFill>
              </a:defRPr>
            </a:pPr>
            <a:r>
              <a:rPr sz="1600" dirty="0"/>
              <a:t>• Scientific facts can inform moral decisions, but they cannot alone determine moral obligations.</a:t>
            </a:r>
          </a:p>
          <a:p>
            <a:pPr algn="just">
              <a:lnSpc>
                <a:spcPct val="150000"/>
              </a:lnSpc>
              <a:spcAft>
                <a:spcPts val="470"/>
              </a:spcAft>
              <a:defRPr sz="1405">
                <a:solidFill>
                  <a:srgbClr val="2D2D2D"/>
                </a:solidFill>
              </a:defRPr>
            </a:pPr>
            <a:r>
              <a:rPr sz="1600" dirty="0"/>
              <a:t>• This matters in AI because technical capability does not automatically justify deployment.</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20</a:t>
            </a:r>
            <a:endParaRPr dirty="0"/>
          </a:p>
        </p:txBody>
      </p:sp>
      <p:sp>
        <p:nvSpPr>
          <p:cNvPr id="11" name="Rounded Rectangle 4">
            <a:extLst>
              <a:ext uri="{FF2B5EF4-FFF2-40B4-BE49-F238E27FC236}">
                <a16:creationId xmlns:a16="http://schemas.microsoft.com/office/drawing/2014/main" id="{FA326291-323A-CF03-2B31-E2ED734BFD4C}"/>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28E1F5A5-09BC-D387-4194-953FF9779483}"/>
              </a:ext>
            </a:extLst>
          </p:cNvPr>
          <p:cNvSpPr txBox="1"/>
          <p:nvPr/>
        </p:nvSpPr>
        <p:spPr>
          <a:xfrm>
            <a:off x="8714253" y="2830360"/>
            <a:ext cx="2240260" cy="1513235"/>
          </a:xfrm>
          <a:prstGeom prst="rect">
            <a:avLst/>
          </a:prstGeom>
          <a:noFill/>
        </p:spPr>
        <p:txBody>
          <a:bodyPr wrap="square">
            <a:spAutoFit/>
          </a:bodyPr>
          <a:lstStyle/>
          <a:p>
            <a:pPr algn="ctr">
              <a:spcAft>
                <a:spcPts val="400"/>
              </a:spcAft>
              <a:defRPr sz="1200" b="1">
                <a:solidFill>
                  <a:srgbClr val="122858"/>
                </a:solidFill>
              </a:defRPr>
            </a:pPr>
            <a:r>
              <a:rPr lang="en-US" dirty="0"/>
              <a:t>AI example</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The fact that AI can monitor employees does not mean organizations ought to monitor employees.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4448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150198"/>
            <a:ext cx="11018520" cy="603504"/>
          </a:xfrm>
          <a:prstGeom prst="rect">
            <a:avLst/>
          </a:prstGeom>
          <a:noFill/>
        </p:spPr>
        <p:txBody>
          <a:bodyPr wrap="none">
            <a:spAutoFit/>
          </a:bodyPr>
          <a:lstStyle/>
          <a:p>
            <a:pPr>
              <a:defRPr sz="2400" b="1">
                <a:solidFill>
                  <a:srgbClr val="122858"/>
                </a:solidFill>
              </a:defRPr>
            </a:pPr>
            <a:r>
              <a:t>Syllogism and Moral Reasoning</a:t>
            </a:r>
          </a:p>
        </p:txBody>
      </p:sp>
      <p:sp>
        <p:nvSpPr>
          <p:cNvPr id="4" name="TextBox 3"/>
          <p:cNvSpPr txBox="1"/>
          <p:nvPr/>
        </p:nvSpPr>
        <p:spPr>
          <a:xfrm>
            <a:off x="1065091" y="2341253"/>
            <a:ext cx="10061512" cy="2742033"/>
          </a:xfrm>
          <a:prstGeom prst="rect">
            <a:avLst/>
          </a:prstGeom>
          <a:noFill/>
        </p:spPr>
        <p:txBody>
          <a:bodyPr wrap="square" lIns="18288" rIns="18288">
            <a:spAutoFit/>
          </a:bodyPr>
          <a:lstStyle/>
          <a:p>
            <a:pPr algn="just">
              <a:lnSpc>
                <a:spcPct val="200000"/>
              </a:lnSpc>
              <a:spcAft>
                <a:spcPts val="470"/>
              </a:spcAft>
              <a:defRPr sz="1405">
                <a:solidFill>
                  <a:srgbClr val="2D2D2D"/>
                </a:solidFill>
              </a:defRPr>
            </a:pPr>
            <a:r>
              <a:rPr lang="en-US" sz="1600" dirty="0"/>
              <a:t>• A syllogism is used to demonstrate why it is difficult to derive what ought to be from what is. </a:t>
            </a:r>
          </a:p>
          <a:p>
            <a:pPr algn="just">
              <a:lnSpc>
                <a:spcPct val="200000"/>
              </a:lnSpc>
              <a:spcAft>
                <a:spcPts val="470"/>
              </a:spcAft>
              <a:defRPr sz="1405">
                <a:solidFill>
                  <a:srgbClr val="2D2D2D"/>
                </a:solidFill>
              </a:defRPr>
            </a:pPr>
            <a:r>
              <a:rPr sz="1600" dirty="0"/>
              <a:t>• A valid syllogism requires the conclusion to follow logically from the premises.</a:t>
            </a:r>
          </a:p>
          <a:p>
            <a:pPr algn="just">
              <a:lnSpc>
                <a:spcPct val="200000"/>
              </a:lnSpc>
              <a:spcAft>
                <a:spcPts val="470"/>
              </a:spcAft>
              <a:defRPr sz="1405">
                <a:solidFill>
                  <a:srgbClr val="2D2D2D"/>
                </a:solidFill>
              </a:defRPr>
            </a:pPr>
            <a:r>
              <a:rPr sz="1600" dirty="0"/>
              <a:t>• When a conclusion states what should be done, at least one premise usually must also contain a normative statement.</a:t>
            </a:r>
          </a:p>
          <a:p>
            <a:pPr algn="just">
              <a:lnSpc>
                <a:spcPct val="200000"/>
              </a:lnSpc>
              <a:spcAft>
                <a:spcPts val="470"/>
              </a:spcAft>
              <a:defRPr sz="1405">
                <a:solidFill>
                  <a:srgbClr val="2D2D2D"/>
                </a:solidFill>
              </a:defRPr>
            </a:pPr>
            <a:r>
              <a:rPr sz="1600" dirty="0"/>
              <a:t>• Therefore, purely descriptive facts cannot by themselves produce moral obligations.</a:t>
            </a:r>
          </a:p>
          <a:p>
            <a:pPr algn="just">
              <a:lnSpc>
                <a:spcPct val="200000"/>
              </a:lnSpc>
              <a:spcAft>
                <a:spcPts val="470"/>
              </a:spcAft>
              <a:defRPr sz="1405">
                <a:solidFill>
                  <a:srgbClr val="2D2D2D"/>
                </a:solidFill>
              </a:defRPr>
            </a:pPr>
            <a:r>
              <a:rPr sz="1600" dirty="0"/>
              <a:t>• AI ethics requires explicit values, not only technical evidence.</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21</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4448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217424"/>
            <a:ext cx="11018520" cy="603504"/>
          </a:xfrm>
          <a:prstGeom prst="rect">
            <a:avLst/>
          </a:prstGeom>
          <a:noFill/>
        </p:spPr>
        <p:txBody>
          <a:bodyPr wrap="none">
            <a:spAutoFit/>
          </a:bodyPr>
          <a:lstStyle/>
          <a:p>
            <a:pPr>
              <a:defRPr sz="2400" b="1">
                <a:solidFill>
                  <a:srgbClr val="122858"/>
                </a:solidFill>
              </a:defRPr>
            </a:pPr>
            <a:r>
              <a:rPr dirty="0"/>
              <a:t>Science and Morality</a:t>
            </a:r>
          </a:p>
        </p:txBody>
      </p:sp>
      <p:sp>
        <p:nvSpPr>
          <p:cNvPr id="4" name="TextBox 3"/>
          <p:cNvSpPr txBox="1"/>
          <p:nvPr/>
        </p:nvSpPr>
        <p:spPr>
          <a:xfrm>
            <a:off x="1054607" y="2273159"/>
            <a:ext cx="7428691" cy="3265253"/>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Science can tell us how to achieve a goal, but it cannot decide the goal by itself.</a:t>
            </a:r>
          </a:p>
          <a:p>
            <a:pPr algn="just">
              <a:lnSpc>
                <a:spcPct val="150000"/>
              </a:lnSpc>
              <a:spcAft>
                <a:spcPts val="470"/>
              </a:spcAft>
              <a:defRPr sz="1405">
                <a:solidFill>
                  <a:srgbClr val="2D2D2D"/>
                </a:solidFill>
              </a:defRPr>
            </a:pPr>
            <a:r>
              <a:rPr sz="1600" dirty="0"/>
              <a:t>• For example, science can help people live longer, but the value that people should live longer is a normative assumption.</a:t>
            </a:r>
          </a:p>
          <a:p>
            <a:pPr algn="just">
              <a:lnSpc>
                <a:spcPct val="150000"/>
              </a:lnSpc>
              <a:spcAft>
                <a:spcPts val="470"/>
              </a:spcAft>
              <a:defRPr sz="1405">
                <a:solidFill>
                  <a:srgbClr val="2D2D2D"/>
                </a:solidFill>
              </a:defRPr>
            </a:pPr>
            <a:r>
              <a:rPr sz="1600" dirty="0"/>
              <a:t>• Scientific claims are testable and refutable; moral claims involve values and judgment.</a:t>
            </a:r>
          </a:p>
          <a:p>
            <a:pPr algn="just">
              <a:lnSpc>
                <a:spcPct val="150000"/>
              </a:lnSpc>
              <a:spcAft>
                <a:spcPts val="470"/>
              </a:spcAft>
              <a:defRPr sz="1405">
                <a:solidFill>
                  <a:srgbClr val="2D2D2D"/>
                </a:solidFill>
              </a:defRPr>
            </a:pPr>
            <a:r>
              <a:rPr sz="1600" dirty="0"/>
              <a:t>• This does not mean ethics is irrational, but it means ethics requires more than empirical measurement.</a:t>
            </a:r>
          </a:p>
          <a:p>
            <a:pPr algn="just">
              <a:lnSpc>
                <a:spcPct val="150000"/>
              </a:lnSpc>
              <a:spcAft>
                <a:spcPts val="470"/>
              </a:spcAft>
              <a:defRPr sz="1405">
                <a:solidFill>
                  <a:srgbClr val="2D2D2D"/>
                </a:solidFill>
              </a:defRPr>
            </a:pPr>
            <a:r>
              <a:rPr sz="1600" dirty="0"/>
              <a:t>• AI governance should combine evidence, values, law, human rights, and stakeholder dialogue.</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22</a:t>
            </a:r>
            <a:endParaRPr dirty="0"/>
          </a:p>
        </p:txBody>
      </p:sp>
      <p:sp>
        <p:nvSpPr>
          <p:cNvPr id="11" name="Rounded Rectangle 4">
            <a:extLst>
              <a:ext uri="{FF2B5EF4-FFF2-40B4-BE49-F238E27FC236}">
                <a16:creationId xmlns:a16="http://schemas.microsoft.com/office/drawing/2014/main" id="{5FE55041-96A8-7FE1-CEE8-EB0A2326519F}"/>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1BBDFC25-D888-4FCE-D05A-1A20DAEE6B36}"/>
              </a:ext>
            </a:extLst>
          </p:cNvPr>
          <p:cNvSpPr txBox="1"/>
          <p:nvPr/>
        </p:nvSpPr>
        <p:spPr>
          <a:xfrm>
            <a:off x="8714253" y="2830360"/>
            <a:ext cx="2240260" cy="1026178"/>
          </a:xfrm>
          <a:prstGeom prst="rect">
            <a:avLst/>
          </a:prstGeom>
          <a:noFill/>
        </p:spPr>
        <p:txBody>
          <a:bodyPr wrap="square">
            <a:spAutoFit/>
          </a:bodyPr>
          <a:lstStyle/>
          <a:p>
            <a:pPr algn="ctr">
              <a:spcAft>
                <a:spcPts val="400"/>
              </a:spcAft>
              <a:defRPr sz="1200" b="1">
                <a:solidFill>
                  <a:srgbClr val="122858"/>
                </a:solidFill>
              </a:defRPr>
            </a:pPr>
            <a:r>
              <a:rPr lang="en-US" dirty="0"/>
              <a:t>Business implication</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AI managers should not hide value choices behind technical language.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4448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232039"/>
            <a:ext cx="11018520" cy="603504"/>
          </a:xfrm>
          <a:prstGeom prst="rect">
            <a:avLst/>
          </a:prstGeom>
          <a:noFill/>
        </p:spPr>
        <p:txBody>
          <a:bodyPr wrap="none">
            <a:spAutoFit/>
          </a:bodyPr>
          <a:lstStyle/>
          <a:p>
            <a:pPr>
              <a:defRPr sz="2400" b="1">
                <a:solidFill>
                  <a:srgbClr val="122858"/>
                </a:solidFill>
              </a:defRPr>
            </a:pPr>
            <a:r>
              <a:rPr dirty="0"/>
              <a:t>Instrumental Rationality</a:t>
            </a:r>
          </a:p>
        </p:txBody>
      </p:sp>
      <p:sp>
        <p:nvSpPr>
          <p:cNvPr id="4" name="TextBox 3"/>
          <p:cNvSpPr txBox="1"/>
          <p:nvPr/>
        </p:nvSpPr>
        <p:spPr>
          <a:xfrm>
            <a:off x="1237487" y="2360708"/>
            <a:ext cx="7245812" cy="3265253"/>
          </a:xfrm>
          <a:prstGeom prst="rect">
            <a:avLst/>
          </a:prstGeom>
          <a:noFill/>
        </p:spPr>
        <p:txBody>
          <a:bodyPr wrap="square" lIns="18288" rIns="18288">
            <a:spAutoFit/>
          </a:bodyPr>
          <a:lstStyle/>
          <a:p>
            <a:pPr>
              <a:lnSpc>
                <a:spcPct val="150000"/>
              </a:lnSpc>
              <a:spcAft>
                <a:spcPts val="470"/>
              </a:spcAft>
              <a:defRPr sz="1405">
                <a:solidFill>
                  <a:srgbClr val="2D2D2D"/>
                </a:solidFill>
              </a:defRPr>
            </a:pPr>
            <a:r>
              <a:rPr sz="1600" dirty="0"/>
              <a:t>• Instrumental rationality asks: if a goal is chosen, what means should be used to achieve it?</a:t>
            </a:r>
          </a:p>
          <a:p>
            <a:pPr>
              <a:lnSpc>
                <a:spcPct val="150000"/>
              </a:lnSpc>
              <a:spcAft>
                <a:spcPts val="470"/>
              </a:spcAft>
              <a:defRPr sz="1405">
                <a:solidFill>
                  <a:srgbClr val="2D2D2D"/>
                </a:solidFill>
              </a:defRPr>
            </a:pPr>
            <a:r>
              <a:rPr sz="1600" dirty="0"/>
              <a:t>• AI is extremely powerful for instrumental rationality because it optimizes tasks and processes.</a:t>
            </a:r>
          </a:p>
          <a:p>
            <a:pPr>
              <a:lnSpc>
                <a:spcPct val="150000"/>
              </a:lnSpc>
              <a:spcAft>
                <a:spcPts val="470"/>
              </a:spcAft>
              <a:defRPr sz="1405">
                <a:solidFill>
                  <a:srgbClr val="2D2D2D"/>
                </a:solidFill>
              </a:defRPr>
            </a:pPr>
            <a:r>
              <a:rPr sz="1600" dirty="0"/>
              <a:t>• However, AI does not decide ultimate goals unless humans encode or delegate those goals.</a:t>
            </a:r>
          </a:p>
          <a:p>
            <a:pPr>
              <a:lnSpc>
                <a:spcPct val="150000"/>
              </a:lnSpc>
              <a:spcAft>
                <a:spcPts val="470"/>
              </a:spcAft>
              <a:defRPr sz="1405">
                <a:solidFill>
                  <a:srgbClr val="2D2D2D"/>
                </a:solidFill>
              </a:defRPr>
            </a:pPr>
            <a:r>
              <a:rPr sz="1600" dirty="0"/>
              <a:t>• The ethical challenge is choosing goals responsibly.</a:t>
            </a:r>
          </a:p>
          <a:p>
            <a:pPr>
              <a:lnSpc>
                <a:spcPct val="150000"/>
              </a:lnSpc>
              <a:spcAft>
                <a:spcPts val="470"/>
              </a:spcAft>
              <a:defRPr sz="1405">
                <a:solidFill>
                  <a:srgbClr val="2D2D2D"/>
                </a:solidFill>
              </a:defRPr>
            </a:pPr>
            <a:r>
              <a:rPr sz="1600" dirty="0"/>
              <a:t>• An AI system can efficiently pursue harmful goals if those goals are poorly chosen.</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23</a:t>
            </a:r>
            <a:endParaRPr dirty="0"/>
          </a:p>
        </p:txBody>
      </p:sp>
      <p:sp>
        <p:nvSpPr>
          <p:cNvPr id="11" name="Rounded Rectangle 4">
            <a:extLst>
              <a:ext uri="{FF2B5EF4-FFF2-40B4-BE49-F238E27FC236}">
                <a16:creationId xmlns:a16="http://schemas.microsoft.com/office/drawing/2014/main" id="{99A80A04-0DA0-2B78-6811-E31DD6F38FE0}"/>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6C7487AA-11A2-C5C4-FBB2-D44AB370E016}"/>
              </a:ext>
            </a:extLst>
          </p:cNvPr>
          <p:cNvSpPr txBox="1"/>
          <p:nvPr/>
        </p:nvSpPr>
        <p:spPr>
          <a:xfrm>
            <a:off x="8714253" y="2830360"/>
            <a:ext cx="2240260" cy="1513235"/>
          </a:xfrm>
          <a:prstGeom prst="rect">
            <a:avLst/>
          </a:prstGeom>
          <a:noFill/>
        </p:spPr>
        <p:txBody>
          <a:bodyPr wrap="square">
            <a:spAutoFit/>
          </a:bodyPr>
          <a:lstStyle/>
          <a:p>
            <a:pPr algn="ctr">
              <a:spcAft>
                <a:spcPts val="400"/>
              </a:spcAft>
              <a:defRPr sz="1200" b="1">
                <a:solidFill>
                  <a:srgbClr val="122858"/>
                </a:solidFill>
              </a:defRPr>
            </a:pPr>
            <a:r>
              <a:rPr lang="en-US" dirty="0"/>
              <a:t>Real estate example</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If the only goal is maximum rent, AI may recommend actions that harm affordability, fairness, or tenant well-being.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4448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267318"/>
            <a:ext cx="11018520" cy="603504"/>
          </a:xfrm>
          <a:prstGeom prst="rect">
            <a:avLst/>
          </a:prstGeom>
          <a:noFill/>
        </p:spPr>
        <p:txBody>
          <a:bodyPr wrap="none">
            <a:spAutoFit/>
          </a:bodyPr>
          <a:lstStyle/>
          <a:p>
            <a:pPr>
              <a:defRPr sz="2400" b="1">
                <a:solidFill>
                  <a:srgbClr val="122858"/>
                </a:solidFill>
              </a:defRPr>
            </a:pPr>
            <a:r>
              <a:rPr dirty="0"/>
              <a:t>Consequentialism</a:t>
            </a:r>
          </a:p>
        </p:txBody>
      </p:sp>
      <p:sp>
        <p:nvSpPr>
          <p:cNvPr id="4" name="TextBox 3"/>
          <p:cNvSpPr txBox="1"/>
          <p:nvPr/>
        </p:nvSpPr>
        <p:spPr>
          <a:xfrm>
            <a:off x="1237486" y="2360709"/>
            <a:ext cx="7293887" cy="2895921"/>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Consequentialism argues that the morality of an action depends on its consequences.</a:t>
            </a:r>
          </a:p>
          <a:p>
            <a:pPr algn="just">
              <a:lnSpc>
                <a:spcPct val="150000"/>
              </a:lnSpc>
              <a:spcAft>
                <a:spcPts val="470"/>
              </a:spcAft>
              <a:defRPr sz="1405">
                <a:solidFill>
                  <a:srgbClr val="2D2D2D"/>
                </a:solidFill>
              </a:defRPr>
            </a:pPr>
            <a:r>
              <a:rPr sz="1600" dirty="0"/>
              <a:t>• Utilitarian thinking often seeks the greatest good for the greatest number.</a:t>
            </a:r>
          </a:p>
          <a:p>
            <a:pPr algn="just">
              <a:lnSpc>
                <a:spcPct val="150000"/>
              </a:lnSpc>
              <a:spcAft>
                <a:spcPts val="470"/>
              </a:spcAft>
              <a:defRPr sz="1405">
                <a:solidFill>
                  <a:srgbClr val="2D2D2D"/>
                </a:solidFill>
              </a:defRPr>
            </a:pPr>
            <a:r>
              <a:rPr sz="1600" dirty="0"/>
              <a:t>• In AI, consequentialism asks whether deployment produces beneficial outcomes overall.</a:t>
            </a:r>
          </a:p>
          <a:p>
            <a:pPr algn="just">
              <a:lnSpc>
                <a:spcPct val="150000"/>
              </a:lnSpc>
              <a:spcAft>
                <a:spcPts val="470"/>
              </a:spcAft>
              <a:defRPr sz="1405">
                <a:solidFill>
                  <a:srgbClr val="2D2D2D"/>
                </a:solidFill>
              </a:defRPr>
            </a:pPr>
            <a:r>
              <a:rPr sz="1600" dirty="0"/>
              <a:t>• This can support AI applications that improve safety, health, efficiency, or accessibility.</a:t>
            </a:r>
          </a:p>
          <a:p>
            <a:pPr algn="just">
              <a:lnSpc>
                <a:spcPct val="150000"/>
              </a:lnSpc>
              <a:spcAft>
                <a:spcPts val="470"/>
              </a:spcAft>
              <a:defRPr sz="1405">
                <a:solidFill>
                  <a:srgbClr val="2D2D2D"/>
                </a:solidFill>
              </a:defRPr>
            </a:pPr>
            <a:r>
              <a:rPr sz="1600" dirty="0"/>
              <a:t>• However, consequentialism may conflict with individual rights if harms to minorities are justified by majority benefits.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24</a:t>
            </a:r>
            <a:endParaRPr dirty="0"/>
          </a:p>
        </p:txBody>
      </p:sp>
      <p:sp>
        <p:nvSpPr>
          <p:cNvPr id="11" name="Rounded Rectangle 4">
            <a:extLst>
              <a:ext uri="{FF2B5EF4-FFF2-40B4-BE49-F238E27FC236}">
                <a16:creationId xmlns:a16="http://schemas.microsoft.com/office/drawing/2014/main" id="{C56D213E-B419-2C5E-713D-73E90F660952}"/>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8A16B030-D43E-708E-46F0-57F9EEEA932B}"/>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AI question</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Should an AI system be allowed if it helps many users but harms a small group unfairly?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4448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166789"/>
            <a:ext cx="11018520" cy="603504"/>
          </a:xfrm>
          <a:prstGeom prst="rect">
            <a:avLst/>
          </a:prstGeom>
          <a:noFill/>
        </p:spPr>
        <p:txBody>
          <a:bodyPr wrap="none">
            <a:spAutoFit/>
          </a:bodyPr>
          <a:lstStyle/>
          <a:p>
            <a:pPr>
              <a:defRPr sz="2400" b="1">
                <a:solidFill>
                  <a:srgbClr val="122858"/>
                </a:solidFill>
              </a:defRPr>
            </a:pPr>
            <a:r>
              <a:rPr dirty="0"/>
              <a:t>Deontology</a:t>
            </a:r>
          </a:p>
        </p:txBody>
      </p:sp>
      <p:sp>
        <p:nvSpPr>
          <p:cNvPr id="4" name="TextBox 3"/>
          <p:cNvSpPr txBox="1"/>
          <p:nvPr/>
        </p:nvSpPr>
        <p:spPr>
          <a:xfrm>
            <a:off x="1069869" y="2341253"/>
            <a:ext cx="7413430" cy="3265253"/>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Deontology argues that actions can be right or wrong in themselves, regardless of consequences.</a:t>
            </a:r>
          </a:p>
          <a:p>
            <a:pPr algn="just">
              <a:lnSpc>
                <a:spcPct val="150000"/>
              </a:lnSpc>
              <a:spcAft>
                <a:spcPts val="470"/>
              </a:spcAft>
              <a:defRPr sz="1405">
                <a:solidFill>
                  <a:srgbClr val="2D2D2D"/>
                </a:solidFill>
              </a:defRPr>
            </a:pPr>
            <a:r>
              <a:rPr sz="1600" dirty="0"/>
              <a:t>• It is associated with duties, rules, rights, and principles.</a:t>
            </a:r>
          </a:p>
          <a:p>
            <a:pPr algn="just">
              <a:lnSpc>
                <a:spcPct val="150000"/>
              </a:lnSpc>
              <a:spcAft>
                <a:spcPts val="470"/>
              </a:spcAft>
              <a:defRPr sz="1405">
                <a:solidFill>
                  <a:srgbClr val="2D2D2D"/>
                </a:solidFill>
              </a:defRPr>
            </a:pPr>
            <a:r>
              <a:rPr sz="1600" dirty="0"/>
              <a:t>• The Golden Rule and Kant’s categorical imperative are examples of duty-based moral thinking.</a:t>
            </a:r>
          </a:p>
          <a:p>
            <a:pPr algn="just">
              <a:lnSpc>
                <a:spcPct val="150000"/>
              </a:lnSpc>
              <a:spcAft>
                <a:spcPts val="470"/>
              </a:spcAft>
              <a:defRPr sz="1405">
                <a:solidFill>
                  <a:srgbClr val="2D2D2D"/>
                </a:solidFill>
              </a:defRPr>
            </a:pPr>
            <a:r>
              <a:rPr sz="1600" dirty="0"/>
              <a:t>• In AI, deontology emphasizes human rights, privacy, dignity, fairness, and consent.</a:t>
            </a:r>
          </a:p>
          <a:p>
            <a:pPr algn="just">
              <a:lnSpc>
                <a:spcPct val="150000"/>
              </a:lnSpc>
              <a:spcAft>
                <a:spcPts val="470"/>
              </a:spcAft>
              <a:defRPr sz="1405">
                <a:solidFill>
                  <a:srgbClr val="2D2D2D"/>
                </a:solidFill>
              </a:defRPr>
            </a:pPr>
            <a:r>
              <a:rPr sz="1600" dirty="0"/>
              <a:t>• Deontological principles may restrict AI applications even if they produce efficiency gains.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25</a:t>
            </a:r>
            <a:endParaRPr dirty="0"/>
          </a:p>
        </p:txBody>
      </p:sp>
      <p:sp>
        <p:nvSpPr>
          <p:cNvPr id="11" name="Rounded Rectangle 4">
            <a:extLst>
              <a:ext uri="{FF2B5EF4-FFF2-40B4-BE49-F238E27FC236}">
                <a16:creationId xmlns:a16="http://schemas.microsoft.com/office/drawing/2014/main" id="{697493DC-ABAF-065A-8817-EDC6D621CB8B}"/>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2E19D8E1-77BE-1230-A807-0DB90A1EF594}"/>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Real estate example</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Tenant privacy should be respected even if intensive monitoring could optimize building operations.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4448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209047"/>
            <a:ext cx="11018520" cy="603504"/>
          </a:xfrm>
          <a:prstGeom prst="rect">
            <a:avLst/>
          </a:prstGeom>
          <a:noFill/>
        </p:spPr>
        <p:txBody>
          <a:bodyPr wrap="none">
            <a:spAutoFit/>
          </a:bodyPr>
          <a:lstStyle/>
          <a:p>
            <a:pPr>
              <a:defRPr sz="2400" b="1">
                <a:solidFill>
                  <a:srgbClr val="122858"/>
                </a:solidFill>
              </a:defRPr>
            </a:pPr>
            <a:r>
              <a:rPr dirty="0"/>
              <a:t>Consequentialism vs Deontology in AI</a:t>
            </a:r>
          </a:p>
        </p:txBody>
      </p:sp>
      <p:sp>
        <p:nvSpPr>
          <p:cNvPr id="4" name="TextBox 3"/>
          <p:cNvSpPr txBox="1"/>
          <p:nvPr/>
        </p:nvSpPr>
        <p:spPr>
          <a:xfrm>
            <a:off x="1054608" y="2456915"/>
            <a:ext cx="7641623" cy="2742033"/>
          </a:xfrm>
          <a:prstGeom prst="rect">
            <a:avLst/>
          </a:prstGeom>
          <a:noFill/>
        </p:spPr>
        <p:txBody>
          <a:bodyPr wrap="square" lIns="18288" rIns="18288">
            <a:spAutoFit/>
          </a:bodyPr>
          <a:lstStyle/>
          <a:p>
            <a:pPr>
              <a:lnSpc>
                <a:spcPct val="200000"/>
              </a:lnSpc>
              <a:spcAft>
                <a:spcPts val="470"/>
              </a:spcAft>
              <a:defRPr sz="1405">
                <a:solidFill>
                  <a:srgbClr val="2D2D2D"/>
                </a:solidFill>
              </a:defRPr>
            </a:pPr>
            <a:r>
              <a:rPr sz="1600" dirty="0"/>
              <a:t>• Consequentialism focuses on outcomes, benefits, and harms.</a:t>
            </a:r>
          </a:p>
          <a:p>
            <a:pPr>
              <a:lnSpc>
                <a:spcPct val="200000"/>
              </a:lnSpc>
              <a:spcAft>
                <a:spcPts val="470"/>
              </a:spcAft>
              <a:defRPr sz="1405">
                <a:solidFill>
                  <a:srgbClr val="2D2D2D"/>
                </a:solidFill>
              </a:defRPr>
            </a:pPr>
            <a:r>
              <a:rPr sz="1600" dirty="0"/>
              <a:t>• Deontology focuses on rights, duties, and principles.</a:t>
            </a:r>
          </a:p>
          <a:p>
            <a:pPr>
              <a:lnSpc>
                <a:spcPct val="200000"/>
              </a:lnSpc>
              <a:spcAft>
                <a:spcPts val="470"/>
              </a:spcAft>
              <a:defRPr sz="1405">
                <a:solidFill>
                  <a:srgbClr val="2D2D2D"/>
                </a:solidFill>
              </a:defRPr>
            </a:pPr>
            <a:r>
              <a:rPr sz="1600" dirty="0"/>
              <a:t>• AI ethics often requires balancing both perspectives.</a:t>
            </a:r>
          </a:p>
          <a:p>
            <a:pPr>
              <a:lnSpc>
                <a:spcPct val="200000"/>
              </a:lnSpc>
              <a:spcAft>
                <a:spcPts val="470"/>
              </a:spcAft>
              <a:defRPr sz="1405">
                <a:solidFill>
                  <a:srgbClr val="2D2D2D"/>
                </a:solidFill>
              </a:defRPr>
            </a:pPr>
            <a:r>
              <a:rPr sz="1600" dirty="0"/>
              <a:t>• An AI system may produce efficient results but violate privacy or dignity.</a:t>
            </a:r>
          </a:p>
          <a:p>
            <a:pPr>
              <a:lnSpc>
                <a:spcPct val="200000"/>
              </a:lnSpc>
              <a:spcAft>
                <a:spcPts val="470"/>
              </a:spcAft>
              <a:defRPr sz="1405">
                <a:solidFill>
                  <a:srgbClr val="2D2D2D"/>
                </a:solidFill>
              </a:defRPr>
            </a:pPr>
            <a:r>
              <a:rPr sz="1600" dirty="0"/>
              <a:t>• Responsible AI governance should consider both consequences and non-negotiable rights.</a:t>
            </a:r>
          </a:p>
        </p:txBody>
      </p:sp>
      <p:sp>
        <p:nvSpPr>
          <p:cNvPr id="7" name="Rounded Rectangle 6"/>
          <p:cNvSpPr/>
          <p:nvPr/>
        </p:nvSpPr>
        <p:spPr>
          <a:xfrm>
            <a:off x="8714253" y="4759946"/>
            <a:ext cx="1122912" cy="375445"/>
          </a:xfrm>
          <a:prstGeom prst="roundRect">
            <a:avLst/>
          </a:prstGeom>
          <a:solidFill>
            <a:srgbClr val="F2F6FB"/>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22858"/>
                </a:solidFill>
              </a:defRPr>
            </a:pPr>
            <a:r>
              <a:t>Outcomes</a:t>
            </a:r>
          </a:p>
        </p:txBody>
      </p:sp>
      <p:sp>
        <p:nvSpPr>
          <p:cNvPr id="8" name="Rounded Rectangle 7"/>
          <p:cNvSpPr/>
          <p:nvPr/>
        </p:nvSpPr>
        <p:spPr>
          <a:xfrm>
            <a:off x="10014480" y="4759946"/>
            <a:ext cx="1122912" cy="375445"/>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22858"/>
                </a:solidFill>
              </a:defRPr>
            </a:pPr>
            <a:r>
              <a:t>Rights</a:t>
            </a:r>
          </a:p>
        </p:txBody>
      </p:sp>
      <p:sp>
        <p:nvSpPr>
          <p:cNvPr id="9" name="Rounded Rectangle 8"/>
          <p:cNvSpPr/>
          <p:nvPr/>
        </p:nvSpPr>
        <p:spPr>
          <a:xfrm>
            <a:off x="8711471" y="5273508"/>
            <a:ext cx="1122912" cy="375445"/>
          </a:xfrm>
          <a:prstGeom prst="roundRect">
            <a:avLst/>
          </a:prstGeom>
          <a:solidFill>
            <a:srgbClr val="F2F6FB"/>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22858"/>
                </a:solidFill>
              </a:defRPr>
            </a:pPr>
            <a:r>
              <a:t>Fairness</a:t>
            </a:r>
          </a:p>
        </p:txBody>
      </p:sp>
      <p:sp>
        <p:nvSpPr>
          <p:cNvPr id="10" name="Rounded Rectangle 9"/>
          <p:cNvSpPr/>
          <p:nvPr/>
        </p:nvSpPr>
        <p:spPr>
          <a:xfrm>
            <a:off x="10016450" y="5273508"/>
            <a:ext cx="1122912" cy="375445"/>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80" b="1">
                <a:solidFill>
                  <a:srgbClr val="122858"/>
                </a:solidFill>
              </a:defRPr>
            </a:pPr>
            <a:r>
              <a:t>Governance</a:t>
            </a:r>
          </a:p>
        </p:txBody>
      </p:sp>
      <p:sp>
        <p:nvSpPr>
          <p:cNvPr id="11" name="Rectangle 10"/>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13" name="TextBox 12"/>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26</a:t>
            </a:r>
            <a:endParaRPr dirty="0"/>
          </a:p>
        </p:txBody>
      </p:sp>
      <p:sp>
        <p:nvSpPr>
          <p:cNvPr id="15" name="Rounded Rectangle 4">
            <a:extLst>
              <a:ext uri="{FF2B5EF4-FFF2-40B4-BE49-F238E27FC236}">
                <a16:creationId xmlns:a16="http://schemas.microsoft.com/office/drawing/2014/main" id="{0B1577A3-6346-5CE2-1427-BE3FA487F294}"/>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a:extLst>
              <a:ext uri="{FF2B5EF4-FFF2-40B4-BE49-F238E27FC236}">
                <a16:creationId xmlns:a16="http://schemas.microsoft.com/office/drawing/2014/main" id="{BCCD70D4-0012-F937-623B-DDE2F6E56868}"/>
              </a:ext>
            </a:extLst>
          </p:cNvPr>
          <p:cNvSpPr txBox="1"/>
          <p:nvPr/>
        </p:nvSpPr>
        <p:spPr>
          <a:xfrm>
            <a:off x="8714253" y="2830360"/>
            <a:ext cx="2240260" cy="1542217"/>
          </a:xfrm>
          <a:prstGeom prst="rect">
            <a:avLst/>
          </a:prstGeom>
          <a:noFill/>
        </p:spPr>
        <p:txBody>
          <a:bodyPr wrap="square">
            <a:spAutoFit/>
          </a:bodyPr>
          <a:lstStyle/>
          <a:p>
            <a:pPr algn="ctr">
              <a:spcAft>
                <a:spcPts val="400"/>
              </a:spcAft>
              <a:defRPr sz="1200" b="1">
                <a:solidFill>
                  <a:srgbClr val="122858"/>
                </a:solidFill>
              </a:defRPr>
            </a:pPr>
            <a:r>
              <a:rPr lang="en-US" dirty="0"/>
              <a:t>Ethics framework</a:t>
            </a:r>
          </a:p>
          <a:p>
            <a:pPr>
              <a:spcAft>
                <a:spcPts val="240"/>
              </a:spcAft>
              <a:defRPr sz="1055">
                <a:solidFill>
                  <a:srgbClr val="2D2D2D"/>
                </a:solidFill>
              </a:defRPr>
            </a:pPr>
            <a:endParaRPr lang="en-US" dirty="0"/>
          </a:p>
          <a:p>
            <a:pPr>
              <a:lnSpc>
                <a:spcPct val="150000"/>
              </a:lnSpc>
              <a:spcAft>
                <a:spcPts val="240"/>
              </a:spcAft>
              <a:defRPr sz="1055">
                <a:solidFill>
                  <a:srgbClr val="2D2D2D"/>
                </a:solidFill>
              </a:defRPr>
            </a:pPr>
            <a:r>
              <a:rPr lang="en-US" dirty="0"/>
              <a:t>Outcomes</a:t>
            </a:r>
          </a:p>
          <a:p>
            <a:pPr>
              <a:lnSpc>
                <a:spcPct val="150000"/>
              </a:lnSpc>
              <a:spcAft>
                <a:spcPts val="240"/>
              </a:spcAft>
              <a:defRPr sz="1055">
                <a:solidFill>
                  <a:srgbClr val="2D2D2D"/>
                </a:solidFill>
              </a:defRPr>
            </a:pPr>
            <a:r>
              <a:rPr lang="en-US" dirty="0"/>
              <a:t>Rights</a:t>
            </a:r>
          </a:p>
          <a:p>
            <a:pPr>
              <a:lnSpc>
                <a:spcPct val="150000"/>
              </a:lnSpc>
              <a:spcAft>
                <a:spcPts val="240"/>
              </a:spcAft>
              <a:defRPr sz="1055">
                <a:solidFill>
                  <a:srgbClr val="2D2D2D"/>
                </a:solidFill>
              </a:defRPr>
            </a:pPr>
            <a:r>
              <a:rPr lang="en-US" dirty="0"/>
              <a:t>Fairness</a:t>
            </a:r>
          </a:p>
          <a:p>
            <a:pPr>
              <a:lnSpc>
                <a:spcPct val="150000"/>
              </a:lnSpc>
              <a:spcAft>
                <a:spcPts val="240"/>
              </a:spcAft>
              <a:defRPr sz="1055">
                <a:solidFill>
                  <a:srgbClr val="2D2D2D"/>
                </a:solidFill>
              </a:defRPr>
            </a:pPr>
            <a:r>
              <a:rPr lang="en-US" dirty="0"/>
              <a:t>Governance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7654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209344"/>
            <a:ext cx="11018520" cy="603504"/>
          </a:xfrm>
          <a:prstGeom prst="rect">
            <a:avLst/>
          </a:prstGeom>
          <a:noFill/>
        </p:spPr>
        <p:txBody>
          <a:bodyPr wrap="none">
            <a:spAutoFit/>
          </a:bodyPr>
          <a:lstStyle/>
          <a:p>
            <a:pPr>
              <a:defRPr sz="2400" b="1">
                <a:solidFill>
                  <a:srgbClr val="122858"/>
                </a:solidFill>
              </a:defRPr>
            </a:pPr>
            <a:r>
              <a:rPr dirty="0"/>
              <a:t>Moral Constructivism</a:t>
            </a:r>
          </a:p>
        </p:txBody>
      </p:sp>
      <p:sp>
        <p:nvSpPr>
          <p:cNvPr id="4" name="TextBox 3"/>
          <p:cNvSpPr txBox="1"/>
          <p:nvPr/>
        </p:nvSpPr>
        <p:spPr>
          <a:xfrm>
            <a:off x="1054608" y="2223744"/>
            <a:ext cx="7476766" cy="3634585"/>
          </a:xfrm>
          <a:prstGeom prst="rect">
            <a:avLst/>
          </a:prstGeom>
          <a:noFill/>
        </p:spPr>
        <p:txBody>
          <a:bodyPr wrap="square" lIns="18288" rIns="18288">
            <a:spAutoFit/>
          </a:bodyPr>
          <a:lstStyle/>
          <a:p>
            <a:pPr>
              <a:lnSpc>
                <a:spcPct val="150000"/>
              </a:lnSpc>
              <a:spcAft>
                <a:spcPts val="470"/>
              </a:spcAft>
              <a:defRPr sz="1405">
                <a:solidFill>
                  <a:srgbClr val="2D2D2D"/>
                </a:solidFill>
              </a:defRPr>
            </a:pPr>
            <a:r>
              <a:rPr sz="1600" dirty="0"/>
              <a:t>• Moral constructivism argues that moral principles are constructed by human beings and societies.</a:t>
            </a:r>
          </a:p>
          <a:p>
            <a:pPr>
              <a:lnSpc>
                <a:spcPct val="150000"/>
              </a:lnSpc>
              <a:spcAft>
                <a:spcPts val="470"/>
              </a:spcAft>
              <a:defRPr sz="1405">
                <a:solidFill>
                  <a:srgbClr val="2D2D2D"/>
                </a:solidFill>
              </a:defRPr>
            </a:pPr>
            <a:r>
              <a:rPr sz="1600" dirty="0"/>
              <a:t>• Ethical systems are not simply found in nature; they are built through human judgment and dialogue.</a:t>
            </a:r>
          </a:p>
          <a:p>
            <a:pPr>
              <a:lnSpc>
                <a:spcPct val="150000"/>
              </a:lnSpc>
              <a:spcAft>
                <a:spcPts val="470"/>
              </a:spcAft>
              <a:defRPr sz="1405">
                <a:solidFill>
                  <a:srgbClr val="2D2D2D"/>
                </a:solidFill>
              </a:defRPr>
            </a:pPr>
            <a:r>
              <a:rPr sz="1600" dirty="0"/>
              <a:t>• This does not make ethics arbitrary because people can still debate and improve ethical systems.</a:t>
            </a:r>
          </a:p>
          <a:p>
            <a:pPr>
              <a:lnSpc>
                <a:spcPct val="150000"/>
              </a:lnSpc>
              <a:spcAft>
                <a:spcPts val="470"/>
              </a:spcAft>
              <a:defRPr sz="1405">
                <a:solidFill>
                  <a:srgbClr val="2D2D2D"/>
                </a:solidFill>
              </a:defRPr>
            </a:pPr>
            <a:r>
              <a:rPr sz="1600" dirty="0"/>
              <a:t>• Moral constructivism helps explain why different societies or organizations may develop different AI ethics frameworks.</a:t>
            </a:r>
          </a:p>
          <a:p>
            <a:pPr>
              <a:lnSpc>
                <a:spcPct val="150000"/>
              </a:lnSpc>
              <a:spcAft>
                <a:spcPts val="470"/>
              </a:spcAft>
              <a:defRPr sz="1405">
                <a:solidFill>
                  <a:srgbClr val="2D2D2D"/>
                </a:solidFill>
              </a:defRPr>
            </a:pPr>
            <a:r>
              <a:rPr sz="1600" dirty="0"/>
              <a:t>• AI ethics therefore requires inclusive discussion and shared principles.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27</a:t>
            </a:r>
            <a:endParaRPr dirty="0"/>
          </a:p>
        </p:txBody>
      </p:sp>
      <p:sp>
        <p:nvSpPr>
          <p:cNvPr id="11" name="Rounded Rectangle 4">
            <a:extLst>
              <a:ext uri="{FF2B5EF4-FFF2-40B4-BE49-F238E27FC236}">
                <a16:creationId xmlns:a16="http://schemas.microsoft.com/office/drawing/2014/main" id="{E1A46A3E-4506-A3FF-9B69-3583136AB719}"/>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70A4F084-DFBE-68D9-1EDF-CE351E793DF6}"/>
              </a:ext>
            </a:extLst>
          </p:cNvPr>
          <p:cNvSpPr txBox="1"/>
          <p:nvPr/>
        </p:nvSpPr>
        <p:spPr>
          <a:xfrm>
            <a:off x="8714253" y="2830360"/>
            <a:ext cx="2240260" cy="1513235"/>
          </a:xfrm>
          <a:prstGeom prst="rect">
            <a:avLst/>
          </a:prstGeom>
          <a:noFill/>
        </p:spPr>
        <p:txBody>
          <a:bodyPr wrap="square">
            <a:spAutoFit/>
          </a:bodyPr>
          <a:lstStyle/>
          <a:p>
            <a:pPr algn="ctr">
              <a:spcAft>
                <a:spcPts val="400"/>
              </a:spcAft>
              <a:defRPr sz="1200" b="1">
                <a:solidFill>
                  <a:srgbClr val="122858"/>
                </a:solidFill>
              </a:defRPr>
            </a:pPr>
            <a:r>
              <a:rPr lang="en-US" dirty="0"/>
              <a:t>Business meaning</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Corporate AI ethics policies are human constructions and should be revised through learning, debate, and stakeholder feedback.</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7654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197969"/>
            <a:ext cx="11018520" cy="603504"/>
          </a:xfrm>
          <a:prstGeom prst="rect">
            <a:avLst/>
          </a:prstGeom>
          <a:noFill/>
        </p:spPr>
        <p:txBody>
          <a:bodyPr wrap="none">
            <a:spAutoFit/>
          </a:bodyPr>
          <a:lstStyle/>
          <a:p>
            <a:pPr>
              <a:defRPr sz="2400" b="1">
                <a:solidFill>
                  <a:srgbClr val="122858"/>
                </a:solidFill>
              </a:defRPr>
            </a:pPr>
            <a:r>
              <a:rPr dirty="0"/>
              <a:t>Kantian and </a:t>
            </a:r>
            <a:r>
              <a:rPr dirty="0" err="1"/>
              <a:t>Humean</a:t>
            </a:r>
            <a:r>
              <a:rPr dirty="0"/>
              <a:t> Constructivism</a:t>
            </a:r>
          </a:p>
        </p:txBody>
      </p:sp>
      <p:sp>
        <p:nvSpPr>
          <p:cNvPr id="4" name="TextBox 3"/>
          <p:cNvSpPr txBox="1"/>
          <p:nvPr/>
        </p:nvSpPr>
        <p:spPr>
          <a:xfrm>
            <a:off x="1054608" y="2256039"/>
            <a:ext cx="7245812" cy="3634585"/>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Kantian constructivism suggests rational people should converge on similar moral frameworks if they reason clearly.</a:t>
            </a:r>
          </a:p>
          <a:p>
            <a:pPr algn="just">
              <a:lnSpc>
                <a:spcPct val="150000"/>
              </a:lnSpc>
              <a:spcAft>
                <a:spcPts val="470"/>
              </a:spcAft>
              <a:defRPr sz="1405">
                <a:solidFill>
                  <a:srgbClr val="2D2D2D"/>
                </a:solidFill>
              </a:defRPr>
            </a:pPr>
            <a:r>
              <a:rPr sz="1600" dirty="0"/>
              <a:t>• </a:t>
            </a:r>
            <a:r>
              <a:rPr sz="1600" dirty="0" err="1"/>
              <a:t>Humean</a:t>
            </a:r>
            <a:r>
              <a:rPr sz="1600" dirty="0"/>
              <a:t> constructivism accepts that different people may construct different moral frameworks because values and passions differ.</a:t>
            </a:r>
          </a:p>
          <a:p>
            <a:pPr algn="just">
              <a:lnSpc>
                <a:spcPct val="150000"/>
              </a:lnSpc>
              <a:spcAft>
                <a:spcPts val="470"/>
              </a:spcAft>
              <a:defRPr sz="1405">
                <a:solidFill>
                  <a:srgbClr val="2D2D2D"/>
                </a:solidFill>
              </a:defRPr>
            </a:pPr>
            <a:r>
              <a:rPr lang="en-US" sz="1600" dirty="0"/>
              <a:t>• Historical evolution is presented as evidence supporting David Hume's view.</a:t>
            </a:r>
            <a:endParaRPr sz="1600" dirty="0"/>
          </a:p>
          <a:p>
            <a:pPr algn="just">
              <a:lnSpc>
                <a:spcPct val="150000"/>
              </a:lnSpc>
              <a:spcAft>
                <a:spcPts val="470"/>
              </a:spcAft>
              <a:defRPr sz="1405">
                <a:solidFill>
                  <a:srgbClr val="2D2D2D"/>
                </a:solidFill>
              </a:defRPr>
            </a:pPr>
            <a:r>
              <a:rPr sz="1600" dirty="0"/>
              <a:t>• Humans do not have objective external guidelines that automatically settle right and wrong.</a:t>
            </a:r>
          </a:p>
          <a:p>
            <a:pPr algn="just">
              <a:lnSpc>
                <a:spcPct val="150000"/>
              </a:lnSpc>
              <a:spcAft>
                <a:spcPts val="470"/>
              </a:spcAft>
              <a:defRPr sz="1405">
                <a:solidFill>
                  <a:srgbClr val="2D2D2D"/>
                </a:solidFill>
              </a:defRPr>
            </a:pPr>
            <a:r>
              <a:rPr sz="1600" dirty="0"/>
              <a:t>• This makes AI ethics challenging because values can differ across cultures, sectors, and stakeholders.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28</a:t>
            </a:r>
            <a:endParaRPr dirty="0"/>
          </a:p>
        </p:txBody>
      </p:sp>
      <p:sp>
        <p:nvSpPr>
          <p:cNvPr id="11" name="Rounded Rectangle 4">
            <a:extLst>
              <a:ext uri="{FF2B5EF4-FFF2-40B4-BE49-F238E27FC236}">
                <a16:creationId xmlns:a16="http://schemas.microsoft.com/office/drawing/2014/main" id="{883BD92D-115F-AA97-82AF-2B7C28927BB9}"/>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3032C53B-C631-7C78-3F5B-4D76A5A2D9C4}"/>
              </a:ext>
            </a:extLst>
          </p:cNvPr>
          <p:cNvSpPr txBox="1"/>
          <p:nvPr/>
        </p:nvSpPr>
        <p:spPr>
          <a:xfrm>
            <a:off x="8714253" y="2830360"/>
            <a:ext cx="2240260" cy="1026178"/>
          </a:xfrm>
          <a:prstGeom prst="rect">
            <a:avLst/>
          </a:prstGeom>
          <a:noFill/>
        </p:spPr>
        <p:txBody>
          <a:bodyPr wrap="square">
            <a:spAutoFit/>
          </a:bodyPr>
          <a:lstStyle/>
          <a:p>
            <a:pPr algn="ctr">
              <a:spcAft>
                <a:spcPts val="400"/>
              </a:spcAft>
              <a:defRPr sz="1200" b="1">
                <a:solidFill>
                  <a:srgbClr val="122858"/>
                </a:solidFill>
              </a:defRPr>
            </a:pPr>
            <a:r>
              <a:rPr lang="en-US" dirty="0"/>
              <a:t>Discussion prompt</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Should global AI ethics be universal, culturally adaptable, or both?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976549" cy="238527"/>
          </a:xfrm>
          <a:prstGeom prst="rect">
            <a:avLst/>
          </a:prstGeom>
          <a:noFill/>
        </p:spPr>
        <p:txBody>
          <a:bodyPr wrap="none">
            <a:spAutoFit/>
          </a:bodyPr>
          <a:lstStyle/>
          <a:p>
            <a:pPr>
              <a:defRPr sz="950" b="1">
                <a:solidFill>
                  <a:srgbClr val="BF953F"/>
                </a:solidFill>
              </a:defRPr>
            </a:pPr>
            <a:r>
              <a:rPr dirty="0"/>
              <a:t>7 Ethical Issues</a:t>
            </a:r>
          </a:p>
        </p:txBody>
      </p:sp>
      <p:sp>
        <p:nvSpPr>
          <p:cNvPr id="3" name="TextBox 2"/>
          <p:cNvSpPr txBox="1"/>
          <p:nvPr/>
        </p:nvSpPr>
        <p:spPr>
          <a:xfrm>
            <a:off x="2331720" y="1224163"/>
            <a:ext cx="11018520" cy="603504"/>
          </a:xfrm>
          <a:prstGeom prst="rect">
            <a:avLst/>
          </a:prstGeom>
          <a:noFill/>
        </p:spPr>
        <p:txBody>
          <a:bodyPr wrap="none">
            <a:spAutoFit/>
          </a:bodyPr>
          <a:lstStyle/>
          <a:p>
            <a:pPr>
              <a:defRPr sz="2400" b="1">
                <a:solidFill>
                  <a:srgbClr val="122858"/>
                </a:solidFill>
              </a:defRPr>
            </a:pPr>
            <a:r>
              <a:rPr dirty="0"/>
              <a:t>Implications for Traditional AI and AGI</a:t>
            </a:r>
          </a:p>
        </p:txBody>
      </p:sp>
      <p:sp>
        <p:nvSpPr>
          <p:cNvPr id="4" name="TextBox 3"/>
          <p:cNvSpPr txBox="1"/>
          <p:nvPr/>
        </p:nvSpPr>
        <p:spPr>
          <a:xfrm>
            <a:off x="1237487" y="2253704"/>
            <a:ext cx="7245812" cy="3265253"/>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If ethics is a human construction, AI systems must be designed around human-chosen values.</a:t>
            </a:r>
          </a:p>
          <a:p>
            <a:pPr algn="just">
              <a:lnSpc>
                <a:spcPct val="150000"/>
              </a:lnSpc>
              <a:spcAft>
                <a:spcPts val="470"/>
              </a:spcAft>
              <a:defRPr sz="1405">
                <a:solidFill>
                  <a:srgbClr val="2D2D2D"/>
                </a:solidFill>
              </a:defRPr>
            </a:pPr>
            <a:r>
              <a:rPr sz="1600" dirty="0"/>
              <a:t>• Traditional AI can be governed through policies, audits, and design principles.</a:t>
            </a:r>
          </a:p>
          <a:p>
            <a:pPr algn="just">
              <a:lnSpc>
                <a:spcPct val="150000"/>
              </a:lnSpc>
              <a:spcAft>
                <a:spcPts val="470"/>
              </a:spcAft>
              <a:defRPr sz="1405">
                <a:solidFill>
                  <a:srgbClr val="2D2D2D"/>
                </a:solidFill>
              </a:defRPr>
            </a:pPr>
            <a:r>
              <a:rPr sz="1600" dirty="0"/>
              <a:t>• AGI creates a deeper challenge because it may become autonomous and develop goals beyond initial human control.</a:t>
            </a:r>
          </a:p>
          <a:p>
            <a:pPr algn="just">
              <a:lnSpc>
                <a:spcPct val="150000"/>
              </a:lnSpc>
              <a:spcAft>
                <a:spcPts val="470"/>
              </a:spcAft>
              <a:defRPr sz="1405">
                <a:solidFill>
                  <a:srgbClr val="2D2D2D"/>
                </a:solidFill>
              </a:defRPr>
            </a:pPr>
            <a:r>
              <a:rPr sz="1600" dirty="0"/>
              <a:t>• </a:t>
            </a:r>
            <a:r>
              <a:rPr lang="en-US" sz="1600" dirty="0"/>
              <a:t>The discussion questions whether human-defined principles would be sufficient to control a fully developed AGI.</a:t>
            </a:r>
          </a:p>
          <a:p>
            <a:pPr algn="just">
              <a:lnSpc>
                <a:spcPct val="150000"/>
              </a:lnSpc>
              <a:spcAft>
                <a:spcPts val="470"/>
              </a:spcAft>
              <a:defRPr sz="1405">
                <a:solidFill>
                  <a:srgbClr val="2D2D2D"/>
                </a:solidFill>
              </a:defRPr>
            </a:pPr>
            <a:r>
              <a:rPr sz="1600" dirty="0"/>
              <a:t>• This is why value alignment and human control are central AI safety concerns.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29</a:t>
            </a:r>
            <a:endParaRPr dirty="0"/>
          </a:p>
        </p:txBody>
      </p:sp>
      <p:sp>
        <p:nvSpPr>
          <p:cNvPr id="11" name="Rounded Rectangle 4">
            <a:extLst>
              <a:ext uri="{FF2B5EF4-FFF2-40B4-BE49-F238E27FC236}">
                <a16:creationId xmlns:a16="http://schemas.microsoft.com/office/drawing/2014/main" id="{E05FB5D6-E02D-B075-055E-1C8A5EBD835B}"/>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73D9A57A-1313-E840-EF52-DFD1B113D2E6}"/>
              </a:ext>
            </a:extLst>
          </p:cNvPr>
          <p:cNvSpPr txBox="1"/>
          <p:nvPr/>
        </p:nvSpPr>
        <p:spPr>
          <a:xfrm>
            <a:off x="8714253" y="2830360"/>
            <a:ext cx="2240260" cy="1513235"/>
          </a:xfrm>
          <a:prstGeom prst="rect">
            <a:avLst/>
          </a:prstGeom>
          <a:noFill/>
        </p:spPr>
        <p:txBody>
          <a:bodyPr wrap="square">
            <a:spAutoFit/>
          </a:bodyPr>
          <a:lstStyle/>
          <a:p>
            <a:pPr algn="ctr">
              <a:spcAft>
                <a:spcPts val="400"/>
              </a:spcAft>
              <a:defRPr sz="1200" b="1">
                <a:solidFill>
                  <a:srgbClr val="122858"/>
                </a:solidFill>
              </a:defRPr>
            </a:pPr>
            <a:r>
              <a:rPr lang="en-US" dirty="0"/>
              <a:t>Business implication</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Even narrow AI systems should be aligned with organizational values, stakeholder rights, and legal responsibilities.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70825" y="1220821"/>
            <a:ext cx="2674258" cy="461665"/>
          </a:xfrm>
          <a:prstGeom prst="rect">
            <a:avLst/>
          </a:prstGeom>
          <a:noFill/>
        </p:spPr>
        <p:txBody>
          <a:bodyPr wrap="none">
            <a:spAutoFit/>
          </a:bodyPr>
          <a:lstStyle/>
          <a:p>
            <a:pPr>
              <a:defRPr sz="3200" b="1">
                <a:solidFill>
                  <a:srgbClr val="FFFFFF"/>
                </a:solidFill>
              </a:defRPr>
            </a:pPr>
            <a:r>
              <a:rPr sz="2400" dirty="0">
                <a:solidFill>
                  <a:srgbClr val="002060"/>
                </a:solidFill>
              </a:rPr>
              <a:t>AI Ethical Principles</a:t>
            </a:r>
          </a:p>
        </p:txBody>
      </p:sp>
      <p:sp>
        <p:nvSpPr>
          <p:cNvPr id="5" name="TextBox 4"/>
          <p:cNvSpPr txBox="1"/>
          <p:nvPr/>
        </p:nvSpPr>
        <p:spPr>
          <a:xfrm>
            <a:off x="1435802" y="2910516"/>
            <a:ext cx="9540240" cy="346249"/>
          </a:xfrm>
          <a:prstGeom prst="rect">
            <a:avLst/>
          </a:prstGeom>
          <a:noFill/>
        </p:spPr>
        <p:txBody>
          <a:bodyPr wrap="none">
            <a:spAutoFit/>
          </a:bodyPr>
          <a:lstStyle/>
          <a:p>
            <a:pPr>
              <a:defRPr sz="1650">
                <a:solidFill>
                  <a:srgbClr val="E6E6E6"/>
                </a:solidFill>
              </a:defRPr>
            </a:pPr>
            <a:r>
              <a:rPr lang="en-US" dirty="0">
                <a:solidFill>
                  <a:srgbClr val="002060"/>
                </a:solidFill>
              </a:rPr>
              <a:t>The Asilomar AI Principles provide ethical guidelines for responsible AI development and long-term AI safety.</a:t>
            </a:r>
            <a:endParaRPr dirty="0">
              <a:solidFill>
                <a:srgbClr val="002060"/>
              </a:solidFill>
            </a:endParaRP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8" name="TextBox 7"/>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30</a:t>
            </a:r>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1132041" cy="238527"/>
          </a:xfrm>
          <a:prstGeom prst="rect">
            <a:avLst/>
          </a:prstGeom>
          <a:noFill/>
        </p:spPr>
        <p:txBody>
          <a:bodyPr wrap="none">
            <a:spAutoFit/>
          </a:bodyPr>
          <a:lstStyle/>
          <a:p>
            <a:pPr>
              <a:defRPr sz="950" b="1">
                <a:solidFill>
                  <a:srgbClr val="BF953F"/>
                </a:solidFill>
              </a:defRPr>
            </a:pPr>
            <a:r>
              <a:rPr dirty="0"/>
              <a:t>7 Ethical Principles</a:t>
            </a:r>
          </a:p>
        </p:txBody>
      </p:sp>
      <p:sp>
        <p:nvSpPr>
          <p:cNvPr id="3" name="TextBox 2"/>
          <p:cNvSpPr txBox="1"/>
          <p:nvPr/>
        </p:nvSpPr>
        <p:spPr>
          <a:xfrm>
            <a:off x="2331720" y="1236191"/>
            <a:ext cx="11018520" cy="603504"/>
          </a:xfrm>
          <a:prstGeom prst="rect">
            <a:avLst/>
          </a:prstGeom>
          <a:noFill/>
        </p:spPr>
        <p:txBody>
          <a:bodyPr wrap="none">
            <a:spAutoFit/>
          </a:bodyPr>
          <a:lstStyle/>
          <a:p>
            <a:pPr>
              <a:defRPr sz="2400" b="1">
                <a:solidFill>
                  <a:srgbClr val="122858"/>
                </a:solidFill>
              </a:defRPr>
            </a:pPr>
            <a:r>
              <a:rPr dirty="0"/>
              <a:t>Security and Failure Transparency</a:t>
            </a:r>
          </a:p>
        </p:txBody>
      </p:sp>
      <p:sp>
        <p:nvSpPr>
          <p:cNvPr id="4" name="TextBox 3"/>
          <p:cNvSpPr txBox="1"/>
          <p:nvPr/>
        </p:nvSpPr>
        <p:spPr>
          <a:xfrm>
            <a:off x="1054608" y="2059151"/>
            <a:ext cx="7413430" cy="3726918"/>
          </a:xfrm>
          <a:prstGeom prst="rect">
            <a:avLst/>
          </a:prstGeom>
          <a:noFill/>
        </p:spPr>
        <p:txBody>
          <a:bodyPr wrap="square" lIns="18288" rIns="18288">
            <a:spAutoFit/>
          </a:bodyPr>
          <a:lstStyle/>
          <a:p>
            <a:pPr algn="just">
              <a:lnSpc>
                <a:spcPct val="200000"/>
              </a:lnSpc>
              <a:spcAft>
                <a:spcPts val="470"/>
              </a:spcAft>
              <a:defRPr sz="1405">
                <a:solidFill>
                  <a:srgbClr val="2D2D2D"/>
                </a:solidFill>
              </a:defRPr>
            </a:pPr>
            <a:r>
              <a:rPr sz="1600" dirty="0"/>
              <a:t>• Security means AI systems should be safe throughout their operational life.</a:t>
            </a:r>
          </a:p>
          <a:p>
            <a:pPr algn="just">
              <a:lnSpc>
                <a:spcPct val="200000"/>
              </a:lnSpc>
              <a:spcAft>
                <a:spcPts val="470"/>
              </a:spcAft>
              <a:defRPr sz="1405">
                <a:solidFill>
                  <a:srgbClr val="2D2D2D"/>
                </a:solidFill>
              </a:defRPr>
            </a:pPr>
            <a:r>
              <a:rPr sz="1600" dirty="0"/>
              <a:t>• Systems should be verifiable whenever possible and feasible.</a:t>
            </a:r>
          </a:p>
          <a:p>
            <a:pPr algn="just">
              <a:lnSpc>
                <a:spcPct val="200000"/>
              </a:lnSpc>
              <a:spcAft>
                <a:spcPts val="470"/>
              </a:spcAft>
              <a:defRPr sz="1405">
                <a:solidFill>
                  <a:srgbClr val="2D2D2D"/>
                </a:solidFill>
              </a:defRPr>
            </a:pPr>
            <a:r>
              <a:rPr sz="1600" dirty="0"/>
              <a:t>• Failure transparency means that if an AI system causes harm, it should be possible to find out why.</a:t>
            </a:r>
          </a:p>
          <a:p>
            <a:pPr algn="just">
              <a:lnSpc>
                <a:spcPct val="200000"/>
              </a:lnSpc>
              <a:spcAft>
                <a:spcPts val="470"/>
              </a:spcAft>
              <a:defRPr sz="1405">
                <a:solidFill>
                  <a:srgbClr val="2D2D2D"/>
                </a:solidFill>
              </a:defRPr>
            </a:pPr>
            <a:r>
              <a:rPr sz="1600" dirty="0"/>
              <a:t>• These principles require logging, testing, monitoring, and auditability.</a:t>
            </a:r>
          </a:p>
          <a:p>
            <a:pPr algn="just">
              <a:lnSpc>
                <a:spcPct val="200000"/>
              </a:lnSpc>
              <a:spcAft>
                <a:spcPts val="470"/>
              </a:spcAft>
              <a:defRPr sz="1405">
                <a:solidFill>
                  <a:srgbClr val="2D2D2D"/>
                </a:solidFill>
              </a:defRPr>
            </a:pPr>
            <a:r>
              <a:rPr sz="1600" dirty="0"/>
              <a:t>• Without failure transparency, organizations cannot learn from harm or assign responsibility.</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31</a:t>
            </a:r>
            <a:endParaRPr dirty="0"/>
          </a:p>
        </p:txBody>
      </p:sp>
      <p:sp>
        <p:nvSpPr>
          <p:cNvPr id="11" name="Rounded Rectangle 4">
            <a:extLst>
              <a:ext uri="{FF2B5EF4-FFF2-40B4-BE49-F238E27FC236}">
                <a16:creationId xmlns:a16="http://schemas.microsoft.com/office/drawing/2014/main" id="{14681180-0B86-5D97-EF20-E7D4735EA38B}"/>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7B16A059-898E-7940-F75F-982C2F8776A1}"/>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Real estate example</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If an AI tenant screening system rejects applicants unfairly, the firm must be able to investigate why.</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1132041" cy="238527"/>
          </a:xfrm>
          <a:prstGeom prst="rect">
            <a:avLst/>
          </a:prstGeom>
          <a:noFill/>
        </p:spPr>
        <p:txBody>
          <a:bodyPr wrap="none">
            <a:spAutoFit/>
          </a:bodyPr>
          <a:lstStyle/>
          <a:p>
            <a:pPr>
              <a:defRPr sz="950" b="1">
                <a:solidFill>
                  <a:srgbClr val="BF953F"/>
                </a:solidFill>
              </a:defRPr>
            </a:pPr>
            <a:r>
              <a:rPr dirty="0"/>
              <a:t>7 Ethical Principles</a:t>
            </a:r>
          </a:p>
        </p:txBody>
      </p:sp>
      <p:sp>
        <p:nvSpPr>
          <p:cNvPr id="3" name="TextBox 2"/>
          <p:cNvSpPr txBox="1"/>
          <p:nvPr/>
        </p:nvSpPr>
        <p:spPr>
          <a:xfrm>
            <a:off x="2331720" y="1153416"/>
            <a:ext cx="11018520" cy="603504"/>
          </a:xfrm>
          <a:prstGeom prst="rect">
            <a:avLst/>
          </a:prstGeom>
          <a:noFill/>
        </p:spPr>
        <p:txBody>
          <a:bodyPr wrap="none">
            <a:spAutoFit/>
          </a:bodyPr>
          <a:lstStyle/>
          <a:p>
            <a:pPr>
              <a:defRPr sz="2400" b="1">
                <a:solidFill>
                  <a:srgbClr val="122858"/>
                </a:solidFill>
              </a:defRPr>
            </a:pPr>
            <a:r>
              <a:rPr dirty="0"/>
              <a:t>Legal Transparency and Accountability</a:t>
            </a:r>
          </a:p>
        </p:txBody>
      </p:sp>
      <p:sp>
        <p:nvSpPr>
          <p:cNvPr id="4" name="TextBox 3"/>
          <p:cNvSpPr txBox="1"/>
          <p:nvPr/>
        </p:nvSpPr>
        <p:spPr>
          <a:xfrm>
            <a:off x="1021793" y="2282887"/>
            <a:ext cx="7461505" cy="3265253"/>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Legal transparency requires that autonomous system interventions in decision-making be accompanied by satisfactory explanations.</a:t>
            </a:r>
          </a:p>
          <a:p>
            <a:pPr algn="just">
              <a:lnSpc>
                <a:spcPct val="150000"/>
              </a:lnSpc>
              <a:spcAft>
                <a:spcPts val="470"/>
              </a:spcAft>
              <a:defRPr sz="1405">
                <a:solidFill>
                  <a:srgbClr val="2D2D2D"/>
                </a:solidFill>
              </a:defRPr>
            </a:pPr>
            <a:r>
              <a:rPr sz="1600" dirty="0"/>
              <a:t>• These explanations should be reviewable by competent human authorities.</a:t>
            </a:r>
          </a:p>
          <a:p>
            <a:pPr algn="just">
              <a:lnSpc>
                <a:spcPct val="150000"/>
              </a:lnSpc>
              <a:spcAft>
                <a:spcPts val="470"/>
              </a:spcAft>
              <a:defRPr sz="1405">
                <a:solidFill>
                  <a:srgbClr val="2D2D2D"/>
                </a:solidFill>
              </a:defRPr>
            </a:pPr>
            <a:r>
              <a:rPr sz="1600" dirty="0"/>
              <a:t>• Accountability means developers and organizations are responsible for moral implications of AI use and abuse.</a:t>
            </a:r>
          </a:p>
          <a:p>
            <a:pPr algn="just">
              <a:lnSpc>
                <a:spcPct val="150000"/>
              </a:lnSpc>
              <a:spcAft>
                <a:spcPts val="470"/>
              </a:spcAft>
              <a:defRPr sz="1405">
                <a:solidFill>
                  <a:srgbClr val="2D2D2D"/>
                </a:solidFill>
              </a:defRPr>
            </a:pPr>
            <a:r>
              <a:rPr sz="1600" dirty="0"/>
              <a:t>• Organizations cannot avoid responsibility by blaming the algorithm.</a:t>
            </a:r>
          </a:p>
          <a:p>
            <a:pPr algn="just">
              <a:lnSpc>
                <a:spcPct val="150000"/>
              </a:lnSpc>
              <a:spcAft>
                <a:spcPts val="470"/>
              </a:spcAft>
              <a:defRPr sz="1405">
                <a:solidFill>
                  <a:srgbClr val="2D2D2D"/>
                </a:solidFill>
              </a:defRPr>
            </a:pPr>
            <a:r>
              <a:rPr sz="1600" dirty="0"/>
              <a:t>• Accountability requires governance, documentation, oversight, and clear decision ownership.</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32</a:t>
            </a:r>
            <a:endParaRPr dirty="0"/>
          </a:p>
        </p:txBody>
      </p:sp>
      <p:sp>
        <p:nvSpPr>
          <p:cNvPr id="11" name="Rounded Rectangle 4">
            <a:extLst>
              <a:ext uri="{FF2B5EF4-FFF2-40B4-BE49-F238E27FC236}">
                <a16:creationId xmlns:a16="http://schemas.microsoft.com/office/drawing/2014/main" id="{3F0A9F6F-3A0D-E145-DADC-6420BA971C84}"/>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9AC29ADC-2CAE-D891-7123-68AB9EAD9F36}"/>
              </a:ext>
            </a:extLst>
          </p:cNvPr>
          <p:cNvSpPr txBox="1"/>
          <p:nvPr/>
        </p:nvSpPr>
        <p:spPr>
          <a:xfrm>
            <a:off x="8714253" y="2830360"/>
            <a:ext cx="2240260" cy="1026178"/>
          </a:xfrm>
          <a:prstGeom prst="rect">
            <a:avLst/>
          </a:prstGeom>
          <a:noFill/>
        </p:spPr>
        <p:txBody>
          <a:bodyPr wrap="square">
            <a:spAutoFit/>
          </a:bodyPr>
          <a:lstStyle/>
          <a:p>
            <a:pPr algn="ctr">
              <a:spcAft>
                <a:spcPts val="400"/>
              </a:spcAft>
              <a:defRPr sz="1200" b="1">
                <a:solidFill>
                  <a:srgbClr val="122858"/>
                </a:solidFill>
              </a:defRPr>
            </a:pPr>
            <a:r>
              <a:rPr lang="en-US" dirty="0"/>
              <a:t>Business lesson</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AI can recommend, but organizations remain accountable.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1164101" cy="238527"/>
          </a:xfrm>
          <a:prstGeom prst="rect">
            <a:avLst/>
          </a:prstGeom>
          <a:noFill/>
        </p:spPr>
        <p:txBody>
          <a:bodyPr wrap="none">
            <a:spAutoFit/>
          </a:bodyPr>
          <a:lstStyle/>
          <a:p>
            <a:pPr>
              <a:defRPr sz="950" b="1">
                <a:solidFill>
                  <a:srgbClr val="BF953F"/>
                </a:solidFill>
              </a:defRPr>
            </a:pPr>
            <a:r>
              <a:rPr dirty="0"/>
              <a:t>7 Ethical Principles</a:t>
            </a:r>
          </a:p>
        </p:txBody>
      </p:sp>
      <p:sp>
        <p:nvSpPr>
          <p:cNvPr id="3" name="TextBox 2"/>
          <p:cNvSpPr txBox="1"/>
          <p:nvPr/>
        </p:nvSpPr>
        <p:spPr>
          <a:xfrm>
            <a:off x="2331720" y="1177439"/>
            <a:ext cx="11018520" cy="603504"/>
          </a:xfrm>
          <a:prstGeom prst="rect">
            <a:avLst/>
          </a:prstGeom>
          <a:noFill/>
        </p:spPr>
        <p:txBody>
          <a:bodyPr wrap="none">
            <a:spAutoFit/>
          </a:bodyPr>
          <a:lstStyle/>
          <a:p>
            <a:pPr>
              <a:defRPr sz="2400" b="1">
                <a:solidFill>
                  <a:srgbClr val="122858"/>
                </a:solidFill>
              </a:defRPr>
            </a:pPr>
            <a:r>
              <a:rPr dirty="0"/>
              <a:t>Value Conformity and Human Values</a:t>
            </a:r>
          </a:p>
        </p:txBody>
      </p:sp>
      <p:sp>
        <p:nvSpPr>
          <p:cNvPr id="4" name="TextBox 3"/>
          <p:cNvSpPr txBox="1"/>
          <p:nvPr/>
        </p:nvSpPr>
        <p:spPr>
          <a:xfrm>
            <a:off x="1069868" y="2263432"/>
            <a:ext cx="7334829" cy="2895921"/>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Value conformity means highly autonomous AI systems should be designed so their goals and behaviors comply with human values.</a:t>
            </a:r>
          </a:p>
          <a:p>
            <a:pPr algn="just">
              <a:lnSpc>
                <a:spcPct val="150000"/>
              </a:lnSpc>
              <a:spcAft>
                <a:spcPts val="470"/>
              </a:spcAft>
              <a:defRPr sz="1405">
                <a:solidFill>
                  <a:srgbClr val="2D2D2D"/>
                </a:solidFill>
              </a:defRPr>
            </a:pPr>
            <a:r>
              <a:rPr sz="1600" dirty="0"/>
              <a:t>• AI systems should be compatible with human dignity, human rights, freedoms, and cultural diversity.</a:t>
            </a:r>
          </a:p>
          <a:p>
            <a:pPr algn="just">
              <a:lnSpc>
                <a:spcPct val="150000"/>
              </a:lnSpc>
              <a:spcAft>
                <a:spcPts val="470"/>
              </a:spcAft>
              <a:defRPr sz="1405">
                <a:solidFill>
                  <a:srgbClr val="2D2D2D"/>
                </a:solidFill>
              </a:defRPr>
            </a:pPr>
            <a:r>
              <a:rPr sz="1600" dirty="0"/>
              <a:t>• Value alignment becomes more important as AI autonomy increases.</a:t>
            </a:r>
          </a:p>
          <a:p>
            <a:pPr algn="just">
              <a:lnSpc>
                <a:spcPct val="150000"/>
              </a:lnSpc>
              <a:spcAft>
                <a:spcPts val="470"/>
              </a:spcAft>
              <a:defRPr sz="1405">
                <a:solidFill>
                  <a:srgbClr val="2D2D2D"/>
                </a:solidFill>
              </a:defRPr>
            </a:pPr>
            <a:r>
              <a:rPr sz="1600" dirty="0"/>
              <a:t>• Organizations should define values clearly before deploying AI.</a:t>
            </a:r>
          </a:p>
          <a:p>
            <a:pPr algn="just">
              <a:lnSpc>
                <a:spcPct val="150000"/>
              </a:lnSpc>
              <a:spcAft>
                <a:spcPts val="470"/>
              </a:spcAft>
              <a:defRPr sz="1405">
                <a:solidFill>
                  <a:srgbClr val="2D2D2D"/>
                </a:solidFill>
              </a:defRPr>
            </a:pPr>
            <a:r>
              <a:rPr sz="1600" dirty="0"/>
              <a:t>• Human values should guide AI design, procurement, deployment, and evaluation.</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33</a:t>
            </a:r>
            <a:endParaRPr dirty="0"/>
          </a:p>
        </p:txBody>
      </p:sp>
      <p:sp>
        <p:nvSpPr>
          <p:cNvPr id="11" name="Rounded Rectangle 4">
            <a:extLst>
              <a:ext uri="{FF2B5EF4-FFF2-40B4-BE49-F238E27FC236}">
                <a16:creationId xmlns:a16="http://schemas.microsoft.com/office/drawing/2014/main" id="{00395B8F-9F71-D8DA-8552-B7E64F343E09}"/>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3CF32875-C1E9-689D-199E-AA61626A2094}"/>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Real estate application</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Smart building AI should respect comfort, privacy, accessibility, safety, and dignity—not only cost reduction.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1164101" cy="238527"/>
          </a:xfrm>
          <a:prstGeom prst="rect">
            <a:avLst/>
          </a:prstGeom>
          <a:noFill/>
        </p:spPr>
        <p:txBody>
          <a:bodyPr wrap="none">
            <a:spAutoFit/>
          </a:bodyPr>
          <a:lstStyle/>
          <a:p>
            <a:pPr>
              <a:defRPr sz="950" b="1">
                <a:solidFill>
                  <a:srgbClr val="BF953F"/>
                </a:solidFill>
              </a:defRPr>
            </a:pPr>
            <a:r>
              <a:rPr dirty="0"/>
              <a:t>7 Ethical Principles</a:t>
            </a:r>
          </a:p>
        </p:txBody>
      </p:sp>
      <p:sp>
        <p:nvSpPr>
          <p:cNvPr id="3" name="TextBox 2"/>
          <p:cNvSpPr txBox="1"/>
          <p:nvPr/>
        </p:nvSpPr>
        <p:spPr>
          <a:xfrm>
            <a:off x="2331720" y="1179479"/>
            <a:ext cx="11018520" cy="603504"/>
          </a:xfrm>
          <a:prstGeom prst="rect">
            <a:avLst/>
          </a:prstGeom>
          <a:noFill/>
        </p:spPr>
        <p:txBody>
          <a:bodyPr wrap="none">
            <a:spAutoFit/>
          </a:bodyPr>
          <a:lstStyle/>
          <a:p>
            <a:pPr>
              <a:defRPr sz="2400" b="1">
                <a:solidFill>
                  <a:srgbClr val="122858"/>
                </a:solidFill>
              </a:defRPr>
            </a:pPr>
            <a:r>
              <a:rPr dirty="0"/>
              <a:t>Personal Privacy and Freedom</a:t>
            </a:r>
          </a:p>
        </p:txBody>
      </p:sp>
      <p:sp>
        <p:nvSpPr>
          <p:cNvPr id="4" name="TextBox 3"/>
          <p:cNvSpPr txBox="1"/>
          <p:nvPr/>
        </p:nvSpPr>
        <p:spPr>
          <a:xfrm>
            <a:off x="1054608" y="2243976"/>
            <a:ext cx="7359818" cy="2742033"/>
          </a:xfrm>
          <a:prstGeom prst="rect">
            <a:avLst/>
          </a:prstGeom>
          <a:noFill/>
        </p:spPr>
        <p:txBody>
          <a:bodyPr wrap="square" lIns="18288" rIns="18288">
            <a:spAutoFit/>
          </a:bodyPr>
          <a:lstStyle/>
          <a:p>
            <a:pPr>
              <a:lnSpc>
                <a:spcPct val="200000"/>
              </a:lnSpc>
              <a:spcAft>
                <a:spcPts val="470"/>
              </a:spcAft>
              <a:defRPr sz="1405">
                <a:solidFill>
                  <a:srgbClr val="2D2D2D"/>
                </a:solidFill>
              </a:defRPr>
            </a:pPr>
            <a:r>
              <a:rPr sz="1600" dirty="0"/>
              <a:t>• People should be able to access, manage, and control data generated by them.</a:t>
            </a:r>
          </a:p>
          <a:p>
            <a:pPr>
              <a:lnSpc>
                <a:spcPct val="200000"/>
              </a:lnSpc>
              <a:spcAft>
                <a:spcPts val="470"/>
              </a:spcAft>
              <a:defRPr sz="1405">
                <a:solidFill>
                  <a:srgbClr val="2D2D2D"/>
                </a:solidFill>
              </a:defRPr>
            </a:pPr>
            <a:r>
              <a:rPr sz="1600" dirty="0"/>
              <a:t>• AI systems can analyze large amounts of personal information, increasing privacy risk.</a:t>
            </a:r>
          </a:p>
          <a:p>
            <a:pPr>
              <a:lnSpc>
                <a:spcPct val="200000"/>
              </a:lnSpc>
              <a:spcAft>
                <a:spcPts val="470"/>
              </a:spcAft>
              <a:defRPr sz="1405">
                <a:solidFill>
                  <a:srgbClr val="2D2D2D"/>
                </a:solidFill>
              </a:defRPr>
            </a:pPr>
            <a:r>
              <a:rPr sz="1600" dirty="0"/>
              <a:t>• AI applications should not unjustifiably restrict real or perceived personal freedom.</a:t>
            </a:r>
          </a:p>
          <a:p>
            <a:pPr>
              <a:lnSpc>
                <a:spcPct val="200000"/>
              </a:lnSpc>
              <a:spcAft>
                <a:spcPts val="470"/>
              </a:spcAft>
              <a:defRPr sz="1405">
                <a:solidFill>
                  <a:srgbClr val="2D2D2D"/>
                </a:solidFill>
              </a:defRPr>
            </a:pPr>
            <a:r>
              <a:rPr sz="1600" dirty="0"/>
              <a:t>• Data protection and consent become central to responsible AI.</a:t>
            </a:r>
          </a:p>
          <a:p>
            <a:pPr>
              <a:lnSpc>
                <a:spcPct val="200000"/>
              </a:lnSpc>
              <a:spcAft>
                <a:spcPts val="470"/>
              </a:spcAft>
              <a:defRPr sz="1405">
                <a:solidFill>
                  <a:srgbClr val="2D2D2D"/>
                </a:solidFill>
              </a:defRPr>
            </a:pPr>
            <a:r>
              <a:rPr sz="1600" dirty="0"/>
              <a:t>• Privacy must be considered in system design, not only legal compliance.</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34</a:t>
            </a:r>
            <a:endParaRPr dirty="0"/>
          </a:p>
        </p:txBody>
      </p:sp>
      <p:sp>
        <p:nvSpPr>
          <p:cNvPr id="11" name="Rounded Rectangle 4">
            <a:extLst>
              <a:ext uri="{FF2B5EF4-FFF2-40B4-BE49-F238E27FC236}">
                <a16:creationId xmlns:a16="http://schemas.microsoft.com/office/drawing/2014/main" id="{92052EA7-34EB-AAA7-0433-3BB3251E282A}"/>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869ECE2E-7D57-9064-DB9C-EA1C968C699F}"/>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Smart city risk</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Smart buildings and smart cities can collect occupancy, movement, energy use, and behavioral data.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1164101" cy="238527"/>
          </a:xfrm>
          <a:prstGeom prst="rect">
            <a:avLst/>
          </a:prstGeom>
          <a:noFill/>
        </p:spPr>
        <p:txBody>
          <a:bodyPr wrap="none">
            <a:spAutoFit/>
          </a:bodyPr>
          <a:lstStyle/>
          <a:p>
            <a:pPr>
              <a:defRPr sz="950" b="1">
                <a:solidFill>
                  <a:srgbClr val="BF953F"/>
                </a:solidFill>
              </a:defRPr>
            </a:pPr>
            <a:r>
              <a:rPr dirty="0"/>
              <a:t>7 Ethical Principles</a:t>
            </a:r>
          </a:p>
        </p:txBody>
      </p:sp>
      <p:sp>
        <p:nvSpPr>
          <p:cNvPr id="3" name="TextBox 2"/>
          <p:cNvSpPr txBox="1"/>
          <p:nvPr/>
        </p:nvSpPr>
        <p:spPr>
          <a:xfrm>
            <a:off x="2331720" y="1169084"/>
            <a:ext cx="11018520" cy="603504"/>
          </a:xfrm>
          <a:prstGeom prst="rect">
            <a:avLst/>
          </a:prstGeom>
          <a:noFill/>
        </p:spPr>
        <p:txBody>
          <a:bodyPr wrap="none">
            <a:spAutoFit/>
          </a:bodyPr>
          <a:lstStyle/>
          <a:p>
            <a:pPr>
              <a:defRPr sz="2400" b="1">
                <a:solidFill>
                  <a:srgbClr val="122858"/>
                </a:solidFill>
              </a:defRPr>
            </a:pPr>
            <a:r>
              <a:rPr dirty="0"/>
              <a:t>Shared Benefits and Shared Prosperity</a:t>
            </a:r>
          </a:p>
        </p:txBody>
      </p:sp>
      <p:sp>
        <p:nvSpPr>
          <p:cNvPr id="4" name="TextBox 3"/>
          <p:cNvSpPr txBox="1"/>
          <p:nvPr/>
        </p:nvSpPr>
        <p:spPr>
          <a:xfrm>
            <a:off x="1069869" y="2282887"/>
            <a:ext cx="7413430" cy="3234475"/>
          </a:xfrm>
          <a:prstGeom prst="rect">
            <a:avLst/>
          </a:prstGeom>
          <a:noFill/>
        </p:spPr>
        <p:txBody>
          <a:bodyPr wrap="square" lIns="18288" rIns="18288">
            <a:spAutoFit/>
          </a:bodyPr>
          <a:lstStyle/>
          <a:p>
            <a:pPr algn="just">
              <a:lnSpc>
                <a:spcPct val="200000"/>
              </a:lnSpc>
              <a:spcAft>
                <a:spcPts val="470"/>
              </a:spcAft>
              <a:defRPr sz="1405">
                <a:solidFill>
                  <a:srgbClr val="2D2D2D"/>
                </a:solidFill>
              </a:defRPr>
            </a:pPr>
            <a:r>
              <a:rPr sz="1600" dirty="0"/>
              <a:t>• AI technologies should benefit and empower as many people as possible.</a:t>
            </a:r>
          </a:p>
          <a:p>
            <a:pPr algn="just">
              <a:lnSpc>
                <a:spcPct val="200000"/>
              </a:lnSpc>
              <a:spcAft>
                <a:spcPts val="470"/>
              </a:spcAft>
              <a:defRPr sz="1405">
                <a:solidFill>
                  <a:srgbClr val="2D2D2D"/>
                </a:solidFill>
              </a:defRPr>
            </a:pPr>
            <a:r>
              <a:rPr sz="1600" dirty="0"/>
              <a:t>• Economic prosperity created by AI should be widely shared.</a:t>
            </a:r>
          </a:p>
          <a:p>
            <a:pPr algn="just">
              <a:lnSpc>
                <a:spcPct val="200000"/>
              </a:lnSpc>
              <a:spcAft>
                <a:spcPts val="470"/>
              </a:spcAft>
              <a:defRPr sz="1405">
                <a:solidFill>
                  <a:srgbClr val="2D2D2D"/>
                </a:solidFill>
              </a:defRPr>
            </a:pPr>
            <a:r>
              <a:rPr sz="1600" dirty="0"/>
              <a:t>• These principles respond to concerns that AI benefits may concentrate among a few firms, countries, or social groups.</a:t>
            </a:r>
          </a:p>
          <a:p>
            <a:pPr algn="just">
              <a:lnSpc>
                <a:spcPct val="200000"/>
              </a:lnSpc>
              <a:spcAft>
                <a:spcPts val="470"/>
              </a:spcAft>
              <a:defRPr sz="1405">
                <a:solidFill>
                  <a:srgbClr val="2D2D2D"/>
                </a:solidFill>
              </a:defRPr>
            </a:pPr>
            <a:r>
              <a:rPr sz="1600" dirty="0"/>
              <a:t>• Shared prosperity requires education, access, inclusion, and fair distribution of AI gains.</a:t>
            </a:r>
          </a:p>
          <a:p>
            <a:pPr algn="just">
              <a:lnSpc>
                <a:spcPct val="200000"/>
              </a:lnSpc>
              <a:spcAft>
                <a:spcPts val="470"/>
              </a:spcAft>
              <a:defRPr sz="1405">
                <a:solidFill>
                  <a:srgbClr val="2D2D2D"/>
                </a:solidFill>
              </a:defRPr>
            </a:pPr>
            <a:r>
              <a:rPr sz="1600" dirty="0"/>
              <a:t>• Businesses should consider social value, not only private profit.</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35</a:t>
            </a:r>
            <a:endParaRPr dirty="0"/>
          </a:p>
        </p:txBody>
      </p:sp>
      <p:sp>
        <p:nvSpPr>
          <p:cNvPr id="11" name="Rounded Rectangle 4">
            <a:extLst>
              <a:ext uri="{FF2B5EF4-FFF2-40B4-BE49-F238E27FC236}">
                <a16:creationId xmlns:a16="http://schemas.microsoft.com/office/drawing/2014/main" id="{0EA0AB77-99F2-4AE5-54C4-70730F7FB7F1}"/>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A9F068F7-5123-FA0A-75AF-779A7147168E}"/>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Real estate implication</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AI-driven real estate innovation should not deepen housing exclusion or unequal access to urban services.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1164101" cy="238527"/>
          </a:xfrm>
          <a:prstGeom prst="rect">
            <a:avLst/>
          </a:prstGeom>
          <a:noFill/>
        </p:spPr>
        <p:txBody>
          <a:bodyPr wrap="none">
            <a:spAutoFit/>
          </a:bodyPr>
          <a:lstStyle/>
          <a:p>
            <a:pPr>
              <a:defRPr sz="950" b="1">
                <a:solidFill>
                  <a:srgbClr val="BF953F"/>
                </a:solidFill>
              </a:defRPr>
            </a:pPr>
            <a:r>
              <a:rPr dirty="0"/>
              <a:t>7 Ethical Principles</a:t>
            </a:r>
          </a:p>
        </p:txBody>
      </p:sp>
      <p:sp>
        <p:nvSpPr>
          <p:cNvPr id="3" name="TextBox 2"/>
          <p:cNvSpPr txBox="1"/>
          <p:nvPr/>
        </p:nvSpPr>
        <p:spPr>
          <a:xfrm>
            <a:off x="2331720" y="1267165"/>
            <a:ext cx="11018520" cy="603504"/>
          </a:xfrm>
          <a:prstGeom prst="rect">
            <a:avLst/>
          </a:prstGeom>
          <a:noFill/>
        </p:spPr>
        <p:txBody>
          <a:bodyPr wrap="none">
            <a:spAutoFit/>
          </a:bodyPr>
          <a:lstStyle/>
          <a:p>
            <a:pPr>
              <a:defRPr sz="2400" b="1">
                <a:solidFill>
                  <a:srgbClr val="122858"/>
                </a:solidFill>
              </a:defRPr>
            </a:pPr>
            <a:r>
              <a:rPr dirty="0"/>
              <a:t>Human Control and No Disruption</a:t>
            </a:r>
          </a:p>
        </p:txBody>
      </p:sp>
      <p:sp>
        <p:nvSpPr>
          <p:cNvPr id="4" name="TextBox 3"/>
          <p:cNvSpPr txBox="1"/>
          <p:nvPr/>
        </p:nvSpPr>
        <p:spPr>
          <a:xfrm>
            <a:off x="1147572" y="2186137"/>
            <a:ext cx="7266854" cy="3726918"/>
          </a:xfrm>
          <a:prstGeom prst="rect">
            <a:avLst/>
          </a:prstGeom>
          <a:noFill/>
        </p:spPr>
        <p:txBody>
          <a:bodyPr wrap="square" lIns="18288" rIns="18288">
            <a:spAutoFit/>
          </a:bodyPr>
          <a:lstStyle/>
          <a:p>
            <a:pPr>
              <a:lnSpc>
                <a:spcPct val="200000"/>
              </a:lnSpc>
              <a:spcAft>
                <a:spcPts val="470"/>
              </a:spcAft>
              <a:defRPr sz="1405">
                <a:solidFill>
                  <a:srgbClr val="2D2D2D"/>
                </a:solidFill>
              </a:defRPr>
            </a:pPr>
            <a:r>
              <a:rPr sz="1600" dirty="0"/>
              <a:t>• Human beings should decide whether and how they delegate decisions to AI systems.</a:t>
            </a:r>
          </a:p>
          <a:p>
            <a:pPr>
              <a:lnSpc>
                <a:spcPct val="200000"/>
              </a:lnSpc>
              <a:spcAft>
                <a:spcPts val="470"/>
              </a:spcAft>
              <a:defRPr sz="1405">
                <a:solidFill>
                  <a:srgbClr val="2D2D2D"/>
                </a:solidFill>
              </a:defRPr>
            </a:pPr>
            <a:r>
              <a:rPr sz="1600" dirty="0"/>
              <a:t>• AI systems should support previously chosen human goals.</a:t>
            </a:r>
          </a:p>
          <a:p>
            <a:pPr>
              <a:lnSpc>
                <a:spcPct val="200000"/>
              </a:lnSpc>
              <a:spcAft>
                <a:spcPts val="470"/>
              </a:spcAft>
              <a:defRPr sz="1405">
                <a:solidFill>
                  <a:srgbClr val="2D2D2D"/>
                </a:solidFill>
              </a:defRPr>
            </a:pPr>
            <a:r>
              <a:rPr sz="1600" dirty="0"/>
              <a:t>• Control over advanced AI should respect and improve civil and social processes rather than undermine them.</a:t>
            </a:r>
          </a:p>
          <a:p>
            <a:pPr>
              <a:lnSpc>
                <a:spcPct val="200000"/>
              </a:lnSpc>
              <a:spcAft>
                <a:spcPts val="470"/>
              </a:spcAft>
              <a:defRPr sz="1405">
                <a:solidFill>
                  <a:srgbClr val="2D2D2D"/>
                </a:solidFill>
              </a:defRPr>
            </a:pPr>
            <a:r>
              <a:rPr sz="1600" dirty="0"/>
              <a:t>• Human control requires meaningful oversight, not symbolic approval.</a:t>
            </a:r>
          </a:p>
          <a:p>
            <a:pPr>
              <a:lnSpc>
                <a:spcPct val="200000"/>
              </a:lnSpc>
              <a:spcAft>
                <a:spcPts val="470"/>
              </a:spcAft>
              <a:defRPr sz="1405">
                <a:solidFill>
                  <a:srgbClr val="2D2D2D"/>
                </a:solidFill>
              </a:defRPr>
            </a:pPr>
            <a:r>
              <a:rPr sz="1600" dirty="0"/>
              <a:t>• Organizations should define which decisions may be automated and which require human authority.</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36</a:t>
            </a:r>
            <a:endParaRPr dirty="0"/>
          </a:p>
        </p:txBody>
      </p:sp>
      <p:sp>
        <p:nvSpPr>
          <p:cNvPr id="11" name="Rounded Rectangle 4">
            <a:extLst>
              <a:ext uri="{FF2B5EF4-FFF2-40B4-BE49-F238E27FC236}">
                <a16:creationId xmlns:a16="http://schemas.microsoft.com/office/drawing/2014/main" id="{1DAD4075-A75B-C113-9D3B-95C211226CB1}"/>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C7612326-E748-72FC-00C2-46A6C780633E}"/>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Business example</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AI may support property valuation, but final decisions involving people’s rights should include human review.</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1164101" cy="238527"/>
          </a:xfrm>
          <a:prstGeom prst="rect">
            <a:avLst/>
          </a:prstGeom>
          <a:noFill/>
        </p:spPr>
        <p:txBody>
          <a:bodyPr wrap="none">
            <a:spAutoFit/>
          </a:bodyPr>
          <a:lstStyle/>
          <a:p>
            <a:pPr>
              <a:defRPr sz="950" b="1">
                <a:solidFill>
                  <a:srgbClr val="BF953F"/>
                </a:solidFill>
              </a:defRPr>
            </a:pPr>
            <a:r>
              <a:rPr dirty="0"/>
              <a:t>7 Ethical Principles</a:t>
            </a:r>
          </a:p>
        </p:txBody>
      </p:sp>
      <p:sp>
        <p:nvSpPr>
          <p:cNvPr id="3" name="TextBox 2"/>
          <p:cNvSpPr txBox="1"/>
          <p:nvPr/>
        </p:nvSpPr>
        <p:spPr>
          <a:xfrm>
            <a:off x="2331720" y="1183675"/>
            <a:ext cx="11018520" cy="603504"/>
          </a:xfrm>
          <a:prstGeom prst="rect">
            <a:avLst/>
          </a:prstGeom>
          <a:noFill/>
        </p:spPr>
        <p:txBody>
          <a:bodyPr wrap="none">
            <a:spAutoFit/>
          </a:bodyPr>
          <a:lstStyle/>
          <a:p>
            <a:pPr>
              <a:defRPr sz="2400" b="1">
                <a:solidFill>
                  <a:srgbClr val="122858"/>
                </a:solidFill>
              </a:defRPr>
            </a:pPr>
            <a:r>
              <a:rPr dirty="0"/>
              <a:t>Arms Race and Precaution Regarding Capacity</a:t>
            </a:r>
          </a:p>
        </p:txBody>
      </p:sp>
      <p:sp>
        <p:nvSpPr>
          <p:cNvPr id="4" name="TextBox 3"/>
          <p:cNvSpPr txBox="1"/>
          <p:nvPr/>
        </p:nvSpPr>
        <p:spPr>
          <a:xfrm>
            <a:off x="1054607" y="2292614"/>
            <a:ext cx="7428691" cy="3234475"/>
          </a:xfrm>
          <a:prstGeom prst="rect">
            <a:avLst/>
          </a:prstGeom>
          <a:noFill/>
        </p:spPr>
        <p:txBody>
          <a:bodyPr wrap="square" lIns="18288" rIns="18288">
            <a:spAutoFit/>
          </a:bodyPr>
          <a:lstStyle/>
          <a:p>
            <a:pPr>
              <a:lnSpc>
                <a:spcPct val="200000"/>
              </a:lnSpc>
              <a:spcAft>
                <a:spcPts val="470"/>
              </a:spcAft>
              <a:defRPr sz="1405">
                <a:solidFill>
                  <a:srgbClr val="2D2D2D"/>
                </a:solidFill>
              </a:defRPr>
            </a:pPr>
            <a:r>
              <a:rPr sz="1600" dirty="0"/>
              <a:t>• AI principles warn against arms races involving lethal autonomous weapons.</a:t>
            </a:r>
          </a:p>
          <a:p>
            <a:pPr>
              <a:lnSpc>
                <a:spcPct val="200000"/>
              </a:lnSpc>
              <a:spcAft>
                <a:spcPts val="470"/>
              </a:spcAft>
              <a:defRPr sz="1405">
                <a:solidFill>
                  <a:srgbClr val="2D2D2D"/>
                </a:solidFill>
              </a:defRPr>
            </a:pPr>
            <a:r>
              <a:rPr sz="1600" dirty="0"/>
              <a:t>• They also warn against strong assumptions about upper limits of future AI capability.</a:t>
            </a:r>
          </a:p>
          <a:p>
            <a:pPr>
              <a:lnSpc>
                <a:spcPct val="200000"/>
              </a:lnSpc>
              <a:spcAft>
                <a:spcPts val="470"/>
              </a:spcAft>
              <a:defRPr sz="1405">
                <a:solidFill>
                  <a:srgbClr val="2D2D2D"/>
                </a:solidFill>
              </a:defRPr>
            </a:pPr>
            <a:r>
              <a:rPr sz="1600" dirty="0"/>
              <a:t>• Because there is no consensus on future AI capacity, precaution is necessary.</a:t>
            </a:r>
          </a:p>
          <a:p>
            <a:pPr>
              <a:lnSpc>
                <a:spcPct val="200000"/>
              </a:lnSpc>
              <a:spcAft>
                <a:spcPts val="470"/>
              </a:spcAft>
              <a:defRPr sz="1405">
                <a:solidFill>
                  <a:srgbClr val="2D2D2D"/>
                </a:solidFill>
              </a:defRPr>
            </a:pPr>
            <a:r>
              <a:rPr sz="1600" dirty="0"/>
              <a:t>• Organizations should avoid dismissing risks simply because they appear unlikely today.</a:t>
            </a:r>
          </a:p>
          <a:p>
            <a:pPr>
              <a:lnSpc>
                <a:spcPct val="200000"/>
              </a:lnSpc>
              <a:spcAft>
                <a:spcPts val="470"/>
              </a:spcAft>
              <a:defRPr sz="1405">
                <a:solidFill>
                  <a:srgbClr val="2D2D2D"/>
                </a:solidFill>
              </a:defRPr>
            </a:pPr>
            <a:r>
              <a:rPr sz="1600" dirty="0"/>
              <a:t>• Precaution is especially important for systems with high autonomy, broad scale, or irreversible consequences.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37</a:t>
            </a:r>
            <a:endParaRPr dirty="0"/>
          </a:p>
        </p:txBody>
      </p:sp>
      <p:sp>
        <p:nvSpPr>
          <p:cNvPr id="11" name="Rounded Rectangle 4">
            <a:extLst>
              <a:ext uri="{FF2B5EF4-FFF2-40B4-BE49-F238E27FC236}">
                <a16:creationId xmlns:a16="http://schemas.microsoft.com/office/drawing/2014/main" id="{CE1199DD-26CE-EDC8-1B5A-489244B09C0A}"/>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A7053BE8-7C93-E9AF-01BA-62F6A9B0700F}"/>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Managerial lesson</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Risk management should consider low-probability but high-impact outcomes.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1132041" cy="238527"/>
          </a:xfrm>
          <a:prstGeom prst="rect">
            <a:avLst/>
          </a:prstGeom>
          <a:noFill/>
        </p:spPr>
        <p:txBody>
          <a:bodyPr wrap="none">
            <a:spAutoFit/>
          </a:bodyPr>
          <a:lstStyle/>
          <a:p>
            <a:pPr>
              <a:defRPr sz="950" b="1">
                <a:solidFill>
                  <a:srgbClr val="BF953F"/>
                </a:solidFill>
              </a:defRPr>
            </a:pPr>
            <a:r>
              <a:rPr dirty="0"/>
              <a:t>7 Ethical Principles</a:t>
            </a:r>
          </a:p>
        </p:txBody>
      </p:sp>
      <p:sp>
        <p:nvSpPr>
          <p:cNvPr id="3" name="TextBox 2"/>
          <p:cNvSpPr txBox="1"/>
          <p:nvPr/>
        </p:nvSpPr>
        <p:spPr>
          <a:xfrm>
            <a:off x="2331720" y="1219848"/>
            <a:ext cx="11018520" cy="603504"/>
          </a:xfrm>
          <a:prstGeom prst="rect">
            <a:avLst/>
          </a:prstGeom>
          <a:noFill/>
        </p:spPr>
        <p:txBody>
          <a:bodyPr wrap="none">
            <a:spAutoFit/>
          </a:bodyPr>
          <a:lstStyle/>
          <a:p>
            <a:pPr>
              <a:defRPr sz="2400" b="1">
                <a:solidFill>
                  <a:srgbClr val="122858"/>
                </a:solidFill>
              </a:defRPr>
            </a:pPr>
            <a:r>
              <a:rPr dirty="0"/>
              <a:t>Recursive Self-Improvement and Common Good</a:t>
            </a:r>
          </a:p>
        </p:txBody>
      </p:sp>
      <p:sp>
        <p:nvSpPr>
          <p:cNvPr id="4" name="TextBox 3"/>
          <p:cNvSpPr txBox="1"/>
          <p:nvPr/>
        </p:nvSpPr>
        <p:spPr>
          <a:xfrm>
            <a:off x="1147571" y="2243976"/>
            <a:ext cx="7335727" cy="3265253"/>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AI systems designed for recursive self-improvement or self-replication require strict security and control measures.</a:t>
            </a:r>
          </a:p>
          <a:p>
            <a:pPr algn="just">
              <a:lnSpc>
                <a:spcPct val="150000"/>
              </a:lnSpc>
              <a:spcAft>
                <a:spcPts val="470"/>
              </a:spcAft>
              <a:defRPr sz="1405">
                <a:solidFill>
                  <a:srgbClr val="2D2D2D"/>
                </a:solidFill>
              </a:defRPr>
            </a:pPr>
            <a:r>
              <a:rPr sz="1600" dirty="0"/>
              <a:t>• Such systems may produce rapid quantitative or qualitative improvement.</a:t>
            </a:r>
          </a:p>
          <a:p>
            <a:pPr algn="just">
              <a:lnSpc>
                <a:spcPct val="150000"/>
              </a:lnSpc>
              <a:spcAft>
                <a:spcPts val="470"/>
              </a:spcAft>
              <a:defRPr sz="1405">
                <a:solidFill>
                  <a:srgbClr val="2D2D2D"/>
                </a:solidFill>
              </a:defRPr>
            </a:pPr>
            <a:r>
              <a:rPr sz="1600" dirty="0"/>
              <a:t>• Superintelligence should be developed only for shared ethical ideals and the benefit of humanity as a whole.</a:t>
            </a:r>
          </a:p>
          <a:p>
            <a:pPr algn="just">
              <a:lnSpc>
                <a:spcPct val="150000"/>
              </a:lnSpc>
              <a:spcAft>
                <a:spcPts val="470"/>
              </a:spcAft>
              <a:defRPr sz="1405">
                <a:solidFill>
                  <a:srgbClr val="2D2D2D"/>
                </a:solidFill>
              </a:defRPr>
            </a:pPr>
            <a:r>
              <a:rPr sz="1600" dirty="0"/>
              <a:t>• The chapter notes skepticism about whether these principles could control a completed AGI.</a:t>
            </a:r>
          </a:p>
          <a:p>
            <a:pPr algn="just">
              <a:lnSpc>
                <a:spcPct val="150000"/>
              </a:lnSpc>
              <a:spcAft>
                <a:spcPts val="470"/>
              </a:spcAft>
              <a:defRPr sz="1405">
                <a:solidFill>
                  <a:srgbClr val="2D2D2D"/>
                </a:solidFill>
              </a:defRPr>
            </a:pPr>
            <a:r>
              <a:rPr sz="1600" dirty="0"/>
              <a:t>• Nevertheless, they provide important guidance for current AI governance.</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38</a:t>
            </a:r>
            <a:endParaRPr dirty="0"/>
          </a:p>
        </p:txBody>
      </p:sp>
      <p:sp>
        <p:nvSpPr>
          <p:cNvPr id="11" name="Rounded Rectangle 4">
            <a:extLst>
              <a:ext uri="{FF2B5EF4-FFF2-40B4-BE49-F238E27FC236}">
                <a16:creationId xmlns:a16="http://schemas.microsoft.com/office/drawing/2014/main" id="{B089BE5F-3845-657F-57FE-5049EB72C946}"/>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8D3DCC7A-22D5-9357-AC79-3792239C7F34}"/>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Key warning</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Recursive self-improvement is the central technical concern behind singularity risk.</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93004" y="1181911"/>
            <a:ext cx="5184753" cy="461665"/>
          </a:xfrm>
          <a:prstGeom prst="rect">
            <a:avLst/>
          </a:prstGeom>
          <a:noFill/>
        </p:spPr>
        <p:txBody>
          <a:bodyPr wrap="none">
            <a:spAutoFit/>
          </a:bodyPr>
          <a:lstStyle/>
          <a:p>
            <a:pPr>
              <a:defRPr sz="3200" b="1">
                <a:solidFill>
                  <a:srgbClr val="FFFFFF"/>
                </a:solidFill>
              </a:defRPr>
            </a:pPr>
            <a:r>
              <a:rPr sz="2400" dirty="0">
                <a:solidFill>
                  <a:srgbClr val="002060"/>
                </a:solidFill>
              </a:rPr>
              <a:t>Applied Business and Real Estate Ethics</a:t>
            </a:r>
          </a:p>
        </p:txBody>
      </p:sp>
      <p:sp>
        <p:nvSpPr>
          <p:cNvPr id="5" name="TextBox 4"/>
          <p:cNvSpPr txBox="1"/>
          <p:nvPr/>
        </p:nvSpPr>
        <p:spPr>
          <a:xfrm>
            <a:off x="1346694" y="2891060"/>
            <a:ext cx="9498306" cy="346249"/>
          </a:xfrm>
          <a:prstGeom prst="rect">
            <a:avLst/>
          </a:prstGeom>
          <a:noFill/>
        </p:spPr>
        <p:txBody>
          <a:bodyPr wrap="none">
            <a:spAutoFit/>
          </a:bodyPr>
          <a:lstStyle/>
          <a:p>
            <a:pPr>
              <a:defRPr sz="1650">
                <a:solidFill>
                  <a:srgbClr val="E6E6E6"/>
                </a:solidFill>
              </a:defRPr>
            </a:pPr>
            <a:r>
              <a:rPr dirty="0">
                <a:solidFill>
                  <a:srgbClr val="002060"/>
                </a:solidFill>
              </a:rPr>
              <a:t>Advanced AI ethics becomes practical when applied to real organizations, smart cities, and property systems.</a:t>
            </a:r>
          </a:p>
        </p:txBody>
      </p:sp>
      <p:sp>
        <p:nvSpPr>
          <p:cNvPr id="6" name="Rectangle 5"/>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8" name="TextBox 7"/>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39</a:t>
            </a:r>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3657600" cy="256032"/>
          </a:xfrm>
          <a:prstGeom prst="rect">
            <a:avLst/>
          </a:prstGeom>
          <a:noFill/>
        </p:spPr>
        <p:txBody>
          <a:bodyPr wrap="none">
            <a:spAutoFit/>
          </a:bodyPr>
          <a:lstStyle/>
          <a:p>
            <a:pPr>
              <a:defRPr sz="950" b="1">
                <a:solidFill>
                  <a:srgbClr val="BF953F"/>
                </a:solidFill>
              </a:defRPr>
            </a:pPr>
            <a:r>
              <a:t>Business Ethics</a:t>
            </a:r>
          </a:p>
        </p:txBody>
      </p:sp>
      <p:sp>
        <p:nvSpPr>
          <p:cNvPr id="3" name="TextBox 2"/>
          <p:cNvSpPr txBox="1"/>
          <p:nvPr/>
        </p:nvSpPr>
        <p:spPr>
          <a:xfrm>
            <a:off x="2331720" y="1220821"/>
            <a:ext cx="11018520" cy="603504"/>
          </a:xfrm>
          <a:prstGeom prst="rect">
            <a:avLst/>
          </a:prstGeom>
          <a:noFill/>
        </p:spPr>
        <p:txBody>
          <a:bodyPr wrap="none">
            <a:spAutoFit/>
          </a:bodyPr>
          <a:lstStyle/>
          <a:p>
            <a:pPr>
              <a:defRPr sz="2400" b="1">
                <a:solidFill>
                  <a:srgbClr val="122858"/>
                </a:solidFill>
              </a:defRPr>
            </a:pPr>
            <a:r>
              <a:rPr dirty="0"/>
              <a:t>Ethical AI in Business Management</a:t>
            </a:r>
          </a:p>
        </p:txBody>
      </p:sp>
      <p:sp>
        <p:nvSpPr>
          <p:cNvPr id="4" name="TextBox 3"/>
          <p:cNvSpPr txBox="1"/>
          <p:nvPr/>
        </p:nvSpPr>
        <p:spPr>
          <a:xfrm>
            <a:off x="1069868" y="2214793"/>
            <a:ext cx="7461505" cy="2895921"/>
          </a:xfrm>
          <a:prstGeom prst="rect">
            <a:avLst/>
          </a:prstGeom>
          <a:noFill/>
        </p:spPr>
        <p:txBody>
          <a:bodyPr wrap="square" lIns="18288" rIns="18288">
            <a:spAutoFit/>
          </a:bodyPr>
          <a:lstStyle/>
          <a:p>
            <a:pPr>
              <a:lnSpc>
                <a:spcPct val="150000"/>
              </a:lnSpc>
              <a:spcAft>
                <a:spcPts val="470"/>
              </a:spcAft>
              <a:defRPr sz="1405">
                <a:solidFill>
                  <a:srgbClr val="2D2D2D"/>
                </a:solidFill>
              </a:defRPr>
            </a:pPr>
            <a:r>
              <a:rPr sz="1600" dirty="0"/>
              <a:t>• Businesses should integrate ethics into AI strategy from the beginning.</a:t>
            </a:r>
          </a:p>
          <a:p>
            <a:pPr>
              <a:lnSpc>
                <a:spcPct val="150000"/>
              </a:lnSpc>
              <a:spcAft>
                <a:spcPts val="470"/>
              </a:spcAft>
              <a:defRPr sz="1405">
                <a:solidFill>
                  <a:srgbClr val="2D2D2D"/>
                </a:solidFill>
              </a:defRPr>
            </a:pPr>
            <a:r>
              <a:rPr sz="1600" dirty="0"/>
              <a:t>• Ethical AI protects trust, brand reputation, customer rights, and long-term sustainability.</a:t>
            </a:r>
          </a:p>
          <a:p>
            <a:pPr>
              <a:lnSpc>
                <a:spcPct val="150000"/>
              </a:lnSpc>
              <a:spcAft>
                <a:spcPts val="470"/>
              </a:spcAft>
              <a:defRPr sz="1405">
                <a:solidFill>
                  <a:srgbClr val="2D2D2D"/>
                </a:solidFill>
              </a:defRPr>
            </a:pPr>
            <a:r>
              <a:rPr sz="1600" dirty="0"/>
              <a:t>• Managers should assess bias, transparency, privacy, security, accountability, and social impact.</a:t>
            </a:r>
          </a:p>
          <a:p>
            <a:pPr>
              <a:lnSpc>
                <a:spcPct val="150000"/>
              </a:lnSpc>
              <a:spcAft>
                <a:spcPts val="470"/>
              </a:spcAft>
              <a:defRPr sz="1405">
                <a:solidFill>
                  <a:srgbClr val="2D2D2D"/>
                </a:solidFill>
              </a:defRPr>
            </a:pPr>
            <a:r>
              <a:rPr sz="1600" dirty="0"/>
              <a:t>• AI governance should be cross-functional, involving business leaders, data experts, legal teams, HR, and affected users.</a:t>
            </a:r>
          </a:p>
          <a:p>
            <a:pPr>
              <a:lnSpc>
                <a:spcPct val="150000"/>
              </a:lnSpc>
              <a:spcAft>
                <a:spcPts val="470"/>
              </a:spcAft>
              <a:defRPr sz="1405">
                <a:solidFill>
                  <a:srgbClr val="2D2D2D"/>
                </a:solidFill>
              </a:defRPr>
            </a:pPr>
            <a:r>
              <a:rPr sz="1600" dirty="0"/>
              <a:t>• Responsible innovation means balancing efficiency, profitability, and human well-being.</a:t>
            </a:r>
          </a:p>
        </p:txBody>
      </p:sp>
      <p:grpSp>
        <p:nvGrpSpPr>
          <p:cNvPr id="21" name="Group 20">
            <a:extLst>
              <a:ext uri="{FF2B5EF4-FFF2-40B4-BE49-F238E27FC236}">
                <a16:creationId xmlns:a16="http://schemas.microsoft.com/office/drawing/2014/main" id="{1905551E-D597-F923-5499-50C3D957CD37}"/>
              </a:ext>
            </a:extLst>
          </p:cNvPr>
          <p:cNvGrpSpPr/>
          <p:nvPr/>
        </p:nvGrpSpPr>
        <p:grpSpPr>
          <a:xfrm>
            <a:off x="3803289" y="5248656"/>
            <a:ext cx="4585421" cy="493776"/>
            <a:chOff x="3228612" y="5235620"/>
            <a:chExt cx="4585421" cy="493776"/>
          </a:xfrm>
        </p:grpSpPr>
        <p:sp>
          <p:nvSpPr>
            <p:cNvPr id="7" name="Rounded Rectangle 6"/>
            <p:cNvSpPr/>
            <p:nvPr/>
          </p:nvSpPr>
          <p:spPr>
            <a:xfrm>
              <a:off x="3228612" y="5235620"/>
              <a:ext cx="921257" cy="493776"/>
            </a:xfrm>
            <a:prstGeom prst="roundRect">
              <a:avLst/>
            </a:prstGeom>
            <a:solidFill>
              <a:srgbClr val="F2F6FB"/>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Assess</a:t>
              </a:r>
            </a:p>
          </p:txBody>
        </p:sp>
        <p:sp>
          <p:nvSpPr>
            <p:cNvPr id="8" name="Right Arrow 7"/>
            <p:cNvSpPr/>
            <p:nvPr/>
          </p:nvSpPr>
          <p:spPr>
            <a:xfrm>
              <a:off x="4156876" y="5400212"/>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4456486" y="5235620"/>
              <a:ext cx="921257" cy="493776"/>
            </a:xfrm>
            <a:prstGeom prst="roundRect">
              <a:avLst/>
            </a:prstGeom>
            <a:solidFill>
              <a:srgbClr val="E8F0FA"/>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Govern</a:t>
              </a:r>
            </a:p>
          </p:txBody>
        </p:sp>
        <p:sp>
          <p:nvSpPr>
            <p:cNvPr id="10" name="Right Arrow 9"/>
            <p:cNvSpPr/>
            <p:nvPr/>
          </p:nvSpPr>
          <p:spPr>
            <a:xfrm>
              <a:off x="5375020" y="5400212"/>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ounded Rectangle 10"/>
            <p:cNvSpPr/>
            <p:nvPr/>
          </p:nvSpPr>
          <p:spPr>
            <a:xfrm>
              <a:off x="5684361" y="5235620"/>
              <a:ext cx="921257" cy="493776"/>
            </a:xfrm>
            <a:prstGeom prst="roundRect">
              <a:avLst/>
            </a:prstGeom>
            <a:solidFill>
              <a:srgbClr val="F2F6FB"/>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Monitor</a:t>
              </a:r>
            </a:p>
          </p:txBody>
        </p:sp>
        <p:sp>
          <p:nvSpPr>
            <p:cNvPr id="12" name="Right Arrow 11"/>
            <p:cNvSpPr/>
            <p:nvPr/>
          </p:nvSpPr>
          <p:spPr>
            <a:xfrm>
              <a:off x="6612624" y="5400212"/>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ounded Rectangle 12"/>
            <p:cNvSpPr/>
            <p:nvPr/>
          </p:nvSpPr>
          <p:spPr>
            <a:xfrm>
              <a:off x="6892776" y="5235620"/>
              <a:ext cx="921257" cy="493776"/>
            </a:xfrm>
            <a:prstGeom prst="roundRect">
              <a:avLst/>
            </a:prstGeom>
            <a:solidFill>
              <a:srgbClr val="E8F0FA"/>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Improve</a:t>
              </a:r>
            </a:p>
          </p:txBody>
        </p:sp>
      </p:grpSp>
      <p:sp>
        <p:nvSpPr>
          <p:cNvPr id="14" name="Rectangle 13"/>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16" name="TextBox 15"/>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40</a:t>
            </a:r>
            <a:endParaRPr dirty="0"/>
          </a:p>
        </p:txBody>
      </p:sp>
      <p:sp>
        <p:nvSpPr>
          <p:cNvPr id="18" name="Rounded Rectangle 4">
            <a:extLst>
              <a:ext uri="{FF2B5EF4-FFF2-40B4-BE49-F238E27FC236}">
                <a16:creationId xmlns:a16="http://schemas.microsoft.com/office/drawing/2014/main" id="{BB5D4572-C292-3697-C7E4-EB01D1D3CA03}"/>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a:extLst>
              <a:ext uri="{FF2B5EF4-FFF2-40B4-BE49-F238E27FC236}">
                <a16:creationId xmlns:a16="http://schemas.microsoft.com/office/drawing/2014/main" id="{507A78D6-8CAF-63FE-4EF3-0ADEFCB0570D}"/>
              </a:ext>
            </a:extLst>
          </p:cNvPr>
          <p:cNvSpPr txBox="1"/>
          <p:nvPr/>
        </p:nvSpPr>
        <p:spPr>
          <a:xfrm>
            <a:off x="8714253" y="2830360"/>
            <a:ext cx="2240260" cy="1811393"/>
          </a:xfrm>
          <a:prstGeom prst="rect">
            <a:avLst/>
          </a:prstGeom>
          <a:noFill/>
        </p:spPr>
        <p:txBody>
          <a:bodyPr wrap="square">
            <a:spAutoFit/>
          </a:bodyPr>
          <a:lstStyle/>
          <a:p>
            <a:pPr algn="ctr">
              <a:spcAft>
                <a:spcPts val="400"/>
              </a:spcAft>
              <a:defRPr sz="1200" b="1">
                <a:solidFill>
                  <a:srgbClr val="122858"/>
                </a:solidFill>
              </a:defRPr>
            </a:pPr>
            <a:r>
              <a:rPr lang="en-US" dirty="0"/>
              <a:t>Managerial checklist</a:t>
            </a:r>
          </a:p>
          <a:p>
            <a:pPr>
              <a:spcAft>
                <a:spcPts val="240"/>
              </a:spcAft>
              <a:defRPr sz="1055">
                <a:solidFill>
                  <a:srgbClr val="2D2D2D"/>
                </a:solidFill>
              </a:defRPr>
            </a:pPr>
            <a:endParaRPr lang="en-US" dirty="0"/>
          </a:p>
          <a:p>
            <a:pPr>
              <a:lnSpc>
                <a:spcPct val="150000"/>
              </a:lnSpc>
              <a:spcAft>
                <a:spcPts val="240"/>
              </a:spcAft>
              <a:defRPr sz="1055">
                <a:solidFill>
                  <a:srgbClr val="2D2D2D"/>
                </a:solidFill>
              </a:defRPr>
            </a:pPr>
            <a:r>
              <a:rPr lang="en-US" dirty="0"/>
              <a:t>Bias audit</a:t>
            </a:r>
          </a:p>
          <a:p>
            <a:pPr>
              <a:lnSpc>
                <a:spcPct val="150000"/>
              </a:lnSpc>
              <a:spcAft>
                <a:spcPts val="240"/>
              </a:spcAft>
              <a:defRPr sz="1055">
                <a:solidFill>
                  <a:srgbClr val="2D2D2D"/>
                </a:solidFill>
              </a:defRPr>
            </a:pPr>
            <a:r>
              <a:rPr lang="en-US" dirty="0"/>
              <a:t>Privacy review</a:t>
            </a:r>
          </a:p>
          <a:p>
            <a:pPr>
              <a:lnSpc>
                <a:spcPct val="150000"/>
              </a:lnSpc>
              <a:spcAft>
                <a:spcPts val="240"/>
              </a:spcAft>
              <a:defRPr sz="1055">
                <a:solidFill>
                  <a:srgbClr val="2D2D2D"/>
                </a:solidFill>
              </a:defRPr>
            </a:pPr>
            <a:r>
              <a:rPr lang="en-US" dirty="0"/>
              <a:t>Human oversight</a:t>
            </a:r>
          </a:p>
          <a:p>
            <a:pPr>
              <a:lnSpc>
                <a:spcPct val="150000"/>
              </a:lnSpc>
              <a:spcAft>
                <a:spcPts val="240"/>
              </a:spcAft>
              <a:defRPr sz="1055">
                <a:solidFill>
                  <a:srgbClr val="2D2D2D"/>
                </a:solidFill>
              </a:defRPr>
            </a:pPr>
            <a:r>
              <a:rPr lang="en-US" dirty="0"/>
              <a:t>Documentation</a:t>
            </a:r>
          </a:p>
          <a:p>
            <a:pPr>
              <a:lnSpc>
                <a:spcPct val="150000"/>
              </a:lnSpc>
              <a:spcAft>
                <a:spcPts val="240"/>
              </a:spcAft>
              <a:defRPr sz="1055">
                <a:solidFill>
                  <a:srgbClr val="2D2D2D"/>
                </a:solidFill>
              </a:defRPr>
            </a:pPr>
            <a:r>
              <a:rPr lang="en-US" dirty="0"/>
              <a:t>Stakeholder impact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3657600" cy="256032"/>
          </a:xfrm>
          <a:prstGeom prst="rect">
            <a:avLst/>
          </a:prstGeom>
          <a:noFill/>
        </p:spPr>
        <p:txBody>
          <a:bodyPr wrap="none">
            <a:spAutoFit/>
          </a:bodyPr>
          <a:lstStyle/>
          <a:p>
            <a:pPr>
              <a:defRPr sz="950" b="1">
                <a:solidFill>
                  <a:srgbClr val="BF953F"/>
                </a:solidFill>
              </a:defRPr>
            </a:pPr>
            <a:r>
              <a:t>Business Ethics</a:t>
            </a:r>
          </a:p>
        </p:txBody>
      </p:sp>
      <p:sp>
        <p:nvSpPr>
          <p:cNvPr id="3" name="TextBox 2"/>
          <p:cNvSpPr txBox="1"/>
          <p:nvPr/>
        </p:nvSpPr>
        <p:spPr>
          <a:xfrm>
            <a:off x="2331720" y="1234373"/>
            <a:ext cx="11018520" cy="603504"/>
          </a:xfrm>
          <a:prstGeom prst="rect">
            <a:avLst/>
          </a:prstGeom>
          <a:noFill/>
        </p:spPr>
        <p:txBody>
          <a:bodyPr wrap="none">
            <a:spAutoFit/>
          </a:bodyPr>
          <a:lstStyle/>
          <a:p>
            <a:pPr>
              <a:defRPr sz="2400" b="1">
                <a:solidFill>
                  <a:srgbClr val="122858"/>
                </a:solidFill>
              </a:defRPr>
            </a:pPr>
            <a:r>
              <a:rPr dirty="0"/>
              <a:t>Ethical AI in Real Estate</a:t>
            </a:r>
          </a:p>
        </p:txBody>
      </p:sp>
      <p:sp>
        <p:nvSpPr>
          <p:cNvPr id="4" name="TextBox 3"/>
          <p:cNvSpPr txBox="1"/>
          <p:nvPr/>
        </p:nvSpPr>
        <p:spPr>
          <a:xfrm>
            <a:off x="1237486" y="2233471"/>
            <a:ext cx="7157483" cy="3265253"/>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AI in real estate may influence pricing, valuation, tenant screening, mortgage access, neighborhood investment, and urban services.</a:t>
            </a:r>
          </a:p>
          <a:p>
            <a:pPr algn="just">
              <a:lnSpc>
                <a:spcPct val="150000"/>
              </a:lnSpc>
              <a:spcAft>
                <a:spcPts val="470"/>
              </a:spcAft>
              <a:defRPr sz="1405">
                <a:solidFill>
                  <a:srgbClr val="2D2D2D"/>
                </a:solidFill>
              </a:defRPr>
            </a:pPr>
            <a:r>
              <a:rPr sz="1600" dirty="0"/>
              <a:t>• Bias in AI models could reinforce social inequality or geographic discrimination.</a:t>
            </a:r>
          </a:p>
          <a:p>
            <a:pPr algn="just">
              <a:lnSpc>
                <a:spcPct val="150000"/>
              </a:lnSpc>
              <a:spcAft>
                <a:spcPts val="470"/>
              </a:spcAft>
              <a:defRPr sz="1405">
                <a:solidFill>
                  <a:srgbClr val="2D2D2D"/>
                </a:solidFill>
              </a:defRPr>
            </a:pPr>
            <a:r>
              <a:rPr sz="1600" dirty="0"/>
              <a:t>• Smart buildings collect sensitive data about movement, occupancy, behavior, and comfort.</a:t>
            </a:r>
          </a:p>
          <a:p>
            <a:pPr algn="just">
              <a:lnSpc>
                <a:spcPct val="150000"/>
              </a:lnSpc>
              <a:spcAft>
                <a:spcPts val="470"/>
              </a:spcAft>
              <a:defRPr sz="1405">
                <a:solidFill>
                  <a:srgbClr val="2D2D2D"/>
                </a:solidFill>
              </a:defRPr>
            </a:pPr>
            <a:r>
              <a:rPr sz="1600" dirty="0"/>
              <a:t>• Real estate firms should use transparent, fair, and privacy-protective AI systems.</a:t>
            </a:r>
          </a:p>
          <a:p>
            <a:pPr algn="just">
              <a:lnSpc>
                <a:spcPct val="150000"/>
              </a:lnSpc>
              <a:spcAft>
                <a:spcPts val="470"/>
              </a:spcAft>
              <a:defRPr sz="1405">
                <a:solidFill>
                  <a:srgbClr val="2D2D2D"/>
                </a:solidFill>
              </a:defRPr>
            </a:pPr>
            <a:r>
              <a:rPr sz="1600" dirty="0"/>
              <a:t>• Ethical real estate AI requires human oversight, data quality, and clear explanation of important decisions.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41</a:t>
            </a:r>
            <a:endParaRPr dirty="0"/>
          </a:p>
        </p:txBody>
      </p:sp>
      <p:sp>
        <p:nvSpPr>
          <p:cNvPr id="11" name="Rounded Rectangle 4">
            <a:extLst>
              <a:ext uri="{FF2B5EF4-FFF2-40B4-BE49-F238E27FC236}">
                <a16:creationId xmlns:a16="http://schemas.microsoft.com/office/drawing/2014/main" id="{30778419-F028-94E8-5FE3-49FB6F726A80}"/>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A28FB715-CCEA-F423-09B8-8E3D705E7305}"/>
              </a:ext>
            </a:extLst>
          </p:cNvPr>
          <p:cNvSpPr txBox="1"/>
          <p:nvPr/>
        </p:nvSpPr>
        <p:spPr>
          <a:xfrm>
            <a:off x="8714253" y="2830360"/>
            <a:ext cx="2240260" cy="1590179"/>
          </a:xfrm>
          <a:prstGeom prst="rect">
            <a:avLst/>
          </a:prstGeom>
          <a:noFill/>
        </p:spPr>
        <p:txBody>
          <a:bodyPr wrap="square">
            <a:spAutoFit/>
          </a:bodyPr>
          <a:lstStyle/>
          <a:p>
            <a:pPr>
              <a:spcAft>
                <a:spcPts val="400"/>
              </a:spcAft>
              <a:defRPr sz="1200" b="1">
                <a:solidFill>
                  <a:srgbClr val="122858"/>
                </a:solidFill>
              </a:defRPr>
            </a:pPr>
            <a:r>
              <a:rPr lang="en-US" dirty="0"/>
              <a:t>Real estate risks</a:t>
            </a:r>
          </a:p>
          <a:p>
            <a:pPr>
              <a:spcAft>
                <a:spcPts val="400"/>
              </a:spcAft>
              <a:defRPr sz="1200" b="1">
                <a:solidFill>
                  <a:srgbClr val="122858"/>
                </a:solidFill>
              </a:defRPr>
            </a:pPr>
            <a:endParaRPr lang="en-US" dirty="0"/>
          </a:p>
          <a:p>
            <a:pPr>
              <a:lnSpc>
                <a:spcPct val="150000"/>
              </a:lnSpc>
              <a:spcAft>
                <a:spcPts val="240"/>
              </a:spcAft>
              <a:defRPr sz="1055">
                <a:solidFill>
                  <a:srgbClr val="2D2D2D"/>
                </a:solidFill>
              </a:defRPr>
            </a:pPr>
            <a:r>
              <a:rPr lang="en-US" dirty="0"/>
              <a:t>Tenant screening bias</a:t>
            </a:r>
          </a:p>
          <a:p>
            <a:pPr>
              <a:lnSpc>
                <a:spcPct val="150000"/>
              </a:lnSpc>
              <a:spcAft>
                <a:spcPts val="240"/>
              </a:spcAft>
              <a:defRPr sz="1055">
                <a:solidFill>
                  <a:srgbClr val="2D2D2D"/>
                </a:solidFill>
              </a:defRPr>
            </a:pPr>
            <a:r>
              <a:rPr lang="en-US" dirty="0"/>
              <a:t>Valuation bias</a:t>
            </a:r>
          </a:p>
          <a:p>
            <a:pPr>
              <a:lnSpc>
                <a:spcPct val="150000"/>
              </a:lnSpc>
              <a:spcAft>
                <a:spcPts val="240"/>
              </a:spcAft>
              <a:defRPr sz="1055">
                <a:solidFill>
                  <a:srgbClr val="2D2D2D"/>
                </a:solidFill>
              </a:defRPr>
            </a:pPr>
            <a:r>
              <a:rPr lang="en-US" dirty="0"/>
              <a:t>Privacy invasion</a:t>
            </a:r>
          </a:p>
          <a:p>
            <a:pPr>
              <a:lnSpc>
                <a:spcPct val="150000"/>
              </a:lnSpc>
              <a:spcAft>
                <a:spcPts val="240"/>
              </a:spcAft>
              <a:defRPr sz="1055">
                <a:solidFill>
                  <a:srgbClr val="2D2D2D"/>
                </a:solidFill>
              </a:defRPr>
            </a:pPr>
            <a:r>
              <a:rPr lang="en-US" dirty="0"/>
              <a:t>Automated exclusion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3657600" cy="256032"/>
          </a:xfrm>
          <a:prstGeom prst="rect">
            <a:avLst/>
          </a:prstGeom>
          <a:noFill/>
        </p:spPr>
        <p:txBody>
          <a:bodyPr wrap="none">
            <a:spAutoFit/>
          </a:bodyPr>
          <a:lstStyle/>
          <a:p>
            <a:pPr>
              <a:defRPr sz="950" b="1">
                <a:solidFill>
                  <a:srgbClr val="BF953F"/>
                </a:solidFill>
              </a:defRPr>
            </a:pPr>
            <a:r>
              <a:t>Case Study</a:t>
            </a:r>
          </a:p>
        </p:txBody>
      </p:sp>
      <p:sp>
        <p:nvSpPr>
          <p:cNvPr id="3" name="TextBox 2"/>
          <p:cNvSpPr txBox="1"/>
          <p:nvPr/>
        </p:nvSpPr>
        <p:spPr>
          <a:xfrm>
            <a:off x="2331720" y="1250392"/>
            <a:ext cx="11018520" cy="603504"/>
          </a:xfrm>
          <a:prstGeom prst="rect">
            <a:avLst/>
          </a:prstGeom>
          <a:noFill/>
        </p:spPr>
        <p:txBody>
          <a:bodyPr wrap="none">
            <a:spAutoFit/>
          </a:bodyPr>
          <a:lstStyle/>
          <a:p>
            <a:pPr>
              <a:defRPr sz="2400" b="1">
                <a:solidFill>
                  <a:srgbClr val="122858"/>
                </a:solidFill>
              </a:defRPr>
            </a:pPr>
            <a:r>
              <a:rPr dirty="0"/>
              <a:t>Case Study: AI Tenant Screening</a:t>
            </a:r>
          </a:p>
        </p:txBody>
      </p:sp>
      <p:sp>
        <p:nvSpPr>
          <p:cNvPr id="4" name="TextBox 3"/>
          <p:cNvSpPr txBox="1"/>
          <p:nvPr/>
        </p:nvSpPr>
        <p:spPr>
          <a:xfrm>
            <a:off x="1237486" y="2292615"/>
            <a:ext cx="7293887" cy="2895921"/>
          </a:xfrm>
          <a:prstGeom prst="rect">
            <a:avLst/>
          </a:prstGeom>
          <a:noFill/>
        </p:spPr>
        <p:txBody>
          <a:bodyPr wrap="square" lIns="18288" rIns="18288">
            <a:spAutoFit/>
          </a:bodyPr>
          <a:lstStyle/>
          <a:p>
            <a:pPr>
              <a:lnSpc>
                <a:spcPct val="150000"/>
              </a:lnSpc>
              <a:spcAft>
                <a:spcPts val="470"/>
              </a:spcAft>
              <a:defRPr sz="1405">
                <a:solidFill>
                  <a:srgbClr val="2D2D2D"/>
                </a:solidFill>
              </a:defRPr>
            </a:pPr>
            <a:r>
              <a:rPr sz="1600" dirty="0"/>
              <a:t>• AI tenant screening systems can evaluate payment history, income, rental records, and risk indicators.</a:t>
            </a:r>
          </a:p>
          <a:p>
            <a:pPr>
              <a:lnSpc>
                <a:spcPct val="150000"/>
              </a:lnSpc>
              <a:spcAft>
                <a:spcPts val="470"/>
              </a:spcAft>
              <a:defRPr sz="1405">
                <a:solidFill>
                  <a:srgbClr val="2D2D2D"/>
                </a:solidFill>
              </a:defRPr>
            </a:pPr>
            <a:r>
              <a:rPr sz="1600" dirty="0"/>
              <a:t>• Such systems may reduce administrative time and support consistency.</a:t>
            </a:r>
          </a:p>
          <a:p>
            <a:pPr>
              <a:lnSpc>
                <a:spcPct val="150000"/>
              </a:lnSpc>
              <a:spcAft>
                <a:spcPts val="470"/>
              </a:spcAft>
              <a:defRPr sz="1405">
                <a:solidFill>
                  <a:srgbClr val="2D2D2D"/>
                </a:solidFill>
              </a:defRPr>
            </a:pPr>
            <a:r>
              <a:rPr sz="1600" dirty="0"/>
              <a:t>• However, biased or incomplete data may unfairly disadvantage certain applicants.</a:t>
            </a:r>
          </a:p>
          <a:p>
            <a:pPr>
              <a:lnSpc>
                <a:spcPct val="150000"/>
              </a:lnSpc>
              <a:spcAft>
                <a:spcPts val="470"/>
              </a:spcAft>
              <a:defRPr sz="1405">
                <a:solidFill>
                  <a:srgbClr val="2D2D2D"/>
                </a:solidFill>
              </a:defRPr>
            </a:pPr>
            <a:r>
              <a:rPr sz="1600" dirty="0"/>
              <a:t>• Ethical implementation requires transparency, appeal mechanisms, data relevance, and human review.</a:t>
            </a:r>
          </a:p>
          <a:p>
            <a:pPr>
              <a:lnSpc>
                <a:spcPct val="150000"/>
              </a:lnSpc>
              <a:spcAft>
                <a:spcPts val="470"/>
              </a:spcAft>
              <a:defRPr sz="1405">
                <a:solidFill>
                  <a:srgbClr val="2D2D2D"/>
                </a:solidFill>
              </a:defRPr>
            </a:pPr>
            <a:r>
              <a:rPr sz="1600" dirty="0"/>
              <a:t>• This case illustrates the tension between efficiency and fairness.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42</a:t>
            </a:r>
            <a:endParaRPr dirty="0"/>
          </a:p>
        </p:txBody>
      </p:sp>
      <p:sp>
        <p:nvSpPr>
          <p:cNvPr id="11" name="Rounded Rectangle 4">
            <a:extLst>
              <a:ext uri="{FF2B5EF4-FFF2-40B4-BE49-F238E27FC236}">
                <a16:creationId xmlns:a16="http://schemas.microsoft.com/office/drawing/2014/main" id="{85F2C647-825F-1BB2-C177-80DEB315B073}"/>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A9B299D9-7D96-FF41-A58E-BA5376A6C814}"/>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Discussion prompt</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What information should not be used in tenant screening, even if it improves prediction?</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3657600" cy="256032"/>
          </a:xfrm>
          <a:prstGeom prst="rect">
            <a:avLst/>
          </a:prstGeom>
          <a:noFill/>
        </p:spPr>
        <p:txBody>
          <a:bodyPr wrap="none">
            <a:spAutoFit/>
          </a:bodyPr>
          <a:lstStyle/>
          <a:p>
            <a:pPr>
              <a:defRPr sz="950" b="1">
                <a:solidFill>
                  <a:srgbClr val="BF953F"/>
                </a:solidFill>
              </a:defRPr>
            </a:pPr>
            <a:r>
              <a:t>Case Study</a:t>
            </a:r>
          </a:p>
        </p:txBody>
      </p:sp>
      <p:sp>
        <p:nvSpPr>
          <p:cNvPr id="3" name="TextBox 2"/>
          <p:cNvSpPr txBox="1"/>
          <p:nvPr/>
        </p:nvSpPr>
        <p:spPr>
          <a:xfrm>
            <a:off x="2331720" y="1184473"/>
            <a:ext cx="11018520" cy="603504"/>
          </a:xfrm>
          <a:prstGeom prst="rect">
            <a:avLst/>
          </a:prstGeom>
          <a:noFill/>
        </p:spPr>
        <p:txBody>
          <a:bodyPr wrap="none">
            <a:spAutoFit/>
          </a:bodyPr>
          <a:lstStyle/>
          <a:p>
            <a:pPr>
              <a:defRPr sz="2400" b="1">
                <a:solidFill>
                  <a:srgbClr val="122858"/>
                </a:solidFill>
              </a:defRPr>
            </a:pPr>
            <a:r>
              <a:rPr dirty="0"/>
              <a:t>Case Study: Smart Building Surveillance</a:t>
            </a:r>
          </a:p>
        </p:txBody>
      </p:sp>
      <p:sp>
        <p:nvSpPr>
          <p:cNvPr id="4" name="TextBox 3"/>
          <p:cNvSpPr txBox="1"/>
          <p:nvPr/>
        </p:nvSpPr>
        <p:spPr>
          <a:xfrm>
            <a:off x="1147571" y="2282887"/>
            <a:ext cx="7335727" cy="3265253"/>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Smart buildings may use AI cameras, access control, occupancy sensors, and behavioral analytics.</a:t>
            </a:r>
          </a:p>
          <a:p>
            <a:pPr algn="just">
              <a:lnSpc>
                <a:spcPct val="150000"/>
              </a:lnSpc>
              <a:spcAft>
                <a:spcPts val="470"/>
              </a:spcAft>
              <a:defRPr sz="1405">
                <a:solidFill>
                  <a:srgbClr val="2D2D2D"/>
                </a:solidFill>
              </a:defRPr>
            </a:pPr>
            <a:r>
              <a:rPr sz="1600" dirty="0"/>
              <a:t>• These systems can improve safety, energy efficiency, and operational management.</a:t>
            </a:r>
          </a:p>
          <a:p>
            <a:pPr algn="just">
              <a:lnSpc>
                <a:spcPct val="150000"/>
              </a:lnSpc>
              <a:spcAft>
                <a:spcPts val="470"/>
              </a:spcAft>
              <a:defRPr sz="1405">
                <a:solidFill>
                  <a:srgbClr val="2D2D2D"/>
                </a:solidFill>
              </a:defRPr>
            </a:pPr>
            <a:r>
              <a:rPr sz="1600" dirty="0"/>
              <a:t>• However, they may also create surveillance and privacy risks for tenants, employees, and visitors.</a:t>
            </a:r>
          </a:p>
          <a:p>
            <a:pPr algn="just">
              <a:lnSpc>
                <a:spcPct val="150000"/>
              </a:lnSpc>
              <a:spcAft>
                <a:spcPts val="470"/>
              </a:spcAft>
              <a:defRPr sz="1405">
                <a:solidFill>
                  <a:srgbClr val="2D2D2D"/>
                </a:solidFill>
              </a:defRPr>
            </a:pPr>
            <a:r>
              <a:rPr sz="1600" dirty="0"/>
              <a:t>• Ethical design requires data minimization, clear consent, purpose limitation, and cybersecurity.</a:t>
            </a:r>
          </a:p>
          <a:p>
            <a:pPr algn="just">
              <a:lnSpc>
                <a:spcPct val="150000"/>
              </a:lnSpc>
              <a:spcAft>
                <a:spcPts val="470"/>
              </a:spcAft>
              <a:defRPr sz="1405">
                <a:solidFill>
                  <a:srgbClr val="2D2D2D"/>
                </a:solidFill>
              </a:defRPr>
            </a:pPr>
            <a:r>
              <a:rPr sz="1600" dirty="0"/>
              <a:t>• Building intelligence should not become hidden behavioral control.</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43</a:t>
            </a:r>
            <a:endParaRPr dirty="0"/>
          </a:p>
        </p:txBody>
      </p:sp>
      <p:sp>
        <p:nvSpPr>
          <p:cNvPr id="11" name="Rounded Rectangle 4">
            <a:extLst>
              <a:ext uri="{FF2B5EF4-FFF2-40B4-BE49-F238E27FC236}">
                <a16:creationId xmlns:a16="http://schemas.microsoft.com/office/drawing/2014/main" id="{3CA77E2A-5870-94E6-3A07-289B90273244}"/>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7BC7C4D8-EF23-D386-4B25-12339790C67E}"/>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Real estate principle</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Smart buildings should be intelligent, but also respectful of human privacy and dignity.</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3657600" cy="256032"/>
          </a:xfrm>
          <a:prstGeom prst="rect">
            <a:avLst/>
          </a:prstGeom>
          <a:noFill/>
        </p:spPr>
        <p:txBody>
          <a:bodyPr wrap="none">
            <a:spAutoFit/>
          </a:bodyPr>
          <a:lstStyle/>
          <a:p>
            <a:pPr>
              <a:defRPr sz="950" b="1">
                <a:solidFill>
                  <a:srgbClr val="BF953F"/>
                </a:solidFill>
              </a:defRPr>
            </a:pPr>
            <a:r>
              <a:t>Case Study</a:t>
            </a:r>
          </a:p>
        </p:txBody>
      </p:sp>
      <p:sp>
        <p:nvSpPr>
          <p:cNvPr id="3" name="TextBox 2"/>
          <p:cNvSpPr txBox="1"/>
          <p:nvPr/>
        </p:nvSpPr>
        <p:spPr>
          <a:xfrm>
            <a:off x="2331720" y="1219299"/>
            <a:ext cx="11018520" cy="603504"/>
          </a:xfrm>
          <a:prstGeom prst="rect">
            <a:avLst/>
          </a:prstGeom>
          <a:noFill/>
        </p:spPr>
        <p:txBody>
          <a:bodyPr wrap="none">
            <a:spAutoFit/>
          </a:bodyPr>
          <a:lstStyle/>
          <a:p>
            <a:pPr>
              <a:defRPr sz="2400" b="1">
                <a:solidFill>
                  <a:srgbClr val="122858"/>
                </a:solidFill>
              </a:defRPr>
            </a:pPr>
            <a:r>
              <a:t>Case Study: AI Property Valuation</a:t>
            </a:r>
          </a:p>
        </p:txBody>
      </p:sp>
      <p:sp>
        <p:nvSpPr>
          <p:cNvPr id="4" name="TextBox 3"/>
          <p:cNvSpPr txBox="1"/>
          <p:nvPr/>
        </p:nvSpPr>
        <p:spPr>
          <a:xfrm>
            <a:off x="1237487" y="2243976"/>
            <a:ext cx="7245812" cy="3265253"/>
          </a:xfrm>
          <a:prstGeom prst="rect">
            <a:avLst/>
          </a:prstGeom>
          <a:noFill/>
        </p:spPr>
        <p:txBody>
          <a:bodyPr wrap="square" lIns="18288" rIns="18288">
            <a:spAutoFit/>
          </a:bodyPr>
          <a:lstStyle/>
          <a:p>
            <a:pPr>
              <a:lnSpc>
                <a:spcPct val="150000"/>
              </a:lnSpc>
              <a:spcAft>
                <a:spcPts val="470"/>
              </a:spcAft>
              <a:defRPr sz="1405">
                <a:solidFill>
                  <a:srgbClr val="2D2D2D"/>
                </a:solidFill>
              </a:defRPr>
            </a:pPr>
            <a:r>
              <a:rPr sz="1600" dirty="0"/>
              <a:t>• AI valuation models can analyze transactions, locations, building characteristics, and market trends.</a:t>
            </a:r>
          </a:p>
          <a:p>
            <a:pPr>
              <a:lnSpc>
                <a:spcPct val="150000"/>
              </a:lnSpc>
              <a:spcAft>
                <a:spcPts val="470"/>
              </a:spcAft>
              <a:defRPr sz="1405">
                <a:solidFill>
                  <a:srgbClr val="2D2D2D"/>
                </a:solidFill>
              </a:defRPr>
            </a:pPr>
            <a:r>
              <a:rPr sz="1600" dirty="0"/>
              <a:t>• They improve speed and scalability compared with purely manual processes.</a:t>
            </a:r>
          </a:p>
          <a:p>
            <a:pPr>
              <a:lnSpc>
                <a:spcPct val="150000"/>
              </a:lnSpc>
              <a:spcAft>
                <a:spcPts val="470"/>
              </a:spcAft>
              <a:defRPr sz="1405">
                <a:solidFill>
                  <a:srgbClr val="2D2D2D"/>
                </a:solidFill>
              </a:defRPr>
            </a:pPr>
            <a:r>
              <a:rPr sz="1600" dirty="0"/>
              <a:t>• However, valuation models may reproduce historical market bias or fail in rapidly changing areas.</a:t>
            </a:r>
          </a:p>
          <a:p>
            <a:pPr>
              <a:lnSpc>
                <a:spcPct val="150000"/>
              </a:lnSpc>
              <a:spcAft>
                <a:spcPts val="470"/>
              </a:spcAft>
              <a:defRPr sz="1405">
                <a:solidFill>
                  <a:srgbClr val="2D2D2D"/>
                </a:solidFill>
              </a:defRPr>
            </a:pPr>
            <a:r>
              <a:rPr sz="1600" dirty="0"/>
              <a:t>• Users may </a:t>
            </a:r>
            <a:r>
              <a:rPr sz="1600" dirty="0" err="1"/>
              <a:t>overtrust</a:t>
            </a:r>
            <a:r>
              <a:rPr sz="1600" dirty="0"/>
              <a:t> AI estimates if uncertainty is not communicated.</a:t>
            </a:r>
          </a:p>
          <a:p>
            <a:pPr>
              <a:lnSpc>
                <a:spcPct val="150000"/>
              </a:lnSpc>
              <a:spcAft>
                <a:spcPts val="470"/>
              </a:spcAft>
              <a:defRPr sz="1405">
                <a:solidFill>
                  <a:srgbClr val="2D2D2D"/>
                </a:solidFill>
              </a:defRPr>
            </a:pPr>
            <a:r>
              <a:rPr sz="1600" dirty="0"/>
              <a:t>• Ethical valuation AI should provide confidence ranges, explanation, human review, and regular validation.</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44</a:t>
            </a:r>
            <a:endParaRPr dirty="0"/>
          </a:p>
        </p:txBody>
      </p:sp>
      <p:sp>
        <p:nvSpPr>
          <p:cNvPr id="11" name="Rounded Rectangle 4">
            <a:extLst>
              <a:ext uri="{FF2B5EF4-FFF2-40B4-BE49-F238E27FC236}">
                <a16:creationId xmlns:a16="http://schemas.microsoft.com/office/drawing/2014/main" id="{AB98878D-EF6D-7501-77B1-55004A680782}"/>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DF84C492-F4C3-4898-8889-288B53F4617B}"/>
              </a:ext>
            </a:extLst>
          </p:cNvPr>
          <p:cNvSpPr txBox="1"/>
          <p:nvPr/>
        </p:nvSpPr>
        <p:spPr>
          <a:xfrm>
            <a:off x="8714253" y="2830360"/>
            <a:ext cx="2240260" cy="1026178"/>
          </a:xfrm>
          <a:prstGeom prst="rect">
            <a:avLst/>
          </a:prstGeom>
          <a:noFill/>
        </p:spPr>
        <p:txBody>
          <a:bodyPr wrap="square">
            <a:spAutoFit/>
          </a:bodyPr>
          <a:lstStyle/>
          <a:p>
            <a:pPr algn="ctr">
              <a:spcAft>
                <a:spcPts val="400"/>
              </a:spcAft>
              <a:defRPr sz="1200" b="1">
                <a:solidFill>
                  <a:srgbClr val="122858"/>
                </a:solidFill>
              </a:defRPr>
            </a:pPr>
            <a:r>
              <a:rPr lang="en-US" dirty="0"/>
              <a:t>Managerial lesson</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AI valuation is a decision-support tool, not an unquestionable truth.</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3657600" cy="256032"/>
          </a:xfrm>
          <a:prstGeom prst="rect">
            <a:avLst/>
          </a:prstGeom>
          <a:noFill/>
        </p:spPr>
        <p:txBody>
          <a:bodyPr wrap="none">
            <a:spAutoFit/>
          </a:bodyPr>
          <a:lstStyle/>
          <a:p>
            <a:pPr>
              <a:defRPr sz="950" b="1">
                <a:solidFill>
                  <a:srgbClr val="BF953F"/>
                </a:solidFill>
              </a:defRPr>
            </a:pPr>
            <a:r>
              <a:t>Case Study</a:t>
            </a:r>
          </a:p>
        </p:txBody>
      </p:sp>
      <p:sp>
        <p:nvSpPr>
          <p:cNvPr id="3" name="TextBox 2"/>
          <p:cNvSpPr txBox="1"/>
          <p:nvPr/>
        </p:nvSpPr>
        <p:spPr>
          <a:xfrm>
            <a:off x="2331720" y="1189502"/>
            <a:ext cx="11018520" cy="603504"/>
          </a:xfrm>
          <a:prstGeom prst="rect">
            <a:avLst/>
          </a:prstGeom>
          <a:noFill/>
        </p:spPr>
        <p:txBody>
          <a:bodyPr wrap="none">
            <a:spAutoFit/>
          </a:bodyPr>
          <a:lstStyle/>
          <a:p>
            <a:pPr>
              <a:defRPr sz="2400" b="1">
                <a:solidFill>
                  <a:srgbClr val="122858"/>
                </a:solidFill>
              </a:defRPr>
            </a:pPr>
            <a:r>
              <a:rPr dirty="0"/>
              <a:t>Case Study: Smart Cities and Urban AI</a:t>
            </a:r>
          </a:p>
        </p:txBody>
      </p:sp>
      <p:sp>
        <p:nvSpPr>
          <p:cNvPr id="4" name="TextBox 3"/>
          <p:cNvSpPr txBox="1"/>
          <p:nvPr/>
        </p:nvSpPr>
        <p:spPr>
          <a:xfrm>
            <a:off x="1054607" y="2234248"/>
            <a:ext cx="7330635" cy="2895921"/>
          </a:xfrm>
          <a:prstGeom prst="rect">
            <a:avLst/>
          </a:prstGeom>
          <a:noFill/>
        </p:spPr>
        <p:txBody>
          <a:bodyPr wrap="square" lIns="18288" rIns="18288">
            <a:spAutoFit/>
          </a:bodyPr>
          <a:lstStyle/>
          <a:p>
            <a:pPr algn="just">
              <a:lnSpc>
                <a:spcPct val="150000"/>
              </a:lnSpc>
              <a:spcAft>
                <a:spcPts val="470"/>
              </a:spcAft>
              <a:defRPr sz="1405">
                <a:solidFill>
                  <a:srgbClr val="2D2D2D"/>
                </a:solidFill>
              </a:defRPr>
            </a:pPr>
            <a:r>
              <a:rPr sz="1600" dirty="0"/>
              <a:t>• Smart cities use AI for traffic, energy, security, public services, and urban planning.</a:t>
            </a:r>
          </a:p>
          <a:p>
            <a:pPr algn="just">
              <a:lnSpc>
                <a:spcPct val="150000"/>
              </a:lnSpc>
              <a:spcAft>
                <a:spcPts val="470"/>
              </a:spcAft>
              <a:defRPr sz="1405">
                <a:solidFill>
                  <a:srgbClr val="2D2D2D"/>
                </a:solidFill>
              </a:defRPr>
            </a:pPr>
            <a:r>
              <a:rPr sz="1600" dirty="0"/>
              <a:t>• They can improve sustainability, efficiency, and quality of life.</a:t>
            </a:r>
          </a:p>
          <a:p>
            <a:pPr algn="just">
              <a:lnSpc>
                <a:spcPct val="150000"/>
              </a:lnSpc>
              <a:spcAft>
                <a:spcPts val="470"/>
              </a:spcAft>
              <a:defRPr sz="1405">
                <a:solidFill>
                  <a:srgbClr val="2D2D2D"/>
                </a:solidFill>
              </a:defRPr>
            </a:pPr>
            <a:r>
              <a:rPr sz="1600" dirty="0"/>
              <a:t>• However, smart cities may increase surveillance, data concentration, inequality, and algorithmic governance risks.</a:t>
            </a:r>
          </a:p>
          <a:p>
            <a:pPr algn="just">
              <a:lnSpc>
                <a:spcPct val="150000"/>
              </a:lnSpc>
              <a:spcAft>
                <a:spcPts val="470"/>
              </a:spcAft>
              <a:defRPr sz="1405">
                <a:solidFill>
                  <a:srgbClr val="2D2D2D"/>
                </a:solidFill>
              </a:defRPr>
            </a:pPr>
            <a:r>
              <a:rPr sz="1600" dirty="0"/>
              <a:t>• Real estate development is increasingly connected to smart city infrastructure.</a:t>
            </a:r>
          </a:p>
          <a:p>
            <a:pPr algn="just">
              <a:lnSpc>
                <a:spcPct val="150000"/>
              </a:lnSpc>
              <a:spcAft>
                <a:spcPts val="470"/>
              </a:spcAft>
              <a:defRPr sz="1405">
                <a:solidFill>
                  <a:srgbClr val="2D2D2D"/>
                </a:solidFill>
              </a:defRPr>
            </a:pPr>
            <a:r>
              <a:rPr sz="1600" dirty="0"/>
              <a:t>• Ethical smart city planning requires citizen participation, transparency, privacy, and inclusive access.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45</a:t>
            </a:r>
            <a:endParaRPr dirty="0"/>
          </a:p>
        </p:txBody>
      </p:sp>
      <p:sp>
        <p:nvSpPr>
          <p:cNvPr id="11" name="Rounded Rectangle 4">
            <a:extLst>
              <a:ext uri="{FF2B5EF4-FFF2-40B4-BE49-F238E27FC236}">
                <a16:creationId xmlns:a16="http://schemas.microsoft.com/office/drawing/2014/main" id="{466D678F-7EBC-1EA9-FC2C-7414D7721654}"/>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FF0A8824-C4CE-CF08-0A45-9B488A5BBECB}"/>
              </a:ext>
            </a:extLst>
          </p:cNvPr>
          <p:cNvSpPr txBox="1"/>
          <p:nvPr/>
        </p:nvSpPr>
        <p:spPr>
          <a:xfrm>
            <a:off x="8714253" y="2830360"/>
            <a:ext cx="2240260" cy="1269707"/>
          </a:xfrm>
          <a:prstGeom prst="rect">
            <a:avLst/>
          </a:prstGeom>
          <a:noFill/>
        </p:spPr>
        <p:txBody>
          <a:bodyPr wrap="square">
            <a:spAutoFit/>
          </a:bodyPr>
          <a:lstStyle/>
          <a:p>
            <a:pPr algn="ctr">
              <a:spcAft>
                <a:spcPts val="400"/>
              </a:spcAft>
              <a:defRPr sz="1200" b="1">
                <a:solidFill>
                  <a:srgbClr val="122858"/>
                </a:solidFill>
              </a:defRPr>
            </a:pPr>
            <a:r>
              <a:rPr lang="en-US" dirty="0"/>
              <a:t>Real estate link</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Smart city maturity can influence property values, investment attractiveness, and urban inequality.</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3657600" cy="256032"/>
          </a:xfrm>
          <a:prstGeom prst="rect">
            <a:avLst/>
          </a:prstGeom>
          <a:noFill/>
        </p:spPr>
        <p:txBody>
          <a:bodyPr wrap="none">
            <a:spAutoFit/>
          </a:bodyPr>
          <a:lstStyle/>
          <a:p>
            <a:pPr>
              <a:defRPr sz="950" b="1">
                <a:solidFill>
                  <a:srgbClr val="BF953F"/>
                </a:solidFill>
              </a:defRPr>
            </a:pPr>
            <a:r>
              <a:t>Governance</a:t>
            </a:r>
          </a:p>
        </p:txBody>
      </p:sp>
      <p:sp>
        <p:nvSpPr>
          <p:cNvPr id="3" name="TextBox 2"/>
          <p:cNvSpPr txBox="1"/>
          <p:nvPr/>
        </p:nvSpPr>
        <p:spPr>
          <a:xfrm>
            <a:off x="2344730" y="1156813"/>
            <a:ext cx="11018520" cy="603504"/>
          </a:xfrm>
          <a:prstGeom prst="rect">
            <a:avLst/>
          </a:prstGeom>
          <a:noFill/>
        </p:spPr>
        <p:txBody>
          <a:bodyPr wrap="none">
            <a:spAutoFit/>
          </a:bodyPr>
          <a:lstStyle/>
          <a:p>
            <a:pPr>
              <a:defRPr sz="2400" b="1">
                <a:solidFill>
                  <a:srgbClr val="122858"/>
                </a:solidFill>
              </a:defRPr>
            </a:pPr>
            <a:r>
              <a:t>Responsible AI Governance Framework</a:t>
            </a:r>
          </a:p>
        </p:txBody>
      </p:sp>
      <p:sp>
        <p:nvSpPr>
          <p:cNvPr id="4" name="TextBox 3"/>
          <p:cNvSpPr txBox="1"/>
          <p:nvPr/>
        </p:nvSpPr>
        <p:spPr>
          <a:xfrm>
            <a:off x="1051092" y="1956816"/>
            <a:ext cx="7428691" cy="3726918"/>
          </a:xfrm>
          <a:prstGeom prst="rect">
            <a:avLst/>
          </a:prstGeom>
          <a:noFill/>
        </p:spPr>
        <p:txBody>
          <a:bodyPr wrap="square" lIns="18288" rIns="18288">
            <a:spAutoFit/>
          </a:bodyPr>
          <a:lstStyle/>
          <a:p>
            <a:pPr algn="just">
              <a:lnSpc>
                <a:spcPct val="200000"/>
              </a:lnSpc>
              <a:spcAft>
                <a:spcPts val="470"/>
              </a:spcAft>
              <a:defRPr sz="1405">
                <a:solidFill>
                  <a:srgbClr val="2D2D2D"/>
                </a:solidFill>
              </a:defRPr>
            </a:pPr>
            <a:r>
              <a:rPr sz="1600" dirty="0"/>
              <a:t>• Define the purpose of the AI system clearly before deployment.</a:t>
            </a:r>
          </a:p>
          <a:p>
            <a:pPr algn="just">
              <a:lnSpc>
                <a:spcPct val="200000"/>
              </a:lnSpc>
              <a:spcAft>
                <a:spcPts val="470"/>
              </a:spcAft>
              <a:defRPr sz="1405">
                <a:solidFill>
                  <a:srgbClr val="2D2D2D"/>
                </a:solidFill>
              </a:defRPr>
            </a:pPr>
            <a:r>
              <a:rPr sz="1600" dirty="0"/>
              <a:t>• Assess data sources for quality, bias, privacy, and representativeness.</a:t>
            </a:r>
          </a:p>
          <a:p>
            <a:pPr algn="just">
              <a:lnSpc>
                <a:spcPct val="200000"/>
              </a:lnSpc>
              <a:spcAft>
                <a:spcPts val="470"/>
              </a:spcAft>
              <a:defRPr sz="1405">
                <a:solidFill>
                  <a:srgbClr val="2D2D2D"/>
                </a:solidFill>
              </a:defRPr>
            </a:pPr>
            <a:r>
              <a:rPr sz="1600" dirty="0"/>
              <a:t>• Evaluate the system’s potential impact on customers, employees, communities, and vulnerable groups.</a:t>
            </a:r>
          </a:p>
          <a:p>
            <a:pPr algn="just">
              <a:lnSpc>
                <a:spcPct val="200000"/>
              </a:lnSpc>
              <a:spcAft>
                <a:spcPts val="470"/>
              </a:spcAft>
              <a:defRPr sz="1405">
                <a:solidFill>
                  <a:srgbClr val="2D2D2D"/>
                </a:solidFill>
              </a:defRPr>
            </a:pPr>
            <a:r>
              <a:rPr sz="1600" dirty="0"/>
              <a:t>• Ensure explainability and human review for high-stakes decisions.</a:t>
            </a:r>
          </a:p>
          <a:p>
            <a:pPr algn="just">
              <a:lnSpc>
                <a:spcPct val="200000"/>
              </a:lnSpc>
              <a:spcAft>
                <a:spcPts val="470"/>
              </a:spcAft>
              <a:defRPr sz="1405">
                <a:solidFill>
                  <a:srgbClr val="2D2D2D"/>
                </a:solidFill>
              </a:defRPr>
            </a:pPr>
            <a:r>
              <a:rPr sz="1600" dirty="0"/>
              <a:t>• Monitor model performance continuously and update governance as conditions change.</a:t>
            </a:r>
          </a:p>
        </p:txBody>
      </p:sp>
      <p:grpSp>
        <p:nvGrpSpPr>
          <p:cNvPr id="21" name="Group 20">
            <a:extLst>
              <a:ext uri="{FF2B5EF4-FFF2-40B4-BE49-F238E27FC236}">
                <a16:creationId xmlns:a16="http://schemas.microsoft.com/office/drawing/2014/main" id="{D5E4C3BD-FDB6-BC96-B06B-C750C83C5D55}"/>
              </a:ext>
            </a:extLst>
          </p:cNvPr>
          <p:cNvGrpSpPr/>
          <p:nvPr/>
        </p:nvGrpSpPr>
        <p:grpSpPr>
          <a:xfrm>
            <a:off x="3709741" y="5276088"/>
            <a:ext cx="4604878" cy="493776"/>
            <a:chOff x="3607990" y="5117333"/>
            <a:chExt cx="4604878" cy="493776"/>
          </a:xfrm>
        </p:grpSpPr>
        <p:sp>
          <p:nvSpPr>
            <p:cNvPr id="7" name="Rounded Rectangle 6"/>
            <p:cNvSpPr/>
            <p:nvPr/>
          </p:nvSpPr>
          <p:spPr>
            <a:xfrm>
              <a:off x="3607990" y="5117333"/>
              <a:ext cx="921257" cy="493776"/>
            </a:xfrm>
            <a:prstGeom prst="roundRect">
              <a:avLst/>
            </a:prstGeom>
            <a:solidFill>
              <a:srgbClr val="F2F6FB"/>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Purpose</a:t>
              </a:r>
            </a:p>
          </p:txBody>
        </p:sp>
        <p:sp>
          <p:nvSpPr>
            <p:cNvPr id="8" name="Right Arrow 7"/>
            <p:cNvSpPr/>
            <p:nvPr/>
          </p:nvSpPr>
          <p:spPr>
            <a:xfrm>
              <a:off x="4526527" y="5281925"/>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4816411" y="5117333"/>
              <a:ext cx="921257" cy="493776"/>
            </a:xfrm>
            <a:prstGeom prst="roundRect">
              <a:avLst/>
            </a:prstGeom>
            <a:solidFill>
              <a:srgbClr val="E8F0FA"/>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Data</a:t>
              </a:r>
            </a:p>
          </p:txBody>
        </p:sp>
        <p:sp>
          <p:nvSpPr>
            <p:cNvPr id="10" name="Right Arrow 9"/>
            <p:cNvSpPr/>
            <p:nvPr/>
          </p:nvSpPr>
          <p:spPr>
            <a:xfrm>
              <a:off x="5773855" y="5281925"/>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ounded Rectangle 10"/>
            <p:cNvSpPr/>
            <p:nvPr/>
          </p:nvSpPr>
          <p:spPr>
            <a:xfrm>
              <a:off x="6083196" y="5117333"/>
              <a:ext cx="921257" cy="493776"/>
            </a:xfrm>
            <a:prstGeom prst="roundRect">
              <a:avLst/>
            </a:prstGeom>
            <a:solidFill>
              <a:srgbClr val="F2F6FB"/>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Impact</a:t>
              </a:r>
            </a:p>
          </p:txBody>
        </p:sp>
        <p:sp>
          <p:nvSpPr>
            <p:cNvPr id="12" name="Right Arrow 11"/>
            <p:cNvSpPr/>
            <p:nvPr/>
          </p:nvSpPr>
          <p:spPr>
            <a:xfrm>
              <a:off x="7011455" y="5281925"/>
              <a:ext cx="274320" cy="164592"/>
            </a:xfrm>
            <a:prstGeom prst="rightArrow">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ounded Rectangle 12"/>
            <p:cNvSpPr/>
            <p:nvPr/>
          </p:nvSpPr>
          <p:spPr>
            <a:xfrm>
              <a:off x="7291611" y="5117333"/>
              <a:ext cx="921257" cy="493776"/>
            </a:xfrm>
            <a:prstGeom prst="roundRect">
              <a:avLst/>
            </a:prstGeom>
            <a:solidFill>
              <a:srgbClr val="E8F0FA"/>
            </a:solidFill>
            <a:ln>
              <a:solidFill>
                <a:srgbClr val="BECDE1"/>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805" b="1">
                  <a:solidFill>
                    <a:srgbClr val="122858"/>
                  </a:solidFill>
                </a:defRPr>
              </a:pPr>
              <a:r>
                <a:t>Oversight</a:t>
              </a:r>
            </a:p>
          </p:txBody>
        </p:sp>
      </p:grpSp>
      <p:sp>
        <p:nvSpPr>
          <p:cNvPr id="14" name="Rectangle 13"/>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16" name="TextBox 15"/>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46</a:t>
            </a:r>
            <a:endParaRPr dirty="0"/>
          </a:p>
        </p:txBody>
      </p:sp>
      <p:sp>
        <p:nvSpPr>
          <p:cNvPr id="18" name="Rounded Rectangle 4">
            <a:extLst>
              <a:ext uri="{FF2B5EF4-FFF2-40B4-BE49-F238E27FC236}">
                <a16:creationId xmlns:a16="http://schemas.microsoft.com/office/drawing/2014/main" id="{60685127-0F96-ECD0-4ACC-713A5EAB879F}"/>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a:extLst>
              <a:ext uri="{FF2B5EF4-FFF2-40B4-BE49-F238E27FC236}">
                <a16:creationId xmlns:a16="http://schemas.microsoft.com/office/drawing/2014/main" id="{B36AD203-0CE4-98F2-3B21-992452C5180E}"/>
              </a:ext>
            </a:extLst>
          </p:cNvPr>
          <p:cNvSpPr txBox="1"/>
          <p:nvPr/>
        </p:nvSpPr>
        <p:spPr>
          <a:xfrm>
            <a:off x="8772618" y="2830360"/>
            <a:ext cx="2240260" cy="1859355"/>
          </a:xfrm>
          <a:prstGeom prst="rect">
            <a:avLst/>
          </a:prstGeom>
          <a:noFill/>
        </p:spPr>
        <p:txBody>
          <a:bodyPr wrap="square">
            <a:spAutoFit/>
          </a:bodyPr>
          <a:lstStyle/>
          <a:p>
            <a:pPr algn="ctr">
              <a:spcAft>
                <a:spcPts val="400"/>
              </a:spcAft>
              <a:defRPr sz="1200" b="1">
                <a:solidFill>
                  <a:srgbClr val="122858"/>
                </a:solidFill>
              </a:defRPr>
            </a:pPr>
            <a:r>
              <a:rPr lang="en-US" dirty="0"/>
              <a:t>Practical framework</a:t>
            </a:r>
          </a:p>
          <a:p>
            <a:pPr>
              <a:spcAft>
                <a:spcPts val="400"/>
              </a:spcAft>
              <a:defRPr sz="1200" b="1">
                <a:solidFill>
                  <a:srgbClr val="122858"/>
                </a:solidFill>
              </a:defRPr>
            </a:pPr>
            <a:endParaRPr lang="en-US" dirty="0"/>
          </a:p>
          <a:p>
            <a:pPr>
              <a:lnSpc>
                <a:spcPct val="150000"/>
              </a:lnSpc>
              <a:spcAft>
                <a:spcPts val="240"/>
              </a:spcAft>
              <a:defRPr sz="1055">
                <a:solidFill>
                  <a:srgbClr val="2D2D2D"/>
                </a:solidFill>
              </a:defRPr>
            </a:pPr>
            <a:r>
              <a:rPr lang="en-US" dirty="0"/>
              <a:t>Purpose</a:t>
            </a:r>
          </a:p>
          <a:p>
            <a:pPr>
              <a:lnSpc>
                <a:spcPct val="150000"/>
              </a:lnSpc>
              <a:spcAft>
                <a:spcPts val="240"/>
              </a:spcAft>
              <a:defRPr sz="1055">
                <a:solidFill>
                  <a:srgbClr val="2D2D2D"/>
                </a:solidFill>
              </a:defRPr>
            </a:pPr>
            <a:r>
              <a:rPr lang="en-US" dirty="0"/>
              <a:t>Data</a:t>
            </a:r>
          </a:p>
          <a:p>
            <a:pPr>
              <a:lnSpc>
                <a:spcPct val="150000"/>
              </a:lnSpc>
              <a:spcAft>
                <a:spcPts val="240"/>
              </a:spcAft>
              <a:defRPr sz="1055">
                <a:solidFill>
                  <a:srgbClr val="2D2D2D"/>
                </a:solidFill>
              </a:defRPr>
            </a:pPr>
            <a:r>
              <a:rPr lang="en-US" dirty="0"/>
              <a:t>Impact</a:t>
            </a:r>
          </a:p>
          <a:p>
            <a:pPr>
              <a:lnSpc>
                <a:spcPct val="150000"/>
              </a:lnSpc>
              <a:spcAft>
                <a:spcPts val="240"/>
              </a:spcAft>
              <a:defRPr sz="1055">
                <a:solidFill>
                  <a:srgbClr val="2D2D2D"/>
                </a:solidFill>
              </a:defRPr>
            </a:pPr>
            <a:r>
              <a:rPr lang="en-US" dirty="0"/>
              <a:t>Explanation</a:t>
            </a:r>
          </a:p>
          <a:p>
            <a:pPr>
              <a:lnSpc>
                <a:spcPct val="150000"/>
              </a:lnSpc>
              <a:spcAft>
                <a:spcPts val="240"/>
              </a:spcAft>
              <a:defRPr sz="1055">
                <a:solidFill>
                  <a:srgbClr val="2D2D2D"/>
                </a:solidFill>
              </a:defRPr>
            </a:pPr>
            <a:r>
              <a:rPr lang="en-US" dirty="0"/>
              <a:t>Monitoring</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3657600" cy="256032"/>
          </a:xfrm>
          <a:prstGeom prst="rect">
            <a:avLst/>
          </a:prstGeom>
          <a:noFill/>
        </p:spPr>
        <p:txBody>
          <a:bodyPr wrap="none">
            <a:spAutoFit/>
          </a:bodyPr>
          <a:lstStyle/>
          <a:p>
            <a:pPr>
              <a:defRPr sz="950" b="1">
                <a:solidFill>
                  <a:srgbClr val="BF953F"/>
                </a:solidFill>
              </a:defRPr>
            </a:pPr>
            <a:r>
              <a:t>Governance</a:t>
            </a:r>
          </a:p>
        </p:txBody>
      </p:sp>
      <p:sp>
        <p:nvSpPr>
          <p:cNvPr id="3" name="TextBox 2"/>
          <p:cNvSpPr txBox="1"/>
          <p:nvPr/>
        </p:nvSpPr>
        <p:spPr>
          <a:xfrm>
            <a:off x="2331720" y="1230327"/>
            <a:ext cx="11018520" cy="603504"/>
          </a:xfrm>
          <a:prstGeom prst="rect">
            <a:avLst/>
          </a:prstGeom>
          <a:noFill/>
        </p:spPr>
        <p:txBody>
          <a:bodyPr wrap="none">
            <a:spAutoFit/>
          </a:bodyPr>
          <a:lstStyle/>
          <a:p>
            <a:pPr>
              <a:defRPr sz="2400" b="1">
                <a:solidFill>
                  <a:srgbClr val="122858"/>
                </a:solidFill>
              </a:defRPr>
            </a:pPr>
            <a:r>
              <a:rPr dirty="0"/>
              <a:t>Managerial Recommendations</a:t>
            </a:r>
          </a:p>
        </p:txBody>
      </p:sp>
      <p:sp>
        <p:nvSpPr>
          <p:cNvPr id="4" name="TextBox 3"/>
          <p:cNvSpPr txBox="1"/>
          <p:nvPr/>
        </p:nvSpPr>
        <p:spPr>
          <a:xfrm>
            <a:off x="1054607" y="2302342"/>
            <a:ext cx="7428691" cy="3298595"/>
          </a:xfrm>
          <a:prstGeom prst="rect">
            <a:avLst/>
          </a:prstGeom>
          <a:noFill/>
        </p:spPr>
        <p:txBody>
          <a:bodyPr wrap="square" lIns="18288" rIns="18288">
            <a:spAutoFit/>
          </a:bodyPr>
          <a:lstStyle/>
          <a:p>
            <a:pPr>
              <a:lnSpc>
                <a:spcPct val="200000"/>
              </a:lnSpc>
              <a:spcAft>
                <a:spcPts val="470"/>
              </a:spcAft>
              <a:defRPr sz="1405">
                <a:solidFill>
                  <a:srgbClr val="2D2D2D"/>
                </a:solidFill>
              </a:defRPr>
            </a:pPr>
            <a:r>
              <a:rPr sz="1600" dirty="0"/>
              <a:t>• Do not treat AI ethics as only a legal or technical issue.</a:t>
            </a:r>
          </a:p>
          <a:p>
            <a:pPr>
              <a:lnSpc>
                <a:spcPct val="200000"/>
              </a:lnSpc>
              <a:spcAft>
                <a:spcPts val="470"/>
              </a:spcAft>
              <a:defRPr sz="1405">
                <a:solidFill>
                  <a:srgbClr val="2D2D2D"/>
                </a:solidFill>
              </a:defRPr>
            </a:pPr>
            <a:r>
              <a:rPr sz="1600" dirty="0"/>
              <a:t>• Create an AI governance committee or cross-functional review process.</a:t>
            </a:r>
          </a:p>
          <a:p>
            <a:pPr>
              <a:lnSpc>
                <a:spcPct val="200000"/>
              </a:lnSpc>
              <a:spcAft>
                <a:spcPts val="470"/>
              </a:spcAft>
              <a:defRPr sz="1405">
                <a:solidFill>
                  <a:srgbClr val="2D2D2D"/>
                </a:solidFill>
              </a:defRPr>
            </a:pPr>
            <a:r>
              <a:rPr sz="1600" dirty="0"/>
              <a:t>• Require documentation for high-impact AI decisions.</a:t>
            </a:r>
          </a:p>
          <a:p>
            <a:pPr>
              <a:lnSpc>
                <a:spcPct val="200000"/>
              </a:lnSpc>
              <a:spcAft>
                <a:spcPts val="470"/>
              </a:spcAft>
              <a:defRPr sz="1405">
                <a:solidFill>
                  <a:srgbClr val="2D2D2D"/>
                </a:solidFill>
              </a:defRPr>
            </a:pPr>
            <a:r>
              <a:rPr sz="1600" dirty="0"/>
              <a:t>• Train managers and employees in AI literacy and digital ethics.</a:t>
            </a:r>
          </a:p>
          <a:p>
            <a:pPr>
              <a:lnSpc>
                <a:spcPct val="200000"/>
              </a:lnSpc>
              <a:spcAft>
                <a:spcPts val="470"/>
              </a:spcAft>
              <a:defRPr sz="1405">
                <a:solidFill>
                  <a:srgbClr val="2D2D2D"/>
                </a:solidFill>
              </a:defRPr>
            </a:pPr>
            <a:r>
              <a:rPr sz="1600" dirty="0"/>
              <a:t>• Implement audit systems for bias, privacy, security, and performance.</a:t>
            </a:r>
          </a:p>
          <a:p>
            <a:pPr>
              <a:lnSpc>
                <a:spcPct val="200000"/>
              </a:lnSpc>
              <a:spcAft>
                <a:spcPts val="470"/>
              </a:spcAft>
              <a:defRPr sz="1405">
                <a:solidFill>
                  <a:srgbClr val="2D2D2D"/>
                </a:solidFill>
              </a:defRPr>
            </a:pPr>
            <a:r>
              <a:rPr sz="1600" dirty="0"/>
              <a:t>• Use pilots before scaling AI systems into sensitive business processes.</a:t>
            </a:r>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47</a:t>
            </a:r>
            <a:endParaRPr dirty="0"/>
          </a:p>
        </p:txBody>
      </p:sp>
      <p:sp>
        <p:nvSpPr>
          <p:cNvPr id="11" name="Rounded Rectangle 4">
            <a:extLst>
              <a:ext uri="{FF2B5EF4-FFF2-40B4-BE49-F238E27FC236}">
                <a16:creationId xmlns:a16="http://schemas.microsoft.com/office/drawing/2014/main" id="{90099C8A-821D-DE0C-8457-83820783CF25}"/>
              </a:ext>
            </a:extLst>
          </p:cNvPr>
          <p:cNvSpPr/>
          <p:nvPr/>
        </p:nvSpPr>
        <p:spPr>
          <a:xfrm>
            <a:off x="8666178" y="2665768"/>
            <a:ext cx="2471214" cy="2018489"/>
          </a:xfrm>
          <a:prstGeom prst="roundRect">
            <a:avLst/>
          </a:prstGeom>
          <a:solidFill>
            <a:srgbClr val="E8F0FA"/>
          </a:solidFill>
          <a:ln>
            <a:solidFill>
              <a:srgbClr val="CD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a:extLst>
              <a:ext uri="{FF2B5EF4-FFF2-40B4-BE49-F238E27FC236}">
                <a16:creationId xmlns:a16="http://schemas.microsoft.com/office/drawing/2014/main" id="{962DD894-BD5B-975A-0D7E-F77576C85D91}"/>
              </a:ext>
            </a:extLst>
          </p:cNvPr>
          <p:cNvSpPr txBox="1"/>
          <p:nvPr/>
        </p:nvSpPr>
        <p:spPr>
          <a:xfrm>
            <a:off x="8714253" y="2830360"/>
            <a:ext cx="2240260" cy="1513235"/>
          </a:xfrm>
          <a:prstGeom prst="rect">
            <a:avLst/>
          </a:prstGeom>
          <a:noFill/>
        </p:spPr>
        <p:txBody>
          <a:bodyPr wrap="square">
            <a:spAutoFit/>
          </a:bodyPr>
          <a:lstStyle/>
          <a:p>
            <a:pPr algn="ctr">
              <a:spcAft>
                <a:spcPts val="400"/>
              </a:spcAft>
              <a:defRPr sz="1200" b="1">
                <a:solidFill>
                  <a:srgbClr val="122858"/>
                </a:solidFill>
              </a:defRPr>
            </a:pPr>
            <a:r>
              <a:rPr lang="en-US" dirty="0"/>
              <a:t>Real estate recommendation</a:t>
            </a:r>
          </a:p>
          <a:p>
            <a:pPr algn="ctr">
              <a:spcAft>
                <a:spcPts val="400"/>
              </a:spcAft>
              <a:defRPr sz="1200" b="1">
                <a:solidFill>
                  <a:srgbClr val="122858"/>
                </a:solidFill>
              </a:defRPr>
            </a:pPr>
            <a:endParaRPr dirty="0"/>
          </a:p>
          <a:p>
            <a:pPr algn="just">
              <a:lnSpc>
                <a:spcPct val="150000"/>
              </a:lnSpc>
              <a:spcAft>
                <a:spcPts val="240"/>
              </a:spcAft>
              <a:defRPr sz="1055">
                <a:solidFill>
                  <a:srgbClr val="2D2D2D"/>
                </a:solidFill>
              </a:defRPr>
            </a:pPr>
            <a:r>
              <a:rPr lang="en-US" dirty="0"/>
              <a:t>Use stronger governance for AI systems affecting housing access, tenant selection, pricing, and surveillance.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3657600" cy="256032"/>
          </a:xfrm>
          <a:prstGeom prst="rect">
            <a:avLst/>
          </a:prstGeom>
          <a:noFill/>
        </p:spPr>
        <p:txBody>
          <a:bodyPr wrap="none">
            <a:spAutoFit/>
          </a:bodyPr>
          <a:lstStyle/>
          <a:p>
            <a:pPr>
              <a:defRPr sz="950" b="1">
                <a:solidFill>
                  <a:srgbClr val="BF953F"/>
                </a:solidFill>
              </a:defRPr>
            </a:pPr>
            <a:r>
              <a:t>Summary</a:t>
            </a:r>
          </a:p>
        </p:txBody>
      </p:sp>
      <p:sp>
        <p:nvSpPr>
          <p:cNvPr id="3" name="TextBox 2"/>
          <p:cNvSpPr txBox="1"/>
          <p:nvPr/>
        </p:nvSpPr>
        <p:spPr>
          <a:xfrm>
            <a:off x="2373418" y="1197419"/>
            <a:ext cx="3778535" cy="461665"/>
          </a:xfrm>
          <a:prstGeom prst="rect">
            <a:avLst/>
          </a:prstGeom>
          <a:noFill/>
        </p:spPr>
        <p:txBody>
          <a:bodyPr wrap="none" lIns="91440" tIns="45720" rIns="91440" bIns="45720" anchor="t">
            <a:spAutoFit/>
          </a:bodyPr>
          <a:lstStyle/>
          <a:p>
            <a:pPr>
              <a:defRPr sz="2400" b="1">
                <a:solidFill>
                  <a:srgbClr val="122858"/>
                </a:solidFill>
              </a:defRPr>
            </a:pPr>
            <a:r>
              <a:rPr lang="en-US"/>
              <a:t>Chapter 7: Part</a:t>
            </a:r>
            <a:r>
              <a:rPr lang="en-US" sz="2400" b="1"/>
              <a:t> 2 - Summary</a:t>
            </a:r>
            <a:endParaRPr lang="en-US"/>
          </a:p>
        </p:txBody>
      </p:sp>
      <p:sp>
        <p:nvSpPr>
          <p:cNvPr id="4" name="TextBox 3"/>
          <p:cNvSpPr txBox="1"/>
          <p:nvPr/>
        </p:nvSpPr>
        <p:spPr>
          <a:xfrm>
            <a:off x="1356629" y="2019104"/>
            <a:ext cx="9478436" cy="4003917"/>
          </a:xfrm>
          <a:prstGeom prst="rect">
            <a:avLst/>
          </a:prstGeom>
          <a:noFill/>
        </p:spPr>
        <p:txBody>
          <a:bodyPr wrap="square" lIns="18288" rIns="18288">
            <a:spAutoFit/>
          </a:bodyPr>
          <a:lstStyle/>
          <a:p>
            <a:pPr marL="285750" indent="-285750" algn="just">
              <a:lnSpc>
                <a:spcPct val="150000"/>
              </a:lnSpc>
              <a:spcAft>
                <a:spcPts val="470"/>
              </a:spcAft>
              <a:buFont typeface="Wingdings" panose="05000000000000000000" pitchFamily="2" charset="2"/>
              <a:buChar char="q"/>
              <a:defRPr sz="1405">
                <a:solidFill>
                  <a:srgbClr val="2D2D2D"/>
                </a:solidFill>
              </a:defRPr>
            </a:pPr>
            <a:r>
              <a:rPr lang="en-US" sz="1600" dirty="0"/>
              <a:t>Bayes' theorem and plausible reasoning enable AI systems to update beliefs and improve decision-making as new evidence becomes available.</a:t>
            </a:r>
          </a:p>
          <a:p>
            <a:pPr marL="285750" indent="-285750" algn="just">
              <a:lnSpc>
                <a:spcPct val="150000"/>
              </a:lnSpc>
              <a:spcAft>
                <a:spcPts val="470"/>
              </a:spcAft>
              <a:buFont typeface="Wingdings" panose="05000000000000000000" pitchFamily="2" charset="2"/>
              <a:buChar char="q"/>
              <a:defRPr sz="1405">
                <a:solidFill>
                  <a:srgbClr val="2D2D2D"/>
                </a:solidFill>
              </a:defRPr>
            </a:pPr>
            <a:r>
              <a:rPr lang="en-US" sz="1600" dirty="0"/>
              <a:t>Probabilistic reasoning provides a practical foundation for addressing uncertainty and evaluating the likelihood of Artificial General Intelligence (AGI).</a:t>
            </a:r>
          </a:p>
          <a:p>
            <a:pPr marL="285750" indent="-285750" algn="just">
              <a:lnSpc>
                <a:spcPct val="150000"/>
              </a:lnSpc>
              <a:spcAft>
                <a:spcPts val="470"/>
              </a:spcAft>
              <a:buFont typeface="Wingdings" panose="05000000000000000000" pitchFamily="2" charset="2"/>
              <a:buChar char="q"/>
              <a:defRPr sz="1405">
                <a:solidFill>
                  <a:srgbClr val="2D2D2D"/>
                </a:solidFill>
              </a:defRPr>
            </a:pPr>
            <a:r>
              <a:rPr lang="en-US" sz="1600" dirty="0"/>
              <a:t>Ethical AI requires careful consideration of ethics, metaethics, and moral reasoning to guide responsible AI development.</a:t>
            </a:r>
          </a:p>
          <a:p>
            <a:pPr marL="285750" indent="-285750" algn="just">
              <a:lnSpc>
                <a:spcPct val="150000"/>
              </a:lnSpc>
              <a:spcAft>
                <a:spcPts val="470"/>
              </a:spcAft>
              <a:buFont typeface="Wingdings" panose="05000000000000000000" pitchFamily="2" charset="2"/>
              <a:buChar char="q"/>
              <a:defRPr sz="1405">
                <a:solidFill>
                  <a:srgbClr val="2D2D2D"/>
                </a:solidFill>
              </a:defRPr>
            </a:pPr>
            <a:r>
              <a:rPr lang="en-US" sz="1600" dirty="0"/>
              <a:t>Frameworks such as moral constructivism and the Asilomar AI Principles promote transparency, safety, fairness, and human-centered AI.</a:t>
            </a:r>
          </a:p>
          <a:p>
            <a:pPr marL="285750" indent="-285750" algn="just">
              <a:lnSpc>
                <a:spcPct val="150000"/>
              </a:lnSpc>
              <a:spcAft>
                <a:spcPts val="470"/>
              </a:spcAft>
              <a:buFont typeface="Wingdings" panose="05000000000000000000" pitchFamily="2" charset="2"/>
              <a:buChar char="q"/>
              <a:defRPr sz="1405">
                <a:solidFill>
                  <a:srgbClr val="2D2D2D"/>
                </a:solidFill>
              </a:defRPr>
            </a:pPr>
            <a:r>
              <a:rPr lang="en-US" sz="1600" dirty="0"/>
              <a:t>The future of AI depends on combining advanced reasoning techniques with strong ethical governance to ensure AI systems benefit society while minimizing potential risks.</a:t>
            </a:r>
            <a:endParaRPr sz="1600" dirty="0"/>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48</a:t>
            </a:r>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p:cNvSpPr txBox="1"/>
          <p:nvPr/>
        </p:nvSpPr>
        <p:spPr>
          <a:xfrm>
            <a:off x="502920" y="146304"/>
            <a:ext cx="3657600" cy="256032"/>
          </a:xfrm>
          <a:prstGeom prst="rect">
            <a:avLst/>
          </a:prstGeom>
          <a:noFill/>
        </p:spPr>
        <p:txBody>
          <a:bodyPr wrap="none">
            <a:spAutoFit/>
          </a:bodyPr>
          <a:lstStyle/>
          <a:p>
            <a:pPr>
              <a:defRPr sz="950" b="1">
                <a:solidFill>
                  <a:srgbClr val="BF953F"/>
                </a:solidFill>
              </a:defRPr>
            </a:pPr>
            <a:r>
              <a:t>Discussion</a:t>
            </a:r>
          </a:p>
        </p:txBody>
      </p:sp>
      <p:sp>
        <p:nvSpPr>
          <p:cNvPr id="3" name="TextBox 2"/>
          <p:cNvSpPr txBox="1"/>
          <p:nvPr/>
        </p:nvSpPr>
        <p:spPr>
          <a:xfrm>
            <a:off x="2387168" y="1219467"/>
            <a:ext cx="11018520" cy="603504"/>
          </a:xfrm>
          <a:prstGeom prst="rect">
            <a:avLst/>
          </a:prstGeom>
          <a:noFill/>
        </p:spPr>
        <p:txBody>
          <a:bodyPr wrap="none">
            <a:spAutoFit/>
          </a:bodyPr>
          <a:lstStyle/>
          <a:p>
            <a:pPr>
              <a:defRPr sz="2400" b="1">
                <a:solidFill>
                  <a:srgbClr val="122858"/>
                </a:solidFill>
              </a:defRPr>
            </a:pPr>
            <a:r>
              <a:rPr dirty="0"/>
              <a:t>Discussion Questions</a:t>
            </a:r>
          </a:p>
        </p:txBody>
      </p:sp>
      <p:sp>
        <p:nvSpPr>
          <p:cNvPr id="4" name="TextBox 3"/>
          <p:cNvSpPr txBox="1"/>
          <p:nvPr/>
        </p:nvSpPr>
        <p:spPr>
          <a:xfrm>
            <a:off x="1073738" y="2168128"/>
            <a:ext cx="7639325" cy="3329373"/>
          </a:xfrm>
          <a:prstGeom prst="rect">
            <a:avLst/>
          </a:prstGeom>
          <a:noFill/>
        </p:spPr>
        <p:txBody>
          <a:bodyPr wrap="square" lIns="18288" rIns="18288">
            <a:spAutoFit/>
          </a:bodyPr>
          <a:lstStyle/>
          <a:p>
            <a:pPr marL="285750" indent="-285750">
              <a:lnSpc>
                <a:spcPct val="150000"/>
              </a:lnSpc>
              <a:spcAft>
                <a:spcPts val="470"/>
              </a:spcAft>
              <a:buFont typeface="Wingdings" panose="05000000000000000000" pitchFamily="2" charset="2"/>
              <a:buChar char="v"/>
              <a:defRPr sz="1405">
                <a:solidFill>
                  <a:srgbClr val="2D2D2D"/>
                </a:solidFill>
              </a:defRPr>
            </a:pPr>
            <a:r>
              <a:rPr lang="en-US" sz="1600" dirty="0"/>
              <a:t>Why is ethics important when discussing AI and AGI?</a:t>
            </a:r>
          </a:p>
          <a:p>
            <a:pPr marL="285750" indent="-285750">
              <a:lnSpc>
                <a:spcPct val="150000"/>
              </a:lnSpc>
              <a:spcAft>
                <a:spcPts val="470"/>
              </a:spcAft>
              <a:buFont typeface="Wingdings" panose="05000000000000000000" pitchFamily="2" charset="2"/>
              <a:buChar char="v"/>
              <a:defRPr sz="1405">
                <a:solidFill>
                  <a:srgbClr val="2D2D2D"/>
                </a:solidFill>
              </a:defRPr>
            </a:pPr>
            <a:r>
              <a:rPr lang="en-US" sz="1600" dirty="0"/>
              <a:t>How can consequentialism and deontology lead to different decisions about AI use?</a:t>
            </a:r>
          </a:p>
          <a:p>
            <a:pPr marL="285750" indent="-285750">
              <a:lnSpc>
                <a:spcPct val="150000"/>
              </a:lnSpc>
              <a:spcAft>
                <a:spcPts val="470"/>
              </a:spcAft>
              <a:buFont typeface="Wingdings" panose="05000000000000000000" pitchFamily="2" charset="2"/>
              <a:buChar char="v"/>
              <a:defRPr sz="1405">
                <a:solidFill>
                  <a:srgbClr val="2D2D2D"/>
                </a:solidFill>
              </a:defRPr>
            </a:pPr>
            <a:r>
              <a:rPr lang="en-US" sz="1600" dirty="0"/>
              <a:t>What does moral constructivism add to our understanding of ethical AI?</a:t>
            </a:r>
          </a:p>
          <a:p>
            <a:pPr marL="285750" indent="-285750">
              <a:lnSpc>
                <a:spcPct val="150000"/>
              </a:lnSpc>
              <a:spcAft>
                <a:spcPts val="470"/>
              </a:spcAft>
              <a:buFont typeface="Wingdings" panose="05000000000000000000" pitchFamily="2" charset="2"/>
              <a:buChar char="v"/>
              <a:defRPr sz="1405">
                <a:solidFill>
                  <a:srgbClr val="2D2D2D"/>
                </a:solidFill>
              </a:defRPr>
            </a:pPr>
            <a:r>
              <a:rPr lang="en-US" sz="1600" dirty="0"/>
              <a:t>How can the Asilomar AI Principles guide responsible AI development?</a:t>
            </a:r>
          </a:p>
          <a:p>
            <a:pPr marL="285750" indent="-285750">
              <a:lnSpc>
                <a:spcPct val="150000"/>
              </a:lnSpc>
              <a:spcAft>
                <a:spcPts val="470"/>
              </a:spcAft>
              <a:buFont typeface="Wingdings" panose="05000000000000000000" pitchFamily="2" charset="2"/>
              <a:buChar char="v"/>
              <a:defRPr sz="1405">
                <a:solidFill>
                  <a:srgbClr val="2D2D2D"/>
                </a:solidFill>
              </a:defRPr>
            </a:pPr>
            <a:r>
              <a:rPr lang="en-US" sz="1600" dirty="0"/>
              <a:t>What ethical risks may appear when AI is used in real estate, smart buildings, or smart cities?</a:t>
            </a:r>
          </a:p>
          <a:p>
            <a:pPr marL="285750" indent="-285750">
              <a:lnSpc>
                <a:spcPct val="150000"/>
              </a:lnSpc>
              <a:spcAft>
                <a:spcPts val="470"/>
              </a:spcAft>
              <a:buFont typeface="Wingdings" panose="05000000000000000000" pitchFamily="2" charset="2"/>
              <a:buChar char="v"/>
              <a:defRPr sz="1405">
                <a:solidFill>
                  <a:srgbClr val="2D2D2D"/>
                </a:solidFill>
              </a:defRPr>
            </a:pPr>
            <a:r>
              <a:rPr lang="en-US" sz="1600" dirty="0"/>
              <a:t>How should businesses and governments prepare for the ethical and governance challenges of advanced AI and AGI?</a:t>
            </a:r>
            <a:endParaRPr sz="1600" dirty="0"/>
          </a:p>
        </p:txBody>
      </p:sp>
      <p:sp>
        <p:nvSpPr>
          <p:cNvPr id="7" name="Rectangle 6"/>
          <p:cNvSpPr/>
          <p:nvPr/>
        </p:nvSpPr>
        <p:spPr>
          <a:xfrm>
            <a:off x="0" y="6537960"/>
            <a:ext cx="12191695" cy="27432"/>
          </a:xfrm>
          <a:prstGeom prst="rect">
            <a:avLst/>
          </a:prstGeom>
          <a:solidFill>
            <a:srgbClr val="BF953F"/>
          </a:solidFill>
          <a:ln>
            <a:solidFill>
              <a:srgbClr val="BF953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384048" y="6574536"/>
            <a:ext cx="9829800" cy="219456"/>
          </a:xfrm>
          <a:prstGeom prst="rect">
            <a:avLst/>
          </a:prstGeom>
          <a:noFill/>
        </p:spPr>
        <p:txBody>
          <a:bodyPr wrap="none">
            <a:spAutoFit/>
          </a:bodyPr>
          <a:lstStyle/>
          <a:p>
            <a:pPr>
              <a:defRPr sz="830">
                <a:solidFill>
                  <a:srgbClr val="5A5A5A"/>
                </a:solidFill>
              </a:defRPr>
            </a:pPr>
            <a:r>
              <a:t>Artificial Intelligence in Business | Chapter 7: Technological Singularity and Ethical Issues of AI</a:t>
            </a:r>
          </a:p>
        </p:txBody>
      </p:sp>
      <p:sp>
        <p:nvSpPr>
          <p:cNvPr id="9" name="TextBox 8"/>
          <p:cNvSpPr txBox="1"/>
          <p:nvPr/>
        </p:nvSpPr>
        <p:spPr>
          <a:xfrm>
            <a:off x="11346641" y="6565392"/>
            <a:ext cx="293671" cy="220060"/>
          </a:xfrm>
          <a:prstGeom prst="rect">
            <a:avLst/>
          </a:prstGeom>
          <a:noFill/>
        </p:spPr>
        <p:txBody>
          <a:bodyPr wrap="none">
            <a:spAutoFit/>
          </a:bodyPr>
          <a:lstStyle/>
          <a:p>
            <a:pPr algn="r">
              <a:defRPr sz="830">
                <a:solidFill>
                  <a:srgbClr val="5A5A5A"/>
                </a:solidFill>
              </a:defRPr>
            </a:pPr>
            <a:r>
              <a:rPr lang="en-US" dirty="0"/>
              <a:t>49</a:t>
            </a:r>
            <a:endParaRPr dirty="0"/>
          </a:p>
        </p:txBody>
      </p:sp>
      <p:pic>
        <p:nvPicPr>
          <p:cNvPr id="11" name="Picture 10">
            <a:extLst>
              <a:ext uri="{FF2B5EF4-FFF2-40B4-BE49-F238E27FC236}">
                <a16:creationId xmlns:a16="http://schemas.microsoft.com/office/drawing/2014/main" id="{340FCB6E-A4C8-D5C0-0DA8-3853C9E63C17}"/>
              </a:ext>
            </a:extLst>
          </p:cNvPr>
          <p:cNvPicPr>
            <a:picLocks noChangeAspect="1"/>
          </p:cNvPicPr>
          <p:nvPr/>
        </p:nvPicPr>
        <p:blipFill>
          <a:blip r:embed="rId2"/>
          <a:stretch>
            <a:fillRect/>
          </a:stretch>
        </p:blipFill>
        <p:spPr>
          <a:xfrm>
            <a:off x="8604698" y="2528092"/>
            <a:ext cx="2779582" cy="2779582"/>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2668429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D7CD66-7213-4D51-A790-E9B7F6F107F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8363E57-E228-404E-B127-D8320564F8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BC70D80-AB02-4BD5-8B38-024A88F3C7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604</TotalTime>
  <Words>5052</Words>
  <Application>Microsoft Office PowerPoint</Application>
  <PresentationFormat>Widescreen</PresentationFormat>
  <Paragraphs>561</Paragraphs>
  <Slides>50</Slides>
  <Notes>5</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Dr. Almontaser Al Ja'afreh</cp:lastModifiedBy>
  <cp:revision>7</cp:revision>
  <dcterms:created xsi:type="dcterms:W3CDTF">2013-01-27T09:14:16Z</dcterms:created>
  <dcterms:modified xsi:type="dcterms:W3CDTF">2026-07-11T10:28:23Z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