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E9CCE-AF7E-9032-D196-BED78212C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E73DCA-DD1A-3643-45E3-4099E762F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D7802-DA1D-416D-8136-4A8C973D34C2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73B2BC-79C7-D468-2695-FC0A08937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89349B-D4D8-AE07-6A59-001E13FC6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EEA86-6274-4789-BD43-634CC6CB45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602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B76E89-05DD-5853-113D-1AF8868FA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8DDDEB-92D1-8A8A-B3A8-E331EB7E8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322BE-C877-E6B8-C51D-1C914BACA4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6FD7802-DA1D-416D-8136-4A8C973D34C2}" type="datetimeFigureOut">
              <a:rPr lang="en-US" smtClean="0"/>
              <a:t>2/5/2026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56475-AC58-7848-6AE7-BBF6946D07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F8FBBF-7A7D-9379-94F7-59FB8F2B92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1EEA86-6274-4789-BD43-634CC6CB45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90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3B3151-962D-3357-8770-1AA6F6352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74383-A2F2-100E-A1F7-F81A29BC92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9968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829074-DB50-C33B-0EF3-A04582DB9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83C5ED-3B63-6840-72EA-B82647CF38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634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EA5532-2228-DF6C-5154-AF768B712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55D53F-8670-9F67-A89B-0F99A2F061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7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CB22C3-D833-AFA7-CEFC-A04264B4F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1CD95C-5D87-6113-33B0-9AFC4A851F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7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E80726-829F-EC83-255D-0A4B50BFE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527EB-13EE-A4F7-6DD6-E6A1076C8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05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F26F0C-DF88-74EE-0003-B7F5D4731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A20D18-F0F5-DC29-6203-04EB14DC1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0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8FE348-97D5-1943-637B-570FC7D26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0EC26-F73F-F552-5C61-AED03E76B3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48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0F7D69-690F-A6A9-E04D-61A12A01D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7EA3DE-6C42-B865-414B-90F4BF9EAF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7503AD-27DE-5848-CD76-E742A05F2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18627-56DD-3AD4-FC9B-F9E4B7487A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43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4660EB-2C78-5AFB-B668-B664D1DB9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8E1BB-99CF-80CF-41C4-CEFE08535D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28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169D99-EBA3-D5A7-97B4-956AE0A86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3A0594-07F8-CE1B-4615-E656DAAC5D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64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13FD59-AD85-096A-76CC-B7F96306C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56F09-228C-A265-64D9-C6F3BB57F0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04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5E3C69-B428-F6DA-BC52-CF55B2980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DF6A91-44FF-7E0F-7082-C2F451365A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61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259C1A-8DE7-EB20-B9F7-92BED26F0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53A2A1-D19D-185B-516D-C654116CCB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32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8DF0A7-01F2-CE62-2054-A52460843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0B85CF-59EA-6ADF-7E0F-853A570ABD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0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2754FE-2975-4AFE-AC1D-9A2EBF37C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DC87B4-1037-5A91-17E4-9E37480D91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49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BB41B5-2225-44F7-AB82-77773C9C8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4E1C8F-6911-BB13-1C3F-BB370DE4DF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60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6A762F-D9BE-C9F9-7FFD-F9D4DD191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83D77E-D037-5952-18D4-D88EA54CC9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50A6AF-7D8D-9170-426B-B6D4D503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0EC5F1-F9DA-22C2-ECC0-8CA675B1F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9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00F91A-9FFB-B309-CB06-9114556CC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3FA8E7-8566-E108-FFD9-36F69CD29F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07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59D191-F794-275D-0A2A-DBDF1DEE6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4C976-B81B-ADC8-2F0E-A5CA77C0D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22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AC2238-0FCB-D973-6589-3897FCE01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ADE874-88EE-2449-1761-9822D39E01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91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D69D94-26AF-083C-927B-02E13558A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6BD4F1-6663-683A-00D3-FBF9B465D6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62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AD068C-F5F3-04CB-9BA7-F4F73A35E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89CC39-64B0-B814-4F97-950F503B30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71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00E837-A21D-302F-AB07-C489BCA77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EF9F5-B791-CB00-2672-B140137EAF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85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F60DD1-8563-6F6C-94FB-3437ECE5C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3BEF57-F038-E532-F6A8-779A9F1E0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7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66E1D0-E87B-20FA-B032-BAAE865EE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5A295E-9A15-4D34-FAB2-A7D09BCA21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6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BC6A8-B0A4-5CC9-C23D-99B496E7D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01F813-4C48-2CEC-57BE-8C49AEA02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30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7F7BD9-E8B9-B9AA-ECF2-C004D9A90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3762AE-F436-8E65-8055-6DBD4CF667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47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DC8703-93BB-BD2D-F6BD-D9BBD9650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7F7D98-F207-A307-BF6E-4C35D52EC9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91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6C5DD6-1C86-0C63-D177-E4326FF4A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CC01D1-5DE2-578A-6FF2-B371FD3E23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50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AB181F-EF61-E4A1-EF69-0F4ED688A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C13707-4858-4222-62B7-4C635761AB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93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D73341-53A6-060D-4C89-9D4FB59F8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FAEE3-43F2-74FC-206F-7646A13938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560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AA42BA-EF93-B757-DA2D-BC58986C9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37613B-9518-3992-C0BD-3379090039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0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D1B6BC-9F2F-84C5-803F-0371A970E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89434-A107-8FFB-3673-94D73CC0E1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89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BB3EC2-6D22-3767-4F43-8190245D7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54C4AA-B8F1-75B8-0D78-21742DA21F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66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0A3E4F-976D-8C05-7A28-702D67543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3F3D49-2569-FD1F-6681-A3EE7B2EC4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30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A0721-8347-144B-CC29-01F8E534E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171D0-A87D-A1EC-92F6-91FECECF1F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6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EC714D-79D0-749F-D789-48A790451E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A27A18-CB93-C620-2727-69747D0CF6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943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2026-02-05T16:55:46Z</dcterms:created>
  <dcterms:modified xsi:type="dcterms:W3CDTF">2026-02-05T16:55:46Z</dcterms:modified>
</cp:coreProperties>
</file>