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9.xml" ContentType="application/vnd.openxmlformats-officedocument.presentationml.tags+xml"/>
  <Override PartName="/ppt/notesSlides/notesSlide17.xml" ContentType="application/vnd.openxmlformats-officedocument.presentationml.notesSlide+xml"/>
  <Override PartName="/ppt/tags/tag10.xml" ContentType="application/vnd.openxmlformats-officedocument.presentationml.tags+xml"/>
  <Override PartName="/ppt/notesSlides/notesSlide18.xml" ContentType="application/vnd.openxmlformats-officedocument.presentationml.notesSlide+xml"/>
  <Override PartName="/ppt/tags/tag11.xml" ContentType="application/vnd.openxmlformats-officedocument.presentationml.tags+xml"/>
  <Override PartName="/ppt/notesSlides/notesSlide19.xml" ContentType="application/vnd.openxmlformats-officedocument.presentationml.notesSlide+xml"/>
  <Override PartName="/ppt/tags/tag12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13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4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15.xml" ContentType="application/vnd.openxmlformats-officedocument.presentationml.tags+xml"/>
  <Override PartName="/ppt/notesSlides/notesSlide32.xml" ContentType="application/vnd.openxmlformats-officedocument.presentationml.notesSlide+xml"/>
  <Override PartName="/ppt/tags/tag1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3"/>
  </p:sldMasterIdLst>
  <p:notesMasterIdLst>
    <p:notesMasterId r:id="rId4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96" r:id="rId12"/>
    <p:sldId id="292" r:id="rId13"/>
    <p:sldId id="264" r:id="rId14"/>
    <p:sldId id="265" r:id="rId15"/>
    <p:sldId id="266" r:id="rId16"/>
    <p:sldId id="267" r:id="rId17"/>
    <p:sldId id="268" r:id="rId18"/>
    <p:sldId id="269" r:id="rId19"/>
    <p:sldId id="271" r:id="rId20"/>
    <p:sldId id="272" r:id="rId21"/>
    <p:sldId id="273" r:id="rId22"/>
    <p:sldId id="274" r:id="rId23"/>
    <p:sldId id="277" r:id="rId24"/>
    <p:sldId id="278" r:id="rId25"/>
    <p:sldId id="279" r:id="rId26"/>
    <p:sldId id="280" r:id="rId27"/>
    <p:sldId id="295" r:id="rId28"/>
    <p:sldId id="281" r:id="rId29"/>
    <p:sldId id="282" r:id="rId30"/>
    <p:sldId id="283" r:id="rId31"/>
    <p:sldId id="284" r:id="rId32"/>
    <p:sldId id="294" r:id="rId33"/>
    <p:sldId id="293" r:id="rId34"/>
    <p:sldId id="285" r:id="rId35"/>
    <p:sldId id="286" r:id="rId36"/>
    <p:sldId id="287" r:id="rId37"/>
    <p:sldId id="288" r:id="rId38"/>
    <p:sldId id="289" r:id="rId39"/>
    <p:sldId id="290" r:id="rId40"/>
    <p:sldId id="297" r:id="rId41"/>
    <p:sldId id="298" r:id="rId42"/>
    <p:sldId id="291" r:id="rId4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556072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5" name="Google Shape;115;g1ea793b0fe6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ea793b0fe6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8" name="Google Shape;128;g1ea793b0f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ea793b0fe6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4" name="Google Shape;144;g1ea793b0fe6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91661b1fb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g291661b1fb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ea793b0fe6_0_2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g1ea793b0fe6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ea793b0fe6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2" name="Google Shape;202;g1ea793b0fe6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a793b0fe6_0_2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0" name="Google Shape;220;g1ea793b0fe6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>
          <a:extLst>
            <a:ext uri="{FF2B5EF4-FFF2-40B4-BE49-F238E27FC236}">
              <a16:creationId xmlns:a16="http://schemas.microsoft.com/office/drawing/2014/main" id="{77E4FEEE-4F78-69EB-E339-5DFD9B7EE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a793b0fe6_0_88:notes">
            <a:extLst>
              <a:ext uri="{FF2B5EF4-FFF2-40B4-BE49-F238E27FC236}">
                <a16:creationId xmlns:a16="http://schemas.microsoft.com/office/drawing/2014/main" id="{3BC93721-DB18-62B5-2D7E-59EAD5A6713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1" name="Google Shape;241;g1ea793b0fe6_0_88:notes">
            <a:extLst>
              <a:ext uri="{FF2B5EF4-FFF2-40B4-BE49-F238E27FC236}">
                <a16:creationId xmlns:a16="http://schemas.microsoft.com/office/drawing/2014/main" id="{1F62F92D-0A9E-7784-089F-1E848A9B7B0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62899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>
          <a:extLst>
            <a:ext uri="{FF2B5EF4-FFF2-40B4-BE49-F238E27FC236}">
              <a16:creationId xmlns:a16="http://schemas.microsoft.com/office/drawing/2014/main" id="{77E4FEEE-4F78-69EB-E339-5DFD9B7EE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a793b0fe6_0_88:notes">
            <a:extLst>
              <a:ext uri="{FF2B5EF4-FFF2-40B4-BE49-F238E27FC236}">
                <a16:creationId xmlns:a16="http://schemas.microsoft.com/office/drawing/2014/main" id="{3BC93721-DB18-62B5-2D7E-59EAD5A6713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1" name="Google Shape;241;g1ea793b0fe6_0_88:notes">
            <a:extLst>
              <a:ext uri="{FF2B5EF4-FFF2-40B4-BE49-F238E27FC236}">
                <a16:creationId xmlns:a16="http://schemas.microsoft.com/office/drawing/2014/main" id="{1F62F92D-0A9E-7784-089F-1E848A9B7B0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52524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a793b0fe6_0_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1" name="Google Shape;241;g1ea793b0fe6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ea793b0fe6_0_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g1ea793b0fe6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ea793b0fe6_0_1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8" name="Google Shape;268;g1ea793b0fe6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1ea793b0fe6_0_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6" name="Google Shape;286;g1ea793b0fe6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ea793b0fe6_0_1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6" name="Google Shape;306;g1ea793b0fe6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ea793b0fe6_0_1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9" name="Google Shape;319;g1ea793b0fe6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1ea793b0fe6_0_1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5" name="Google Shape;345;g1ea793b0fe6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ea793b0fe6_0_1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3" name="Google Shape;363;g1ea793b0fe6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a793b0fe6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1" name="Google Shape;381;g1ea793b0fe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ea793b0fe6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1" name="Google Shape;401;g1ea793b0fe6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1ea793b0fe6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5" name="Google Shape;445;g1ea793b0fe6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1ea793b0fe6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g1ea793b0fe6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1ea793b0fe6_0_4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1" name="Google Shape;471;g1ea793b0fe6_0_4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1ea793b0fe6_0_50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g1ea793b0fe6_0_5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>
          <a:extLst>
            <a:ext uri="{FF2B5EF4-FFF2-40B4-BE49-F238E27FC236}">
              <a16:creationId xmlns:a16="http://schemas.microsoft.com/office/drawing/2014/main" id="{FB49093C-940B-0FAA-D89F-0606B05FC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1ea793b0fe6_0_507:notes">
            <a:extLst>
              <a:ext uri="{FF2B5EF4-FFF2-40B4-BE49-F238E27FC236}">
                <a16:creationId xmlns:a16="http://schemas.microsoft.com/office/drawing/2014/main" id="{924E9194-21D2-1804-333E-D329F562329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g1ea793b0fe6_0_507:notes">
            <a:extLst>
              <a:ext uri="{FF2B5EF4-FFF2-40B4-BE49-F238E27FC236}">
                <a16:creationId xmlns:a16="http://schemas.microsoft.com/office/drawing/2014/main" id="{D8BDDFD8-1620-22B7-ACF9-2F499537791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9325709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ea793b0fe6_0_3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g1ea793b0fe6_0_3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1ea793b0fe6_0_3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g1ea793b0fe6_0_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1ea793b0fe6_0_3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g1ea793b0fe6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1ea793b0fe6_0_3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7" name="Google Shape;547;g1ea793b0fe6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>
          <a:extLst>
            <a:ext uri="{FF2B5EF4-FFF2-40B4-BE49-F238E27FC236}">
              <a16:creationId xmlns:a16="http://schemas.microsoft.com/office/drawing/2014/main" id="{872FF8D4-44BA-E2AD-0F7E-2164E26BA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ea793b0fe6_0_439:notes">
            <a:extLst>
              <a:ext uri="{FF2B5EF4-FFF2-40B4-BE49-F238E27FC236}">
                <a16:creationId xmlns:a16="http://schemas.microsoft.com/office/drawing/2014/main" id="{F81F050A-523D-055A-B635-D5CC20F4B08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g1ea793b0fe6_0_439:notes">
            <a:extLst>
              <a:ext uri="{FF2B5EF4-FFF2-40B4-BE49-F238E27FC236}">
                <a16:creationId xmlns:a16="http://schemas.microsoft.com/office/drawing/2014/main" id="{8CCAF668-3326-580F-3BF0-5F83091A7A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6287875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>
          <a:extLst>
            <a:ext uri="{FF2B5EF4-FFF2-40B4-BE49-F238E27FC236}">
              <a16:creationId xmlns:a16="http://schemas.microsoft.com/office/drawing/2014/main" id="{5C233CD2-449E-EE08-1991-7766F39D8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ea793b0fe6_0_439:notes">
            <a:extLst>
              <a:ext uri="{FF2B5EF4-FFF2-40B4-BE49-F238E27FC236}">
                <a16:creationId xmlns:a16="http://schemas.microsoft.com/office/drawing/2014/main" id="{11229EF1-55AF-9BF9-0597-C19DCE918BC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g1ea793b0fe6_0_439:notes">
            <a:extLst>
              <a:ext uri="{FF2B5EF4-FFF2-40B4-BE49-F238E27FC236}">
                <a16:creationId xmlns:a16="http://schemas.microsoft.com/office/drawing/2014/main" id="{5FC88993-9397-C189-7ED4-2EE9ACDDDD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45756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1ea793b0fe6_0_4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7" name="Google Shape;567;g1ea793b0fe6_0_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1ea793b0fe6_0_4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g1ea793b0fe6_0_4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ea793b0fe6_0_4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g1ea793b0fe6_0_4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g1ea793b0fe6_0_4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2" name="Google Shape;622;g1ea793b0fe6_0_4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1ea793b0fe6_0_4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5" name="Google Shape;635;g1ea793b0fe6_0_4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ea793b0fe6_0_4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g1ea793b0fe6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>
          <a:extLst>
            <a:ext uri="{FF2B5EF4-FFF2-40B4-BE49-F238E27FC236}">
              <a16:creationId xmlns:a16="http://schemas.microsoft.com/office/drawing/2014/main" id="{BD2FF870-8FED-0663-15A8-02D0DDDB7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ea793b0fe6_0_472:notes">
            <a:extLst>
              <a:ext uri="{FF2B5EF4-FFF2-40B4-BE49-F238E27FC236}">
                <a16:creationId xmlns:a16="http://schemas.microsoft.com/office/drawing/2014/main" id="{9C62B36F-AA6A-08E4-2396-8409DEEA545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g1ea793b0fe6_0_472:notes">
            <a:extLst>
              <a:ext uri="{FF2B5EF4-FFF2-40B4-BE49-F238E27FC236}">
                <a16:creationId xmlns:a16="http://schemas.microsoft.com/office/drawing/2014/main" id="{549D2E33-14BC-82A4-19D2-340B850922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1442275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>
          <a:extLst>
            <a:ext uri="{FF2B5EF4-FFF2-40B4-BE49-F238E27FC236}">
              <a16:creationId xmlns:a16="http://schemas.microsoft.com/office/drawing/2014/main" id="{20646B94-4830-FDDA-B7E7-F417E83B0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ea793b0fe6_0_472:notes">
            <a:extLst>
              <a:ext uri="{FF2B5EF4-FFF2-40B4-BE49-F238E27FC236}">
                <a16:creationId xmlns:a16="http://schemas.microsoft.com/office/drawing/2014/main" id="{C4BA84CC-A601-B787-1B11-69D6833A39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g1ea793b0fe6_0_472:notes">
            <a:extLst>
              <a:ext uri="{FF2B5EF4-FFF2-40B4-BE49-F238E27FC236}">
                <a16:creationId xmlns:a16="http://schemas.microsoft.com/office/drawing/2014/main" id="{3A6CE93F-3168-6D2A-B77B-1C0A457E8C3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3596256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1" name="Google Shape;66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2" name="Google Shape;662;p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الثانوي الرئيسي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ar-SA"/>
              <a:t>انقر فوق الأيقونة لإضافة صورة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oogle Shape;118;p23"/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886950" y="3189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</p:sldLayoutIdLst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7" Type="http://schemas.openxmlformats.org/officeDocument/2006/relationships/image" Target="../media/image10.png"/><Relationship Id="rId2" Type="http://schemas.microsoft.com/office/2007/relationships/media" Target="../media/media2.mp3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8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9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10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7" Type="http://schemas.openxmlformats.org/officeDocument/2006/relationships/image" Target="../media/image10.png"/><Relationship Id="rId2" Type="http://schemas.microsoft.com/office/2007/relationships/media" Target="../media/media3.mp3"/><Relationship Id="rId1" Type="http://schemas.openxmlformats.org/officeDocument/2006/relationships/tags" Target="../tags/tag11.xml"/><Relationship Id="rId6" Type="http://schemas.openxmlformats.org/officeDocument/2006/relationships/image" Target="../media/image20.png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7" Type="http://schemas.openxmlformats.org/officeDocument/2006/relationships/image" Target="../media/image10.png"/><Relationship Id="rId2" Type="http://schemas.microsoft.com/office/2007/relationships/media" Target="../media/media4.mp3"/><Relationship Id="rId1" Type="http://schemas.openxmlformats.org/officeDocument/2006/relationships/tags" Target="../tags/tag12.xml"/><Relationship Id="rId6" Type="http://schemas.openxmlformats.org/officeDocument/2006/relationships/image" Target="../media/image21.png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13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14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10.png"/><Relationship Id="rId2" Type="http://schemas.microsoft.com/office/2007/relationships/media" Target="../media/media5.mp3"/><Relationship Id="rId1" Type="http://schemas.openxmlformats.org/officeDocument/2006/relationships/tags" Target="../tags/tag15.xml"/><Relationship Id="rId6" Type="http://schemas.openxmlformats.org/officeDocument/2006/relationships/image" Target="../media/image32.png"/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10.png"/><Relationship Id="rId2" Type="http://schemas.microsoft.com/office/2007/relationships/media" Target="../media/media5.mp3"/><Relationship Id="rId1" Type="http://schemas.openxmlformats.org/officeDocument/2006/relationships/tags" Target="../tags/tag16.xml"/><Relationship Id="rId6" Type="http://schemas.openxmlformats.org/officeDocument/2006/relationships/image" Target="../media/image33.png"/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5"/>
    </mc:Choice>
    <mc:Fallback xmlns="">
      <p:transition spd="slow" advTm="101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3">
            <a:alphaModFix/>
          </a:blip>
          <a:srcRect l="23213" t="20483" r="22103" b="6958"/>
          <a:stretch/>
        </p:blipFill>
        <p:spPr>
          <a:xfrm>
            <a:off x="479376" y="1174774"/>
            <a:ext cx="10950499" cy="53505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38"/>
    </mc:Choice>
    <mc:Fallback xmlns="">
      <p:transition spd="slow" advTm="15243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07317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485175" y="8651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l="29982" t="22874" r="24903" b="61346"/>
          <a:stretch/>
        </p:blipFill>
        <p:spPr>
          <a:xfrm>
            <a:off x="617275" y="1231800"/>
            <a:ext cx="10708224" cy="358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3229025" y="4327575"/>
            <a:ext cx="337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don’t like Russian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3229025" y="4820188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like Mexican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3229025" y="53641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love Japanese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85"/>
    </mc:Choice>
    <mc:Fallback xmlns="">
      <p:transition spd="slow" advTm="116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 rotWithShape="1">
          <a:blip r:embed="rId4">
            <a:alphaModFix/>
          </a:blip>
          <a:srcRect l="29413" t="17959" r="21111" b="54613"/>
          <a:stretch/>
        </p:blipFill>
        <p:spPr>
          <a:xfrm>
            <a:off x="617276" y="1231800"/>
            <a:ext cx="10812602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155" name="Google Shape;155;p23"/>
          <p:cNvSpPr txBox="1"/>
          <p:nvPr/>
        </p:nvSpPr>
        <p:spPr>
          <a:xfrm>
            <a:off x="7515800" y="3680950"/>
            <a:ext cx="330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apple: It’s a kind of fruit</a:t>
            </a:r>
            <a:endParaRPr/>
          </a:p>
        </p:txBody>
      </p:sp>
      <p:sp>
        <p:nvSpPr>
          <p:cNvPr id="156" name="Google Shape;156;p23"/>
          <p:cNvSpPr txBox="1"/>
          <p:nvPr/>
        </p:nvSpPr>
        <p:spPr>
          <a:xfrm>
            <a:off x="7515800" y="4268300"/>
            <a:ext cx="3615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trout: It’s a kind of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7584825" y="485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veal: It’s a kind of meat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7685575" y="5443000"/>
            <a:ext cx="374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prawns: It’s a kind of seafood</a:t>
            </a:r>
            <a:endParaRPr>
              <a:solidFill>
                <a:schemeClr val="dk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246"/>
    </mc:Choice>
    <mc:Fallback xmlns="">
      <p:transition spd="slow" advTm="224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64" name="Google Shape;16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4">
            <a:alphaModFix/>
          </a:blip>
          <a:srcRect l="37791" t="42731" r="22102" b="39876"/>
          <a:stretch/>
        </p:blipFill>
        <p:spPr>
          <a:xfrm>
            <a:off x="3529775" y="1231800"/>
            <a:ext cx="7900099" cy="3854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4">
            <a:alphaModFix/>
          </a:blip>
          <a:srcRect l="26540" t="45792" r="63013" b="24000"/>
          <a:stretch/>
        </p:blipFill>
        <p:spPr>
          <a:xfrm>
            <a:off x="716575" y="1801200"/>
            <a:ext cx="2813198" cy="459957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4"/>
          <p:cNvSpPr txBox="1"/>
          <p:nvPr/>
        </p:nvSpPr>
        <p:spPr>
          <a:xfrm>
            <a:off x="4054175" y="4767638"/>
            <a:ext cx="15423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stuffed mushrooms</a:t>
            </a:r>
            <a:endParaRPr/>
          </a:p>
        </p:txBody>
      </p:sp>
      <p:sp>
        <p:nvSpPr>
          <p:cNvPr id="174" name="Google Shape;174;p24"/>
          <p:cNvSpPr txBox="1"/>
          <p:nvPr/>
        </p:nvSpPr>
        <p:spPr>
          <a:xfrm>
            <a:off x="63666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/>
          </a:p>
        </p:txBody>
      </p:sp>
      <p:sp>
        <p:nvSpPr>
          <p:cNvPr id="175" name="Google Shape;175;p24"/>
          <p:cNvSpPr txBox="1"/>
          <p:nvPr/>
        </p:nvSpPr>
        <p:spPr>
          <a:xfrm>
            <a:off x="6310600" y="42409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roast duck</a:t>
            </a:r>
            <a:endParaRPr/>
          </a:p>
        </p:txBody>
      </p:sp>
      <p:sp>
        <p:nvSpPr>
          <p:cNvPr id="176" name="Google Shape;176;p24"/>
          <p:cNvSpPr txBox="1"/>
          <p:nvPr/>
        </p:nvSpPr>
        <p:spPr>
          <a:xfrm>
            <a:off x="6310600" y="3690250"/>
            <a:ext cx="126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steak</a:t>
            </a:r>
            <a:endParaRPr/>
          </a:p>
        </p:txBody>
      </p:sp>
      <p:sp>
        <p:nvSpPr>
          <p:cNvPr id="177" name="Google Shape;177;p24"/>
          <p:cNvSpPr txBox="1"/>
          <p:nvPr/>
        </p:nvSpPr>
        <p:spPr>
          <a:xfrm>
            <a:off x="6366600" y="5226125"/>
            <a:ext cx="1614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beef stew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8" name="Google Shape;178;p24"/>
          <p:cNvSpPr txBox="1"/>
          <p:nvPr/>
        </p:nvSpPr>
        <p:spPr>
          <a:xfrm>
            <a:off x="8336400" y="3748325"/>
            <a:ext cx="1741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ice cream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8436000" y="4275038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 pie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0" name="Google Shape;180;p24"/>
          <p:cNvSpPr txBox="1"/>
          <p:nvPr/>
        </p:nvSpPr>
        <p:spPr>
          <a:xfrm>
            <a:off x="84360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tiramisu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1" name="Google Shape;181;p24"/>
          <p:cNvSpPr txBox="1"/>
          <p:nvPr/>
        </p:nvSpPr>
        <p:spPr>
          <a:xfrm>
            <a:off x="8436000" y="52261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chocolate mousse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4054175" y="4351113"/>
            <a:ext cx="907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salad</a:t>
            </a:r>
            <a:endParaRPr>
              <a:solidFill>
                <a:schemeClr val="dk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480"/>
    </mc:Choice>
    <mc:Fallback xmlns="">
      <p:transition spd="slow" advTm="218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5" name="Google Shape;195;p25"/>
          <p:cNvPicPr preferRelativeResize="0"/>
          <p:nvPr/>
        </p:nvPicPr>
        <p:blipFill rotWithShape="1">
          <a:blip r:embed="rId4">
            <a:alphaModFix/>
          </a:blip>
          <a:srcRect l="38133" t="66530" r="31215" b="16419"/>
          <a:stretch/>
        </p:blipFill>
        <p:spPr>
          <a:xfrm>
            <a:off x="617274" y="1231800"/>
            <a:ext cx="10812600" cy="52260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196" name="Google Shape;196;p25"/>
          <p:cNvCxnSpPr/>
          <p:nvPr/>
        </p:nvCxnSpPr>
        <p:spPr>
          <a:xfrm rot="10800000" flipH="1">
            <a:off x="5195275" y="3308525"/>
            <a:ext cx="797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7" name="Google Shape;197;p25"/>
          <p:cNvCxnSpPr/>
          <p:nvPr/>
        </p:nvCxnSpPr>
        <p:spPr>
          <a:xfrm>
            <a:off x="4985350" y="4218375"/>
            <a:ext cx="573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8" name="Google Shape;198;p25"/>
          <p:cNvCxnSpPr/>
          <p:nvPr/>
        </p:nvCxnSpPr>
        <p:spPr>
          <a:xfrm>
            <a:off x="4033625" y="5170100"/>
            <a:ext cx="951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9" name="Google Shape;199;p25"/>
          <p:cNvCxnSpPr/>
          <p:nvPr/>
        </p:nvCxnSpPr>
        <p:spPr>
          <a:xfrm>
            <a:off x="4579475" y="6121825"/>
            <a:ext cx="1063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447"/>
    </mc:Choice>
    <mc:Fallback xmlns="">
      <p:transition spd="slow" advTm="185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2" name="Google Shape;212;p26"/>
          <p:cNvPicPr preferRelativeResize="0"/>
          <p:nvPr/>
        </p:nvPicPr>
        <p:blipFill rotWithShape="1">
          <a:blip r:embed="rId6">
            <a:alphaModFix/>
          </a:blip>
          <a:srcRect l="37677" t="29677" r="24783" b="54608"/>
          <a:stretch/>
        </p:blipFill>
        <p:spPr>
          <a:xfrm>
            <a:off x="674600" y="1349200"/>
            <a:ext cx="10692874" cy="47861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13" name="Google Shape;213;p26"/>
          <p:cNvSpPr txBox="1"/>
          <p:nvPr/>
        </p:nvSpPr>
        <p:spPr>
          <a:xfrm>
            <a:off x="7207875" y="3275050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4" name="Google Shape;214;p26"/>
          <p:cNvSpPr txBox="1"/>
          <p:nvPr/>
        </p:nvSpPr>
        <p:spPr>
          <a:xfrm>
            <a:off x="46730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5" name="Google Shape;215;p26"/>
          <p:cNvSpPr txBox="1"/>
          <p:nvPr/>
        </p:nvSpPr>
        <p:spPr>
          <a:xfrm>
            <a:off x="72078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endParaRPr/>
          </a:p>
        </p:txBody>
      </p:sp>
      <p:sp>
        <p:nvSpPr>
          <p:cNvPr id="216" name="Google Shape;216;p26"/>
          <p:cNvSpPr txBox="1"/>
          <p:nvPr/>
        </p:nvSpPr>
        <p:spPr>
          <a:xfrm>
            <a:off x="9427125" y="5103850"/>
            <a:ext cx="485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pic>
        <p:nvPicPr>
          <p:cNvPr id="2" name="1_64">
            <a:hlinkClick r:id="" action="ppaction://media"/>
            <a:extLst>
              <a:ext uri="{FF2B5EF4-FFF2-40B4-BE49-F238E27FC236}">
                <a16:creationId xmlns:a16="http://schemas.microsoft.com/office/drawing/2014/main" id="{5C6A5901-B7E4-6B18-D51D-F1111BD38D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0497" y="510735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066"/>
    </mc:Choice>
    <mc:Fallback xmlns="">
      <p:transition spd="slow" advTm="233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9187" objId="2"/>
        <p14:stopEvt time="146853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27"/>
          <p:cNvPicPr preferRelativeResize="0"/>
          <p:nvPr/>
        </p:nvPicPr>
        <p:blipFill rotWithShape="1">
          <a:blip r:embed="rId6">
            <a:alphaModFix/>
          </a:blip>
          <a:srcRect l="38135" t="45588" r="26622" b="2461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31" name="Google Shape;231;p27"/>
          <p:cNvSpPr txBox="1"/>
          <p:nvPr/>
        </p:nvSpPr>
        <p:spPr>
          <a:xfrm>
            <a:off x="10021075" y="21015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232" name="Google Shape;232;p27"/>
          <p:cNvSpPr txBox="1"/>
          <p:nvPr/>
        </p:nvSpPr>
        <p:spPr>
          <a:xfrm>
            <a:off x="10021075" y="25941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233" name="Google Shape;233;p27"/>
          <p:cNvSpPr txBox="1"/>
          <p:nvPr/>
        </p:nvSpPr>
        <p:spPr>
          <a:xfrm>
            <a:off x="10021075" y="361232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/>
          </a:p>
        </p:txBody>
      </p:sp>
      <p:sp>
        <p:nvSpPr>
          <p:cNvPr id="234" name="Google Shape;234;p27"/>
          <p:cNvSpPr txBox="1"/>
          <p:nvPr/>
        </p:nvSpPr>
        <p:spPr>
          <a:xfrm>
            <a:off x="10021075" y="41003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235" name="Google Shape;235;p27"/>
          <p:cNvSpPr txBox="1"/>
          <p:nvPr/>
        </p:nvSpPr>
        <p:spPr>
          <a:xfrm>
            <a:off x="10021075" y="46305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236" name="Google Shape;236;p27"/>
          <p:cNvSpPr txBox="1"/>
          <p:nvPr/>
        </p:nvSpPr>
        <p:spPr>
          <a:xfrm>
            <a:off x="10021075" y="51231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237" name="Google Shape;237;p27"/>
          <p:cNvSpPr txBox="1"/>
          <p:nvPr/>
        </p:nvSpPr>
        <p:spPr>
          <a:xfrm>
            <a:off x="10021075" y="564877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/>
          </a:p>
        </p:txBody>
      </p:sp>
      <p:pic>
        <p:nvPicPr>
          <p:cNvPr id="3" name="1_65">
            <a:hlinkClick r:id="" action="ppaction://media"/>
            <a:extLst>
              <a:ext uri="{FF2B5EF4-FFF2-40B4-BE49-F238E27FC236}">
                <a16:creationId xmlns:a16="http://schemas.microsoft.com/office/drawing/2014/main" id="{3E750B62-E869-BF50-D4CC-5DDEA3BB37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4168" y="577427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293"/>
    </mc:Choice>
    <mc:Fallback xmlns="">
      <p:transition spd="slow" advTm="180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5344" objId="3"/>
        <p14:stopEvt time="110874" objId="3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>
          <a:extLst>
            <a:ext uri="{FF2B5EF4-FFF2-40B4-BE49-F238E27FC236}">
              <a16:creationId xmlns:a16="http://schemas.microsoft.com/office/drawing/2014/main" id="{5A779F62-2937-80F1-3661-1D7BAD469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">
            <a:extLst>
              <a:ext uri="{FF2B5EF4-FFF2-40B4-BE49-F238E27FC236}">
                <a16:creationId xmlns:a16="http://schemas.microsoft.com/office/drawing/2014/main" id="{4A6C438C-5F9E-F6B1-62AF-3EAF70016798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</p:txBody>
      </p:sp>
      <p:sp>
        <p:nvSpPr>
          <p:cNvPr id="244" name="Google Shape;244;p28">
            <a:extLst>
              <a:ext uri="{FF2B5EF4-FFF2-40B4-BE49-F238E27FC236}">
                <a16:creationId xmlns:a16="http://schemas.microsoft.com/office/drawing/2014/main" id="{207342A8-0F33-6E41-0B57-2C848BC16579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8">
            <a:extLst>
              <a:ext uri="{FF2B5EF4-FFF2-40B4-BE49-F238E27FC236}">
                <a16:creationId xmlns:a16="http://schemas.microsoft.com/office/drawing/2014/main" id="{73542E31-6207-ECF6-FF7A-2850F3E887D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28">
            <a:extLst>
              <a:ext uri="{FF2B5EF4-FFF2-40B4-BE49-F238E27FC236}">
                <a16:creationId xmlns:a16="http://schemas.microsoft.com/office/drawing/2014/main" id="{7ABC4482-C77F-5D5D-F898-3FE928B0877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8">
            <a:extLst>
              <a:ext uri="{FF2B5EF4-FFF2-40B4-BE49-F238E27FC236}">
                <a16:creationId xmlns:a16="http://schemas.microsoft.com/office/drawing/2014/main" id="{6134FED5-0C30-910C-9FD7-3EEFCF333C17}"/>
              </a:ext>
            </a:extLst>
          </p:cNvPr>
          <p:cNvSpPr txBox="1"/>
          <p:nvPr/>
        </p:nvSpPr>
        <p:spPr>
          <a:xfrm>
            <a:off x="983432" y="2356748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6923A4-F1F7-6350-4BE1-A376AAF332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799" t="18438" r="27303" b="14860"/>
          <a:stretch>
            <a:fillRect/>
          </a:stretch>
        </p:blipFill>
        <p:spPr>
          <a:xfrm>
            <a:off x="617275" y="1231788"/>
            <a:ext cx="8863102" cy="526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73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00"/>
    </mc:Choice>
    <mc:Fallback xmlns="">
      <p:transition spd="slow" advTm="524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>
          <a:extLst>
            <a:ext uri="{FF2B5EF4-FFF2-40B4-BE49-F238E27FC236}">
              <a16:creationId xmlns:a16="http://schemas.microsoft.com/office/drawing/2014/main" id="{5A779F62-2937-80F1-3661-1D7BAD469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">
            <a:extLst>
              <a:ext uri="{FF2B5EF4-FFF2-40B4-BE49-F238E27FC236}">
                <a16:creationId xmlns:a16="http://schemas.microsoft.com/office/drawing/2014/main" id="{4A6C438C-5F9E-F6B1-62AF-3EAF70016798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</p:txBody>
      </p:sp>
      <p:sp>
        <p:nvSpPr>
          <p:cNvPr id="244" name="Google Shape;244;p28">
            <a:extLst>
              <a:ext uri="{FF2B5EF4-FFF2-40B4-BE49-F238E27FC236}">
                <a16:creationId xmlns:a16="http://schemas.microsoft.com/office/drawing/2014/main" id="{207342A8-0F33-6E41-0B57-2C848BC16579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8">
            <a:extLst>
              <a:ext uri="{FF2B5EF4-FFF2-40B4-BE49-F238E27FC236}">
                <a16:creationId xmlns:a16="http://schemas.microsoft.com/office/drawing/2014/main" id="{73542E31-6207-ECF6-FF7A-2850F3E887D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28">
            <a:extLst>
              <a:ext uri="{FF2B5EF4-FFF2-40B4-BE49-F238E27FC236}">
                <a16:creationId xmlns:a16="http://schemas.microsoft.com/office/drawing/2014/main" id="{7ABC4482-C77F-5D5D-F898-3FE928B0877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8">
            <a:extLst>
              <a:ext uri="{FF2B5EF4-FFF2-40B4-BE49-F238E27FC236}">
                <a16:creationId xmlns:a16="http://schemas.microsoft.com/office/drawing/2014/main" id="{6134FED5-0C30-910C-9FD7-3EEFCF333C17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0AD80-E718-A469-2C3E-BE4F980D35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013" t="34877" r="25194" b="46850"/>
          <a:stretch>
            <a:fillRect/>
          </a:stretch>
        </p:blipFill>
        <p:spPr>
          <a:xfrm>
            <a:off x="617275" y="1231789"/>
            <a:ext cx="10812600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4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841"/>
    </mc:Choice>
    <mc:Fallback xmlns="">
      <p:transition spd="slow" advTm="10884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1" name="Google Shape;251;p28"/>
          <p:cNvPicPr preferRelativeResize="0"/>
          <p:nvPr/>
        </p:nvPicPr>
        <p:blipFill rotWithShape="1">
          <a:blip r:embed="rId3">
            <a:alphaModFix/>
          </a:blip>
          <a:srcRect l="40663" t="33075" r="26391" b="58327"/>
          <a:stretch/>
        </p:blipFill>
        <p:spPr>
          <a:xfrm>
            <a:off x="617276" y="1231789"/>
            <a:ext cx="10879324" cy="343446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58"/>
    </mc:Choice>
    <mc:Fallback xmlns="">
      <p:transition spd="slow" advTm="6025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5" name="Google Shape;265;p29"/>
          <p:cNvPicPr preferRelativeResize="0"/>
          <p:nvPr/>
        </p:nvPicPr>
        <p:blipFill rotWithShape="1">
          <a:blip r:embed="rId3">
            <a:alphaModFix/>
          </a:blip>
          <a:srcRect l="26658" t="41106" r="25125" b="11547"/>
          <a:stretch/>
        </p:blipFill>
        <p:spPr>
          <a:xfrm>
            <a:off x="617275" y="1124744"/>
            <a:ext cx="10812599" cy="5333057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179"/>
    </mc:Choice>
    <mc:Fallback xmlns="">
      <p:transition spd="slow" advTm="43417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8" name="Google Shape;278;p30"/>
          <p:cNvPicPr preferRelativeResize="0"/>
          <p:nvPr/>
        </p:nvPicPr>
        <p:blipFill rotWithShape="1">
          <a:blip r:embed="rId4">
            <a:alphaModFix/>
          </a:blip>
          <a:srcRect l="40431" t="44308" r="28113" b="35031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279" name="Google Shape;279;p30"/>
          <p:cNvCxnSpPr/>
          <p:nvPr/>
        </p:nvCxnSpPr>
        <p:spPr>
          <a:xfrm>
            <a:off x="2424100" y="2594850"/>
            <a:ext cx="3513000" cy="149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" name="Google Shape;280;p30"/>
          <p:cNvCxnSpPr/>
          <p:nvPr/>
        </p:nvCxnSpPr>
        <p:spPr>
          <a:xfrm>
            <a:off x="2410100" y="3294650"/>
            <a:ext cx="3540900" cy="1567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1" name="Google Shape;281;p30"/>
          <p:cNvCxnSpPr/>
          <p:nvPr/>
        </p:nvCxnSpPr>
        <p:spPr>
          <a:xfrm>
            <a:off x="2116175" y="4148400"/>
            <a:ext cx="3792900" cy="1469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2" name="Google Shape;282;p30"/>
          <p:cNvCxnSpPr/>
          <p:nvPr/>
        </p:nvCxnSpPr>
        <p:spPr>
          <a:xfrm rot="10800000" flipH="1">
            <a:off x="2186150" y="3364575"/>
            <a:ext cx="3750900" cy="153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3" name="Google Shape;283;p30"/>
          <p:cNvCxnSpPr/>
          <p:nvPr/>
        </p:nvCxnSpPr>
        <p:spPr>
          <a:xfrm rot="10800000" flipH="1">
            <a:off x="2046200" y="2636750"/>
            <a:ext cx="3876900" cy="2995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722"/>
    </mc:Choice>
    <mc:Fallback xmlns="">
      <p:transition spd="slow" advTm="135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6" name="Google Shape;296;p31"/>
          <p:cNvPicPr preferRelativeResize="0"/>
          <p:nvPr/>
        </p:nvPicPr>
        <p:blipFill rotWithShape="1">
          <a:blip r:embed="rId4">
            <a:alphaModFix/>
          </a:blip>
          <a:srcRect l="40660" t="65591" r="24670" b="8488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97" name="Google Shape;297;p31"/>
          <p:cNvSpPr txBox="1"/>
          <p:nvPr/>
        </p:nvSpPr>
        <p:spPr>
          <a:xfrm>
            <a:off x="1287625" y="2183350"/>
            <a:ext cx="5895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college students, mothers, and office workers</a:t>
            </a:r>
            <a:endParaRPr/>
          </a:p>
        </p:txBody>
      </p:sp>
      <p:sp>
        <p:nvSpPr>
          <p:cNvPr id="298" name="Google Shape;298;p31"/>
          <p:cNvSpPr txBox="1"/>
          <p:nvPr/>
        </p:nvSpPr>
        <p:spPr>
          <a:xfrm>
            <a:off x="1287625" y="27578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once a week</a:t>
            </a:r>
            <a:endParaRPr/>
          </a:p>
        </p:txBody>
      </p:sp>
      <p:sp>
        <p:nvSpPr>
          <p:cNvPr id="299" name="Google Shape;299;p31"/>
          <p:cNvSpPr txBox="1"/>
          <p:nvPr/>
        </p:nvSpPr>
        <p:spPr>
          <a:xfrm>
            <a:off x="1303550" y="3416225"/>
            <a:ext cx="1209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$6.60</a:t>
            </a:r>
            <a:endParaRPr/>
          </a:p>
        </p:txBody>
      </p:sp>
      <p:sp>
        <p:nvSpPr>
          <p:cNvPr id="300" name="Google Shape;300;p31"/>
          <p:cNvSpPr txBox="1"/>
          <p:nvPr/>
        </p:nvSpPr>
        <p:spPr>
          <a:xfrm>
            <a:off x="1063700" y="49930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vegetarian dishes</a:t>
            </a:r>
            <a:endParaRPr/>
          </a:p>
        </p:txBody>
      </p:sp>
      <p:sp>
        <p:nvSpPr>
          <p:cNvPr id="301" name="Google Shape;301;p31"/>
          <p:cNvSpPr txBox="1"/>
          <p:nvPr/>
        </p:nvSpPr>
        <p:spPr>
          <a:xfrm>
            <a:off x="4133650" y="5004263"/>
            <a:ext cx="454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Indian spices and cooking techniques</a:t>
            </a:r>
            <a:endParaRPr/>
          </a:p>
        </p:txBody>
      </p:sp>
      <p:sp>
        <p:nvSpPr>
          <p:cNvPr id="302" name="Google Shape;302;p31"/>
          <p:cNvSpPr txBox="1"/>
          <p:nvPr/>
        </p:nvSpPr>
        <p:spPr>
          <a:xfrm>
            <a:off x="8747400" y="5063000"/>
            <a:ext cx="2620074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mix of Indian and international dishes</a:t>
            </a:r>
            <a:endParaRPr dirty="0"/>
          </a:p>
        </p:txBody>
      </p:sp>
      <p:sp>
        <p:nvSpPr>
          <p:cNvPr id="303" name="Google Shape;303;p31"/>
          <p:cNvSpPr txBox="1"/>
          <p:nvPr/>
        </p:nvSpPr>
        <p:spPr>
          <a:xfrm>
            <a:off x="1063700" y="5696900"/>
            <a:ext cx="7052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there is a lot of demand in India for fast food</a:t>
            </a:r>
            <a:endParaRPr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681"/>
    </mc:Choice>
    <mc:Fallback xmlns="">
      <p:transition spd="slow" advTm="199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6" name="Google Shape;316;p32"/>
          <p:cNvPicPr preferRelativeResize="0"/>
          <p:nvPr/>
        </p:nvPicPr>
        <p:blipFill rotWithShape="1">
          <a:blip r:embed="rId3">
            <a:alphaModFix/>
          </a:blip>
          <a:srcRect l="26309" t="20081" r="32823" b="56653"/>
          <a:stretch/>
        </p:blipFill>
        <p:spPr>
          <a:xfrm>
            <a:off x="617275" y="1196752"/>
            <a:ext cx="10812600" cy="5261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740"/>
    </mc:Choice>
    <mc:Fallback xmlns="">
      <p:transition spd="slow" advTm="30974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9" name="Google Shape;329;p33"/>
          <p:cNvPicPr preferRelativeResize="0"/>
          <p:nvPr/>
        </p:nvPicPr>
        <p:blipFill rotWithShape="1">
          <a:blip r:embed="rId3">
            <a:alphaModFix/>
          </a:blip>
          <a:srcRect l="23922" t="18855" r="39268" b="53184"/>
          <a:stretch/>
        </p:blipFill>
        <p:spPr>
          <a:xfrm>
            <a:off x="617276" y="1231789"/>
            <a:ext cx="10812602" cy="52260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114"/>
    </mc:Choice>
    <mc:Fallback xmlns="">
      <p:transition spd="slow" advTm="19411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5" name="Google Shape;355;p35"/>
          <p:cNvPicPr preferRelativeResize="0"/>
          <p:nvPr/>
        </p:nvPicPr>
        <p:blipFill rotWithShape="1">
          <a:blip r:embed="rId4">
            <a:alphaModFix/>
          </a:blip>
          <a:srcRect l="40199" t="41510" r="22107" b="4021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5"/>
          <p:cNvSpPr txBox="1"/>
          <p:nvPr/>
        </p:nvSpPr>
        <p:spPr>
          <a:xfrm>
            <a:off x="942300" y="4660650"/>
            <a:ext cx="5041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I have some more coffee, please?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7" name="Google Shape;357;p35"/>
          <p:cNvSpPr txBox="1"/>
          <p:nvPr/>
        </p:nvSpPr>
        <p:spPr>
          <a:xfrm>
            <a:off x="6800475" y="2999800"/>
            <a:ext cx="3209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 any wine left.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8" name="Google Shape;358;p35"/>
          <p:cNvSpPr txBox="1"/>
          <p:nvPr/>
        </p:nvSpPr>
        <p:spPr>
          <a:xfrm>
            <a:off x="5252775" y="5153250"/>
            <a:ext cx="43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59" name="Google Shape;359;p35"/>
          <p:cNvSpPr txBox="1"/>
          <p:nvPr/>
        </p:nvSpPr>
        <p:spPr>
          <a:xfrm>
            <a:off x="10009875" y="3492400"/>
            <a:ext cx="536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60" name="Google Shape;360;p35"/>
          <p:cNvSpPr txBox="1"/>
          <p:nvPr/>
        </p:nvSpPr>
        <p:spPr>
          <a:xfrm>
            <a:off x="10009875" y="4363600"/>
            <a:ext cx="637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910"/>
    </mc:Choice>
    <mc:Fallback xmlns="">
      <p:transition spd="slow" advTm="124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73" name="Google Shape;373;p36"/>
          <p:cNvPicPr preferRelativeResize="0"/>
          <p:nvPr/>
        </p:nvPicPr>
        <p:blipFill rotWithShape="1">
          <a:blip r:embed="rId4">
            <a:alphaModFix/>
          </a:blip>
          <a:srcRect l="39973" t="58246" r="25242" b="16841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374" name="Google Shape;374;p36"/>
          <p:cNvCxnSpPr/>
          <p:nvPr/>
        </p:nvCxnSpPr>
        <p:spPr>
          <a:xfrm>
            <a:off x="2871950" y="2860750"/>
            <a:ext cx="713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5" name="Google Shape;375;p36"/>
          <p:cNvCxnSpPr/>
          <p:nvPr/>
        </p:nvCxnSpPr>
        <p:spPr>
          <a:xfrm>
            <a:off x="4789400" y="3518575"/>
            <a:ext cx="685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6" name="Google Shape;376;p36"/>
          <p:cNvCxnSpPr/>
          <p:nvPr/>
        </p:nvCxnSpPr>
        <p:spPr>
          <a:xfrm>
            <a:off x="4173575" y="4470300"/>
            <a:ext cx="64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7" name="Google Shape;377;p36"/>
          <p:cNvCxnSpPr/>
          <p:nvPr/>
        </p:nvCxnSpPr>
        <p:spPr>
          <a:xfrm>
            <a:off x="7378650" y="5072125"/>
            <a:ext cx="531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8" name="Google Shape;378;p36"/>
          <p:cNvCxnSpPr/>
          <p:nvPr/>
        </p:nvCxnSpPr>
        <p:spPr>
          <a:xfrm>
            <a:off x="3417800" y="5492000"/>
            <a:ext cx="615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73"/>
    </mc:Choice>
    <mc:Fallback xmlns="">
      <p:transition spd="slow" advTm="118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1" name="Google Shape;391;p37"/>
          <p:cNvPicPr preferRelativeResize="0"/>
          <p:nvPr/>
        </p:nvPicPr>
        <p:blipFill rotWithShape="1">
          <a:blip r:embed="rId6">
            <a:alphaModFix/>
          </a:blip>
          <a:srcRect l="27572" t="28244" r="25591" b="41550"/>
          <a:stretch/>
        </p:blipFill>
        <p:spPr>
          <a:xfrm>
            <a:off x="617275" y="1293225"/>
            <a:ext cx="107502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392" name="Google Shape;392;p37"/>
          <p:cNvSpPr txBox="1"/>
          <p:nvPr/>
        </p:nvSpPr>
        <p:spPr>
          <a:xfrm>
            <a:off x="5192500" y="286915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393" name="Google Shape;393;p37"/>
          <p:cNvSpPr txBox="1"/>
          <p:nvPr/>
        </p:nvSpPr>
        <p:spPr>
          <a:xfrm>
            <a:off x="5946700" y="3455425"/>
            <a:ext cx="736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tell</a:t>
            </a:r>
            <a:endParaRPr/>
          </a:p>
        </p:txBody>
      </p:sp>
      <p:sp>
        <p:nvSpPr>
          <p:cNvPr id="394" name="Google Shape;394;p37"/>
          <p:cNvSpPr txBox="1"/>
          <p:nvPr/>
        </p:nvSpPr>
        <p:spPr>
          <a:xfrm>
            <a:off x="6556675" y="39480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</a:t>
            </a:r>
            <a:endParaRPr/>
          </a:p>
        </p:txBody>
      </p:sp>
      <p:sp>
        <p:nvSpPr>
          <p:cNvPr id="395" name="Google Shape;395;p37"/>
          <p:cNvSpPr txBox="1"/>
          <p:nvPr/>
        </p:nvSpPr>
        <p:spPr>
          <a:xfrm>
            <a:off x="5727600" y="4382238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park</a:t>
            </a:r>
            <a:endParaRPr/>
          </a:p>
        </p:txBody>
      </p:sp>
      <p:sp>
        <p:nvSpPr>
          <p:cNvPr id="396" name="Google Shape;396;p37"/>
          <p:cNvSpPr txBox="1"/>
          <p:nvPr/>
        </p:nvSpPr>
        <p:spPr>
          <a:xfrm>
            <a:off x="5736550" y="4928100"/>
            <a:ext cx="1156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talked</a:t>
            </a:r>
            <a:endParaRPr/>
          </a:p>
        </p:txBody>
      </p:sp>
      <p:sp>
        <p:nvSpPr>
          <p:cNvPr id="397" name="Google Shape;397;p37"/>
          <p:cNvSpPr txBox="1"/>
          <p:nvPr/>
        </p:nvSpPr>
        <p:spPr>
          <a:xfrm>
            <a:off x="8081875" y="5420700"/>
            <a:ext cx="197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/>
          </a:p>
        </p:txBody>
      </p:sp>
      <p:pic>
        <p:nvPicPr>
          <p:cNvPr id="2" name="1_66">
            <a:hlinkClick r:id="" action="ppaction://media"/>
            <a:extLst>
              <a:ext uri="{FF2B5EF4-FFF2-40B4-BE49-F238E27FC236}">
                <a16:creationId xmlns:a16="http://schemas.microsoft.com/office/drawing/2014/main" id="{F7197073-FE87-E866-15E3-AA57E90701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9000" y="577427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154"/>
    </mc:Choice>
    <mc:Fallback xmlns="">
      <p:transition spd="slow" advTm="202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2895" objId="2"/>
        <p14:stopEvt time="146070" objId="2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1" name="Google Shape;411;p38"/>
          <p:cNvPicPr preferRelativeResize="0"/>
          <p:nvPr/>
        </p:nvPicPr>
        <p:blipFill rotWithShape="1">
          <a:blip r:embed="rId6">
            <a:alphaModFix/>
          </a:blip>
          <a:srcRect l="37906" t="58042" r="27425" b="22977"/>
          <a:stretch/>
        </p:blipFill>
        <p:spPr>
          <a:xfrm>
            <a:off x="617275" y="1231789"/>
            <a:ext cx="10812600" cy="522601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412" name="Google Shape;412;p38"/>
          <p:cNvSpPr txBox="1"/>
          <p:nvPr/>
        </p:nvSpPr>
        <p:spPr>
          <a:xfrm>
            <a:off x="7711750" y="299980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3" name="Google Shape;413;p38"/>
          <p:cNvSpPr txBox="1"/>
          <p:nvPr/>
        </p:nvSpPr>
        <p:spPr>
          <a:xfrm>
            <a:off x="7404200" y="4673075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4" name="Google Shape;414;p38"/>
          <p:cNvSpPr txBox="1"/>
          <p:nvPr/>
        </p:nvSpPr>
        <p:spPr>
          <a:xfrm>
            <a:off x="1774375" y="4180475"/>
            <a:ext cx="4568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take a client you don’t like</a:t>
            </a:r>
            <a:endParaRPr/>
          </a:p>
        </p:txBody>
      </p:sp>
      <p:sp>
        <p:nvSpPr>
          <p:cNvPr id="415" name="Google Shape;415;p38"/>
          <p:cNvSpPr txBox="1"/>
          <p:nvPr/>
        </p:nvSpPr>
        <p:spPr>
          <a:xfrm>
            <a:off x="2052750" y="5775650"/>
            <a:ext cx="3870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spend too much money</a:t>
            </a:r>
            <a:endParaRPr/>
          </a:p>
        </p:txBody>
      </p:sp>
      <p:pic>
        <p:nvPicPr>
          <p:cNvPr id="2" name="1_67">
            <a:hlinkClick r:id="" action="ppaction://media"/>
            <a:extLst>
              <a:ext uri="{FF2B5EF4-FFF2-40B4-BE49-F238E27FC236}">
                <a16:creationId xmlns:a16="http://schemas.microsoft.com/office/drawing/2014/main" id="{0A0749B1-C5DB-4A77-EC86-0B32BAC0C42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2966" y="527774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876"/>
    </mc:Choice>
    <mc:Fallback xmlns="">
      <p:transition spd="slow" advTm="191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583" objId="2"/>
        <p14:stopEvt time="135873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 l="23900" t="24778" r="32476" b="37263"/>
          <a:stretch/>
        </p:blipFill>
        <p:spPr>
          <a:xfrm>
            <a:off x="617275" y="1231790"/>
            <a:ext cx="10812600" cy="5226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84"/>
    </mc:Choice>
    <mc:Fallback xmlns="">
      <p:transition spd="slow" advTm="18838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8" name="Google Shape;468;p42"/>
          <p:cNvPicPr preferRelativeResize="0"/>
          <p:nvPr/>
        </p:nvPicPr>
        <p:blipFill rotWithShape="1">
          <a:blip r:embed="rId3">
            <a:alphaModFix/>
          </a:blip>
          <a:srcRect l="24015" t="65182" r="43381" b="12419"/>
          <a:stretch/>
        </p:blipFill>
        <p:spPr>
          <a:xfrm>
            <a:off x="617275" y="1231789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84"/>
    </mc:Choice>
    <mc:Fallback xmlns="">
      <p:transition spd="slow" advTm="7818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7" name="Google Shape;47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1" name="Google Shape;481;p43"/>
          <p:cNvPicPr preferRelativeResize="0"/>
          <p:nvPr/>
        </p:nvPicPr>
        <p:blipFill rotWithShape="1">
          <a:blip r:embed="rId3">
            <a:alphaModFix/>
          </a:blip>
          <a:srcRect l="23899" t="40289" r="43382" b="33290"/>
          <a:stretch/>
        </p:blipFill>
        <p:spPr>
          <a:xfrm>
            <a:off x="617275" y="1231789"/>
            <a:ext cx="10812600" cy="52260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10"/>
    </mc:Choice>
    <mc:Fallback xmlns="">
      <p:transition spd="slow" advTm="6801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9" name="Google Shape;48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4" name="Google Shape;494;p44"/>
          <p:cNvPicPr preferRelativeResize="0"/>
          <p:nvPr/>
        </p:nvPicPr>
        <p:blipFill rotWithShape="1">
          <a:blip r:embed="rId3">
            <a:alphaModFix/>
          </a:blip>
          <a:srcRect l="23669" t="66406" r="42579" b="132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96"/>
    </mc:Choice>
    <mc:Fallback xmlns="">
      <p:transition spd="slow" advTm="6199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>
          <a:extLst>
            <a:ext uri="{FF2B5EF4-FFF2-40B4-BE49-F238E27FC236}">
              <a16:creationId xmlns:a16="http://schemas.microsoft.com/office/drawing/2014/main" id="{77709F2D-923E-AC05-8208-D1A9F4F8E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4">
            <a:extLst>
              <a:ext uri="{FF2B5EF4-FFF2-40B4-BE49-F238E27FC236}">
                <a16:creationId xmlns:a16="http://schemas.microsoft.com/office/drawing/2014/main" id="{7EF44AAE-E7D4-F652-694E-9685E97EC3A5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4">
            <a:extLst>
              <a:ext uri="{FF2B5EF4-FFF2-40B4-BE49-F238E27FC236}">
                <a16:creationId xmlns:a16="http://schemas.microsoft.com/office/drawing/2014/main" id="{3ED2AD85-705D-709F-D3C1-6A3B83D7F8A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9" name="Google Shape;489;p44">
            <a:extLst>
              <a:ext uri="{FF2B5EF4-FFF2-40B4-BE49-F238E27FC236}">
                <a16:creationId xmlns:a16="http://schemas.microsoft.com/office/drawing/2014/main" id="{0C1F001B-C9AE-A1D2-96B2-4C4BE51AD48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4">
            <a:extLst>
              <a:ext uri="{FF2B5EF4-FFF2-40B4-BE49-F238E27FC236}">
                <a16:creationId xmlns:a16="http://schemas.microsoft.com/office/drawing/2014/main" id="{24667031-A215-E685-074D-5044EC0E15B2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4">
            <a:extLst>
              <a:ext uri="{FF2B5EF4-FFF2-40B4-BE49-F238E27FC236}">
                <a16:creationId xmlns:a16="http://schemas.microsoft.com/office/drawing/2014/main" id="{460FB9AB-4037-CDCD-6A5A-BA287A2801EC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2D74E-94F8-591F-D91B-03CD888B1BD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778" t="41600" r="26371" b="45800"/>
          <a:stretch>
            <a:fillRect/>
          </a:stretch>
        </p:blipFill>
        <p:spPr>
          <a:xfrm>
            <a:off x="617275" y="2186378"/>
            <a:ext cx="9799205" cy="248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75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51"/>
    </mc:Choice>
    <mc:Fallback xmlns="">
      <p:transition spd="slow" advTm="6265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3" name="Google Shape;503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45"/>
          <p:cNvPicPr preferRelativeResize="0"/>
          <p:nvPr/>
        </p:nvPicPr>
        <p:blipFill rotWithShape="1">
          <a:blip r:embed="rId4">
            <a:alphaModFix/>
          </a:blip>
          <a:srcRect l="37030" t="43144" r="26160" b="34617"/>
          <a:stretch/>
        </p:blipFill>
        <p:spPr>
          <a:xfrm>
            <a:off x="617275" y="1231789"/>
            <a:ext cx="10812600" cy="516898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508" name="Google Shape;508;p45"/>
          <p:cNvSpPr txBox="1"/>
          <p:nvPr/>
        </p:nvSpPr>
        <p:spPr>
          <a:xfrm>
            <a:off x="2471850" y="38695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09" name="Google Shape;509;p45"/>
          <p:cNvSpPr txBox="1"/>
          <p:nvPr/>
        </p:nvSpPr>
        <p:spPr>
          <a:xfrm>
            <a:off x="2288550" y="4442025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0" name="Google Shape;510;p45"/>
          <p:cNvSpPr txBox="1"/>
          <p:nvPr/>
        </p:nvSpPr>
        <p:spPr>
          <a:xfrm>
            <a:off x="2513150" y="4993026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1" name="Google Shape;511;p45"/>
          <p:cNvSpPr txBox="1"/>
          <p:nvPr/>
        </p:nvSpPr>
        <p:spPr>
          <a:xfrm>
            <a:off x="5028284" y="4993436"/>
            <a:ext cx="4851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2" name="Google Shape;512;p45"/>
          <p:cNvSpPr txBox="1"/>
          <p:nvPr/>
        </p:nvSpPr>
        <p:spPr>
          <a:xfrm>
            <a:off x="5000750" y="27844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3" name="Google Shape;513;p45"/>
          <p:cNvSpPr txBox="1"/>
          <p:nvPr/>
        </p:nvSpPr>
        <p:spPr>
          <a:xfrm>
            <a:off x="4817308" y="3869500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4" name="Google Shape;514;p45"/>
          <p:cNvSpPr txBox="1"/>
          <p:nvPr/>
        </p:nvSpPr>
        <p:spPr>
          <a:xfrm>
            <a:off x="7727325" y="2245048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5" name="Google Shape;515;p45"/>
          <p:cNvSpPr txBox="1"/>
          <p:nvPr/>
        </p:nvSpPr>
        <p:spPr>
          <a:xfrm>
            <a:off x="7484775" y="4452876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6" name="Google Shape;516;p45"/>
          <p:cNvSpPr txBox="1"/>
          <p:nvPr/>
        </p:nvSpPr>
        <p:spPr>
          <a:xfrm>
            <a:off x="7793755" y="3881152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7" name="Google Shape;517;p45"/>
          <p:cNvSpPr txBox="1"/>
          <p:nvPr/>
        </p:nvSpPr>
        <p:spPr>
          <a:xfrm>
            <a:off x="7363660" y="5029550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  <p:sp>
        <p:nvSpPr>
          <p:cNvPr id="518" name="Google Shape;518;p45"/>
          <p:cNvSpPr txBox="1"/>
          <p:nvPr/>
        </p:nvSpPr>
        <p:spPr>
          <a:xfrm>
            <a:off x="10509250" y="4452876"/>
            <a:ext cx="4851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72"/>
    </mc:Choice>
    <mc:Fallback xmlns="">
      <p:transition spd="slow" advTm="104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6"/>
          <p:cNvSpPr txBox="1"/>
          <p:nvPr/>
        </p:nvSpPr>
        <p:spPr>
          <a:xfrm>
            <a:off x="889000" y="2391850"/>
            <a:ext cx="9862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1" name="Google Shape;531;p46"/>
          <p:cNvPicPr preferRelativeResize="0"/>
          <p:nvPr/>
        </p:nvPicPr>
        <p:blipFill rotWithShape="1">
          <a:blip r:embed="rId3">
            <a:alphaModFix/>
          </a:blip>
          <a:srcRect l="36757" t="42736" r="30641" b="34931"/>
          <a:stretch/>
        </p:blipFill>
        <p:spPr>
          <a:xfrm>
            <a:off x="617275" y="1231800"/>
            <a:ext cx="108126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04"/>
    </mc:Choice>
    <mc:Fallback xmlns="">
      <p:transition spd="slow" advTm="5060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Answers</a:t>
            </a: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4" name="Google Shape;544;p47"/>
          <p:cNvPicPr preferRelativeResize="0"/>
          <p:nvPr/>
        </p:nvPicPr>
        <p:blipFill rotWithShape="1">
          <a:blip r:embed="rId3">
            <a:alphaModFix/>
          </a:blip>
          <a:srcRect l="50201" t="63164" r="30742" b="17219"/>
          <a:stretch/>
        </p:blipFill>
        <p:spPr>
          <a:xfrm>
            <a:off x="674600" y="1755100"/>
            <a:ext cx="7627776" cy="3666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18"/>
    </mc:Choice>
    <mc:Fallback xmlns="">
      <p:transition spd="slow" advTm="5481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3" name="Google Shape;553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4" name="Google Shape;554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7" name="Google Shape;557;p48"/>
          <p:cNvPicPr preferRelativeResize="0"/>
          <p:nvPr/>
        </p:nvPicPr>
        <p:blipFill rotWithShape="1">
          <a:blip r:embed="rId4">
            <a:alphaModFix/>
          </a:blip>
          <a:srcRect l="37213" t="44164" r="30185" b="19747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48"/>
          <p:cNvSpPr txBox="1"/>
          <p:nvPr/>
        </p:nvSpPr>
        <p:spPr>
          <a:xfrm>
            <a:off x="1987400" y="3112725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59" name="Google Shape;559;p48"/>
          <p:cNvSpPr txBox="1"/>
          <p:nvPr/>
        </p:nvSpPr>
        <p:spPr>
          <a:xfrm>
            <a:off x="1937750" y="39872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0" name="Google Shape;560;p48"/>
          <p:cNvSpPr txBox="1"/>
          <p:nvPr/>
        </p:nvSpPr>
        <p:spPr>
          <a:xfrm>
            <a:off x="1987400" y="3598500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1" name="Google Shape;561;p48"/>
          <p:cNvSpPr txBox="1"/>
          <p:nvPr/>
        </p:nvSpPr>
        <p:spPr>
          <a:xfrm>
            <a:off x="1937750" y="4390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2" name="Google Shape;562;p48"/>
          <p:cNvSpPr txBox="1"/>
          <p:nvPr/>
        </p:nvSpPr>
        <p:spPr>
          <a:xfrm>
            <a:off x="1937750" y="486182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3" name="Google Shape;563;p48"/>
          <p:cNvSpPr txBox="1"/>
          <p:nvPr/>
        </p:nvSpPr>
        <p:spPr>
          <a:xfrm>
            <a:off x="1888100" y="52966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4" name="Google Shape;564;p48"/>
          <p:cNvSpPr txBox="1"/>
          <p:nvPr/>
        </p:nvSpPr>
        <p:spPr>
          <a:xfrm>
            <a:off x="1888100" y="5736375"/>
            <a:ext cx="126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130"/>
    </mc:Choice>
    <mc:Fallback xmlns="">
      <p:transition spd="slow" advTm="88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>
          <a:extLst>
            <a:ext uri="{FF2B5EF4-FFF2-40B4-BE49-F238E27FC236}">
              <a16:creationId xmlns:a16="http://schemas.microsoft.com/office/drawing/2014/main" id="{058CD832-A3DB-C3F6-5EAE-7D0C4B260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">
            <a:extLst>
              <a:ext uri="{FF2B5EF4-FFF2-40B4-BE49-F238E27FC236}">
                <a16:creationId xmlns:a16="http://schemas.microsoft.com/office/drawing/2014/main" id="{7F283668-8340-969B-2847-BF07DF97C8E1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1">
            <a:extLst>
              <a:ext uri="{FF2B5EF4-FFF2-40B4-BE49-F238E27FC236}">
                <a16:creationId xmlns:a16="http://schemas.microsoft.com/office/drawing/2014/main" id="{76B21CAF-8FE9-B2FA-72CD-5F3BCE0DFC16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4" name="Google Shape;614;p51">
            <a:extLst>
              <a:ext uri="{FF2B5EF4-FFF2-40B4-BE49-F238E27FC236}">
                <a16:creationId xmlns:a16="http://schemas.microsoft.com/office/drawing/2014/main" id="{54AEC98D-1137-6395-02E1-BE35C18B91FC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1">
            <a:extLst>
              <a:ext uri="{FF2B5EF4-FFF2-40B4-BE49-F238E27FC236}">
                <a16:creationId xmlns:a16="http://schemas.microsoft.com/office/drawing/2014/main" id="{C92D4F07-BA78-6C8B-B0AE-FB7063F74D8C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1">
            <a:extLst>
              <a:ext uri="{FF2B5EF4-FFF2-40B4-BE49-F238E27FC236}">
                <a16:creationId xmlns:a16="http://schemas.microsoft.com/office/drawing/2014/main" id="{D2175BDF-9A63-840D-A954-2E86BF816542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ED2B55-1E31-F88C-7C00-587B8CEFF0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778" t="27951" r="28147" b="44750"/>
          <a:stretch>
            <a:fillRect/>
          </a:stretch>
        </p:blipFill>
        <p:spPr>
          <a:xfrm>
            <a:off x="551384" y="1231789"/>
            <a:ext cx="10878490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8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96"/>
    </mc:Choice>
    <mc:Fallback xmlns="">
      <p:transition spd="slow" advTm="2569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>
          <a:extLst>
            <a:ext uri="{FF2B5EF4-FFF2-40B4-BE49-F238E27FC236}">
              <a16:creationId xmlns:a16="http://schemas.microsoft.com/office/drawing/2014/main" id="{83DCC95B-D9B5-E35A-81F4-E75A86B16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">
            <a:extLst>
              <a:ext uri="{FF2B5EF4-FFF2-40B4-BE49-F238E27FC236}">
                <a16:creationId xmlns:a16="http://schemas.microsoft.com/office/drawing/2014/main" id="{A70FE2A1-356D-A9F7-4207-5A3D6909C622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1">
            <a:extLst>
              <a:ext uri="{FF2B5EF4-FFF2-40B4-BE49-F238E27FC236}">
                <a16:creationId xmlns:a16="http://schemas.microsoft.com/office/drawing/2014/main" id="{57BBC05D-2624-CE33-7ED2-0F1B236D0D79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4" name="Google Shape;614;p51">
            <a:extLst>
              <a:ext uri="{FF2B5EF4-FFF2-40B4-BE49-F238E27FC236}">
                <a16:creationId xmlns:a16="http://schemas.microsoft.com/office/drawing/2014/main" id="{2D4FC1A1-2F1D-66AF-79A9-00057B61A38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1">
            <a:extLst>
              <a:ext uri="{FF2B5EF4-FFF2-40B4-BE49-F238E27FC236}">
                <a16:creationId xmlns:a16="http://schemas.microsoft.com/office/drawing/2014/main" id="{3E9437FC-0079-8F84-86CE-36215C825F6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1">
            <a:extLst>
              <a:ext uri="{FF2B5EF4-FFF2-40B4-BE49-F238E27FC236}">
                <a16:creationId xmlns:a16="http://schemas.microsoft.com/office/drawing/2014/main" id="{F27C61AC-54CD-BC31-FF98-075D606977CF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9AB70-AA00-B10F-A6F8-150710D214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781" t="19551" r="22241" b="60499"/>
          <a:stretch>
            <a:fillRect/>
          </a:stretch>
        </p:blipFill>
        <p:spPr>
          <a:xfrm>
            <a:off x="617275" y="1231790"/>
            <a:ext cx="10812599" cy="399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43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07"/>
    </mc:Choice>
    <mc:Fallback xmlns="">
      <p:transition spd="slow" advTm="7710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2" name="Google Shape;57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7" name="Google Shape;577;p49"/>
          <p:cNvPicPr preferRelativeResize="0"/>
          <p:nvPr/>
        </p:nvPicPr>
        <p:blipFill rotWithShape="1">
          <a:blip r:embed="rId6">
            <a:alphaModFix/>
          </a:blip>
          <a:srcRect l="38705" t="44483" r="25591" b="3327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49"/>
          <p:cNvSpPr txBox="1"/>
          <p:nvPr/>
        </p:nvSpPr>
        <p:spPr>
          <a:xfrm>
            <a:off x="6508100" y="3369775"/>
            <a:ext cx="3641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Alex thinks it’s a bad idea</a:t>
            </a:r>
            <a:endParaRPr/>
          </a:p>
        </p:txBody>
      </p:sp>
      <p:sp>
        <p:nvSpPr>
          <p:cNvPr id="580" name="Google Shape;580;p49"/>
          <p:cNvSpPr txBox="1"/>
          <p:nvPr/>
        </p:nvSpPr>
        <p:spPr>
          <a:xfrm>
            <a:off x="6478550" y="4043250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1" name="Google Shape;581;p49"/>
          <p:cNvSpPr txBox="1"/>
          <p:nvPr/>
        </p:nvSpPr>
        <p:spPr>
          <a:xfrm>
            <a:off x="6197100" y="4811500"/>
            <a:ext cx="584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2" name="Google Shape;582;p49"/>
          <p:cNvSpPr txBox="1"/>
          <p:nvPr/>
        </p:nvSpPr>
        <p:spPr>
          <a:xfrm>
            <a:off x="5621675" y="5498825"/>
            <a:ext cx="4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It’s for 8 people on Wednesday</a:t>
            </a:r>
            <a:endParaRPr/>
          </a:p>
        </p:txBody>
      </p:sp>
      <p:pic>
        <p:nvPicPr>
          <p:cNvPr id="2" name="1_69">
            <a:hlinkClick r:id="" action="ppaction://media"/>
            <a:extLst>
              <a:ext uri="{FF2B5EF4-FFF2-40B4-BE49-F238E27FC236}">
                <a16:creationId xmlns:a16="http://schemas.microsoft.com/office/drawing/2014/main" id="{D38CF1C7-6C24-8E07-6AA3-2EE6FD99FE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0497" y="577427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872"/>
    </mc:Choice>
    <mc:Fallback xmlns="">
      <p:transition spd="slow" advTm="176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6705" objId="2"/>
        <p14:stopEvt time="134336" objId="2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5" name="Google Shape;595;p50"/>
          <p:cNvPicPr preferRelativeResize="0"/>
          <p:nvPr/>
        </p:nvPicPr>
        <p:blipFill rotWithShape="1">
          <a:blip r:embed="rId6">
            <a:alphaModFix/>
          </a:blip>
          <a:srcRect l="38711" t="47634" r="28915" b="21345"/>
          <a:stretch/>
        </p:blipFill>
        <p:spPr>
          <a:xfrm>
            <a:off x="688600" y="1349200"/>
            <a:ext cx="10678877" cy="5051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597" name="Google Shape;597;p50"/>
          <p:cNvSpPr txBox="1"/>
          <p:nvPr/>
        </p:nvSpPr>
        <p:spPr>
          <a:xfrm>
            <a:off x="2253325" y="20434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598" name="Google Shape;598;p50"/>
          <p:cNvSpPr txBox="1"/>
          <p:nvPr/>
        </p:nvSpPr>
        <p:spPr>
          <a:xfrm>
            <a:off x="6198625" y="21015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/>
          </a:p>
        </p:txBody>
      </p:sp>
      <p:sp>
        <p:nvSpPr>
          <p:cNvPr id="599" name="Google Shape;599;p50"/>
          <p:cNvSpPr txBox="1"/>
          <p:nvPr/>
        </p:nvSpPr>
        <p:spPr>
          <a:xfrm>
            <a:off x="2148925" y="2894050"/>
            <a:ext cx="1097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agree</a:t>
            </a:r>
            <a:endParaRPr/>
          </a:p>
        </p:txBody>
      </p:sp>
      <p:sp>
        <p:nvSpPr>
          <p:cNvPr id="600" name="Google Shape;600;p50"/>
          <p:cNvSpPr txBox="1"/>
          <p:nvPr/>
        </p:nvSpPr>
        <p:spPr>
          <a:xfrm>
            <a:off x="4096150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sp>
        <p:nvSpPr>
          <p:cNvPr id="601" name="Google Shape;601;p50"/>
          <p:cNvSpPr txBox="1"/>
          <p:nvPr/>
        </p:nvSpPr>
        <p:spPr>
          <a:xfrm>
            <a:off x="7943475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</a:t>
            </a:r>
            <a:endParaRPr/>
          </a:p>
        </p:txBody>
      </p:sp>
      <p:sp>
        <p:nvSpPr>
          <p:cNvPr id="602" name="Google Shape;602;p50"/>
          <p:cNvSpPr txBox="1"/>
          <p:nvPr/>
        </p:nvSpPr>
        <p:spPr>
          <a:xfrm>
            <a:off x="2253325" y="3744700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idea</a:t>
            </a:r>
            <a:endParaRPr/>
          </a:p>
        </p:txBody>
      </p:sp>
      <p:sp>
        <p:nvSpPr>
          <p:cNvPr id="603" name="Google Shape;603;p50"/>
          <p:cNvSpPr txBox="1"/>
          <p:nvPr/>
        </p:nvSpPr>
        <p:spPr>
          <a:xfrm>
            <a:off x="1908125" y="41792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</a:t>
            </a:r>
            <a:endParaRPr/>
          </a:p>
        </p:txBody>
      </p:sp>
      <p:sp>
        <p:nvSpPr>
          <p:cNvPr id="604" name="Google Shape;604;p50"/>
          <p:cNvSpPr txBox="1"/>
          <p:nvPr/>
        </p:nvSpPr>
        <p:spPr>
          <a:xfrm>
            <a:off x="3572050" y="4692225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</a:t>
            </a:r>
            <a:endParaRPr/>
          </a:p>
        </p:txBody>
      </p:sp>
      <p:sp>
        <p:nvSpPr>
          <p:cNvPr id="605" name="Google Shape;605;p50"/>
          <p:cNvSpPr txBox="1"/>
          <p:nvPr/>
        </p:nvSpPr>
        <p:spPr>
          <a:xfrm>
            <a:off x="2011525" y="51848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</a:t>
            </a:r>
            <a:endParaRPr/>
          </a:p>
        </p:txBody>
      </p:sp>
      <p:sp>
        <p:nvSpPr>
          <p:cNvPr id="606" name="Google Shape;606;p50"/>
          <p:cNvSpPr txBox="1"/>
          <p:nvPr/>
        </p:nvSpPr>
        <p:spPr>
          <a:xfrm>
            <a:off x="3047075" y="5677425"/>
            <a:ext cx="839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</a:t>
            </a:r>
            <a:endParaRPr/>
          </a:p>
        </p:txBody>
      </p:sp>
      <p:pic>
        <p:nvPicPr>
          <p:cNvPr id="2" name="1_69">
            <a:hlinkClick r:id="" action="ppaction://media"/>
            <a:extLst>
              <a:ext uri="{FF2B5EF4-FFF2-40B4-BE49-F238E27FC236}">
                <a16:creationId xmlns:a16="http://schemas.microsoft.com/office/drawing/2014/main" id="{044CCF5D-BAE2-CC78-7002-6787CE231D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3512" y="61651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28"/>
    </mc:Choice>
    <mc:Fallback xmlns="">
      <p:transition spd="slow" advTm="181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7279" objId="2"/>
        <p14:stopEvt time="125031" objId="2"/>
      </p14:showEvt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4" name="Google Shape;614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9" name="Google Shape;619;p51"/>
          <p:cNvPicPr preferRelativeResize="0"/>
          <p:nvPr/>
        </p:nvPicPr>
        <p:blipFill rotWithShape="1">
          <a:blip r:embed="rId3">
            <a:alphaModFix/>
          </a:blip>
          <a:srcRect l="21595" t="15794" r="24212" b="6668"/>
          <a:stretch/>
        </p:blipFill>
        <p:spPr>
          <a:xfrm>
            <a:off x="617276" y="1083275"/>
            <a:ext cx="10812602" cy="53174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518"/>
    </mc:Choice>
    <mc:Fallback xmlns="">
      <p:transition spd="slow" advTm="21451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7" name="Google Shape;6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9" name="Google Shape;6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2" name="Google Shape;632;p52"/>
          <p:cNvPicPr preferRelativeResize="0"/>
          <p:nvPr/>
        </p:nvPicPr>
        <p:blipFill rotWithShape="1">
          <a:blip r:embed="rId3">
            <a:alphaModFix/>
          </a:blip>
          <a:srcRect l="25276" t="32936" r="21000" b="16242"/>
          <a:stretch/>
        </p:blipFill>
        <p:spPr>
          <a:xfrm>
            <a:off x="617275" y="1231790"/>
            <a:ext cx="10812600" cy="5226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95"/>
    </mc:Choice>
    <mc:Fallback xmlns="">
      <p:transition spd="slow" advTm="10869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0" name="Google Shape;64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5" name="Google Shape;645;p53"/>
          <p:cNvPicPr preferRelativeResize="0"/>
          <p:nvPr/>
        </p:nvPicPr>
        <p:blipFill rotWithShape="1">
          <a:blip r:embed="rId3">
            <a:alphaModFix/>
          </a:blip>
          <a:srcRect l="20609" t="14264" r="22110" b="6181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34"/>
    </mc:Choice>
    <mc:Fallback xmlns="">
      <p:transition spd="slow" advTm="11083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8" name="Google Shape;658;p54"/>
          <p:cNvPicPr preferRelativeResize="0"/>
          <p:nvPr/>
        </p:nvPicPr>
        <p:blipFill rotWithShape="1">
          <a:blip r:embed="rId3">
            <a:alphaModFix/>
          </a:blip>
          <a:srcRect l="30787" t="34873" r="27886" b="35634"/>
          <a:stretch/>
        </p:blipFill>
        <p:spPr>
          <a:xfrm>
            <a:off x="617274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909"/>
    </mc:Choice>
    <mc:Fallback xmlns="">
      <p:transition spd="slow" advTm="8190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>
          <a:extLst>
            <a:ext uri="{FF2B5EF4-FFF2-40B4-BE49-F238E27FC236}">
              <a16:creationId xmlns:a16="http://schemas.microsoft.com/office/drawing/2014/main" id="{F213F848-4026-B156-A136-568B2160B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4">
            <a:extLst>
              <a:ext uri="{FF2B5EF4-FFF2-40B4-BE49-F238E27FC236}">
                <a16:creationId xmlns:a16="http://schemas.microsoft.com/office/drawing/2014/main" id="{A7C72A9C-C2EF-BE56-F0D9-2CE222E01E7A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4">
            <a:extLst>
              <a:ext uri="{FF2B5EF4-FFF2-40B4-BE49-F238E27FC236}">
                <a16:creationId xmlns:a16="http://schemas.microsoft.com/office/drawing/2014/main" id="{03AB69BF-3B2C-BC7A-490E-8E62C359E44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p54">
            <a:extLst>
              <a:ext uri="{FF2B5EF4-FFF2-40B4-BE49-F238E27FC236}">
                <a16:creationId xmlns:a16="http://schemas.microsoft.com/office/drawing/2014/main" id="{50562361-8435-AE9E-C7BF-8D4331B9E82C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4">
            <a:extLst>
              <a:ext uri="{FF2B5EF4-FFF2-40B4-BE49-F238E27FC236}">
                <a16:creationId xmlns:a16="http://schemas.microsoft.com/office/drawing/2014/main" id="{837A5E70-062B-E120-002A-C75FDB8FB33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4">
            <a:extLst>
              <a:ext uri="{FF2B5EF4-FFF2-40B4-BE49-F238E27FC236}">
                <a16:creationId xmlns:a16="http://schemas.microsoft.com/office/drawing/2014/main" id="{47A302C1-7789-9F81-ADDA-E2BC876EAC94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8DECD5-50D8-8788-8BE0-A6A98F8411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327" t="51049" r="20387" b="26001"/>
          <a:stretch>
            <a:fillRect/>
          </a:stretch>
        </p:blipFill>
        <p:spPr>
          <a:xfrm>
            <a:off x="617275" y="1231789"/>
            <a:ext cx="10812600" cy="26292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C151E7-791C-FFF6-1F52-07C0EEEFDE0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651" t="59789" r="27556" b="20601"/>
          <a:stretch>
            <a:fillRect/>
          </a:stretch>
        </p:blipFill>
        <p:spPr>
          <a:xfrm>
            <a:off x="617275" y="3861048"/>
            <a:ext cx="10812600" cy="25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26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652"/>
    </mc:Choice>
    <mc:Fallback xmlns="">
      <p:transition spd="slow" advTm="8865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>
          <a:extLst>
            <a:ext uri="{FF2B5EF4-FFF2-40B4-BE49-F238E27FC236}">
              <a16:creationId xmlns:a16="http://schemas.microsoft.com/office/drawing/2014/main" id="{FBD1BAC9-A2EB-2DB2-472D-EF9E2AD6B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4">
            <a:extLst>
              <a:ext uri="{FF2B5EF4-FFF2-40B4-BE49-F238E27FC236}">
                <a16:creationId xmlns:a16="http://schemas.microsoft.com/office/drawing/2014/main" id="{AE95051C-D45D-DFC0-8840-8504FEB78CF7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4">
            <a:extLst>
              <a:ext uri="{FF2B5EF4-FFF2-40B4-BE49-F238E27FC236}">
                <a16:creationId xmlns:a16="http://schemas.microsoft.com/office/drawing/2014/main" id="{F3E1D3F1-3F1B-9D83-B43F-BF7971BFB3F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p54">
            <a:extLst>
              <a:ext uri="{FF2B5EF4-FFF2-40B4-BE49-F238E27FC236}">
                <a16:creationId xmlns:a16="http://schemas.microsoft.com/office/drawing/2014/main" id="{2FF121A4-B8DC-0001-6498-377D473F1B2B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4">
            <a:extLst>
              <a:ext uri="{FF2B5EF4-FFF2-40B4-BE49-F238E27FC236}">
                <a16:creationId xmlns:a16="http://schemas.microsoft.com/office/drawing/2014/main" id="{BC3E32CF-2E79-8F0E-72D4-3CD76C2E0342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4">
            <a:extLst>
              <a:ext uri="{FF2B5EF4-FFF2-40B4-BE49-F238E27FC236}">
                <a16:creationId xmlns:a16="http://schemas.microsoft.com/office/drawing/2014/main" id="{AE7FBA40-74E7-1DCF-B7F1-EF9A066EF8FE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12B3BA-644F-4598-2F54-ED8472CE5B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287" t="21860" r="30510" b="58400"/>
          <a:stretch>
            <a:fillRect/>
          </a:stretch>
        </p:blipFill>
        <p:spPr>
          <a:xfrm>
            <a:off x="617276" y="1231789"/>
            <a:ext cx="10812598" cy="26292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F753EB-22A3-F5B5-6001-9F499F42907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328" t="46850" r="20469" b="32150"/>
          <a:stretch>
            <a:fillRect/>
          </a:stretch>
        </p:blipFill>
        <p:spPr>
          <a:xfrm>
            <a:off x="617275" y="3861048"/>
            <a:ext cx="10812599" cy="25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4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73"/>
    </mc:Choice>
    <mc:Fallback xmlns="">
      <p:transition spd="slow" advTm="51873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5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 dirty="0">
              <a:solidFill>
                <a:schemeClr val="tx1"/>
              </a:solidFill>
              <a:sym typeface="Arial"/>
            </a:endParaRPr>
          </a:p>
        </p:txBody>
      </p:sp>
      <p:sp>
        <p:nvSpPr>
          <p:cNvPr id="668" name="Google Shape;668;p55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55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63"/>
    </mc:Choice>
    <mc:Fallback xmlns="">
      <p:transition spd="slow" advTm="19363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2.8|12.7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6.3|31.5|29.8|4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3.9|2.8|7.6|8.4|6.3|4.8|6.9|5.4|2.8|3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9|42|11.7|6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4.3|16.7|12.6|7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6.3|1.1|2.7|2.5|2.1|1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7.9|20.3|21|20.6|1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2|17.4|21.4|42.8|21.9|16.2|2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1.6|18.7|18.9|10.7|1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|13.1|13.7|16.2|11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2.4|9.9|13.1|7.7|5|1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2.4|11.1|11.4|2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|8.5|4.3|5.4|4.9|5.4|3.5|2.9|5.6|2.1|4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7|5.5|9.4|4.8|12.4|9.8|3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3.4|11.5|6.3|7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2.9|3|5.7|1.8|3.4|4.5|3.5|7.8|9.1|5.8"/>
</p:tagLst>
</file>

<file path=ppt/theme/theme1.xml><?xml version="1.0" encoding="utf-8"?>
<a:theme xmlns:a="http://schemas.openxmlformats.org/drawingml/2006/main" name="202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585FB-E84F-45D0-A4B7-3C880444259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0162EFB-BB88-40C3-A25E-B97DB9D497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2024</Template>
  <TotalTime>589</TotalTime>
  <Words>215</Words>
  <Application>Microsoft Office PowerPoint</Application>
  <PresentationFormat>Widescreen</PresentationFormat>
  <Paragraphs>166</Paragraphs>
  <Slides>40</Slides>
  <Notes>40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Comic Sans MS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14</cp:revision>
  <dcterms:modified xsi:type="dcterms:W3CDTF">2025-07-02T19:28:49Z</dcterms:modified>
</cp:coreProperties>
</file>