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520" r:id="rId7"/>
    <p:sldId id="306" r:id="rId8"/>
    <p:sldId id="481" r:id="rId9"/>
    <p:sldId id="523" r:id="rId10"/>
    <p:sldId id="561" r:id="rId11"/>
    <p:sldId id="524" r:id="rId12"/>
    <p:sldId id="562" r:id="rId13"/>
    <p:sldId id="563" r:id="rId14"/>
    <p:sldId id="525" r:id="rId15"/>
    <p:sldId id="526" r:id="rId16"/>
    <p:sldId id="527" r:id="rId17"/>
    <p:sldId id="528" r:id="rId18"/>
    <p:sldId id="530" r:id="rId19"/>
    <p:sldId id="531" r:id="rId20"/>
    <p:sldId id="532" r:id="rId21"/>
    <p:sldId id="533" r:id="rId22"/>
    <p:sldId id="534" r:id="rId23"/>
    <p:sldId id="535" r:id="rId24"/>
    <p:sldId id="536" r:id="rId25"/>
    <p:sldId id="537" r:id="rId26"/>
    <p:sldId id="538" r:id="rId27"/>
    <p:sldId id="539" r:id="rId28"/>
    <p:sldId id="541" r:id="rId29"/>
    <p:sldId id="540" r:id="rId30"/>
    <p:sldId id="542" r:id="rId31"/>
    <p:sldId id="548" r:id="rId32"/>
    <p:sldId id="547" r:id="rId33"/>
    <p:sldId id="545" r:id="rId34"/>
    <p:sldId id="549" r:id="rId35"/>
    <p:sldId id="550" r:id="rId36"/>
    <p:sldId id="551" r:id="rId37"/>
    <p:sldId id="552" r:id="rId38"/>
    <p:sldId id="555" r:id="rId39"/>
    <p:sldId id="554" r:id="rId40"/>
    <p:sldId id="556" r:id="rId41"/>
    <p:sldId id="557" r:id="rId42"/>
    <p:sldId id="558" r:id="rId43"/>
    <p:sldId id="559" r:id="rId44"/>
    <p:sldId id="560" r:id="rId45"/>
    <p:sldId id="51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3"/>
            <p14:sldId id="561"/>
            <p14:sldId id="524"/>
            <p14:sldId id="562"/>
            <p14:sldId id="563"/>
            <p14:sldId id="525"/>
            <p14:sldId id="526"/>
            <p14:sldId id="527"/>
            <p14:sldId id="528"/>
            <p14:sldId id="530"/>
            <p14:sldId id="531"/>
            <p14:sldId id="532"/>
            <p14:sldId id="533"/>
            <p14:sldId id="534"/>
            <p14:sldId id="535"/>
            <p14:sldId id="536"/>
            <p14:sldId id="537"/>
            <p14:sldId id="538"/>
            <p14:sldId id="539"/>
            <p14:sldId id="541"/>
            <p14:sldId id="540"/>
            <p14:sldId id="542"/>
            <p14:sldId id="548"/>
            <p14:sldId id="547"/>
            <p14:sldId id="545"/>
            <p14:sldId id="549"/>
            <p14:sldId id="550"/>
            <p14:sldId id="551"/>
            <p14:sldId id="552"/>
            <p14:sldId id="555"/>
            <p14:sldId id="554"/>
            <p14:sldId id="556"/>
            <p14:sldId id="557"/>
            <p14:sldId id="558"/>
            <p14:sldId id="559"/>
            <p14:sldId id="560"/>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F58221"/>
    <a:srgbClr val="669BBC"/>
    <a:srgbClr val="FAC748"/>
    <a:srgbClr val="8E5A6D"/>
    <a:srgbClr val="203E5F"/>
    <a:srgbClr val="00AEEF"/>
    <a:srgbClr val="FFD200"/>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09A83C-447A-4706-8757-E931EBA38F55}" v="65" dt="2025-12-01T23:10:33.718"/>
    <p1510:client id="{880304BC-7BA2-4FDD-9D8E-572EB5B2A425}" v="1" dt="2025-12-01T23:30:04.4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894" autoAdjust="0"/>
  </p:normalViewPr>
  <p:slideViewPr>
    <p:cSldViewPr snapToGrid="0">
      <p:cViewPr varScale="1">
        <p:scale>
          <a:sx n="54" d="100"/>
          <a:sy n="54" d="100"/>
        </p:scale>
        <p:origin x="1124" y="44"/>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1FCBD97F-472D-432A-BF15-6F092E283004}"/>
    <pc:docChg chg="delSld modSld modSection">
      <pc:chgData name="Kareem Ahmed" userId="668b7c42-9793-4d96-80a6-ccc644a66bcf" providerId="ADAL" clId="{1FCBD97F-472D-432A-BF15-6F092E283004}" dt="2025-12-01T23:30:04.448" v="246"/>
      <pc:docMkLst>
        <pc:docMk/>
      </pc:docMkLst>
      <pc:sldChg chg="addSp delSp modSp modTransition modAnim">
        <pc:chgData name="Kareem Ahmed" userId="668b7c42-9793-4d96-80a6-ccc644a66bcf" providerId="ADAL" clId="{1FCBD97F-472D-432A-BF15-6F092E283004}" dt="2025-12-01T23:30:04.448" v="246"/>
        <pc:sldMkLst>
          <pc:docMk/>
          <pc:sldMk cId="0" sldId="303"/>
        </pc:sldMkLst>
        <pc:picChg chg="add del mod">
          <ac:chgData name="Kareem Ahmed" userId="668b7c42-9793-4d96-80a6-ccc644a66bcf" providerId="ADAL" clId="{1FCBD97F-472D-432A-BF15-6F092E283004}" dt="2025-12-01T23:30:04.448" v="246"/>
          <ac:picMkLst>
            <pc:docMk/>
            <pc:sldMk cId="0" sldId="303"/>
            <ac:picMk id="14" creationId="{1F0F0F40-66DD-B8AF-80B1-8BCD424F6F58}"/>
          </ac:picMkLst>
        </pc:picChg>
      </pc:sldChg>
      <pc:sldChg chg="addSp delSp modSp modTransition modAnim">
        <pc:chgData name="Kareem Ahmed" userId="668b7c42-9793-4d96-80a6-ccc644a66bcf" providerId="ADAL" clId="{1FCBD97F-472D-432A-BF15-6F092E283004}" dt="2025-12-01T23:30:04.448" v="246"/>
        <pc:sldMkLst>
          <pc:docMk/>
          <pc:sldMk cId="0" sldId="306"/>
        </pc:sldMkLst>
        <pc:picChg chg="add del mod">
          <ac:chgData name="Kareem Ahmed" userId="668b7c42-9793-4d96-80a6-ccc644a66bcf" providerId="ADAL" clId="{1FCBD97F-472D-432A-BF15-6F092E283004}" dt="2025-12-01T23:30:04.448" v="246"/>
          <ac:picMkLst>
            <pc:docMk/>
            <pc:sldMk cId="0" sldId="306"/>
            <ac:picMk id="6" creationId="{356F34C5-D8F2-B2B2-A363-6E8CDC5750D8}"/>
          </ac:picMkLst>
        </pc:picChg>
      </pc:sldChg>
      <pc:sldChg chg="addSp delSp modSp modTransition modAnim">
        <pc:chgData name="Kareem Ahmed" userId="668b7c42-9793-4d96-80a6-ccc644a66bcf" providerId="ADAL" clId="{1FCBD97F-472D-432A-BF15-6F092E283004}" dt="2025-12-01T23:30:04.448" v="246"/>
        <pc:sldMkLst>
          <pc:docMk/>
          <pc:sldMk cId="0" sldId="349"/>
        </pc:sldMkLst>
        <pc:picChg chg="add del mod">
          <ac:chgData name="Kareem Ahmed" userId="668b7c42-9793-4d96-80a6-ccc644a66bcf" providerId="ADAL" clId="{1FCBD97F-472D-432A-BF15-6F092E283004}" dt="2025-12-01T23:30:04.448" v="246"/>
          <ac:picMkLst>
            <pc:docMk/>
            <pc:sldMk cId="0" sldId="349"/>
            <ac:picMk id="5" creationId="{0801D187-C35D-C23E-3AF1-78E82443AC31}"/>
          </ac:picMkLst>
        </pc:picChg>
      </pc:sldChg>
      <pc:sldChg chg="addSp delSp modSp modTransition modAnim">
        <pc:chgData name="Kareem Ahmed" userId="668b7c42-9793-4d96-80a6-ccc644a66bcf" providerId="ADAL" clId="{1FCBD97F-472D-432A-BF15-6F092E283004}" dt="2025-12-01T23:30:04.448" v="246"/>
        <pc:sldMkLst>
          <pc:docMk/>
          <pc:sldMk cId="0" sldId="480"/>
        </pc:sldMkLst>
        <pc:picChg chg="add del mod">
          <ac:chgData name="Kareem Ahmed" userId="668b7c42-9793-4d96-80a6-ccc644a66bcf" providerId="ADAL" clId="{1FCBD97F-472D-432A-BF15-6F092E283004}" dt="2025-12-01T23:30:04.448" v="246"/>
          <ac:picMkLst>
            <pc:docMk/>
            <pc:sldMk cId="0" sldId="480"/>
            <ac:picMk id="5" creationId="{3E851526-D8A5-2F95-FF09-90BD8498A0DD}"/>
          </ac:picMkLst>
        </pc:picChg>
      </pc:sldChg>
      <pc:sldChg chg="addSp delSp modSp modTransition modAnim">
        <pc:chgData name="Kareem Ahmed" userId="668b7c42-9793-4d96-80a6-ccc644a66bcf" providerId="ADAL" clId="{1FCBD97F-472D-432A-BF15-6F092E283004}" dt="2025-12-01T23:30:04.448" v="246"/>
        <pc:sldMkLst>
          <pc:docMk/>
          <pc:sldMk cId="3373065567" sldId="481"/>
        </pc:sldMkLst>
        <pc:picChg chg="add del mod">
          <ac:chgData name="Kareem Ahmed" userId="668b7c42-9793-4d96-80a6-ccc644a66bcf" providerId="ADAL" clId="{1FCBD97F-472D-432A-BF15-6F092E283004}" dt="2025-12-01T23:30:04.448" v="246"/>
          <ac:picMkLst>
            <pc:docMk/>
            <pc:sldMk cId="3373065567" sldId="481"/>
            <ac:picMk id="5" creationId="{FAB7CC15-14B0-C67F-6112-C96B65412872}"/>
          </ac:picMkLst>
        </pc:picChg>
      </pc:sldChg>
      <pc:sldChg chg="addSp delSp modSp modTransition modAnim">
        <pc:chgData name="Kareem Ahmed" userId="668b7c42-9793-4d96-80a6-ccc644a66bcf" providerId="ADAL" clId="{1FCBD97F-472D-432A-BF15-6F092E283004}" dt="2025-12-01T23:30:04.448" v="246"/>
        <pc:sldMkLst>
          <pc:docMk/>
          <pc:sldMk cId="681969876" sldId="519"/>
        </pc:sldMkLst>
        <pc:picChg chg="add del mod">
          <ac:chgData name="Kareem Ahmed" userId="668b7c42-9793-4d96-80a6-ccc644a66bcf" providerId="ADAL" clId="{1FCBD97F-472D-432A-BF15-6F092E283004}" dt="2025-12-01T23:30:04.448" v="246"/>
          <ac:picMkLst>
            <pc:docMk/>
            <pc:sldMk cId="681969876" sldId="519"/>
            <ac:picMk id="5" creationId="{BD754BC7-7525-B735-6FD1-A38900090BF5}"/>
          </ac:picMkLst>
        </pc:picChg>
      </pc:sldChg>
      <pc:sldChg chg="addSp delSp modSp modTransition modAnim">
        <pc:chgData name="Kareem Ahmed" userId="668b7c42-9793-4d96-80a6-ccc644a66bcf" providerId="ADAL" clId="{1FCBD97F-472D-432A-BF15-6F092E283004}" dt="2025-12-01T23:30:04.448" v="246"/>
        <pc:sldMkLst>
          <pc:docMk/>
          <pc:sldMk cId="649050000" sldId="520"/>
        </pc:sldMkLst>
        <pc:picChg chg="add del mod">
          <ac:chgData name="Kareem Ahmed" userId="668b7c42-9793-4d96-80a6-ccc644a66bcf" providerId="ADAL" clId="{1FCBD97F-472D-432A-BF15-6F092E283004}" dt="2025-12-01T23:30:04.448" v="246"/>
          <ac:picMkLst>
            <pc:docMk/>
            <pc:sldMk cId="649050000" sldId="520"/>
            <ac:picMk id="6" creationId="{49C50A81-9229-D7C4-F5B3-6DD08CFE4E35}"/>
          </ac:picMkLst>
        </pc:picChg>
      </pc:sldChg>
      <pc:sldChg chg="addSp delSp modSp mod modTransition modAnim">
        <pc:chgData name="Kareem Ahmed" userId="668b7c42-9793-4d96-80a6-ccc644a66bcf" providerId="ADAL" clId="{1FCBD97F-472D-432A-BF15-6F092E283004}" dt="2025-12-01T23:30:04.448" v="246"/>
        <pc:sldMkLst>
          <pc:docMk/>
          <pc:sldMk cId="928539978" sldId="523"/>
        </pc:sldMkLst>
        <pc:picChg chg="add del mod">
          <ac:chgData name="Kareem Ahmed" userId="668b7c42-9793-4d96-80a6-ccc644a66bcf" providerId="ADAL" clId="{1FCBD97F-472D-432A-BF15-6F092E283004}" dt="2025-11-30T22:42:39.958" v="3"/>
          <ac:picMkLst>
            <pc:docMk/>
            <pc:sldMk cId="928539978" sldId="523"/>
            <ac:picMk id="9" creationId="{75412381-CB26-9D15-D6A7-067058F9E6F8}"/>
          </ac:picMkLst>
        </pc:picChg>
        <pc:picChg chg="add del mod ord">
          <ac:chgData name="Kareem Ahmed" userId="668b7c42-9793-4d96-80a6-ccc644a66bcf" providerId="ADAL" clId="{1FCBD97F-472D-432A-BF15-6F092E283004}" dt="2025-11-30T22:46:09.430" v="4"/>
          <ac:picMkLst>
            <pc:docMk/>
            <pc:sldMk cId="928539978" sldId="523"/>
            <ac:picMk id="13" creationId="{500CE559-5585-F4A6-B920-4EBBB8CED7A3}"/>
          </ac:picMkLst>
        </pc:picChg>
        <pc:picChg chg="add del mod">
          <ac:chgData name="Kareem Ahmed" userId="668b7c42-9793-4d96-80a6-ccc644a66bcf" providerId="ADAL" clId="{1FCBD97F-472D-432A-BF15-6F092E283004}" dt="2025-12-01T23:30:04.448" v="246"/>
          <ac:picMkLst>
            <pc:docMk/>
            <pc:sldMk cId="928539978" sldId="523"/>
            <ac:picMk id="14" creationId="{DDA4AF58-2A78-8476-33BF-43CA893B2205}"/>
          </ac:picMkLst>
        </pc:picChg>
      </pc:sldChg>
      <pc:sldChg chg="addSp delSp modSp modTransition modAnim">
        <pc:chgData name="Kareem Ahmed" userId="668b7c42-9793-4d96-80a6-ccc644a66bcf" providerId="ADAL" clId="{1FCBD97F-472D-432A-BF15-6F092E283004}" dt="2025-12-01T23:30:04.448" v="246"/>
        <pc:sldMkLst>
          <pc:docMk/>
          <pc:sldMk cId="2536980144" sldId="524"/>
        </pc:sldMkLst>
        <pc:picChg chg="add del mod">
          <ac:chgData name="Kareem Ahmed" userId="668b7c42-9793-4d96-80a6-ccc644a66bcf" providerId="ADAL" clId="{1FCBD97F-472D-432A-BF15-6F092E283004}" dt="2025-12-01T23:30:04.448" v="246"/>
          <ac:picMkLst>
            <pc:docMk/>
            <pc:sldMk cId="2536980144" sldId="524"/>
            <ac:picMk id="11" creationId="{C90833F4-605A-E5E7-A2A8-6A0A684623DF}"/>
          </ac:picMkLst>
        </pc:picChg>
      </pc:sldChg>
      <pc:sldChg chg="addSp delSp modSp mod modTransition modAnim">
        <pc:chgData name="Kareem Ahmed" userId="668b7c42-9793-4d96-80a6-ccc644a66bcf" providerId="ADAL" clId="{1FCBD97F-472D-432A-BF15-6F092E283004}" dt="2025-12-01T23:30:04.448" v="246"/>
        <pc:sldMkLst>
          <pc:docMk/>
          <pc:sldMk cId="2984049062" sldId="525"/>
        </pc:sldMkLst>
        <pc:picChg chg="add del mod">
          <ac:chgData name="Kareem Ahmed" userId="668b7c42-9793-4d96-80a6-ccc644a66bcf" providerId="ADAL" clId="{1FCBD97F-472D-432A-BF15-6F092E283004}" dt="2025-11-30T22:55:53.467" v="13"/>
          <ac:picMkLst>
            <pc:docMk/>
            <pc:sldMk cId="2984049062" sldId="525"/>
            <ac:picMk id="11" creationId="{15EB06CF-8039-6385-70C6-FEFD425CFA5F}"/>
          </ac:picMkLst>
        </pc:picChg>
        <pc:picChg chg="add del mod ord">
          <ac:chgData name="Kareem Ahmed" userId="668b7c42-9793-4d96-80a6-ccc644a66bcf" providerId="ADAL" clId="{1FCBD97F-472D-432A-BF15-6F092E283004}" dt="2025-11-30T23:00:16.391" v="14"/>
          <ac:picMkLst>
            <pc:docMk/>
            <pc:sldMk cId="2984049062" sldId="525"/>
            <ac:picMk id="14" creationId="{9F54156E-1241-0AAF-D705-9C852F54888D}"/>
          </ac:picMkLst>
        </pc:picChg>
        <pc:picChg chg="add del mod">
          <ac:chgData name="Kareem Ahmed" userId="668b7c42-9793-4d96-80a6-ccc644a66bcf" providerId="ADAL" clId="{1FCBD97F-472D-432A-BF15-6F092E283004}" dt="2025-12-01T23:30:04.448" v="246"/>
          <ac:picMkLst>
            <pc:docMk/>
            <pc:sldMk cId="2984049062" sldId="525"/>
            <ac:picMk id="15" creationId="{2AF07F93-1C84-2876-95A1-77F3E81E0B56}"/>
          </ac:picMkLst>
        </pc:picChg>
      </pc:sldChg>
      <pc:sldChg chg="addSp delSp modSp modTransition modAnim">
        <pc:chgData name="Kareem Ahmed" userId="668b7c42-9793-4d96-80a6-ccc644a66bcf" providerId="ADAL" clId="{1FCBD97F-472D-432A-BF15-6F092E283004}" dt="2025-12-01T23:30:04.448" v="246"/>
        <pc:sldMkLst>
          <pc:docMk/>
          <pc:sldMk cId="2748934293" sldId="526"/>
        </pc:sldMkLst>
        <pc:picChg chg="add del mod">
          <ac:chgData name="Kareem Ahmed" userId="668b7c42-9793-4d96-80a6-ccc644a66bcf" providerId="ADAL" clId="{1FCBD97F-472D-432A-BF15-6F092E283004}" dt="2025-12-01T23:30:04.448" v="246"/>
          <ac:picMkLst>
            <pc:docMk/>
            <pc:sldMk cId="2748934293" sldId="526"/>
            <ac:picMk id="14" creationId="{E938ACE7-7806-1DA8-2115-780B47E3CCA0}"/>
          </ac:picMkLst>
        </pc:picChg>
      </pc:sldChg>
      <pc:sldChg chg="addSp delSp modSp mod modTransition modAnim">
        <pc:chgData name="Kareem Ahmed" userId="668b7c42-9793-4d96-80a6-ccc644a66bcf" providerId="ADAL" clId="{1FCBD97F-472D-432A-BF15-6F092E283004}" dt="2025-12-01T23:30:04.448" v="246"/>
        <pc:sldMkLst>
          <pc:docMk/>
          <pc:sldMk cId="4240682305" sldId="527"/>
        </pc:sldMkLst>
        <pc:picChg chg="add del mod ord">
          <ac:chgData name="Kareem Ahmed" userId="668b7c42-9793-4d96-80a6-ccc644a66bcf" providerId="ADAL" clId="{1FCBD97F-472D-432A-BF15-6F092E283004}" dt="2025-12-01T21:01:23.364" v="22"/>
          <ac:picMkLst>
            <pc:docMk/>
            <pc:sldMk cId="4240682305" sldId="527"/>
            <ac:picMk id="12" creationId="{603F6D16-93BA-1ACB-0C9F-CE16BA75F9D9}"/>
          </ac:picMkLst>
        </pc:picChg>
        <pc:picChg chg="add del mod">
          <ac:chgData name="Kareem Ahmed" userId="668b7c42-9793-4d96-80a6-ccc644a66bcf" providerId="ADAL" clId="{1FCBD97F-472D-432A-BF15-6F092E283004}" dt="2025-11-30T23:04:47.850" v="18"/>
          <ac:picMkLst>
            <pc:docMk/>
            <pc:sldMk cId="4240682305" sldId="527"/>
            <ac:picMk id="12" creationId="{C5B742A9-2239-CD43-5806-7AF143119E19}"/>
          </ac:picMkLst>
        </pc:picChg>
        <pc:picChg chg="add del mod">
          <ac:chgData name="Kareem Ahmed" userId="668b7c42-9793-4d96-80a6-ccc644a66bcf" providerId="ADAL" clId="{1FCBD97F-472D-432A-BF15-6F092E283004}" dt="2025-12-01T21:01:26.850" v="24"/>
          <ac:picMkLst>
            <pc:docMk/>
            <pc:sldMk cId="4240682305" sldId="527"/>
            <ac:picMk id="13" creationId="{085C9BCE-74BB-AF8D-A35F-87F24C4F830E}"/>
          </ac:picMkLst>
        </pc:picChg>
        <pc:picChg chg="add del mod ord">
          <ac:chgData name="Kareem Ahmed" userId="668b7c42-9793-4d96-80a6-ccc644a66bcf" providerId="ADAL" clId="{1FCBD97F-472D-432A-BF15-6F092E283004}" dt="2025-11-30T23:34:20.320" v="19"/>
          <ac:picMkLst>
            <pc:docMk/>
            <pc:sldMk cId="4240682305" sldId="527"/>
            <ac:picMk id="15" creationId="{52C2DEC2-12A2-0B02-818D-ADF38F7A9F95}"/>
          </ac:picMkLst>
        </pc:picChg>
        <pc:picChg chg="add del mod">
          <ac:chgData name="Kareem Ahmed" userId="668b7c42-9793-4d96-80a6-ccc644a66bcf" providerId="ADAL" clId="{1FCBD97F-472D-432A-BF15-6F092E283004}" dt="2025-12-01T21:01:08.497" v="21"/>
          <ac:picMkLst>
            <pc:docMk/>
            <pc:sldMk cId="4240682305" sldId="527"/>
            <ac:picMk id="16" creationId="{5E78EA7E-6E84-F551-D125-6D10168EAC8A}"/>
          </ac:picMkLst>
        </pc:picChg>
        <pc:picChg chg="add del mod ord">
          <ac:chgData name="Kareem Ahmed" userId="668b7c42-9793-4d96-80a6-ccc644a66bcf" providerId="ADAL" clId="{1FCBD97F-472D-432A-BF15-6F092E283004}" dt="2025-12-01T21:04:52.423" v="25"/>
          <ac:picMkLst>
            <pc:docMk/>
            <pc:sldMk cId="4240682305" sldId="527"/>
            <ac:picMk id="17" creationId="{3E2ADA07-8D85-6C6F-908E-571D1F883E0D}"/>
          </ac:picMkLst>
        </pc:picChg>
        <pc:picChg chg="add del mod">
          <ac:chgData name="Kareem Ahmed" userId="668b7c42-9793-4d96-80a6-ccc644a66bcf" providerId="ADAL" clId="{1FCBD97F-472D-432A-BF15-6F092E283004}" dt="2025-12-01T23:30:04.448" v="246"/>
          <ac:picMkLst>
            <pc:docMk/>
            <pc:sldMk cId="4240682305" sldId="527"/>
            <ac:picMk id="18" creationId="{964AF5E8-22A5-67C9-4C6F-8833F48A61D9}"/>
          </ac:picMkLst>
        </pc:picChg>
      </pc:sldChg>
      <pc:sldChg chg="addSp delSp modSp modTransition modAnim">
        <pc:chgData name="Kareem Ahmed" userId="668b7c42-9793-4d96-80a6-ccc644a66bcf" providerId="ADAL" clId="{1FCBD97F-472D-432A-BF15-6F092E283004}" dt="2025-12-01T23:30:04.448" v="246"/>
        <pc:sldMkLst>
          <pc:docMk/>
          <pc:sldMk cId="2044635992" sldId="528"/>
        </pc:sldMkLst>
        <pc:picChg chg="add del mod">
          <ac:chgData name="Kareem Ahmed" userId="668b7c42-9793-4d96-80a6-ccc644a66bcf" providerId="ADAL" clId="{1FCBD97F-472D-432A-BF15-6F092E283004}" dt="2025-12-01T23:30:04.448" v="246"/>
          <ac:picMkLst>
            <pc:docMk/>
            <pc:sldMk cId="2044635992" sldId="528"/>
            <ac:picMk id="24" creationId="{AC81523C-AF8D-F4D5-D380-95FD56CDB920}"/>
          </ac:picMkLst>
        </pc:picChg>
      </pc:sldChg>
      <pc:sldChg chg="addSp delSp modSp mod modTransition modAnim">
        <pc:chgData name="Kareem Ahmed" userId="668b7c42-9793-4d96-80a6-ccc644a66bcf" providerId="ADAL" clId="{1FCBD97F-472D-432A-BF15-6F092E283004}" dt="2025-12-01T23:30:04.448" v="246"/>
        <pc:sldMkLst>
          <pc:docMk/>
          <pc:sldMk cId="3856829437" sldId="530"/>
        </pc:sldMkLst>
        <pc:picChg chg="add del mod">
          <ac:chgData name="Kareem Ahmed" userId="668b7c42-9793-4d96-80a6-ccc644a66bcf" providerId="ADAL" clId="{1FCBD97F-472D-432A-BF15-6F092E283004}" dt="2025-12-01T21:07:45.718" v="29"/>
          <ac:picMkLst>
            <pc:docMk/>
            <pc:sldMk cId="3856829437" sldId="530"/>
            <ac:picMk id="15" creationId="{90C77861-E4A1-0E78-4654-27E23F139587}"/>
          </ac:picMkLst>
        </pc:picChg>
        <pc:picChg chg="add del mod ord">
          <ac:chgData name="Kareem Ahmed" userId="668b7c42-9793-4d96-80a6-ccc644a66bcf" providerId="ADAL" clId="{1FCBD97F-472D-432A-BF15-6F092E283004}" dt="2025-12-01T21:12:06.662" v="30"/>
          <ac:picMkLst>
            <pc:docMk/>
            <pc:sldMk cId="3856829437" sldId="530"/>
            <ac:picMk id="18" creationId="{AAA88EDB-ECB9-30EF-5350-F536B70302B7}"/>
          </ac:picMkLst>
        </pc:picChg>
        <pc:picChg chg="add del mod">
          <ac:chgData name="Kareem Ahmed" userId="668b7c42-9793-4d96-80a6-ccc644a66bcf" providerId="ADAL" clId="{1FCBD97F-472D-432A-BF15-6F092E283004}" dt="2025-12-01T23:30:04.448" v="246"/>
          <ac:picMkLst>
            <pc:docMk/>
            <pc:sldMk cId="3856829437" sldId="530"/>
            <ac:picMk id="19" creationId="{AD9DA68F-74ED-9986-B9CA-81B09C64ADDB}"/>
          </ac:picMkLst>
        </pc:picChg>
      </pc:sldChg>
      <pc:sldChg chg="addSp delSp modSp mod modTransition modAnim">
        <pc:chgData name="Kareem Ahmed" userId="668b7c42-9793-4d96-80a6-ccc644a66bcf" providerId="ADAL" clId="{1FCBD97F-472D-432A-BF15-6F092E283004}" dt="2025-12-01T23:30:04.448" v="246"/>
        <pc:sldMkLst>
          <pc:docMk/>
          <pc:sldMk cId="3914309568" sldId="531"/>
        </pc:sldMkLst>
        <pc:spChg chg="mod">
          <ac:chgData name="Kareem Ahmed" userId="668b7c42-9793-4d96-80a6-ccc644a66bcf" providerId="ADAL" clId="{1FCBD97F-472D-432A-BF15-6F092E283004}" dt="2025-12-01T21:28:30.034" v="63" actId="20577"/>
          <ac:spMkLst>
            <pc:docMk/>
            <pc:sldMk cId="3914309568" sldId="531"/>
            <ac:spMk id="10" creationId="{13822652-2994-64E5-37E2-2A95CBA9B737}"/>
          </ac:spMkLst>
        </pc:spChg>
        <pc:picChg chg="add del mod">
          <ac:chgData name="Kareem Ahmed" userId="668b7c42-9793-4d96-80a6-ccc644a66bcf" providerId="ADAL" clId="{1FCBD97F-472D-432A-BF15-6F092E283004}" dt="2025-12-01T21:24:46.883" v="33"/>
          <ac:picMkLst>
            <pc:docMk/>
            <pc:sldMk cId="3914309568" sldId="531"/>
            <ac:picMk id="16" creationId="{A3258F4E-D605-D190-0FBE-138C01E7C169}"/>
          </ac:picMkLst>
        </pc:picChg>
        <pc:picChg chg="add del mod ord">
          <ac:chgData name="Kareem Ahmed" userId="668b7c42-9793-4d96-80a6-ccc644a66bcf" providerId="ADAL" clId="{1FCBD97F-472D-432A-BF15-6F092E283004}" dt="2025-12-01T21:24:55.908" v="34"/>
          <ac:picMkLst>
            <pc:docMk/>
            <pc:sldMk cId="3914309568" sldId="531"/>
            <ac:picMk id="19" creationId="{759F106E-3195-EE32-2753-A5C6A88D6DA8}"/>
          </ac:picMkLst>
        </pc:picChg>
        <pc:picChg chg="add del mod">
          <ac:chgData name="Kareem Ahmed" userId="668b7c42-9793-4d96-80a6-ccc644a66bcf" providerId="ADAL" clId="{1FCBD97F-472D-432A-BF15-6F092E283004}" dt="2025-12-01T21:24:59.608" v="36"/>
          <ac:picMkLst>
            <pc:docMk/>
            <pc:sldMk cId="3914309568" sldId="531"/>
            <ac:picMk id="20" creationId="{F1967100-F4E4-78D3-9417-D160F4745D5B}"/>
          </ac:picMkLst>
        </pc:picChg>
        <pc:picChg chg="add del mod ord">
          <ac:chgData name="Kareem Ahmed" userId="668b7c42-9793-4d96-80a6-ccc644a66bcf" providerId="ADAL" clId="{1FCBD97F-472D-432A-BF15-6F092E283004}" dt="2025-12-01T21:28:16.819" v="37"/>
          <ac:picMkLst>
            <pc:docMk/>
            <pc:sldMk cId="3914309568" sldId="531"/>
            <ac:picMk id="23" creationId="{80DD6C22-DA65-2A3A-8D5F-E6EEECAB4737}"/>
          </ac:picMkLst>
        </pc:picChg>
        <pc:picChg chg="add del mod">
          <ac:chgData name="Kareem Ahmed" userId="668b7c42-9793-4d96-80a6-ccc644a66bcf" providerId="ADAL" clId="{1FCBD97F-472D-432A-BF15-6F092E283004}" dt="2025-12-01T23:30:04.448" v="246"/>
          <ac:picMkLst>
            <pc:docMk/>
            <pc:sldMk cId="3914309568" sldId="531"/>
            <ac:picMk id="24" creationId="{3CCC02CC-C7D8-53D1-A5A0-04391BF92C40}"/>
          </ac:picMkLst>
        </pc:picChg>
      </pc:sldChg>
      <pc:sldChg chg="addSp delSp modSp mod modTransition modAnim">
        <pc:chgData name="Kareem Ahmed" userId="668b7c42-9793-4d96-80a6-ccc644a66bcf" providerId="ADAL" clId="{1FCBD97F-472D-432A-BF15-6F092E283004}" dt="2025-12-01T23:30:04.448" v="246"/>
        <pc:sldMkLst>
          <pc:docMk/>
          <pc:sldMk cId="4192827002" sldId="532"/>
        </pc:sldMkLst>
        <pc:spChg chg="mod">
          <ac:chgData name="Kareem Ahmed" userId="668b7c42-9793-4d96-80a6-ccc644a66bcf" providerId="ADAL" clId="{1FCBD97F-472D-432A-BF15-6F092E283004}" dt="2025-12-01T21:32:52.992" v="126" actId="20577"/>
          <ac:spMkLst>
            <pc:docMk/>
            <pc:sldMk cId="4192827002" sldId="532"/>
            <ac:spMk id="10" creationId="{62D45A25-66AF-E2B9-C1F1-6723F0AD6D32}"/>
          </ac:spMkLst>
        </pc:spChg>
        <pc:picChg chg="add del mod">
          <ac:chgData name="Kareem Ahmed" userId="668b7c42-9793-4d96-80a6-ccc644a66bcf" providerId="ADAL" clId="{1FCBD97F-472D-432A-BF15-6F092E283004}" dt="2025-12-01T23:30:04.448" v="246"/>
          <ac:picMkLst>
            <pc:docMk/>
            <pc:sldMk cId="4192827002" sldId="532"/>
            <ac:picMk id="21" creationId="{D912CE7B-6620-1BD5-5C20-9CE1D1261585}"/>
          </ac:picMkLst>
        </pc:picChg>
      </pc:sldChg>
      <pc:sldChg chg="addSp delSp modSp modTransition modAnim">
        <pc:chgData name="Kareem Ahmed" userId="668b7c42-9793-4d96-80a6-ccc644a66bcf" providerId="ADAL" clId="{1FCBD97F-472D-432A-BF15-6F092E283004}" dt="2025-12-01T23:30:04.448" v="246"/>
        <pc:sldMkLst>
          <pc:docMk/>
          <pc:sldMk cId="1769877966" sldId="533"/>
        </pc:sldMkLst>
        <pc:picChg chg="add del mod">
          <ac:chgData name="Kareem Ahmed" userId="668b7c42-9793-4d96-80a6-ccc644a66bcf" providerId="ADAL" clId="{1FCBD97F-472D-432A-BF15-6F092E283004}" dt="2025-12-01T23:30:04.448" v="246"/>
          <ac:picMkLst>
            <pc:docMk/>
            <pc:sldMk cId="1769877966" sldId="533"/>
            <ac:picMk id="13" creationId="{08C7DCE1-223B-5E76-F12E-7797A0DCE800}"/>
          </ac:picMkLst>
        </pc:picChg>
      </pc:sldChg>
      <pc:sldChg chg="addSp delSp modSp mod modTransition modAnim">
        <pc:chgData name="Kareem Ahmed" userId="668b7c42-9793-4d96-80a6-ccc644a66bcf" providerId="ADAL" clId="{1FCBD97F-472D-432A-BF15-6F092E283004}" dt="2025-12-01T23:30:04.448" v="246"/>
        <pc:sldMkLst>
          <pc:docMk/>
          <pc:sldMk cId="2771151968" sldId="534"/>
        </pc:sldMkLst>
        <pc:spChg chg="mod">
          <ac:chgData name="Kareem Ahmed" userId="668b7c42-9793-4d96-80a6-ccc644a66bcf" providerId="ADAL" clId="{1FCBD97F-472D-432A-BF15-6F092E283004}" dt="2025-12-01T21:39:37.396" v="131" actId="115"/>
          <ac:spMkLst>
            <pc:docMk/>
            <pc:sldMk cId="2771151968" sldId="534"/>
            <ac:spMk id="10" creationId="{0796E1A5-CF1E-2819-2D2D-44E53D4A1720}"/>
          </ac:spMkLst>
        </pc:spChg>
        <pc:picChg chg="add del mod">
          <ac:chgData name="Kareem Ahmed" userId="668b7c42-9793-4d96-80a6-ccc644a66bcf" providerId="ADAL" clId="{1FCBD97F-472D-432A-BF15-6F092E283004}" dt="2025-12-01T23:30:04.448" v="246"/>
          <ac:picMkLst>
            <pc:docMk/>
            <pc:sldMk cId="2771151968" sldId="534"/>
            <ac:picMk id="11" creationId="{FF1AA698-6319-E284-5E90-0DA1514E7FD2}"/>
          </ac:picMkLst>
        </pc:picChg>
      </pc:sldChg>
      <pc:sldChg chg="addSp delSp modSp mod modTransition modAnim">
        <pc:chgData name="Kareem Ahmed" userId="668b7c42-9793-4d96-80a6-ccc644a66bcf" providerId="ADAL" clId="{1FCBD97F-472D-432A-BF15-6F092E283004}" dt="2025-12-01T23:30:04.448" v="246"/>
        <pc:sldMkLst>
          <pc:docMk/>
          <pc:sldMk cId="3975711854" sldId="535"/>
        </pc:sldMkLst>
        <pc:spChg chg="mod">
          <ac:chgData name="Kareem Ahmed" userId="668b7c42-9793-4d96-80a6-ccc644a66bcf" providerId="ADAL" clId="{1FCBD97F-472D-432A-BF15-6F092E283004}" dt="2025-12-01T21:40:25.522" v="155" actId="20577"/>
          <ac:spMkLst>
            <pc:docMk/>
            <pc:sldMk cId="3975711854" sldId="535"/>
            <ac:spMk id="10" creationId="{3CF1FF0F-CA80-BBEF-B157-EE4ABC8A397F}"/>
          </ac:spMkLst>
        </pc:spChg>
        <pc:picChg chg="add del mod">
          <ac:chgData name="Kareem Ahmed" userId="668b7c42-9793-4d96-80a6-ccc644a66bcf" providerId="ADAL" clId="{1FCBD97F-472D-432A-BF15-6F092E283004}" dt="2025-12-01T21:40:38.147" v="157"/>
          <ac:picMkLst>
            <pc:docMk/>
            <pc:sldMk cId="3975711854" sldId="535"/>
            <ac:picMk id="12" creationId="{29FC70CE-6CB7-F584-276B-630D63B06526}"/>
          </ac:picMkLst>
        </pc:picChg>
        <pc:picChg chg="add del mod ord">
          <ac:chgData name="Kareem Ahmed" userId="668b7c42-9793-4d96-80a6-ccc644a66bcf" providerId="ADAL" clId="{1FCBD97F-472D-432A-BF15-6F092E283004}" dt="2025-12-01T21:45:29.613" v="158"/>
          <ac:picMkLst>
            <pc:docMk/>
            <pc:sldMk cId="3975711854" sldId="535"/>
            <ac:picMk id="16" creationId="{07DC5943-2A27-0E2D-CAC5-0907D106196A}"/>
          </ac:picMkLst>
        </pc:picChg>
        <pc:picChg chg="add del mod">
          <ac:chgData name="Kareem Ahmed" userId="668b7c42-9793-4d96-80a6-ccc644a66bcf" providerId="ADAL" clId="{1FCBD97F-472D-432A-BF15-6F092E283004}" dt="2025-12-01T23:30:04.448" v="246"/>
          <ac:picMkLst>
            <pc:docMk/>
            <pc:sldMk cId="3975711854" sldId="535"/>
            <ac:picMk id="17" creationId="{64DCBAFF-B97D-4667-0A98-0E3C33DA57A8}"/>
          </ac:picMkLst>
        </pc:picChg>
      </pc:sldChg>
      <pc:sldChg chg="addSp delSp modSp mod modTransition modAnim">
        <pc:chgData name="Kareem Ahmed" userId="668b7c42-9793-4d96-80a6-ccc644a66bcf" providerId="ADAL" clId="{1FCBD97F-472D-432A-BF15-6F092E283004}" dt="2025-12-01T23:30:04.448" v="246"/>
        <pc:sldMkLst>
          <pc:docMk/>
          <pc:sldMk cId="1269737450" sldId="536"/>
        </pc:sldMkLst>
        <pc:picChg chg="add del mod">
          <ac:chgData name="Kareem Ahmed" userId="668b7c42-9793-4d96-80a6-ccc644a66bcf" providerId="ADAL" clId="{1FCBD97F-472D-432A-BF15-6F092E283004}" dt="2025-12-01T22:15:40.090" v="161"/>
          <ac:picMkLst>
            <pc:docMk/>
            <pc:sldMk cId="1269737450" sldId="536"/>
            <ac:picMk id="15" creationId="{4E99BF73-4C20-3FBB-2BEB-1383CF0AF0C2}"/>
          </ac:picMkLst>
        </pc:picChg>
        <pc:picChg chg="add del mod ord">
          <ac:chgData name="Kareem Ahmed" userId="668b7c42-9793-4d96-80a6-ccc644a66bcf" providerId="ADAL" clId="{1FCBD97F-472D-432A-BF15-6F092E283004}" dt="2025-12-01T22:18:48.930" v="162"/>
          <ac:picMkLst>
            <pc:docMk/>
            <pc:sldMk cId="1269737450" sldId="536"/>
            <ac:picMk id="18" creationId="{924A1AB3-019D-B413-BA52-F57F94597F26}"/>
          </ac:picMkLst>
        </pc:picChg>
        <pc:picChg chg="add del mod">
          <ac:chgData name="Kareem Ahmed" userId="668b7c42-9793-4d96-80a6-ccc644a66bcf" providerId="ADAL" clId="{1FCBD97F-472D-432A-BF15-6F092E283004}" dt="2025-12-01T23:30:04.448" v="246"/>
          <ac:picMkLst>
            <pc:docMk/>
            <pc:sldMk cId="1269737450" sldId="536"/>
            <ac:picMk id="19" creationId="{5655C4CD-1506-75CA-4EBB-1070D03AAA9C}"/>
          </ac:picMkLst>
        </pc:picChg>
      </pc:sldChg>
      <pc:sldChg chg="addSp delSp modSp modTransition modAnim">
        <pc:chgData name="Kareem Ahmed" userId="668b7c42-9793-4d96-80a6-ccc644a66bcf" providerId="ADAL" clId="{1FCBD97F-472D-432A-BF15-6F092E283004}" dt="2025-12-01T23:30:04.448" v="246"/>
        <pc:sldMkLst>
          <pc:docMk/>
          <pc:sldMk cId="2911862885" sldId="537"/>
        </pc:sldMkLst>
        <pc:picChg chg="add del mod">
          <ac:chgData name="Kareem Ahmed" userId="668b7c42-9793-4d96-80a6-ccc644a66bcf" providerId="ADAL" clId="{1FCBD97F-472D-432A-BF15-6F092E283004}" dt="2025-12-01T23:30:04.448" v="246"/>
          <ac:picMkLst>
            <pc:docMk/>
            <pc:sldMk cId="2911862885" sldId="537"/>
            <ac:picMk id="14" creationId="{AACE4F92-2F7B-8D53-58E9-359ADE23F751}"/>
          </ac:picMkLst>
        </pc:picChg>
      </pc:sldChg>
      <pc:sldChg chg="addSp delSp modSp modTransition modAnim">
        <pc:chgData name="Kareem Ahmed" userId="668b7c42-9793-4d96-80a6-ccc644a66bcf" providerId="ADAL" clId="{1FCBD97F-472D-432A-BF15-6F092E283004}" dt="2025-12-01T23:30:04.448" v="246"/>
        <pc:sldMkLst>
          <pc:docMk/>
          <pc:sldMk cId="103125691" sldId="538"/>
        </pc:sldMkLst>
        <pc:picChg chg="add del mod">
          <ac:chgData name="Kareem Ahmed" userId="668b7c42-9793-4d96-80a6-ccc644a66bcf" providerId="ADAL" clId="{1FCBD97F-472D-432A-BF15-6F092E283004}" dt="2025-12-01T23:30:04.448" v="246"/>
          <ac:picMkLst>
            <pc:docMk/>
            <pc:sldMk cId="103125691" sldId="538"/>
            <ac:picMk id="12" creationId="{973EB243-EB63-3150-57F9-0C1F675B8B78}"/>
          </ac:picMkLst>
        </pc:picChg>
      </pc:sldChg>
      <pc:sldChg chg="addSp delSp modSp mod modTransition modAnim">
        <pc:chgData name="Kareem Ahmed" userId="668b7c42-9793-4d96-80a6-ccc644a66bcf" providerId="ADAL" clId="{1FCBD97F-472D-432A-BF15-6F092E283004}" dt="2025-12-01T23:30:04.448" v="246"/>
        <pc:sldMkLst>
          <pc:docMk/>
          <pc:sldMk cId="3464271096" sldId="539"/>
        </pc:sldMkLst>
        <pc:spChg chg="mod">
          <ac:chgData name="Kareem Ahmed" userId="668b7c42-9793-4d96-80a6-ccc644a66bcf" providerId="ADAL" clId="{1FCBD97F-472D-432A-BF15-6F092E283004}" dt="2025-12-01T22:28:40.669" v="177" actId="20577"/>
          <ac:spMkLst>
            <pc:docMk/>
            <pc:sldMk cId="3464271096" sldId="539"/>
            <ac:spMk id="10" creationId="{B2852ADD-CFDB-26BB-2E07-4A7F333ADDB7}"/>
          </ac:spMkLst>
        </pc:spChg>
        <pc:picChg chg="add del mod">
          <ac:chgData name="Kareem Ahmed" userId="668b7c42-9793-4d96-80a6-ccc644a66bcf" providerId="ADAL" clId="{1FCBD97F-472D-432A-BF15-6F092E283004}" dt="2025-12-01T23:30:04.448" v="246"/>
          <ac:picMkLst>
            <pc:docMk/>
            <pc:sldMk cId="3464271096" sldId="539"/>
            <ac:picMk id="13" creationId="{4B42C532-F47D-231E-62CD-117C2BC76DD0}"/>
          </ac:picMkLst>
        </pc:picChg>
      </pc:sldChg>
      <pc:sldChg chg="addSp delSp modSp mod modTransition modAnim">
        <pc:chgData name="Kareem Ahmed" userId="668b7c42-9793-4d96-80a6-ccc644a66bcf" providerId="ADAL" clId="{1FCBD97F-472D-432A-BF15-6F092E283004}" dt="2025-12-01T23:30:04.448" v="246"/>
        <pc:sldMkLst>
          <pc:docMk/>
          <pc:sldMk cId="1068632316" sldId="540"/>
        </pc:sldMkLst>
        <pc:picChg chg="add del mod">
          <ac:chgData name="Kareem Ahmed" userId="668b7c42-9793-4d96-80a6-ccc644a66bcf" providerId="ADAL" clId="{1FCBD97F-472D-432A-BF15-6F092E283004}" dt="2025-12-01T22:31:25.068" v="180"/>
          <ac:picMkLst>
            <pc:docMk/>
            <pc:sldMk cId="1068632316" sldId="540"/>
            <ac:picMk id="13" creationId="{AE13F457-AC1D-99E5-B96B-E786AB723AB6}"/>
          </ac:picMkLst>
        </pc:picChg>
        <pc:picChg chg="add del mod ord">
          <ac:chgData name="Kareem Ahmed" userId="668b7c42-9793-4d96-80a6-ccc644a66bcf" providerId="ADAL" clId="{1FCBD97F-472D-432A-BF15-6F092E283004}" dt="2025-12-01T22:33:05.908" v="181"/>
          <ac:picMkLst>
            <pc:docMk/>
            <pc:sldMk cId="1068632316" sldId="540"/>
            <ac:picMk id="16" creationId="{06EDA749-6640-7081-7D16-4BA6208C33A6}"/>
          </ac:picMkLst>
        </pc:picChg>
        <pc:picChg chg="add del mod">
          <ac:chgData name="Kareem Ahmed" userId="668b7c42-9793-4d96-80a6-ccc644a66bcf" providerId="ADAL" clId="{1FCBD97F-472D-432A-BF15-6F092E283004}" dt="2025-12-01T23:30:04.448" v="246"/>
          <ac:picMkLst>
            <pc:docMk/>
            <pc:sldMk cId="1068632316" sldId="540"/>
            <ac:picMk id="17" creationId="{F8DC9FD1-12B0-263D-3822-33A3DF4F6A15}"/>
          </ac:picMkLst>
        </pc:picChg>
      </pc:sldChg>
      <pc:sldChg chg="addSp delSp modSp modTransition modAnim">
        <pc:chgData name="Kareem Ahmed" userId="668b7c42-9793-4d96-80a6-ccc644a66bcf" providerId="ADAL" clId="{1FCBD97F-472D-432A-BF15-6F092E283004}" dt="2025-12-01T23:30:04.448" v="246"/>
        <pc:sldMkLst>
          <pc:docMk/>
          <pc:sldMk cId="3247744622" sldId="541"/>
        </pc:sldMkLst>
        <pc:picChg chg="add del mod">
          <ac:chgData name="Kareem Ahmed" userId="668b7c42-9793-4d96-80a6-ccc644a66bcf" providerId="ADAL" clId="{1FCBD97F-472D-432A-BF15-6F092E283004}" dt="2025-12-01T23:30:04.448" v="246"/>
          <ac:picMkLst>
            <pc:docMk/>
            <pc:sldMk cId="3247744622" sldId="541"/>
            <ac:picMk id="16" creationId="{2BC72581-8EFF-5998-A9AD-CE72AE5D4E9B}"/>
          </ac:picMkLst>
        </pc:picChg>
      </pc:sldChg>
      <pc:sldChg chg="addSp delSp modSp modTransition modAnim">
        <pc:chgData name="Kareem Ahmed" userId="668b7c42-9793-4d96-80a6-ccc644a66bcf" providerId="ADAL" clId="{1FCBD97F-472D-432A-BF15-6F092E283004}" dt="2025-12-01T23:30:04.448" v="246"/>
        <pc:sldMkLst>
          <pc:docMk/>
          <pc:sldMk cId="1195727373" sldId="542"/>
        </pc:sldMkLst>
        <pc:picChg chg="add del mod">
          <ac:chgData name="Kareem Ahmed" userId="668b7c42-9793-4d96-80a6-ccc644a66bcf" providerId="ADAL" clId="{1FCBD97F-472D-432A-BF15-6F092E283004}" dt="2025-12-01T23:30:04.448" v="246"/>
          <ac:picMkLst>
            <pc:docMk/>
            <pc:sldMk cId="1195727373" sldId="542"/>
            <ac:picMk id="18" creationId="{804EE095-894E-CF89-232E-7761BE507893}"/>
          </ac:picMkLst>
        </pc:picChg>
      </pc:sldChg>
      <pc:sldChg chg="del">
        <pc:chgData name="Kareem Ahmed" userId="668b7c42-9793-4d96-80a6-ccc644a66bcf" providerId="ADAL" clId="{1FCBD97F-472D-432A-BF15-6F092E283004}" dt="2025-12-01T22:35:48.422" v="183" actId="47"/>
        <pc:sldMkLst>
          <pc:docMk/>
          <pc:sldMk cId="1599398410" sldId="543"/>
        </pc:sldMkLst>
      </pc:sldChg>
      <pc:sldChg chg="del">
        <pc:chgData name="Kareem Ahmed" userId="668b7c42-9793-4d96-80a6-ccc644a66bcf" providerId="ADAL" clId="{1FCBD97F-472D-432A-BF15-6F092E283004}" dt="2025-12-01T22:35:48.422" v="183" actId="47"/>
        <pc:sldMkLst>
          <pc:docMk/>
          <pc:sldMk cId="2632663167" sldId="544"/>
        </pc:sldMkLst>
      </pc:sldChg>
      <pc:sldChg chg="addSp delSp modSp mod modTransition modAnim">
        <pc:chgData name="Kareem Ahmed" userId="668b7c42-9793-4d96-80a6-ccc644a66bcf" providerId="ADAL" clId="{1FCBD97F-472D-432A-BF15-6F092E283004}" dt="2025-12-01T23:30:04.448" v="246"/>
        <pc:sldMkLst>
          <pc:docMk/>
          <pc:sldMk cId="329455789" sldId="545"/>
        </pc:sldMkLst>
        <pc:spChg chg="mod">
          <ac:chgData name="Kareem Ahmed" userId="668b7c42-9793-4d96-80a6-ccc644a66bcf" providerId="ADAL" clId="{1FCBD97F-472D-432A-BF15-6F092E283004}" dt="2025-12-01T22:42:53.713" v="216" actId="20577"/>
          <ac:spMkLst>
            <pc:docMk/>
            <pc:sldMk cId="329455789" sldId="545"/>
            <ac:spMk id="10" creationId="{8CDDAF99-E753-14A6-7412-F6668F490CC0}"/>
          </ac:spMkLst>
        </pc:spChg>
        <pc:picChg chg="add del mod">
          <ac:chgData name="Kareem Ahmed" userId="668b7c42-9793-4d96-80a6-ccc644a66bcf" providerId="ADAL" clId="{1FCBD97F-472D-432A-BF15-6F092E283004}" dt="2025-12-01T23:30:04.448" v="246"/>
          <ac:picMkLst>
            <pc:docMk/>
            <pc:sldMk cId="329455789" sldId="545"/>
            <ac:picMk id="14" creationId="{9D4FF953-F9AA-9A3C-81F5-4200159B22F3}"/>
          </ac:picMkLst>
        </pc:picChg>
      </pc:sldChg>
      <pc:sldChg chg="del">
        <pc:chgData name="Kareem Ahmed" userId="668b7c42-9793-4d96-80a6-ccc644a66bcf" providerId="ADAL" clId="{1FCBD97F-472D-432A-BF15-6F092E283004}" dt="2025-12-01T22:42:31.052" v="190" actId="47"/>
        <pc:sldMkLst>
          <pc:docMk/>
          <pc:sldMk cId="910992604" sldId="546"/>
        </pc:sldMkLst>
      </pc:sldChg>
      <pc:sldChg chg="addSp delSp modSp modTransition modAnim">
        <pc:chgData name="Kareem Ahmed" userId="668b7c42-9793-4d96-80a6-ccc644a66bcf" providerId="ADAL" clId="{1FCBD97F-472D-432A-BF15-6F092E283004}" dt="2025-12-01T23:30:04.448" v="246"/>
        <pc:sldMkLst>
          <pc:docMk/>
          <pc:sldMk cId="359486450" sldId="547"/>
        </pc:sldMkLst>
        <pc:picChg chg="add del mod">
          <ac:chgData name="Kareem Ahmed" userId="668b7c42-9793-4d96-80a6-ccc644a66bcf" providerId="ADAL" clId="{1FCBD97F-472D-432A-BF15-6F092E283004}" dt="2025-12-01T23:30:04.448" v="246"/>
          <ac:picMkLst>
            <pc:docMk/>
            <pc:sldMk cId="359486450" sldId="547"/>
            <ac:picMk id="15" creationId="{73CE4712-2EE6-B9FD-217C-4C6CE5BA1D89}"/>
          </ac:picMkLst>
        </pc:picChg>
      </pc:sldChg>
      <pc:sldChg chg="addSp delSp modSp mod modTransition modAnim">
        <pc:chgData name="Kareem Ahmed" userId="668b7c42-9793-4d96-80a6-ccc644a66bcf" providerId="ADAL" clId="{1FCBD97F-472D-432A-BF15-6F092E283004}" dt="2025-12-01T23:30:04.448" v="246"/>
        <pc:sldMkLst>
          <pc:docMk/>
          <pc:sldMk cId="2838937712" sldId="548"/>
        </pc:sldMkLst>
        <pc:picChg chg="add del mod">
          <ac:chgData name="Kareem Ahmed" userId="668b7c42-9793-4d96-80a6-ccc644a66bcf" providerId="ADAL" clId="{1FCBD97F-472D-432A-BF15-6F092E283004}" dt="2025-12-01T22:36:24.852" v="186"/>
          <ac:picMkLst>
            <pc:docMk/>
            <pc:sldMk cId="2838937712" sldId="548"/>
            <ac:picMk id="12" creationId="{7C93C2A2-4941-C455-D88A-EDC17DB64EDF}"/>
          </ac:picMkLst>
        </pc:picChg>
        <pc:picChg chg="add del mod ord">
          <ac:chgData name="Kareem Ahmed" userId="668b7c42-9793-4d96-80a6-ccc644a66bcf" providerId="ADAL" clId="{1FCBD97F-472D-432A-BF15-6F092E283004}" dt="2025-12-01T22:37:04.760" v="187"/>
          <ac:picMkLst>
            <pc:docMk/>
            <pc:sldMk cId="2838937712" sldId="548"/>
            <ac:picMk id="15" creationId="{86F4BEE7-1380-A43B-F0F3-564170A5FFAA}"/>
          </ac:picMkLst>
        </pc:picChg>
        <pc:picChg chg="add del mod">
          <ac:chgData name="Kareem Ahmed" userId="668b7c42-9793-4d96-80a6-ccc644a66bcf" providerId="ADAL" clId="{1FCBD97F-472D-432A-BF15-6F092E283004}" dt="2025-12-01T23:30:04.448" v="246"/>
          <ac:picMkLst>
            <pc:docMk/>
            <pc:sldMk cId="2838937712" sldId="548"/>
            <ac:picMk id="16" creationId="{4126A54F-064C-AF93-F5E9-C5C68B7558D8}"/>
          </ac:picMkLst>
        </pc:picChg>
      </pc:sldChg>
      <pc:sldChg chg="addSp delSp modSp modTransition modAnim">
        <pc:chgData name="Kareem Ahmed" userId="668b7c42-9793-4d96-80a6-ccc644a66bcf" providerId="ADAL" clId="{1FCBD97F-472D-432A-BF15-6F092E283004}" dt="2025-12-01T23:30:04.448" v="246"/>
        <pc:sldMkLst>
          <pc:docMk/>
          <pc:sldMk cId="166016367" sldId="549"/>
        </pc:sldMkLst>
        <pc:picChg chg="add del mod">
          <ac:chgData name="Kareem Ahmed" userId="668b7c42-9793-4d96-80a6-ccc644a66bcf" providerId="ADAL" clId="{1FCBD97F-472D-432A-BF15-6F092E283004}" dt="2025-12-01T23:30:04.448" v="246"/>
          <ac:picMkLst>
            <pc:docMk/>
            <pc:sldMk cId="166016367" sldId="549"/>
            <ac:picMk id="18" creationId="{0E05514C-B8FD-1900-C397-A2FAFEE3AF36}"/>
          </ac:picMkLst>
        </pc:picChg>
      </pc:sldChg>
      <pc:sldChg chg="addSp delSp modSp modTransition modAnim">
        <pc:chgData name="Kareem Ahmed" userId="668b7c42-9793-4d96-80a6-ccc644a66bcf" providerId="ADAL" clId="{1FCBD97F-472D-432A-BF15-6F092E283004}" dt="2025-12-01T23:30:04.448" v="246"/>
        <pc:sldMkLst>
          <pc:docMk/>
          <pc:sldMk cId="289795212" sldId="550"/>
        </pc:sldMkLst>
        <pc:picChg chg="add del mod">
          <ac:chgData name="Kareem Ahmed" userId="668b7c42-9793-4d96-80a6-ccc644a66bcf" providerId="ADAL" clId="{1FCBD97F-472D-432A-BF15-6F092E283004}" dt="2025-12-01T23:30:04.448" v="246"/>
          <ac:picMkLst>
            <pc:docMk/>
            <pc:sldMk cId="289795212" sldId="550"/>
            <ac:picMk id="21" creationId="{FBC728FA-8B0A-8C67-699C-5FFF6EC2144B}"/>
          </ac:picMkLst>
        </pc:picChg>
      </pc:sldChg>
      <pc:sldChg chg="addSp delSp modSp modTransition modAnim">
        <pc:chgData name="Kareem Ahmed" userId="668b7c42-9793-4d96-80a6-ccc644a66bcf" providerId="ADAL" clId="{1FCBD97F-472D-432A-BF15-6F092E283004}" dt="2025-12-01T23:30:04.448" v="246"/>
        <pc:sldMkLst>
          <pc:docMk/>
          <pc:sldMk cId="3394511858" sldId="551"/>
        </pc:sldMkLst>
        <pc:picChg chg="add del mod">
          <ac:chgData name="Kareem Ahmed" userId="668b7c42-9793-4d96-80a6-ccc644a66bcf" providerId="ADAL" clId="{1FCBD97F-472D-432A-BF15-6F092E283004}" dt="2025-12-01T23:30:04.448" v="246"/>
          <ac:picMkLst>
            <pc:docMk/>
            <pc:sldMk cId="3394511858" sldId="551"/>
            <ac:picMk id="17" creationId="{C711B04F-DA03-A0AD-3454-A93B25D1C856}"/>
          </ac:picMkLst>
        </pc:picChg>
      </pc:sldChg>
      <pc:sldChg chg="addSp delSp modSp modTransition modAnim">
        <pc:chgData name="Kareem Ahmed" userId="668b7c42-9793-4d96-80a6-ccc644a66bcf" providerId="ADAL" clId="{1FCBD97F-472D-432A-BF15-6F092E283004}" dt="2025-12-01T23:30:04.448" v="246"/>
        <pc:sldMkLst>
          <pc:docMk/>
          <pc:sldMk cId="1913285880" sldId="552"/>
        </pc:sldMkLst>
        <pc:picChg chg="add del mod">
          <ac:chgData name="Kareem Ahmed" userId="668b7c42-9793-4d96-80a6-ccc644a66bcf" providerId="ADAL" clId="{1FCBD97F-472D-432A-BF15-6F092E283004}" dt="2025-12-01T23:30:04.448" v="246"/>
          <ac:picMkLst>
            <pc:docMk/>
            <pc:sldMk cId="1913285880" sldId="552"/>
            <ac:picMk id="14" creationId="{9891F2FE-D3B2-6B5E-148F-1472003ACC48}"/>
          </ac:picMkLst>
        </pc:picChg>
      </pc:sldChg>
      <pc:sldChg chg="del">
        <pc:chgData name="Kareem Ahmed" userId="668b7c42-9793-4d96-80a6-ccc644a66bcf" providerId="ADAL" clId="{1FCBD97F-472D-432A-BF15-6F092E283004}" dt="2025-12-01T22:49:51.252" v="219" actId="47"/>
        <pc:sldMkLst>
          <pc:docMk/>
          <pc:sldMk cId="2755192104" sldId="553"/>
        </pc:sldMkLst>
      </pc:sldChg>
      <pc:sldChg chg="addSp delSp modSp mod modTransition modAnim">
        <pc:chgData name="Kareem Ahmed" userId="668b7c42-9793-4d96-80a6-ccc644a66bcf" providerId="ADAL" clId="{1FCBD97F-472D-432A-BF15-6F092E283004}" dt="2025-12-01T23:30:04.448" v="246"/>
        <pc:sldMkLst>
          <pc:docMk/>
          <pc:sldMk cId="3878482028" sldId="554"/>
        </pc:sldMkLst>
        <pc:picChg chg="add del mod">
          <ac:chgData name="Kareem Ahmed" userId="668b7c42-9793-4d96-80a6-ccc644a66bcf" providerId="ADAL" clId="{1FCBD97F-472D-432A-BF15-6F092E283004}" dt="2025-12-01T22:52:32.850" v="222"/>
          <ac:picMkLst>
            <pc:docMk/>
            <pc:sldMk cId="3878482028" sldId="554"/>
            <ac:picMk id="13" creationId="{18A20F41-0591-A6DF-122C-C29ED3D4D7D3}"/>
          </ac:picMkLst>
        </pc:picChg>
        <pc:picChg chg="add del mod ord">
          <ac:chgData name="Kareem Ahmed" userId="668b7c42-9793-4d96-80a6-ccc644a66bcf" providerId="ADAL" clId="{1FCBD97F-472D-432A-BF15-6F092E283004}" dt="2025-12-01T22:55:03.631" v="223"/>
          <ac:picMkLst>
            <pc:docMk/>
            <pc:sldMk cId="3878482028" sldId="554"/>
            <ac:picMk id="16" creationId="{D3FB58BA-55A2-2DEE-B550-F6222F91F714}"/>
          </ac:picMkLst>
        </pc:picChg>
        <pc:picChg chg="add del mod">
          <ac:chgData name="Kareem Ahmed" userId="668b7c42-9793-4d96-80a6-ccc644a66bcf" providerId="ADAL" clId="{1FCBD97F-472D-432A-BF15-6F092E283004}" dt="2025-12-01T23:30:04.448" v="246"/>
          <ac:picMkLst>
            <pc:docMk/>
            <pc:sldMk cId="3878482028" sldId="554"/>
            <ac:picMk id="17" creationId="{21EA9314-0A9E-3CA4-6B06-9C4850E7B56E}"/>
          </ac:picMkLst>
        </pc:picChg>
      </pc:sldChg>
      <pc:sldChg chg="addSp delSp modSp modTransition modAnim">
        <pc:chgData name="Kareem Ahmed" userId="668b7c42-9793-4d96-80a6-ccc644a66bcf" providerId="ADAL" clId="{1FCBD97F-472D-432A-BF15-6F092E283004}" dt="2025-12-01T23:30:04.448" v="246"/>
        <pc:sldMkLst>
          <pc:docMk/>
          <pc:sldMk cId="1007469454" sldId="555"/>
        </pc:sldMkLst>
        <pc:picChg chg="add del mod">
          <ac:chgData name="Kareem Ahmed" userId="668b7c42-9793-4d96-80a6-ccc644a66bcf" providerId="ADAL" clId="{1FCBD97F-472D-432A-BF15-6F092E283004}" dt="2025-12-01T23:30:04.448" v="246"/>
          <ac:picMkLst>
            <pc:docMk/>
            <pc:sldMk cId="1007469454" sldId="555"/>
            <ac:picMk id="13" creationId="{9ACBEDE0-9473-4AB5-C063-72F1A3DD5920}"/>
          </ac:picMkLst>
        </pc:picChg>
      </pc:sldChg>
      <pc:sldChg chg="addSp delSp modSp mod modTransition modAnim">
        <pc:chgData name="Kareem Ahmed" userId="668b7c42-9793-4d96-80a6-ccc644a66bcf" providerId="ADAL" clId="{1FCBD97F-472D-432A-BF15-6F092E283004}" dt="2025-12-01T23:30:04.448" v="246"/>
        <pc:sldMkLst>
          <pc:docMk/>
          <pc:sldMk cId="2893174615" sldId="556"/>
        </pc:sldMkLst>
        <pc:picChg chg="add del mod">
          <ac:chgData name="Kareem Ahmed" userId="668b7c42-9793-4d96-80a6-ccc644a66bcf" providerId="ADAL" clId="{1FCBD97F-472D-432A-BF15-6F092E283004}" dt="2025-12-01T22:55:56.954" v="226"/>
          <ac:picMkLst>
            <pc:docMk/>
            <pc:sldMk cId="2893174615" sldId="556"/>
            <ac:picMk id="17" creationId="{7B251E07-70AD-DCEC-1675-315B9151AD6E}"/>
          </ac:picMkLst>
        </pc:picChg>
        <pc:picChg chg="add del mod ord">
          <ac:chgData name="Kareem Ahmed" userId="668b7c42-9793-4d96-80a6-ccc644a66bcf" providerId="ADAL" clId="{1FCBD97F-472D-432A-BF15-6F092E283004}" dt="2025-12-01T22:59:57.237" v="227"/>
          <ac:picMkLst>
            <pc:docMk/>
            <pc:sldMk cId="2893174615" sldId="556"/>
            <ac:picMk id="20" creationId="{71FF101A-7520-BE5F-86AD-D810FF17E92E}"/>
          </ac:picMkLst>
        </pc:picChg>
        <pc:picChg chg="add del mod">
          <ac:chgData name="Kareem Ahmed" userId="668b7c42-9793-4d96-80a6-ccc644a66bcf" providerId="ADAL" clId="{1FCBD97F-472D-432A-BF15-6F092E283004}" dt="2025-12-01T23:30:04.448" v="246"/>
          <ac:picMkLst>
            <pc:docMk/>
            <pc:sldMk cId="2893174615" sldId="556"/>
            <ac:picMk id="21" creationId="{A2DFFB56-3560-4E35-BA45-1601AC836465}"/>
          </ac:picMkLst>
        </pc:picChg>
      </pc:sldChg>
      <pc:sldChg chg="addSp delSp modSp mod modTransition modAnim">
        <pc:chgData name="Kareem Ahmed" userId="668b7c42-9793-4d96-80a6-ccc644a66bcf" providerId="ADAL" clId="{1FCBD97F-472D-432A-BF15-6F092E283004}" dt="2025-12-01T23:30:04.448" v="246"/>
        <pc:sldMkLst>
          <pc:docMk/>
          <pc:sldMk cId="831498117" sldId="557"/>
        </pc:sldMkLst>
        <pc:spChg chg="mod">
          <ac:chgData name="Kareem Ahmed" userId="668b7c42-9793-4d96-80a6-ccc644a66bcf" providerId="ADAL" clId="{1FCBD97F-472D-432A-BF15-6F092E283004}" dt="2025-12-01T23:00:24.120" v="236" actId="20577"/>
          <ac:spMkLst>
            <pc:docMk/>
            <pc:sldMk cId="831498117" sldId="557"/>
            <ac:spMk id="10" creationId="{3CE461E2-8179-386B-19F9-D782D23579D0}"/>
          </ac:spMkLst>
        </pc:spChg>
        <pc:picChg chg="add del mod">
          <ac:chgData name="Kareem Ahmed" userId="668b7c42-9793-4d96-80a6-ccc644a66bcf" providerId="ADAL" clId="{1FCBD97F-472D-432A-BF15-6F092E283004}" dt="2025-12-01T23:01:08.617" v="239"/>
          <ac:picMkLst>
            <pc:docMk/>
            <pc:sldMk cId="831498117" sldId="557"/>
            <ac:picMk id="18" creationId="{20A92A4B-366A-6EA4-09D0-613F55D7DC33}"/>
          </ac:picMkLst>
        </pc:picChg>
        <pc:picChg chg="add del mod ord">
          <ac:chgData name="Kareem Ahmed" userId="668b7c42-9793-4d96-80a6-ccc644a66bcf" providerId="ADAL" clId="{1FCBD97F-472D-432A-BF15-6F092E283004}" dt="2025-12-01T23:01:32.073" v="240"/>
          <ac:picMkLst>
            <pc:docMk/>
            <pc:sldMk cId="831498117" sldId="557"/>
            <ac:picMk id="21" creationId="{CAF315F8-6932-C1CC-3FA5-F8B66512F7FE}"/>
          </ac:picMkLst>
        </pc:picChg>
        <pc:picChg chg="add del mod">
          <ac:chgData name="Kareem Ahmed" userId="668b7c42-9793-4d96-80a6-ccc644a66bcf" providerId="ADAL" clId="{1FCBD97F-472D-432A-BF15-6F092E283004}" dt="2025-12-01T23:01:35.694" v="242"/>
          <ac:picMkLst>
            <pc:docMk/>
            <pc:sldMk cId="831498117" sldId="557"/>
            <ac:picMk id="22" creationId="{5A1D61B7-89EC-966E-B882-4BDEE59A176F}"/>
          </ac:picMkLst>
        </pc:picChg>
        <pc:picChg chg="add del mod ord">
          <ac:chgData name="Kareem Ahmed" userId="668b7c42-9793-4d96-80a6-ccc644a66bcf" providerId="ADAL" clId="{1FCBD97F-472D-432A-BF15-6F092E283004}" dt="2025-12-01T23:03:46.619" v="243"/>
          <ac:picMkLst>
            <pc:docMk/>
            <pc:sldMk cId="831498117" sldId="557"/>
            <ac:picMk id="25" creationId="{F8B85937-BB34-7ECF-42A7-07FCE516B626}"/>
          </ac:picMkLst>
        </pc:picChg>
        <pc:picChg chg="add del mod">
          <ac:chgData name="Kareem Ahmed" userId="668b7c42-9793-4d96-80a6-ccc644a66bcf" providerId="ADAL" clId="{1FCBD97F-472D-432A-BF15-6F092E283004}" dt="2025-12-01T23:30:04.448" v="246"/>
          <ac:picMkLst>
            <pc:docMk/>
            <pc:sldMk cId="831498117" sldId="557"/>
            <ac:picMk id="26" creationId="{0D53AF98-E1B4-02A8-BD63-D41E91DA1C36}"/>
          </ac:picMkLst>
        </pc:picChg>
      </pc:sldChg>
      <pc:sldChg chg="addSp delSp modSp modTransition modAnim">
        <pc:chgData name="Kareem Ahmed" userId="668b7c42-9793-4d96-80a6-ccc644a66bcf" providerId="ADAL" clId="{1FCBD97F-472D-432A-BF15-6F092E283004}" dt="2025-12-01T23:30:04.448" v="246"/>
        <pc:sldMkLst>
          <pc:docMk/>
          <pc:sldMk cId="3315106308" sldId="558"/>
        </pc:sldMkLst>
        <pc:picChg chg="add del mod">
          <ac:chgData name="Kareem Ahmed" userId="668b7c42-9793-4d96-80a6-ccc644a66bcf" providerId="ADAL" clId="{1FCBD97F-472D-432A-BF15-6F092E283004}" dt="2025-12-01T23:30:04.448" v="246"/>
          <ac:picMkLst>
            <pc:docMk/>
            <pc:sldMk cId="3315106308" sldId="558"/>
            <ac:picMk id="21" creationId="{ADAE9781-07DF-7487-7E75-6E3738E8578E}"/>
          </ac:picMkLst>
        </pc:picChg>
      </pc:sldChg>
      <pc:sldChg chg="addSp delSp modSp modTransition modAnim">
        <pc:chgData name="Kareem Ahmed" userId="668b7c42-9793-4d96-80a6-ccc644a66bcf" providerId="ADAL" clId="{1FCBD97F-472D-432A-BF15-6F092E283004}" dt="2025-12-01T23:30:04.448" v="246"/>
        <pc:sldMkLst>
          <pc:docMk/>
          <pc:sldMk cId="4029195117" sldId="559"/>
        </pc:sldMkLst>
        <pc:picChg chg="add del mod">
          <ac:chgData name="Kareem Ahmed" userId="668b7c42-9793-4d96-80a6-ccc644a66bcf" providerId="ADAL" clId="{1FCBD97F-472D-432A-BF15-6F092E283004}" dt="2025-12-01T23:30:04.448" v="246"/>
          <ac:picMkLst>
            <pc:docMk/>
            <pc:sldMk cId="4029195117" sldId="559"/>
            <ac:picMk id="12" creationId="{AD4FB7D1-5D54-DC7F-3010-42B20D845E63}"/>
          </ac:picMkLst>
        </pc:picChg>
      </pc:sldChg>
      <pc:sldChg chg="addSp delSp modSp modTransition modAnim">
        <pc:chgData name="Kareem Ahmed" userId="668b7c42-9793-4d96-80a6-ccc644a66bcf" providerId="ADAL" clId="{1FCBD97F-472D-432A-BF15-6F092E283004}" dt="2025-12-01T23:30:04.448" v="246"/>
        <pc:sldMkLst>
          <pc:docMk/>
          <pc:sldMk cId="1939384622" sldId="560"/>
        </pc:sldMkLst>
        <pc:picChg chg="add del mod">
          <ac:chgData name="Kareem Ahmed" userId="668b7c42-9793-4d96-80a6-ccc644a66bcf" providerId="ADAL" clId="{1FCBD97F-472D-432A-BF15-6F092E283004}" dt="2025-12-01T23:30:04.448" v="246"/>
          <ac:picMkLst>
            <pc:docMk/>
            <pc:sldMk cId="1939384622" sldId="560"/>
            <ac:picMk id="7" creationId="{084D25B4-8930-3196-7201-E729B8D41A72}"/>
          </ac:picMkLst>
        </pc:picChg>
      </pc:sldChg>
      <pc:sldChg chg="addSp delSp modSp modTransition modAnim">
        <pc:chgData name="Kareem Ahmed" userId="668b7c42-9793-4d96-80a6-ccc644a66bcf" providerId="ADAL" clId="{1FCBD97F-472D-432A-BF15-6F092E283004}" dt="2025-12-01T23:30:04.448" v="246"/>
        <pc:sldMkLst>
          <pc:docMk/>
          <pc:sldMk cId="2953434421" sldId="561"/>
        </pc:sldMkLst>
        <pc:picChg chg="add del mod">
          <ac:chgData name="Kareem Ahmed" userId="668b7c42-9793-4d96-80a6-ccc644a66bcf" providerId="ADAL" clId="{1FCBD97F-472D-432A-BF15-6F092E283004}" dt="2025-12-01T23:30:04.448" v="246"/>
          <ac:picMkLst>
            <pc:docMk/>
            <pc:sldMk cId="2953434421" sldId="561"/>
            <ac:picMk id="15" creationId="{332E5AEB-B966-C221-E3A9-DEB49ADEFF37}"/>
          </ac:picMkLst>
        </pc:picChg>
      </pc:sldChg>
      <pc:sldChg chg="addSp delSp modSp mod modTransition modAnim">
        <pc:chgData name="Kareem Ahmed" userId="668b7c42-9793-4d96-80a6-ccc644a66bcf" providerId="ADAL" clId="{1FCBD97F-472D-432A-BF15-6F092E283004}" dt="2025-12-01T23:30:04.448" v="246"/>
        <pc:sldMkLst>
          <pc:docMk/>
          <pc:sldMk cId="3846118405" sldId="562"/>
        </pc:sldMkLst>
        <pc:picChg chg="add del mod">
          <ac:chgData name="Kareem Ahmed" userId="668b7c42-9793-4d96-80a6-ccc644a66bcf" providerId="ADAL" clId="{1FCBD97F-472D-432A-BF15-6F092E283004}" dt="2025-11-30T22:50:45.836" v="8"/>
          <ac:picMkLst>
            <pc:docMk/>
            <pc:sldMk cId="3846118405" sldId="562"/>
            <ac:picMk id="10" creationId="{BB675586-6D0C-2B3E-03C4-9B0B9867E3AA}"/>
          </ac:picMkLst>
        </pc:picChg>
        <pc:picChg chg="add del mod ord">
          <ac:chgData name="Kareem Ahmed" userId="668b7c42-9793-4d96-80a6-ccc644a66bcf" providerId="ADAL" clId="{1FCBD97F-472D-432A-BF15-6F092E283004}" dt="2025-11-30T22:54:03.060" v="9"/>
          <ac:picMkLst>
            <pc:docMk/>
            <pc:sldMk cId="3846118405" sldId="562"/>
            <ac:picMk id="15" creationId="{FAE60F4E-AA1E-CDDC-1368-290F2C0A50BB}"/>
          </ac:picMkLst>
        </pc:picChg>
        <pc:picChg chg="add del mod">
          <ac:chgData name="Kareem Ahmed" userId="668b7c42-9793-4d96-80a6-ccc644a66bcf" providerId="ADAL" clId="{1FCBD97F-472D-432A-BF15-6F092E283004}" dt="2025-12-01T23:30:04.448" v="246"/>
          <ac:picMkLst>
            <pc:docMk/>
            <pc:sldMk cId="3846118405" sldId="562"/>
            <ac:picMk id="16" creationId="{32011441-58A8-9A18-21D9-8B5ADABBCD79}"/>
          </ac:picMkLst>
        </pc:picChg>
      </pc:sldChg>
      <pc:sldChg chg="addSp delSp modSp modTransition modAnim">
        <pc:chgData name="Kareem Ahmed" userId="668b7c42-9793-4d96-80a6-ccc644a66bcf" providerId="ADAL" clId="{1FCBD97F-472D-432A-BF15-6F092E283004}" dt="2025-12-01T23:30:04.448" v="246"/>
        <pc:sldMkLst>
          <pc:docMk/>
          <pc:sldMk cId="2714784018" sldId="563"/>
        </pc:sldMkLst>
        <pc:picChg chg="add del mod">
          <ac:chgData name="Kareem Ahmed" userId="668b7c42-9793-4d96-80a6-ccc644a66bcf" providerId="ADAL" clId="{1FCBD97F-472D-432A-BF15-6F092E283004}" dt="2025-12-01T23:30:04.448" v="246"/>
          <ac:picMkLst>
            <pc:docMk/>
            <pc:sldMk cId="2714784018" sldId="563"/>
            <ac:picMk id="17" creationId="{B8593552-B075-A27C-3380-A9A79D4B63A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745171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9BDB2-369F-D2A3-A008-1C849B1FC2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287CA9-A3A5-0469-2610-7D841A27A4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108378-EBB6-2238-9E9D-5D533A5F9DB5}"/>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51604A73-9600-967E-3E0A-5875193BA010}"/>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549113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2326F-B60E-3302-A92A-1CA4A15941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01C1B7-C47B-901D-76D7-20C80BD8F2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4E366A-E5C9-A6F8-F30A-F12B09952E7E}"/>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9C751636-42E1-1C97-695F-8CB29599EBF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1660670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582EF-641F-C947-8C22-406E7258C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6EFFF-2362-FCF8-7BF7-3A4F2233BA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C0B757-7C6C-F526-A47A-EE9663715A81}"/>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87DCF432-DA13-921E-CB47-52C80851A8D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700620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5E5AF-5351-4848-A5F4-A772D25319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00CE0C-BB39-B0F7-23E2-62150901B1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647C55-690C-4C9E-FB11-8707E7DB848E}"/>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0496AB23-5FA9-6C11-C344-67AF8854ED17}"/>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79201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0F79F-E8B5-86E5-AEC1-431795900C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C9632C-E9A9-073A-9A1A-E5895CFC5B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7A09E9-A553-2378-89A4-B9CA63DD477E}"/>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EFFC34E1-4FCC-78F5-571B-0F8339176C51}"/>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9165072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FB4B5-4C5B-E772-006B-E7D797F13F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D399DF-A897-E5E9-85C8-D34C570C68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CF60B2-4065-0857-8188-B05966C2176C}"/>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C20A1FA7-FA73-0420-77CA-9A22168942F7}"/>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726826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C7318-9ADD-4BCE-ADB7-9F0DC38E76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1A5D21-B808-9D72-2B35-C1E519EB6E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8BA64-7218-196D-4EEE-F5EE7AD51E9F}"/>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451FC613-F7E3-6456-C80A-F2E6A67C8EEF}"/>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5806270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5FCAD-B642-937E-DB27-1EEB30899D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564EC-5C52-DD3F-0E52-4EF2D13BB3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729CCD-F782-CC7E-AC77-904665EF8ACD}"/>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90B14BE9-3FB3-8243-FE3F-479894B95F96}"/>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4550623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s://cybernews.com/security/engineer-finds-backdoor-implanted-in-robot-vacuu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s://www.youtube.com/watch?v=FbRUQRmvC4U"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733187" y="2774740"/>
            <a:ext cx="3203121" cy="830997"/>
          </a:xfrm>
          <a:prstGeom prst="rect">
            <a:avLst/>
          </a:prstGeom>
          <a:noFill/>
        </p:spPr>
        <p:txBody>
          <a:bodyPr wrap="none" rtlCol="0">
            <a:spAutoFit/>
          </a:bodyPr>
          <a:lstStyle/>
          <a:p>
            <a:pPr algn="ctr"/>
            <a:r>
              <a:rPr lang="en-US" sz="2400" b="1" dirty="0">
                <a:latin typeface="Alexandria" charset="0"/>
                <a:cs typeface="+mj-cs"/>
              </a:rPr>
              <a:t>MKT324</a:t>
            </a:r>
          </a:p>
          <a:p>
            <a:pPr algn="ctr"/>
            <a:r>
              <a:rPr lang="ar-EG" sz="2400" b="1" dirty="0">
                <a:latin typeface="Alexandria" charset="0"/>
                <a:cs typeface="+mj-cs"/>
              </a:rPr>
              <a:t>التسويق عبر الهاتف المحمول</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710218" cy="769441"/>
          </a:xfrm>
          <a:prstGeom prst="rect">
            <a:avLst/>
          </a:prstGeom>
          <a:noFill/>
        </p:spPr>
        <p:txBody>
          <a:bodyPr wrap="none" rtlCol="0">
            <a:spAutoFit/>
          </a:bodyPr>
          <a:lstStyle/>
          <a:p>
            <a:r>
              <a:rPr lang="ar-EG" sz="4400" b="1" dirty="0">
                <a:solidFill>
                  <a:srgbClr val="00B0F0"/>
                </a:solidFill>
                <a:latin typeface="Alexandria" charset="0"/>
                <a:cs typeface="+mj-cs"/>
              </a:rPr>
              <a:t>التسويق عبر الهاتف المحمول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mj-cs"/>
              </a:rPr>
              <a:t>المحاضرة التاسعة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901264" y="4502115"/>
            <a:ext cx="2693366" cy="707886"/>
          </a:xfrm>
          <a:prstGeom prst="rect">
            <a:avLst/>
          </a:prstGeom>
          <a:noFill/>
        </p:spPr>
        <p:txBody>
          <a:bodyPr wrap="none" rtlCol="0">
            <a:spAutoFit/>
          </a:bodyPr>
          <a:lstStyle/>
          <a:p>
            <a:pPr algn="ctr"/>
            <a:r>
              <a:rPr lang="en-US" sz="2000" b="1" dirty="0">
                <a:latin typeface="Alexandria" charset="0"/>
                <a:cs typeface="+mj-cs"/>
              </a:rPr>
              <a:t>MKT324</a:t>
            </a:r>
          </a:p>
          <a:p>
            <a:pPr algn="ctr"/>
            <a:r>
              <a:rPr lang="ar-EG" sz="2000" b="1" dirty="0">
                <a:latin typeface="Alexandria" charset="0"/>
                <a:cs typeface="+mj-cs"/>
              </a:rPr>
              <a:t>التسويق عبر الهاتف المحمول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خصوصية العملاء </a:t>
            </a:r>
          </a:p>
          <a:p>
            <a:pPr marL="0" marR="0" lvl="0" indent="0" algn="ctr" rtl="1">
              <a:lnSpc>
                <a:spcPct val="150000"/>
              </a:lnSpc>
              <a:spcBef>
                <a:spcPts val="0"/>
              </a:spcBef>
              <a:spcAft>
                <a:spcPts val="0"/>
              </a:spcAft>
              <a:buNone/>
            </a:pPr>
            <a:r>
              <a:rPr lang="ar-EG" sz="3400" b="1" dirty="0">
                <a:solidFill>
                  <a:schemeClr val="dk1"/>
                </a:solidFill>
                <a:latin typeface="Calibri"/>
                <a:ea typeface="Calibri"/>
                <a:cs typeface="+mj-cs"/>
                <a:sym typeface="Calibri"/>
              </a:rPr>
              <a:t>في بيئة الهاتف المحمول</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847806" y="1750842"/>
            <a:ext cx="10901171" cy="4708981"/>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lvl="0" indent="-457200" algn="r" rtl="1" eaLnBrk="0" fontAlgn="base" hangingPunct="0">
              <a:spcBef>
                <a:spcPct val="0"/>
              </a:spcBef>
              <a:spcAft>
                <a:spcPct val="0"/>
              </a:spcAft>
              <a:buFont typeface="+mj-lt"/>
              <a:buAutoNum type="arabicPeriod"/>
            </a:pPr>
            <a:r>
              <a:rPr lang="ar-EG" altLang="en-US" sz="2400" dirty="0">
                <a:solidFill>
                  <a:schemeClr val="tx1"/>
                </a:solidFill>
                <a:latin typeface="Times New Roman" panose="02020603050405020304" pitchFamily="18" charset="0"/>
                <a:cs typeface="+mj-cs"/>
              </a:rPr>
              <a:t> </a:t>
            </a:r>
            <a:r>
              <a:rPr lang="ar-SA" altLang="ar-EG" sz="2400" dirty="0">
                <a:solidFill>
                  <a:schemeClr val="tx1"/>
                </a:solidFill>
                <a:latin typeface="Arial" panose="020B0604020202020204" pitchFamily="34" charset="0"/>
              </a:rPr>
              <a:t>توضيح أهمية الهوية والبيانات في التسويق عبر الهاتف المحمول</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ودورها في تخصيص التجارب وتحقيق التفاعل الفعال مع العملاء</a:t>
            </a:r>
            <a:r>
              <a:rPr lang="ar-EG" altLang="ar-EG" sz="2400" dirty="0">
                <a:solidFill>
                  <a:schemeClr val="tx1"/>
                </a:solidFill>
                <a:latin typeface="Arial" panose="020B0604020202020204" pitchFamily="34" charset="0"/>
              </a:rPr>
              <a:t>. </a:t>
            </a:r>
          </a:p>
          <a:p>
            <a:pPr marL="457200" lvl="0" indent="-457200" algn="r" rtl="1" eaLnBrk="0" fontAlgn="base" hangingPunct="0">
              <a:spcBef>
                <a:spcPct val="0"/>
              </a:spcBef>
              <a:spcAft>
                <a:spcPct val="0"/>
              </a:spcAft>
              <a:buFont typeface="+mj-lt"/>
              <a:buAutoNum type="arabicPeriod"/>
            </a:pPr>
            <a:r>
              <a:rPr lang="ar-SA" altLang="ar-EG" sz="2400" dirty="0">
                <a:solidFill>
                  <a:schemeClr val="tx1"/>
                </a:solidFill>
                <a:latin typeface="Arial" panose="020B0604020202020204" pitchFamily="34" charset="0"/>
              </a:rPr>
              <a:t>شرح أنواع الهوية الرقمية وتصنيفات البيانات الخاصة</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لفهم كيفية استخدامها في الاستراتيجيات التسويقية</a:t>
            </a:r>
            <a:r>
              <a:rPr lang="ar-EG" altLang="ar-EG" sz="2400" dirty="0">
                <a:solidFill>
                  <a:schemeClr val="tx1"/>
                </a:solidFill>
                <a:latin typeface="Arial" panose="020B0604020202020204" pitchFamily="34" charset="0"/>
              </a:rPr>
              <a:t>. </a:t>
            </a:r>
          </a:p>
          <a:p>
            <a:pPr marL="457200" lvl="0" indent="-457200" algn="r" rtl="1" eaLnBrk="0" fontAlgn="base" hangingPunct="0">
              <a:spcBef>
                <a:spcPct val="0"/>
              </a:spcBef>
              <a:spcAft>
                <a:spcPct val="0"/>
              </a:spcAft>
              <a:buFont typeface="+mj-lt"/>
              <a:buAutoNum type="arabicPeriod"/>
            </a:pPr>
            <a:r>
              <a:rPr lang="ar-SA" altLang="ar-EG" sz="2400" dirty="0">
                <a:solidFill>
                  <a:schemeClr val="tx1"/>
                </a:solidFill>
                <a:latin typeface="Arial" panose="020B0604020202020204" pitchFamily="34" charset="0"/>
              </a:rPr>
              <a:t>تحليل النهجين الرئيسيين لإدارة الهوية والبيانات</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(المؤسسي والمتمحور حول الأفراد) وأثرهما على الخصوصية</a:t>
            </a:r>
            <a:r>
              <a:rPr lang="ar-EG" altLang="ar-EG" sz="2400" dirty="0">
                <a:solidFill>
                  <a:schemeClr val="tx1"/>
                </a:solidFill>
                <a:latin typeface="Arial" panose="020B0604020202020204" pitchFamily="34" charset="0"/>
              </a:rPr>
              <a:t>. </a:t>
            </a:r>
          </a:p>
          <a:p>
            <a:pPr marL="457200" lvl="0" indent="-457200" algn="r" rtl="1" eaLnBrk="0" fontAlgn="base" hangingPunct="0">
              <a:spcBef>
                <a:spcPct val="0"/>
              </a:spcBef>
              <a:spcAft>
                <a:spcPct val="0"/>
              </a:spcAft>
              <a:buFont typeface="+mj-lt"/>
              <a:buAutoNum type="arabicPeriod"/>
            </a:pPr>
            <a:r>
              <a:rPr lang="ar-SA" altLang="ar-EG" sz="2400" dirty="0">
                <a:solidFill>
                  <a:schemeClr val="tx1"/>
                </a:solidFill>
                <a:latin typeface="Arial" panose="020B0604020202020204" pitchFamily="34" charset="0"/>
              </a:rPr>
              <a:t>تعريف الخصوصية وحقوق الأفراد في البيئة الرقمية</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مع التركيز على القوانين والمبادئ التنظيمية مثل</a:t>
            </a:r>
            <a:r>
              <a:rPr lang="ar-EG" altLang="ar-EG" sz="2400" dirty="0">
                <a:solidFill>
                  <a:schemeClr val="tx1"/>
                </a:solidFill>
                <a:latin typeface="Arial" panose="020B0604020202020204" pitchFamily="34" charset="0"/>
              </a:rPr>
              <a:t> GDPR. </a:t>
            </a:r>
          </a:p>
          <a:p>
            <a:pPr marL="457200" lvl="0" indent="-457200" algn="r" rtl="1" eaLnBrk="0" fontAlgn="base" hangingPunct="0">
              <a:spcBef>
                <a:spcPct val="0"/>
              </a:spcBef>
              <a:spcAft>
                <a:spcPct val="0"/>
              </a:spcAft>
              <a:buFont typeface="+mj-lt"/>
              <a:buAutoNum type="arabicPeriod"/>
            </a:pPr>
            <a:r>
              <a:rPr lang="ar-SA" altLang="ar-EG" sz="2400" dirty="0">
                <a:solidFill>
                  <a:schemeClr val="tx1"/>
                </a:solidFill>
                <a:latin typeface="Arial" panose="020B0604020202020204" pitchFamily="34" charset="0"/>
              </a:rPr>
              <a:t>استعراض الأساليب التقليدية والحديثة لإدارة الهوية والخصوصية</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في التسويق عبر الأجهزة المحمولة</a:t>
            </a:r>
            <a:r>
              <a:rPr lang="ar-EG" altLang="ar-EG" sz="2400" dirty="0">
                <a:solidFill>
                  <a:schemeClr val="tx1"/>
                </a:solidFill>
                <a:latin typeface="Arial" panose="020B0604020202020204" pitchFamily="34" charset="0"/>
              </a:rPr>
              <a:t>. </a:t>
            </a:r>
          </a:p>
          <a:p>
            <a:pPr marL="457200" lvl="0" indent="-457200" algn="r" rtl="1" eaLnBrk="0" fontAlgn="base" hangingPunct="0">
              <a:spcBef>
                <a:spcPct val="0"/>
              </a:spcBef>
              <a:spcAft>
                <a:spcPct val="0"/>
              </a:spcAft>
              <a:buFont typeface="+mj-lt"/>
              <a:buAutoNum type="arabicPeriod"/>
            </a:pPr>
            <a:r>
              <a:rPr lang="ar-SA" altLang="ar-EG" sz="2400" dirty="0">
                <a:solidFill>
                  <a:schemeClr val="tx1"/>
                </a:solidFill>
                <a:latin typeface="Arial" panose="020B0604020202020204" pitchFamily="34" charset="0"/>
              </a:rPr>
              <a:t>تسليط الضوء على المخاطر والأضرار الناتجة عن إساءة استخدام البيانات الشخصية</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من خلال أمثلة واقعية ودراسة حالة</a:t>
            </a:r>
            <a:r>
              <a:rPr lang="ar-EG" altLang="ar-EG" sz="2400" dirty="0">
                <a:solidFill>
                  <a:schemeClr val="tx1"/>
                </a:solidFill>
                <a:latin typeface="Arial" panose="020B0604020202020204" pitchFamily="34" charset="0"/>
              </a:rPr>
              <a:t>. </a:t>
            </a:r>
          </a:p>
          <a:p>
            <a:pPr marL="457200" lvl="0" indent="-457200" algn="r" rtl="1" eaLnBrk="0" fontAlgn="base" hangingPunct="0">
              <a:spcBef>
                <a:spcPct val="0"/>
              </a:spcBef>
              <a:spcAft>
                <a:spcPct val="0"/>
              </a:spcAft>
              <a:buFont typeface="+mj-lt"/>
              <a:buAutoNum type="arabicPeriod"/>
            </a:pPr>
            <a:r>
              <a:rPr lang="ar-SA" altLang="ar-EG" sz="2400" dirty="0">
                <a:solidFill>
                  <a:schemeClr val="tx1"/>
                </a:solidFill>
                <a:latin typeface="Arial" panose="020B0604020202020204" pitchFamily="34" charset="0"/>
              </a:rPr>
              <a:t>تأكيد أهمية الامتثال القانوني وبناء الثقة مع المستهلكين</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كعنصر استراتيجي في التسويق الرقمي</a:t>
            </a:r>
            <a:r>
              <a:rPr lang="ar-EG" altLang="ar-EG" sz="2400" dirty="0">
                <a:solidFill>
                  <a:schemeClr val="tx1"/>
                </a:solidFill>
                <a:latin typeface="Arial" panose="020B0604020202020204" pitchFamily="34" charset="0"/>
              </a:rPr>
              <a:t>. </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1250981"/>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623804" y="2217689"/>
            <a:ext cx="11150600" cy="409144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ts val="3500"/>
              </a:lnSpc>
            </a:pPr>
            <a:r>
              <a:rPr lang="ar-EG" sz="2400" dirty="0">
                <a:cs typeface="+mj-cs"/>
              </a:rPr>
              <a:t>تتناول المحاضرة الموضوعات التالية:</a:t>
            </a:r>
          </a:p>
          <a:p>
            <a:pPr lvl="0" algn="r" rtl="1" eaLnBrk="0" fontAlgn="base" hangingPunct="0">
              <a:lnSpc>
                <a:spcPts val="3500"/>
              </a:lnSpc>
              <a:spcBef>
                <a:spcPct val="0"/>
              </a:spcBef>
              <a:spcAft>
                <a:spcPct val="0"/>
              </a:spcAft>
              <a:buFontTx/>
              <a:buChar char="•"/>
            </a:pPr>
            <a:r>
              <a:rPr lang="ar-SA" altLang="ar-EG" sz="2400" b="1" dirty="0">
                <a:solidFill>
                  <a:schemeClr val="tx1"/>
                </a:solidFill>
                <a:latin typeface="Arial" panose="020B0604020202020204" pitchFamily="34" charset="0"/>
              </a:rPr>
              <a:t>مقدمة</a:t>
            </a:r>
            <a:r>
              <a:rPr lang="ar-EG" altLang="ar-EG" sz="2400" dirty="0">
                <a:solidFill>
                  <a:schemeClr val="tx1"/>
                </a:solidFill>
                <a:latin typeface="Arial" panose="020B0604020202020204" pitchFamily="34" charset="0"/>
              </a:rPr>
              <a:t> </a:t>
            </a:r>
          </a:p>
          <a:p>
            <a:pPr lvl="0" algn="r" rtl="1" eaLnBrk="0" fontAlgn="base" hangingPunct="0">
              <a:lnSpc>
                <a:spcPts val="3500"/>
              </a:lnSpc>
              <a:spcBef>
                <a:spcPct val="0"/>
              </a:spcBef>
              <a:spcAft>
                <a:spcPct val="0"/>
              </a:spcAft>
              <a:buFontTx/>
              <a:buChar char="•"/>
            </a:pPr>
            <a:r>
              <a:rPr lang="ar-SA" altLang="ar-EG" sz="2400" b="1" dirty="0">
                <a:solidFill>
                  <a:schemeClr val="tx1"/>
                </a:solidFill>
                <a:latin typeface="Arial" panose="020B0604020202020204" pitchFamily="34" charset="0"/>
              </a:rPr>
              <a:t>الهوية وأنواعها في البيئة الرقمية</a:t>
            </a:r>
            <a:r>
              <a:rPr lang="ar-EG" altLang="ar-EG" sz="2400" dirty="0">
                <a:solidFill>
                  <a:schemeClr val="tx1"/>
                </a:solidFill>
                <a:latin typeface="Arial" panose="020B0604020202020204" pitchFamily="34" charset="0"/>
              </a:rPr>
              <a:t> </a:t>
            </a:r>
          </a:p>
          <a:p>
            <a:pPr lvl="0" algn="r" rtl="1" eaLnBrk="0" fontAlgn="base" hangingPunct="0">
              <a:lnSpc>
                <a:spcPts val="3500"/>
              </a:lnSpc>
              <a:spcBef>
                <a:spcPct val="0"/>
              </a:spcBef>
              <a:spcAft>
                <a:spcPct val="0"/>
              </a:spcAft>
              <a:buFontTx/>
              <a:buChar char="•"/>
            </a:pPr>
            <a:r>
              <a:rPr lang="ar-SA" altLang="ar-EG" sz="2400" b="1" dirty="0">
                <a:solidFill>
                  <a:schemeClr val="tx1"/>
                </a:solidFill>
                <a:latin typeface="Arial" panose="020B0604020202020204" pitchFamily="34" charset="0"/>
              </a:rPr>
              <a:t>النهج المؤسسي والنهج المتمحور حول الأفراد في إدارة الهوية والبيانات</a:t>
            </a:r>
            <a:r>
              <a:rPr lang="ar-EG" altLang="ar-EG" sz="2400" dirty="0">
                <a:solidFill>
                  <a:schemeClr val="tx1"/>
                </a:solidFill>
                <a:latin typeface="Arial" panose="020B0604020202020204" pitchFamily="34" charset="0"/>
              </a:rPr>
              <a:t> </a:t>
            </a:r>
          </a:p>
          <a:p>
            <a:pPr lvl="0" algn="r" rtl="1" eaLnBrk="0" fontAlgn="base" hangingPunct="0">
              <a:lnSpc>
                <a:spcPts val="3500"/>
              </a:lnSpc>
              <a:spcBef>
                <a:spcPct val="0"/>
              </a:spcBef>
              <a:spcAft>
                <a:spcPct val="0"/>
              </a:spcAft>
              <a:buFontTx/>
              <a:buChar char="•"/>
            </a:pPr>
            <a:r>
              <a:rPr lang="ar-SA" altLang="ar-EG" sz="2400" b="1" dirty="0">
                <a:solidFill>
                  <a:schemeClr val="tx1"/>
                </a:solidFill>
                <a:latin typeface="Arial" panose="020B0604020202020204" pitchFamily="34" charset="0"/>
              </a:rPr>
              <a:t>الخصوصية وحقوق الأفراد</a:t>
            </a:r>
            <a:r>
              <a:rPr lang="ar-EG" altLang="ar-EG" sz="2400" dirty="0">
                <a:solidFill>
                  <a:schemeClr val="tx1"/>
                </a:solidFill>
                <a:latin typeface="Arial" panose="020B0604020202020204" pitchFamily="34" charset="0"/>
              </a:rPr>
              <a:t> </a:t>
            </a:r>
          </a:p>
          <a:p>
            <a:pPr lvl="0" algn="r" rtl="1" eaLnBrk="0" fontAlgn="base" hangingPunct="0">
              <a:lnSpc>
                <a:spcPts val="3500"/>
              </a:lnSpc>
              <a:spcBef>
                <a:spcPct val="0"/>
              </a:spcBef>
              <a:spcAft>
                <a:spcPct val="0"/>
              </a:spcAft>
              <a:buFontTx/>
              <a:buChar char="•"/>
            </a:pPr>
            <a:r>
              <a:rPr lang="ar-SA" altLang="ar-EG" sz="2400" b="1" dirty="0">
                <a:solidFill>
                  <a:schemeClr val="tx1"/>
                </a:solidFill>
                <a:latin typeface="Arial" panose="020B0604020202020204" pitchFamily="34" charset="0"/>
              </a:rPr>
              <a:t>احترام الخصوصية والامتثال القانوني</a:t>
            </a:r>
            <a:r>
              <a:rPr lang="ar-EG" altLang="ar-EG" sz="2400" dirty="0">
                <a:solidFill>
                  <a:schemeClr val="tx1"/>
                </a:solidFill>
                <a:latin typeface="Arial" panose="020B0604020202020204" pitchFamily="34" charset="0"/>
              </a:rPr>
              <a:t> </a:t>
            </a:r>
          </a:p>
          <a:p>
            <a:pPr lvl="0" algn="r" rtl="1" eaLnBrk="0" fontAlgn="base" hangingPunct="0">
              <a:lnSpc>
                <a:spcPts val="3500"/>
              </a:lnSpc>
              <a:spcBef>
                <a:spcPct val="0"/>
              </a:spcBef>
              <a:spcAft>
                <a:spcPct val="0"/>
              </a:spcAft>
              <a:buFontTx/>
              <a:buChar char="•"/>
            </a:pPr>
            <a:r>
              <a:rPr lang="ar-SA" altLang="ar-EG" sz="2400" b="1" dirty="0">
                <a:solidFill>
                  <a:schemeClr val="tx1"/>
                </a:solidFill>
                <a:latin typeface="Arial" panose="020B0604020202020204" pitchFamily="34" charset="0"/>
              </a:rPr>
              <a:t>الأضرار الناتجة عن إساءة استخدام البيانات الشخصية والهوية</a:t>
            </a:r>
            <a:r>
              <a:rPr lang="ar-EG" altLang="ar-EG" sz="2400" dirty="0">
                <a:solidFill>
                  <a:schemeClr val="tx1"/>
                </a:solidFill>
                <a:latin typeface="Arial" panose="020B0604020202020204" pitchFamily="34" charset="0"/>
              </a:rPr>
              <a:t> </a:t>
            </a:r>
          </a:p>
          <a:p>
            <a:pPr lvl="0" algn="r" rtl="1" eaLnBrk="0" fontAlgn="base" hangingPunct="0">
              <a:lnSpc>
                <a:spcPts val="3500"/>
              </a:lnSpc>
              <a:spcBef>
                <a:spcPct val="0"/>
              </a:spcBef>
              <a:spcAft>
                <a:spcPct val="0"/>
              </a:spcAft>
              <a:buFontTx/>
              <a:buChar char="•"/>
            </a:pPr>
            <a:r>
              <a:rPr lang="ar-SA" altLang="ar-EG" sz="2400" b="1" dirty="0">
                <a:solidFill>
                  <a:schemeClr val="tx1"/>
                </a:solidFill>
                <a:latin typeface="Arial" panose="020B0604020202020204" pitchFamily="34" charset="0"/>
              </a:rPr>
              <a:t>الأساليب التقليدية لإدارة الهواتف المحمولة والخصوصية</a:t>
            </a:r>
            <a:r>
              <a:rPr lang="ar-EG" altLang="ar-EG" sz="2400" dirty="0">
                <a:solidFill>
                  <a:schemeClr val="tx1"/>
                </a:solidFill>
                <a:latin typeface="Arial" panose="020B0604020202020204" pitchFamily="34" charset="0"/>
              </a:rPr>
              <a:t> </a:t>
            </a:r>
          </a:p>
          <a:p>
            <a:pPr lvl="0" algn="r" rtl="1" eaLnBrk="0" fontAlgn="base" hangingPunct="0">
              <a:lnSpc>
                <a:spcPts val="3500"/>
              </a:lnSpc>
              <a:spcBef>
                <a:spcPct val="0"/>
              </a:spcBef>
              <a:spcAft>
                <a:spcPct val="0"/>
              </a:spcAft>
              <a:buFontTx/>
              <a:buChar char="•"/>
            </a:pPr>
            <a:r>
              <a:rPr lang="ar-SA" altLang="ar-EG" sz="2400" b="1" dirty="0">
                <a:solidFill>
                  <a:schemeClr val="tx1"/>
                </a:solidFill>
                <a:latin typeface="Arial" panose="020B0604020202020204" pitchFamily="34" charset="0"/>
              </a:rPr>
              <a:t>الأساليب الحديثة لإدارة الهواتف المحمولة والخصوصية</a:t>
            </a:r>
            <a:r>
              <a:rPr lang="ar-EG" altLang="ar-EG" sz="2400" dirty="0">
                <a:solidFill>
                  <a:schemeClr val="tx1"/>
                </a:solidFill>
                <a:latin typeface="Arial" panose="020B0604020202020204" pitchFamily="34" charset="0"/>
              </a:rPr>
              <a:t> </a:t>
            </a: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 </a:t>
            </a: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8F300-8BE4-A7DC-D55C-B5613D304E6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C16A30-0CDE-0501-A276-8B90BE0EA0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BD802E-EF60-7718-AC02-28E687342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C877DA-9BD0-8196-4734-8923D837FB4E}"/>
              </a:ext>
            </a:extLst>
          </p:cNvPr>
          <p:cNvSpPr txBox="1"/>
          <p:nvPr/>
        </p:nvSpPr>
        <p:spPr>
          <a:xfrm>
            <a:off x="510067" y="150104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تظهر ظاهرة "التقاء المياه" في نهر الأمازون بالبرازيل، حيث يلتقي نهر ريو نيغرو ذو المياه الداكنة مع نهر الأمازون ذي اللون الرملي الفاتح دون اندماج بسبب اختلاف خصائصهما الفيزيائية مثل السرعة ودرجة الحرارة وكثافة الرواسب، نموذجًا تشبيهيًا لما يحدث في المجتمع المعاصر. في مجال التسويق عبر الهاتف المحمول، يشهد العالم تقاطعًا مشابهًا يتمثل في "التقاء الهوية والبيانات"، حيث يلتقي النهج التقليدي الذي يركز على المؤسسات مع النهج الحديث الذي يركز على الأفراد في إدارة الهوية والبيانات. هذا التلاقي يعكس تحولًا جوهريًا في كيفية التعامل مع الخصوصية وإدارة المعلومات، إذ يسعى إلى تحقيق توازن بين متطلبات التنظيم المؤسسي واحتياجات الأفراد، بما يضمن احترام الحقوق الشخصية ويعزز التفاعل المتمحور حول العميل في رحلته التسويقية.</a:t>
            </a:r>
          </a:p>
        </p:txBody>
      </p:sp>
      <p:sp>
        <p:nvSpPr>
          <p:cNvPr id="2" name="Rectangle 1">
            <a:extLst>
              <a:ext uri="{FF2B5EF4-FFF2-40B4-BE49-F238E27FC236}">
                <a16:creationId xmlns:a16="http://schemas.microsoft.com/office/drawing/2014/main" id="{59969DF2-62FE-C94B-6B7F-4052FA5BF6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574E42BA-444D-670F-81A0-206B9BA7174E}"/>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2853997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78E95-1818-66FA-A292-19D0883D806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D5D0E3B-265D-F17F-C235-A2C8F155C8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B3DB70A-3075-C106-7148-6FECD7A71B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643DF255-4EE5-E552-5BBE-C902891BDA7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B6CB4BB3-7578-F394-2091-285288129615}"/>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F85D6347-D7F3-32B8-D050-0E6E03730DD0}"/>
              </a:ext>
            </a:extLst>
          </p:cNvPr>
          <p:cNvPicPr>
            <a:picLocks noChangeAspect="1"/>
          </p:cNvPicPr>
          <p:nvPr/>
        </p:nvPicPr>
        <p:blipFill>
          <a:blip r:embed="rId3"/>
          <a:srcRect l="38572" t="42933" r="21785" b="19749"/>
          <a:stretch>
            <a:fillRect/>
          </a:stretch>
        </p:blipFill>
        <p:spPr>
          <a:xfrm>
            <a:off x="6424551" y="1899340"/>
            <a:ext cx="5442872" cy="3978622"/>
          </a:xfrm>
          <a:prstGeom prst="rect">
            <a:avLst/>
          </a:prstGeom>
        </p:spPr>
      </p:pic>
      <p:pic>
        <p:nvPicPr>
          <p:cNvPr id="7" name="Picture 6">
            <a:extLst>
              <a:ext uri="{FF2B5EF4-FFF2-40B4-BE49-F238E27FC236}">
                <a16:creationId xmlns:a16="http://schemas.microsoft.com/office/drawing/2014/main" id="{38829690-BE9B-85A4-2A3A-58140ECEB8DF}"/>
              </a:ext>
            </a:extLst>
          </p:cNvPr>
          <p:cNvPicPr>
            <a:picLocks noChangeAspect="1"/>
          </p:cNvPicPr>
          <p:nvPr/>
        </p:nvPicPr>
        <p:blipFill>
          <a:blip r:embed="rId4"/>
          <a:srcRect l="42370" t="22669" r="30454" b="31403"/>
          <a:stretch>
            <a:fillRect/>
          </a:stretch>
        </p:blipFill>
        <p:spPr>
          <a:xfrm>
            <a:off x="676892" y="1899340"/>
            <a:ext cx="5442872" cy="3978622"/>
          </a:xfrm>
          <a:prstGeom prst="rect">
            <a:avLst/>
          </a:prstGeom>
        </p:spPr>
      </p:pic>
    </p:spTree>
    <p:extLst>
      <p:ext uri="{BB962C8B-B14F-4D97-AF65-F5344CB8AC3E}">
        <p14:creationId xmlns:p14="http://schemas.microsoft.com/office/powerpoint/2010/main" val="295343442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0D561-74F9-BE81-C682-3D729979F87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FEF480-E72A-56E4-45A5-6B3C0CF9B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CDF04BE-C2E0-1353-F7F8-925E55CAF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229EFC7-A1F4-D663-05D9-7026098B9ECB}"/>
              </a:ext>
            </a:extLst>
          </p:cNvPr>
          <p:cNvSpPr txBox="1"/>
          <p:nvPr/>
        </p:nvSpPr>
        <p:spPr>
          <a:xfrm>
            <a:off x="510067" y="1501049"/>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يُعد فهم الهوية والبيانات الشخصية أساسًا جوهريًا في إدارة الهوية والبيانات ضمن ممارسات التسويق الحديث. فمعرفة الجمهور المستهدف، بما في ذلك مشاعره واحتياجاته ورغباته ونواياه، تمثل عنصرًا حاسمًا لنجاح الاستراتيجيات التسويقية، إذ تتيح للمسوقين التفاعل مع العملاء عبر جميع مراحل رحلتهم، وتقديم المحتوى والمنتجات والخدمات المناسبة في الوقت والمكان الملائم، مما يعزز تحقيق التوافق بين المنتج والسوق. ويكتسب التعامل مع الهوية والبيانات، ولا سيما البيانات الشخصية أو الخاصة، أهمية متزايدة في العصر الرقمي، حيث تُستخدم هذه المعلومات لتخصيص التجارب وإنشاء مجموعات تسويق مستهدفة وخدمة العملاء بكفاءة. </a:t>
            </a:r>
          </a:p>
        </p:txBody>
      </p:sp>
      <p:sp>
        <p:nvSpPr>
          <p:cNvPr id="2" name="Rectangle 1">
            <a:extLst>
              <a:ext uri="{FF2B5EF4-FFF2-40B4-BE49-F238E27FC236}">
                <a16:creationId xmlns:a16="http://schemas.microsoft.com/office/drawing/2014/main" id="{C22BBEE1-6900-0515-45BE-D217356D5AC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B2848F89-D877-6C1D-0A58-C7A64D3E6AD5}"/>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53698014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45BFA-4B4A-9D4D-E500-8BF2C6EBDE4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6CE3A8E-ABCD-3238-7A3B-E7EE2C63A87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98B8A6-0287-6E48-651C-D6757D0081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51B52B78-7F33-567D-8F08-C9B91290EAA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9C414073-F855-0360-93BA-AC0BC3280E0F}"/>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DEF42EEC-959B-410B-EACD-81B841FDFCDD}"/>
              </a:ext>
            </a:extLst>
          </p:cNvPr>
          <p:cNvPicPr>
            <a:picLocks noChangeAspect="1"/>
          </p:cNvPicPr>
          <p:nvPr/>
        </p:nvPicPr>
        <p:blipFill>
          <a:blip r:embed="rId3"/>
          <a:srcRect t="18290" b="11389"/>
          <a:stretch>
            <a:fillRect/>
          </a:stretch>
        </p:blipFill>
        <p:spPr>
          <a:xfrm>
            <a:off x="0" y="1611760"/>
            <a:ext cx="12192000" cy="3947595"/>
          </a:xfrm>
          <a:prstGeom prst="rect">
            <a:avLst/>
          </a:prstGeom>
        </p:spPr>
      </p:pic>
      <p:sp>
        <p:nvSpPr>
          <p:cNvPr id="7" name="TextBox 6">
            <a:extLst>
              <a:ext uri="{FF2B5EF4-FFF2-40B4-BE49-F238E27FC236}">
                <a16:creationId xmlns:a16="http://schemas.microsoft.com/office/drawing/2014/main" id="{51154DD0-FD98-56CB-8B2C-8406214683E7}"/>
              </a:ext>
            </a:extLst>
          </p:cNvPr>
          <p:cNvSpPr txBox="1"/>
          <p:nvPr/>
        </p:nvSpPr>
        <p:spPr>
          <a:xfrm>
            <a:off x="2835111" y="5710769"/>
            <a:ext cx="7350879" cy="369332"/>
          </a:xfrm>
          <a:prstGeom prst="rect">
            <a:avLst/>
          </a:prstGeom>
          <a:noFill/>
        </p:spPr>
        <p:txBody>
          <a:bodyPr wrap="square">
            <a:spAutoFit/>
          </a:bodyPr>
          <a:lstStyle/>
          <a:p>
            <a:r>
              <a:rPr lang="en-US" dirty="0">
                <a:hlinkClick r:id="rId4"/>
              </a:rPr>
              <a:t>Developer discovers his vacuum has a secret backdoor | </a:t>
            </a:r>
            <a:r>
              <a:rPr lang="en-US" dirty="0" err="1">
                <a:hlinkClick r:id="rId4"/>
              </a:rPr>
              <a:t>Cybernews</a:t>
            </a:r>
            <a:endParaRPr lang="ar-EG" dirty="0"/>
          </a:p>
        </p:txBody>
      </p:sp>
    </p:spTree>
    <p:extLst>
      <p:ext uri="{BB962C8B-B14F-4D97-AF65-F5344CB8AC3E}">
        <p14:creationId xmlns:p14="http://schemas.microsoft.com/office/powerpoint/2010/main" val="384611840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DDA88-06F3-2181-BD14-DCDA57D5872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9876191-1DB8-E443-6025-84953649EC3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8DAEF1C-5C5C-51AF-7053-4B3269D880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E54E0404-543E-67E6-BF7C-AEDDC068125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7AED0BB7-B471-9CAA-7305-40D8D1285B8B}"/>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4" name="Picture 2" descr="‪Data Privacy in Mobile Marketing: Contradictory or complementary?‬‏">
            <a:extLst>
              <a:ext uri="{FF2B5EF4-FFF2-40B4-BE49-F238E27FC236}">
                <a16:creationId xmlns:a16="http://schemas.microsoft.com/office/drawing/2014/main" id="{0B5D3F5E-A3DA-3385-8BCE-A0DA28D64B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332" y="1573619"/>
            <a:ext cx="4115095" cy="487547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B5A2CE9B-1CE6-AE00-402A-C5F73ABF87B1}"/>
              </a:ext>
            </a:extLst>
          </p:cNvPr>
          <p:cNvSpPr txBox="1"/>
          <p:nvPr/>
        </p:nvSpPr>
        <p:spPr>
          <a:xfrm>
            <a:off x="5884636" y="3429000"/>
            <a:ext cx="6097772" cy="369332"/>
          </a:xfrm>
          <a:prstGeom prst="rect">
            <a:avLst/>
          </a:prstGeom>
          <a:noFill/>
        </p:spPr>
        <p:txBody>
          <a:bodyPr wrap="square">
            <a:spAutoFit/>
          </a:bodyPr>
          <a:lstStyle/>
          <a:p>
            <a:pPr algn="r" rtl="1"/>
            <a:r>
              <a:rPr lang="en-US" dirty="0">
                <a:hlinkClick r:id="rId4"/>
              </a:rPr>
              <a:t>https://www.youtube.com/watch?v=FbRUQRmvC4U</a:t>
            </a:r>
            <a:r>
              <a:rPr lang="ar-EG" dirty="0"/>
              <a:t> </a:t>
            </a:r>
          </a:p>
        </p:txBody>
      </p:sp>
    </p:spTree>
    <p:extLst>
      <p:ext uri="{BB962C8B-B14F-4D97-AF65-F5344CB8AC3E}">
        <p14:creationId xmlns:p14="http://schemas.microsoft.com/office/powerpoint/2010/main" val="271478401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3DFD5-DD2B-F15A-8DDA-4EECA537E77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D8FEC46-FD8A-99AF-6A4C-DE5646C8E2C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7049FB-A017-A10B-5F06-CA122CFE8F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DBAD5C3-1D1B-EB4F-44AC-59F8B9F79C99}"/>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تشير </a:t>
            </a:r>
            <a:r>
              <a:rPr lang="ar-EG" sz="2400" b="1" dirty="0"/>
              <a:t>الهوية</a:t>
            </a:r>
            <a:r>
              <a:rPr lang="ar-EG" sz="2400" dirty="0"/>
              <a:t> إلى مجموعة الخصائص ونقاط البيانات التي تحدد فردًا أو كيانًا في النظام البيئي الرقمي، مثل الاسم، العنوان، الموقع، والسلوكيات، حيث يمكن أن تصل هذه الخصائص إلى عشرات الآلاف من البيانات المحتملة. وتنقسم الهوية إلى عدة أنواع رئيسية، لكل منها دور محدد في إدارة البيانات والتسويق الرقمي:</a:t>
            </a:r>
          </a:p>
          <a:p>
            <a:pPr algn="r" rtl="1">
              <a:lnSpc>
                <a:spcPct val="150000"/>
              </a:lnSpc>
            </a:pPr>
            <a:r>
              <a:rPr lang="ar-EG" sz="2400" b="1" dirty="0"/>
              <a:t>1- الهوية الشخصية </a:t>
            </a:r>
            <a:r>
              <a:rPr lang="en-US" sz="2400" b="1" dirty="0"/>
              <a:t>Personal Identity</a:t>
            </a:r>
            <a:br>
              <a:rPr lang="en-US" sz="2400" dirty="0"/>
            </a:br>
            <a:r>
              <a:rPr lang="ar-EG" sz="2400" dirty="0"/>
              <a:t>هي المعلومات التي يمكن استخدامها لتحديد </a:t>
            </a:r>
            <a:r>
              <a:rPr lang="ar-EG" sz="2400" b="1" dirty="0"/>
              <a:t>هوية فرد أو شيء </a:t>
            </a:r>
            <a:r>
              <a:rPr lang="ar-EG" sz="2400" dirty="0"/>
              <a:t>بشكل فريد، مثل رقم الهوية الوطنية أو عنوان البريد الإلكتروني (للأشخاص) أو أكواد أجهزة إنترنت الأشياء (للأشياء).</a:t>
            </a:r>
          </a:p>
        </p:txBody>
      </p:sp>
      <p:sp>
        <p:nvSpPr>
          <p:cNvPr id="2" name="Rectangle 1">
            <a:extLst>
              <a:ext uri="{FF2B5EF4-FFF2-40B4-BE49-F238E27FC236}">
                <a16:creationId xmlns:a16="http://schemas.microsoft.com/office/drawing/2014/main" id="{39580D7C-A81C-59B8-BA37-422854141F0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92305219-82AB-715C-C294-DBB710C82A7B}"/>
              </a:ext>
            </a:extLst>
          </p:cNvPr>
          <p:cNvSpPr txBox="1"/>
          <p:nvPr/>
        </p:nvSpPr>
        <p:spPr>
          <a:xfrm>
            <a:off x="6673932" y="894259"/>
            <a:ext cx="4997368"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الهوية وأنواعها في البيئة الرقمية</a:t>
            </a:r>
          </a:p>
        </p:txBody>
      </p:sp>
    </p:spTree>
    <p:extLst>
      <p:ext uri="{BB962C8B-B14F-4D97-AF65-F5344CB8AC3E}">
        <p14:creationId xmlns:p14="http://schemas.microsoft.com/office/powerpoint/2010/main" val="298404906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34FC7-06E7-7C55-4C13-385A13B830F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585C36-5551-2E86-9898-C3E5D10DED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343D817-15B5-EF92-E0E7-AD2135EB8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398F448-BF87-A96D-2BC6-8E7D7C7E9BE9}"/>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2- </a:t>
            </a:r>
            <a:r>
              <a:rPr lang="ar-EG" sz="2400" b="1" dirty="0"/>
              <a:t>الهوية الرقمية </a:t>
            </a:r>
            <a:r>
              <a:rPr lang="en-US" sz="2400" b="1" dirty="0"/>
              <a:t>Digital Identity</a:t>
            </a:r>
            <a:br>
              <a:rPr lang="en-US" sz="2400" dirty="0"/>
            </a:br>
            <a:r>
              <a:rPr lang="ar-EG" sz="2400" dirty="0"/>
              <a:t>تمثل التواجد عبر الإنترنت للفرد أو الكيان، بما في ذلك التفاعلات عبر المنصات، السلوكيات، والسمات. تُنشأ باستخدام تقنيات مثل ملفات تعريف الارتباط، ومعرّفات الأجهزة، وسجلات الشراء.</a:t>
            </a:r>
            <a:br>
              <a:rPr lang="ar-EG" sz="2400" dirty="0"/>
            </a:br>
            <a:r>
              <a:rPr lang="ar-EG" sz="2400" b="1" dirty="0"/>
              <a:t>مثال</a:t>
            </a:r>
            <a:r>
              <a:rPr lang="ar-EG" sz="2400" dirty="0"/>
              <a:t>: ملف تعريف المستخدم على فيسبوك الذي يحتوي على بياناته وسلوكياته وتفضيلاته.</a:t>
            </a:r>
            <a:endParaRPr lang="ar-EG" sz="2400" b="1" dirty="0"/>
          </a:p>
          <a:p>
            <a:pPr algn="r" rtl="1">
              <a:lnSpc>
                <a:spcPct val="150000"/>
              </a:lnSpc>
            </a:pPr>
            <a:r>
              <a:rPr lang="ar-EG" sz="2400" b="1" dirty="0"/>
              <a:t>3- الهوية الاحتمالية </a:t>
            </a:r>
            <a:r>
              <a:rPr lang="en-US" sz="2400" b="1" dirty="0"/>
              <a:t>Probabilistic Identity</a:t>
            </a:r>
            <a:br>
              <a:rPr lang="en-US" sz="2400" dirty="0"/>
            </a:br>
            <a:r>
              <a:rPr lang="ar-EG" sz="2400" dirty="0"/>
              <a:t>تعتمد على النمذجة الإحصائية لاستنتاج من قد يكون مرتبطًا بملف رقمي، من خلال مراقبة السلوكيات وربطها ببيانات مثل الموقع والوقت.</a:t>
            </a:r>
            <a:br>
              <a:rPr lang="ar-EG" sz="2400" dirty="0"/>
            </a:br>
            <a:r>
              <a:rPr lang="ar-EG" sz="2400" b="1" dirty="0"/>
              <a:t>مثال</a:t>
            </a:r>
            <a:r>
              <a:rPr lang="ar-EG" sz="2400" dirty="0"/>
              <a:t>: نظام إعلانات يتوقع أن المستخدم الذي يزور مواقع السفر في الليل هو شخص يخطط لرحلة، حتى لو لم يقدم بياناته الشخصية.</a:t>
            </a:r>
          </a:p>
        </p:txBody>
      </p:sp>
      <p:sp>
        <p:nvSpPr>
          <p:cNvPr id="2" name="Rectangle 1">
            <a:extLst>
              <a:ext uri="{FF2B5EF4-FFF2-40B4-BE49-F238E27FC236}">
                <a16:creationId xmlns:a16="http://schemas.microsoft.com/office/drawing/2014/main" id="{F9E98BB1-61BE-1700-E86F-0B5E574CBB8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5F651D08-29FC-6198-3F80-8EB20004D88F}"/>
              </a:ext>
            </a:extLst>
          </p:cNvPr>
          <p:cNvSpPr txBox="1"/>
          <p:nvPr/>
        </p:nvSpPr>
        <p:spPr>
          <a:xfrm>
            <a:off x="6673932" y="894259"/>
            <a:ext cx="4997368"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الهوية وأنواعها في البيئة الرقمية</a:t>
            </a:r>
          </a:p>
        </p:txBody>
      </p:sp>
    </p:spTree>
    <p:extLst>
      <p:ext uri="{BB962C8B-B14F-4D97-AF65-F5344CB8AC3E}">
        <p14:creationId xmlns:p14="http://schemas.microsoft.com/office/powerpoint/2010/main" val="274893429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CA9FB-A212-6708-BD68-1CFFB0AA0FC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A6CE2F8-E020-B941-0896-16E663F39CA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82A3C19-EAF9-0D71-283D-6B034E5461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607271A-5207-E57C-3F54-637643AB8E55}"/>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4- الهوية الحتمية </a:t>
            </a:r>
            <a:r>
              <a:rPr lang="en-US" sz="2400" b="1" dirty="0"/>
              <a:t>Deterministic Identity</a:t>
            </a:r>
          </a:p>
          <a:p>
            <a:pPr algn="r" rtl="1">
              <a:lnSpc>
                <a:spcPct val="150000"/>
              </a:lnSpc>
            </a:pPr>
            <a:r>
              <a:rPr lang="ar-EG" sz="2400" dirty="0"/>
              <a:t>تستخدم معرفات فريدة مثل مسح المستندات أو بيانات تسجيل الدخول للتحقق بدقة من هوية الشخص أو الشيء.</a:t>
            </a:r>
            <a:br>
              <a:rPr lang="ar-EG" sz="2400" dirty="0"/>
            </a:br>
            <a:r>
              <a:rPr lang="ar-EG" sz="2400" b="1" dirty="0"/>
              <a:t>مثال</a:t>
            </a:r>
            <a:r>
              <a:rPr lang="ar-EG" sz="2400" dirty="0"/>
              <a:t>: التحقق من هوية المستخدم عبر بصمة الوجه عند تسجيل الدخول إلى تطبيق مصرفي.</a:t>
            </a:r>
          </a:p>
          <a:p>
            <a:pPr algn="r" rtl="1">
              <a:lnSpc>
                <a:spcPct val="150000"/>
              </a:lnSpc>
            </a:pPr>
            <a:endParaRPr lang="ar-EG" altLang="ar-EG" sz="2400" b="1"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5- </a:t>
            </a:r>
            <a:r>
              <a:rPr lang="ar-SA" altLang="ar-EG" sz="2400" b="1" dirty="0">
                <a:solidFill>
                  <a:schemeClr val="tx1"/>
                </a:solidFill>
                <a:latin typeface="Arial" panose="020B0604020202020204" pitchFamily="34" charset="0"/>
              </a:rPr>
              <a:t>هوية الوكيل</a:t>
            </a:r>
            <a:r>
              <a:rPr lang="ar-EG" altLang="ar-EG" sz="2400" b="1" dirty="0">
                <a:solidFill>
                  <a:schemeClr val="tx1"/>
                </a:solidFill>
                <a:latin typeface="Arial" panose="020B0604020202020204" pitchFamily="34" charset="0"/>
              </a:rPr>
              <a:t> (Agent Identity)</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هي الهوية الرقمية المرتبطة بوكيل مفوض، مثل روبوت دردشة تابع لشركة أو مساعد شخصي يعمل بالذكاء الاصطناعي، مع إمكانية التحقق من صلاحياته بشكل تشفيري</a:t>
            </a:r>
            <a:r>
              <a:rPr lang="ar-EG" altLang="ar-EG" sz="2400" dirty="0">
                <a:solidFill>
                  <a:schemeClr val="tx1"/>
                </a:solidFill>
                <a:latin typeface="Arial" panose="020B0604020202020204" pitchFamily="34" charset="0"/>
              </a:rPr>
              <a:t>.</a:t>
            </a:r>
            <a:br>
              <a:rPr lang="ar-EG" altLang="ar-EG" sz="2400" dirty="0">
                <a:solidFill>
                  <a:schemeClr val="tx1"/>
                </a:solidFill>
                <a:latin typeface="Arial" panose="020B0604020202020204" pitchFamily="34" charset="0"/>
              </a:rPr>
            </a:br>
            <a:r>
              <a:rPr lang="ar-SA" altLang="ar-EG" sz="2400" b="1" dirty="0">
                <a:solidFill>
                  <a:schemeClr val="tx1"/>
                </a:solidFill>
                <a:latin typeface="Arial" panose="020B0604020202020204" pitchFamily="34" charset="0"/>
              </a:rPr>
              <a:t>مثال</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روبوت دردشة في موقع خدمة عملاء لديه صلاحية الوصول إلى بيانات الحساب لتنفيذ طلبات العميل</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A742F974-48D4-AE64-0A42-74511879B5E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5E137893-816C-E08D-EFB3-112BC0E03EDF}"/>
              </a:ext>
            </a:extLst>
          </p:cNvPr>
          <p:cNvSpPr txBox="1"/>
          <p:nvPr/>
        </p:nvSpPr>
        <p:spPr>
          <a:xfrm>
            <a:off x="6673932" y="894259"/>
            <a:ext cx="4997368"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الهوية وأنواعها في البيئة الرقمية</a:t>
            </a:r>
          </a:p>
        </p:txBody>
      </p:sp>
    </p:spTree>
    <p:extLst>
      <p:ext uri="{BB962C8B-B14F-4D97-AF65-F5344CB8AC3E}">
        <p14:creationId xmlns:p14="http://schemas.microsoft.com/office/powerpoint/2010/main" val="424068230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53F19-A7A1-892D-E198-3962AED46A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02D76C1-1157-35D5-3817-8B47493BCA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CD3C74-E322-C9CA-F6B0-872D97B29A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69A3151-F152-82C1-8247-9FB838E505A6}"/>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6- </a:t>
            </a:r>
            <a:r>
              <a:rPr lang="ar-SA" altLang="ar-EG" sz="2400" b="1" dirty="0">
                <a:solidFill>
                  <a:schemeClr val="tx1"/>
                </a:solidFill>
                <a:latin typeface="Arial" panose="020B0604020202020204" pitchFamily="34" charset="0"/>
              </a:rPr>
              <a:t>البيانات الخاصة</a:t>
            </a:r>
            <a:r>
              <a:rPr lang="ar-EG" altLang="ar-EG" sz="2400" b="1" dirty="0">
                <a:solidFill>
                  <a:schemeClr val="tx1"/>
                </a:solidFill>
                <a:latin typeface="Arial" panose="020B0604020202020204" pitchFamily="34" charset="0"/>
              </a:rPr>
              <a:t> (Private Data)</a:t>
            </a:r>
            <a:br>
              <a:rPr lang="ar-EG" altLang="ar-EG" sz="2400" dirty="0">
                <a:solidFill>
                  <a:schemeClr val="tx1"/>
                </a:solidFill>
                <a:latin typeface="Arial" panose="020B0604020202020204" pitchFamily="34" charset="0"/>
              </a:rPr>
            </a:br>
            <a:r>
              <a:rPr lang="ar-SA" altLang="ar-EG" sz="2400" dirty="0">
                <a:solidFill>
                  <a:schemeClr val="tx1"/>
                </a:solidFill>
                <a:latin typeface="Arial" panose="020B0604020202020204" pitchFamily="34" charset="0"/>
              </a:rPr>
              <a:t>هي البيانات التي يتم إنتاجها </a:t>
            </a:r>
            <a:r>
              <a:rPr lang="ar-EG" altLang="ar-EG" sz="2400" dirty="0">
                <a:solidFill>
                  <a:schemeClr val="tx1"/>
                </a:solidFill>
                <a:latin typeface="Arial" panose="020B0604020202020204" pitchFamily="34" charset="0"/>
              </a:rPr>
              <a:t>بواسطة</a:t>
            </a:r>
            <a:r>
              <a:rPr lang="ar-SA" altLang="ar-EG" sz="2400" dirty="0">
                <a:solidFill>
                  <a:schemeClr val="tx1"/>
                </a:solidFill>
                <a:latin typeface="Arial" panose="020B0604020202020204" pitchFamily="34" charset="0"/>
              </a:rPr>
              <a:t> الفرد</a:t>
            </a:r>
            <a:r>
              <a:rPr lang="ar-EG" altLang="ar-EG" sz="2400" dirty="0">
                <a:solidFill>
                  <a:schemeClr val="tx1"/>
                </a:solidFill>
                <a:latin typeface="Arial" panose="020B0604020202020204" pitchFamily="34" charset="0"/>
              </a:rPr>
              <a:t> عن نفسه</a:t>
            </a:r>
            <a:r>
              <a:rPr lang="ar-SA" altLang="ar-EG" sz="2400" dirty="0">
                <a:solidFill>
                  <a:schemeClr val="tx1"/>
                </a:solidFill>
                <a:latin typeface="Arial" panose="020B0604020202020204" pitchFamily="34" charset="0"/>
              </a:rPr>
              <a:t> أو</a:t>
            </a:r>
            <a:r>
              <a:rPr lang="ar-EG" altLang="ar-EG" sz="2400" dirty="0">
                <a:solidFill>
                  <a:schemeClr val="tx1"/>
                </a:solidFill>
                <a:latin typeface="Arial" panose="020B0604020202020204" pitchFamily="34" charset="0"/>
              </a:rPr>
              <a:t> يتم إنتاجها بواسطة </a:t>
            </a:r>
            <a:r>
              <a:rPr lang="ar-SA" altLang="ar-EG" sz="2400" dirty="0">
                <a:solidFill>
                  <a:schemeClr val="tx1"/>
                </a:solidFill>
                <a:latin typeface="Arial" panose="020B0604020202020204" pitchFamily="34" charset="0"/>
              </a:rPr>
              <a:t>الأشياء الخاصة </a:t>
            </a:r>
            <a:r>
              <a:rPr lang="ar-EG" altLang="ar-EG" sz="2400" dirty="0">
                <a:solidFill>
                  <a:schemeClr val="tx1"/>
                </a:solidFill>
                <a:latin typeface="Arial" panose="020B0604020202020204" pitchFamily="34" charset="0"/>
              </a:rPr>
              <a:t>بالفرد وعنها</a:t>
            </a:r>
            <a:r>
              <a:rPr lang="ar-SA" altLang="ar-EG" sz="2400" dirty="0">
                <a:solidFill>
                  <a:schemeClr val="tx1"/>
                </a:solidFill>
                <a:latin typeface="Arial" panose="020B0604020202020204" pitchFamily="34" charset="0"/>
              </a:rPr>
              <a:t>، مثل أجهزة إنترنت الأشياء</a:t>
            </a:r>
            <a:r>
              <a:rPr lang="ar-EG" altLang="ar-EG" sz="2400" dirty="0">
                <a:solidFill>
                  <a:schemeClr val="tx1"/>
                </a:solidFill>
                <a:latin typeface="Arial" panose="020B0604020202020204" pitchFamily="34" charset="0"/>
              </a:rPr>
              <a:t> الخاصة بالفرد. </a:t>
            </a:r>
            <a:br>
              <a:rPr lang="ar-EG" altLang="ar-EG" sz="2400" dirty="0">
                <a:solidFill>
                  <a:schemeClr val="tx1"/>
                </a:solidFill>
                <a:latin typeface="Arial" panose="020B0604020202020204" pitchFamily="34" charset="0"/>
              </a:rPr>
            </a:br>
            <a:r>
              <a:rPr lang="ar-EG" sz="2400" dirty="0"/>
              <a:t>تُصنّف البيانات الخاصة إلى خمسة مجالات رئيسية، تُجمع من مصادر متعددة، وتشمل بيانات شخصية وغير شخصية، إضافة إلى خصائص مميزة لكل نوع.</a:t>
            </a:r>
          </a:p>
          <a:p>
            <a:pPr lvl="0" algn="r" rtl="1" eaLnBrk="0" fontAlgn="base" hangingPunct="0">
              <a:lnSpc>
                <a:spcPct val="150000"/>
              </a:lnSpc>
              <a:spcBef>
                <a:spcPct val="0"/>
              </a:spcBef>
              <a:spcAft>
                <a:spcPct val="0"/>
              </a:spcAft>
            </a:pPr>
            <a:r>
              <a:rPr lang="ar-EG" altLang="ar-EG" sz="2400" dirty="0">
                <a:solidFill>
                  <a:schemeClr val="tx1"/>
                </a:solidFill>
                <a:latin typeface="Arial" panose="020B0604020202020204" pitchFamily="34" charset="0"/>
              </a:rPr>
              <a:t>يجب أن يكون المسوق على علم بنوعية البيانات التي يتعامل معها، وذلك من الناحية التقنية والناحية القانونية. </a:t>
            </a:r>
          </a:p>
        </p:txBody>
      </p:sp>
      <p:sp>
        <p:nvSpPr>
          <p:cNvPr id="2" name="Rectangle 1">
            <a:extLst>
              <a:ext uri="{FF2B5EF4-FFF2-40B4-BE49-F238E27FC236}">
                <a16:creationId xmlns:a16="http://schemas.microsoft.com/office/drawing/2014/main" id="{A51DD507-3B7E-2B7A-2BBA-3E74902728E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3CB6431F-4976-47BD-8888-E37F5C7D76D1}"/>
              </a:ext>
            </a:extLst>
          </p:cNvPr>
          <p:cNvSpPr txBox="1"/>
          <p:nvPr/>
        </p:nvSpPr>
        <p:spPr>
          <a:xfrm>
            <a:off x="6673932" y="894259"/>
            <a:ext cx="4997368"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الهوية وأنواعها في البيئة الرقمية</a:t>
            </a:r>
          </a:p>
        </p:txBody>
      </p:sp>
    </p:spTree>
    <p:extLst>
      <p:ext uri="{BB962C8B-B14F-4D97-AF65-F5344CB8AC3E}">
        <p14:creationId xmlns:p14="http://schemas.microsoft.com/office/powerpoint/2010/main" val="2044635992"/>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6B914-860D-3593-B6DA-3FF685634A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AA97B60-7337-BC44-7E5F-995BB74E746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D2A4A1-8C16-A730-6CF0-DF3D5C6E57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B68039C-B020-67DC-B510-6EB6F0A88130}"/>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6- </a:t>
            </a:r>
            <a:r>
              <a:rPr lang="ar-SA" altLang="ar-EG" sz="2400" b="1" dirty="0">
                <a:solidFill>
                  <a:schemeClr val="tx1"/>
                </a:solidFill>
                <a:latin typeface="Arial" panose="020B0604020202020204" pitchFamily="34" charset="0"/>
              </a:rPr>
              <a:t>البيانات الخاصة</a:t>
            </a:r>
            <a:r>
              <a:rPr lang="ar-EG" altLang="ar-EG" sz="2400" b="1" dirty="0">
                <a:solidFill>
                  <a:schemeClr val="tx1"/>
                </a:solidFill>
                <a:latin typeface="Arial" panose="020B0604020202020204" pitchFamily="34" charset="0"/>
              </a:rPr>
              <a:t> (Private Data)</a:t>
            </a:r>
            <a:br>
              <a:rPr lang="ar-EG" altLang="ar-EG" sz="2400" dirty="0">
                <a:solidFill>
                  <a:schemeClr val="tx1"/>
                </a:solidFill>
                <a:latin typeface="Arial" panose="020B0604020202020204" pitchFamily="34" charset="0"/>
              </a:rPr>
            </a:br>
            <a:r>
              <a:rPr lang="ar-EG" sz="2400" dirty="0"/>
              <a:t>أولاً، </a:t>
            </a:r>
            <a:r>
              <a:rPr lang="ar-EG" sz="2400" b="1" dirty="0"/>
              <a:t>البيانات غير الشخصية</a:t>
            </a:r>
            <a:r>
              <a:rPr lang="ar-EG" sz="2400" dirty="0"/>
              <a:t> هي بيانات مجهولة المصدر تُنتج من تفاعل الفرد مع الأجهزة أو الخدمات، مثل بيانات الكاميرا المجهولة أو بيانات التشخيص من الأجهزة الذكية، وغالبًا ما تكون محل جدل قانوني بشأن ملكيتها.</a:t>
            </a:r>
          </a:p>
          <a:p>
            <a:pPr lvl="0" algn="r" rtl="1" eaLnBrk="0" fontAlgn="base" hangingPunct="0">
              <a:lnSpc>
                <a:spcPct val="150000"/>
              </a:lnSpc>
              <a:spcBef>
                <a:spcPct val="0"/>
              </a:spcBef>
              <a:spcAft>
                <a:spcPct val="0"/>
              </a:spcAft>
            </a:pPr>
            <a:r>
              <a:rPr lang="ar-EG" sz="2400" dirty="0"/>
              <a:t>ثانيًا، </a:t>
            </a:r>
            <a:r>
              <a:rPr lang="ar-EG" sz="2400" b="1" dirty="0"/>
              <a:t>البيانات الشخصية</a:t>
            </a:r>
            <a:r>
              <a:rPr lang="ar-EG" sz="2400" dirty="0"/>
              <a:t> تشير إلى المعلومات التي يتم إنتاجها عن الفرد أو أشيائه، سواء من خلاله مباشرة أو بواسطة أطراف أخرى، وتُعرف غالبًا باسم المعلومات الشخصية القابلة للتحديد </a:t>
            </a:r>
            <a:r>
              <a:rPr lang="en-US" sz="2400" dirty="0"/>
              <a:t>personally identifiable information (PII)، </a:t>
            </a:r>
            <a:r>
              <a:rPr lang="ar-EG" sz="2400" dirty="0"/>
              <a:t>مع اختلاف تعريفها بين الأنظمة القانونية. </a:t>
            </a:r>
          </a:p>
          <a:p>
            <a:pPr lvl="0" algn="r" rtl="1" eaLnBrk="0" fontAlgn="base" hangingPunct="0">
              <a:lnSpc>
                <a:spcPct val="150000"/>
              </a:lnSpc>
              <a:spcBef>
                <a:spcPct val="0"/>
              </a:spcBef>
              <a:spcAft>
                <a:spcPct val="0"/>
              </a:spcAft>
            </a:pPr>
            <a:r>
              <a:rPr lang="ar-EG" sz="2400" dirty="0"/>
              <a:t>ثالثًا، </a:t>
            </a:r>
            <a:r>
              <a:rPr lang="ar-EG" sz="2400" b="1" dirty="0"/>
              <a:t>المعرفات</a:t>
            </a:r>
            <a:r>
              <a:rPr lang="ar-EG" sz="2400" dirty="0"/>
              <a:t> وهي بيانات محمية قانونيًا تُستخدم لتحديد هوية الأفراد أو أشيائهم بشكل احتمالي أو حتمي. </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E768851E-CB4E-CBFB-23E7-746D0B9C77C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32FF84D8-01F3-92F9-9476-C0A3ADC62C47}"/>
              </a:ext>
            </a:extLst>
          </p:cNvPr>
          <p:cNvSpPr txBox="1"/>
          <p:nvPr/>
        </p:nvSpPr>
        <p:spPr>
          <a:xfrm>
            <a:off x="6673932" y="894259"/>
            <a:ext cx="4997368"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الهوية وأنواعها في البيئة الرقمية</a:t>
            </a:r>
          </a:p>
        </p:txBody>
      </p:sp>
    </p:spTree>
    <p:extLst>
      <p:ext uri="{BB962C8B-B14F-4D97-AF65-F5344CB8AC3E}">
        <p14:creationId xmlns:p14="http://schemas.microsoft.com/office/powerpoint/2010/main" val="385682943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5221E-963A-3236-51F5-A091AFE98FD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A6183F3-151C-2812-121E-04DE3B595B0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26B6C9-FAB6-4AFE-36EE-B9D572123B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3822652-2994-64E5-37E2-2A95CBA9B737}"/>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r" rtl="1" eaLnBrk="0" fontAlgn="base" hangingPunct="0">
              <a:lnSpc>
                <a:spcPct val="150000"/>
              </a:lnSpc>
              <a:spcBef>
                <a:spcPct val="0"/>
              </a:spcBef>
              <a:spcAft>
                <a:spcPct val="0"/>
              </a:spcAft>
            </a:pPr>
            <a:r>
              <a:rPr lang="ar-EG" altLang="ar-EG" sz="2400" b="1" dirty="0">
                <a:solidFill>
                  <a:schemeClr val="tx1"/>
                </a:solidFill>
                <a:latin typeface="Arial" panose="020B0604020202020204" pitchFamily="34" charset="0"/>
              </a:rPr>
              <a:t>6- </a:t>
            </a:r>
            <a:r>
              <a:rPr lang="ar-SA" altLang="ar-EG" sz="2400" b="1" dirty="0">
                <a:solidFill>
                  <a:schemeClr val="tx1"/>
                </a:solidFill>
                <a:latin typeface="Arial" panose="020B0604020202020204" pitchFamily="34" charset="0"/>
              </a:rPr>
              <a:t>البيانات الخاصة</a:t>
            </a:r>
            <a:r>
              <a:rPr lang="ar-EG" altLang="ar-EG" sz="2400" b="1" dirty="0">
                <a:solidFill>
                  <a:schemeClr val="tx1"/>
                </a:solidFill>
                <a:latin typeface="Arial" panose="020B0604020202020204" pitchFamily="34" charset="0"/>
              </a:rPr>
              <a:t> (Private Data)</a:t>
            </a:r>
            <a:br>
              <a:rPr lang="ar-EG" altLang="ar-EG" sz="2400" dirty="0">
                <a:solidFill>
                  <a:schemeClr val="tx1"/>
                </a:solidFill>
                <a:latin typeface="Arial" panose="020B0604020202020204" pitchFamily="34" charset="0"/>
              </a:rPr>
            </a:br>
            <a:r>
              <a:rPr lang="ar-EG" sz="2400" dirty="0"/>
              <a:t>رابعًا، </a:t>
            </a:r>
            <a:r>
              <a:rPr lang="ar-EG" sz="2400" b="1" dirty="0"/>
              <a:t>البيانات الموثوقة</a:t>
            </a:r>
            <a:r>
              <a:rPr lang="ar-EG" sz="2400" dirty="0"/>
              <a:t> وهي بيانات شخصية تم التحقق منها تشفيريًا بواسطة جهة موثوقة مثل الحكومة أو المؤسسات التعليمية أو الصحية، مما يتيح إمكانية تتبع مصدرها. </a:t>
            </a:r>
          </a:p>
          <a:p>
            <a:pPr lvl="0" algn="r" rtl="1" eaLnBrk="0" fontAlgn="base" hangingPunct="0">
              <a:lnSpc>
                <a:spcPct val="150000"/>
              </a:lnSpc>
              <a:spcBef>
                <a:spcPct val="0"/>
              </a:spcBef>
              <a:spcAft>
                <a:spcPct val="0"/>
              </a:spcAft>
            </a:pPr>
            <a:r>
              <a:rPr lang="ar-EG" sz="2400" dirty="0"/>
              <a:t>خامسًا، </a:t>
            </a:r>
            <a:r>
              <a:rPr lang="ar-EG" sz="2400" b="1" dirty="0"/>
              <a:t>البيانات الحساسة</a:t>
            </a:r>
            <a:r>
              <a:rPr lang="ar-EG" sz="2400" dirty="0"/>
              <a:t> التي تشمل فئات محمية قانونيًا مثل الجنس والمنطقة الجغرافية. </a:t>
            </a:r>
          </a:p>
          <a:p>
            <a:pPr lvl="0" algn="r" rtl="1" eaLnBrk="0" fontAlgn="base" hangingPunct="0">
              <a:lnSpc>
                <a:spcPct val="150000"/>
              </a:lnSpc>
              <a:spcBef>
                <a:spcPct val="0"/>
              </a:spcBef>
              <a:spcAft>
                <a:spcPct val="0"/>
              </a:spcAft>
            </a:pPr>
            <a:r>
              <a:rPr lang="ar-EG" sz="2400" dirty="0"/>
              <a:t>هذه التصنيفات تمثل أساسًا لفهم إدارة الهوية والخصوصية في البيئة الرقمية، وتبرز أهمية الامتثال للمعايير القانونية والأخلاقية عند التعامل مع البيانات.</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19C007A3-2E8F-5F64-2C8F-6E4A781E77F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BD3AB19B-8A67-0D04-4EB9-6CB46458BEEE}"/>
              </a:ext>
            </a:extLst>
          </p:cNvPr>
          <p:cNvSpPr txBox="1"/>
          <p:nvPr/>
        </p:nvSpPr>
        <p:spPr>
          <a:xfrm>
            <a:off x="6673932" y="894259"/>
            <a:ext cx="4997368" cy="523220"/>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الهوية وأنواعها في البيئة الرقمية</a:t>
            </a:r>
          </a:p>
        </p:txBody>
      </p:sp>
    </p:spTree>
    <p:extLst>
      <p:ext uri="{BB962C8B-B14F-4D97-AF65-F5344CB8AC3E}">
        <p14:creationId xmlns:p14="http://schemas.microsoft.com/office/powerpoint/2010/main" val="391430956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749D5-C741-33B8-2AAA-0AB2523FAFE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B913EE0-1919-CDAC-A790-52A4943DF9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0AE84AA-AC8F-9E76-B315-E736B565E7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2D45A25-66AF-E2B9-C1F1-6723F0AD6D32}"/>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EG" altLang="ar-EG" sz="2400" dirty="0">
                <a:solidFill>
                  <a:schemeClr val="tx1"/>
                </a:solidFill>
                <a:latin typeface="Arial" panose="020B0604020202020204" pitchFamily="34" charset="0"/>
              </a:rPr>
              <a:t>يعتمد النهج التقليدي في الاقتصاد الصناعي والمعلوماتي لإدارة البيانات الشخصية والهوية، المعروف باسم "النهج المؤسسي"، على سيطرة المؤسسات (سواء كانت شركات خاصة أو عامة، منظمات غير ربحية وغير حكومية) والهيئات العامة (المكاتب الحكومية، الجامعات، الكليات، المدارس، والمجموعات الدينية) بشكل كامل على البيانات الشخصية والهوية، وتحديد شروط استخدامها ومتى يتم ذلك. تقوم هذه المؤسسات باستخراج وجمع البيانات الشخصية والهويات من المصادر العامة والخاصة، ثم تحليلها وإدارتها وبيعها، لتحقق النصيب الأكبر من القيمة التجارية الناتجة عن تلك البيانات والهويات.</a:t>
            </a:r>
          </a:p>
        </p:txBody>
      </p:sp>
      <p:sp>
        <p:nvSpPr>
          <p:cNvPr id="2" name="Rectangle 1">
            <a:extLst>
              <a:ext uri="{FF2B5EF4-FFF2-40B4-BE49-F238E27FC236}">
                <a16:creationId xmlns:a16="http://schemas.microsoft.com/office/drawing/2014/main" id="{2EB0ECFA-4421-B6A4-1754-2B7E6A5EF4F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34254995-3F08-AAF2-4557-DF621B3D6791}"/>
              </a:ext>
            </a:extLst>
          </p:cNvPr>
          <p:cNvSpPr txBox="1"/>
          <p:nvPr/>
        </p:nvSpPr>
        <p:spPr>
          <a:xfrm>
            <a:off x="2945081" y="894259"/>
            <a:ext cx="8726219"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النهج المؤسسي والنهج المتمحور حول الأفراد في إدارة الهوية والبيانات </a:t>
            </a:r>
          </a:p>
        </p:txBody>
      </p:sp>
    </p:spTree>
    <p:extLst>
      <p:ext uri="{BB962C8B-B14F-4D97-AF65-F5344CB8AC3E}">
        <p14:creationId xmlns:p14="http://schemas.microsoft.com/office/powerpoint/2010/main" val="419282700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AD2DC-5990-BE42-E704-DA3ABBB4A3F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5676974-900E-9F10-82A6-C06A49699AD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C322532-7C76-2EF6-21A4-81371F208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02E57BC-E2B4-3BCD-C6F1-8C519F6ACD43}"/>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r" rtl="1" eaLnBrk="0" fontAlgn="base" hangingPunct="0">
              <a:lnSpc>
                <a:spcPct val="150000"/>
              </a:lnSpc>
              <a:spcBef>
                <a:spcPct val="0"/>
              </a:spcBef>
              <a:spcAft>
                <a:spcPct val="0"/>
              </a:spcAft>
            </a:pPr>
            <a:r>
              <a:rPr lang="ar-EG" altLang="ar-EG" sz="2400" dirty="0">
                <a:solidFill>
                  <a:schemeClr val="tx1"/>
                </a:solidFill>
                <a:latin typeface="Arial" panose="020B0604020202020204" pitchFamily="34" charset="0"/>
              </a:rPr>
              <a:t>ظل هذا النهج مهيمنًا طوال حقبتي الاقتصاد الصناعي والمعلوماتي لأكثر من مئة عام، ولا يزال قائمًا حتى الآن، كما يتضح من دراسة منتدى النظام البيئي للهاتف المحمول </a:t>
            </a:r>
            <a:r>
              <a:rPr lang="en-US" sz="2400" dirty="0"/>
              <a:t>Mobile Ecosystem Forum (MEF)</a:t>
            </a:r>
            <a:r>
              <a:rPr lang="ar-EG" sz="2400" dirty="0"/>
              <a:t> </a:t>
            </a:r>
            <a:r>
              <a:rPr lang="ar-EG" altLang="ar-EG" sz="2400" dirty="0">
                <a:solidFill>
                  <a:schemeClr val="tx1"/>
                </a:solidFill>
                <a:latin typeface="Arial" panose="020B0604020202020204" pitchFamily="34" charset="0"/>
              </a:rPr>
              <a:t>بعنوان البيانات الشخصية، الهوية الرقمية، التحقق والمصادقة في المؤسسات لعام 2021: التحليل والفرص. أظهرت الدراسة أن معظم المؤسسات التي شملها الاستطلاع في تسعة أسواق ترى نفسها مالكة للبيانات الشخصية والهوية، والمعروفة أيضًا باسم "بيانات العملاء". ومن المهم الإشارة إلى أن هذه النتائج تعكس ما يشعر به التنفيذيون في الشركات، وليس بالضرورة ما يفرضه القانون. وكما سنرى في بقية هذا الفصل، فإن هذا التصور لملكية البيانات والسيطرة عليها يواجه تحديات كبيرة على عدة جبهات.</a:t>
            </a:r>
          </a:p>
        </p:txBody>
      </p:sp>
      <p:sp>
        <p:nvSpPr>
          <p:cNvPr id="2" name="Rectangle 1">
            <a:extLst>
              <a:ext uri="{FF2B5EF4-FFF2-40B4-BE49-F238E27FC236}">
                <a16:creationId xmlns:a16="http://schemas.microsoft.com/office/drawing/2014/main" id="{1C6BE5BD-1511-3EB7-3978-64EB0BAC885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6" name="TextBox 5">
            <a:extLst>
              <a:ext uri="{FF2B5EF4-FFF2-40B4-BE49-F238E27FC236}">
                <a16:creationId xmlns:a16="http://schemas.microsoft.com/office/drawing/2014/main" id="{8F87D3F1-264B-83D1-5354-1AF8130A662F}"/>
              </a:ext>
            </a:extLst>
          </p:cNvPr>
          <p:cNvSpPr txBox="1"/>
          <p:nvPr/>
        </p:nvSpPr>
        <p:spPr>
          <a:xfrm>
            <a:off x="2945081" y="894259"/>
            <a:ext cx="8726219"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النهج المؤسسي والنهج المتمحور حول الأفراد في إدارة الهوية والبيانات </a:t>
            </a:r>
          </a:p>
        </p:txBody>
      </p:sp>
    </p:spTree>
    <p:extLst>
      <p:ext uri="{BB962C8B-B14F-4D97-AF65-F5344CB8AC3E}">
        <p14:creationId xmlns:p14="http://schemas.microsoft.com/office/powerpoint/2010/main" val="176987796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8DDFF-9DE8-1D2F-6044-81FFBB74C19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0ECE8B1-447A-0911-9BC9-05B1C1C6B83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59B82A2-E013-D782-C213-1C0E924CE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796E1A5-CF1E-2819-2D2D-44E53D4A1720}"/>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r" rtl="1" eaLnBrk="0" fontAlgn="base" hangingPunct="0">
              <a:lnSpc>
                <a:spcPct val="150000"/>
              </a:lnSpc>
              <a:spcBef>
                <a:spcPct val="0"/>
              </a:spcBef>
              <a:spcAft>
                <a:spcPct val="0"/>
              </a:spcAft>
            </a:pPr>
            <a:r>
              <a:rPr lang="ar-EG" altLang="ar-EG" sz="2400" dirty="0">
                <a:solidFill>
                  <a:schemeClr val="tx1"/>
                </a:solidFill>
                <a:latin typeface="Arial" panose="020B0604020202020204" pitchFamily="34" charset="0"/>
              </a:rPr>
              <a:t>يعكس النهج المتمحور حول الأفراد في إدارة الهوية والبيانات تحولًا جوهريًا في اقتصاد البيانات، حيث يقوم على منح الأفراد، بصفتهم أصحاب البيانات، حق الملكية والسيطرة على بياناتهم الشخصية وهوياتهم الرقمية. ينبع هذا التوجه من إدراك متزايد لقيمة البيانات التي يمكن للأفراد تحقيقها من خلال جمعها وإدارتها بأنفسهم، بما يتيح لهم حرية تحديد كيفية استخدامها ومشاركتها. ويرتكز هذا النهج على ثلاثة مفاهيم أساسية: </a:t>
            </a:r>
            <a:r>
              <a:rPr lang="ar-EG" altLang="ar-EG" sz="2400" b="1" u="sng" dirty="0">
                <a:solidFill>
                  <a:schemeClr val="tx1"/>
                </a:solidFill>
                <a:latin typeface="Arial" panose="020B0604020202020204" pitchFamily="34" charset="0"/>
              </a:rPr>
              <a:t>الوكالة</a:t>
            </a:r>
            <a:r>
              <a:rPr lang="ar-EG" altLang="ar-EG" sz="2400" dirty="0">
                <a:solidFill>
                  <a:schemeClr val="tx1"/>
                </a:solidFill>
                <a:latin typeface="Arial" panose="020B0604020202020204" pitchFamily="34" charset="0"/>
              </a:rPr>
              <a:t> التي تعني قدرة الفرد على التصرف بشكل مستقل واتخاذ القرارات بحرية، </a:t>
            </a:r>
            <a:r>
              <a:rPr lang="ar-EG" altLang="ar-EG" sz="2400" b="1" u="sng" dirty="0">
                <a:solidFill>
                  <a:schemeClr val="tx1"/>
                </a:solidFill>
                <a:latin typeface="Arial" panose="020B0604020202020204" pitchFamily="34" charset="0"/>
              </a:rPr>
              <a:t>والاستقلالية</a:t>
            </a:r>
            <a:r>
              <a:rPr lang="ar-EG" altLang="ar-EG" sz="2400" dirty="0">
                <a:solidFill>
                  <a:schemeClr val="tx1"/>
                </a:solidFill>
                <a:latin typeface="Arial" panose="020B0604020202020204" pitchFamily="34" charset="0"/>
              </a:rPr>
              <a:t> التي تشير إلى القدرة على إدارة الذات، </a:t>
            </a:r>
            <a:r>
              <a:rPr lang="ar-EG" altLang="ar-EG" sz="2400" b="1" u="sng" dirty="0">
                <a:solidFill>
                  <a:schemeClr val="tx1"/>
                </a:solidFill>
                <a:latin typeface="Arial" panose="020B0604020202020204" pitchFamily="34" charset="0"/>
              </a:rPr>
              <a:t>والسيادة</a:t>
            </a:r>
            <a:r>
              <a:rPr lang="ar-EG" altLang="ar-EG" sz="2400" dirty="0">
                <a:solidFill>
                  <a:schemeClr val="tx1"/>
                </a:solidFill>
                <a:latin typeface="Arial" panose="020B0604020202020204" pitchFamily="34" charset="0"/>
              </a:rPr>
              <a:t> التي تمنح الفرد السلطة العليا على بياناته وهويته. ويهدف هذا النموذج إلى تعزيز التحكم الفردي في عمليات جمع البيانات وإدارتها ومشاركتها، بما يحد من الاعتماد على الأنظمة المؤسسية التقليدية التي تركز على احتكار البيانات.</a:t>
            </a:r>
          </a:p>
        </p:txBody>
      </p:sp>
      <p:sp>
        <p:nvSpPr>
          <p:cNvPr id="2" name="Rectangle 1">
            <a:extLst>
              <a:ext uri="{FF2B5EF4-FFF2-40B4-BE49-F238E27FC236}">
                <a16:creationId xmlns:a16="http://schemas.microsoft.com/office/drawing/2014/main" id="{06554A88-5BAE-6105-4FF6-5B7D65A1048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23BD24D1-680C-0381-0B65-C9CB7E1FD3EA}"/>
              </a:ext>
            </a:extLst>
          </p:cNvPr>
          <p:cNvSpPr txBox="1"/>
          <p:nvPr/>
        </p:nvSpPr>
        <p:spPr>
          <a:xfrm>
            <a:off x="2945081" y="894259"/>
            <a:ext cx="8726219"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النهج المؤسسي والنهج المتمحور حول الأفراد في إدارة الهوية والبيانات </a:t>
            </a:r>
          </a:p>
        </p:txBody>
      </p:sp>
    </p:spTree>
    <p:extLst>
      <p:ext uri="{BB962C8B-B14F-4D97-AF65-F5344CB8AC3E}">
        <p14:creationId xmlns:p14="http://schemas.microsoft.com/office/powerpoint/2010/main" val="277115196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806E7-CFBD-F2A4-B9F7-BB3EC3687C9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6D04B9D-23C9-BCA1-B20E-41706AA854A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FF3EA0D-29B4-6BEC-B33C-34E20E2CDE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CF1FF0F-CA80-BBEF-B157-EE4ABC8A397F}"/>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EG" altLang="ar-EG" sz="2400" dirty="0">
                <a:solidFill>
                  <a:schemeClr val="tx1"/>
                </a:solidFill>
                <a:latin typeface="Arial" panose="020B0604020202020204" pitchFamily="34" charset="0"/>
              </a:rPr>
              <a:t>يتميز النهج المتمحور حول الأفراد في إدارة الهوية والبيانات بتمكين الأشخاص، أصحاب البيانات، من التحكم في بياناتهم وهوياتهم الرقمية، وإتاحة إمكانية تبادلها وفقًا لشروطهم الخاصة بدلاً من شروط مؤسسات معينة. لا يعني ذلك أن المؤسسات لن تحتفظ ببيانات الأفراد أو أن البيانات المخصصة للمساحات العامة لن تكون متاحة، بل يشير إلى أن الأفراد سيصبحون أكثر وعيًا وقادرين على التغيير السلوكي، والحصول على خدمات مهنية وتأمين للبيانات، وممارسة حقوقهم المتعلقة بالبيانات. كما سيعتمدون على تقنيات معينة للتحكم في بياناتهم وحماية أنفسهم، بما يتيح لهم المشاركة الفاعلة في صناعة القرارات بدلاً من أن يكونوا مجرد أطراف خاضعة للشركات والمنظمات.</a:t>
            </a:r>
          </a:p>
        </p:txBody>
      </p:sp>
      <p:sp>
        <p:nvSpPr>
          <p:cNvPr id="2" name="Rectangle 1">
            <a:extLst>
              <a:ext uri="{FF2B5EF4-FFF2-40B4-BE49-F238E27FC236}">
                <a16:creationId xmlns:a16="http://schemas.microsoft.com/office/drawing/2014/main" id="{A4ADF19A-2075-5C91-7F13-B6A0102509A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5F4100E3-5B4B-46DF-737B-FCA762A1DB28}"/>
              </a:ext>
            </a:extLst>
          </p:cNvPr>
          <p:cNvSpPr txBox="1"/>
          <p:nvPr/>
        </p:nvSpPr>
        <p:spPr>
          <a:xfrm>
            <a:off x="2945081" y="894259"/>
            <a:ext cx="8726219" cy="523220"/>
          </a:xfrm>
          <a:prstGeom prst="rect">
            <a:avLst/>
          </a:prstGeom>
          <a:solidFill>
            <a:schemeClr val="tx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النهج المؤسسي والنهج المتمحور حول الأفراد في إدارة الهوية والبيانات </a:t>
            </a:r>
          </a:p>
        </p:txBody>
      </p:sp>
    </p:spTree>
    <p:extLst>
      <p:ext uri="{BB962C8B-B14F-4D97-AF65-F5344CB8AC3E}">
        <p14:creationId xmlns:p14="http://schemas.microsoft.com/office/powerpoint/2010/main" val="397571185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48F75-2D52-2D2F-66A3-4A825D8C12D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ED9B55D-0009-9B65-BC48-FC43C10731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DFE1DF6-3DC3-76A8-5DFC-00602DB7C0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607B033-7523-CD81-603A-E45EDE874176}"/>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r" rtl="1" eaLnBrk="0" fontAlgn="base" hangingPunct="0">
              <a:lnSpc>
                <a:spcPct val="150000"/>
              </a:lnSpc>
              <a:spcBef>
                <a:spcPct val="0"/>
              </a:spcBef>
              <a:spcAft>
                <a:spcPct val="0"/>
              </a:spcAft>
            </a:pPr>
            <a:r>
              <a:rPr lang="ar-EG" altLang="ar-EG" sz="2400" dirty="0">
                <a:solidFill>
                  <a:schemeClr val="tx1"/>
                </a:solidFill>
                <a:latin typeface="Arial" panose="020B0604020202020204" pitchFamily="34" charset="0"/>
              </a:rPr>
              <a:t>تُعد الخصوصية مفهومًا أساسيًا في التسويق عبر الهاتف المحمول، حيث ترتبط ارتباطًا وثيقًا بالهوية والبيانات وحقوق الأفراد، إضافة إلى الآثار الاجتماعية والتجارية والقانونية المترتبة على التعامل السليم أو الخاطئ مع هذه الجوانب. غالبًا ما يُنظر إلى الخصوصية باعتبارها حالة أو وضعًا يتيح التحرر من المراقبة أو الإزعاج من الآخرين، إلا أن هذا التعريف التقليدي لا يعكس الواقع المعاصر الذي يجمع بين البيئة الرقمية والمادية. في السياق الحديث، </a:t>
            </a:r>
            <a:r>
              <a:rPr lang="ar-EG" altLang="ar-EG" sz="2400" b="1" dirty="0">
                <a:solidFill>
                  <a:schemeClr val="tx1"/>
                </a:solidFill>
                <a:latin typeface="Arial" panose="020B0604020202020204" pitchFamily="34" charset="0"/>
              </a:rPr>
              <a:t>ينبغي النظر إلى الخصوصية باعتبارها فعلًا يتمثل في قدرة الفرد على تحديد من يمكنه الوصول إليه، ومتى وأين ولأي غرض ولمدة زمنية محددة، سواء كان الوصول ماديًا أو رقميًا عبر الأجهزة المتصلة بإنترنت الأشياء</a:t>
            </a:r>
            <a:r>
              <a:rPr lang="ar-EG" altLang="ar-EG" sz="2400" dirty="0">
                <a:solidFill>
                  <a:schemeClr val="tx1"/>
                </a:solidFill>
                <a:latin typeface="Arial" panose="020B0604020202020204" pitchFamily="34" charset="0"/>
              </a:rPr>
              <a:t>. وبذلك تصبح الخصوصية مجموعة من الخيارات والسلوكيات السياقية وليست مجرد حالة ثابتة.</a:t>
            </a:r>
          </a:p>
        </p:txBody>
      </p:sp>
      <p:sp>
        <p:nvSpPr>
          <p:cNvPr id="2" name="Rectangle 1">
            <a:extLst>
              <a:ext uri="{FF2B5EF4-FFF2-40B4-BE49-F238E27FC236}">
                <a16:creationId xmlns:a16="http://schemas.microsoft.com/office/drawing/2014/main" id="{FF897ADA-1151-4538-80D5-AEB9398B7D3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D1264253-041C-BFC9-3D62-6408396D36E2}"/>
              </a:ext>
            </a:extLst>
          </p:cNvPr>
          <p:cNvSpPr txBox="1"/>
          <p:nvPr/>
        </p:nvSpPr>
        <p:spPr>
          <a:xfrm>
            <a:off x="7398327" y="894259"/>
            <a:ext cx="4272973"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الخصوصية وحقوق الأفراد </a:t>
            </a:r>
          </a:p>
        </p:txBody>
      </p:sp>
    </p:spTree>
    <p:extLst>
      <p:ext uri="{BB962C8B-B14F-4D97-AF65-F5344CB8AC3E}">
        <p14:creationId xmlns:p14="http://schemas.microsoft.com/office/powerpoint/2010/main" val="126973745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A7D6E-91B5-63D2-B1B9-9656530A2EF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FC81E53-FE8B-658E-1455-DFBF69FCE94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BD2704-C139-9544-29FB-A28B97CC6A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3B4E3C3-AA4E-5676-6D84-00A1635EA6F9}"/>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في عام 1974، وضعت الولايات المتحدة </a:t>
            </a:r>
            <a:r>
              <a:rPr lang="ar-EG" sz="2400" b="1" dirty="0"/>
              <a:t>مبادئ الممارسات العادلة للمعلومات </a:t>
            </a:r>
            <a:r>
              <a:rPr lang="en-US" sz="2400" b="1" dirty="0"/>
              <a:t>FIPPs</a:t>
            </a:r>
            <a:r>
              <a:rPr lang="en-US" sz="2400" dirty="0"/>
              <a:t>، </a:t>
            </a:r>
            <a:r>
              <a:rPr lang="ar-EG" sz="2400" dirty="0"/>
              <a:t>وهي مبادئ أساسية تهدف إلى توجيه كيفية التعامل مع الخصوصية في الصناعة وفي إطار القوانين واللوائح. وكانت المبادئ الرئيسية لـ </a:t>
            </a:r>
            <a:r>
              <a:rPr lang="en-US" sz="2400" dirty="0"/>
              <a:t>FIPPs </a:t>
            </a:r>
            <a:r>
              <a:rPr lang="ar-EG" sz="2400" dirty="0"/>
              <a:t> كما يلي:</a:t>
            </a:r>
          </a:p>
          <a:p>
            <a:pPr algn="r" rtl="1">
              <a:lnSpc>
                <a:spcPct val="150000"/>
              </a:lnSpc>
            </a:pPr>
            <a:r>
              <a:rPr lang="ar-EG" sz="2400" b="1" dirty="0"/>
              <a:t>الشفافية (أو الوعي):</a:t>
            </a:r>
            <a:r>
              <a:rPr lang="ar-EG" sz="2400" dirty="0"/>
              <a:t> يجب إبلاغ الأفراد عند جمع بياناتهم وكيفية استخدامها.</a:t>
            </a:r>
          </a:p>
          <a:p>
            <a:pPr algn="r" rtl="1">
              <a:lnSpc>
                <a:spcPct val="150000"/>
              </a:lnSpc>
            </a:pPr>
            <a:r>
              <a:rPr lang="ar-EG" sz="2400" b="1" dirty="0"/>
              <a:t>الموافقة (أو الاختيار):</a:t>
            </a:r>
            <a:r>
              <a:rPr lang="ar-EG" sz="2400" dirty="0"/>
              <a:t> يجب أن يستند استخدام البيانات الشخصية خارج الغرض الأصلي إلى موافقة مستنيرة من الفرد.</a:t>
            </a:r>
          </a:p>
          <a:p>
            <a:pPr algn="r" rtl="1">
              <a:lnSpc>
                <a:spcPct val="150000"/>
              </a:lnSpc>
            </a:pPr>
            <a:r>
              <a:rPr lang="ar-EG" sz="2400" b="1" dirty="0"/>
              <a:t>الوصول والمشاركة (أو التحكم):</a:t>
            </a:r>
            <a:r>
              <a:rPr lang="ar-EG" sz="2400" dirty="0"/>
              <a:t> يحق للأفراد الوصول إلى بياناتهم وتصحيح الأخطاء فيها.</a:t>
            </a:r>
          </a:p>
          <a:p>
            <a:pPr algn="r" rtl="1">
              <a:lnSpc>
                <a:spcPct val="150000"/>
              </a:lnSpc>
            </a:pPr>
            <a:r>
              <a:rPr lang="ar-EG" sz="2400" b="1" dirty="0"/>
              <a:t>الأمان:</a:t>
            </a:r>
            <a:r>
              <a:rPr lang="ar-EG" sz="2400" dirty="0"/>
              <a:t> يجب على المؤسسات ضمان سلامة البيانات وحمايتها من الاستخدام غير المصرح به.</a:t>
            </a:r>
          </a:p>
          <a:p>
            <a:pPr algn="r" rtl="1">
              <a:lnSpc>
                <a:spcPct val="150000"/>
              </a:lnSpc>
            </a:pPr>
            <a:r>
              <a:rPr lang="ar-EG" sz="2400" b="1" dirty="0"/>
              <a:t>المساءلة:</a:t>
            </a:r>
            <a:r>
              <a:rPr lang="ar-EG" sz="2400" dirty="0"/>
              <a:t> يجب أن تكون هناك آليات لتطبيق هذه الضمانات ومعالجة أي انتهاكات.</a:t>
            </a:r>
          </a:p>
        </p:txBody>
      </p:sp>
      <p:sp>
        <p:nvSpPr>
          <p:cNvPr id="2" name="Rectangle 1">
            <a:extLst>
              <a:ext uri="{FF2B5EF4-FFF2-40B4-BE49-F238E27FC236}">
                <a16:creationId xmlns:a16="http://schemas.microsoft.com/office/drawing/2014/main" id="{11D425CB-55E5-A650-8E8A-E0B9BEDE063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0EC7B62D-0AF6-B7D6-D70D-9E375F19B721}"/>
              </a:ext>
            </a:extLst>
          </p:cNvPr>
          <p:cNvSpPr txBox="1"/>
          <p:nvPr/>
        </p:nvSpPr>
        <p:spPr>
          <a:xfrm>
            <a:off x="7398327" y="894259"/>
            <a:ext cx="4272973"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الخصوصية وحقوق الأفراد </a:t>
            </a:r>
          </a:p>
        </p:txBody>
      </p:sp>
      <p:pic>
        <p:nvPicPr>
          <p:cNvPr id="4098" name="Picture 2" descr="‪FIPPs | Office of Ethics, Risk, and Compliance Services‬‏">
            <a:extLst>
              <a:ext uri="{FF2B5EF4-FFF2-40B4-BE49-F238E27FC236}">
                <a16:creationId xmlns:a16="http://schemas.microsoft.com/office/drawing/2014/main" id="{BE524BDB-7952-0DB9-60C2-4755FB4E7E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929" y="4679927"/>
            <a:ext cx="2381250"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86288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6D017-2AA2-77EC-A02D-EED735D57B3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3D139D4-AAF1-AA0A-0430-1A8C7466201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FE4EAF-E187-D74E-ABED-9AFE6758CA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0761733-F550-2E37-E54B-5225C3CB151E}"/>
              </a:ext>
            </a:extLst>
          </p:cNvPr>
          <p:cNvSpPr txBox="1"/>
          <p:nvPr/>
        </p:nvSpPr>
        <p:spPr>
          <a:xfrm>
            <a:off x="510067" y="1501049"/>
            <a:ext cx="11150600" cy="498739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500"/>
              </a:lnSpc>
            </a:pPr>
            <a:r>
              <a:rPr lang="ar-EG" sz="2400" b="1" dirty="0"/>
              <a:t>اللائحة العامة لحماية البيانات في الاتحاد الأوروبي (</a:t>
            </a:r>
            <a:r>
              <a:rPr lang="en-US" sz="2400" b="1" dirty="0"/>
              <a:t>GDPR</a:t>
            </a:r>
            <a:r>
              <a:rPr lang="ar-EG" sz="2400" b="1" dirty="0"/>
              <a:t>)، </a:t>
            </a:r>
            <a:r>
              <a:rPr lang="ar-EG" sz="2400" dirty="0"/>
              <a:t>تركز على:</a:t>
            </a:r>
          </a:p>
          <a:p>
            <a:pPr marL="457200" lvl="0" indent="-457200" algn="r" rtl="1" eaLnBrk="0" fontAlgn="base" hangingPunct="0">
              <a:lnSpc>
                <a:spcPts val="35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حق الوصول</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يمكن للأفراد طلب الوصول إلى بياناتهم الشخصية والحصول على معلومات حول كيفية معالجتها</a:t>
            </a:r>
            <a:r>
              <a:rPr lang="ar-EG" altLang="ar-EG" sz="2400" dirty="0">
                <a:solidFill>
                  <a:schemeClr val="tx1"/>
                </a:solidFill>
                <a:latin typeface="Arial" panose="020B0604020202020204" pitchFamily="34" charset="0"/>
              </a:rPr>
              <a:t>. </a:t>
            </a:r>
          </a:p>
          <a:p>
            <a:pPr marL="457200" lvl="0" indent="-457200" algn="r" rtl="1" eaLnBrk="0" fontAlgn="base" hangingPunct="0">
              <a:lnSpc>
                <a:spcPts val="35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حق التصحيح</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يمكن للمستخدمين تصحيح الأخطاء في بياناتهم الشخصية</a:t>
            </a:r>
            <a:r>
              <a:rPr lang="ar-EG" altLang="ar-EG" sz="2400" dirty="0">
                <a:solidFill>
                  <a:schemeClr val="tx1"/>
                </a:solidFill>
                <a:latin typeface="Arial" panose="020B0604020202020204" pitchFamily="34" charset="0"/>
              </a:rPr>
              <a:t>. </a:t>
            </a:r>
          </a:p>
          <a:p>
            <a:pPr marL="457200" lvl="0" indent="-457200" algn="r" rtl="1" eaLnBrk="0" fontAlgn="base" hangingPunct="0">
              <a:lnSpc>
                <a:spcPts val="35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حق المسح ("الحق في النسيان")</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يمكن للأفراد طلب حذف بياناتهم الشخصية في ظروف معينة</a:t>
            </a:r>
            <a:r>
              <a:rPr lang="ar-EG" altLang="ar-EG" sz="2400" dirty="0">
                <a:solidFill>
                  <a:schemeClr val="tx1"/>
                </a:solidFill>
                <a:latin typeface="Arial" panose="020B0604020202020204" pitchFamily="34" charset="0"/>
              </a:rPr>
              <a:t>. </a:t>
            </a:r>
          </a:p>
          <a:p>
            <a:pPr marL="457200" lvl="0" indent="-457200" algn="r" rtl="1" eaLnBrk="0" fontAlgn="base" hangingPunct="0">
              <a:lnSpc>
                <a:spcPts val="35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حق تقييد المعالجة</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يمكن للأفراد الحد من كيفية معالجة بياناتهم في حالات محددة</a:t>
            </a:r>
            <a:r>
              <a:rPr lang="ar-EG" altLang="ar-EG" sz="2400" dirty="0">
                <a:solidFill>
                  <a:schemeClr val="tx1"/>
                </a:solidFill>
                <a:latin typeface="Arial" panose="020B0604020202020204" pitchFamily="34" charset="0"/>
              </a:rPr>
              <a:t>. </a:t>
            </a:r>
          </a:p>
          <a:p>
            <a:pPr marL="457200" lvl="0" indent="-457200" algn="r" rtl="1" eaLnBrk="0" fontAlgn="base" hangingPunct="0">
              <a:lnSpc>
                <a:spcPts val="35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حق قابلية نقل البيانات</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يمكن للمستخدمين طلب توفير بياناتهم في صيغة قابلة للقراءة آليًا لنقلها إلى خدمة أخرى</a:t>
            </a:r>
            <a:r>
              <a:rPr lang="ar-EG" altLang="ar-EG" sz="2400" dirty="0">
                <a:solidFill>
                  <a:schemeClr val="tx1"/>
                </a:solidFill>
                <a:latin typeface="Arial" panose="020B0604020202020204" pitchFamily="34" charset="0"/>
              </a:rPr>
              <a:t>. </a:t>
            </a:r>
          </a:p>
          <a:p>
            <a:pPr marL="457200" lvl="0" indent="-457200" algn="r" rtl="1" eaLnBrk="0" fontAlgn="base" hangingPunct="0">
              <a:lnSpc>
                <a:spcPts val="35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حق الاعتراض</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يمكن للأفراد الاعتراض على معالجة البيانات لأغراض معينة، مثل التسويق المباشر</a:t>
            </a:r>
            <a:r>
              <a:rPr lang="ar-EG" altLang="ar-EG" sz="2400" dirty="0">
                <a:solidFill>
                  <a:schemeClr val="tx1"/>
                </a:solidFill>
                <a:latin typeface="Arial" panose="020B0604020202020204" pitchFamily="34" charset="0"/>
              </a:rPr>
              <a:t>. </a:t>
            </a:r>
          </a:p>
          <a:p>
            <a:pPr marL="457200" lvl="0" indent="-457200" algn="r" rtl="1" eaLnBrk="0" fontAlgn="base" hangingPunct="0">
              <a:lnSpc>
                <a:spcPts val="35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الحقوق المتعلقة باتخاذ القرار الآلي</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الحماية من القرارات التي تُتخذ بناءً على المعالجة الآلية فقط والتي تؤثر بشكل كبير على الأفراد</a:t>
            </a:r>
            <a:r>
              <a:rPr lang="ar-EG" altLang="ar-EG" sz="2400" dirty="0">
                <a:solidFill>
                  <a:schemeClr val="tx1"/>
                </a:solidFill>
                <a:latin typeface="Arial" panose="020B0604020202020204" pitchFamily="34" charset="0"/>
              </a:rPr>
              <a:t>. </a:t>
            </a:r>
          </a:p>
        </p:txBody>
      </p:sp>
      <p:sp>
        <p:nvSpPr>
          <p:cNvPr id="2" name="Rectangle 1">
            <a:extLst>
              <a:ext uri="{FF2B5EF4-FFF2-40B4-BE49-F238E27FC236}">
                <a16:creationId xmlns:a16="http://schemas.microsoft.com/office/drawing/2014/main" id="{B1F5D2F1-B217-3B45-7DD4-F40A9E69DF4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537F92F1-C72D-51DF-B54B-52114F4F97E4}"/>
              </a:ext>
            </a:extLst>
          </p:cNvPr>
          <p:cNvSpPr txBox="1"/>
          <p:nvPr/>
        </p:nvSpPr>
        <p:spPr>
          <a:xfrm>
            <a:off x="7398327" y="894259"/>
            <a:ext cx="4272973"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الخصوصية وحقوق الأفراد </a:t>
            </a:r>
          </a:p>
        </p:txBody>
      </p:sp>
      <p:pic>
        <p:nvPicPr>
          <p:cNvPr id="5122" name="Picture 2" descr="‪Seven tips for compliance with the General Data Protection Regulation (GDPR)  - Ackcent‬‏">
            <a:extLst>
              <a:ext uri="{FF2B5EF4-FFF2-40B4-BE49-F238E27FC236}">
                <a16:creationId xmlns:a16="http://schemas.microsoft.com/office/drawing/2014/main" id="{D3479860-B852-7D8D-7046-EBB2E97CF4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414959"/>
            <a:ext cx="1681781"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2569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B47F4-8397-5EDF-3DFE-13165B70BF1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5BA9531-BF4E-0343-0BB1-87FDE51B3DF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54D6C6-D978-4407-1CD3-35D1990A21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2852ADD-CFDB-26BB-2E07-4A7F333ADDB7}"/>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في سياق التسويق عبر الأجهزة المحمولة، يتخذ الأفراد قرارات مستمرة تتعلق بخصوصيتهم عند التفاعل مع العلامات التجارية والمسوقين. وتشمل هذه القرارات المشاركة في الإعلانات عبر الهاتف المحمول، والاشتراك أو إلغاء الاشتراك في البرامج التسويقية مثل الرسائل النصية القصيرة </a:t>
            </a:r>
            <a:r>
              <a:rPr lang="en-US" sz="2400" dirty="0"/>
              <a:t>SMS، </a:t>
            </a:r>
            <a:r>
              <a:rPr lang="ar-EG" sz="2400" dirty="0"/>
              <a:t>والبريد الإلكتروني، وإشعارات الدفع. كما يقرر الأفراد ما إذا كانوا يرغبون في تتبع نشاطهم داخل التطبيقات والمتصفحات، وإنشاء حسابات، والموافقة على سياسات الخصوصية وشروط الاستخدام، وتقديم التوصيات وتقييم الخدمات، بالإضافة إلى إحالة المنتجات والخدمات إلى شبكاتهم الاجتماعية، ومشاركة البيانات أو الامتناع عن ذلك.</a:t>
            </a:r>
          </a:p>
        </p:txBody>
      </p:sp>
      <p:sp>
        <p:nvSpPr>
          <p:cNvPr id="2" name="Rectangle 1">
            <a:extLst>
              <a:ext uri="{FF2B5EF4-FFF2-40B4-BE49-F238E27FC236}">
                <a16:creationId xmlns:a16="http://schemas.microsoft.com/office/drawing/2014/main" id="{E8B7CB2F-BEC2-DE95-0429-A48F3170AC0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3" name="TextBox 2">
            <a:extLst>
              <a:ext uri="{FF2B5EF4-FFF2-40B4-BE49-F238E27FC236}">
                <a16:creationId xmlns:a16="http://schemas.microsoft.com/office/drawing/2014/main" id="{1F16DBFB-B40F-8324-A0BB-2A05CA7B76CA}"/>
              </a:ext>
            </a:extLst>
          </p:cNvPr>
          <p:cNvSpPr txBox="1"/>
          <p:nvPr/>
        </p:nvSpPr>
        <p:spPr>
          <a:xfrm>
            <a:off x="6305797" y="894259"/>
            <a:ext cx="5365503" cy="523220"/>
          </a:xfrm>
          <a:prstGeom prst="rect">
            <a:avLst/>
          </a:prstGeom>
          <a:solidFill>
            <a:schemeClr val="bg2">
              <a:lumMod val="2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احترام الخصوصية والامتثال القانوني </a:t>
            </a:r>
          </a:p>
        </p:txBody>
      </p:sp>
    </p:spTree>
    <p:extLst>
      <p:ext uri="{BB962C8B-B14F-4D97-AF65-F5344CB8AC3E}">
        <p14:creationId xmlns:p14="http://schemas.microsoft.com/office/powerpoint/2010/main" val="346427109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2F201-8C36-36C7-23AA-1EFD7462E85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B7BA4E2-2BC1-824A-B119-0BF8C92FF2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C3D9DA-A0B4-BBB8-FD8F-32709B3086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024E681-3BEB-F53A-633E-B60EE10BBD1C}"/>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يُعد احترام الخصوصية من الركائز الأساسية في التسويق عبر الأجهزة المحمولة، حيث يسهم في ترسيخ العلاقة بين العلامة التجارية والمستهلكين. إن الالتزام بهذه المبادئ يحقق مزايا استراتيجية، منها تعزيز سمعة العلامة التجارية، وزيادة التفاعل والمبيعات، وتحقيق الإحالات، وبناء الثقة. أما تجاهل الخصوصية، فيؤدي إلى مخاطر متعددة، مثل التعرض لهجمات إلكترونية وتسريبات بيانات، وتراجع السمعة، وخسارة المبيعات، وتآكل الثقة لدى المستهلكين، فضلًا عن العواقب القانونية والتنظيمية.</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13BC74DF-59F7-71D4-50D7-4A2A0680D1E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A5D8668F-4F42-4613-DA85-A31CAAC5A6DE}"/>
              </a:ext>
            </a:extLst>
          </p:cNvPr>
          <p:cNvSpPr txBox="1"/>
          <p:nvPr/>
        </p:nvSpPr>
        <p:spPr>
          <a:xfrm>
            <a:off x="6305797" y="894259"/>
            <a:ext cx="5365503" cy="523220"/>
          </a:xfrm>
          <a:prstGeom prst="rect">
            <a:avLst/>
          </a:prstGeom>
          <a:solidFill>
            <a:schemeClr val="bg2">
              <a:lumMod val="2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احترام الخصوصية والامتثال القانوني </a:t>
            </a:r>
          </a:p>
        </p:txBody>
      </p:sp>
    </p:spTree>
    <p:extLst>
      <p:ext uri="{BB962C8B-B14F-4D97-AF65-F5344CB8AC3E}">
        <p14:creationId xmlns:p14="http://schemas.microsoft.com/office/powerpoint/2010/main" val="324774462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E4F19-BA97-618A-DE68-D4045A8B4B6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1943414-B7E9-9A21-C7C6-6A271D831A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8751B45-3E79-D70C-51C3-41CC9BA646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3F5C55B-14DA-6EF7-B617-B683D1BFC989}"/>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على سبيل المثال:</a:t>
            </a:r>
          </a:p>
          <a:p>
            <a:pPr algn="r" rtl="1">
              <a:lnSpc>
                <a:spcPct val="150000"/>
              </a:lnSpc>
            </a:pPr>
            <a:r>
              <a:rPr lang="ar-EG" sz="2400" b="1" dirty="0"/>
              <a:t>شركة</a:t>
            </a:r>
            <a:r>
              <a:rPr lang="en-US" sz="2400" dirty="0"/>
              <a:t> </a:t>
            </a:r>
            <a:r>
              <a:rPr lang="en-US" sz="2400" b="1" dirty="0"/>
              <a:t>Meta Platforms</a:t>
            </a:r>
            <a:r>
              <a:rPr lang="en-US" sz="2400" dirty="0"/>
              <a:t> </a:t>
            </a:r>
            <a:r>
              <a:rPr lang="ar-EG" sz="2400" dirty="0"/>
              <a:t>وافقت على دفع غرامة بقيمة 1.4 مليار دولار في ولاية تكساس لجمع بيانات بيومترية بشكل غير قانوني عبر تقنية التعرف على الوجه دون موافقة.</a:t>
            </a:r>
          </a:p>
          <a:p>
            <a:pPr algn="r" rtl="1">
              <a:lnSpc>
                <a:spcPct val="150000"/>
              </a:lnSpc>
            </a:pPr>
            <a:r>
              <a:rPr lang="ar-EG" sz="2400" b="1" dirty="0"/>
              <a:t>شركة </a:t>
            </a:r>
            <a:r>
              <a:rPr lang="en-US" sz="2400" b="1" dirty="0"/>
              <a:t>Meta</a:t>
            </a:r>
            <a:r>
              <a:rPr lang="ar-EG" sz="2400" b="1" dirty="0"/>
              <a:t> (إنستغرام) </a:t>
            </a:r>
            <a:r>
              <a:rPr lang="ar-EG" sz="2400" dirty="0"/>
              <a:t>غُرمت بمبلغ 405 مليون يورو من قبل لجنة حماية البيانات الأيرلندية بسبب التعامل غير السليم مع بيانات الأطفال، مما أدى إلى كشف معلومات الاتصال الخاصة بهم علنًا.</a:t>
            </a:r>
          </a:p>
          <a:p>
            <a:pPr algn="r" rtl="1">
              <a:lnSpc>
                <a:spcPct val="150000"/>
              </a:lnSpc>
            </a:pPr>
            <a:r>
              <a:rPr lang="ar-EG" sz="2400" b="1" dirty="0"/>
              <a:t>شركة التأمين الصحي </a:t>
            </a:r>
            <a:r>
              <a:rPr lang="en-US" sz="2400" b="1" dirty="0"/>
              <a:t>IHS </a:t>
            </a:r>
            <a:r>
              <a:rPr lang="ar-EG" sz="2400" b="1" dirty="0"/>
              <a:t> </a:t>
            </a:r>
            <a:r>
              <a:rPr lang="ar-EG" sz="2400" dirty="0"/>
              <a:t>دفعت غرامة بقيمة 5.1 مليون دولار بسبب خرق بيانات أثر على أكثر من 9.3 مليون شخص نتيجة تدابير أمنية غير كافية.</a:t>
            </a:r>
          </a:p>
        </p:txBody>
      </p:sp>
      <p:sp>
        <p:nvSpPr>
          <p:cNvPr id="2" name="Rectangle 1">
            <a:extLst>
              <a:ext uri="{FF2B5EF4-FFF2-40B4-BE49-F238E27FC236}">
                <a16:creationId xmlns:a16="http://schemas.microsoft.com/office/drawing/2014/main" id="{192B9889-6F23-4CE1-6C88-664D9DBD95B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AE6F3133-F6DA-2E6D-7D21-2CD64C29A5F7}"/>
              </a:ext>
            </a:extLst>
          </p:cNvPr>
          <p:cNvSpPr txBox="1"/>
          <p:nvPr/>
        </p:nvSpPr>
        <p:spPr>
          <a:xfrm>
            <a:off x="6305797" y="894259"/>
            <a:ext cx="5365503" cy="523220"/>
          </a:xfrm>
          <a:prstGeom prst="rect">
            <a:avLst/>
          </a:prstGeom>
          <a:solidFill>
            <a:schemeClr val="bg2">
              <a:lumMod val="2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احترام الخصوصية والامتثال القانوني </a:t>
            </a:r>
          </a:p>
        </p:txBody>
      </p:sp>
      <p:pic>
        <p:nvPicPr>
          <p:cNvPr id="7170" name="Picture 2" descr="Meta | World Economic Forum">
            <a:extLst>
              <a:ext uri="{FF2B5EF4-FFF2-40B4-BE49-F238E27FC236}">
                <a16:creationId xmlns:a16="http://schemas.microsoft.com/office/drawing/2014/main" id="{C2281901-60FD-469A-5237-335768099CC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067" y="5486456"/>
            <a:ext cx="2723707" cy="1173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863231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680C-45A3-8874-5DAD-379D88B7C34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6B8213C-CBDF-ED6B-E19B-34C8A083D0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5DFA4B-E6EA-F196-2C11-34BD679553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16BF939-4FB3-A8F4-AAC8-2CC97FDF99AF}"/>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علاوة على ذلك، يجب على المؤسسات الالتزام بواجباتها، مثل </a:t>
            </a:r>
            <a:r>
              <a:rPr lang="ar-EG" sz="2400" b="1" dirty="0"/>
              <a:t>تأمين البيانات</a:t>
            </a:r>
            <a:r>
              <a:rPr lang="ar-EG" sz="2400" dirty="0"/>
              <a:t>. مخاطر ضعف الأمن ليست بسيطة؛ فقد تصاعدت الجرائم الإلكترونية من حيث الحجم والنطاق والدرجة، لتصبح تحديًا عالميًا له آثار بعيدة المدى. وقد قُدرت التكلفة العالمية للجرائم الإلكترونية بأن تتجاوز 10.5 تريليون دولار سنويًا بحلول عام 2025، مما يبرز العبء الاقتصادي الهائل الذي تفرضه على الحكومات والشركات والأفراد. كما أوضحت الاختراقات البارزة مثل تلك التي طالت </a:t>
            </a:r>
            <a:r>
              <a:rPr lang="en-US" sz="2400" dirty="0"/>
              <a:t>Equifax (2017) </a:t>
            </a:r>
            <a:r>
              <a:rPr lang="ar-EG" sz="2400" dirty="0"/>
              <a:t> و</a:t>
            </a:r>
            <a:r>
              <a:rPr lang="en-US" sz="2400" dirty="0"/>
              <a:t>Marriott International (2018) </a:t>
            </a:r>
            <a:r>
              <a:rPr lang="ar-EG" sz="2400" dirty="0"/>
              <a:t> كيف يمكن أن تُخترق البيانات الشخصية، بما في ذلك التفاصيل المالية والهوياتية لملايين الأشخاص، مما يؤدي إلى أضرار مالية وسمعية كبيرة.</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EDA3128C-9DAC-98E6-5624-E174FE023A63}"/>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14133E8F-E63D-78A2-F02A-C80EE7987F00}"/>
              </a:ext>
            </a:extLst>
          </p:cNvPr>
          <p:cNvSpPr txBox="1"/>
          <p:nvPr/>
        </p:nvSpPr>
        <p:spPr>
          <a:xfrm>
            <a:off x="6305797" y="894259"/>
            <a:ext cx="5365503" cy="523220"/>
          </a:xfrm>
          <a:prstGeom prst="rect">
            <a:avLst/>
          </a:prstGeom>
          <a:solidFill>
            <a:schemeClr val="bg2">
              <a:lumMod val="2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احترام الخصوصية والامتثال القانوني </a:t>
            </a:r>
          </a:p>
        </p:txBody>
      </p:sp>
      <p:pic>
        <p:nvPicPr>
          <p:cNvPr id="3" name="Picture 2">
            <a:extLst>
              <a:ext uri="{FF2B5EF4-FFF2-40B4-BE49-F238E27FC236}">
                <a16:creationId xmlns:a16="http://schemas.microsoft.com/office/drawing/2014/main" id="{22EF070B-3870-6934-0023-5A3C349E74A7}"/>
              </a:ext>
            </a:extLst>
          </p:cNvPr>
          <p:cNvPicPr>
            <a:picLocks noChangeAspect="1"/>
          </p:cNvPicPr>
          <p:nvPr/>
        </p:nvPicPr>
        <p:blipFill>
          <a:blip r:embed="rId3"/>
          <a:srcRect l="32093" t="12273" r="3110" b="26201"/>
          <a:stretch>
            <a:fillRect/>
          </a:stretch>
        </p:blipFill>
        <p:spPr>
          <a:xfrm>
            <a:off x="2396980" y="4932459"/>
            <a:ext cx="7899991" cy="1453634"/>
          </a:xfrm>
          <a:prstGeom prst="rect">
            <a:avLst/>
          </a:prstGeom>
        </p:spPr>
      </p:pic>
    </p:spTree>
    <p:extLst>
      <p:ext uri="{BB962C8B-B14F-4D97-AF65-F5344CB8AC3E}">
        <p14:creationId xmlns:p14="http://schemas.microsoft.com/office/powerpoint/2010/main" val="119572737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7C952-B47A-24F2-C2D4-41D9BC1DF92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EE3673F-E1A4-8B93-EEEB-A0142C1C73C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D69635F-DD8B-1D8C-6642-4A77A3E3DF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CBF1EE5-BA00-C92A-5612-952CC12C987D}"/>
              </a:ext>
            </a:extLst>
          </p:cNvPr>
          <p:cNvSpPr txBox="1"/>
          <p:nvPr/>
        </p:nvSpPr>
        <p:spPr>
          <a:xfrm>
            <a:off x="520700" y="176511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تقليديًا، لمعالجة متطلبات الخصوصية في الهواتف المحمولة، يلجأ المسوقون ومؤسساتهم إلى أساليب تنظيمية تركز على إدارة الخصوصية، وتشمل:</a:t>
            </a:r>
          </a:p>
          <a:p>
            <a:pPr marL="342900" indent="-342900" algn="r" rtl="1">
              <a:lnSpc>
                <a:spcPct val="150000"/>
              </a:lnSpc>
              <a:buFont typeface="Wingdings" panose="05000000000000000000" pitchFamily="2" charset="2"/>
              <a:buChar char="§"/>
            </a:pPr>
            <a:r>
              <a:rPr lang="ar-EG" sz="2400" dirty="0"/>
              <a:t>الالتزام بالمعايير،</a:t>
            </a:r>
          </a:p>
          <a:p>
            <a:pPr marL="342900" indent="-342900" algn="r" rtl="1">
              <a:lnSpc>
                <a:spcPct val="150000"/>
              </a:lnSpc>
              <a:buFont typeface="Wingdings" panose="05000000000000000000" pitchFamily="2" charset="2"/>
              <a:buChar char="§"/>
            </a:pPr>
            <a:r>
              <a:rPr lang="ar-EG" sz="2400" dirty="0"/>
              <a:t>نهج السياسات والعمليات،</a:t>
            </a:r>
          </a:p>
          <a:p>
            <a:pPr marL="342900" indent="-342900" algn="r" rtl="1">
              <a:lnSpc>
                <a:spcPct val="150000"/>
              </a:lnSpc>
              <a:buFont typeface="Wingdings" panose="05000000000000000000" pitchFamily="2" charset="2"/>
              <a:buChar char="§"/>
            </a:pPr>
            <a:r>
              <a:rPr lang="ar-EG" sz="2400" dirty="0"/>
              <a:t>نهج التصميم.</a:t>
            </a:r>
          </a:p>
        </p:txBody>
      </p:sp>
      <p:sp>
        <p:nvSpPr>
          <p:cNvPr id="2" name="Rectangle 1">
            <a:extLst>
              <a:ext uri="{FF2B5EF4-FFF2-40B4-BE49-F238E27FC236}">
                <a16:creationId xmlns:a16="http://schemas.microsoft.com/office/drawing/2014/main" id="{0901D1C6-9EA5-2B2E-C022-13FD1ED554B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E785E504-1924-7637-33ED-672A4217FF5F}"/>
              </a:ext>
            </a:extLst>
          </p:cNvPr>
          <p:cNvSpPr txBox="1"/>
          <p:nvPr/>
        </p:nvSpPr>
        <p:spPr>
          <a:xfrm>
            <a:off x="4762005" y="894259"/>
            <a:ext cx="690929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التقليدية لإدارة الهواتف المحمولة والخصوصية</a:t>
            </a:r>
            <a:endParaRPr lang="ar-EG" sz="2800" dirty="0"/>
          </a:p>
        </p:txBody>
      </p:sp>
    </p:spTree>
    <p:extLst>
      <p:ext uri="{BB962C8B-B14F-4D97-AF65-F5344CB8AC3E}">
        <p14:creationId xmlns:p14="http://schemas.microsoft.com/office/powerpoint/2010/main" val="283893771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16CF9-BDC8-5650-BFE3-212375758B8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6E0D9BE-483E-B365-5438-3367249784C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CA9ADEF-CDA3-30C3-AF15-AE8396DFFD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77F4F51-D4F2-8C82-CD15-ECCE30CFB6E9}"/>
              </a:ext>
            </a:extLst>
          </p:cNvPr>
          <p:cNvSpPr txBox="1"/>
          <p:nvPr/>
        </p:nvSpPr>
        <p:spPr>
          <a:xfrm>
            <a:off x="520700" y="176511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highlight>
                  <a:srgbClr val="FFFF00"/>
                </a:highlight>
              </a:rPr>
              <a:t>الالتزام بالمعايير الخاصة بالصناعة والمنظمة </a:t>
            </a:r>
          </a:p>
          <a:p>
            <a:pPr algn="r" rtl="1">
              <a:lnSpc>
                <a:spcPct val="150000"/>
              </a:lnSpc>
            </a:pPr>
            <a:r>
              <a:rPr lang="ar-EG" sz="2400" dirty="0"/>
              <a:t>هناك عدة معايير تنظيمية وصناعية يجب على المؤسسات الالتزام بها، ومنها:</a:t>
            </a:r>
            <a:endParaRPr lang="ar-EG" sz="2400" b="1" dirty="0"/>
          </a:p>
          <a:p>
            <a:pPr marL="457200" lvl="0" indent="-457200" algn="r" rtl="1" eaLnBrk="0" fontAlgn="base" hangingPunct="0">
              <a:lnSpc>
                <a:spcPct val="1500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تعيين مسؤول حماية البيانات</a:t>
            </a:r>
            <a:r>
              <a:rPr lang="ar-EG" altLang="ar-EG" sz="2400" b="1" dirty="0">
                <a:solidFill>
                  <a:schemeClr val="tx1"/>
                </a:solidFill>
                <a:latin typeface="Arial" panose="020B0604020202020204" pitchFamily="34" charset="0"/>
              </a:rPr>
              <a:t> (DPO):</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يجب على المؤسسات التي تعالج كميات كبيرة من البيانات الشخصية أو تتعامل مع فئات خاصة من البيانات تعيين مسؤول حماية بيانات للإشراف على الامتثال والعمل كنقطة اتصال مع أصحاب البيانات والسلطات الرقابية</a:t>
            </a:r>
            <a:r>
              <a:rPr lang="ar-EG" altLang="ar-EG" sz="2400" dirty="0">
                <a:solidFill>
                  <a:schemeClr val="tx1"/>
                </a:solidFill>
                <a:latin typeface="Arial" panose="020B0604020202020204" pitchFamily="34" charset="0"/>
              </a:rPr>
              <a:t>.</a:t>
            </a:r>
          </a:p>
          <a:p>
            <a:pPr marL="457200" lvl="0" indent="-457200" algn="r" rtl="1" eaLnBrk="0" fontAlgn="base" hangingPunct="0">
              <a:lnSpc>
                <a:spcPct val="1500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مبادئ معالجة البيانات</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الالتزام بمبادئ مثل الشرعية، العدالة، الشفافية، تقليل البيانات، الدقة، تحديد فترة التخزين، النزاهة، السرية، والمساءلة</a:t>
            </a:r>
            <a:r>
              <a:rPr lang="ar-EG" altLang="ar-EG" sz="2400" dirty="0">
                <a:solidFill>
                  <a:schemeClr val="tx1"/>
                </a:solidFill>
                <a:latin typeface="Arial" panose="020B0604020202020204" pitchFamily="34" charset="0"/>
              </a:rPr>
              <a:t>.</a:t>
            </a:r>
          </a:p>
          <a:p>
            <a:pPr marL="457200" lvl="0" indent="-457200" algn="r" rtl="1" eaLnBrk="0" fontAlgn="base" hangingPunct="0">
              <a:lnSpc>
                <a:spcPct val="1500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الحصول على الموافقة</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يجب الحصول على موافقة واضحة ومستنيرة من الأفراد قبل جمع بياناتهم الشخصية ومعالجتها</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7D072BE5-9FB1-52A1-3E64-8A2C54EF9F9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02953414-11A0-EDF8-5F83-1E0A3F993765}"/>
              </a:ext>
            </a:extLst>
          </p:cNvPr>
          <p:cNvSpPr txBox="1"/>
          <p:nvPr/>
        </p:nvSpPr>
        <p:spPr>
          <a:xfrm>
            <a:off x="4762005" y="894259"/>
            <a:ext cx="690929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التقليدية لإدارة الهواتف المحمولة والخصوصية</a:t>
            </a:r>
            <a:endParaRPr lang="ar-EG" sz="2800" dirty="0"/>
          </a:p>
        </p:txBody>
      </p:sp>
    </p:spTree>
    <p:extLst>
      <p:ext uri="{BB962C8B-B14F-4D97-AF65-F5344CB8AC3E}">
        <p14:creationId xmlns:p14="http://schemas.microsoft.com/office/powerpoint/2010/main" val="35948645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1C846-445F-69DE-6FCA-1735DABA69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5DBB8CE-98EC-F549-63C2-593FE24DFF6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C42B36-3021-7B77-8DEB-4A1ACE5B23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CDDAF99-E753-14A6-7412-F6668F490CC0}"/>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highlight>
                  <a:srgbClr val="FFFF00"/>
                </a:highlight>
              </a:rPr>
              <a:t>الالتزام بالمعايير الخاصة بالصناعة والمنظمة </a:t>
            </a:r>
          </a:p>
          <a:p>
            <a:pPr marL="457200" lvl="0" indent="-457200" algn="r" rtl="1" eaLnBrk="0" fontAlgn="base" hangingPunct="0">
              <a:lnSpc>
                <a:spcPct val="150000"/>
              </a:lnSpc>
              <a:spcBef>
                <a:spcPct val="0"/>
              </a:spcBef>
              <a:spcAft>
                <a:spcPct val="0"/>
              </a:spcAft>
              <a:buFont typeface="+mj-lt"/>
              <a:buAutoNum type="arabicPeriod" startAt="4"/>
            </a:pPr>
            <a:r>
              <a:rPr lang="ar-EG" sz="2400" b="1" dirty="0"/>
              <a:t>حقوق أصحاب البيانات:</a:t>
            </a:r>
            <a:r>
              <a:rPr lang="ar-EG" sz="2400" dirty="0"/>
              <a:t> يجب على المؤسسات احترام الحقوق مثل الحق في الوصول، التصحيح، الحذف ("الحق في النسيان")، تقييد المعالجة، قابلية نقل البيانات، والحق في الاعتراض. </a:t>
            </a:r>
          </a:p>
          <a:p>
            <a:pPr marL="457200" lvl="0" indent="-457200" algn="r" rtl="1" eaLnBrk="0" fontAlgn="base" hangingPunct="0">
              <a:lnSpc>
                <a:spcPct val="150000"/>
              </a:lnSpc>
              <a:spcBef>
                <a:spcPct val="0"/>
              </a:spcBef>
              <a:spcAft>
                <a:spcPct val="0"/>
              </a:spcAft>
              <a:buFont typeface="+mj-lt"/>
              <a:buAutoNum type="arabicPeriod" startAt="4"/>
            </a:pPr>
            <a:r>
              <a:rPr lang="ar-SA" altLang="ar-EG" sz="2400" b="1" dirty="0">
                <a:solidFill>
                  <a:schemeClr val="tx1"/>
                </a:solidFill>
                <a:latin typeface="Arial" panose="020B0604020202020204" pitchFamily="34" charset="0"/>
              </a:rPr>
              <a:t>إشعارات الاختراق</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يجب الإبلاغ عن أي اختراق للبيانات إلى السلطة الرقابية المختصة خلال </a:t>
            </a:r>
            <a:r>
              <a:rPr lang="ar-EG" altLang="ar-EG" sz="2400" dirty="0">
                <a:solidFill>
                  <a:schemeClr val="tx1"/>
                </a:solidFill>
                <a:latin typeface="Arial" panose="020B0604020202020204" pitchFamily="34" charset="0"/>
              </a:rPr>
              <a:t>فترة زمنية يحددها القانون</a:t>
            </a:r>
            <a:r>
              <a:rPr lang="ar-SA" altLang="ar-EG" sz="2400" dirty="0">
                <a:solidFill>
                  <a:schemeClr val="tx1"/>
                </a:solidFill>
                <a:latin typeface="Arial" panose="020B0604020202020204" pitchFamily="34" charset="0"/>
              </a:rPr>
              <a:t>، ويجب إخطار أصحاب البيانات المتأثرين دون تأخير إذا كان الاختراق يشكل خطرًا كبيرًا</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71CC0A78-938B-807C-060D-E4370F61D20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1345DAA2-F8BC-DB62-93D7-8D371562E145}"/>
              </a:ext>
            </a:extLst>
          </p:cNvPr>
          <p:cNvSpPr txBox="1"/>
          <p:nvPr/>
        </p:nvSpPr>
        <p:spPr>
          <a:xfrm>
            <a:off x="4762005" y="894259"/>
            <a:ext cx="690929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التقليدية لإدارة الهواتف المحمولة والخصوصية</a:t>
            </a:r>
            <a:endParaRPr lang="ar-EG" sz="2800" dirty="0"/>
          </a:p>
        </p:txBody>
      </p:sp>
    </p:spTree>
    <p:extLst>
      <p:ext uri="{BB962C8B-B14F-4D97-AF65-F5344CB8AC3E}">
        <p14:creationId xmlns:p14="http://schemas.microsoft.com/office/powerpoint/2010/main" val="32945578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AADF8-F480-DA8A-B246-0AC6A94BA60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239886C-83D8-8DEC-613B-FF36741BDF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CB0898-343D-B206-6AC9-C5BE1F90D6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0E8AC8A-2B65-B0BF-122B-C51D0C57FD0D}"/>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highlight>
                  <a:srgbClr val="00FFFF"/>
                </a:highlight>
              </a:rPr>
              <a:t>نهج السياسات والعمليات المتعلقة بالخصوصية</a:t>
            </a:r>
            <a:endParaRPr lang="ar-EG" sz="2400" dirty="0">
              <a:highlight>
                <a:srgbClr val="00FFFF"/>
              </a:highlight>
            </a:endParaRPr>
          </a:p>
          <a:p>
            <a:pPr algn="r" rtl="1">
              <a:lnSpc>
                <a:spcPct val="150000"/>
              </a:lnSpc>
            </a:pPr>
            <a:r>
              <a:rPr lang="ar-EG" sz="2400" dirty="0"/>
              <a:t>لتلبية الالتزامات الصناعية والشركات والتنظيمية، ستعتمد المؤسسات والمسوقون عدة سياسات وعمليات، تشمل:</a:t>
            </a:r>
          </a:p>
          <a:p>
            <a:pPr marL="457200" indent="-457200" algn="r" rtl="1">
              <a:lnSpc>
                <a:spcPct val="150000"/>
              </a:lnSpc>
              <a:buFont typeface="+mj-lt"/>
              <a:buAutoNum type="arabicPeriod"/>
            </a:pPr>
            <a:r>
              <a:rPr lang="ar-EG" sz="2400" b="1" dirty="0"/>
              <a:t>سياسات جمع البيانات:</a:t>
            </a:r>
            <a:r>
              <a:rPr lang="ar-EG" sz="2400" dirty="0"/>
              <a:t> وضع بروتوكولات واضحة لجمع البيانات تحدد نوع البيانات التي يتم جمعها (مثل الأسماء، معرفات الأجهزة، بيانات الموقع)، وضمان توافقها مع المعايير القانونية.</a:t>
            </a:r>
          </a:p>
          <a:p>
            <a:pPr marL="457200" indent="-457200" algn="r" rtl="1">
              <a:lnSpc>
                <a:spcPct val="150000"/>
              </a:lnSpc>
              <a:buFont typeface="+mj-lt"/>
              <a:buAutoNum type="arabicPeriod"/>
            </a:pPr>
            <a:r>
              <a:rPr lang="ar-EG" sz="2400" b="1" dirty="0"/>
              <a:t>آليات موافقة المستخدم:</a:t>
            </a:r>
            <a:r>
              <a:rPr lang="ar-EG" sz="2400" dirty="0"/>
              <a:t> تنفيذ إجراءات قوية للحصول على موافقة المستخدمين بشكل صريح على جمع البيانات والأنشطة التسويقية مثل الرسائل.</a:t>
            </a:r>
          </a:p>
          <a:p>
            <a:pPr marL="457200" indent="-457200" algn="r" rtl="1">
              <a:lnSpc>
                <a:spcPct val="150000"/>
              </a:lnSpc>
              <a:buFont typeface="+mj-lt"/>
              <a:buAutoNum type="arabicPeriod"/>
            </a:pPr>
            <a:r>
              <a:rPr lang="ar-EG" sz="2400" b="1" dirty="0"/>
              <a:t>شفافية سياسة الخصوصية:</a:t>
            </a:r>
            <a:r>
              <a:rPr lang="ar-EG" sz="2400" dirty="0"/>
              <a:t> توفير سياسات خصوصية شاملة وسهلة الوصول تشرح كيفية جمع بيانات المستخدم وتخزينها واستخدامها.</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805A8CDA-0D71-520C-864E-6B259F60138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E2290143-0697-4752-AEB5-184FF12DBFD5}"/>
              </a:ext>
            </a:extLst>
          </p:cNvPr>
          <p:cNvSpPr txBox="1"/>
          <p:nvPr/>
        </p:nvSpPr>
        <p:spPr>
          <a:xfrm>
            <a:off x="4762005" y="894259"/>
            <a:ext cx="690929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التقليدية لإدارة الهواتف المحمولة والخصوصية</a:t>
            </a:r>
            <a:endParaRPr lang="ar-EG" sz="2800" dirty="0"/>
          </a:p>
        </p:txBody>
      </p:sp>
    </p:spTree>
    <p:extLst>
      <p:ext uri="{BB962C8B-B14F-4D97-AF65-F5344CB8AC3E}">
        <p14:creationId xmlns:p14="http://schemas.microsoft.com/office/powerpoint/2010/main" val="16601636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928F9-B2B4-0240-703D-9B3B332535C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A0EB5B7-3D85-D793-1876-D5E6CBA10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A501AA8-FE4E-ABF0-D11F-8D479BC5C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1B236E6-B8A4-AAEE-746D-5B8D3DCA7E49}"/>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highlight>
                  <a:srgbClr val="00FFFF"/>
                </a:highlight>
              </a:rPr>
              <a:t>نهج السياسات والعمليات المتعلقة بالخصوصية</a:t>
            </a:r>
            <a:endParaRPr lang="ar-EG" sz="2400" dirty="0">
              <a:highlight>
                <a:srgbClr val="00FFFF"/>
              </a:highlight>
            </a:endParaRPr>
          </a:p>
          <a:p>
            <a:pPr algn="r" rtl="1">
              <a:lnSpc>
                <a:spcPct val="150000"/>
              </a:lnSpc>
            </a:pPr>
            <a:r>
              <a:rPr lang="ar-EG" sz="2400" dirty="0"/>
              <a:t>لتلبية الالتزامات الصناعية والشركات والتنظيمية، ستعتمد المؤسسات والمسوقون عدة سياسات وعمليات، تشمل:</a:t>
            </a:r>
          </a:p>
          <a:p>
            <a:pPr marL="457200" indent="-457200" algn="r" rtl="1">
              <a:lnSpc>
                <a:spcPct val="150000"/>
              </a:lnSpc>
              <a:buFont typeface="+mj-lt"/>
              <a:buAutoNum type="arabicPeriod" startAt="4"/>
            </a:pPr>
            <a:r>
              <a:rPr lang="ar-EG" sz="2400" b="1" dirty="0"/>
              <a:t>تقليل البيانات:</a:t>
            </a:r>
            <a:r>
              <a:rPr lang="ar-EG" sz="2400" dirty="0"/>
              <a:t> جمع البيانات الضرورية فقط للأغراض التسويقية المحددة لتقليل المخاطر والامتثال.</a:t>
            </a:r>
          </a:p>
          <a:p>
            <a:pPr marL="457200" indent="-457200" algn="r" rtl="1">
              <a:lnSpc>
                <a:spcPct val="150000"/>
              </a:lnSpc>
              <a:buFont typeface="+mj-lt"/>
              <a:buAutoNum type="arabicPeriod" startAt="4"/>
            </a:pPr>
            <a:r>
              <a:rPr lang="ar-EG" sz="2400" b="1" dirty="0"/>
              <a:t>المراجعات الدورية وفحوصات الامتثال:</a:t>
            </a:r>
            <a:r>
              <a:rPr lang="ar-EG" sz="2400" dirty="0"/>
              <a:t> إجراء تدقيقات دورية للخصوصية لضمان توافق عمليات التعامل مع البيانات مع اللوائح الحالية وأفضل الممارسات الصناعية.</a:t>
            </a:r>
          </a:p>
          <a:p>
            <a:pPr marL="457200" indent="-457200" algn="r" rtl="1">
              <a:lnSpc>
                <a:spcPct val="150000"/>
              </a:lnSpc>
              <a:buFont typeface="+mj-lt"/>
              <a:buAutoNum type="arabicPeriod" startAt="4"/>
            </a:pPr>
            <a:r>
              <a:rPr lang="ar-EG" sz="2400" b="1" dirty="0"/>
              <a:t>إتاحة الوصول والتحكم للمستخدم:</a:t>
            </a:r>
            <a:r>
              <a:rPr lang="ar-EG" sz="2400" dirty="0"/>
              <a:t> تمكين المستخدمين من الوصول إلى بياناتهم، وطلب حذفها، أو تعديل تفضيلاتهم بشأن مشاركة البيانات.</a:t>
            </a:r>
          </a:p>
          <a:p>
            <a:pPr marL="457200" indent="-457200" algn="r" rtl="1">
              <a:lnSpc>
                <a:spcPct val="150000"/>
              </a:lnSpc>
              <a:buFont typeface="+mj-lt"/>
              <a:buAutoNum type="arabicPeriod" startAt="4"/>
            </a:pPr>
            <a:r>
              <a:rPr lang="ar-EG" sz="2400" b="1" dirty="0"/>
              <a:t>التدريب والتوعية:</a:t>
            </a:r>
            <a:r>
              <a:rPr lang="ar-EG" sz="2400" dirty="0"/>
              <a:t> تثقيف فرق التسويق حول معايير الخصوصية وأهمية حماية البيانات.</a:t>
            </a:r>
          </a:p>
          <a:p>
            <a:pPr marL="457200" lvl="0" indent="-457200" algn="r" rtl="1" eaLnBrk="0" fontAlgn="base" hangingPunct="0">
              <a:lnSpc>
                <a:spcPct val="150000"/>
              </a:lnSpc>
              <a:spcBef>
                <a:spcPct val="0"/>
              </a:spcBef>
              <a:spcAft>
                <a:spcPct val="0"/>
              </a:spcAft>
              <a:buFont typeface="+mj-lt"/>
              <a:buAutoNum type="arabicPeriod" startAt="8"/>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EC3B10DC-00A1-340F-EC36-1A70E43C2D1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59069E4B-A29D-1FA9-08D8-1F6EADD21A85}"/>
              </a:ext>
            </a:extLst>
          </p:cNvPr>
          <p:cNvSpPr txBox="1"/>
          <p:nvPr/>
        </p:nvSpPr>
        <p:spPr>
          <a:xfrm>
            <a:off x="4762005" y="894259"/>
            <a:ext cx="690929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التقليدية لإدارة الهواتف المحمولة والخصوصية</a:t>
            </a:r>
            <a:endParaRPr lang="ar-EG" sz="2800" dirty="0"/>
          </a:p>
        </p:txBody>
      </p:sp>
    </p:spTree>
    <p:extLst>
      <p:ext uri="{BB962C8B-B14F-4D97-AF65-F5344CB8AC3E}">
        <p14:creationId xmlns:p14="http://schemas.microsoft.com/office/powerpoint/2010/main" val="28979521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7298A-CCD1-57E3-8C51-A411F5980F8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36A0044-FA21-76DE-DEF5-CDC963D09D3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3EEBCC6-6827-0520-30D2-3E4FFA34CB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895351E-A1DD-12CB-56EA-23CAEE0DB4A0}"/>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highlight>
                  <a:srgbClr val="F58221"/>
                </a:highlight>
              </a:rPr>
              <a:t>نهج التصميم والبيانات</a:t>
            </a:r>
          </a:p>
          <a:p>
            <a:pPr algn="r" rtl="1">
              <a:lnSpc>
                <a:spcPct val="150000"/>
              </a:lnSpc>
            </a:pPr>
            <a:r>
              <a:rPr lang="ar-EG" sz="2400" dirty="0"/>
              <a:t>أخيرًا، بدأت المؤسسات في تصميم منتجاتها وخدماتها بما يتوافق مع التزاماتها وسياساتها وإجراءاتها. ويُشار إلى هذه باسم نهج التصميم، وتشمل:</a:t>
            </a:r>
          </a:p>
          <a:p>
            <a:pPr algn="r" rtl="1">
              <a:lnSpc>
                <a:spcPct val="150000"/>
              </a:lnSpc>
            </a:pPr>
            <a:r>
              <a:rPr lang="ar-EG" sz="2400" b="1" dirty="0"/>
              <a:t>الخصوصية في التصميم</a:t>
            </a:r>
            <a:r>
              <a:rPr lang="en-US" sz="2400" b="1" dirty="0"/>
              <a:t>Privacy by Design</a:t>
            </a:r>
            <a:r>
              <a:rPr lang="en-US" sz="2400" dirty="0"/>
              <a:t> </a:t>
            </a:r>
            <a:endParaRPr lang="ar-EG" sz="2400" dirty="0"/>
          </a:p>
          <a:p>
            <a:pPr algn="r" rtl="1">
              <a:lnSpc>
                <a:spcPct val="150000"/>
              </a:lnSpc>
            </a:pPr>
            <a:r>
              <a:rPr lang="ar-EG" sz="2400" dirty="0"/>
              <a:t>استراتيجية أساسية يتم فيها دمج الخصوصية طوال دورة حياة المنتجات والخدمات. ويعني ذلك أخذ تدابير حماية البيانات في الاعتبار منذ البداية، بما في ذلك آليات قوية للحصول على موافقة المستخدم، وتقليل البيانات، وأمن شامل من طرف إلى طرف. يركز هذا النهج على الوقاية بدلاً من التصحيح، لضمان معالجة المخاطر المحتملة قبل أن تصبح مشكلات فعلية.</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E3054F64-6200-D0F2-51DA-9DA09F14240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73F08AB6-DA51-9B65-1858-B2180DDAF930}"/>
              </a:ext>
            </a:extLst>
          </p:cNvPr>
          <p:cNvSpPr txBox="1"/>
          <p:nvPr/>
        </p:nvSpPr>
        <p:spPr>
          <a:xfrm>
            <a:off x="4762005" y="894259"/>
            <a:ext cx="690929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التقليدية لإدارة الهواتف المحمولة والخصوصية</a:t>
            </a:r>
            <a:endParaRPr lang="ar-EG" sz="2800" dirty="0"/>
          </a:p>
        </p:txBody>
      </p:sp>
    </p:spTree>
    <p:extLst>
      <p:ext uri="{BB962C8B-B14F-4D97-AF65-F5344CB8AC3E}">
        <p14:creationId xmlns:p14="http://schemas.microsoft.com/office/powerpoint/2010/main" val="339451185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CD750-4936-2BA4-7C5B-0628F4566CC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F8FFE6D-2DE1-C4C4-8B8C-78D7ABD70E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D848C17-14AE-D201-9CC9-75177FCB16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6001D22-79DE-A4E3-F6EC-9D2AD68E7DA1}"/>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highlight>
                  <a:srgbClr val="F58221"/>
                </a:highlight>
              </a:rPr>
              <a:t>نهج التصميم والبيانات</a:t>
            </a:r>
          </a:p>
          <a:p>
            <a:pPr algn="r" rtl="1">
              <a:lnSpc>
                <a:spcPct val="150000"/>
              </a:lnSpc>
            </a:pPr>
            <a:r>
              <a:rPr lang="ar-EG" sz="2400" b="1" dirty="0"/>
              <a:t>الثقة في التصميم</a:t>
            </a:r>
            <a:r>
              <a:rPr lang="en-US" sz="2400" b="1" dirty="0"/>
              <a:t>Trust by Design</a:t>
            </a:r>
            <a:r>
              <a:rPr lang="en-US" sz="2400" dirty="0"/>
              <a:t> </a:t>
            </a:r>
            <a:endParaRPr lang="ar-EG" sz="2400" dirty="0"/>
          </a:p>
          <a:p>
            <a:pPr algn="r" rtl="1">
              <a:lnSpc>
                <a:spcPct val="150000"/>
              </a:lnSpc>
            </a:pPr>
            <a:r>
              <a:rPr lang="ar-EG" sz="2400" dirty="0"/>
              <a:t>يقوم على مفاهيم الخصوصية والأمان من خلال دمج الشفافية والمساءلة والممارسات الأخلاقية للبيانات في العمليات التجارية. تسعى الشركات إلى تعزيز ثقة المستخدمين عبر تنفيذ سياسات اتصال واضحة، وتوفير التحكم للمستخدمين في بياناتهم، واستخدام ممارسات آمنة لمعالجة البيانات. يضمن هذا النهج شعور الأطراف المعنية بالثقة في كيفية التعامل مع بياناتهم، بحيث تصبح الثقة عنصرًا أساسيًا في تجربة المستخدم.</a:t>
            </a: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E6F63EB1-36E9-C80C-928B-C60248935FF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0D6CCB1F-4B68-D60A-C4F5-67151FF2C7F7}"/>
              </a:ext>
            </a:extLst>
          </p:cNvPr>
          <p:cNvSpPr txBox="1"/>
          <p:nvPr/>
        </p:nvSpPr>
        <p:spPr>
          <a:xfrm>
            <a:off x="4762005" y="894259"/>
            <a:ext cx="690929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التقليدية لإدارة الهواتف المحمولة والخصوصية</a:t>
            </a:r>
            <a:endParaRPr lang="ar-EG" sz="2800" dirty="0"/>
          </a:p>
        </p:txBody>
      </p:sp>
    </p:spTree>
    <p:extLst>
      <p:ext uri="{BB962C8B-B14F-4D97-AF65-F5344CB8AC3E}">
        <p14:creationId xmlns:p14="http://schemas.microsoft.com/office/powerpoint/2010/main" val="191328588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08737-4503-2F55-B18C-0749202A07C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6D1C25F-4370-7B8D-7EAD-ECEBCCE289C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CB703A6-B495-BCA0-0B20-7C0947A745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B79A4DE-F639-C213-0583-3E4D5A4A0931}"/>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مع استمرار تطور الأساليب التقليدية لإدارة الخصوصية في الهواتف المحمولة، يتم اعتماد حلول جديدة تركز على الهواتف لمعالجة التعقيدات المتزايدة في حماية البيانات وبناء الثقة مع المستخدمين. ومن بينها: </a:t>
            </a:r>
          </a:p>
          <a:p>
            <a:pPr algn="r" rtl="1">
              <a:lnSpc>
                <a:spcPct val="150000"/>
              </a:lnSpc>
            </a:pPr>
            <a:r>
              <a:rPr lang="ar-EG" sz="2400" b="1" dirty="0"/>
              <a:t>1- التطورات الأمنية</a:t>
            </a:r>
            <a:endParaRPr lang="ar-EG" sz="2400" dirty="0"/>
          </a:p>
          <a:p>
            <a:pPr algn="r" rtl="1">
              <a:lnSpc>
                <a:spcPct val="150000"/>
              </a:lnSpc>
            </a:pPr>
            <a:r>
              <a:rPr lang="ar-EG" sz="2400" dirty="0"/>
              <a:t>بينما ركزت الأساليب التقليدية للحفاظ على الخصوصية على السياسات العامة لحماية البيانات ونماذج موافقة المستخدم، تدفع الحلول الحديثة حدود التكامل بين الأمان والخصوصية. وتشمل التطورات الأمنية تقنيات مثل:</a:t>
            </a:r>
          </a:p>
          <a:p>
            <a:pPr marL="342900" indent="-342900" algn="r" rtl="1">
              <a:lnSpc>
                <a:spcPct val="150000"/>
              </a:lnSpc>
              <a:buFont typeface="Arial" panose="020B0604020202020204" pitchFamily="34" charset="0"/>
              <a:buChar char="•"/>
            </a:pPr>
            <a:r>
              <a:rPr lang="ar-EG" sz="2400" b="1" dirty="0"/>
              <a:t>المصادقة البيومترية:</a:t>
            </a:r>
            <a:r>
              <a:rPr lang="ar-EG" sz="2400" dirty="0"/>
              <a:t> تستخدم السمات البيولوجية الفريدة مثل بصمات الأصابع أو التعرف على الوجه للتحقق من هوية المستخدمين. </a:t>
            </a:r>
          </a:p>
        </p:txBody>
      </p:sp>
      <p:sp>
        <p:nvSpPr>
          <p:cNvPr id="2" name="Rectangle 1">
            <a:extLst>
              <a:ext uri="{FF2B5EF4-FFF2-40B4-BE49-F238E27FC236}">
                <a16:creationId xmlns:a16="http://schemas.microsoft.com/office/drawing/2014/main" id="{1AABDDF2-E67F-69DE-A573-DC1B48AF2F5F}"/>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2A48634A-F2F2-099F-5738-2C8E226E95DE}"/>
              </a:ext>
            </a:extLst>
          </p:cNvPr>
          <p:cNvSpPr txBox="1"/>
          <p:nvPr/>
        </p:nvSpPr>
        <p:spPr>
          <a:xfrm>
            <a:off x="4762005" y="894259"/>
            <a:ext cx="6909295" cy="523220"/>
          </a:xfrm>
          <a:prstGeom prst="rect">
            <a:avLst/>
          </a:prstGeom>
          <a:solidFill>
            <a:srgbClr val="996633"/>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الحديثة لإدارة الهواتف المحمولة والخصوصية</a:t>
            </a:r>
            <a:endParaRPr lang="ar-EG" sz="2800" dirty="0"/>
          </a:p>
        </p:txBody>
      </p:sp>
    </p:spTree>
    <p:extLst>
      <p:ext uri="{BB962C8B-B14F-4D97-AF65-F5344CB8AC3E}">
        <p14:creationId xmlns:p14="http://schemas.microsoft.com/office/powerpoint/2010/main" val="100746945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657B0-7E9E-9710-725D-3682C8EE101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1C753C4-BD32-9AFE-CCA0-155C908771A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C05D8AD-F341-4613-DA68-556C6B7176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BB4187A-4E9C-D8D0-1F4C-9774C5A486CE}"/>
              </a:ext>
            </a:extLst>
          </p:cNvPr>
          <p:cNvSpPr txBox="1"/>
          <p:nvPr/>
        </p:nvSpPr>
        <p:spPr>
          <a:xfrm>
            <a:off x="510067" y="1501049"/>
            <a:ext cx="11150600" cy="28026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1- التطورات الأمنية</a:t>
            </a:r>
            <a:endParaRPr lang="ar-EG" sz="2400" dirty="0"/>
          </a:p>
          <a:p>
            <a:pPr marL="342900" indent="-342900" algn="r" rtl="1">
              <a:lnSpc>
                <a:spcPct val="150000"/>
              </a:lnSpc>
              <a:buFont typeface="Arial" panose="020B0604020202020204" pitchFamily="34" charset="0"/>
              <a:buChar char="•"/>
            </a:pPr>
            <a:r>
              <a:rPr lang="ar-EG" sz="2400" dirty="0"/>
              <a:t>مفاتيح الأمان المادية مثل</a:t>
            </a:r>
            <a:r>
              <a:rPr lang="en-US" sz="2400" b="1" dirty="0"/>
              <a:t>YubiKey</a:t>
            </a:r>
            <a:r>
              <a:rPr lang="en-US" sz="2400" dirty="0"/>
              <a:t> </a:t>
            </a:r>
            <a:r>
              <a:rPr lang="ar-EG" sz="2400" dirty="0"/>
              <a:t>: تستخدم بروتوكولات تشفير للتحقق من الهوية، غالبًا عبر </a:t>
            </a:r>
            <a:r>
              <a:rPr lang="en-US" sz="2400" dirty="0"/>
              <a:t>USB</a:t>
            </a:r>
            <a:r>
              <a:rPr lang="ar-EG" sz="2400" dirty="0"/>
              <a:t> أو أجهزة متصلة أخرى.</a:t>
            </a:r>
          </a:p>
          <a:p>
            <a:pPr marL="342900" indent="-342900" algn="r" rtl="1">
              <a:lnSpc>
                <a:spcPct val="150000"/>
              </a:lnSpc>
              <a:buFont typeface="Arial" panose="020B0604020202020204" pitchFamily="34" charset="0"/>
              <a:buChar char="•"/>
            </a:pPr>
            <a:r>
              <a:rPr lang="ar-EG" sz="2400" dirty="0"/>
              <a:t>أنظمة كلمات المرور لمرة واحدة </a:t>
            </a:r>
            <a:r>
              <a:rPr lang="en-US" sz="2400" dirty="0"/>
              <a:t>OTP</a:t>
            </a:r>
            <a:r>
              <a:rPr lang="ar-EG" sz="2400" dirty="0"/>
              <a:t>: رمز مرور مؤقت يتم إرساله إلى البريد الإلكتروني أو الهاتف، ويُستخدم مرة واحدة فقط كجزء من المصادقة متعددة العوامل.</a:t>
            </a:r>
            <a:endParaRPr lang="en-US" sz="2400" dirty="0"/>
          </a:p>
        </p:txBody>
      </p:sp>
      <p:sp>
        <p:nvSpPr>
          <p:cNvPr id="2" name="Rectangle 1">
            <a:extLst>
              <a:ext uri="{FF2B5EF4-FFF2-40B4-BE49-F238E27FC236}">
                <a16:creationId xmlns:a16="http://schemas.microsoft.com/office/drawing/2014/main" id="{263AFB0F-A1B0-ABB6-96AD-B6982A0CB60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6871356F-A16C-12C3-F80F-F090F9FE8E49}"/>
              </a:ext>
            </a:extLst>
          </p:cNvPr>
          <p:cNvSpPr txBox="1"/>
          <p:nvPr/>
        </p:nvSpPr>
        <p:spPr>
          <a:xfrm>
            <a:off x="4762005" y="894259"/>
            <a:ext cx="6909295" cy="523220"/>
          </a:xfrm>
          <a:prstGeom prst="rect">
            <a:avLst/>
          </a:prstGeom>
          <a:solidFill>
            <a:srgbClr val="996633"/>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الحديثة لإدارة الهواتف المحمولة والخصوصية</a:t>
            </a:r>
            <a:endParaRPr lang="ar-EG" sz="2800" dirty="0"/>
          </a:p>
        </p:txBody>
      </p:sp>
    </p:spTree>
    <p:extLst>
      <p:ext uri="{BB962C8B-B14F-4D97-AF65-F5344CB8AC3E}">
        <p14:creationId xmlns:p14="http://schemas.microsoft.com/office/powerpoint/2010/main" val="387848202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1DFAD-DC0A-ADC6-D81A-D3702C6A5D2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0402A3D-AB81-A902-4102-25E7728EBCF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8396782-80F4-9D7F-3785-1BCEF30664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5A026B6-7930-E20D-AF91-FF23296AB1EF}"/>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2- الهوية الذاتية السيادية والمشاركة المبدئية</a:t>
            </a:r>
          </a:p>
          <a:p>
            <a:pPr algn="r" rtl="1">
              <a:lnSpc>
                <a:spcPct val="150000"/>
              </a:lnSpc>
            </a:pPr>
            <a:r>
              <a:rPr lang="ar-EG" sz="2400" dirty="0"/>
              <a:t>يشهد السوق تحولًا كبيرًا نحو نموذج الهوية الذاتية السيادية </a:t>
            </a:r>
            <a:r>
              <a:rPr lang="en-US" sz="2400" dirty="0"/>
              <a:t>self-sovereign identity (SSI)، </a:t>
            </a:r>
            <a:r>
              <a:rPr lang="ar-EG" sz="2400" dirty="0"/>
              <a:t>وإدارة الهوية والبيانات المبدئية. يُعد </a:t>
            </a:r>
            <a:r>
              <a:rPr lang="en-US" sz="2400" dirty="0"/>
              <a:t>SSI</a:t>
            </a:r>
            <a:r>
              <a:rPr lang="ar-EG" sz="2400" dirty="0"/>
              <a:t> نموذجًا للهوية الرقمية يتيح للأفراد التحكم الكامل في بياناتهم الرقمية، مثل هوياتهم، وسجلاتهم الرقمية (التعليم، الصحة، المالية، وغيرها)، والبيانات الخاصة، بالإضافة إلى تحديد كيفية ومتى ولماذا ولأي غرض يتم مشاركة هذه البيانات، ولأي مدة زمنية. وعلى عكس الأساليب التقليدية التي تُخزن فيها البيانات وتُدار بواسطة أطراف ثالثة (مثل الحكومات أو الشركات أو منصات التواصل الاجتماعي)، يضع نموذج </a:t>
            </a:r>
            <a:r>
              <a:rPr lang="en-US" sz="2400" dirty="0"/>
              <a:t>SSI </a:t>
            </a:r>
            <a:r>
              <a:rPr lang="ar-EG" sz="2400" dirty="0"/>
              <a:t>الأفراد في مركز إدارة هويتهم وبياناتهم.</a:t>
            </a:r>
          </a:p>
        </p:txBody>
      </p:sp>
      <p:sp>
        <p:nvSpPr>
          <p:cNvPr id="2" name="Rectangle 1">
            <a:extLst>
              <a:ext uri="{FF2B5EF4-FFF2-40B4-BE49-F238E27FC236}">
                <a16:creationId xmlns:a16="http://schemas.microsoft.com/office/drawing/2014/main" id="{9C19D0AE-F3C1-DDC7-9D60-0A354DEF9E3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1E942077-18A3-1D3E-6151-8E50428AD012}"/>
              </a:ext>
            </a:extLst>
          </p:cNvPr>
          <p:cNvSpPr txBox="1"/>
          <p:nvPr/>
        </p:nvSpPr>
        <p:spPr>
          <a:xfrm>
            <a:off x="4762005" y="894259"/>
            <a:ext cx="6909295" cy="523220"/>
          </a:xfrm>
          <a:prstGeom prst="rect">
            <a:avLst/>
          </a:prstGeom>
          <a:solidFill>
            <a:srgbClr val="996633"/>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r" rtl="1"/>
            <a:r>
              <a:rPr lang="ar-EG" sz="2800" b="1" dirty="0"/>
              <a:t> الأساليب الحديثة لإدارة الهواتف المحمولة والخصوصية</a:t>
            </a:r>
            <a:endParaRPr lang="ar-EG" sz="2800" dirty="0"/>
          </a:p>
        </p:txBody>
      </p:sp>
    </p:spTree>
    <p:extLst>
      <p:ext uri="{BB962C8B-B14F-4D97-AF65-F5344CB8AC3E}">
        <p14:creationId xmlns:p14="http://schemas.microsoft.com/office/powerpoint/2010/main" val="289317461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31DFC-96A4-BA1B-171F-98565FF7040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F10792F-7205-E971-A182-5B57E9143E4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446151F-30C7-FB2D-BBC7-9836C31572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CE461E2-8179-386B-19F9-D782D23579D0}"/>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في سبتمبر 2017، تعرضت شركة </a:t>
            </a:r>
            <a:r>
              <a:rPr lang="en-US" sz="2400" dirty="0"/>
              <a:t>Equifax، </a:t>
            </a:r>
            <a:r>
              <a:rPr lang="ar-EG" sz="2400" dirty="0"/>
              <a:t>وهي واحدة من أكبر وكالات المعلومات الائتمانية في الولايات المتحدة، لاختراق أمني كبير أثر على حوالي 147 مليون شخص. البيانات المسروقة تضمنت معلومات شخصية حساسة مثل الأسماء الكاملة، تواريخ الميلاد، العناوين، أرقام الضمان الاجتماعي، وبيانات رخص القيادة. هذه المعلومات تم تسريبها إلى الدارك ويب، مما يزيد من خطر سرقة الهوية بشكل كبير.</a:t>
            </a:r>
          </a:p>
        </p:txBody>
      </p:sp>
      <p:sp>
        <p:nvSpPr>
          <p:cNvPr id="2" name="Rectangle 1">
            <a:extLst>
              <a:ext uri="{FF2B5EF4-FFF2-40B4-BE49-F238E27FC236}">
                <a16:creationId xmlns:a16="http://schemas.microsoft.com/office/drawing/2014/main" id="{F932CF34-E03D-CE60-80B5-28A8963AA8D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FFEE695A-C166-7601-5E07-FDDF803881BE}"/>
              </a:ext>
            </a:extLst>
          </p:cNvPr>
          <p:cNvSpPr txBox="1"/>
          <p:nvPr/>
        </p:nvSpPr>
        <p:spPr>
          <a:xfrm>
            <a:off x="2485572" y="837192"/>
            <a:ext cx="6909295"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دراسة حالة: </a:t>
            </a:r>
            <a:r>
              <a:rPr lang="en-US" sz="2800" b="1" dirty="0"/>
              <a:t>Equifax Data Breach</a:t>
            </a:r>
            <a:endParaRPr lang="ar-EG" sz="2800" dirty="0"/>
          </a:p>
        </p:txBody>
      </p:sp>
      <p:pic>
        <p:nvPicPr>
          <p:cNvPr id="9218" name="Picture 2" descr="The Equifax data breach, in one chart - MarketWatch">
            <a:extLst>
              <a:ext uri="{FF2B5EF4-FFF2-40B4-BE49-F238E27FC236}">
                <a16:creationId xmlns:a16="http://schemas.microsoft.com/office/drawing/2014/main" id="{C6A9EA3A-2FA7-8E06-DED9-BD4ADC1951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1901" y="3333976"/>
            <a:ext cx="271938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49811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CE8FF-F01A-B456-3D42-E9A3237F4C2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8B329D1-5B00-C791-DCD5-051DC4F8F4C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FEAF64-711E-2AD0-337C-F9AFB7278C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01C2D35-1E44-1E6B-EC64-968B8917E257}"/>
              </a:ext>
            </a:extLst>
          </p:cNvPr>
          <p:cNvSpPr txBox="1"/>
          <p:nvPr/>
        </p:nvSpPr>
        <p:spPr>
          <a:xfrm>
            <a:off x="510067" y="1501049"/>
            <a:ext cx="11150600" cy="168584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الاختراق حدث بسبب ثغرة في برنامج </a:t>
            </a:r>
            <a:r>
              <a:rPr lang="en-US" sz="2400" dirty="0"/>
              <a:t>Apache Struts 2</a:t>
            </a:r>
            <a:r>
              <a:rPr lang="ar-EG" sz="2400" dirty="0"/>
              <a:t> المستخدم في خوادم الشركة. رغم إصدار تحديث أمني في مارس 2017، لم يقم فريق تقنية المعلومات في</a:t>
            </a:r>
            <a:r>
              <a:rPr lang="en-US" sz="2400" dirty="0"/>
              <a:t>Equifax </a:t>
            </a:r>
            <a:r>
              <a:rPr lang="ar-EG" sz="2400" dirty="0"/>
              <a:t> بتطبيق التصحيح، مما جعل الأنظمة معرضة للخطر من مايو حتى يوليو 2017. هذا الإهمال في إدارة الثغرات الأمنية كان السبب الرئيسي في الكارثة.</a:t>
            </a:r>
          </a:p>
        </p:txBody>
      </p:sp>
      <p:sp>
        <p:nvSpPr>
          <p:cNvPr id="2" name="Rectangle 1">
            <a:extLst>
              <a:ext uri="{FF2B5EF4-FFF2-40B4-BE49-F238E27FC236}">
                <a16:creationId xmlns:a16="http://schemas.microsoft.com/office/drawing/2014/main" id="{556ACF16-F14E-2C93-CB44-3136429DE3B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30A874B4-3EE6-FE44-0E27-EC32F36B73F8}"/>
              </a:ext>
            </a:extLst>
          </p:cNvPr>
          <p:cNvSpPr txBox="1"/>
          <p:nvPr/>
        </p:nvSpPr>
        <p:spPr>
          <a:xfrm>
            <a:off x="2485572" y="837192"/>
            <a:ext cx="6909295"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دراسة حالة: </a:t>
            </a:r>
            <a:r>
              <a:rPr lang="en-US" sz="2800" b="1" dirty="0"/>
              <a:t>Equifax Data Breach</a:t>
            </a:r>
            <a:endParaRPr lang="ar-EG" sz="2800" dirty="0"/>
          </a:p>
        </p:txBody>
      </p:sp>
    </p:spTree>
    <p:extLst>
      <p:ext uri="{BB962C8B-B14F-4D97-AF65-F5344CB8AC3E}">
        <p14:creationId xmlns:p14="http://schemas.microsoft.com/office/powerpoint/2010/main" val="331510630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A87EB-F6A6-D136-0735-E6BB126A5C3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8EFCDB3-8C7E-882C-6E2A-D3438464C42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67CFDBD-67D4-B542-3433-2FA34493A6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3186A16-58BF-64FB-55D0-C184A1D95EA8}"/>
              </a:ext>
            </a:extLst>
          </p:cNvPr>
          <p:cNvSpPr txBox="1"/>
          <p:nvPr/>
        </p:nvSpPr>
        <p:spPr>
          <a:xfrm>
            <a:off x="510067" y="1501049"/>
            <a:ext cx="11150600" cy="391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النتائج والتأثيرات</a:t>
            </a:r>
          </a:p>
          <a:p>
            <a:pPr algn="r" rtl="1">
              <a:lnSpc>
                <a:spcPct val="150000"/>
              </a:lnSpc>
            </a:pPr>
            <a:r>
              <a:rPr lang="ar-EG" sz="2400" dirty="0"/>
              <a:t>الحادثة أدت إلى أضرار جسيمة، منها:</a:t>
            </a:r>
          </a:p>
          <a:p>
            <a:pPr algn="r" rtl="1">
              <a:lnSpc>
                <a:spcPct val="150000"/>
              </a:lnSpc>
            </a:pPr>
            <a:r>
              <a:rPr lang="ar-EG" sz="2400" b="1" dirty="0"/>
              <a:t>على الأفراد:</a:t>
            </a:r>
            <a:r>
              <a:rPr lang="ar-EG" sz="2400" dirty="0"/>
              <a:t> زيادة خطر الاحتيال المالي وسرقة الهوية.</a:t>
            </a:r>
          </a:p>
          <a:p>
            <a:pPr algn="r" rtl="1">
              <a:lnSpc>
                <a:spcPct val="150000"/>
              </a:lnSpc>
            </a:pPr>
            <a:r>
              <a:rPr lang="ar-EG" sz="2400" b="1" dirty="0"/>
              <a:t>على الشركة:</a:t>
            </a:r>
            <a:r>
              <a:rPr lang="ar-EG" sz="2400" dirty="0"/>
              <a:t> إقالة مجموعة من كبار المسؤولين في الشركة، خسارة عقد بقيمة 7.2 مليون دولار مع مصلحة الضرائب، ودفع أكثر من 242.7 مليون دولار في غرامات ورسوم قانونية.</a:t>
            </a:r>
          </a:p>
          <a:p>
            <a:pPr algn="r" rtl="1">
              <a:lnSpc>
                <a:spcPct val="150000"/>
              </a:lnSpc>
            </a:pPr>
            <a:r>
              <a:rPr lang="ar-EG" sz="2400" b="1" dirty="0"/>
              <a:t>على المجتمع والصناعة:</a:t>
            </a:r>
            <a:r>
              <a:rPr lang="ar-EG" sz="2400" dirty="0"/>
              <a:t> زيادة التدقيق على شركات الائتمان الأخرى، وتعرض ملايين الأشخاص لمخاطر مستقبلية. تقرير </a:t>
            </a:r>
            <a:r>
              <a:rPr lang="en-US" sz="2400" dirty="0"/>
              <a:t>Javelin </a:t>
            </a:r>
            <a:r>
              <a:rPr lang="ar-EG" sz="2400" dirty="0"/>
              <a:t> لعام 2018 أشار إلى سرقة 16.8 مليار دولار من 16.7 مليون مستهلك أمريكي.</a:t>
            </a:r>
          </a:p>
        </p:txBody>
      </p:sp>
      <p:sp>
        <p:nvSpPr>
          <p:cNvPr id="2" name="Rectangle 1">
            <a:extLst>
              <a:ext uri="{FF2B5EF4-FFF2-40B4-BE49-F238E27FC236}">
                <a16:creationId xmlns:a16="http://schemas.microsoft.com/office/drawing/2014/main" id="{4A974C4E-C890-0EE6-A03C-50DC2D20D4D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5922CA4B-C3B7-01A4-9F62-48503882BF41}"/>
              </a:ext>
            </a:extLst>
          </p:cNvPr>
          <p:cNvSpPr txBox="1"/>
          <p:nvPr/>
        </p:nvSpPr>
        <p:spPr>
          <a:xfrm>
            <a:off x="2485572" y="837192"/>
            <a:ext cx="6909295"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دراسة حالة: </a:t>
            </a:r>
            <a:r>
              <a:rPr lang="en-US" sz="2800" b="1" dirty="0"/>
              <a:t>Equifax Data Breach</a:t>
            </a:r>
            <a:endParaRPr lang="ar-EG" sz="2800" dirty="0"/>
          </a:p>
        </p:txBody>
      </p:sp>
    </p:spTree>
    <p:extLst>
      <p:ext uri="{BB962C8B-B14F-4D97-AF65-F5344CB8AC3E}">
        <p14:creationId xmlns:p14="http://schemas.microsoft.com/office/powerpoint/2010/main" val="402919511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36C03-3E4C-05F2-CAB8-F502EEA65AB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68E71D0-9980-6F84-3F84-B020346C792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5F066D-5399-E573-78A7-7E013E8B7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309D4A3-0C74-BA05-1946-B70C517EE423}"/>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الدروس المستفادة</a:t>
            </a:r>
          </a:p>
          <a:p>
            <a:pPr algn="r" rtl="1">
              <a:lnSpc>
                <a:spcPct val="150000"/>
              </a:lnSpc>
            </a:pPr>
            <a:r>
              <a:rPr lang="ar-EG" sz="2400" b="1" dirty="0"/>
              <a:t>أهمية إدارة الثغرات الأمنية:</a:t>
            </a:r>
            <a:r>
              <a:rPr lang="ar-EG" sz="2400" dirty="0"/>
              <a:t> يجب تطبيق التحديثات فور صدورها.</a:t>
            </a:r>
          </a:p>
          <a:p>
            <a:pPr algn="r" rtl="1">
              <a:lnSpc>
                <a:spcPct val="150000"/>
              </a:lnSpc>
            </a:pPr>
            <a:r>
              <a:rPr lang="ar-EG" sz="2400" b="1" dirty="0"/>
              <a:t>الامتثال لمعايير الأمان والخصوصية:</a:t>
            </a:r>
            <a:r>
              <a:rPr lang="ar-EG" sz="2400" dirty="0"/>
              <a:t> اعتماد سياسات مثل </a:t>
            </a:r>
            <a:r>
              <a:rPr lang="en-US" sz="2400" b="1" dirty="0"/>
              <a:t>Privacy by Design</a:t>
            </a:r>
            <a:r>
              <a:rPr lang="en-US" sz="2400" dirty="0"/>
              <a:t> </a:t>
            </a:r>
            <a:r>
              <a:rPr lang="ar-EG" sz="2400" dirty="0"/>
              <a:t>و</a:t>
            </a:r>
            <a:r>
              <a:rPr lang="en-US" sz="2400" b="1" dirty="0"/>
              <a:t>Compliance by Design</a:t>
            </a:r>
            <a:r>
              <a:rPr lang="en-US" sz="2400" dirty="0"/>
              <a:t>.</a:t>
            </a:r>
          </a:p>
          <a:p>
            <a:pPr algn="r" rtl="1">
              <a:lnSpc>
                <a:spcPct val="150000"/>
              </a:lnSpc>
            </a:pPr>
            <a:r>
              <a:rPr lang="ar-EG" sz="2400" b="1" dirty="0"/>
              <a:t>التأثير الاستراتيجي:</a:t>
            </a:r>
            <a:r>
              <a:rPr lang="ar-EG" sz="2400" dirty="0"/>
              <a:t> اختراق واحد يمكن أن يؤدي إلى خسائر مالية ضخمة وفقدان الثقة.</a:t>
            </a:r>
          </a:p>
          <a:p>
            <a:pPr algn="r" rtl="1">
              <a:lnSpc>
                <a:spcPct val="150000"/>
              </a:lnSpc>
            </a:pPr>
            <a:r>
              <a:rPr lang="ar-EG" sz="2400" b="1" dirty="0"/>
              <a:t>التوعية للمستهلكين:</a:t>
            </a:r>
            <a:r>
              <a:rPr lang="ar-EG" sz="2400" dirty="0"/>
              <a:t> ضرورة تعزيز حماية الهوية الشخصية.</a:t>
            </a:r>
          </a:p>
        </p:txBody>
      </p:sp>
      <p:sp>
        <p:nvSpPr>
          <p:cNvPr id="2" name="Rectangle 1">
            <a:extLst>
              <a:ext uri="{FF2B5EF4-FFF2-40B4-BE49-F238E27FC236}">
                <a16:creationId xmlns:a16="http://schemas.microsoft.com/office/drawing/2014/main" id="{6E4AB667-E384-39A3-C0EA-BB85004C996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
        <p:nvSpPr>
          <p:cNvPr id="4" name="TextBox 3">
            <a:extLst>
              <a:ext uri="{FF2B5EF4-FFF2-40B4-BE49-F238E27FC236}">
                <a16:creationId xmlns:a16="http://schemas.microsoft.com/office/drawing/2014/main" id="{A8ED67AD-6990-1E87-FB73-5B010DB96F41}"/>
              </a:ext>
            </a:extLst>
          </p:cNvPr>
          <p:cNvSpPr txBox="1"/>
          <p:nvPr/>
        </p:nvSpPr>
        <p:spPr>
          <a:xfrm>
            <a:off x="2485572" y="837192"/>
            <a:ext cx="6909295" cy="523220"/>
          </a:xfrm>
          <a:prstGeom prst="rect">
            <a:avLst/>
          </a:prstGeom>
          <a:solidFill>
            <a:srgbClr val="C0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rtl="1"/>
            <a:r>
              <a:rPr lang="ar-EG" sz="2800" b="1" dirty="0"/>
              <a:t>دراسة حالة: </a:t>
            </a:r>
            <a:r>
              <a:rPr lang="en-US" sz="2800" b="1" dirty="0"/>
              <a:t>Equifax Data Breach</a:t>
            </a:r>
            <a:endParaRPr lang="ar-EG" sz="2800" dirty="0"/>
          </a:p>
        </p:txBody>
      </p:sp>
    </p:spTree>
    <p:extLst>
      <p:ext uri="{BB962C8B-B14F-4D97-AF65-F5344CB8AC3E}">
        <p14:creationId xmlns:p14="http://schemas.microsoft.com/office/powerpoint/2010/main" val="193938462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920973"/>
            <a:ext cx="11150600" cy="530222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lvl="0" eaLnBrk="0" fontAlgn="base" hangingPunct="0">
              <a:spcBef>
                <a:spcPct val="0"/>
              </a:spcBef>
              <a:spcAft>
                <a:spcPct val="0"/>
              </a:spcAft>
            </a:pPr>
            <a:r>
              <a:rPr lang="ar-EG" sz="2200" b="1" dirty="0">
                <a:solidFill>
                  <a:schemeClr val="tx1"/>
                </a:solidFill>
                <a:cs typeface="+mj-cs"/>
              </a:rPr>
              <a:t> </a:t>
            </a:r>
            <a:endParaRPr lang="ar-EG" altLang="ar-EG" sz="2400" dirty="0">
              <a:solidFill>
                <a:schemeClr val="tx1"/>
              </a:solidFill>
              <a:latin typeface="Arial" panose="020B0604020202020204" pitchFamily="34" charset="0"/>
            </a:endParaRP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مقدمة عن مفهوم الهوية والبيانات في التسويق الحديث</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أنواع الهوية في البيئة الرقمية (الشخصية، الرقمية، الاحتمالية، الحتمية، هوية الوكيل)</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تصنيفات البيانات الخاصة (شخصية، غير شخصية، معرفات، بيانات موثوقة، بيانات حساسة)</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النهج المؤسسي مقابل النهج المتمحور حول الأفراد في إدارة الهوية والبيانات</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الخصوصية وحقوق الأفراد، بما في ذلك مبادئ</a:t>
            </a:r>
            <a:r>
              <a:rPr lang="ar-EG" altLang="ar-EG" sz="2400" dirty="0">
                <a:solidFill>
                  <a:schemeClr val="tx1"/>
                </a:solidFill>
                <a:latin typeface="Arial" panose="020B0604020202020204" pitchFamily="34" charset="0"/>
              </a:rPr>
              <a:t> FIPPs </a:t>
            </a:r>
            <a:r>
              <a:rPr lang="ar-SA" altLang="ar-EG" sz="2400" dirty="0">
                <a:solidFill>
                  <a:schemeClr val="tx1"/>
                </a:solidFill>
                <a:latin typeface="Arial" panose="020B0604020202020204" pitchFamily="34" charset="0"/>
              </a:rPr>
              <a:t>واللائحة الأوروبية</a:t>
            </a:r>
            <a:r>
              <a:rPr lang="ar-EG" altLang="ar-EG" sz="2400" dirty="0">
                <a:solidFill>
                  <a:schemeClr val="tx1"/>
                </a:solidFill>
                <a:latin typeface="Arial" panose="020B0604020202020204" pitchFamily="34" charset="0"/>
              </a:rPr>
              <a:t> GDPR.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الأساليب التقليدية لإدارة الخصوصية (المعايير، السياسات، التصميم)</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الأساليب الحديثة مثل الهوية الذاتية السيادية</a:t>
            </a:r>
            <a:r>
              <a:rPr lang="ar-EG" altLang="ar-EG" sz="2400" dirty="0">
                <a:solidFill>
                  <a:schemeClr val="tx1"/>
                </a:solidFill>
                <a:latin typeface="Arial" panose="020B0604020202020204" pitchFamily="34" charset="0"/>
              </a:rPr>
              <a:t> (SSI) </a:t>
            </a:r>
            <a:r>
              <a:rPr lang="ar-SA" altLang="ar-EG" sz="2400" dirty="0">
                <a:solidFill>
                  <a:schemeClr val="tx1"/>
                </a:solidFill>
                <a:latin typeface="Arial" panose="020B0604020202020204" pitchFamily="34" charset="0"/>
              </a:rPr>
              <a:t>والتطورات الأمنية</a:t>
            </a:r>
            <a:r>
              <a:rPr lang="ar-EG" altLang="ar-EG" sz="2400" dirty="0">
                <a:solidFill>
                  <a:schemeClr val="tx1"/>
                </a:solidFill>
                <a:latin typeface="Arial" panose="020B0604020202020204" pitchFamily="34" charset="0"/>
              </a:rPr>
              <a:t>. </a:t>
            </a:r>
          </a:p>
          <a:p>
            <a:pPr lvl="0" algn="r" rtl="1" eaLnBrk="0" fontAlgn="base" hangingPunct="0">
              <a:lnSpc>
                <a:spcPct val="150000"/>
              </a:lnSpc>
              <a:spcBef>
                <a:spcPct val="0"/>
              </a:spcBef>
              <a:spcAft>
                <a:spcPct val="0"/>
              </a:spcAft>
              <a:buFontTx/>
              <a:buChar char="•"/>
            </a:pPr>
            <a:r>
              <a:rPr lang="ar-SA" altLang="ar-EG" sz="2400" dirty="0">
                <a:solidFill>
                  <a:schemeClr val="tx1"/>
                </a:solidFill>
                <a:latin typeface="Arial" panose="020B0604020202020204" pitchFamily="34" charset="0"/>
              </a:rPr>
              <a:t>دراسة حالة عن اختراق بيانات شركة</a:t>
            </a:r>
            <a:r>
              <a:rPr lang="ar-EG" altLang="ar-EG" sz="2400" dirty="0">
                <a:solidFill>
                  <a:schemeClr val="tx1"/>
                </a:solidFill>
                <a:latin typeface="Arial" panose="020B0604020202020204" pitchFamily="34" charset="0"/>
              </a:rPr>
              <a:t> Equifax </a:t>
            </a:r>
            <a:r>
              <a:rPr lang="ar-SA" altLang="ar-EG" sz="2400" dirty="0">
                <a:solidFill>
                  <a:schemeClr val="tx1"/>
                </a:solidFill>
                <a:latin typeface="Arial" panose="020B0604020202020204" pitchFamily="34" charset="0"/>
              </a:rPr>
              <a:t>والدروس المستفادة</a:t>
            </a:r>
            <a:r>
              <a:rPr lang="ar-EG" altLang="ar-EG" sz="2400" dirty="0">
                <a:solidFill>
                  <a:schemeClr val="tx1"/>
                </a:solidFill>
                <a:latin typeface="Arial" panose="020B0604020202020204" pitchFamily="34" charset="0"/>
              </a:rPr>
              <a:t>. </a:t>
            </a: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9</a:t>
            </a:r>
            <a:endParaRPr lang="en-US" b="1" dirty="0"/>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42A9CF0-20EF-4E2A-AB5A-A0AED98E373A}"/>
</file>

<file path=docProps/app.xml><?xml version="1.0" encoding="utf-8"?>
<Properties xmlns="http://schemas.openxmlformats.org/officeDocument/2006/extended-properties" xmlns:vt="http://schemas.openxmlformats.org/officeDocument/2006/docPropsVTypes">
  <TotalTime>10623</TotalTime>
  <Words>3659</Words>
  <Application>Microsoft Office PowerPoint</Application>
  <PresentationFormat>Widescreen</PresentationFormat>
  <Paragraphs>227</Paragraphs>
  <Slides>43</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109</cp:revision>
  <dcterms:created xsi:type="dcterms:W3CDTF">2023-04-29T09:08:00Z</dcterms:created>
  <dcterms:modified xsi:type="dcterms:W3CDTF">2025-12-01T23:30:13Z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