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7"/>
  </p:notesMasterIdLst>
  <p:sldIdLst>
    <p:sldId id="480" r:id="rId5"/>
    <p:sldId id="303" r:id="rId6"/>
    <p:sldId id="271" r:id="rId7"/>
    <p:sldId id="541" r:id="rId8"/>
    <p:sldId id="619" r:id="rId9"/>
    <p:sldId id="654" r:id="rId10"/>
    <p:sldId id="544" r:id="rId11"/>
    <p:sldId id="546" r:id="rId12"/>
    <p:sldId id="547" r:id="rId13"/>
    <p:sldId id="543" r:id="rId14"/>
    <p:sldId id="549" r:id="rId15"/>
    <p:sldId id="551" r:id="rId16"/>
    <p:sldId id="553" r:id="rId17"/>
    <p:sldId id="555" r:id="rId18"/>
    <p:sldId id="557" r:id="rId19"/>
    <p:sldId id="560" r:id="rId20"/>
    <p:sldId id="558" r:id="rId21"/>
    <p:sldId id="617" r:id="rId22"/>
    <p:sldId id="621" r:id="rId23"/>
    <p:sldId id="562" r:id="rId24"/>
    <p:sldId id="568" r:id="rId25"/>
    <p:sldId id="569" r:id="rId26"/>
    <p:sldId id="567" r:id="rId27"/>
    <p:sldId id="571" r:id="rId28"/>
    <p:sldId id="573" r:id="rId29"/>
    <p:sldId id="623" r:id="rId30"/>
    <p:sldId id="575" r:id="rId31"/>
    <p:sldId id="577" r:id="rId32"/>
    <p:sldId id="579" r:id="rId33"/>
    <p:sldId id="613" r:id="rId34"/>
    <p:sldId id="615" r:id="rId35"/>
    <p:sldId id="581" r:id="rId36"/>
    <p:sldId id="625" r:id="rId37"/>
    <p:sldId id="582" r:id="rId38"/>
    <p:sldId id="627" r:id="rId39"/>
    <p:sldId id="584" r:id="rId40"/>
    <p:sldId id="586" r:id="rId41"/>
    <p:sldId id="589" r:id="rId42"/>
    <p:sldId id="593" r:id="rId43"/>
    <p:sldId id="656" r:id="rId44"/>
    <p:sldId id="658" r:id="rId45"/>
    <p:sldId id="591" r:id="rId46"/>
    <p:sldId id="640" r:id="rId47"/>
    <p:sldId id="642" r:id="rId48"/>
    <p:sldId id="644" r:id="rId49"/>
    <p:sldId id="646" r:id="rId50"/>
    <p:sldId id="649" r:id="rId51"/>
    <p:sldId id="650" r:id="rId52"/>
    <p:sldId id="651" r:id="rId53"/>
    <p:sldId id="652" r:id="rId54"/>
    <p:sldId id="565" r:id="rId55"/>
    <p:sldId id="34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41"/>
            <p14:sldId id="619"/>
            <p14:sldId id="654"/>
            <p14:sldId id="544"/>
            <p14:sldId id="546"/>
            <p14:sldId id="547"/>
            <p14:sldId id="543"/>
            <p14:sldId id="549"/>
            <p14:sldId id="551"/>
            <p14:sldId id="553"/>
            <p14:sldId id="555"/>
            <p14:sldId id="557"/>
            <p14:sldId id="560"/>
            <p14:sldId id="558"/>
            <p14:sldId id="617"/>
            <p14:sldId id="621"/>
            <p14:sldId id="562"/>
            <p14:sldId id="568"/>
            <p14:sldId id="569"/>
            <p14:sldId id="567"/>
            <p14:sldId id="571"/>
            <p14:sldId id="573"/>
            <p14:sldId id="623"/>
            <p14:sldId id="575"/>
            <p14:sldId id="577"/>
            <p14:sldId id="579"/>
            <p14:sldId id="613"/>
            <p14:sldId id="615"/>
            <p14:sldId id="581"/>
            <p14:sldId id="625"/>
            <p14:sldId id="582"/>
            <p14:sldId id="627"/>
            <p14:sldId id="584"/>
            <p14:sldId id="586"/>
            <p14:sldId id="589"/>
            <p14:sldId id="593"/>
            <p14:sldId id="656"/>
            <p14:sldId id="658"/>
            <p14:sldId id="591"/>
            <p14:sldId id="640"/>
            <p14:sldId id="642"/>
            <p14:sldId id="644"/>
            <p14:sldId id="646"/>
            <p14:sldId id="649"/>
            <p14:sldId id="650"/>
            <p14:sldId id="651"/>
            <p14:sldId id="652"/>
            <p14:sldId id="56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1ED008-CEDF-4D9B-9E5F-E43F7D815DCA}" v="93" dt="2025-07-08T23:18:50.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90" autoAdjust="0"/>
    <p:restoredTop sz="94660"/>
  </p:normalViewPr>
  <p:slideViewPr>
    <p:cSldViewPr snapToGrid="0">
      <p:cViewPr varScale="1">
        <p:scale>
          <a:sx n="74" d="100"/>
          <a:sy n="74" d="100"/>
        </p:scale>
        <p:origin x="104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ek Alkholy" userId="b8ea5062cb0c2681" providerId="LiveId" clId="{B408DEC8-611D-4158-9AA2-CF42412725A2}"/>
    <pc:docChg chg="undo custSel addSld delSld modSld sldOrd modSection">
      <pc:chgData name="Malek Alkholy" userId="b8ea5062cb0c2681" providerId="LiveId" clId="{B408DEC8-611D-4158-9AA2-CF42412725A2}" dt="2025-06-11T02:23:35.924" v="538" actId="20577"/>
      <pc:docMkLst>
        <pc:docMk/>
      </pc:docMkLst>
      <pc:sldChg chg="modSp mod">
        <pc:chgData name="Malek Alkholy" userId="b8ea5062cb0c2681" providerId="LiveId" clId="{B408DEC8-611D-4158-9AA2-CF42412725A2}" dt="2025-06-11T02:23:02.201" v="529"/>
        <pc:sldMkLst>
          <pc:docMk/>
          <pc:sldMk cId="0" sldId="271"/>
        </pc:sldMkLst>
        <pc:spChg chg="mod">
          <ac:chgData name="Malek Alkholy" userId="b8ea5062cb0c2681" providerId="LiveId" clId="{B408DEC8-611D-4158-9AA2-CF42412725A2}" dt="2025-06-11T02:23:02.201" v="529"/>
          <ac:spMkLst>
            <pc:docMk/>
            <pc:sldMk cId="0" sldId="271"/>
            <ac:spMk id="34" creationId="{00000000-0000-0000-0000-000000000000}"/>
          </ac:spMkLst>
        </pc:spChg>
      </pc:sldChg>
      <pc:sldChg chg="modSp mod">
        <pc:chgData name="Malek Alkholy" userId="b8ea5062cb0c2681" providerId="LiveId" clId="{B408DEC8-611D-4158-9AA2-CF42412725A2}" dt="2025-06-11T01:57:28.193" v="508" actId="20577"/>
        <pc:sldMkLst>
          <pc:docMk/>
          <pc:sldMk cId="38798439" sldId="541"/>
        </pc:sldMkLst>
        <pc:spChg chg="mod">
          <ac:chgData name="Malek Alkholy" userId="b8ea5062cb0c2681" providerId="LiveId" clId="{B408DEC8-611D-4158-9AA2-CF42412725A2}" dt="2025-06-11T01:57:28.193" v="508" actId="20577"/>
          <ac:spMkLst>
            <pc:docMk/>
            <pc:sldMk cId="38798439" sldId="541"/>
            <ac:spMk id="2" creationId="{FFE258DB-4EAA-3436-3B3E-51BCACD0B49B}"/>
          </ac:spMkLst>
        </pc:spChg>
        <pc:spChg chg="mod">
          <ac:chgData name="Malek Alkholy" userId="b8ea5062cb0c2681" providerId="LiveId" clId="{B408DEC8-611D-4158-9AA2-CF42412725A2}" dt="2025-06-11T01:10:50.747" v="79" actId="20577"/>
          <ac:spMkLst>
            <pc:docMk/>
            <pc:sldMk cId="38798439" sldId="541"/>
            <ac:spMk id="25" creationId="{00000000-0000-0000-0000-000000000000}"/>
          </ac:spMkLst>
        </pc:spChg>
      </pc:sldChg>
      <pc:sldChg chg="addSp modSp mod">
        <pc:chgData name="Malek Alkholy" userId="b8ea5062cb0c2681" providerId="LiveId" clId="{B408DEC8-611D-4158-9AA2-CF42412725A2}" dt="2025-06-11T01:02:53.443" v="6" actId="962"/>
        <pc:sldMkLst>
          <pc:docMk/>
          <pc:sldMk cId="1243276405" sldId="553"/>
        </pc:sldMkLst>
        <pc:spChg chg="mod">
          <ac:chgData name="Malek Alkholy" userId="b8ea5062cb0c2681" providerId="LiveId" clId="{B408DEC8-611D-4158-9AA2-CF42412725A2}" dt="2025-06-11T01:02:47.963" v="3" actId="20577"/>
          <ac:spMkLst>
            <pc:docMk/>
            <pc:sldMk cId="1243276405" sldId="553"/>
            <ac:spMk id="25" creationId="{00000000-0000-0000-0000-000000000000}"/>
          </ac:spMkLst>
        </pc:spChg>
      </pc:sldChg>
      <pc:sldChg chg="modSp mod">
        <pc:chgData name="Malek Alkholy" userId="b8ea5062cb0c2681" providerId="LiveId" clId="{B408DEC8-611D-4158-9AA2-CF42412725A2}" dt="2025-06-11T01:57:43.904" v="509" actId="20577"/>
        <pc:sldMkLst>
          <pc:docMk/>
          <pc:sldMk cId="707623981" sldId="569"/>
        </pc:sldMkLst>
      </pc:sldChg>
      <pc:sldChg chg="modSp mod">
        <pc:chgData name="Malek Alkholy" userId="b8ea5062cb0c2681" providerId="LiveId" clId="{B408DEC8-611D-4158-9AA2-CF42412725A2}" dt="2025-06-11T01:58:33.517" v="515" actId="20577"/>
        <pc:sldMkLst>
          <pc:docMk/>
          <pc:sldMk cId="1697916671" sldId="581"/>
        </pc:sldMkLst>
      </pc:sldChg>
      <pc:sldChg chg="modSp mod">
        <pc:chgData name="Malek Alkholy" userId="b8ea5062cb0c2681" providerId="LiveId" clId="{B408DEC8-611D-4158-9AA2-CF42412725A2}" dt="2025-06-11T01:58:48.222" v="524" actId="20577"/>
        <pc:sldMkLst>
          <pc:docMk/>
          <pc:sldMk cId="715235238" sldId="584"/>
        </pc:sldMkLst>
      </pc:sldChg>
      <pc:sldChg chg="addSp delSp modSp mod">
        <pc:chgData name="Malek Alkholy" userId="b8ea5062cb0c2681" providerId="LiveId" clId="{B408DEC8-611D-4158-9AA2-CF42412725A2}" dt="2025-06-11T02:23:35.924" v="538" actId="20577"/>
        <pc:sldMkLst>
          <pc:docMk/>
          <pc:sldMk cId="3100468604" sldId="595"/>
        </pc:sldMkLst>
      </pc:sldChg>
      <pc:sldChg chg="modSp mod">
        <pc:chgData name="Malek Alkholy" userId="b8ea5062cb0c2681" providerId="LiveId" clId="{B408DEC8-611D-4158-9AA2-CF42412725A2}" dt="2025-06-11T01:58:28.569" v="514" actId="20577"/>
        <pc:sldMkLst>
          <pc:docMk/>
          <pc:sldMk cId="3453954220" sldId="613"/>
        </pc:sldMkLst>
      </pc:sldChg>
      <pc:sldChg chg="new del">
        <pc:chgData name="Malek Alkholy" userId="b8ea5062cb0c2681" providerId="LiveId" clId="{B408DEC8-611D-4158-9AA2-CF42412725A2}" dt="2025-06-11T01:03:53.926" v="9" actId="47"/>
        <pc:sldMkLst>
          <pc:docMk/>
          <pc:sldMk cId="2416941470" sldId="616"/>
        </pc:sldMkLst>
      </pc:sldChg>
      <pc:sldChg chg="modSp add mod">
        <pc:chgData name="Malek Alkholy" userId="b8ea5062cb0c2681" providerId="LiveId" clId="{B408DEC8-611D-4158-9AA2-CF42412725A2}" dt="2025-06-11T01:07:07.413" v="76" actId="20577"/>
        <pc:sldMkLst>
          <pc:docMk/>
          <pc:sldMk cId="3727259487" sldId="617"/>
        </pc:sldMkLst>
        <pc:spChg chg="mod">
          <ac:chgData name="Malek Alkholy" userId="b8ea5062cb0c2681" providerId="LiveId" clId="{B408DEC8-611D-4158-9AA2-CF42412725A2}" dt="2025-06-11T01:07:07.413" v="76" actId="20577"/>
          <ac:spMkLst>
            <pc:docMk/>
            <pc:sldMk cId="3727259487" sldId="617"/>
            <ac:spMk id="25" creationId="{5CFC4028-F42C-7AF4-55AF-DCB2CECC3AE8}"/>
          </ac:spMkLst>
        </pc:spChg>
      </pc:sldChg>
      <pc:sldChg chg="new del">
        <pc:chgData name="Malek Alkholy" userId="b8ea5062cb0c2681" providerId="LiveId" clId="{B408DEC8-611D-4158-9AA2-CF42412725A2}" dt="2025-06-11T01:11:13.251" v="82" actId="47"/>
        <pc:sldMkLst>
          <pc:docMk/>
          <pc:sldMk cId="3202555307" sldId="618"/>
        </pc:sldMkLst>
      </pc:sldChg>
      <pc:sldChg chg="delSp modSp add mod">
        <pc:chgData name="Malek Alkholy" userId="b8ea5062cb0c2681" providerId="LiveId" clId="{B408DEC8-611D-4158-9AA2-CF42412725A2}" dt="2025-06-11T01:39:24.230" v="428" actId="478"/>
        <pc:sldMkLst>
          <pc:docMk/>
          <pc:sldMk cId="1720142267" sldId="619"/>
        </pc:sldMkLst>
        <pc:spChg chg="mod">
          <ac:chgData name="Malek Alkholy" userId="b8ea5062cb0c2681" providerId="LiveId" clId="{B408DEC8-611D-4158-9AA2-CF42412725A2}" dt="2025-06-11T01:38:16.778" v="427" actId="1076"/>
          <ac:spMkLst>
            <pc:docMk/>
            <pc:sldMk cId="1720142267" sldId="619"/>
            <ac:spMk id="25" creationId="{755A9E7D-E290-9A89-1C3B-9E71014D1F12}"/>
          </ac:spMkLst>
        </pc:spChg>
      </pc:sldChg>
      <pc:sldChg chg="new del">
        <pc:chgData name="Malek Alkholy" userId="b8ea5062cb0c2681" providerId="LiveId" clId="{B408DEC8-611D-4158-9AA2-CF42412725A2}" dt="2025-06-11T01:40:32.281" v="431" actId="47"/>
        <pc:sldMkLst>
          <pc:docMk/>
          <pc:sldMk cId="3214867478" sldId="620"/>
        </pc:sldMkLst>
      </pc:sldChg>
      <pc:sldChg chg="modSp add mod ord">
        <pc:chgData name="Malek Alkholy" userId="b8ea5062cb0c2681" providerId="LiveId" clId="{B408DEC8-611D-4158-9AA2-CF42412725A2}" dt="2025-06-11T01:40:49.094" v="435"/>
        <pc:sldMkLst>
          <pc:docMk/>
          <pc:sldMk cId="2068725008" sldId="621"/>
        </pc:sldMkLst>
      </pc:sldChg>
    </pc:docChg>
  </pc:docChgLst>
  <pc:docChgLst>
    <pc:chgData name="Malek Alkholy" userId="b8ea5062cb0c2681" providerId="LiveId" clId="{11A5A5CD-8D54-4A0E-A449-DA97F5972E3C}"/>
    <pc:docChg chg="undo custSel addSld delSld modSld sldOrd modSection">
      <pc:chgData name="Malek Alkholy" userId="b8ea5062cb0c2681" providerId="LiveId" clId="{11A5A5CD-8D54-4A0E-A449-DA97F5972E3C}" dt="2025-06-25T22:16:57.576" v="2067" actId="20577"/>
      <pc:docMkLst>
        <pc:docMk/>
      </pc:docMkLst>
      <pc:sldChg chg="modSp mod">
        <pc:chgData name="Malek Alkholy" userId="b8ea5062cb0c2681" providerId="LiveId" clId="{11A5A5CD-8D54-4A0E-A449-DA97F5972E3C}" dt="2025-06-25T16:58:55.405" v="1086" actId="20577"/>
        <pc:sldMkLst>
          <pc:docMk/>
          <pc:sldMk cId="0" sldId="271"/>
        </pc:sldMkLst>
        <pc:spChg chg="mod">
          <ac:chgData name="Malek Alkholy" userId="b8ea5062cb0c2681" providerId="LiveId" clId="{11A5A5CD-8D54-4A0E-A449-DA97F5972E3C}" dt="2025-06-25T10:25:05.373" v="75"/>
          <ac:spMkLst>
            <pc:docMk/>
            <pc:sldMk cId="0" sldId="271"/>
            <ac:spMk id="11" creationId="{00000000-0000-0000-0000-000000000000}"/>
          </ac:spMkLst>
        </pc:spChg>
        <pc:spChg chg="mod">
          <ac:chgData name="Malek Alkholy" userId="b8ea5062cb0c2681" providerId="LiveId" clId="{11A5A5CD-8D54-4A0E-A449-DA97F5972E3C}" dt="2025-06-25T16:58:55.405" v="1086" actId="20577"/>
          <ac:spMkLst>
            <pc:docMk/>
            <pc:sldMk cId="0" sldId="271"/>
            <ac:spMk id="34" creationId="{00000000-0000-0000-0000-000000000000}"/>
          </ac:spMkLst>
        </pc:spChg>
      </pc:sldChg>
      <pc:sldChg chg="modSp mod">
        <pc:chgData name="Malek Alkholy" userId="b8ea5062cb0c2681" providerId="LiveId" clId="{11A5A5CD-8D54-4A0E-A449-DA97F5972E3C}" dt="2025-06-25T10:25:05.373" v="75"/>
        <pc:sldMkLst>
          <pc:docMk/>
          <pc:sldMk cId="0" sldId="303"/>
        </pc:sldMkLst>
        <pc:spChg chg="mod">
          <ac:chgData name="Malek Alkholy" userId="b8ea5062cb0c2681" providerId="LiveId" clId="{11A5A5CD-8D54-4A0E-A449-DA97F5972E3C}" dt="2025-06-24T19:54:50.614" v="17" actId="20577"/>
          <ac:spMkLst>
            <pc:docMk/>
            <pc:sldMk cId="0" sldId="303"/>
            <ac:spMk id="10" creationId="{00000000-0000-0000-0000-000000000000}"/>
          </ac:spMkLst>
        </pc:spChg>
        <pc:spChg chg="mod">
          <ac:chgData name="Malek Alkholy" userId="b8ea5062cb0c2681" providerId="LiveId" clId="{11A5A5CD-8D54-4A0E-A449-DA97F5972E3C}" dt="2025-06-25T10:25:05.373" v="75"/>
          <ac:spMkLst>
            <pc:docMk/>
            <pc:sldMk cId="0" sldId="303"/>
            <ac:spMk id="11" creationId="{00000000-0000-0000-0000-000000000000}"/>
          </ac:spMkLst>
        </pc:spChg>
      </pc:sldChg>
      <pc:sldChg chg="modSp mod">
        <pc:chgData name="Malek Alkholy" userId="b8ea5062cb0c2681" providerId="LiveId" clId="{11A5A5CD-8D54-4A0E-A449-DA97F5972E3C}" dt="2025-06-24T19:54:32.066" v="4" actId="20577"/>
        <pc:sldMkLst>
          <pc:docMk/>
          <pc:sldMk cId="0" sldId="480"/>
        </pc:sldMkLst>
        <pc:spChg chg="mod">
          <ac:chgData name="Malek Alkholy" userId="b8ea5062cb0c2681" providerId="LiveId" clId="{11A5A5CD-8D54-4A0E-A449-DA97F5972E3C}" dt="2025-06-24T19:54:32.066" v="4" actId="20577"/>
          <ac:spMkLst>
            <pc:docMk/>
            <pc:sldMk cId="0" sldId="480"/>
            <ac:spMk id="34" creationId="{00000000-0000-0000-0000-000000000000}"/>
          </ac:spMkLst>
        </pc:spChg>
      </pc:sldChg>
      <pc:sldChg chg="modSp mod">
        <pc:chgData name="Malek Alkholy" userId="b8ea5062cb0c2681" providerId="LiveId" clId="{11A5A5CD-8D54-4A0E-A449-DA97F5972E3C}" dt="2025-06-25T16:59:43.422" v="1087" actId="20577"/>
        <pc:sldMkLst>
          <pc:docMk/>
          <pc:sldMk cId="38798439" sldId="541"/>
        </pc:sldMkLst>
        <pc:spChg chg="mod">
          <ac:chgData name="Malek Alkholy" userId="b8ea5062cb0c2681" providerId="LiveId" clId="{11A5A5CD-8D54-4A0E-A449-DA97F5972E3C}" dt="2025-06-25T11:46:34.885" v="474" actId="20577"/>
          <ac:spMkLst>
            <pc:docMk/>
            <pc:sldMk cId="38798439" sldId="541"/>
            <ac:spMk id="2" creationId="{FFE258DB-4EAA-3436-3B3E-51BCACD0B49B}"/>
          </ac:spMkLst>
        </pc:spChg>
        <pc:spChg chg="mod">
          <ac:chgData name="Malek Alkholy" userId="b8ea5062cb0c2681" providerId="LiveId" clId="{11A5A5CD-8D54-4A0E-A449-DA97F5972E3C}" dt="2025-06-25T10:25:05.373" v="75"/>
          <ac:spMkLst>
            <pc:docMk/>
            <pc:sldMk cId="38798439" sldId="541"/>
            <ac:spMk id="3" creationId="{22B9372E-F18B-0A56-3507-CF0D98D4F0FB}"/>
          </ac:spMkLst>
        </pc:spChg>
        <pc:spChg chg="mod">
          <ac:chgData name="Malek Alkholy" userId="b8ea5062cb0c2681" providerId="LiveId" clId="{11A5A5CD-8D54-4A0E-A449-DA97F5972E3C}" dt="2025-06-25T16:59:43.422" v="1087" actId="20577"/>
          <ac:spMkLst>
            <pc:docMk/>
            <pc:sldMk cId="38798439" sldId="541"/>
            <ac:spMk id="25" creationId="{00000000-0000-0000-0000-000000000000}"/>
          </ac:spMkLst>
        </pc:spChg>
      </pc:sldChg>
      <pc:sldChg chg="delSp modSp mod">
        <pc:chgData name="Malek Alkholy" userId="b8ea5062cb0c2681" providerId="LiveId" clId="{11A5A5CD-8D54-4A0E-A449-DA97F5972E3C}" dt="2025-06-25T11:07:36.091" v="295" actId="478"/>
        <pc:sldMkLst>
          <pc:docMk/>
          <pc:sldMk cId="2363869297" sldId="543"/>
        </pc:sldMkLst>
        <pc:spChg chg="mod">
          <ac:chgData name="Malek Alkholy" userId="b8ea5062cb0c2681" providerId="LiveId" clId="{11A5A5CD-8D54-4A0E-A449-DA97F5972E3C}" dt="2025-06-25T10:25:05.373" v="75"/>
          <ac:spMkLst>
            <pc:docMk/>
            <pc:sldMk cId="2363869297" sldId="543"/>
            <ac:spMk id="3" creationId="{22B9372E-F18B-0A56-3507-CF0D98D4F0FB}"/>
          </ac:spMkLst>
        </pc:spChg>
        <pc:spChg chg="mod">
          <ac:chgData name="Malek Alkholy" userId="b8ea5062cb0c2681" providerId="LiveId" clId="{11A5A5CD-8D54-4A0E-A449-DA97F5972E3C}" dt="2025-06-25T10:52:48.284" v="186" actId="14100"/>
          <ac:spMkLst>
            <pc:docMk/>
            <pc:sldMk cId="2363869297" sldId="543"/>
            <ac:spMk id="25" creationId="{00000000-0000-0000-0000-000000000000}"/>
          </ac:spMkLst>
        </pc:spChg>
      </pc:sldChg>
      <pc:sldChg chg="addSp modSp mod">
        <pc:chgData name="Malek Alkholy" userId="b8ea5062cb0c2681" providerId="LiveId" clId="{11A5A5CD-8D54-4A0E-A449-DA97F5972E3C}" dt="2025-06-25T18:34:48.726" v="1781" actId="14100"/>
        <pc:sldMkLst>
          <pc:docMk/>
          <pc:sldMk cId="2363337939" sldId="544"/>
        </pc:sldMkLst>
        <pc:spChg chg="mod">
          <ac:chgData name="Malek Alkholy" userId="b8ea5062cb0c2681" providerId="LiveId" clId="{11A5A5CD-8D54-4A0E-A449-DA97F5972E3C}" dt="2025-06-25T10:25:05.373" v="75"/>
          <ac:spMkLst>
            <pc:docMk/>
            <pc:sldMk cId="2363337939" sldId="544"/>
            <ac:spMk id="3" creationId="{22B9372E-F18B-0A56-3507-CF0D98D4F0FB}"/>
          </ac:spMkLst>
        </pc:spChg>
        <pc:spChg chg="mod">
          <ac:chgData name="Malek Alkholy" userId="b8ea5062cb0c2681" providerId="LiveId" clId="{11A5A5CD-8D54-4A0E-A449-DA97F5972E3C}" dt="2025-06-25T18:34:48.726" v="1781" actId="14100"/>
          <ac:spMkLst>
            <pc:docMk/>
            <pc:sldMk cId="2363337939" sldId="544"/>
            <ac:spMk id="25" creationId="{00000000-0000-0000-0000-000000000000}"/>
          </ac:spMkLst>
        </pc:spChg>
      </pc:sldChg>
      <pc:sldChg chg="addSp delSp modSp mod">
        <pc:chgData name="Malek Alkholy" userId="b8ea5062cb0c2681" providerId="LiveId" clId="{11A5A5CD-8D54-4A0E-A449-DA97F5972E3C}" dt="2025-06-25T18:35:04.042" v="1788" actId="14100"/>
        <pc:sldMkLst>
          <pc:docMk/>
          <pc:sldMk cId="1692542848" sldId="546"/>
        </pc:sldMkLst>
        <pc:spChg chg="mod">
          <ac:chgData name="Malek Alkholy" userId="b8ea5062cb0c2681" providerId="LiveId" clId="{11A5A5CD-8D54-4A0E-A449-DA97F5972E3C}" dt="2025-06-25T10:25:05.373" v="75"/>
          <ac:spMkLst>
            <pc:docMk/>
            <pc:sldMk cId="1692542848" sldId="546"/>
            <ac:spMk id="3" creationId="{22B9372E-F18B-0A56-3507-CF0D98D4F0FB}"/>
          </ac:spMkLst>
        </pc:spChg>
        <pc:spChg chg="mod">
          <ac:chgData name="Malek Alkholy" userId="b8ea5062cb0c2681" providerId="LiveId" clId="{11A5A5CD-8D54-4A0E-A449-DA97F5972E3C}" dt="2025-06-25T10:40:38.662" v="109" actId="20577"/>
          <ac:spMkLst>
            <pc:docMk/>
            <pc:sldMk cId="1692542848" sldId="546"/>
            <ac:spMk id="25" creationId="{00000000-0000-0000-0000-000000000000}"/>
          </ac:spMkLst>
        </pc:spChg>
      </pc:sldChg>
      <pc:sldChg chg="addSp modSp mod">
        <pc:chgData name="Malek Alkholy" userId="b8ea5062cb0c2681" providerId="LiveId" clId="{11A5A5CD-8D54-4A0E-A449-DA97F5972E3C}" dt="2025-06-25T18:35:46.129" v="1802" actId="14100"/>
        <pc:sldMkLst>
          <pc:docMk/>
          <pc:sldMk cId="1140162630" sldId="547"/>
        </pc:sldMkLst>
        <pc:spChg chg="mod">
          <ac:chgData name="Malek Alkholy" userId="b8ea5062cb0c2681" providerId="LiveId" clId="{11A5A5CD-8D54-4A0E-A449-DA97F5972E3C}" dt="2025-06-25T10:25:05.373" v="75"/>
          <ac:spMkLst>
            <pc:docMk/>
            <pc:sldMk cId="1140162630" sldId="547"/>
            <ac:spMk id="3" creationId="{22B9372E-F18B-0A56-3507-CF0D98D4F0FB}"/>
          </ac:spMkLst>
        </pc:spChg>
        <pc:spChg chg="mod">
          <ac:chgData name="Malek Alkholy" userId="b8ea5062cb0c2681" providerId="LiveId" clId="{11A5A5CD-8D54-4A0E-A449-DA97F5972E3C}" dt="2025-06-25T18:35:33.827" v="1798" actId="20577"/>
          <ac:spMkLst>
            <pc:docMk/>
            <pc:sldMk cId="1140162630" sldId="547"/>
            <ac:spMk id="25" creationId="{00000000-0000-0000-0000-000000000000}"/>
          </ac:spMkLst>
        </pc:spChg>
      </pc:sldChg>
      <pc:sldChg chg="modSp mod">
        <pc:chgData name="Malek Alkholy" userId="b8ea5062cb0c2681" providerId="LiveId" clId="{11A5A5CD-8D54-4A0E-A449-DA97F5972E3C}" dt="2025-06-25T11:38:04.898" v="451" actId="20577"/>
        <pc:sldMkLst>
          <pc:docMk/>
          <pc:sldMk cId="1800775181" sldId="549"/>
        </pc:sldMkLst>
        <pc:spChg chg="mod">
          <ac:chgData name="Malek Alkholy" userId="b8ea5062cb0c2681" providerId="LiveId" clId="{11A5A5CD-8D54-4A0E-A449-DA97F5972E3C}" dt="2025-06-25T10:25:05.373" v="75"/>
          <ac:spMkLst>
            <pc:docMk/>
            <pc:sldMk cId="1800775181" sldId="549"/>
            <ac:spMk id="3" creationId="{22B9372E-F18B-0A56-3507-CF0D98D4F0FB}"/>
          </ac:spMkLst>
        </pc:spChg>
        <pc:spChg chg="mod">
          <ac:chgData name="Malek Alkholy" userId="b8ea5062cb0c2681" providerId="LiveId" clId="{11A5A5CD-8D54-4A0E-A449-DA97F5972E3C}" dt="2025-06-25T11:38:04.898" v="451" actId="20577"/>
          <ac:spMkLst>
            <pc:docMk/>
            <pc:sldMk cId="1800775181" sldId="549"/>
            <ac:spMk id="25" creationId="{00000000-0000-0000-0000-000000000000}"/>
          </ac:spMkLst>
        </pc:spChg>
      </pc:sldChg>
      <pc:sldChg chg="addSp delSp modSp mod">
        <pc:chgData name="Malek Alkholy" userId="b8ea5062cb0c2681" providerId="LiveId" clId="{11A5A5CD-8D54-4A0E-A449-DA97F5972E3C}" dt="2025-06-25T19:01:14.351" v="1816" actId="14100"/>
        <pc:sldMkLst>
          <pc:docMk/>
          <pc:sldMk cId="4033472675" sldId="551"/>
        </pc:sldMkLst>
        <pc:spChg chg="mod">
          <ac:chgData name="Malek Alkholy" userId="b8ea5062cb0c2681" providerId="LiveId" clId="{11A5A5CD-8D54-4A0E-A449-DA97F5972E3C}" dt="2025-06-25T10:25:05.373" v="75"/>
          <ac:spMkLst>
            <pc:docMk/>
            <pc:sldMk cId="4033472675" sldId="551"/>
            <ac:spMk id="3" creationId="{22B9372E-F18B-0A56-3507-CF0D98D4F0FB}"/>
          </ac:spMkLst>
        </pc:spChg>
        <pc:spChg chg="mod">
          <ac:chgData name="Malek Alkholy" userId="b8ea5062cb0c2681" providerId="LiveId" clId="{11A5A5CD-8D54-4A0E-A449-DA97F5972E3C}" dt="2025-06-25T19:01:09.752" v="1815" actId="14100"/>
          <ac:spMkLst>
            <pc:docMk/>
            <pc:sldMk cId="4033472675" sldId="551"/>
            <ac:spMk id="25" creationId="{00000000-0000-0000-0000-000000000000}"/>
          </ac:spMkLst>
        </pc:spChg>
      </pc:sldChg>
      <pc:sldChg chg="addSp delSp modSp mod">
        <pc:chgData name="Malek Alkholy" userId="b8ea5062cb0c2681" providerId="LiveId" clId="{11A5A5CD-8D54-4A0E-A449-DA97F5972E3C}" dt="2025-06-25T19:01:31.898" v="1821" actId="962"/>
        <pc:sldMkLst>
          <pc:docMk/>
          <pc:sldMk cId="1243276405" sldId="553"/>
        </pc:sldMkLst>
        <pc:spChg chg="mod">
          <ac:chgData name="Malek Alkholy" userId="b8ea5062cb0c2681" providerId="LiveId" clId="{11A5A5CD-8D54-4A0E-A449-DA97F5972E3C}" dt="2025-06-25T10:25:05.373" v="75"/>
          <ac:spMkLst>
            <pc:docMk/>
            <pc:sldMk cId="1243276405" sldId="553"/>
            <ac:spMk id="3" creationId="{22B9372E-F18B-0A56-3507-CF0D98D4F0FB}"/>
          </ac:spMkLst>
        </pc:spChg>
        <pc:spChg chg="mod">
          <ac:chgData name="Malek Alkholy" userId="b8ea5062cb0c2681" providerId="LiveId" clId="{11A5A5CD-8D54-4A0E-A449-DA97F5972E3C}" dt="2025-06-25T11:44:45.003" v="456" actId="207"/>
          <ac:spMkLst>
            <pc:docMk/>
            <pc:sldMk cId="1243276405" sldId="553"/>
            <ac:spMk id="25" creationId="{00000000-0000-0000-0000-000000000000}"/>
          </ac:spMkLst>
        </pc:spChg>
        <pc:picChg chg="add mod">
          <ac:chgData name="Malek Alkholy" userId="b8ea5062cb0c2681" providerId="LiveId" clId="{11A5A5CD-8D54-4A0E-A449-DA97F5972E3C}" dt="2025-06-25T19:01:31.898" v="1821" actId="962"/>
          <ac:picMkLst>
            <pc:docMk/>
            <pc:sldMk cId="1243276405" sldId="553"/>
            <ac:picMk id="2" creationId="{D774535A-E71F-B8E3-D41C-5214A02F40E5}"/>
          </ac:picMkLst>
        </pc:picChg>
      </pc:sldChg>
      <pc:sldChg chg="addSp delSp modSp mod">
        <pc:chgData name="Malek Alkholy" userId="b8ea5062cb0c2681" providerId="LiveId" clId="{11A5A5CD-8D54-4A0E-A449-DA97F5972E3C}" dt="2025-06-25T19:02:50.381" v="1839" actId="20577"/>
        <pc:sldMkLst>
          <pc:docMk/>
          <pc:sldMk cId="2946330290" sldId="555"/>
        </pc:sldMkLst>
        <pc:spChg chg="mod">
          <ac:chgData name="Malek Alkholy" userId="b8ea5062cb0c2681" providerId="LiveId" clId="{11A5A5CD-8D54-4A0E-A449-DA97F5972E3C}" dt="2025-06-25T10:25:05.373" v="75"/>
          <ac:spMkLst>
            <pc:docMk/>
            <pc:sldMk cId="2946330290" sldId="555"/>
            <ac:spMk id="3" creationId="{22B9372E-F18B-0A56-3507-CF0D98D4F0FB}"/>
          </ac:spMkLst>
        </pc:spChg>
        <pc:spChg chg="mod">
          <ac:chgData name="Malek Alkholy" userId="b8ea5062cb0c2681" providerId="LiveId" clId="{11A5A5CD-8D54-4A0E-A449-DA97F5972E3C}" dt="2025-06-25T19:02:50.381" v="1839" actId="20577"/>
          <ac:spMkLst>
            <pc:docMk/>
            <pc:sldMk cId="2946330290" sldId="555"/>
            <ac:spMk id="25" creationId="{00000000-0000-0000-0000-000000000000}"/>
          </ac:spMkLst>
        </pc:spChg>
        <pc:picChg chg="add mod">
          <ac:chgData name="Malek Alkholy" userId="b8ea5062cb0c2681" providerId="LiveId" clId="{11A5A5CD-8D54-4A0E-A449-DA97F5972E3C}" dt="2025-06-25T19:02:41.553" v="1832" actId="962"/>
          <ac:picMkLst>
            <pc:docMk/>
            <pc:sldMk cId="2946330290" sldId="555"/>
            <ac:picMk id="7" creationId="{2F397AD8-8098-6313-705C-4851C24A51DD}"/>
          </ac:picMkLst>
        </pc:picChg>
      </pc:sldChg>
      <pc:sldChg chg="addSp delSp modSp mod">
        <pc:chgData name="Malek Alkholy" userId="b8ea5062cb0c2681" providerId="LiveId" clId="{11A5A5CD-8D54-4A0E-A449-DA97F5972E3C}" dt="2025-06-25T19:03:09.078" v="1845" actId="14100"/>
        <pc:sldMkLst>
          <pc:docMk/>
          <pc:sldMk cId="872543429" sldId="557"/>
        </pc:sldMkLst>
        <pc:spChg chg="mod">
          <ac:chgData name="Malek Alkholy" userId="b8ea5062cb0c2681" providerId="LiveId" clId="{11A5A5CD-8D54-4A0E-A449-DA97F5972E3C}" dt="2025-06-25T10:25:05.373" v="75"/>
          <ac:spMkLst>
            <pc:docMk/>
            <pc:sldMk cId="872543429" sldId="557"/>
            <ac:spMk id="3" creationId="{22B9372E-F18B-0A56-3507-CF0D98D4F0FB}"/>
          </ac:spMkLst>
        </pc:spChg>
        <pc:spChg chg="mod">
          <ac:chgData name="Malek Alkholy" userId="b8ea5062cb0c2681" providerId="LiveId" clId="{11A5A5CD-8D54-4A0E-A449-DA97F5972E3C}" dt="2025-06-25T12:14:20.185" v="522" actId="403"/>
          <ac:spMkLst>
            <pc:docMk/>
            <pc:sldMk cId="872543429" sldId="557"/>
            <ac:spMk id="25" creationId="{00000000-0000-0000-0000-000000000000}"/>
          </ac:spMkLst>
        </pc:spChg>
      </pc:sldChg>
      <pc:sldChg chg="addSp delSp modSp mod">
        <pc:chgData name="Malek Alkholy" userId="b8ea5062cb0c2681" providerId="LiveId" clId="{11A5A5CD-8D54-4A0E-A449-DA97F5972E3C}" dt="2025-06-25T19:04:20.227" v="1861" actId="962"/>
        <pc:sldMkLst>
          <pc:docMk/>
          <pc:sldMk cId="2879204507" sldId="558"/>
        </pc:sldMkLst>
        <pc:spChg chg="mod">
          <ac:chgData name="Malek Alkholy" userId="b8ea5062cb0c2681" providerId="LiveId" clId="{11A5A5CD-8D54-4A0E-A449-DA97F5972E3C}" dt="2025-06-25T10:25:05.373" v="75"/>
          <ac:spMkLst>
            <pc:docMk/>
            <pc:sldMk cId="2879204507" sldId="558"/>
            <ac:spMk id="3" creationId="{22B9372E-F18B-0A56-3507-CF0D98D4F0FB}"/>
          </ac:spMkLst>
        </pc:spChg>
        <pc:spChg chg="mod">
          <ac:chgData name="Malek Alkholy" userId="b8ea5062cb0c2681" providerId="LiveId" clId="{11A5A5CD-8D54-4A0E-A449-DA97F5972E3C}" dt="2025-06-25T17:56:17.753" v="1359" actId="20577"/>
          <ac:spMkLst>
            <pc:docMk/>
            <pc:sldMk cId="2879204507" sldId="558"/>
            <ac:spMk id="25" creationId="{00000000-0000-0000-0000-000000000000}"/>
          </ac:spMkLst>
        </pc:spChg>
      </pc:sldChg>
      <pc:sldChg chg="addSp delSp modSp mod">
        <pc:chgData name="Malek Alkholy" userId="b8ea5062cb0c2681" providerId="LiveId" clId="{11A5A5CD-8D54-4A0E-A449-DA97F5972E3C}" dt="2025-06-25T19:03:21.126" v="1849" actId="962"/>
        <pc:sldMkLst>
          <pc:docMk/>
          <pc:sldMk cId="1517959432" sldId="560"/>
        </pc:sldMkLst>
        <pc:spChg chg="mod">
          <ac:chgData name="Malek Alkholy" userId="b8ea5062cb0c2681" providerId="LiveId" clId="{11A5A5CD-8D54-4A0E-A449-DA97F5972E3C}" dt="2025-06-25T10:25:05.373" v="75"/>
          <ac:spMkLst>
            <pc:docMk/>
            <pc:sldMk cId="1517959432" sldId="560"/>
            <ac:spMk id="3" creationId="{22B9372E-F18B-0A56-3507-CF0D98D4F0FB}"/>
          </ac:spMkLst>
        </pc:spChg>
        <pc:spChg chg="mod">
          <ac:chgData name="Malek Alkholy" userId="b8ea5062cb0c2681" providerId="LiveId" clId="{11A5A5CD-8D54-4A0E-A449-DA97F5972E3C}" dt="2025-06-25T11:51:32.556" v="508" actId="1076"/>
          <ac:spMkLst>
            <pc:docMk/>
            <pc:sldMk cId="1517959432" sldId="560"/>
            <ac:spMk id="23" creationId="{00000000-0000-0000-0000-000000000000}"/>
          </ac:spMkLst>
        </pc:spChg>
        <pc:spChg chg="mod">
          <ac:chgData name="Malek Alkholy" userId="b8ea5062cb0c2681" providerId="LiveId" clId="{11A5A5CD-8D54-4A0E-A449-DA97F5972E3C}" dt="2025-06-25T12:14:01.156" v="521" actId="20577"/>
          <ac:spMkLst>
            <pc:docMk/>
            <pc:sldMk cId="1517959432" sldId="560"/>
            <ac:spMk id="25" creationId="{00000000-0000-0000-0000-000000000000}"/>
          </ac:spMkLst>
        </pc:spChg>
        <pc:picChg chg="add mod">
          <ac:chgData name="Malek Alkholy" userId="b8ea5062cb0c2681" providerId="LiveId" clId="{11A5A5CD-8D54-4A0E-A449-DA97F5972E3C}" dt="2025-06-25T19:03:21.126" v="1849" actId="962"/>
          <ac:picMkLst>
            <pc:docMk/>
            <pc:sldMk cId="1517959432" sldId="560"/>
            <ac:picMk id="2" creationId="{E8EDCE32-930A-0E5E-78FC-4B8B12AB980E}"/>
          </ac:picMkLst>
        </pc:picChg>
      </pc:sldChg>
      <pc:sldChg chg="delSp modSp mod">
        <pc:chgData name="Malek Alkholy" userId="b8ea5062cb0c2681" providerId="LiveId" clId="{11A5A5CD-8D54-4A0E-A449-DA97F5972E3C}" dt="2025-06-25T12:18:37.007" v="581" actId="478"/>
        <pc:sldMkLst>
          <pc:docMk/>
          <pc:sldMk cId="618485783" sldId="562"/>
        </pc:sldMkLst>
        <pc:spChg chg="mod">
          <ac:chgData name="Malek Alkholy" userId="b8ea5062cb0c2681" providerId="LiveId" clId="{11A5A5CD-8D54-4A0E-A449-DA97F5972E3C}" dt="2025-06-25T10:25:05.373" v="75"/>
          <ac:spMkLst>
            <pc:docMk/>
            <pc:sldMk cId="618485783" sldId="562"/>
            <ac:spMk id="3" creationId="{22B9372E-F18B-0A56-3507-CF0D98D4F0FB}"/>
          </ac:spMkLst>
        </pc:spChg>
        <pc:spChg chg="mod">
          <ac:chgData name="Malek Alkholy" userId="b8ea5062cb0c2681" providerId="LiveId" clId="{11A5A5CD-8D54-4A0E-A449-DA97F5972E3C}" dt="2025-06-25T12:18:16.086" v="580" actId="20577"/>
          <ac:spMkLst>
            <pc:docMk/>
            <pc:sldMk cId="618485783" sldId="562"/>
            <ac:spMk id="25" creationId="{00000000-0000-0000-0000-000000000000}"/>
          </ac:spMkLst>
        </pc:spChg>
      </pc:sldChg>
      <pc:sldChg chg="modSp mod">
        <pc:chgData name="Malek Alkholy" userId="b8ea5062cb0c2681" providerId="LiveId" clId="{11A5A5CD-8D54-4A0E-A449-DA97F5972E3C}" dt="2025-06-25T18:33:47.274" v="1773" actId="20577"/>
        <pc:sldMkLst>
          <pc:docMk/>
          <pc:sldMk cId="1112698295" sldId="565"/>
        </pc:sldMkLst>
        <pc:spChg chg="mod">
          <ac:chgData name="Malek Alkholy" userId="b8ea5062cb0c2681" providerId="LiveId" clId="{11A5A5CD-8D54-4A0E-A449-DA97F5972E3C}" dt="2025-06-25T10:25:05.373" v="75"/>
          <ac:spMkLst>
            <pc:docMk/>
            <pc:sldMk cId="1112698295" sldId="565"/>
            <ac:spMk id="3" creationId="{809C0DAC-E4BE-0DCD-C872-9CED40599B01}"/>
          </ac:spMkLst>
        </pc:spChg>
        <pc:spChg chg="mod">
          <ac:chgData name="Malek Alkholy" userId="b8ea5062cb0c2681" providerId="LiveId" clId="{11A5A5CD-8D54-4A0E-A449-DA97F5972E3C}" dt="2025-06-25T18:33:47.274" v="1773" actId="20577"/>
          <ac:spMkLst>
            <pc:docMk/>
            <pc:sldMk cId="1112698295" sldId="565"/>
            <ac:spMk id="25" creationId="{C208D7DB-FEDA-636C-35E0-914EB34FC69B}"/>
          </ac:spMkLst>
        </pc:spChg>
      </pc:sldChg>
      <pc:sldChg chg="addSp delSp modSp mod">
        <pc:chgData name="Malek Alkholy" userId="b8ea5062cb0c2681" providerId="LiveId" clId="{11A5A5CD-8D54-4A0E-A449-DA97F5972E3C}" dt="2025-06-25T19:14:32.651" v="1888" actId="14100"/>
        <pc:sldMkLst>
          <pc:docMk/>
          <pc:sldMk cId="3030735572" sldId="567"/>
        </pc:sldMkLst>
        <pc:spChg chg="mod">
          <ac:chgData name="Malek Alkholy" userId="b8ea5062cb0c2681" providerId="LiveId" clId="{11A5A5CD-8D54-4A0E-A449-DA97F5972E3C}" dt="2025-06-25T10:25:05.373" v="75"/>
          <ac:spMkLst>
            <pc:docMk/>
            <pc:sldMk cId="3030735572" sldId="567"/>
            <ac:spMk id="3" creationId="{22B9372E-F18B-0A56-3507-CF0D98D4F0FB}"/>
          </ac:spMkLst>
        </pc:spChg>
        <pc:spChg chg="mod">
          <ac:chgData name="Malek Alkholy" userId="b8ea5062cb0c2681" providerId="LiveId" clId="{11A5A5CD-8D54-4A0E-A449-DA97F5972E3C}" dt="2025-06-25T19:13:24.005" v="1887" actId="14100"/>
          <ac:spMkLst>
            <pc:docMk/>
            <pc:sldMk cId="3030735572" sldId="567"/>
            <ac:spMk id="25" creationId="{00000000-0000-0000-0000-000000000000}"/>
          </ac:spMkLst>
        </pc:spChg>
        <pc:picChg chg="add mod">
          <ac:chgData name="Malek Alkholy" userId="b8ea5062cb0c2681" providerId="LiveId" clId="{11A5A5CD-8D54-4A0E-A449-DA97F5972E3C}" dt="2025-06-25T19:14:32.651" v="1888" actId="14100"/>
          <ac:picMkLst>
            <pc:docMk/>
            <pc:sldMk cId="3030735572" sldId="567"/>
            <ac:picMk id="2" creationId="{2334B062-8AFE-E935-F2F4-AE9E4033FE09}"/>
          </ac:picMkLst>
        </pc:picChg>
      </pc:sldChg>
      <pc:sldChg chg="modSp mod">
        <pc:chgData name="Malek Alkholy" userId="b8ea5062cb0c2681" providerId="LiveId" clId="{11A5A5CD-8D54-4A0E-A449-DA97F5972E3C}" dt="2025-06-25T12:18:52.217" v="585" actId="404"/>
        <pc:sldMkLst>
          <pc:docMk/>
          <pc:sldMk cId="3490736998" sldId="568"/>
        </pc:sldMkLst>
        <pc:spChg chg="mod">
          <ac:chgData name="Malek Alkholy" userId="b8ea5062cb0c2681" providerId="LiveId" clId="{11A5A5CD-8D54-4A0E-A449-DA97F5972E3C}" dt="2025-06-25T10:25:05.373" v="75"/>
          <ac:spMkLst>
            <pc:docMk/>
            <pc:sldMk cId="3490736998" sldId="568"/>
            <ac:spMk id="3" creationId="{22B9372E-F18B-0A56-3507-CF0D98D4F0FB}"/>
          </ac:spMkLst>
        </pc:spChg>
        <pc:spChg chg="mod">
          <ac:chgData name="Malek Alkholy" userId="b8ea5062cb0c2681" providerId="LiveId" clId="{11A5A5CD-8D54-4A0E-A449-DA97F5972E3C}" dt="2025-06-25T12:18:52.217" v="585" actId="404"/>
          <ac:spMkLst>
            <pc:docMk/>
            <pc:sldMk cId="3490736998" sldId="568"/>
            <ac:spMk id="25" creationId="{00000000-0000-0000-0000-000000000000}"/>
          </ac:spMkLst>
        </pc:spChg>
      </pc:sldChg>
      <pc:sldChg chg="addSp modSp mod">
        <pc:chgData name="Malek Alkholy" userId="b8ea5062cb0c2681" providerId="LiveId" clId="{11A5A5CD-8D54-4A0E-A449-DA97F5972E3C}" dt="2025-06-25T19:13:03.198" v="1883" actId="1076"/>
        <pc:sldMkLst>
          <pc:docMk/>
          <pc:sldMk cId="707623981" sldId="569"/>
        </pc:sldMkLst>
        <pc:spChg chg="mod">
          <ac:chgData name="Malek Alkholy" userId="b8ea5062cb0c2681" providerId="LiveId" clId="{11A5A5CD-8D54-4A0E-A449-DA97F5972E3C}" dt="2025-06-25T10:25:05.373" v="75"/>
          <ac:spMkLst>
            <pc:docMk/>
            <pc:sldMk cId="707623981" sldId="569"/>
            <ac:spMk id="3" creationId="{22B9372E-F18B-0A56-3507-CF0D98D4F0FB}"/>
          </ac:spMkLst>
        </pc:spChg>
        <pc:spChg chg="mod">
          <ac:chgData name="Malek Alkholy" userId="b8ea5062cb0c2681" providerId="LiveId" clId="{11A5A5CD-8D54-4A0E-A449-DA97F5972E3C}" dt="2025-06-25T19:13:00.202" v="1882" actId="14100"/>
          <ac:spMkLst>
            <pc:docMk/>
            <pc:sldMk cId="707623981" sldId="569"/>
            <ac:spMk id="25" creationId="{00000000-0000-0000-0000-000000000000}"/>
          </ac:spMkLst>
        </pc:spChg>
        <pc:picChg chg="add mod">
          <ac:chgData name="Malek Alkholy" userId="b8ea5062cb0c2681" providerId="LiveId" clId="{11A5A5CD-8D54-4A0E-A449-DA97F5972E3C}" dt="2025-06-25T19:13:03.198" v="1883" actId="1076"/>
          <ac:picMkLst>
            <pc:docMk/>
            <pc:sldMk cId="707623981" sldId="569"/>
            <ac:picMk id="4" creationId="{CC337FFD-E28E-C6D8-0FE7-EA4FEF900FDB}"/>
          </ac:picMkLst>
        </pc:picChg>
      </pc:sldChg>
      <pc:sldChg chg="addSp delSp modSp mod">
        <pc:chgData name="Malek Alkholy" userId="b8ea5062cb0c2681" providerId="LiveId" clId="{11A5A5CD-8D54-4A0E-A449-DA97F5972E3C}" dt="2025-06-25T19:17:43.752" v="1905" actId="1076"/>
        <pc:sldMkLst>
          <pc:docMk/>
          <pc:sldMk cId="971478449" sldId="571"/>
        </pc:sldMkLst>
        <pc:spChg chg="mod">
          <ac:chgData name="Malek Alkholy" userId="b8ea5062cb0c2681" providerId="LiveId" clId="{11A5A5CD-8D54-4A0E-A449-DA97F5972E3C}" dt="2025-06-25T10:25:05.373" v="75"/>
          <ac:spMkLst>
            <pc:docMk/>
            <pc:sldMk cId="971478449" sldId="571"/>
            <ac:spMk id="3" creationId="{22B9372E-F18B-0A56-3507-CF0D98D4F0FB}"/>
          </ac:spMkLst>
        </pc:spChg>
        <pc:spChg chg="mod">
          <ac:chgData name="Malek Alkholy" userId="b8ea5062cb0c2681" providerId="LiveId" clId="{11A5A5CD-8D54-4A0E-A449-DA97F5972E3C}" dt="2025-06-25T19:17:43.752" v="1905" actId="1076"/>
          <ac:spMkLst>
            <pc:docMk/>
            <pc:sldMk cId="971478449" sldId="571"/>
            <ac:spMk id="25" creationId="{00000000-0000-0000-0000-000000000000}"/>
          </ac:spMkLst>
        </pc:spChg>
        <pc:picChg chg="add mod">
          <ac:chgData name="Malek Alkholy" userId="b8ea5062cb0c2681" providerId="LiveId" clId="{11A5A5CD-8D54-4A0E-A449-DA97F5972E3C}" dt="2025-06-25T19:17:35.337" v="1903" actId="1076"/>
          <ac:picMkLst>
            <pc:docMk/>
            <pc:sldMk cId="971478449" sldId="571"/>
            <ac:picMk id="6" creationId="{373C4414-E183-B3EC-56A7-7371BA212B4F}"/>
          </ac:picMkLst>
        </pc:picChg>
      </pc:sldChg>
      <pc:sldChg chg="addSp delSp modSp mod">
        <pc:chgData name="Malek Alkholy" userId="b8ea5062cb0c2681" providerId="LiveId" clId="{11A5A5CD-8D54-4A0E-A449-DA97F5972E3C}" dt="2025-06-25T19:22:40.292" v="1921" actId="14100"/>
        <pc:sldMkLst>
          <pc:docMk/>
          <pc:sldMk cId="3372547109" sldId="573"/>
        </pc:sldMkLst>
        <pc:spChg chg="mod">
          <ac:chgData name="Malek Alkholy" userId="b8ea5062cb0c2681" providerId="LiveId" clId="{11A5A5CD-8D54-4A0E-A449-DA97F5972E3C}" dt="2025-06-25T10:25:05.373" v="75"/>
          <ac:spMkLst>
            <pc:docMk/>
            <pc:sldMk cId="3372547109" sldId="573"/>
            <ac:spMk id="3" creationId="{22B9372E-F18B-0A56-3507-CF0D98D4F0FB}"/>
          </ac:spMkLst>
        </pc:spChg>
        <pc:spChg chg="mod">
          <ac:chgData name="Malek Alkholy" userId="b8ea5062cb0c2681" providerId="LiveId" clId="{11A5A5CD-8D54-4A0E-A449-DA97F5972E3C}" dt="2025-06-25T19:22:40.292" v="1921" actId="14100"/>
          <ac:spMkLst>
            <pc:docMk/>
            <pc:sldMk cId="3372547109" sldId="573"/>
            <ac:spMk id="25" creationId="{00000000-0000-0000-0000-000000000000}"/>
          </ac:spMkLst>
        </pc:spChg>
      </pc:sldChg>
      <pc:sldChg chg="modSp mod">
        <pc:chgData name="Malek Alkholy" userId="b8ea5062cb0c2681" providerId="LiveId" clId="{11A5A5CD-8D54-4A0E-A449-DA97F5972E3C}" dt="2025-06-25T12:41:08.663" v="632" actId="2710"/>
        <pc:sldMkLst>
          <pc:docMk/>
          <pc:sldMk cId="1576906761" sldId="575"/>
        </pc:sldMkLst>
        <pc:spChg chg="mod">
          <ac:chgData name="Malek Alkholy" userId="b8ea5062cb0c2681" providerId="LiveId" clId="{11A5A5CD-8D54-4A0E-A449-DA97F5972E3C}" dt="2025-06-25T10:25:05.373" v="75"/>
          <ac:spMkLst>
            <pc:docMk/>
            <pc:sldMk cId="1576906761" sldId="575"/>
            <ac:spMk id="3" creationId="{22B9372E-F18B-0A56-3507-CF0D98D4F0FB}"/>
          </ac:spMkLst>
        </pc:spChg>
        <pc:spChg chg="mod">
          <ac:chgData name="Malek Alkholy" userId="b8ea5062cb0c2681" providerId="LiveId" clId="{11A5A5CD-8D54-4A0E-A449-DA97F5972E3C}" dt="2025-06-25T12:41:08.663" v="632" actId="2710"/>
          <ac:spMkLst>
            <pc:docMk/>
            <pc:sldMk cId="1576906761" sldId="575"/>
            <ac:spMk id="25" creationId="{00000000-0000-0000-0000-000000000000}"/>
          </ac:spMkLst>
        </pc:spChg>
      </pc:sldChg>
      <pc:sldChg chg="addSp delSp modSp mod">
        <pc:chgData name="Malek Alkholy" userId="b8ea5062cb0c2681" providerId="LiveId" clId="{11A5A5CD-8D54-4A0E-A449-DA97F5972E3C}" dt="2025-06-25T19:24:57.014" v="1937" actId="20577"/>
        <pc:sldMkLst>
          <pc:docMk/>
          <pc:sldMk cId="3172661822" sldId="577"/>
        </pc:sldMkLst>
        <pc:spChg chg="mod">
          <ac:chgData name="Malek Alkholy" userId="b8ea5062cb0c2681" providerId="LiveId" clId="{11A5A5CD-8D54-4A0E-A449-DA97F5972E3C}" dt="2025-06-25T10:25:05.373" v="75"/>
          <ac:spMkLst>
            <pc:docMk/>
            <pc:sldMk cId="3172661822" sldId="577"/>
            <ac:spMk id="3" creationId="{22B9372E-F18B-0A56-3507-CF0D98D4F0FB}"/>
          </ac:spMkLst>
        </pc:spChg>
        <pc:spChg chg="mod">
          <ac:chgData name="Malek Alkholy" userId="b8ea5062cb0c2681" providerId="LiveId" clId="{11A5A5CD-8D54-4A0E-A449-DA97F5972E3C}" dt="2025-06-25T19:24:57.014" v="1937" actId="20577"/>
          <ac:spMkLst>
            <pc:docMk/>
            <pc:sldMk cId="3172661822" sldId="577"/>
            <ac:spMk id="25" creationId="{00000000-0000-0000-0000-000000000000}"/>
          </ac:spMkLst>
        </pc:spChg>
        <pc:picChg chg="add mod">
          <ac:chgData name="Malek Alkholy" userId="b8ea5062cb0c2681" providerId="LiveId" clId="{11A5A5CD-8D54-4A0E-A449-DA97F5972E3C}" dt="2025-06-25T19:24:49.756" v="1935" actId="14100"/>
          <ac:picMkLst>
            <pc:docMk/>
            <pc:sldMk cId="3172661822" sldId="577"/>
            <ac:picMk id="6" creationId="{7A664CFD-237C-21AE-D228-1E814ADB3BE9}"/>
          </ac:picMkLst>
        </pc:picChg>
      </pc:sldChg>
      <pc:sldChg chg="addSp delSp modSp mod">
        <pc:chgData name="Malek Alkholy" userId="b8ea5062cb0c2681" providerId="LiveId" clId="{11A5A5CD-8D54-4A0E-A449-DA97F5972E3C}" dt="2025-06-25T19:25:30.593" v="1943" actId="962"/>
        <pc:sldMkLst>
          <pc:docMk/>
          <pc:sldMk cId="3232906536" sldId="579"/>
        </pc:sldMkLst>
        <pc:spChg chg="mod">
          <ac:chgData name="Malek Alkholy" userId="b8ea5062cb0c2681" providerId="LiveId" clId="{11A5A5CD-8D54-4A0E-A449-DA97F5972E3C}" dt="2025-06-25T10:25:05.373" v="75"/>
          <ac:spMkLst>
            <pc:docMk/>
            <pc:sldMk cId="3232906536" sldId="579"/>
            <ac:spMk id="3" creationId="{22B9372E-F18B-0A56-3507-CF0D98D4F0FB}"/>
          </ac:spMkLst>
        </pc:spChg>
        <pc:spChg chg="mod">
          <ac:chgData name="Malek Alkholy" userId="b8ea5062cb0c2681" providerId="LiveId" clId="{11A5A5CD-8D54-4A0E-A449-DA97F5972E3C}" dt="2025-06-25T12:41:48.816" v="640" actId="2710"/>
          <ac:spMkLst>
            <pc:docMk/>
            <pc:sldMk cId="3232906536" sldId="579"/>
            <ac:spMk id="25" creationId="{00000000-0000-0000-0000-000000000000}"/>
          </ac:spMkLst>
        </pc:spChg>
        <pc:picChg chg="add mod">
          <ac:chgData name="Malek Alkholy" userId="b8ea5062cb0c2681" providerId="LiveId" clId="{11A5A5CD-8D54-4A0E-A449-DA97F5972E3C}" dt="2025-06-25T19:25:30.593" v="1943" actId="962"/>
          <ac:picMkLst>
            <pc:docMk/>
            <pc:sldMk cId="3232906536" sldId="579"/>
            <ac:picMk id="2" creationId="{0B4C8783-72BD-92BD-4801-F44C4BDDAC29}"/>
          </ac:picMkLst>
        </pc:picChg>
      </pc:sldChg>
      <pc:sldChg chg="addSp delSp modSp mod">
        <pc:chgData name="Malek Alkholy" userId="b8ea5062cb0c2681" providerId="LiveId" clId="{11A5A5CD-8D54-4A0E-A449-DA97F5972E3C}" dt="2025-06-25T19:34:54.014" v="1977" actId="14100"/>
        <pc:sldMkLst>
          <pc:docMk/>
          <pc:sldMk cId="1697916671" sldId="581"/>
        </pc:sldMkLst>
        <pc:spChg chg="mod">
          <ac:chgData name="Malek Alkholy" userId="b8ea5062cb0c2681" providerId="LiveId" clId="{11A5A5CD-8D54-4A0E-A449-DA97F5972E3C}" dt="2025-06-25T10:25:05.373" v="75"/>
          <ac:spMkLst>
            <pc:docMk/>
            <pc:sldMk cId="1697916671" sldId="581"/>
            <ac:spMk id="3" creationId="{22B9372E-F18B-0A56-3507-CF0D98D4F0FB}"/>
          </ac:spMkLst>
        </pc:spChg>
        <pc:spChg chg="mod">
          <ac:chgData name="Malek Alkholy" userId="b8ea5062cb0c2681" providerId="LiveId" clId="{11A5A5CD-8D54-4A0E-A449-DA97F5972E3C}" dt="2025-06-25T19:34:44.020" v="1972" actId="14100"/>
          <ac:spMkLst>
            <pc:docMk/>
            <pc:sldMk cId="1697916671" sldId="581"/>
            <ac:spMk id="25" creationId="{00000000-0000-0000-0000-000000000000}"/>
          </ac:spMkLst>
        </pc:spChg>
        <pc:picChg chg="add mod">
          <ac:chgData name="Malek Alkholy" userId="b8ea5062cb0c2681" providerId="LiveId" clId="{11A5A5CD-8D54-4A0E-A449-DA97F5972E3C}" dt="2025-06-25T19:34:54.014" v="1977" actId="14100"/>
          <ac:picMkLst>
            <pc:docMk/>
            <pc:sldMk cId="1697916671" sldId="581"/>
            <ac:picMk id="4" creationId="{8ED95AFE-20E1-05B9-67F2-B8548CAD0155}"/>
          </ac:picMkLst>
        </pc:picChg>
      </pc:sldChg>
      <pc:sldChg chg="delSp modSp mod">
        <pc:chgData name="Malek Alkholy" userId="b8ea5062cb0c2681" providerId="LiveId" clId="{11A5A5CD-8D54-4A0E-A449-DA97F5972E3C}" dt="2025-06-25T12:57:47.902" v="726" actId="403"/>
        <pc:sldMkLst>
          <pc:docMk/>
          <pc:sldMk cId="629620827" sldId="582"/>
        </pc:sldMkLst>
        <pc:spChg chg="mod">
          <ac:chgData name="Malek Alkholy" userId="b8ea5062cb0c2681" providerId="LiveId" clId="{11A5A5CD-8D54-4A0E-A449-DA97F5972E3C}" dt="2025-06-25T10:25:05.373" v="75"/>
          <ac:spMkLst>
            <pc:docMk/>
            <pc:sldMk cId="629620827" sldId="582"/>
            <ac:spMk id="3" creationId="{22B9372E-F18B-0A56-3507-CF0D98D4F0FB}"/>
          </ac:spMkLst>
        </pc:spChg>
        <pc:spChg chg="mod">
          <ac:chgData name="Malek Alkholy" userId="b8ea5062cb0c2681" providerId="LiveId" clId="{11A5A5CD-8D54-4A0E-A449-DA97F5972E3C}" dt="2025-06-25T12:57:47.902" v="726" actId="403"/>
          <ac:spMkLst>
            <pc:docMk/>
            <pc:sldMk cId="629620827" sldId="582"/>
            <ac:spMk id="25" creationId="{00000000-0000-0000-0000-000000000000}"/>
          </ac:spMkLst>
        </pc:spChg>
      </pc:sldChg>
      <pc:sldChg chg="addSp delSp modSp mod">
        <pc:chgData name="Malek Alkholy" userId="b8ea5062cb0c2681" providerId="LiveId" clId="{11A5A5CD-8D54-4A0E-A449-DA97F5972E3C}" dt="2025-06-25T19:36:44.203" v="1988" actId="14100"/>
        <pc:sldMkLst>
          <pc:docMk/>
          <pc:sldMk cId="715235238" sldId="584"/>
        </pc:sldMkLst>
        <pc:spChg chg="mod">
          <ac:chgData name="Malek Alkholy" userId="b8ea5062cb0c2681" providerId="LiveId" clId="{11A5A5CD-8D54-4A0E-A449-DA97F5972E3C}" dt="2025-06-25T10:25:05.373" v="75"/>
          <ac:spMkLst>
            <pc:docMk/>
            <pc:sldMk cId="715235238" sldId="584"/>
            <ac:spMk id="3" creationId="{22B9372E-F18B-0A56-3507-CF0D98D4F0FB}"/>
          </ac:spMkLst>
        </pc:spChg>
        <pc:spChg chg="mod">
          <ac:chgData name="Malek Alkholy" userId="b8ea5062cb0c2681" providerId="LiveId" clId="{11A5A5CD-8D54-4A0E-A449-DA97F5972E3C}" dt="2025-06-25T19:36:44.203" v="1988" actId="14100"/>
          <ac:spMkLst>
            <pc:docMk/>
            <pc:sldMk cId="715235238" sldId="584"/>
            <ac:spMk id="25" creationId="{00000000-0000-0000-0000-000000000000}"/>
          </ac:spMkLst>
        </pc:spChg>
      </pc:sldChg>
      <pc:sldChg chg="addSp delSp modSp mod">
        <pc:chgData name="Malek Alkholy" userId="b8ea5062cb0c2681" providerId="LiveId" clId="{11A5A5CD-8D54-4A0E-A449-DA97F5972E3C}" dt="2025-06-25T19:37:11.208" v="1995" actId="962"/>
        <pc:sldMkLst>
          <pc:docMk/>
          <pc:sldMk cId="2053257347" sldId="586"/>
        </pc:sldMkLst>
        <pc:spChg chg="mod">
          <ac:chgData name="Malek Alkholy" userId="b8ea5062cb0c2681" providerId="LiveId" clId="{11A5A5CD-8D54-4A0E-A449-DA97F5972E3C}" dt="2025-06-25T10:25:05.373" v="75"/>
          <ac:spMkLst>
            <pc:docMk/>
            <pc:sldMk cId="2053257347" sldId="586"/>
            <ac:spMk id="3" creationId="{22B9372E-F18B-0A56-3507-CF0D98D4F0FB}"/>
          </ac:spMkLst>
        </pc:spChg>
        <pc:spChg chg="mod">
          <ac:chgData name="Malek Alkholy" userId="b8ea5062cb0c2681" providerId="LiveId" clId="{11A5A5CD-8D54-4A0E-A449-DA97F5972E3C}" dt="2025-06-25T19:37:07.328" v="1992" actId="14100"/>
          <ac:spMkLst>
            <pc:docMk/>
            <pc:sldMk cId="2053257347" sldId="586"/>
            <ac:spMk id="25" creationId="{00000000-0000-0000-0000-000000000000}"/>
          </ac:spMkLst>
        </pc:spChg>
      </pc:sldChg>
      <pc:sldChg chg="addSp delSp modSp mod">
        <pc:chgData name="Malek Alkholy" userId="b8ea5062cb0c2681" providerId="LiveId" clId="{11A5A5CD-8D54-4A0E-A449-DA97F5972E3C}" dt="2025-06-25T19:37:24.837" v="1998" actId="14100"/>
        <pc:sldMkLst>
          <pc:docMk/>
          <pc:sldMk cId="2459019413" sldId="589"/>
        </pc:sldMkLst>
        <pc:spChg chg="mod">
          <ac:chgData name="Malek Alkholy" userId="b8ea5062cb0c2681" providerId="LiveId" clId="{11A5A5CD-8D54-4A0E-A449-DA97F5972E3C}" dt="2025-06-25T10:25:05.373" v="75"/>
          <ac:spMkLst>
            <pc:docMk/>
            <pc:sldMk cId="2459019413" sldId="589"/>
            <ac:spMk id="3" creationId="{22B9372E-F18B-0A56-3507-CF0D98D4F0FB}"/>
          </ac:spMkLst>
        </pc:spChg>
        <pc:spChg chg="mod">
          <ac:chgData name="Malek Alkholy" userId="b8ea5062cb0c2681" providerId="LiveId" clId="{11A5A5CD-8D54-4A0E-A449-DA97F5972E3C}" dt="2025-06-25T12:56:57.787" v="722" actId="20577"/>
          <ac:spMkLst>
            <pc:docMk/>
            <pc:sldMk cId="2459019413" sldId="589"/>
            <ac:spMk id="25" creationId="{00000000-0000-0000-0000-000000000000}"/>
          </ac:spMkLst>
        </pc:spChg>
      </pc:sldChg>
      <pc:sldChg chg="addSp delSp modSp mod">
        <pc:chgData name="Malek Alkholy" userId="b8ea5062cb0c2681" providerId="LiveId" clId="{11A5A5CD-8D54-4A0E-A449-DA97F5972E3C}" dt="2025-06-25T19:38:20.407" v="2005" actId="962"/>
        <pc:sldMkLst>
          <pc:docMk/>
          <pc:sldMk cId="5167051" sldId="591"/>
        </pc:sldMkLst>
        <pc:spChg chg="mod">
          <ac:chgData name="Malek Alkholy" userId="b8ea5062cb0c2681" providerId="LiveId" clId="{11A5A5CD-8D54-4A0E-A449-DA97F5972E3C}" dt="2025-06-25T10:25:05.373" v="75"/>
          <ac:spMkLst>
            <pc:docMk/>
            <pc:sldMk cId="5167051" sldId="591"/>
            <ac:spMk id="3" creationId="{22B9372E-F18B-0A56-3507-CF0D98D4F0FB}"/>
          </ac:spMkLst>
        </pc:spChg>
        <pc:spChg chg="mod">
          <ac:chgData name="Malek Alkholy" userId="b8ea5062cb0c2681" providerId="LiveId" clId="{11A5A5CD-8D54-4A0E-A449-DA97F5972E3C}" dt="2025-06-25T19:38:12.075" v="2002" actId="14100"/>
          <ac:spMkLst>
            <pc:docMk/>
            <pc:sldMk cId="5167051" sldId="591"/>
            <ac:spMk id="25" creationId="{00000000-0000-0000-0000-000000000000}"/>
          </ac:spMkLst>
        </pc:spChg>
      </pc:sldChg>
      <pc:sldChg chg="delSp modSp mod">
        <pc:chgData name="Malek Alkholy" userId="b8ea5062cb0c2681" providerId="LiveId" clId="{11A5A5CD-8D54-4A0E-A449-DA97F5972E3C}" dt="2025-06-25T19:38:37.568" v="2008" actId="1076"/>
        <pc:sldMkLst>
          <pc:docMk/>
          <pc:sldMk cId="1547225473" sldId="593"/>
        </pc:sldMkLst>
        <pc:spChg chg="mod">
          <ac:chgData name="Malek Alkholy" userId="b8ea5062cb0c2681" providerId="LiveId" clId="{11A5A5CD-8D54-4A0E-A449-DA97F5972E3C}" dt="2025-06-25T10:25:05.373" v="75"/>
          <ac:spMkLst>
            <pc:docMk/>
            <pc:sldMk cId="1547225473" sldId="593"/>
            <ac:spMk id="3" creationId="{22B9372E-F18B-0A56-3507-CF0D98D4F0FB}"/>
          </ac:spMkLst>
        </pc:spChg>
        <pc:spChg chg="mod">
          <ac:chgData name="Malek Alkholy" userId="b8ea5062cb0c2681" providerId="LiveId" clId="{11A5A5CD-8D54-4A0E-A449-DA97F5972E3C}" dt="2025-06-25T19:38:37.568" v="2008" actId="1076"/>
          <ac:spMkLst>
            <pc:docMk/>
            <pc:sldMk cId="1547225473" sldId="593"/>
            <ac:spMk id="25" creationId="{00000000-0000-0000-0000-000000000000}"/>
          </ac:spMkLst>
        </pc:spChg>
      </pc:sldChg>
      <pc:sldChg chg="del">
        <pc:chgData name="Malek Alkholy" userId="b8ea5062cb0c2681" providerId="LiveId" clId="{11A5A5CD-8D54-4A0E-A449-DA97F5972E3C}" dt="2025-06-25T18:29:46.723" v="1681" actId="47"/>
        <pc:sldMkLst>
          <pc:docMk/>
          <pc:sldMk cId="1783093655" sldId="611"/>
        </pc:sldMkLst>
      </pc:sldChg>
      <pc:sldChg chg="addSp delSp modSp mod">
        <pc:chgData name="Malek Alkholy" userId="b8ea5062cb0c2681" providerId="LiveId" clId="{11A5A5CD-8D54-4A0E-A449-DA97F5972E3C}" dt="2025-06-25T19:25:37.577" v="1948" actId="962"/>
        <pc:sldMkLst>
          <pc:docMk/>
          <pc:sldMk cId="3453954220" sldId="613"/>
        </pc:sldMkLst>
        <pc:spChg chg="mod">
          <ac:chgData name="Malek Alkholy" userId="b8ea5062cb0c2681" providerId="LiveId" clId="{11A5A5CD-8D54-4A0E-A449-DA97F5972E3C}" dt="2025-06-25T10:25:05.373" v="75"/>
          <ac:spMkLst>
            <pc:docMk/>
            <pc:sldMk cId="3453954220" sldId="613"/>
            <ac:spMk id="3" creationId="{A1662F04-B2AB-B565-CF44-0EF8355469F4}"/>
          </ac:spMkLst>
        </pc:spChg>
        <pc:spChg chg="mod">
          <ac:chgData name="Malek Alkholy" userId="b8ea5062cb0c2681" providerId="LiveId" clId="{11A5A5CD-8D54-4A0E-A449-DA97F5972E3C}" dt="2025-06-25T12:41:58.339" v="643" actId="2710"/>
          <ac:spMkLst>
            <pc:docMk/>
            <pc:sldMk cId="3453954220" sldId="613"/>
            <ac:spMk id="25" creationId="{F59953B4-3DD4-6249-6EAE-C45E220C01D6}"/>
          </ac:spMkLst>
        </pc:spChg>
      </pc:sldChg>
      <pc:sldChg chg="addSp delSp modSp mod">
        <pc:chgData name="Malek Alkholy" userId="b8ea5062cb0c2681" providerId="LiveId" clId="{11A5A5CD-8D54-4A0E-A449-DA97F5972E3C}" dt="2025-06-25T19:25:54.034" v="1955" actId="14100"/>
        <pc:sldMkLst>
          <pc:docMk/>
          <pc:sldMk cId="3581601075" sldId="615"/>
        </pc:sldMkLst>
        <pc:spChg chg="mod">
          <ac:chgData name="Malek Alkholy" userId="b8ea5062cb0c2681" providerId="LiveId" clId="{11A5A5CD-8D54-4A0E-A449-DA97F5972E3C}" dt="2025-06-25T10:25:05.373" v="75"/>
          <ac:spMkLst>
            <pc:docMk/>
            <pc:sldMk cId="3581601075" sldId="615"/>
            <ac:spMk id="3" creationId="{1E6BA196-402F-2BB9-9E2D-75A4A1859697}"/>
          </ac:spMkLst>
        </pc:spChg>
        <pc:spChg chg="mod">
          <ac:chgData name="Malek Alkholy" userId="b8ea5062cb0c2681" providerId="LiveId" clId="{11A5A5CD-8D54-4A0E-A449-DA97F5972E3C}" dt="2025-06-25T19:25:48.207" v="1952" actId="14100"/>
          <ac:spMkLst>
            <pc:docMk/>
            <pc:sldMk cId="3581601075" sldId="615"/>
            <ac:spMk id="25" creationId="{12ECF142-8D09-5F0B-941B-CF8F123C82D5}"/>
          </ac:spMkLst>
        </pc:spChg>
        <pc:picChg chg="add mod">
          <ac:chgData name="Malek Alkholy" userId="b8ea5062cb0c2681" providerId="LiveId" clId="{11A5A5CD-8D54-4A0E-A449-DA97F5972E3C}" dt="2025-06-25T19:25:54.034" v="1955" actId="14100"/>
          <ac:picMkLst>
            <pc:docMk/>
            <pc:sldMk cId="3581601075" sldId="615"/>
            <ac:picMk id="4" creationId="{24FD30A8-C35B-3782-FD1D-0FB4FCB62022}"/>
          </ac:picMkLst>
        </pc:picChg>
      </pc:sldChg>
      <pc:sldChg chg="addSp delSp modSp mod">
        <pc:chgData name="Malek Alkholy" userId="b8ea5062cb0c2681" providerId="LiveId" clId="{11A5A5CD-8D54-4A0E-A449-DA97F5972E3C}" dt="2025-06-25T19:04:38.833" v="1866" actId="14100"/>
        <pc:sldMkLst>
          <pc:docMk/>
          <pc:sldMk cId="3727259487" sldId="617"/>
        </pc:sldMkLst>
        <pc:spChg chg="mod">
          <ac:chgData name="Malek Alkholy" userId="b8ea5062cb0c2681" providerId="LiveId" clId="{11A5A5CD-8D54-4A0E-A449-DA97F5972E3C}" dt="2025-06-25T10:25:05.373" v="75"/>
          <ac:spMkLst>
            <pc:docMk/>
            <pc:sldMk cId="3727259487" sldId="617"/>
            <ac:spMk id="3" creationId="{19E4BED9-66D8-9CB0-7E8B-6C9384E971AA}"/>
          </ac:spMkLst>
        </pc:spChg>
        <pc:spChg chg="mod">
          <ac:chgData name="Malek Alkholy" userId="b8ea5062cb0c2681" providerId="LiveId" clId="{11A5A5CD-8D54-4A0E-A449-DA97F5972E3C}" dt="2025-06-25T19:04:36.673" v="1865" actId="14100"/>
          <ac:spMkLst>
            <pc:docMk/>
            <pc:sldMk cId="3727259487" sldId="617"/>
            <ac:spMk id="25" creationId="{5CFC4028-F42C-7AF4-55AF-DCB2CECC3AE8}"/>
          </ac:spMkLst>
        </pc:spChg>
      </pc:sldChg>
      <pc:sldChg chg="addSp modSp mod">
        <pc:chgData name="Malek Alkholy" userId="b8ea5062cb0c2681" providerId="LiveId" clId="{11A5A5CD-8D54-4A0E-A449-DA97F5972E3C}" dt="2025-06-25T11:46:41.141" v="477" actId="20577"/>
        <pc:sldMkLst>
          <pc:docMk/>
          <pc:sldMk cId="1720142267" sldId="619"/>
        </pc:sldMkLst>
        <pc:spChg chg="mod">
          <ac:chgData name="Malek Alkholy" userId="b8ea5062cb0c2681" providerId="LiveId" clId="{11A5A5CD-8D54-4A0E-A449-DA97F5972E3C}" dt="2025-06-25T10:25:05.373" v="75"/>
          <ac:spMkLst>
            <pc:docMk/>
            <pc:sldMk cId="1720142267" sldId="619"/>
            <ac:spMk id="3" creationId="{E062549B-2C3F-1D45-6ADA-0B39C4C0B809}"/>
          </ac:spMkLst>
        </pc:spChg>
        <pc:spChg chg="mod">
          <ac:chgData name="Malek Alkholy" userId="b8ea5062cb0c2681" providerId="LiveId" clId="{11A5A5CD-8D54-4A0E-A449-DA97F5972E3C}" dt="2025-06-25T11:45:56.322" v="463" actId="14100"/>
          <ac:spMkLst>
            <pc:docMk/>
            <pc:sldMk cId="1720142267" sldId="619"/>
            <ac:spMk id="25" creationId="{755A9E7D-E290-9A89-1C3B-9E71014D1F12}"/>
          </ac:spMkLst>
        </pc:spChg>
      </pc:sldChg>
      <pc:sldChg chg="addSp delSp modSp mod">
        <pc:chgData name="Malek Alkholy" userId="b8ea5062cb0c2681" providerId="LiveId" clId="{11A5A5CD-8D54-4A0E-A449-DA97F5972E3C}" dt="2025-06-25T22:16:57.576" v="2067" actId="20577"/>
        <pc:sldMkLst>
          <pc:docMk/>
          <pc:sldMk cId="4260543137" sldId="621"/>
        </pc:sldMkLst>
        <pc:spChg chg="mod">
          <ac:chgData name="Malek Alkholy" userId="b8ea5062cb0c2681" providerId="LiveId" clId="{11A5A5CD-8D54-4A0E-A449-DA97F5972E3C}" dt="2025-06-25T10:25:05.373" v="75"/>
          <ac:spMkLst>
            <pc:docMk/>
            <pc:sldMk cId="4260543137" sldId="621"/>
            <ac:spMk id="3" creationId="{1A4F03E0-1830-6B54-5569-2E3F100722B6}"/>
          </ac:spMkLst>
        </pc:spChg>
        <pc:spChg chg="mod">
          <ac:chgData name="Malek Alkholy" userId="b8ea5062cb0c2681" providerId="LiveId" clId="{11A5A5CD-8D54-4A0E-A449-DA97F5972E3C}" dt="2025-06-25T22:16:57.576" v="2067" actId="20577"/>
          <ac:spMkLst>
            <pc:docMk/>
            <pc:sldMk cId="4260543137" sldId="621"/>
            <ac:spMk id="25" creationId="{A4E21127-02D1-851C-BBF3-0BF7514D4F6D}"/>
          </ac:spMkLst>
        </pc:spChg>
        <pc:picChg chg="add mod">
          <ac:chgData name="Malek Alkholy" userId="b8ea5062cb0c2681" providerId="LiveId" clId="{11A5A5CD-8D54-4A0E-A449-DA97F5972E3C}" dt="2025-06-25T19:06:01.335" v="1876" actId="962"/>
          <ac:picMkLst>
            <pc:docMk/>
            <pc:sldMk cId="4260543137" sldId="621"/>
            <ac:picMk id="2" creationId="{2C4F6321-91CC-7902-B223-AC327202AE7F}"/>
          </ac:picMkLst>
        </pc:picChg>
      </pc:sldChg>
      <pc:sldChg chg="addSp delSp modSp mod">
        <pc:chgData name="Malek Alkholy" userId="b8ea5062cb0c2681" providerId="LiveId" clId="{11A5A5CD-8D54-4A0E-A449-DA97F5972E3C}" dt="2025-06-25T19:22:57.371" v="1923" actId="14100"/>
        <pc:sldMkLst>
          <pc:docMk/>
          <pc:sldMk cId="149695656" sldId="623"/>
        </pc:sldMkLst>
        <pc:spChg chg="mod">
          <ac:chgData name="Malek Alkholy" userId="b8ea5062cb0c2681" providerId="LiveId" clId="{11A5A5CD-8D54-4A0E-A449-DA97F5972E3C}" dt="2025-06-25T10:25:05.373" v="75"/>
          <ac:spMkLst>
            <pc:docMk/>
            <pc:sldMk cId="149695656" sldId="623"/>
            <ac:spMk id="3" creationId="{D47D66DD-8C5C-DA61-3B8D-F012DBCB521A}"/>
          </ac:spMkLst>
        </pc:spChg>
        <pc:spChg chg="mod">
          <ac:chgData name="Malek Alkholy" userId="b8ea5062cb0c2681" providerId="LiveId" clId="{11A5A5CD-8D54-4A0E-A449-DA97F5972E3C}" dt="2025-06-25T19:22:53.200" v="1922" actId="14100"/>
          <ac:spMkLst>
            <pc:docMk/>
            <pc:sldMk cId="149695656" sldId="623"/>
            <ac:spMk id="25" creationId="{FABD939D-1A53-D55F-8746-8DF2FFF70047}"/>
          </ac:spMkLst>
        </pc:spChg>
        <pc:picChg chg="add mod">
          <ac:chgData name="Malek Alkholy" userId="b8ea5062cb0c2681" providerId="LiveId" clId="{11A5A5CD-8D54-4A0E-A449-DA97F5972E3C}" dt="2025-06-25T19:22:57.371" v="1923" actId="14100"/>
          <ac:picMkLst>
            <pc:docMk/>
            <pc:sldMk cId="149695656" sldId="623"/>
            <ac:picMk id="6" creationId="{A19B50A8-E42C-6A6C-8433-7EA844BF1A0A}"/>
          </ac:picMkLst>
        </pc:picChg>
      </pc:sldChg>
      <pc:sldChg chg="modSp mod">
        <pc:chgData name="Malek Alkholy" userId="b8ea5062cb0c2681" providerId="LiveId" clId="{11A5A5CD-8D54-4A0E-A449-DA97F5972E3C}" dt="2025-06-25T12:43:15.043" v="660" actId="207"/>
        <pc:sldMkLst>
          <pc:docMk/>
          <pc:sldMk cId="1804007099" sldId="625"/>
        </pc:sldMkLst>
        <pc:spChg chg="mod">
          <ac:chgData name="Malek Alkholy" userId="b8ea5062cb0c2681" providerId="LiveId" clId="{11A5A5CD-8D54-4A0E-A449-DA97F5972E3C}" dt="2025-06-25T10:25:05.373" v="75"/>
          <ac:spMkLst>
            <pc:docMk/>
            <pc:sldMk cId="1804007099" sldId="625"/>
            <ac:spMk id="3" creationId="{A8F78B9B-3CF4-C808-F2B9-04C663483D5C}"/>
          </ac:spMkLst>
        </pc:spChg>
        <pc:spChg chg="mod">
          <ac:chgData name="Malek Alkholy" userId="b8ea5062cb0c2681" providerId="LiveId" clId="{11A5A5CD-8D54-4A0E-A449-DA97F5972E3C}" dt="2025-06-25T12:43:15.043" v="660" actId="207"/>
          <ac:spMkLst>
            <pc:docMk/>
            <pc:sldMk cId="1804007099" sldId="625"/>
            <ac:spMk id="25" creationId="{B42D1A07-D14D-6385-5924-8406F4B26F43}"/>
          </ac:spMkLst>
        </pc:spChg>
      </pc:sldChg>
      <pc:sldChg chg="modSp mod">
        <pc:chgData name="Malek Alkholy" userId="b8ea5062cb0c2681" providerId="LiveId" clId="{11A5A5CD-8D54-4A0E-A449-DA97F5972E3C}" dt="2025-06-25T12:44:00.231" v="669" actId="20577"/>
        <pc:sldMkLst>
          <pc:docMk/>
          <pc:sldMk cId="237256410" sldId="627"/>
        </pc:sldMkLst>
        <pc:spChg chg="mod">
          <ac:chgData name="Malek Alkholy" userId="b8ea5062cb0c2681" providerId="LiveId" clId="{11A5A5CD-8D54-4A0E-A449-DA97F5972E3C}" dt="2025-06-25T10:25:05.373" v="75"/>
          <ac:spMkLst>
            <pc:docMk/>
            <pc:sldMk cId="237256410" sldId="627"/>
            <ac:spMk id="3" creationId="{3E6B147A-C214-6BBC-5B2E-958BDC4DAFB9}"/>
          </ac:spMkLst>
        </pc:spChg>
        <pc:spChg chg="mod">
          <ac:chgData name="Malek Alkholy" userId="b8ea5062cb0c2681" providerId="LiveId" clId="{11A5A5CD-8D54-4A0E-A449-DA97F5972E3C}" dt="2025-06-25T12:44:00.231" v="669" actId="20577"/>
          <ac:spMkLst>
            <pc:docMk/>
            <pc:sldMk cId="237256410" sldId="627"/>
            <ac:spMk id="25" creationId="{F324E257-E10C-E9B2-B033-C35202BE436A}"/>
          </ac:spMkLst>
        </pc:spChg>
      </pc:sldChg>
      <pc:sldChg chg="addSp delSp modSp mod">
        <pc:chgData name="Malek Alkholy" userId="b8ea5062cb0c2681" providerId="LiveId" clId="{11A5A5CD-8D54-4A0E-A449-DA97F5972E3C}" dt="2025-06-25T19:53:41.777" v="2046" actId="962"/>
        <pc:sldMkLst>
          <pc:docMk/>
          <pc:sldMk cId="3633601517" sldId="629"/>
        </pc:sldMkLst>
      </pc:sldChg>
      <pc:sldChg chg="new del">
        <pc:chgData name="Malek Alkholy" userId="b8ea5062cb0c2681" providerId="LiveId" clId="{11A5A5CD-8D54-4A0E-A449-DA97F5972E3C}" dt="2025-06-24T22:55:30.370" v="63" actId="47"/>
        <pc:sldMkLst>
          <pc:docMk/>
          <pc:sldMk cId="2522023862" sldId="630"/>
        </pc:sldMkLst>
      </pc:sldChg>
      <pc:sldChg chg="addSp delSp modSp add mod">
        <pc:chgData name="Malek Alkholy" userId="b8ea5062cb0c2681" providerId="LiveId" clId="{11A5A5CD-8D54-4A0E-A449-DA97F5972E3C}" dt="2025-06-25T19:54:24.662" v="2065" actId="1076"/>
        <pc:sldMkLst>
          <pc:docMk/>
          <pc:sldMk cId="408591838" sldId="631"/>
        </pc:sldMkLst>
      </pc:sldChg>
      <pc:sldChg chg="addSp delSp modSp add mod">
        <pc:chgData name="Malek Alkholy" userId="b8ea5062cb0c2681" providerId="LiveId" clId="{11A5A5CD-8D54-4A0E-A449-DA97F5972E3C}" dt="2025-06-25T19:49:30.067" v="2031" actId="1076"/>
        <pc:sldMkLst>
          <pc:docMk/>
          <pc:sldMk cId="3118688399" sldId="632"/>
        </pc:sldMkLst>
      </pc:sldChg>
      <pc:sldChg chg="addSp delSp modSp add mod">
        <pc:chgData name="Malek Alkholy" userId="b8ea5062cb0c2681" providerId="LiveId" clId="{11A5A5CD-8D54-4A0E-A449-DA97F5972E3C}" dt="2025-06-25T19:49:50.277" v="2040" actId="14100"/>
        <pc:sldMkLst>
          <pc:docMk/>
          <pc:sldMk cId="1777324620" sldId="633"/>
        </pc:sldMkLst>
      </pc:sldChg>
      <pc:sldChg chg="delSp modSp add mod">
        <pc:chgData name="Malek Alkholy" userId="b8ea5062cb0c2681" providerId="LiveId" clId="{11A5A5CD-8D54-4A0E-A449-DA97F5972E3C}" dt="2025-06-25T19:48:31.814" v="2022" actId="14100"/>
        <pc:sldMkLst>
          <pc:docMk/>
          <pc:sldMk cId="1266590295" sldId="634"/>
        </pc:sldMkLst>
      </pc:sldChg>
      <pc:sldChg chg="delSp modSp add mod">
        <pc:chgData name="Malek Alkholy" userId="b8ea5062cb0c2681" providerId="LiveId" clId="{11A5A5CD-8D54-4A0E-A449-DA97F5972E3C}" dt="2025-06-25T19:48:45.872" v="2024" actId="14100"/>
        <pc:sldMkLst>
          <pc:docMk/>
          <pc:sldMk cId="4094641942" sldId="635"/>
        </pc:sldMkLst>
      </pc:sldChg>
      <pc:sldChg chg="new del">
        <pc:chgData name="Malek Alkholy" userId="b8ea5062cb0c2681" providerId="LiveId" clId="{11A5A5CD-8D54-4A0E-A449-DA97F5972E3C}" dt="2025-06-24T23:01:27.640" v="72" actId="47"/>
        <pc:sldMkLst>
          <pc:docMk/>
          <pc:sldMk cId="3174585845" sldId="636"/>
        </pc:sldMkLst>
      </pc:sldChg>
      <pc:sldChg chg="addSp delSp modSp add mod">
        <pc:chgData name="Malek Alkholy" userId="b8ea5062cb0c2681" providerId="LiveId" clId="{11A5A5CD-8D54-4A0E-A449-DA97F5972E3C}" dt="2025-06-25T19:53:03.947" v="2041" actId="14100"/>
        <pc:sldMkLst>
          <pc:docMk/>
          <pc:sldMk cId="3316697379" sldId="637"/>
        </pc:sldMkLst>
      </pc:sldChg>
      <pc:sldChg chg="addSp delSp modSp add mod">
        <pc:chgData name="Malek Alkholy" userId="b8ea5062cb0c2681" providerId="LiveId" clId="{11A5A5CD-8D54-4A0E-A449-DA97F5972E3C}" dt="2025-06-25T19:32:31.627" v="1966" actId="962"/>
        <pc:sldMkLst>
          <pc:docMk/>
          <pc:sldMk cId="606807346" sldId="638"/>
        </pc:sldMkLst>
      </pc:sldChg>
      <pc:sldChg chg="new del">
        <pc:chgData name="Malek Alkholy" userId="b8ea5062cb0c2681" providerId="LiveId" clId="{11A5A5CD-8D54-4A0E-A449-DA97F5972E3C}" dt="2025-06-25T17:02:50.809" v="1090" actId="47"/>
        <pc:sldMkLst>
          <pc:docMk/>
          <pc:sldMk cId="650523061" sldId="639"/>
        </pc:sldMkLst>
      </pc:sldChg>
      <pc:sldChg chg="delSp modSp add mod">
        <pc:chgData name="Malek Alkholy" userId="b8ea5062cb0c2681" providerId="LiveId" clId="{11A5A5CD-8D54-4A0E-A449-DA97F5972E3C}" dt="2025-06-25T17:53:52.297" v="1358" actId="14100"/>
        <pc:sldMkLst>
          <pc:docMk/>
          <pc:sldMk cId="1771034611" sldId="640"/>
        </pc:sldMkLst>
        <pc:spChg chg="mod">
          <ac:chgData name="Malek Alkholy" userId="b8ea5062cb0c2681" providerId="LiveId" clId="{11A5A5CD-8D54-4A0E-A449-DA97F5972E3C}" dt="2025-06-25T17:53:52.297" v="1358" actId="14100"/>
          <ac:spMkLst>
            <pc:docMk/>
            <pc:sldMk cId="1771034611" sldId="640"/>
            <ac:spMk id="25" creationId="{8F1D3FFB-6EF9-95A3-B7C3-41A931EDFD3D}"/>
          </ac:spMkLst>
        </pc:spChg>
      </pc:sldChg>
      <pc:sldChg chg="new del">
        <pc:chgData name="Malek Alkholy" userId="b8ea5062cb0c2681" providerId="LiveId" clId="{11A5A5CD-8D54-4A0E-A449-DA97F5972E3C}" dt="2025-06-25T17:41:38.475" v="1324" actId="47"/>
        <pc:sldMkLst>
          <pc:docMk/>
          <pc:sldMk cId="2692918893" sldId="641"/>
        </pc:sldMkLst>
      </pc:sldChg>
      <pc:sldChg chg="delSp modSp add mod">
        <pc:chgData name="Malek Alkholy" userId="b8ea5062cb0c2681" providerId="LiveId" clId="{11A5A5CD-8D54-4A0E-A449-DA97F5972E3C}" dt="2025-06-25T19:39:01.505" v="2011" actId="14100"/>
        <pc:sldMkLst>
          <pc:docMk/>
          <pc:sldMk cId="3218444511" sldId="642"/>
        </pc:sldMkLst>
        <pc:spChg chg="mod">
          <ac:chgData name="Malek Alkholy" userId="b8ea5062cb0c2681" providerId="LiveId" clId="{11A5A5CD-8D54-4A0E-A449-DA97F5972E3C}" dt="2025-06-25T19:39:01.505" v="2011" actId="14100"/>
          <ac:spMkLst>
            <pc:docMk/>
            <pc:sldMk cId="3218444511" sldId="642"/>
            <ac:spMk id="25" creationId="{1161708F-3E6D-7026-2B8B-EA4702366E81}"/>
          </ac:spMkLst>
        </pc:spChg>
      </pc:sldChg>
      <pc:sldChg chg="new del">
        <pc:chgData name="Malek Alkholy" userId="b8ea5062cb0c2681" providerId="LiveId" clId="{11A5A5CD-8D54-4A0E-A449-DA97F5972E3C}" dt="2025-06-25T18:00:49.421" v="1518" actId="47"/>
        <pc:sldMkLst>
          <pc:docMk/>
          <pc:sldMk cId="3784590664" sldId="643"/>
        </pc:sldMkLst>
      </pc:sldChg>
      <pc:sldChg chg="addSp delSp modSp add mod">
        <pc:chgData name="Malek Alkholy" userId="b8ea5062cb0c2681" providerId="LiveId" clId="{11A5A5CD-8D54-4A0E-A449-DA97F5972E3C}" dt="2025-06-25T19:40:28.785" v="2018" actId="14100"/>
        <pc:sldMkLst>
          <pc:docMk/>
          <pc:sldMk cId="3156136103" sldId="644"/>
        </pc:sldMkLst>
        <pc:spChg chg="mod">
          <ac:chgData name="Malek Alkholy" userId="b8ea5062cb0c2681" providerId="LiveId" clId="{11A5A5CD-8D54-4A0E-A449-DA97F5972E3C}" dt="2025-06-25T18:06:49.006" v="1631" actId="207"/>
          <ac:spMkLst>
            <pc:docMk/>
            <pc:sldMk cId="3156136103" sldId="644"/>
            <ac:spMk id="25" creationId="{1CEF172C-E595-3EEE-F3A8-9A4BCE8C77F9}"/>
          </ac:spMkLst>
        </pc:spChg>
      </pc:sldChg>
      <pc:sldChg chg="addSp delSp new del mod">
        <pc:chgData name="Malek Alkholy" userId="b8ea5062cb0c2681" providerId="LiveId" clId="{11A5A5CD-8D54-4A0E-A449-DA97F5972E3C}" dt="2025-06-25T18:23:18.004" v="1645" actId="47"/>
        <pc:sldMkLst>
          <pc:docMk/>
          <pc:sldMk cId="1429054315" sldId="645"/>
        </pc:sldMkLst>
      </pc:sldChg>
      <pc:sldChg chg="addSp delSp modSp add mod ord">
        <pc:chgData name="Malek Alkholy" userId="b8ea5062cb0c2681" providerId="LiveId" clId="{11A5A5CD-8D54-4A0E-A449-DA97F5972E3C}" dt="2025-06-25T19:54:07.223" v="2058" actId="14100"/>
        <pc:sldMkLst>
          <pc:docMk/>
          <pc:sldMk cId="1660230157" sldId="646"/>
        </pc:sldMkLst>
      </pc:sldChg>
    </pc:docChg>
  </pc:docChgLst>
  <pc:docChgLst>
    <pc:chgData name="Malek Alkholy" userId="b8ea5062cb0c2681" providerId="LiveId" clId="{CD017B30-844D-4007-89E9-593B021B6F3D}"/>
    <pc:docChg chg="modSld">
      <pc:chgData name="Malek Alkholy" userId="b8ea5062cb0c2681" providerId="LiveId" clId="{CD017B30-844D-4007-89E9-593B021B6F3D}" dt="2025-07-06T17:29:57.430" v="54" actId="1076"/>
      <pc:docMkLst>
        <pc:docMk/>
      </pc:docMkLst>
      <pc:sldChg chg="modSp mod">
        <pc:chgData name="Malek Alkholy" userId="b8ea5062cb0c2681" providerId="LiveId" clId="{CD017B30-844D-4007-89E9-593B021B6F3D}" dt="2025-07-06T17:29:57.430" v="54" actId="1076"/>
        <pc:sldMkLst>
          <pc:docMk/>
          <pc:sldMk cId="0" sldId="303"/>
        </pc:sldMkLst>
        <pc:spChg chg="mod">
          <ac:chgData name="Malek Alkholy" userId="b8ea5062cb0c2681" providerId="LiveId" clId="{CD017B30-844D-4007-89E9-593B021B6F3D}" dt="2025-07-06T17:29:57.430" v="54" actId="1076"/>
          <ac:spMkLst>
            <pc:docMk/>
            <pc:sldMk cId="0" sldId="303"/>
            <ac:spMk id="10" creationId="{00000000-0000-0000-0000-000000000000}"/>
          </ac:spMkLst>
        </pc:spChg>
      </pc:sldChg>
      <pc:sldChg chg="modSp mod">
        <pc:chgData name="Malek Alkholy" userId="b8ea5062cb0c2681" providerId="LiveId" clId="{CD017B30-844D-4007-89E9-593B021B6F3D}" dt="2025-07-06T17:27:38.460" v="4" actId="20577"/>
        <pc:sldMkLst>
          <pc:docMk/>
          <pc:sldMk cId="0" sldId="480"/>
        </pc:sldMkLst>
        <pc:spChg chg="mod">
          <ac:chgData name="Malek Alkholy" userId="b8ea5062cb0c2681" providerId="LiveId" clId="{CD017B30-844D-4007-89E9-593B021B6F3D}" dt="2025-07-06T17:27:38.460" v="4" actId="20577"/>
          <ac:spMkLst>
            <pc:docMk/>
            <pc:sldMk cId="0" sldId="480"/>
            <ac:spMk id="34" creationId="{00000000-0000-0000-0000-000000000000}"/>
          </ac:spMkLst>
        </pc:spChg>
      </pc:sldChg>
    </pc:docChg>
  </pc:docChgLst>
  <pc:docChgLst>
    <pc:chgData name="Malek Alkholy" userId="b8ea5062cb0c2681" providerId="LiveId" clId="{06E20301-F1E6-4D6D-BE6F-77AF6EA2E9E9}"/>
    <pc:docChg chg="undo custSel addSld delSld modSld modSection">
      <pc:chgData name="Malek Alkholy" userId="b8ea5062cb0c2681" providerId="LiveId" clId="{06E20301-F1E6-4D6D-BE6F-77AF6EA2E9E9}" dt="2025-06-18T22:20:38.744" v="6560" actId="20577"/>
      <pc:docMkLst>
        <pc:docMk/>
      </pc:docMkLst>
      <pc:sldChg chg="modSp mod">
        <pc:chgData name="Malek Alkholy" userId="b8ea5062cb0c2681" providerId="LiveId" clId="{06E20301-F1E6-4D6D-BE6F-77AF6EA2E9E9}" dt="2025-06-18T13:17:47.497" v="1449" actId="14100"/>
        <pc:sldMkLst>
          <pc:docMk/>
          <pc:sldMk cId="38798439" sldId="541"/>
        </pc:sldMkLst>
        <pc:spChg chg="mod">
          <ac:chgData name="Malek Alkholy" userId="b8ea5062cb0c2681" providerId="LiveId" clId="{06E20301-F1E6-4D6D-BE6F-77AF6EA2E9E9}" dt="2025-06-18T12:23:11.075" v="146" actId="20577"/>
          <ac:spMkLst>
            <pc:docMk/>
            <pc:sldMk cId="38798439" sldId="541"/>
            <ac:spMk id="2" creationId="{FFE258DB-4EAA-3436-3B3E-51BCACD0B49B}"/>
          </ac:spMkLst>
        </pc:spChg>
        <pc:spChg chg="mod">
          <ac:chgData name="Malek Alkholy" userId="b8ea5062cb0c2681" providerId="LiveId" clId="{06E20301-F1E6-4D6D-BE6F-77AF6EA2E9E9}" dt="2025-06-18T13:17:47.497" v="1449" actId="14100"/>
          <ac:spMkLst>
            <pc:docMk/>
            <pc:sldMk cId="38798439" sldId="541"/>
            <ac:spMk id="25" creationId="{00000000-0000-0000-0000-000000000000}"/>
          </ac:spMkLst>
        </pc:spChg>
      </pc:sldChg>
      <pc:sldChg chg="modSp mod">
        <pc:chgData name="Malek Alkholy" userId="b8ea5062cb0c2681" providerId="LiveId" clId="{06E20301-F1E6-4D6D-BE6F-77AF6EA2E9E9}" dt="2025-06-18T13:37:57.551" v="1628" actId="20577"/>
        <pc:sldMkLst>
          <pc:docMk/>
          <pc:sldMk cId="2363869297" sldId="543"/>
        </pc:sldMkLst>
        <pc:spChg chg="mod">
          <ac:chgData name="Malek Alkholy" userId="b8ea5062cb0c2681" providerId="LiveId" clId="{06E20301-F1E6-4D6D-BE6F-77AF6EA2E9E9}" dt="2025-06-18T13:37:57.551" v="1628" actId="20577"/>
          <ac:spMkLst>
            <pc:docMk/>
            <pc:sldMk cId="2363869297" sldId="543"/>
            <ac:spMk id="25" creationId="{00000000-0000-0000-0000-000000000000}"/>
          </ac:spMkLst>
        </pc:spChg>
      </pc:sldChg>
      <pc:sldChg chg="modSp mod">
        <pc:chgData name="Malek Alkholy" userId="b8ea5062cb0c2681" providerId="LiveId" clId="{06E20301-F1E6-4D6D-BE6F-77AF6EA2E9E9}" dt="2025-06-18T13:11:45.553" v="1258" actId="20577"/>
        <pc:sldMkLst>
          <pc:docMk/>
          <pc:sldMk cId="2363337939" sldId="544"/>
        </pc:sldMkLst>
        <pc:spChg chg="mod">
          <ac:chgData name="Malek Alkholy" userId="b8ea5062cb0c2681" providerId="LiveId" clId="{06E20301-F1E6-4D6D-BE6F-77AF6EA2E9E9}" dt="2025-06-18T13:11:45.553" v="1258" actId="20577"/>
          <ac:spMkLst>
            <pc:docMk/>
            <pc:sldMk cId="2363337939" sldId="544"/>
            <ac:spMk id="25" creationId="{00000000-0000-0000-0000-000000000000}"/>
          </ac:spMkLst>
        </pc:spChg>
      </pc:sldChg>
      <pc:sldChg chg="addSp modSp mod">
        <pc:chgData name="Malek Alkholy" userId="b8ea5062cb0c2681" providerId="LiveId" clId="{06E20301-F1E6-4D6D-BE6F-77AF6EA2E9E9}" dt="2025-06-18T12:57:53.697" v="563" actId="207"/>
        <pc:sldMkLst>
          <pc:docMk/>
          <pc:sldMk cId="1692542848" sldId="546"/>
        </pc:sldMkLst>
        <pc:spChg chg="mod">
          <ac:chgData name="Malek Alkholy" userId="b8ea5062cb0c2681" providerId="LiveId" clId="{06E20301-F1E6-4D6D-BE6F-77AF6EA2E9E9}" dt="2025-06-18T12:57:53.697" v="563" actId="207"/>
          <ac:spMkLst>
            <pc:docMk/>
            <pc:sldMk cId="1692542848" sldId="546"/>
            <ac:spMk id="25" creationId="{00000000-0000-0000-0000-000000000000}"/>
          </ac:spMkLst>
        </pc:spChg>
      </pc:sldChg>
      <pc:sldChg chg="modSp mod">
        <pc:chgData name="Malek Alkholy" userId="b8ea5062cb0c2681" providerId="LiveId" clId="{06E20301-F1E6-4D6D-BE6F-77AF6EA2E9E9}" dt="2025-06-18T13:53:36.397" v="1726" actId="20577"/>
        <pc:sldMkLst>
          <pc:docMk/>
          <pc:sldMk cId="1140162630" sldId="547"/>
        </pc:sldMkLst>
        <pc:spChg chg="mod">
          <ac:chgData name="Malek Alkholy" userId="b8ea5062cb0c2681" providerId="LiveId" clId="{06E20301-F1E6-4D6D-BE6F-77AF6EA2E9E9}" dt="2025-06-18T13:53:36.397" v="1726" actId="20577"/>
          <ac:spMkLst>
            <pc:docMk/>
            <pc:sldMk cId="1140162630" sldId="547"/>
            <ac:spMk id="25" creationId="{00000000-0000-0000-0000-000000000000}"/>
          </ac:spMkLst>
        </pc:spChg>
      </pc:sldChg>
      <pc:sldChg chg="modSp mod">
        <pc:chgData name="Malek Alkholy" userId="b8ea5062cb0c2681" providerId="LiveId" clId="{06E20301-F1E6-4D6D-BE6F-77AF6EA2E9E9}" dt="2025-06-18T14:07:58.351" v="2061" actId="20577"/>
        <pc:sldMkLst>
          <pc:docMk/>
          <pc:sldMk cId="1800775181" sldId="549"/>
        </pc:sldMkLst>
        <pc:spChg chg="mod">
          <ac:chgData name="Malek Alkholy" userId="b8ea5062cb0c2681" providerId="LiveId" clId="{06E20301-F1E6-4D6D-BE6F-77AF6EA2E9E9}" dt="2025-06-18T14:07:58.351" v="2061" actId="20577"/>
          <ac:spMkLst>
            <pc:docMk/>
            <pc:sldMk cId="1800775181" sldId="549"/>
            <ac:spMk id="25" creationId="{00000000-0000-0000-0000-000000000000}"/>
          </ac:spMkLst>
        </pc:spChg>
      </pc:sldChg>
      <pc:sldChg chg="modSp mod">
        <pc:chgData name="Malek Alkholy" userId="b8ea5062cb0c2681" providerId="LiveId" clId="{06E20301-F1E6-4D6D-BE6F-77AF6EA2E9E9}" dt="2025-06-18T12:30:12.486" v="253" actId="20577"/>
        <pc:sldMkLst>
          <pc:docMk/>
          <pc:sldMk cId="4033472675" sldId="551"/>
        </pc:sldMkLst>
        <pc:spChg chg="mod">
          <ac:chgData name="Malek Alkholy" userId="b8ea5062cb0c2681" providerId="LiveId" clId="{06E20301-F1E6-4D6D-BE6F-77AF6EA2E9E9}" dt="2025-06-18T12:29:53.009" v="249" actId="1076"/>
          <ac:spMkLst>
            <pc:docMk/>
            <pc:sldMk cId="4033472675" sldId="551"/>
            <ac:spMk id="25" creationId="{00000000-0000-0000-0000-000000000000}"/>
          </ac:spMkLst>
        </pc:spChg>
      </pc:sldChg>
      <pc:sldChg chg="addSp delSp modSp mod">
        <pc:chgData name="Malek Alkholy" userId="b8ea5062cb0c2681" providerId="LiveId" clId="{06E20301-F1E6-4D6D-BE6F-77AF6EA2E9E9}" dt="2025-06-18T21:36:59.199" v="6385" actId="207"/>
        <pc:sldMkLst>
          <pc:docMk/>
          <pc:sldMk cId="1243276405" sldId="553"/>
        </pc:sldMkLst>
        <pc:spChg chg="mod">
          <ac:chgData name="Malek Alkholy" userId="b8ea5062cb0c2681" providerId="LiveId" clId="{06E20301-F1E6-4D6D-BE6F-77AF6EA2E9E9}" dt="2025-06-18T21:36:59.199" v="6385" actId="207"/>
          <ac:spMkLst>
            <pc:docMk/>
            <pc:sldMk cId="1243276405" sldId="553"/>
            <ac:spMk id="25" creationId="{00000000-0000-0000-0000-000000000000}"/>
          </ac:spMkLst>
        </pc:spChg>
      </pc:sldChg>
      <pc:sldChg chg="addSp delSp modSp mod">
        <pc:chgData name="Malek Alkholy" userId="b8ea5062cb0c2681" providerId="LiveId" clId="{06E20301-F1E6-4D6D-BE6F-77AF6EA2E9E9}" dt="2025-06-18T21:43:22.276" v="6398" actId="1076"/>
        <pc:sldMkLst>
          <pc:docMk/>
          <pc:sldMk cId="2946330290" sldId="555"/>
        </pc:sldMkLst>
        <pc:spChg chg="mod">
          <ac:chgData name="Malek Alkholy" userId="b8ea5062cb0c2681" providerId="LiveId" clId="{06E20301-F1E6-4D6D-BE6F-77AF6EA2E9E9}" dt="2025-06-18T21:37:09.097" v="6386" actId="207"/>
          <ac:spMkLst>
            <pc:docMk/>
            <pc:sldMk cId="2946330290" sldId="555"/>
            <ac:spMk id="25" creationId="{00000000-0000-0000-0000-000000000000}"/>
          </ac:spMkLst>
        </pc:spChg>
      </pc:sldChg>
      <pc:sldChg chg="addSp modSp mod">
        <pc:chgData name="Malek Alkholy" userId="b8ea5062cb0c2681" providerId="LiveId" clId="{06E20301-F1E6-4D6D-BE6F-77AF6EA2E9E9}" dt="2025-06-18T21:41:20.724" v="6394" actId="14100"/>
        <pc:sldMkLst>
          <pc:docMk/>
          <pc:sldMk cId="872543429" sldId="557"/>
        </pc:sldMkLst>
        <pc:spChg chg="mod">
          <ac:chgData name="Malek Alkholy" userId="b8ea5062cb0c2681" providerId="LiveId" clId="{06E20301-F1E6-4D6D-BE6F-77AF6EA2E9E9}" dt="2025-06-18T21:41:20.724" v="6394" actId="14100"/>
          <ac:spMkLst>
            <pc:docMk/>
            <pc:sldMk cId="872543429" sldId="557"/>
            <ac:spMk id="25" creationId="{00000000-0000-0000-0000-000000000000}"/>
          </ac:spMkLst>
        </pc:spChg>
      </pc:sldChg>
      <pc:sldChg chg="addSp modSp mod">
        <pc:chgData name="Malek Alkholy" userId="b8ea5062cb0c2681" providerId="LiveId" clId="{06E20301-F1E6-4D6D-BE6F-77AF6EA2E9E9}" dt="2025-06-18T21:44:00.581" v="6404" actId="14100"/>
        <pc:sldMkLst>
          <pc:docMk/>
          <pc:sldMk cId="2879204507" sldId="558"/>
        </pc:sldMkLst>
        <pc:spChg chg="mod">
          <ac:chgData name="Malek Alkholy" userId="b8ea5062cb0c2681" providerId="LiveId" clId="{06E20301-F1E6-4D6D-BE6F-77AF6EA2E9E9}" dt="2025-06-18T21:44:00.581" v="6404" actId="14100"/>
          <ac:spMkLst>
            <pc:docMk/>
            <pc:sldMk cId="2879204507" sldId="558"/>
            <ac:spMk id="25" creationId="{00000000-0000-0000-0000-000000000000}"/>
          </ac:spMkLst>
        </pc:spChg>
      </pc:sldChg>
      <pc:sldChg chg="addSp modSp mod">
        <pc:chgData name="Malek Alkholy" userId="b8ea5062cb0c2681" providerId="LiveId" clId="{06E20301-F1E6-4D6D-BE6F-77AF6EA2E9E9}" dt="2025-06-18T21:43:46.175" v="6401" actId="14100"/>
        <pc:sldMkLst>
          <pc:docMk/>
          <pc:sldMk cId="1517959432" sldId="560"/>
        </pc:sldMkLst>
        <pc:spChg chg="mod">
          <ac:chgData name="Malek Alkholy" userId="b8ea5062cb0c2681" providerId="LiveId" clId="{06E20301-F1E6-4D6D-BE6F-77AF6EA2E9E9}" dt="2025-06-18T21:43:46.175" v="6401" actId="14100"/>
          <ac:spMkLst>
            <pc:docMk/>
            <pc:sldMk cId="1517959432" sldId="560"/>
            <ac:spMk id="25" creationId="{00000000-0000-0000-0000-000000000000}"/>
          </ac:spMkLst>
        </pc:spChg>
      </pc:sldChg>
      <pc:sldChg chg="addSp modSp mod">
        <pc:chgData name="Malek Alkholy" userId="b8ea5062cb0c2681" providerId="LiveId" clId="{06E20301-F1E6-4D6D-BE6F-77AF6EA2E9E9}" dt="2025-06-18T21:48:08.887" v="6426" actId="14100"/>
        <pc:sldMkLst>
          <pc:docMk/>
          <pc:sldMk cId="618485783" sldId="562"/>
        </pc:sldMkLst>
        <pc:spChg chg="mod">
          <ac:chgData name="Malek Alkholy" userId="b8ea5062cb0c2681" providerId="LiveId" clId="{06E20301-F1E6-4D6D-BE6F-77AF6EA2E9E9}" dt="2025-06-18T21:48:08.887" v="6426" actId="14100"/>
          <ac:spMkLst>
            <pc:docMk/>
            <pc:sldMk cId="618485783" sldId="562"/>
            <ac:spMk id="25" creationId="{00000000-0000-0000-0000-000000000000}"/>
          </ac:spMkLst>
        </pc:spChg>
        <pc:picChg chg="add mod">
          <ac:chgData name="Malek Alkholy" userId="b8ea5062cb0c2681" providerId="LiveId" clId="{06E20301-F1E6-4D6D-BE6F-77AF6EA2E9E9}" dt="2025-06-18T21:47:59.148" v="6425" actId="14100"/>
          <ac:picMkLst>
            <pc:docMk/>
            <pc:sldMk cId="618485783" sldId="562"/>
            <ac:picMk id="6" creationId="{CB307ACC-ACF6-B826-C374-AC12F764306A}"/>
          </ac:picMkLst>
        </pc:picChg>
      </pc:sldChg>
      <pc:sldChg chg="modSp mod">
        <pc:chgData name="Malek Alkholy" userId="b8ea5062cb0c2681" providerId="LiveId" clId="{06E20301-F1E6-4D6D-BE6F-77AF6EA2E9E9}" dt="2025-06-17T23:19:01.257" v="145" actId="2710"/>
        <pc:sldMkLst>
          <pc:docMk/>
          <pc:sldMk cId="1112698295" sldId="565"/>
        </pc:sldMkLst>
        <pc:spChg chg="mod">
          <ac:chgData name="Malek Alkholy" userId="b8ea5062cb0c2681" providerId="LiveId" clId="{06E20301-F1E6-4D6D-BE6F-77AF6EA2E9E9}" dt="2025-06-17T23:19:01.257" v="145" actId="2710"/>
          <ac:spMkLst>
            <pc:docMk/>
            <pc:sldMk cId="1112698295" sldId="565"/>
            <ac:spMk id="25" creationId="{C208D7DB-FEDA-636C-35E0-914EB34FC69B}"/>
          </ac:spMkLst>
        </pc:spChg>
      </pc:sldChg>
      <pc:sldChg chg="addSp delSp modSp mod">
        <pc:chgData name="Malek Alkholy" userId="b8ea5062cb0c2681" providerId="LiveId" clId="{06E20301-F1E6-4D6D-BE6F-77AF6EA2E9E9}" dt="2025-06-18T21:56:52.792" v="6449" actId="1076"/>
        <pc:sldMkLst>
          <pc:docMk/>
          <pc:sldMk cId="3030735572" sldId="567"/>
        </pc:sldMkLst>
        <pc:spChg chg="mod">
          <ac:chgData name="Malek Alkholy" userId="b8ea5062cb0c2681" providerId="LiveId" clId="{06E20301-F1E6-4D6D-BE6F-77AF6EA2E9E9}" dt="2025-06-18T21:56:14.906" v="6445" actId="1076"/>
          <ac:spMkLst>
            <pc:docMk/>
            <pc:sldMk cId="3030735572" sldId="567"/>
            <ac:spMk id="25" creationId="{00000000-0000-0000-0000-000000000000}"/>
          </ac:spMkLst>
        </pc:spChg>
      </pc:sldChg>
      <pc:sldChg chg="addSp modSp mod">
        <pc:chgData name="Malek Alkholy" userId="b8ea5062cb0c2681" providerId="LiveId" clId="{06E20301-F1E6-4D6D-BE6F-77AF6EA2E9E9}" dt="2025-06-18T21:49:44.254" v="6430" actId="20577"/>
        <pc:sldMkLst>
          <pc:docMk/>
          <pc:sldMk cId="3490736998" sldId="568"/>
        </pc:sldMkLst>
        <pc:spChg chg="mod">
          <ac:chgData name="Malek Alkholy" userId="b8ea5062cb0c2681" providerId="LiveId" clId="{06E20301-F1E6-4D6D-BE6F-77AF6EA2E9E9}" dt="2025-06-18T21:49:44.254" v="6430" actId="20577"/>
          <ac:spMkLst>
            <pc:docMk/>
            <pc:sldMk cId="3490736998" sldId="568"/>
            <ac:spMk id="25" creationId="{00000000-0000-0000-0000-000000000000}"/>
          </ac:spMkLst>
        </pc:spChg>
      </pc:sldChg>
      <pc:sldChg chg="delSp modSp mod">
        <pc:chgData name="Malek Alkholy" userId="b8ea5062cb0c2681" providerId="LiveId" clId="{06E20301-F1E6-4D6D-BE6F-77AF6EA2E9E9}" dt="2025-06-18T14:37:57.942" v="2543" actId="207"/>
        <pc:sldMkLst>
          <pc:docMk/>
          <pc:sldMk cId="707623981" sldId="569"/>
        </pc:sldMkLst>
        <pc:spChg chg="mod">
          <ac:chgData name="Malek Alkholy" userId="b8ea5062cb0c2681" providerId="LiveId" clId="{06E20301-F1E6-4D6D-BE6F-77AF6EA2E9E9}" dt="2025-06-18T14:37:57.942" v="2543" actId="207"/>
          <ac:spMkLst>
            <pc:docMk/>
            <pc:sldMk cId="707623981" sldId="569"/>
            <ac:spMk id="25" creationId="{00000000-0000-0000-0000-000000000000}"/>
          </ac:spMkLst>
        </pc:spChg>
      </pc:sldChg>
      <pc:sldChg chg="addSp delSp modSp mod">
        <pc:chgData name="Malek Alkholy" userId="b8ea5062cb0c2681" providerId="LiveId" clId="{06E20301-F1E6-4D6D-BE6F-77AF6EA2E9E9}" dt="2025-06-18T21:57:04.605" v="6453" actId="962"/>
        <pc:sldMkLst>
          <pc:docMk/>
          <pc:sldMk cId="971478449" sldId="571"/>
        </pc:sldMkLst>
        <pc:spChg chg="mod">
          <ac:chgData name="Malek Alkholy" userId="b8ea5062cb0c2681" providerId="LiveId" clId="{06E20301-F1E6-4D6D-BE6F-77AF6EA2E9E9}" dt="2025-06-18T14:38:03.129" v="2544" actId="207"/>
          <ac:spMkLst>
            <pc:docMk/>
            <pc:sldMk cId="971478449" sldId="571"/>
            <ac:spMk id="25" creationId="{00000000-0000-0000-0000-000000000000}"/>
          </ac:spMkLst>
        </pc:spChg>
      </pc:sldChg>
      <pc:sldChg chg="modSp mod">
        <pc:chgData name="Malek Alkholy" userId="b8ea5062cb0c2681" providerId="LiveId" clId="{06E20301-F1E6-4D6D-BE6F-77AF6EA2E9E9}" dt="2025-06-18T15:37:43.820" v="3381" actId="207"/>
        <pc:sldMkLst>
          <pc:docMk/>
          <pc:sldMk cId="3372547109" sldId="573"/>
        </pc:sldMkLst>
        <pc:spChg chg="mod">
          <ac:chgData name="Malek Alkholy" userId="b8ea5062cb0c2681" providerId="LiveId" clId="{06E20301-F1E6-4D6D-BE6F-77AF6EA2E9E9}" dt="2025-06-18T15:37:43.820" v="3381" actId="207"/>
          <ac:spMkLst>
            <pc:docMk/>
            <pc:sldMk cId="3372547109" sldId="573"/>
            <ac:spMk id="25" creationId="{00000000-0000-0000-0000-000000000000}"/>
          </ac:spMkLst>
        </pc:spChg>
      </pc:sldChg>
      <pc:sldChg chg="addSp delSp modSp mod">
        <pc:chgData name="Malek Alkholy" userId="b8ea5062cb0c2681" providerId="LiveId" clId="{06E20301-F1E6-4D6D-BE6F-77AF6EA2E9E9}" dt="2025-06-18T22:20:38.744" v="6560" actId="20577"/>
        <pc:sldMkLst>
          <pc:docMk/>
          <pc:sldMk cId="1576906761" sldId="575"/>
        </pc:sldMkLst>
        <pc:spChg chg="mod">
          <ac:chgData name="Malek Alkholy" userId="b8ea5062cb0c2681" providerId="LiveId" clId="{06E20301-F1E6-4D6D-BE6F-77AF6EA2E9E9}" dt="2025-06-18T22:20:38.744" v="6560" actId="20577"/>
          <ac:spMkLst>
            <pc:docMk/>
            <pc:sldMk cId="1576906761" sldId="575"/>
            <ac:spMk id="25" creationId="{00000000-0000-0000-0000-000000000000}"/>
          </ac:spMkLst>
        </pc:spChg>
      </pc:sldChg>
      <pc:sldChg chg="addSp delSp modSp mod">
        <pc:chgData name="Malek Alkholy" userId="b8ea5062cb0c2681" providerId="LiveId" clId="{06E20301-F1E6-4D6D-BE6F-77AF6EA2E9E9}" dt="2025-06-18T22:18:22.261" v="6550" actId="1076"/>
        <pc:sldMkLst>
          <pc:docMk/>
          <pc:sldMk cId="3172661822" sldId="577"/>
        </pc:sldMkLst>
        <pc:spChg chg="mod">
          <ac:chgData name="Malek Alkholy" userId="b8ea5062cb0c2681" providerId="LiveId" clId="{06E20301-F1E6-4D6D-BE6F-77AF6EA2E9E9}" dt="2025-06-18T16:12:17.703" v="3387" actId="20577"/>
          <ac:spMkLst>
            <pc:docMk/>
            <pc:sldMk cId="3172661822" sldId="577"/>
            <ac:spMk id="25" creationId="{00000000-0000-0000-0000-000000000000}"/>
          </ac:spMkLst>
        </pc:spChg>
      </pc:sldChg>
      <pc:sldChg chg="addSp delSp modSp mod">
        <pc:chgData name="Malek Alkholy" userId="b8ea5062cb0c2681" providerId="LiveId" clId="{06E20301-F1E6-4D6D-BE6F-77AF6EA2E9E9}" dt="2025-06-18T22:08:34.424" v="6490" actId="962"/>
        <pc:sldMkLst>
          <pc:docMk/>
          <pc:sldMk cId="3232906536" sldId="579"/>
        </pc:sldMkLst>
        <pc:spChg chg="mod">
          <ac:chgData name="Malek Alkholy" userId="b8ea5062cb0c2681" providerId="LiveId" clId="{06E20301-F1E6-4D6D-BE6F-77AF6EA2E9E9}" dt="2025-06-18T22:08:27.558" v="6487" actId="20577"/>
          <ac:spMkLst>
            <pc:docMk/>
            <pc:sldMk cId="3232906536" sldId="579"/>
            <ac:spMk id="25" creationId="{00000000-0000-0000-0000-000000000000}"/>
          </ac:spMkLst>
        </pc:spChg>
      </pc:sldChg>
      <pc:sldChg chg="modSp add del mod">
        <pc:chgData name="Malek Alkholy" userId="b8ea5062cb0c2681" providerId="LiveId" clId="{06E20301-F1E6-4D6D-BE6F-77AF6EA2E9E9}" dt="2025-06-18T16:46:30.232" v="3748" actId="2696"/>
        <pc:sldMkLst>
          <pc:docMk/>
          <pc:sldMk cId="1697916671" sldId="581"/>
        </pc:sldMkLst>
        <pc:spChg chg="mod">
          <ac:chgData name="Malek Alkholy" userId="b8ea5062cb0c2681" providerId="LiveId" clId="{06E20301-F1E6-4D6D-BE6F-77AF6EA2E9E9}" dt="2025-06-18T16:39:46.951" v="3746" actId="20577"/>
          <ac:spMkLst>
            <pc:docMk/>
            <pc:sldMk cId="1697916671" sldId="581"/>
            <ac:spMk id="25" creationId="{00000000-0000-0000-0000-000000000000}"/>
          </ac:spMkLst>
        </pc:spChg>
      </pc:sldChg>
      <pc:sldChg chg="addSp modSp mod">
        <pc:chgData name="Malek Alkholy" userId="b8ea5062cb0c2681" providerId="LiveId" clId="{06E20301-F1E6-4D6D-BE6F-77AF6EA2E9E9}" dt="2025-06-18T18:16:19.505" v="4956" actId="20577"/>
        <pc:sldMkLst>
          <pc:docMk/>
          <pc:sldMk cId="629620827" sldId="582"/>
        </pc:sldMkLst>
        <pc:spChg chg="mod">
          <ac:chgData name="Malek Alkholy" userId="b8ea5062cb0c2681" providerId="LiveId" clId="{06E20301-F1E6-4D6D-BE6F-77AF6EA2E9E9}" dt="2025-06-18T18:13:27.193" v="4950" actId="20577"/>
          <ac:spMkLst>
            <pc:docMk/>
            <pc:sldMk cId="629620827" sldId="582"/>
            <ac:spMk id="25" creationId="{00000000-0000-0000-0000-000000000000}"/>
          </ac:spMkLst>
        </pc:spChg>
      </pc:sldChg>
      <pc:sldChg chg="modSp mod">
        <pc:chgData name="Malek Alkholy" userId="b8ea5062cb0c2681" providerId="LiveId" clId="{06E20301-F1E6-4D6D-BE6F-77AF6EA2E9E9}" dt="2025-06-18T19:03:31.218" v="5657" actId="20577"/>
        <pc:sldMkLst>
          <pc:docMk/>
          <pc:sldMk cId="715235238" sldId="584"/>
        </pc:sldMkLst>
        <pc:spChg chg="mod">
          <ac:chgData name="Malek Alkholy" userId="b8ea5062cb0c2681" providerId="LiveId" clId="{06E20301-F1E6-4D6D-BE6F-77AF6EA2E9E9}" dt="2025-06-18T19:03:31.218" v="5657" actId="20577"/>
          <ac:spMkLst>
            <pc:docMk/>
            <pc:sldMk cId="715235238" sldId="584"/>
            <ac:spMk id="25" creationId="{00000000-0000-0000-0000-000000000000}"/>
          </ac:spMkLst>
        </pc:spChg>
      </pc:sldChg>
      <pc:sldChg chg="addSp modSp mod">
        <pc:chgData name="Malek Alkholy" userId="b8ea5062cb0c2681" providerId="LiveId" clId="{06E20301-F1E6-4D6D-BE6F-77AF6EA2E9E9}" dt="2025-06-18T19:07:11.588" v="5666" actId="20577"/>
        <pc:sldMkLst>
          <pc:docMk/>
          <pc:sldMk cId="2053257347" sldId="586"/>
        </pc:sldMkLst>
        <pc:spChg chg="mod">
          <ac:chgData name="Malek Alkholy" userId="b8ea5062cb0c2681" providerId="LiveId" clId="{06E20301-F1E6-4D6D-BE6F-77AF6EA2E9E9}" dt="2025-06-18T12:42:14.551" v="501" actId="1076"/>
          <ac:spMkLst>
            <pc:docMk/>
            <pc:sldMk cId="2053257347" sldId="586"/>
            <ac:spMk id="3" creationId="{22B9372E-F18B-0A56-3507-CF0D98D4F0FB}"/>
          </ac:spMkLst>
        </pc:spChg>
        <pc:spChg chg="mod">
          <ac:chgData name="Malek Alkholy" userId="b8ea5062cb0c2681" providerId="LiveId" clId="{06E20301-F1E6-4D6D-BE6F-77AF6EA2E9E9}" dt="2025-06-18T19:06:55.480" v="5658" actId="207"/>
          <ac:spMkLst>
            <pc:docMk/>
            <pc:sldMk cId="2053257347" sldId="586"/>
            <ac:spMk id="25" creationId="{00000000-0000-0000-0000-000000000000}"/>
          </ac:spMkLst>
        </pc:spChg>
      </pc:sldChg>
      <pc:sldChg chg="del">
        <pc:chgData name="Malek Alkholy" userId="b8ea5062cb0c2681" providerId="LiveId" clId="{06E20301-F1E6-4D6D-BE6F-77AF6EA2E9E9}" dt="2025-06-17T23:15:35.574" v="122" actId="47"/>
        <pc:sldMkLst>
          <pc:docMk/>
          <pc:sldMk cId="931940432" sldId="587"/>
        </pc:sldMkLst>
      </pc:sldChg>
      <pc:sldChg chg="modSp mod">
        <pc:chgData name="Malek Alkholy" userId="b8ea5062cb0c2681" providerId="LiveId" clId="{06E20301-F1E6-4D6D-BE6F-77AF6EA2E9E9}" dt="2025-06-18T19:07:01.105" v="5659" actId="207"/>
        <pc:sldMkLst>
          <pc:docMk/>
          <pc:sldMk cId="2459019413" sldId="589"/>
        </pc:sldMkLst>
        <pc:spChg chg="mod">
          <ac:chgData name="Malek Alkholy" userId="b8ea5062cb0c2681" providerId="LiveId" clId="{06E20301-F1E6-4D6D-BE6F-77AF6EA2E9E9}" dt="2025-06-18T19:07:01.105" v="5659" actId="207"/>
          <ac:spMkLst>
            <pc:docMk/>
            <pc:sldMk cId="2459019413" sldId="589"/>
            <ac:spMk id="25" creationId="{00000000-0000-0000-0000-000000000000}"/>
          </ac:spMkLst>
        </pc:spChg>
      </pc:sldChg>
      <pc:sldChg chg="addSp delSp modSp mod">
        <pc:chgData name="Malek Alkholy" userId="b8ea5062cb0c2681" providerId="LiveId" clId="{06E20301-F1E6-4D6D-BE6F-77AF6EA2E9E9}" dt="2025-06-18T22:15:44.055" v="6541" actId="962"/>
        <pc:sldMkLst>
          <pc:docMk/>
          <pc:sldMk cId="5167051" sldId="591"/>
        </pc:sldMkLst>
        <pc:spChg chg="mod">
          <ac:chgData name="Malek Alkholy" userId="b8ea5062cb0c2681" providerId="LiveId" clId="{06E20301-F1E6-4D6D-BE6F-77AF6EA2E9E9}" dt="2025-06-18T19:25:28.037" v="5721" actId="20577"/>
          <ac:spMkLst>
            <pc:docMk/>
            <pc:sldMk cId="5167051" sldId="591"/>
            <ac:spMk id="25" creationId="{00000000-0000-0000-0000-000000000000}"/>
          </ac:spMkLst>
        </pc:spChg>
      </pc:sldChg>
      <pc:sldChg chg="addSp delSp modSp mod">
        <pc:chgData name="Malek Alkholy" userId="b8ea5062cb0c2681" providerId="LiveId" clId="{06E20301-F1E6-4D6D-BE6F-77AF6EA2E9E9}" dt="2025-06-18T22:13:00.450" v="6527" actId="1076"/>
        <pc:sldMkLst>
          <pc:docMk/>
          <pc:sldMk cId="1547225473" sldId="593"/>
        </pc:sldMkLst>
        <pc:spChg chg="mod">
          <ac:chgData name="Malek Alkholy" userId="b8ea5062cb0c2681" providerId="LiveId" clId="{06E20301-F1E6-4D6D-BE6F-77AF6EA2E9E9}" dt="2025-06-18T12:48:46.703" v="557" actId="1076"/>
          <ac:spMkLst>
            <pc:docMk/>
            <pc:sldMk cId="1547225473" sldId="593"/>
            <ac:spMk id="3" creationId="{22B9372E-F18B-0A56-3507-CF0D98D4F0FB}"/>
          </ac:spMkLst>
        </pc:spChg>
        <pc:spChg chg="mod">
          <ac:chgData name="Malek Alkholy" userId="b8ea5062cb0c2681" providerId="LiveId" clId="{06E20301-F1E6-4D6D-BE6F-77AF6EA2E9E9}" dt="2025-06-18T19:26:00.133" v="5722" actId="20577"/>
          <ac:spMkLst>
            <pc:docMk/>
            <pc:sldMk cId="1547225473" sldId="593"/>
            <ac:spMk id="25" creationId="{00000000-0000-0000-0000-000000000000}"/>
          </ac:spMkLst>
        </pc:spChg>
      </pc:sldChg>
      <pc:sldChg chg="addSp delSp modSp mod">
        <pc:chgData name="Malek Alkholy" userId="b8ea5062cb0c2681" providerId="LiveId" clId="{06E20301-F1E6-4D6D-BE6F-77AF6EA2E9E9}" dt="2025-06-18T22:09:02.876" v="6499" actId="14100"/>
        <pc:sldMkLst>
          <pc:docMk/>
          <pc:sldMk cId="3453954220" sldId="613"/>
        </pc:sldMkLst>
        <pc:spChg chg="mod">
          <ac:chgData name="Malek Alkholy" userId="b8ea5062cb0c2681" providerId="LiveId" clId="{06E20301-F1E6-4D6D-BE6F-77AF6EA2E9E9}" dt="2025-06-18T22:08:52.219" v="6494" actId="14100"/>
          <ac:spMkLst>
            <pc:docMk/>
            <pc:sldMk cId="3453954220" sldId="613"/>
            <ac:spMk id="25" creationId="{F59953B4-3DD4-6249-6EAE-C45E220C01D6}"/>
          </ac:spMkLst>
        </pc:spChg>
      </pc:sldChg>
      <pc:sldChg chg="addSp modSp mod">
        <pc:chgData name="Malek Alkholy" userId="b8ea5062cb0c2681" providerId="LiveId" clId="{06E20301-F1E6-4D6D-BE6F-77AF6EA2E9E9}" dt="2025-06-18T22:09:30.435" v="6508" actId="1076"/>
        <pc:sldMkLst>
          <pc:docMk/>
          <pc:sldMk cId="3581601075" sldId="615"/>
        </pc:sldMkLst>
        <pc:spChg chg="mod">
          <ac:chgData name="Malek Alkholy" userId="b8ea5062cb0c2681" providerId="LiveId" clId="{06E20301-F1E6-4D6D-BE6F-77AF6EA2E9E9}" dt="2025-06-18T16:36:49.959" v="3743" actId="1038"/>
          <ac:spMkLst>
            <pc:docMk/>
            <pc:sldMk cId="3581601075" sldId="615"/>
            <ac:spMk id="23" creationId="{DE47110B-E00B-B10C-21EB-2BBCB4A5A5F5}"/>
          </ac:spMkLst>
        </pc:spChg>
        <pc:spChg chg="mod">
          <ac:chgData name="Malek Alkholy" userId="b8ea5062cb0c2681" providerId="LiveId" clId="{06E20301-F1E6-4D6D-BE6F-77AF6EA2E9E9}" dt="2025-06-18T22:09:28.426" v="6507" actId="14100"/>
          <ac:spMkLst>
            <pc:docMk/>
            <pc:sldMk cId="3581601075" sldId="615"/>
            <ac:spMk id="25" creationId="{12ECF142-8D09-5F0B-941B-CF8F123C82D5}"/>
          </ac:spMkLst>
        </pc:spChg>
      </pc:sldChg>
      <pc:sldChg chg="addSp modSp mod">
        <pc:chgData name="Malek Alkholy" userId="b8ea5062cb0c2681" providerId="LiveId" clId="{06E20301-F1E6-4D6D-BE6F-77AF6EA2E9E9}" dt="2025-06-18T21:44:20.480" v="6408" actId="14100"/>
        <pc:sldMkLst>
          <pc:docMk/>
          <pc:sldMk cId="3727259487" sldId="617"/>
        </pc:sldMkLst>
        <pc:spChg chg="mod">
          <ac:chgData name="Malek Alkholy" userId="b8ea5062cb0c2681" providerId="LiveId" clId="{06E20301-F1E6-4D6D-BE6F-77AF6EA2E9E9}" dt="2025-06-18T21:44:20.480" v="6408" actId="14100"/>
          <ac:spMkLst>
            <pc:docMk/>
            <pc:sldMk cId="3727259487" sldId="617"/>
            <ac:spMk id="25" creationId="{5CFC4028-F42C-7AF4-55AF-DCB2CECC3AE8}"/>
          </ac:spMkLst>
        </pc:spChg>
      </pc:sldChg>
      <pc:sldChg chg="modSp mod">
        <pc:chgData name="Malek Alkholy" userId="b8ea5062cb0c2681" providerId="LiveId" clId="{06E20301-F1E6-4D6D-BE6F-77AF6EA2E9E9}" dt="2025-06-18T13:11:12.215" v="1255" actId="14100"/>
        <pc:sldMkLst>
          <pc:docMk/>
          <pc:sldMk cId="1720142267" sldId="619"/>
        </pc:sldMkLst>
        <pc:spChg chg="mod">
          <ac:chgData name="Malek Alkholy" userId="b8ea5062cb0c2681" providerId="LiveId" clId="{06E20301-F1E6-4D6D-BE6F-77AF6EA2E9E9}" dt="2025-06-18T13:11:12.215" v="1255" actId="14100"/>
          <ac:spMkLst>
            <pc:docMk/>
            <pc:sldMk cId="1720142267" sldId="619"/>
            <ac:spMk id="25" creationId="{755A9E7D-E290-9A89-1C3B-9E71014D1F12}"/>
          </ac:spMkLst>
        </pc:spChg>
      </pc:sldChg>
      <pc:sldChg chg="new del">
        <pc:chgData name="Malek Alkholy" userId="b8ea5062cb0c2681" providerId="LiveId" clId="{06E20301-F1E6-4D6D-BE6F-77AF6EA2E9E9}" dt="2025-06-18T14:28:38.658" v="2185" actId="47"/>
        <pc:sldMkLst>
          <pc:docMk/>
          <pc:sldMk cId="3622171376" sldId="620"/>
        </pc:sldMkLst>
      </pc:sldChg>
      <pc:sldChg chg="addSp delSp modSp add mod">
        <pc:chgData name="Malek Alkholy" userId="b8ea5062cb0c2681" providerId="LiveId" clId="{06E20301-F1E6-4D6D-BE6F-77AF6EA2E9E9}" dt="2025-06-18T21:44:52.851" v="6412" actId="14100"/>
        <pc:sldMkLst>
          <pc:docMk/>
          <pc:sldMk cId="4260543137" sldId="621"/>
        </pc:sldMkLst>
        <pc:spChg chg="mod">
          <ac:chgData name="Malek Alkholy" userId="b8ea5062cb0c2681" providerId="LiveId" clId="{06E20301-F1E6-4D6D-BE6F-77AF6EA2E9E9}" dt="2025-06-18T21:44:52.851" v="6412" actId="14100"/>
          <ac:spMkLst>
            <pc:docMk/>
            <pc:sldMk cId="4260543137" sldId="621"/>
            <ac:spMk id="25" creationId="{A4E21127-02D1-851C-BBF3-0BF7514D4F6D}"/>
          </ac:spMkLst>
        </pc:spChg>
      </pc:sldChg>
      <pc:sldChg chg="new del">
        <pc:chgData name="Malek Alkholy" userId="b8ea5062cb0c2681" providerId="LiveId" clId="{06E20301-F1E6-4D6D-BE6F-77AF6EA2E9E9}" dt="2025-06-18T14:58:40.184" v="2552" actId="47"/>
        <pc:sldMkLst>
          <pc:docMk/>
          <pc:sldMk cId="2706373185" sldId="622"/>
        </pc:sldMkLst>
      </pc:sldChg>
      <pc:sldChg chg="addSp delSp modSp add mod">
        <pc:chgData name="Malek Alkholy" userId="b8ea5062cb0c2681" providerId="LiveId" clId="{06E20301-F1E6-4D6D-BE6F-77AF6EA2E9E9}" dt="2025-06-18T22:02:09.142" v="6462" actId="20577"/>
        <pc:sldMkLst>
          <pc:docMk/>
          <pc:sldMk cId="149695656" sldId="623"/>
        </pc:sldMkLst>
        <pc:spChg chg="mod">
          <ac:chgData name="Malek Alkholy" userId="b8ea5062cb0c2681" providerId="LiveId" clId="{06E20301-F1E6-4D6D-BE6F-77AF6EA2E9E9}" dt="2025-06-18T22:02:09.142" v="6462" actId="20577"/>
          <ac:spMkLst>
            <pc:docMk/>
            <pc:sldMk cId="149695656" sldId="623"/>
            <ac:spMk id="25" creationId="{FABD939D-1A53-D55F-8746-8DF2FFF70047}"/>
          </ac:spMkLst>
        </pc:spChg>
      </pc:sldChg>
      <pc:sldChg chg="new del">
        <pc:chgData name="Malek Alkholy" userId="b8ea5062cb0c2681" providerId="LiveId" clId="{06E20301-F1E6-4D6D-BE6F-77AF6EA2E9E9}" dt="2025-06-18T16:46:47.214" v="3751" actId="47"/>
        <pc:sldMkLst>
          <pc:docMk/>
          <pc:sldMk cId="138642817" sldId="624"/>
        </pc:sldMkLst>
      </pc:sldChg>
      <pc:sldChg chg="delSp modSp add mod">
        <pc:chgData name="Malek Alkholy" userId="b8ea5062cb0c2681" providerId="LiveId" clId="{06E20301-F1E6-4D6D-BE6F-77AF6EA2E9E9}" dt="2025-06-18T17:57:00.671" v="4741" actId="20577"/>
        <pc:sldMkLst>
          <pc:docMk/>
          <pc:sldMk cId="1804007099" sldId="625"/>
        </pc:sldMkLst>
        <pc:spChg chg="mod">
          <ac:chgData name="Malek Alkholy" userId="b8ea5062cb0c2681" providerId="LiveId" clId="{06E20301-F1E6-4D6D-BE6F-77AF6EA2E9E9}" dt="2025-06-18T17:57:00.671" v="4741" actId="20577"/>
          <ac:spMkLst>
            <pc:docMk/>
            <pc:sldMk cId="1804007099" sldId="625"/>
            <ac:spMk id="25" creationId="{B42D1A07-D14D-6385-5924-8406F4B26F43}"/>
          </ac:spMkLst>
        </pc:spChg>
      </pc:sldChg>
      <pc:sldChg chg="new del">
        <pc:chgData name="Malek Alkholy" userId="b8ea5062cb0c2681" providerId="LiveId" clId="{06E20301-F1E6-4D6D-BE6F-77AF6EA2E9E9}" dt="2025-06-18T18:27:02.141" v="4959" actId="47"/>
        <pc:sldMkLst>
          <pc:docMk/>
          <pc:sldMk cId="1367168143" sldId="626"/>
        </pc:sldMkLst>
      </pc:sldChg>
      <pc:sldChg chg="delSp modSp add mod">
        <pc:chgData name="Malek Alkholy" userId="b8ea5062cb0c2681" providerId="LiveId" clId="{06E20301-F1E6-4D6D-BE6F-77AF6EA2E9E9}" dt="2025-06-18T18:52:08.126" v="5652" actId="20577"/>
        <pc:sldMkLst>
          <pc:docMk/>
          <pc:sldMk cId="237256410" sldId="627"/>
        </pc:sldMkLst>
        <pc:spChg chg="mod">
          <ac:chgData name="Malek Alkholy" userId="b8ea5062cb0c2681" providerId="LiveId" clId="{06E20301-F1E6-4D6D-BE6F-77AF6EA2E9E9}" dt="2025-06-18T18:52:08.126" v="5652" actId="20577"/>
          <ac:spMkLst>
            <pc:docMk/>
            <pc:sldMk cId="237256410" sldId="627"/>
            <ac:spMk id="25" creationId="{F324E257-E10C-E9B2-B033-C35202BE436A}"/>
          </ac:spMkLst>
        </pc:spChg>
      </pc:sldChg>
      <pc:sldChg chg="new del">
        <pc:chgData name="Malek Alkholy" userId="b8ea5062cb0c2681" providerId="LiveId" clId="{06E20301-F1E6-4D6D-BE6F-77AF6EA2E9E9}" dt="2025-06-18T19:26:34.808" v="5725" actId="47"/>
        <pc:sldMkLst>
          <pc:docMk/>
          <pc:sldMk cId="4172806537" sldId="628"/>
        </pc:sldMkLst>
      </pc:sldChg>
      <pc:sldChg chg="addSp delSp modSp add mod">
        <pc:chgData name="Malek Alkholy" userId="b8ea5062cb0c2681" providerId="LiveId" clId="{06E20301-F1E6-4D6D-BE6F-77AF6EA2E9E9}" dt="2025-06-18T22:12:56.647" v="6526" actId="1076"/>
        <pc:sldMkLst>
          <pc:docMk/>
          <pc:sldMk cId="3633601517" sldId="629"/>
        </pc:sldMkLst>
      </pc:sldChg>
    </pc:docChg>
  </pc:docChgLst>
  <pc:docChgLst>
    <pc:chgData name="Malek Alkholy" userId="b8ea5062cb0c2681" providerId="LiveId" clId="{4D1ED008-CEDF-4D9B-9E5F-E43F7D815DCA}"/>
    <pc:docChg chg="undo redo custSel addSld delSld modSld modSection">
      <pc:chgData name="Malek Alkholy" userId="b8ea5062cb0c2681" providerId="LiveId" clId="{4D1ED008-CEDF-4D9B-9E5F-E43F7D815DCA}" dt="2025-07-08T23:19:22.943" v="2284" actId="20577"/>
      <pc:docMkLst>
        <pc:docMk/>
      </pc:docMkLst>
      <pc:sldChg chg="modSp mod">
        <pc:chgData name="Malek Alkholy" userId="b8ea5062cb0c2681" providerId="LiveId" clId="{4D1ED008-CEDF-4D9B-9E5F-E43F7D815DCA}" dt="2025-07-08T09:42:28.734" v="117" actId="20577"/>
        <pc:sldMkLst>
          <pc:docMk/>
          <pc:sldMk cId="0" sldId="271"/>
        </pc:sldMkLst>
        <pc:spChg chg="mod">
          <ac:chgData name="Malek Alkholy" userId="b8ea5062cb0c2681" providerId="LiveId" clId="{4D1ED008-CEDF-4D9B-9E5F-E43F7D815DCA}" dt="2025-07-08T08:56:00.970" v="0" actId="313"/>
          <ac:spMkLst>
            <pc:docMk/>
            <pc:sldMk cId="0" sldId="271"/>
            <ac:spMk id="11" creationId="{00000000-0000-0000-0000-000000000000}"/>
          </ac:spMkLst>
        </pc:spChg>
        <pc:spChg chg="mod">
          <ac:chgData name="Malek Alkholy" userId="b8ea5062cb0c2681" providerId="LiveId" clId="{4D1ED008-CEDF-4D9B-9E5F-E43F7D815DCA}" dt="2025-07-08T09:42:28.734" v="117" actId="20577"/>
          <ac:spMkLst>
            <pc:docMk/>
            <pc:sldMk cId="0" sldId="271"/>
            <ac:spMk id="34" creationId="{00000000-0000-0000-0000-000000000000}"/>
          </ac:spMkLst>
        </pc:spChg>
      </pc:sldChg>
      <pc:sldChg chg="addSp delSp modSp mod">
        <pc:chgData name="Malek Alkholy" userId="b8ea5062cb0c2681" providerId="LiveId" clId="{4D1ED008-CEDF-4D9B-9E5F-E43F7D815DCA}" dt="2025-07-08T23:11:48.667" v="2236" actId="962"/>
        <pc:sldMkLst>
          <pc:docMk/>
          <pc:sldMk cId="38798439" sldId="541"/>
        </pc:sldMkLst>
        <pc:spChg chg="mod">
          <ac:chgData name="Malek Alkholy" userId="b8ea5062cb0c2681" providerId="LiveId" clId="{4D1ED008-CEDF-4D9B-9E5F-E43F7D815DCA}" dt="2025-07-08T09:43:08.820" v="123" actId="207"/>
          <ac:spMkLst>
            <pc:docMk/>
            <pc:sldMk cId="38798439" sldId="541"/>
            <ac:spMk id="2" creationId="{FFE258DB-4EAA-3436-3B3E-51BCACD0B49B}"/>
          </ac:spMkLst>
        </pc:spChg>
        <pc:spChg chg="mod">
          <ac:chgData name="Malek Alkholy" userId="b8ea5062cb0c2681" providerId="LiveId" clId="{4D1ED008-CEDF-4D9B-9E5F-E43F7D815DCA}" dt="2025-07-08T08:56:02.239" v="1" actId="313"/>
          <ac:spMkLst>
            <pc:docMk/>
            <pc:sldMk cId="38798439" sldId="541"/>
            <ac:spMk id="3" creationId="{22B9372E-F18B-0A56-3507-CF0D98D4F0FB}"/>
          </ac:spMkLst>
        </pc:spChg>
        <pc:spChg chg="mod">
          <ac:chgData name="Malek Alkholy" userId="b8ea5062cb0c2681" providerId="LiveId" clId="{4D1ED008-CEDF-4D9B-9E5F-E43F7D815DCA}" dt="2025-07-08T23:11:41.899" v="2232" actId="14100"/>
          <ac:spMkLst>
            <pc:docMk/>
            <pc:sldMk cId="38798439" sldId="541"/>
            <ac:spMk id="25" creationId="{00000000-0000-0000-0000-000000000000}"/>
          </ac:spMkLst>
        </pc:spChg>
        <pc:picChg chg="del">
          <ac:chgData name="Malek Alkholy" userId="b8ea5062cb0c2681" providerId="LiveId" clId="{4D1ED008-CEDF-4D9B-9E5F-E43F7D815DCA}" dt="2025-07-08T23:04:33.713" v="2214" actId="478"/>
          <ac:picMkLst>
            <pc:docMk/>
            <pc:sldMk cId="38798439" sldId="541"/>
            <ac:picMk id="4" creationId="{579533A3-4C21-DBE5-2F0F-71C0A330B01A}"/>
          </ac:picMkLst>
        </pc:picChg>
        <pc:picChg chg="add del mod">
          <ac:chgData name="Malek Alkholy" userId="b8ea5062cb0c2681" providerId="LiveId" clId="{4D1ED008-CEDF-4D9B-9E5F-E43F7D815DCA}" dt="2025-07-08T23:11:23.639" v="2226" actId="478"/>
          <ac:picMkLst>
            <pc:docMk/>
            <pc:sldMk cId="38798439" sldId="541"/>
            <ac:picMk id="6" creationId="{AE9DC432-75D0-72C5-59F3-8D804CD483BB}"/>
          </ac:picMkLst>
        </pc:picChg>
        <pc:picChg chg="add mod">
          <ac:chgData name="Malek Alkholy" userId="b8ea5062cb0c2681" providerId="LiveId" clId="{4D1ED008-CEDF-4D9B-9E5F-E43F7D815DCA}" dt="2025-07-08T23:11:48.667" v="2236" actId="962"/>
          <ac:picMkLst>
            <pc:docMk/>
            <pc:sldMk cId="38798439" sldId="541"/>
            <ac:picMk id="8" creationId="{FB906CEC-8585-F3C9-6E4F-7FA67AC22D61}"/>
          </ac:picMkLst>
        </pc:picChg>
      </pc:sldChg>
      <pc:sldChg chg="addSp delSp modSp mod">
        <pc:chgData name="Malek Alkholy" userId="b8ea5062cb0c2681" providerId="LiveId" clId="{4D1ED008-CEDF-4D9B-9E5F-E43F7D815DCA}" dt="2025-07-08T23:12:24.149" v="2245" actId="962"/>
        <pc:sldMkLst>
          <pc:docMk/>
          <pc:sldMk cId="2363869297" sldId="543"/>
        </pc:sldMkLst>
        <pc:spChg chg="mod">
          <ac:chgData name="Malek Alkholy" userId="b8ea5062cb0c2681" providerId="LiveId" clId="{4D1ED008-CEDF-4D9B-9E5F-E43F7D815DCA}" dt="2025-07-08T08:56:04.269" v="6" actId="313"/>
          <ac:spMkLst>
            <pc:docMk/>
            <pc:sldMk cId="2363869297" sldId="543"/>
            <ac:spMk id="3" creationId="{22B9372E-F18B-0A56-3507-CF0D98D4F0FB}"/>
          </ac:spMkLst>
        </pc:spChg>
        <pc:spChg chg="mod">
          <ac:chgData name="Malek Alkholy" userId="b8ea5062cb0c2681" providerId="LiveId" clId="{4D1ED008-CEDF-4D9B-9E5F-E43F7D815DCA}" dt="2025-07-08T09:53:00.213" v="221" actId="2710"/>
          <ac:spMkLst>
            <pc:docMk/>
            <pc:sldMk cId="2363869297" sldId="543"/>
            <ac:spMk id="25" creationId="{00000000-0000-0000-0000-000000000000}"/>
          </ac:spMkLst>
        </pc:spChg>
        <pc:picChg chg="add mod">
          <ac:chgData name="Malek Alkholy" userId="b8ea5062cb0c2681" providerId="LiveId" clId="{4D1ED008-CEDF-4D9B-9E5F-E43F7D815DCA}" dt="2025-07-08T23:12:24.149" v="2245" actId="962"/>
          <ac:picMkLst>
            <pc:docMk/>
            <pc:sldMk cId="2363869297" sldId="543"/>
            <ac:picMk id="2" creationId="{338D9632-80E0-262E-B687-8CD77DFB4A41}"/>
          </ac:picMkLst>
        </pc:picChg>
        <pc:picChg chg="del">
          <ac:chgData name="Malek Alkholy" userId="b8ea5062cb0c2681" providerId="LiveId" clId="{4D1ED008-CEDF-4D9B-9E5F-E43F7D815DCA}" dt="2025-07-08T23:12:19.598" v="2241" actId="478"/>
          <ac:picMkLst>
            <pc:docMk/>
            <pc:sldMk cId="2363869297" sldId="543"/>
            <ac:picMk id="4" creationId="{18FF661C-BF06-1227-9530-69D53CD8FB40}"/>
          </ac:picMkLst>
        </pc:picChg>
      </pc:sldChg>
      <pc:sldChg chg="delSp modSp mod">
        <pc:chgData name="Malek Alkholy" userId="b8ea5062cb0c2681" providerId="LiveId" clId="{4D1ED008-CEDF-4D9B-9E5F-E43F7D815DCA}" dt="2025-07-08T09:50:16.990" v="179" actId="20577"/>
        <pc:sldMkLst>
          <pc:docMk/>
          <pc:sldMk cId="2363337939" sldId="544"/>
        </pc:sldMkLst>
        <pc:spChg chg="del mod">
          <ac:chgData name="Malek Alkholy" userId="b8ea5062cb0c2681" providerId="LiveId" clId="{4D1ED008-CEDF-4D9B-9E5F-E43F7D815DCA}" dt="2025-07-08T09:49:54.421" v="172" actId="478"/>
          <ac:spMkLst>
            <pc:docMk/>
            <pc:sldMk cId="2363337939" sldId="544"/>
            <ac:spMk id="2" creationId="{FFE258DB-4EAA-3436-3B3E-51BCACD0B49B}"/>
          </ac:spMkLst>
        </pc:spChg>
        <pc:spChg chg="mod">
          <ac:chgData name="Malek Alkholy" userId="b8ea5062cb0c2681" providerId="LiveId" clId="{4D1ED008-CEDF-4D9B-9E5F-E43F7D815DCA}" dt="2025-07-08T08:56:03.091" v="3" actId="313"/>
          <ac:spMkLst>
            <pc:docMk/>
            <pc:sldMk cId="2363337939" sldId="544"/>
            <ac:spMk id="3" creationId="{22B9372E-F18B-0A56-3507-CF0D98D4F0FB}"/>
          </ac:spMkLst>
        </pc:spChg>
        <pc:spChg chg="mod">
          <ac:chgData name="Malek Alkholy" userId="b8ea5062cb0c2681" providerId="LiveId" clId="{4D1ED008-CEDF-4D9B-9E5F-E43F7D815DCA}" dt="2025-07-08T09:50:16.990" v="179" actId="20577"/>
          <ac:spMkLst>
            <pc:docMk/>
            <pc:sldMk cId="2363337939" sldId="544"/>
            <ac:spMk id="25" creationId="{00000000-0000-0000-0000-000000000000}"/>
          </ac:spMkLst>
        </pc:spChg>
      </pc:sldChg>
      <pc:sldChg chg="modSp mod">
        <pc:chgData name="Malek Alkholy" userId="b8ea5062cb0c2681" providerId="LiveId" clId="{4D1ED008-CEDF-4D9B-9E5F-E43F7D815DCA}" dt="2025-07-08T19:51:35.241" v="1345" actId="20577"/>
        <pc:sldMkLst>
          <pc:docMk/>
          <pc:sldMk cId="1692542848" sldId="546"/>
        </pc:sldMkLst>
        <pc:spChg chg="mod">
          <ac:chgData name="Malek Alkholy" userId="b8ea5062cb0c2681" providerId="LiveId" clId="{4D1ED008-CEDF-4D9B-9E5F-E43F7D815DCA}" dt="2025-07-08T08:56:03.731" v="4" actId="313"/>
          <ac:spMkLst>
            <pc:docMk/>
            <pc:sldMk cId="1692542848" sldId="546"/>
            <ac:spMk id="3" creationId="{22B9372E-F18B-0A56-3507-CF0D98D4F0FB}"/>
          </ac:spMkLst>
        </pc:spChg>
        <pc:spChg chg="mod">
          <ac:chgData name="Malek Alkholy" userId="b8ea5062cb0c2681" providerId="LiveId" clId="{4D1ED008-CEDF-4D9B-9E5F-E43F7D815DCA}" dt="2025-07-08T19:51:35.241" v="1345" actId="20577"/>
          <ac:spMkLst>
            <pc:docMk/>
            <pc:sldMk cId="1692542848" sldId="546"/>
            <ac:spMk id="25" creationId="{00000000-0000-0000-0000-000000000000}"/>
          </ac:spMkLst>
        </pc:spChg>
      </pc:sldChg>
      <pc:sldChg chg="addSp modSp mod">
        <pc:chgData name="Malek Alkholy" userId="b8ea5062cb0c2681" providerId="LiveId" clId="{4D1ED008-CEDF-4D9B-9E5F-E43F7D815DCA}" dt="2025-07-08T09:52:37.999" v="216" actId="1076"/>
        <pc:sldMkLst>
          <pc:docMk/>
          <pc:sldMk cId="1140162630" sldId="547"/>
        </pc:sldMkLst>
        <pc:spChg chg="add mod">
          <ac:chgData name="Malek Alkholy" userId="b8ea5062cb0c2681" providerId="LiveId" clId="{4D1ED008-CEDF-4D9B-9E5F-E43F7D815DCA}" dt="2025-07-08T09:52:37.999" v="216" actId="1076"/>
          <ac:spMkLst>
            <pc:docMk/>
            <pc:sldMk cId="1140162630" sldId="547"/>
            <ac:spMk id="2" creationId="{B5A64B5A-6A50-6C5C-7690-0370111E7542}"/>
          </ac:spMkLst>
        </pc:spChg>
        <pc:spChg chg="mod">
          <ac:chgData name="Malek Alkholy" userId="b8ea5062cb0c2681" providerId="LiveId" clId="{4D1ED008-CEDF-4D9B-9E5F-E43F7D815DCA}" dt="2025-07-08T08:56:04.032" v="5" actId="313"/>
          <ac:spMkLst>
            <pc:docMk/>
            <pc:sldMk cId="1140162630" sldId="547"/>
            <ac:spMk id="3" creationId="{22B9372E-F18B-0A56-3507-CF0D98D4F0FB}"/>
          </ac:spMkLst>
        </pc:spChg>
        <pc:spChg chg="mod">
          <ac:chgData name="Malek Alkholy" userId="b8ea5062cb0c2681" providerId="LiveId" clId="{4D1ED008-CEDF-4D9B-9E5F-E43F7D815DCA}" dt="2025-07-08T09:52:29.331" v="214" actId="1076"/>
          <ac:spMkLst>
            <pc:docMk/>
            <pc:sldMk cId="1140162630" sldId="547"/>
            <ac:spMk id="25" creationId="{00000000-0000-0000-0000-000000000000}"/>
          </ac:spMkLst>
        </pc:spChg>
      </pc:sldChg>
      <pc:sldChg chg="addSp modSp mod">
        <pc:chgData name="Malek Alkholy" userId="b8ea5062cb0c2681" providerId="LiveId" clId="{4D1ED008-CEDF-4D9B-9E5F-E43F7D815DCA}" dt="2025-07-08T23:05:11.448" v="2220" actId="962"/>
        <pc:sldMkLst>
          <pc:docMk/>
          <pc:sldMk cId="1800775181" sldId="549"/>
        </pc:sldMkLst>
        <pc:spChg chg="mod">
          <ac:chgData name="Malek Alkholy" userId="b8ea5062cb0c2681" providerId="LiveId" clId="{4D1ED008-CEDF-4D9B-9E5F-E43F7D815DCA}" dt="2025-07-08T08:56:04.539" v="7" actId="313"/>
          <ac:spMkLst>
            <pc:docMk/>
            <pc:sldMk cId="1800775181" sldId="549"/>
            <ac:spMk id="3" creationId="{22B9372E-F18B-0A56-3507-CF0D98D4F0FB}"/>
          </ac:spMkLst>
        </pc:spChg>
        <pc:spChg chg="mod">
          <ac:chgData name="Malek Alkholy" userId="b8ea5062cb0c2681" providerId="LiveId" clId="{4D1ED008-CEDF-4D9B-9E5F-E43F7D815DCA}" dt="2025-07-08T23:05:08.899" v="2217" actId="14100"/>
          <ac:spMkLst>
            <pc:docMk/>
            <pc:sldMk cId="1800775181" sldId="549"/>
            <ac:spMk id="25" creationId="{00000000-0000-0000-0000-000000000000}"/>
          </ac:spMkLst>
        </pc:spChg>
        <pc:picChg chg="add mod">
          <ac:chgData name="Malek Alkholy" userId="b8ea5062cb0c2681" providerId="LiveId" clId="{4D1ED008-CEDF-4D9B-9E5F-E43F7D815DCA}" dt="2025-07-08T23:05:11.448" v="2220" actId="962"/>
          <ac:picMkLst>
            <pc:docMk/>
            <pc:sldMk cId="1800775181" sldId="549"/>
            <ac:picMk id="2" creationId="{650EE7EF-C2A0-E661-6EC7-FAA1447793C7}"/>
          </ac:picMkLst>
        </pc:picChg>
      </pc:sldChg>
      <pc:sldChg chg="addSp delSp modSp mod">
        <pc:chgData name="Malek Alkholy" userId="b8ea5062cb0c2681" providerId="LiveId" clId="{4D1ED008-CEDF-4D9B-9E5F-E43F7D815DCA}" dt="2025-07-08T23:12:46.767" v="2248" actId="1076"/>
        <pc:sldMkLst>
          <pc:docMk/>
          <pc:sldMk cId="4033472675" sldId="551"/>
        </pc:sldMkLst>
        <pc:spChg chg="mod">
          <ac:chgData name="Malek Alkholy" userId="b8ea5062cb0c2681" providerId="LiveId" clId="{4D1ED008-CEDF-4D9B-9E5F-E43F7D815DCA}" dt="2025-07-08T08:56:04.793" v="8" actId="313"/>
          <ac:spMkLst>
            <pc:docMk/>
            <pc:sldMk cId="4033472675" sldId="551"/>
            <ac:spMk id="3" creationId="{22B9372E-F18B-0A56-3507-CF0D98D4F0FB}"/>
          </ac:spMkLst>
        </pc:spChg>
        <pc:spChg chg="mod">
          <ac:chgData name="Malek Alkholy" userId="b8ea5062cb0c2681" providerId="LiveId" clId="{4D1ED008-CEDF-4D9B-9E5F-E43F7D815DCA}" dt="2025-07-08T09:55:15.249" v="238" actId="20577"/>
          <ac:spMkLst>
            <pc:docMk/>
            <pc:sldMk cId="4033472675" sldId="551"/>
            <ac:spMk id="25" creationId="{00000000-0000-0000-0000-000000000000}"/>
          </ac:spMkLst>
        </pc:spChg>
        <pc:picChg chg="add mod">
          <ac:chgData name="Malek Alkholy" userId="b8ea5062cb0c2681" providerId="LiveId" clId="{4D1ED008-CEDF-4D9B-9E5F-E43F7D815DCA}" dt="2025-07-08T23:12:46.767" v="2248" actId="1076"/>
          <ac:picMkLst>
            <pc:docMk/>
            <pc:sldMk cId="4033472675" sldId="551"/>
            <ac:picMk id="2" creationId="{22AAA19F-8321-1178-8BF4-A754FCE50D5A}"/>
          </ac:picMkLst>
        </pc:picChg>
        <pc:picChg chg="del">
          <ac:chgData name="Malek Alkholy" userId="b8ea5062cb0c2681" providerId="LiveId" clId="{4D1ED008-CEDF-4D9B-9E5F-E43F7D815DCA}" dt="2025-07-08T23:12:43.515" v="2246" actId="478"/>
          <ac:picMkLst>
            <pc:docMk/>
            <pc:sldMk cId="4033472675" sldId="551"/>
            <ac:picMk id="4" creationId="{C8C73CEB-578E-F6AE-6724-46D8DB5FB632}"/>
          </ac:picMkLst>
        </pc:picChg>
      </pc:sldChg>
      <pc:sldChg chg="modSp mod">
        <pc:chgData name="Malek Alkholy" userId="b8ea5062cb0c2681" providerId="LiveId" clId="{4D1ED008-CEDF-4D9B-9E5F-E43F7D815DCA}" dt="2025-07-08T09:56:10.726" v="251" actId="20577"/>
        <pc:sldMkLst>
          <pc:docMk/>
          <pc:sldMk cId="1243276405" sldId="553"/>
        </pc:sldMkLst>
        <pc:spChg chg="mod">
          <ac:chgData name="Malek Alkholy" userId="b8ea5062cb0c2681" providerId="LiveId" clId="{4D1ED008-CEDF-4D9B-9E5F-E43F7D815DCA}" dt="2025-07-08T08:56:05.034" v="9" actId="313"/>
          <ac:spMkLst>
            <pc:docMk/>
            <pc:sldMk cId="1243276405" sldId="553"/>
            <ac:spMk id="3" creationId="{22B9372E-F18B-0A56-3507-CF0D98D4F0FB}"/>
          </ac:spMkLst>
        </pc:spChg>
        <pc:spChg chg="mod">
          <ac:chgData name="Malek Alkholy" userId="b8ea5062cb0c2681" providerId="LiveId" clId="{4D1ED008-CEDF-4D9B-9E5F-E43F7D815DCA}" dt="2025-07-08T09:56:10.726" v="251" actId="20577"/>
          <ac:spMkLst>
            <pc:docMk/>
            <pc:sldMk cId="1243276405" sldId="553"/>
            <ac:spMk id="25" creationId="{00000000-0000-0000-0000-000000000000}"/>
          </ac:spMkLst>
        </pc:spChg>
      </pc:sldChg>
      <pc:sldChg chg="addSp modSp mod">
        <pc:chgData name="Malek Alkholy" userId="b8ea5062cb0c2681" providerId="LiveId" clId="{4D1ED008-CEDF-4D9B-9E5F-E43F7D815DCA}" dt="2025-07-08T09:59:39.483" v="302" actId="20577"/>
        <pc:sldMkLst>
          <pc:docMk/>
          <pc:sldMk cId="2946330290" sldId="555"/>
        </pc:sldMkLst>
        <pc:spChg chg="add mod">
          <ac:chgData name="Malek Alkholy" userId="b8ea5062cb0c2681" providerId="LiveId" clId="{4D1ED008-CEDF-4D9B-9E5F-E43F7D815DCA}" dt="2025-07-08T09:57:57.012" v="298" actId="20577"/>
          <ac:spMkLst>
            <pc:docMk/>
            <pc:sldMk cId="2946330290" sldId="555"/>
            <ac:spMk id="2" creationId="{FF124218-5387-1C0F-D13A-431146C89E51}"/>
          </ac:spMkLst>
        </pc:spChg>
        <pc:spChg chg="mod">
          <ac:chgData name="Malek Alkholy" userId="b8ea5062cb0c2681" providerId="LiveId" clId="{4D1ED008-CEDF-4D9B-9E5F-E43F7D815DCA}" dt="2025-07-08T08:56:05.279" v="10" actId="313"/>
          <ac:spMkLst>
            <pc:docMk/>
            <pc:sldMk cId="2946330290" sldId="555"/>
            <ac:spMk id="3" creationId="{22B9372E-F18B-0A56-3507-CF0D98D4F0FB}"/>
          </ac:spMkLst>
        </pc:spChg>
        <pc:spChg chg="mod">
          <ac:chgData name="Malek Alkholy" userId="b8ea5062cb0c2681" providerId="LiveId" clId="{4D1ED008-CEDF-4D9B-9E5F-E43F7D815DCA}" dt="2025-07-08T09:59:39.483" v="302" actId="20577"/>
          <ac:spMkLst>
            <pc:docMk/>
            <pc:sldMk cId="2946330290" sldId="555"/>
            <ac:spMk id="25" creationId="{00000000-0000-0000-0000-000000000000}"/>
          </ac:spMkLst>
        </pc:spChg>
      </pc:sldChg>
      <pc:sldChg chg="addSp delSp modSp mod">
        <pc:chgData name="Malek Alkholy" userId="b8ea5062cb0c2681" providerId="LiveId" clId="{4D1ED008-CEDF-4D9B-9E5F-E43F7D815DCA}" dt="2025-07-08T23:13:37.132" v="2253" actId="962"/>
        <pc:sldMkLst>
          <pc:docMk/>
          <pc:sldMk cId="872543429" sldId="557"/>
        </pc:sldMkLst>
        <pc:spChg chg="mod">
          <ac:chgData name="Malek Alkholy" userId="b8ea5062cb0c2681" providerId="LiveId" clId="{4D1ED008-CEDF-4D9B-9E5F-E43F7D815DCA}" dt="2025-07-08T08:56:05.486" v="11" actId="313"/>
          <ac:spMkLst>
            <pc:docMk/>
            <pc:sldMk cId="872543429" sldId="557"/>
            <ac:spMk id="3" creationId="{22B9372E-F18B-0A56-3507-CF0D98D4F0FB}"/>
          </ac:spMkLst>
        </pc:spChg>
        <pc:spChg chg="mod">
          <ac:chgData name="Malek Alkholy" userId="b8ea5062cb0c2681" providerId="LiveId" clId="{4D1ED008-CEDF-4D9B-9E5F-E43F7D815DCA}" dt="2025-07-08T10:00:30.164" v="312" actId="20577"/>
          <ac:spMkLst>
            <pc:docMk/>
            <pc:sldMk cId="872543429" sldId="557"/>
            <ac:spMk id="25" creationId="{00000000-0000-0000-0000-000000000000}"/>
          </ac:spMkLst>
        </pc:spChg>
        <pc:picChg chg="add mod">
          <ac:chgData name="Malek Alkholy" userId="b8ea5062cb0c2681" providerId="LiveId" clId="{4D1ED008-CEDF-4D9B-9E5F-E43F7D815DCA}" dt="2025-07-08T23:13:37.132" v="2253" actId="962"/>
          <ac:picMkLst>
            <pc:docMk/>
            <pc:sldMk cId="872543429" sldId="557"/>
            <ac:picMk id="4" creationId="{666A79C1-35F8-4A54-6E8C-2E7F73CC894F}"/>
          </ac:picMkLst>
        </pc:picChg>
        <pc:picChg chg="del">
          <ac:chgData name="Malek Alkholy" userId="b8ea5062cb0c2681" providerId="LiveId" clId="{4D1ED008-CEDF-4D9B-9E5F-E43F7D815DCA}" dt="2025-07-08T23:13:32.919" v="2249" actId="478"/>
          <ac:picMkLst>
            <pc:docMk/>
            <pc:sldMk cId="872543429" sldId="557"/>
            <ac:picMk id="6" creationId="{AEFC12AB-E320-AC77-1957-1538E0A4074E}"/>
          </ac:picMkLst>
        </pc:picChg>
      </pc:sldChg>
      <pc:sldChg chg="modSp mod">
        <pc:chgData name="Malek Alkholy" userId="b8ea5062cb0c2681" providerId="LiveId" clId="{4D1ED008-CEDF-4D9B-9E5F-E43F7D815DCA}" dt="2025-07-08T10:04:04.411" v="339" actId="20577"/>
        <pc:sldMkLst>
          <pc:docMk/>
          <pc:sldMk cId="2879204507" sldId="558"/>
        </pc:sldMkLst>
        <pc:spChg chg="mod">
          <ac:chgData name="Malek Alkholy" userId="b8ea5062cb0c2681" providerId="LiveId" clId="{4D1ED008-CEDF-4D9B-9E5F-E43F7D815DCA}" dt="2025-07-08T08:56:05.900" v="13" actId="313"/>
          <ac:spMkLst>
            <pc:docMk/>
            <pc:sldMk cId="2879204507" sldId="558"/>
            <ac:spMk id="3" creationId="{22B9372E-F18B-0A56-3507-CF0D98D4F0FB}"/>
          </ac:spMkLst>
        </pc:spChg>
        <pc:spChg chg="mod">
          <ac:chgData name="Malek Alkholy" userId="b8ea5062cb0c2681" providerId="LiveId" clId="{4D1ED008-CEDF-4D9B-9E5F-E43F7D815DCA}" dt="2025-07-08T10:04:04.411" v="339" actId="20577"/>
          <ac:spMkLst>
            <pc:docMk/>
            <pc:sldMk cId="2879204507" sldId="558"/>
            <ac:spMk id="25" creationId="{00000000-0000-0000-0000-000000000000}"/>
          </ac:spMkLst>
        </pc:spChg>
      </pc:sldChg>
      <pc:sldChg chg="delSp modSp mod">
        <pc:chgData name="Malek Alkholy" userId="b8ea5062cb0c2681" providerId="LiveId" clId="{4D1ED008-CEDF-4D9B-9E5F-E43F7D815DCA}" dt="2025-07-08T10:03:11.201" v="327" actId="20577"/>
        <pc:sldMkLst>
          <pc:docMk/>
          <pc:sldMk cId="1517959432" sldId="560"/>
        </pc:sldMkLst>
        <pc:spChg chg="mod">
          <ac:chgData name="Malek Alkholy" userId="b8ea5062cb0c2681" providerId="LiveId" clId="{4D1ED008-CEDF-4D9B-9E5F-E43F7D815DCA}" dt="2025-07-08T08:56:05.691" v="12" actId="313"/>
          <ac:spMkLst>
            <pc:docMk/>
            <pc:sldMk cId="1517959432" sldId="560"/>
            <ac:spMk id="3" creationId="{22B9372E-F18B-0A56-3507-CF0D98D4F0FB}"/>
          </ac:spMkLst>
        </pc:spChg>
        <pc:spChg chg="del">
          <ac:chgData name="Malek Alkholy" userId="b8ea5062cb0c2681" providerId="LiveId" clId="{4D1ED008-CEDF-4D9B-9E5F-E43F7D815DCA}" dt="2025-07-08T10:01:27.681" v="313" actId="478"/>
          <ac:spMkLst>
            <pc:docMk/>
            <pc:sldMk cId="1517959432" sldId="560"/>
            <ac:spMk id="4" creationId="{C2709DD7-57D4-E287-43AD-323463F99ED0}"/>
          </ac:spMkLst>
        </pc:spChg>
        <pc:spChg chg="mod">
          <ac:chgData name="Malek Alkholy" userId="b8ea5062cb0c2681" providerId="LiveId" clId="{4D1ED008-CEDF-4D9B-9E5F-E43F7D815DCA}" dt="2025-07-08T10:03:11.201" v="327" actId="20577"/>
          <ac:spMkLst>
            <pc:docMk/>
            <pc:sldMk cId="1517959432" sldId="560"/>
            <ac:spMk id="25" creationId="{00000000-0000-0000-0000-000000000000}"/>
          </ac:spMkLst>
        </pc:spChg>
      </pc:sldChg>
      <pc:sldChg chg="modSp mod">
        <pc:chgData name="Malek Alkholy" userId="b8ea5062cb0c2681" providerId="LiveId" clId="{4D1ED008-CEDF-4D9B-9E5F-E43F7D815DCA}" dt="2025-07-08T10:29:00.065" v="395" actId="20577"/>
        <pc:sldMkLst>
          <pc:docMk/>
          <pc:sldMk cId="618485783" sldId="562"/>
        </pc:sldMkLst>
        <pc:spChg chg="mod">
          <ac:chgData name="Malek Alkholy" userId="b8ea5062cb0c2681" providerId="LiveId" clId="{4D1ED008-CEDF-4D9B-9E5F-E43F7D815DCA}" dt="2025-07-08T08:56:06.439" v="16" actId="313"/>
          <ac:spMkLst>
            <pc:docMk/>
            <pc:sldMk cId="618485783" sldId="562"/>
            <ac:spMk id="3" creationId="{22B9372E-F18B-0A56-3507-CF0D98D4F0FB}"/>
          </ac:spMkLst>
        </pc:spChg>
        <pc:spChg chg="mod">
          <ac:chgData name="Malek Alkholy" userId="b8ea5062cb0c2681" providerId="LiveId" clId="{4D1ED008-CEDF-4D9B-9E5F-E43F7D815DCA}" dt="2025-07-08T10:29:00.065" v="395" actId="20577"/>
          <ac:spMkLst>
            <pc:docMk/>
            <pc:sldMk cId="618485783" sldId="562"/>
            <ac:spMk id="25" creationId="{00000000-0000-0000-0000-000000000000}"/>
          </ac:spMkLst>
        </pc:spChg>
        <pc:picChg chg="mod">
          <ac:chgData name="Malek Alkholy" userId="b8ea5062cb0c2681" providerId="LiveId" clId="{4D1ED008-CEDF-4D9B-9E5F-E43F7D815DCA}" dt="2025-07-08T10:28:38.623" v="391" actId="14100"/>
          <ac:picMkLst>
            <pc:docMk/>
            <pc:sldMk cId="618485783" sldId="562"/>
            <ac:picMk id="6" creationId="{CB307ACC-ACF6-B826-C374-AC12F764306A}"/>
          </ac:picMkLst>
        </pc:picChg>
      </pc:sldChg>
      <pc:sldChg chg="modSp mod">
        <pc:chgData name="Malek Alkholy" userId="b8ea5062cb0c2681" providerId="LiveId" clId="{4D1ED008-CEDF-4D9B-9E5F-E43F7D815DCA}" dt="2025-07-08T08:56:17.657" v="40" actId="313"/>
        <pc:sldMkLst>
          <pc:docMk/>
          <pc:sldMk cId="1112698295" sldId="565"/>
        </pc:sldMkLst>
        <pc:spChg chg="mod">
          <ac:chgData name="Malek Alkholy" userId="b8ea5062cb0c2681" providerId="LiveId" clId="{4D1ED008-CEDF-4D9B-9E5F-E43F7D815DCA}" dt="2025-07-08T08:56:17.657" v="40" actId="313"/>
          <ac:spMkLst>
            <pc:docMk/>
            <pc:sldMk cId="1112698295" sldId="565"/>
            <ac:spMk id="3" creationId="{809C0DAC-E4BE-0DCD-C872-9CED40599B01}"/>
          </ac:spMkLst>
        </pc:spChg>
      </pc:sldChg>
      <pc:sldChg chg="modSp mod">
        <pc:chgData name="Malek Alkholy" userId="b8ea5062cb0c2681" providerId="LiveId" clId="{4D1ED008-CEDF-4D9B-9E5F-E43F7D815DCA}" dt="2025-07-08T10:38:01.491" v="487" actId="20577"/>
        <pc:sldMkLst>
          <pc:docMk/>
          <pc:sldMk cId="3030735572" sldId="567"/>
        </pc:sldMkLst>
        <pc:spChg chg="mod">
          <ac:chgData name="Malek Alkholy" userId="b8ea5062cb0c2681" providerId="LiveId" clId="{4D1ED008-CEDF-4D9B-9E5F-E43F7D815DCA}" dt="2025-07-08T08:56:06.947" v="19" actId="313"/>
          <ac:spMkLst>
            <pc:docMk/>
            <pc:sldMk cId="3030735572" sldId="567"/>
            <ac:spMk id="3" creationId="{22B9372E-F18B-0A56-3507-CF0D98D4F0FB}"/>
          </ac:spMkLst>
        </pc:spChg>
        <pc:spChg chg="mod">
          <ac:chgData name="Malek Alkholy" userId="b8ea5062cb0c2681" providerId="LiveId" clId="{4D1ED008-CEDF-4D9B-9E5F-E43F7D815DCA}" dt="2025-07-08T10:38:01.491" v="487" actId="20577"/>
          <ac:spMkLst>
            <pc:docMk/>
            <pc:sldMk cId="3030735572" sldId="567"/>
            <ac:spMk id="25" creationId="{00000000-0000-0000-0000-000000000000}"/>
          </ac:spMkLst>
        </pc:spChg>
      </pc:sldChg>
      <pc:sldChg chg="addSp modSp mod">
        <pc:chgData name="Malek Alkholy" userId="b8ea5062cb0c2681" providerId="LiveId" clId="{4D1ED008-CEDF-4D9B-9E5F-E43F7D815DCA}" dt="2025-07-08T10:32:39.048" v="441" actId="20577"/>
        <pc:sldMkLst>
          <pc:docMk/>
          <pc:sldMk cId="3490736998" sldId="568"/>
        </pc:sldMkLst>
        <pc:spChg chg="add mod">
          <ac:chgData name="Malek Alkholy" userId="b8ea5062cb0c2681" providerId="LiveId" clId="{4D1ED008-CEDF-4D9B-9E5F-E43F7D815DCA}" dt="2025-07-08T10:31:51.712" v="432" actId="20577"/>
          <ac:spMkLst>
            <pc:docMk/>
            <pc:sldMk cId="3490736998" sldId="568"/>
            <ac:spMk id="2" creationId="{F37D9DAA-570B-FD39-27DF-BA7B63CA0213}"/>
          </ac:spMkLst>
        </pc:spChg>
        <pc:spChg chg="mod">
          <ac:chgData name="Malek Alkholy" userId="b8ea5062cb0c2681" providerId="LiveId" clId="{4D1ED008-CEDF-4D9B-9E5F-E43F7D815DCA}" dt="2025-07-08T08:56:06.598" v="17" actId="313"/>
          <ac:spMkLst>
            <pc:docMk/>
            <pc:sldMk cId="3490736998" sldId="568"/>
            <ac:spMk id="3" creationId="{22B9372E-F18B-0A56-3507-CF0D98D4F0FB}"/>
          </ac:spMkLst>
        </pc:spChg>
        <pc:spChg chg="mod">
          <ac:chgData name="Malek Alkholy" userId="b8ea5062cb0c2681" providerId="LiveId" clId="{4D1ED008-CEDF-4D9B-9E5F-E43F7D815DCA}" dt="2025-07-08T10:32:39.048" v="441" actId="20577"/>
          <ac:spMkLst>
            <pc:docMk/>
            <pc:sldMk cId="3490736998" sldId="568"/>
            <ac:spMk id="25" creationId="{00000000-0000-0000-0000-000000000000}"/>
          </ac:spMkLst>
        </pc:spChg>
      </pc:sldChg>
      <pc:sldChg chg="modSp mod">
        <pc:chgData name="Malek Alkholy" userId="b8ea5062cb0c2681" providerId="LiveId" clId="{4D1ED008-CEDF-4D9B-9E5F-E43F7D815DCA}" dt="2025-07-08T10:38:16.797" v="490" actId="113"/>
        <pc:sldMkLst>
          <pc:docMk/>
          <pc:sldMk cId="707623981" sldId="569"/>
        </pc:sldMkLst>
        <pc:spChg chg="mod">
          <ac:chgData name="Malek Alkholy" userId="b8ea5062cb0c2681" providerId="LiveId" clId="{4D1ED008-CEDF-4D9B-9E5F-E43F7D815DCA}" dt="2025-07-08T08:56:06.787" v="18" actId="313"/>
          <ac:spMkLst>
            <pc:docMk/>
            <pc:sldMk cId="707623981" sldId="569"/>
            <ac:spMk id="3" creationId="{22B9372E-F18B-0A56-3507-CF0D98D4F0FB}"/>
          </ac:spMkLst>
        </pc:spChg>
        <pc:spChg chg="mod">
          <ac:chgData name="Malek Alkholy" userId="b8ea5062cb0c2681" providerId="LiveId" clId="{4D1ED008-CEDF-4D9B-9E5F-E43F7D815DCA}" dt="2025-07-08T10:38:16.797" v="490" actId="113"/>
          <ac:spMkLst>
            <pc:docMk/>
            <pc:sldMk cId="707623981" sldId="569"/>
            <ac:spMk id="25" creationId="{00000000-0000-0000-0000-000000000000}"/>
          </ac:spMkLst>
        </pc:spChg>
      </pc:sldChg>
      <pc:sldChg chg="modSp mod">
        <pc:chgData name="Malek Alkholy" userId="b8ea5062cb0c2681" providerId="LiveId" clId="{4D1ED008-CEDF-4D9B-9E5F-E43F7D815DCA}" dt="2025-07-08T10:37:24.377" v="482" actId="20577"/>
        <pc:sldMkLst>
          <pc:docMk/>
          <pc:sldMk cId="971478449" sldId="571"/>
        </pc:sldMkLst>
        <pc:spChg chg="mod">
          <ac:chgData name="Malek Alkholy" userId="b8ea5062cb0c2681" providerId="LiveId" clId="{4D1ED008-CEDF-4D9B-9E5F-E43F7D815DCA}" dt="2025-07-08T08:56:08.334" v="20" actId="313"/>
          <ac:spMkLst>
            <pc:docMk/>
            <pc:sldMk cId="971478449" sldId="571"/>
            <ac:spMk id="3" creationId="{22B9372E-F18B-0A56-3507-CF0D98D4F0FB}"/>
          </ac:spMkLst>
        </pc:spChg>
        <pc:spChg chg="mod">
          <ac:chgData name="Malek Alkholy" userId="b8ea5062cb0c2681" providerId="LiveId" clId="{4D1ED008-CEDF-4D9B-9E5F-E43F7D815DCA}" dt="2025-07-08T10:37:24.377" v="482" actId="20577"/>
          <ac:spMkLst>
            <pc:docMk/>
            <pc:sldMk cId="971478449" sldId="571"/>
            <ac:spMk id="25" creationId="{00000000-0000-0000-0000-000000000000}"/>
          </ac:spMkLst>
        </pc:spChg>
      </pc:sldChg>
      <pc:sldChg chg="addSp modSp mod">
        <pc:chgData name="Malek Alkholy" userId="b8ea5062cb0c2681" providerId="LiveId" clId="{4D1ED008-CEDF-4D9B-9E5F-E43F7D815DCA}" dt="2025-07-08T23:07:19.757" v="2224" actId="962"/>
        <pc:sldMkLst>
          <pc:docMk/>
          <pc:sldMk cId="3372547109" sldId="573"/>
        </pc:sldMkLst>
        <pc:spChg chg="mod">
          <ac:chgData name="Malek Alkholy" userId="b8ea5062cb0c2681" providerId="LiveId" clId="{4D1ED008-CEDF-4D9B-9E5F-E43F7D815DCA}" dt="2025-07-08T08:56:08.519" v="21" actId="313"/>
          <ac:spMkLst>
            <pc:docMk/>
            <pc:sldMk cId="3372547109" sldId="573"/>
            <ac:spMk id="3" creationId="{22B9372E-F18B-0A56-3507-CF0D98D4F0FB}"/>
          </ac:spMkLst>
        </pc:spChg>
        <pc:spChg chg="mod">
          <ac:chgData name="Malek Alkholy" userId="b8ea5062cb0c2681" providerId="LiveId" clId="{4D1ED008-CEDF-4D9B-9E5F-E43F7D815DCA}" dt="2025-07-08T23:07:12.862" v="2222" actId="14100"/>
          <ac:spMkLst>
            <pc:docMk/>
            <pc:sldMk cId="3372547109" sldId="573"/>
            <ac:spMk id="25" creationId="{00000000-0000-0000-0000-000000000000}"/>
          </ac:spMkLst>
        </pc:spChg>
        <pc:picChg chg="add mod">
          <ac:chgData name="Malek Alkholy" userId="b8ea5062cb0c2681" providerId="LiveId" clId="{4D1ED008-CEDF-4D9B-9E5F-E43F7D815DCA}" dt="2025-07-08T23:07:19.757" v="2224" actId="962"/>
          <ac:picMkLst>
            <pc:docMk/>
            <pc:sldMk cId="3372547109" sldId="573"/>
            <ac:picMk id="2" creationId="{A9B1348B-01D3-F1EE-FB0F-0C8C94446767}"/>
          </ac:picMkLst>
        </pc:picChg>
      </pc:sldChg>
      <pc:sldChg chg="addSp modSp mod">
        <pc:chgData name="Malek Alkholy" userId="b8ea5062cb0c2681" providerId="LiveId" clId="{4D1ED008-CEDF-4D9B-9E5F-E43F7D815DCA}" dt="2025-07-08T23:15:26.515" v="2257" actId="20577"/>
        <pc:sldMkLst>
          <pc:docMk/>
          <pc:sldMk cId="1576906761" sldId="575"/>
        </pc:sldMkLst>
        <pc:spChg chg="add mod">
          <ac:chgData name="Malek Alkholy" userId="b8ea5062cb0c2681" providerId="LiveId" clId="{4D1ED008-CEDF-4D9B-9E5F-E43F7D815DCA}" dt="2025-07-08T10:43:44.191" v="558" actId="207"/>
          <ac:spMkLst>
            <pc:docMk/>
            <pc:sldMk cId="1576906761" sldId="575"/>
            <ac:spMk id="2" creationId="{05FB9259-A17B-C1BE-2411-C0E07129718C}"/>
          </ac:spMkLst>
        </pc:spChg>
        <pc:spChg chg="mod">
          <ac:chgData name="Malek Alkholy" userId="b8ea5062cb0c2681" providerId="LiveId" clId="{4D1ED008-CEDF-4D9B-9E5F-E43F7D815DCA}" dt="2025-07-08T08:56:08.865" v="23" actId="313"/>
          <ac:spMkLst>
            <pc:docMk/>
            <pc:sldMk cId="1576906761" sldId="575"/>
            <ac:spMk id="3" creationId="{22B9372E-F18B-0A56-3507-CF0D98D4F0FB}"/>
          </ac:spMkLst>
        </pc:spChg>
        <pc:spChg chg="mod">
          <ac:chgData name="Malek Alkholy" userId="b8ea5062cb0c2681" providerId="LiveId" clId="{4D1ED008-CEDF-4D9B-9E5F-E43F7D815DCA}" dt="2025-07-08T23:15:26.515" v="2257" actId="20577"/>
          <ac:spMkLst>
            <pc:docMk/>
            <pc:sldMk cId="1576906761" sldId="575"/>
            <ac:spMk id="25" creationId="{00000000-0000-0000-0000-000000000000}"/>
          </ac:spMkLst>
        </pc:spChg>
      </pc:sldChg>
      <pc:sldChg chg="addSp delSp modSp mod">
        <pc:chgData name="Malek Alkholy" userId="b8ea5062cb0c2681" providerId="LiveId" clId="{4D1ED008-CEDF-4D9B-9E5F-E43F7D815DCA}" dt="2025-07-08T23:18:35.723" v="2273" actId="962"/>
        <pc:sldMkLst>
          <pc:docMk/>
          <pc:sldMk cId="3172661822" sldId="577"/>
        </pc:sldMkLst>
        <pc:spChg chg="mod">
          <ac:chgData name="Malek Alkholy" userId="b8ea5062cb0c2681" providerId="LiveId" clId="{4D1ED008-CEDF-4D9B-9E5F-E43F7D815DCA}" dt="2025-07-08T08:56:09.041" v="24" actId="313"/>
          <ac:spMkLst>
            <pc:docMk/>
            <pc:sldMk cId="3172661822" sldId="577"/>
            <ac:spMk id="3" creationId="{22B9372E-F18B-0A56-3507-CF0D98D4F0FB}"/>
          </ac:spMkLst>
        </pc:spChg>
        <pc:spChg chg="mod">
          <ac:chgData name="Malek Alkholy" userId="b8ea5062cb0c2681" providerId="LiveId" clId="{4D1ED008-CEDF-4D9B-9E5F-E43F7D815DCA}" dt="2025-07-08T13:38:35.883" v="606" actId="20577"/>
          <ac:spMkLst>
            <pc:docMk/>
            <pc:sldMk cId="3172661822" sldId="577"/>
            <ac:spMk id="25" creationId="{00000000-0000-0000-0000-000000000000}"/>
          </ac:spMkLst>
        </pc:spChg>
        <pc:picChg chg="add mod">
          <ac:chgData name="Malek Alkholy" userId="b8ea5062cb0c2681" providerId="LiveId" clId="{4D1ED008-CEDF-4D9B-9E5F-E43F7D815DCA}" dt="2025-07-08T23:18:35.723" v="2273" actId="962"/>
          <ac:picMkLst>
            <pc:docMk/>
            <pc:sldMk cId="3172661822" sldId="577"/>
            <ac:picMk id="2" creationId="{465FBB85-0331-423A-C4C9-1E3BEFF0B916}"/>
          </ac:picMkLst>
        </pc:picChg>
        <pc:picChg chg="del">
          <ac:chgData name="Malek Alkholy" userId="b8ea5062cb0c2681" providerId="LiveId" clId="{4D1ED008-CEDF-4D9B-9E5F-E43F7D815DCA}" dt="2025-07-08T23:18:31.919" v="2269" actId="478"/>
          <ac:picMkLst>
            <pc:docMk/>
            <pc:sldMk cId="3172661822" sldId="577"/>
            <ac:picMk id="6" creationId="{7A664CFD-237C-21AE-D228-1E814ADB3BE9}"/>
          </ac:picMkLst>
        </pc:picChg>
      </pc:sldChg>
      <pc:sldChg chg="addSp delSp modSp mod">
        <pc:chgData name="Malek Alkholy" userId="b8ea5062cb0c2681" providerId="LiveId" clId="{4D1ED008-CEDF-4D9B-9E5F-E43F7D815DCA}" dt="2025-07-08T23:18:44.583" v="2278" actId="962"/>
        <pc:sldMkLst>
          <pc:docMk/>
          <pc:sldMk cId="3232906536" sldId="579"/>
        </pc:sldMkLst>
        <pc:spChg chg="mod">
          <ac:chgData name="Malek Alkholy" userId="b8ea5062cb0c2681" providerId="LiveId" clId="{4D1ED008-CEDF-4D9B-9E5F-E43F7D815DCA}" dt="2025-07-08T08:56:09.214" v="25" actId="313"/>
          <ac:spMkLst>
            <pc:docMk/>
            <pc:sldMk cId="3232906536" sldId="579"/>
            <ac:spMk id="3" creationId="{22B9372E-F18B-0A56-3507-CF0D98D4F0FB}"/>
          </ac:spMkLst>
        </pc:spChg>
        <pc:spChg chg="mod">
          <ac:chgData name="Malek Alkholy" userId="b8ea5062cb0c2681" providerId="LiveId" clId="{4D1ED008-CEDF-4D9B-9E5F-E43F7D815DCA}" dt="2025-07-08T13:36:27.658" v="586" actId="20577"/>
          <ac:spMkLst>
            <pc:docMk/>
            <pc:sldMk cId="3232906536" sldId="579"/>
            <ac:spMk id="25" creationId="{00000000-0000-0000-0000-000000000000}"/>
          </ac:spMkLst>
        </pc:spChg>
        <pc:picChg chg="del">
          <ac:chgData name="Malek Alkholy" userId="b8ea5062cb0c2681" providerId="LiveId" clId="{4D1ED008-CEDF-4D9B-9E5F-E43F7D815DCA}" dt="2025-07-08T23:18:39.909" v="2274" actId="478"/>
          <ac:picMkLst>
            <pc:docMk/>
            <pc:sldMk cId="3232906536" sldId="579"/>
            <ac:picMk id="2" creationId="{0B4C8783-72BD-92BD-4801-F44C4BDDAC29}"/>
          </ac:picMkLst>
        </pc:picChg>
        <pc:picChg chg="add mod">
          <ac:chgData name="Malek Alkholy" userId="b8ea5062cb0c2681" providerId="LiveId" clId="{4D1ED008-CEDF-4D9B-9E5F-E43F7D815DCA}" dt="2025-07-08T23:18:44.583" v="2278" actId="962"/>
          <ac:picMkLst>
            <pc:docMk/>
            <pc:sldMk cId="3232906536" sldId="579"/>
            <ac:picMk id="4" creationId="{0C3CEB5A-22C4-B571-F2D1-2EF89851C6D2}"/>
          </ac:picMkLst>
        </pc:picChg>
      </pc:sldChg>
      <pc:sldChg chg="modSp mod">
        <pc:chgData name="Malek Alkholy" userId="b8ea5062cb0c2681" providerId="LiveId" clId="{4D1ED008-CEDF-4D9B-9E5F-E43F7D815DCA}" dt="2025-07-08T13:49:03.148" v="625" actId="20577"/>
        <pc:sldMkLst>
          <pc:docMk/>
          <pc:sldMk cId="1697916671" sldId="581"/>
        </pc:sldMkLst>
        <pc:spChg chg="mod">
          <ac:chgData name="Malek Alkholy" userId="b8ea5062cb0c2681" providerId="LiveId" clId="{4D1ED008-CEDF-4D9B-9E5F-E43F7D815DCA}" dt="2025-07-08T08:56:10.595" v="28" actId="313"/>
          <ac:spMkLst>
            <pc:docMk/>
            <pc:sldMk cId="1697916671" sldId="581"/>
            <ac:spMk id="3" creationId="{22B9372E-F18B-0A56-3507-CF0D98D4F0FB}"/>
          </ac:spMkLst>
        </pc:spChg>
        <pc:spChg chg="mod">
          <ac:chgData name="Malek Alkholy" userId="b8ea5062cb0c2681" providerId="LiveId" clId="{4D1ED008-CEDF-4D9B-9E5F-E43F7D815DCA}" dt="2025-07-08T13:49:03.148" v="625" actId="20577"/>
          <ac:spMkLst>
            <pc:docMk/>
            <pc:sldMk cId="1697916671" sldId="581"/>
            <ac:spMk id="25" creationId="{00000000-0000-0000-0000-000000000000}"/>
          </ac:spMkLst>
        </pc:spChg>
      </pc:sldChg>
      <pc:sldChg chg="delSp modSp mod">
        <pc:chgData name="Malek Alkholy" userId="b8ea5062cb0c2681" providerId="LiveId" clId="{4D1ED008-CEDF-4D9B-9E5F-E43F7D815DCA}" dt="2025-07-08T14:05:21.128" v="661" actId="478"/>
        <pc:sldMkLst>
          <pc:docMk/>
          <pc:sldMk cId="629620827" sldId="582"/>
        </pc:sldMkLst>
        <pc:spChg chg="del">
          <ac:chgData name="Malek Alkholy" userId="b8ea5062cb0c2681" providerId="LiveId" clId="{4D1ED008-CEDF-4D9B-9E5F-E43F7D815DCA}" dt="2025-07-08T14:05:21.128" v="661" actId="478"/>
          <ac:spMkLst>
            <pc:docMk/>
            <pc:sldMk cId="629620827" sldId="582"/>
            <ac:spMk id="2" creationId="{B6D12E79-E741-8356-F043-7E45E5B79BCA}"/>
          </ac:spMkLst>
        </pc:spChg>
        <pc:spChg chg="mod">
          <ac:chgData name="Malek Alkholy" userId="b8ea5062cb0c2681" providerId="LiveId" clId="{4D1ED008-CEDF-4D9B-9E5F-E43F7D815DCA}" dt="2025-07-08T08:56:10.926" v="30" actId="313"/>
          <ac:spMkLst>
            <pc:docMk/>
            <pc:sldMk cId="629620827" sldId="582"/>
            <ac:spMk id="3" creationId="{22B9372E-F18B-0A56-3507-CF0D98D4F0FB}"/>
          </ac:spMkLst>
        </pc:spChg>
        <pc:spChg chg="mod">
          <ac:chgData name="Malek Alkholy" userId="b8ea5062cb0c2681" providerId="LiveId" clId="{4D1ED008-CEDF-4D9B-9E5F-E43F7D815DCA}" dt="2025-07-08T14:05:08.573" v="660" actId="20577"/>
          <ac:spMkLst>
            <pc:docMk/>
            <pc:sldMk cId="629620827" sldId="582"/>
            <ac:spMk id="25" creationId="{00000000-0000-0000-0000-000000000000}"/>
          </ac:spMkLst>
        </pc:spChg>
      </pc:sldChg>
      <pc:sldChg chg="delSp modSp mod">
        <pc:chgData name="Malek Alkholy" userId="b8ea5062cb0c2681" providerId="LiveId" clId="{4D1ED008-CEDF-4D9B-9E5F-E43F7D815DCA}" dt="2025-07-08T14:07:06.416" v="673" actId="20577"/>
        <pc:sldMkLst>
          <pc:docMk/>
          <pc:sldMk cId="715235238" sldId="584"/>
        </pc:sldMkLst>
        <pc:spChg chg="del">
          <ac:chgData name="Malek Alkholy" userId="b8ea5062cb0c2681" providerId="LiveId" clId="{4D1ED008-CEDF-4D9B-9E5F-E43F7D815DCA}" dt="2025-07-08T14:06:32.832" v="664" actId="478"/>
          <ac:spMkLst>
            <pc:docMk/>
            <pc:sldMk cId="715235238" sldId="584"/>
            <ac:spMk id="2" creationId="{CA72FE5B-D56E-359D-4544-979A8E9CC10A}"/>
          </ac:spMkLst>
        </pc:spChg>
        <pc:spChg chg="mod">
          <ac:chgData name="Malek Alkholy" userId="b8ea5062cb0c2681" providerId="LiveId" clId="{4D1ED008-CEDF-4D9B-9E5F-E43F7D815DCA}" dt="2025-07-08T08:56:11.550" v="32" actId="313"/>
          <ac:spMkLst>
            <pc:docMk/>
            <pc:sldMk cId="715235238" sldId="584"/>
            <ac:spMk id="3" creationId="{22B9372E-F18B-0A56-3507-CF0D98D4F0FB}"/>
          </ac:spMkLst>
        </pc:spChg>
        <pc:spChg chg="mod">
          <ac:chgData name="Malek Alkholy" userId="b8ea5062cb0c2681" providerId="LiveId" clId="{4D1ED008-CEDF-4D9B-9E5F-E43F7D815DCA}" dt="2025-07-08T14:07:06.416" v="673" actId="20577"/>
          <ac:spMkLst>
            <pc:docMk/>
            <pc:sldMk cId="715235238" sldId="584"/>
            <ac:spMk id="25" creationId="{00000000-0000-0000-0000-000000000000}"/>
          </ac:spMkLst>
        </pc:spChg>
      </pc:sldChg>
      <pc:sldChg chg="modSp mod">
        <pc:chgData name="Malek Alkholy" userId="b8ea5062cb0c2681" providerId="LiveId" clId="{4D1ED008-CEDF-4D9B-9E5F-E43F7D815DCA}" dt="2025-07-08T14:07:46.425" v="687" actId="2710"/>
        <pc:sldMkLst>
          <pc:docMk/>
          <pc:sldMk cId="2053257347" sldId="586"/>
        </pc:sldMkLst>
        <pc:spChg chg="mod">
          <ac:chgData name="Malek Alkholy" userId="b8ea5062cb0c2681" providerId="LiveId" clId="{4D1ED008-CEDF-4D9B-9E5F-E43F7D815DCA}" dt="2025-07-08T08:56:12.274" v="33" actId="313"/>
          <ac:spMkLst>
            <pc:docMk/>
            <pc:sldMk cId="2053257347" sldId="586"/>
            <ac:spMk id="3" creationId="{22B9372E-F18B-0A56-3507-CF0D98D4F0FB}"/>
          </ac:spMkLst>
        </pc:spChg>
        <pc:spChg chg="mod">
          <ac:chgData name="Malek Alkholy" userId="b8ea5062cb0c2681" providerId="LiveId" clId="{4D1ED008-CEDF-4D9B-9E5F-E43F7D815DCA}" dt="2025-07-08T14:07:46.425" v="687" actId="2710"/>
          <ac:spMkLst>
            <pc:docMk/>
            <pc:sldMk cId="2053257347" sldId="586"/>
            <ac:spMk id="25" creationId="{00000000-0000-0000-0000-000000000000}"/>
          </ac:spMkLst>
        </pc:spChg>
      </pc:sldChg>
      <pc:sldChg chg="modSp mod">
        <pc:chgData name="Malek Alkholy" userId="b8ea5062cb0c2681" providerId="LiveId" clId="{4D1ED008-CEDF-4D9B-9E5F-E43F7D815DCA}" dt="2025-07-08T19:30:53.608" v="1309" actId="207"/>
        <pc:sldMkLst>
          <pc:docMk/>
          <pc:sldMk cId="2459019413" sldId="589"/>
        </pc:sldMkLst>
        <pc:spChg chg="mod">
          <ac:chgData name="Malek Alkholy" userId="b8ea5062cb0c2681" providerId="LiveId" clId="{4D1ED008-CEDF-4D9B-9E5F-E43F7D815DCA}" dt="2025-07-08T08:56:12.683" v="34" actId="313"/>
          <ac:spMkLst>
            <pc:docMk/>
            <pc:sldMk cId="2459019413" sldId="589"/>
            <ac:spMk id="3" creationId="{22B9372E-F18B-0A56-3507-CF0D98D4F0FB}"/>
          </ac:spMkLst>
        </pc:spChg>
        <pc:spChg chg="mod">
          <ac:chgData name="Malek Alkholy" userId="b8ea5062cb0c2681" providerId="LiveId" clId="{4D1ED008-CEDF-4D9B-9E5F-E43F7D815DCA}" dt="2025-07-08T19:30:53.608" v="1309" actId="207"/>
          <ac:spMkLst>
            <pc:docMk/>
            <pc:sldMk cId="2459019413" sldId="589"/>
            <ac:spMk id="25" creationId="{00000000-0000-0000-0000-000000000000}"/>
          </ac:spMkLst>
        </pc:spChg>
      </pc:sldChg>
      <pc:sldChg chg="modSp mod">
        <pc:chgData name="Malek Alkholy" userId="b8ea5062cb0c2681" providerId="LiveId" clId="{4D1ED008-CEDF-4D9B-9E5F-E43F7D815DCA}" dt="2025-07-08T19:33:30.834" v="1317" actId="207"/>
        <pc:sldMkLst>
          <pc:docMk/>
          <pc:sldMk cId="5167051" sldId="591"/>
        </pc:sldMkLst>
        <pc:spChg chg="mod">
          <ac:chgData name="Malek Alkholy" userId="b8ea5062cb0c2681" providerId="LiveId" clId="{4D1ED008-CEDF-4D9B-9E5F-E43F7D815DCA}" dt="2025-07-08T08:56:14.364" v="36" actId="313"/>
          <ac:spMkLst>
            <pc:docMk/>
            <pc:sldMk cId="5167051" sldId="591"/>
            <ac:spMk id="3" creationId="{22B9372E-F18B-0A56-3507-CF0D98D4F0FB}"/>
          </ac:spMkLst>
        </pc:spChg>
        <pc:spChg chg="mod">
          <ac:chgData name="Malek Alkholy" userId="b8ea5062cb0c2681" providerId="LiveId" clId="{4D1ED008-CEDF-4D9B-9E5F-E43F7D815DCA}" dt="2025-07-08T19:33:30.834" v="1317" actId="207"/>
          <ac:spMkLst>
            <pc:docMk/>
            <pc:sldMk cId="5167051" sldId="591"/>
            <ac:spMk id="25" creationId="{00000000-0000-0000-0000-000000000000}"/>
          </ac:spMkLst>
        </pc:spChg>
      </pc:sldChg>
      <pc:sldChg chg="modSp mod">
        <pc:chgData name="Malek Alkholy" userId="b8ea5062cb0c2681" providerId="LiveId" clId="{4D1ED008-CEDF-4D9B-9E5F-E43F7D815DCA}" dt="2025-07-08T14:28:15.797" v="721" actId="20577"/>
        <pc:sldMkLst>
          <pc:docMk/>
          <pc:sldMk cId="1547225473" sldId="593"/>
        </pc:sldMkLst>
        <pc:spChg chg="mod">
          <ac:chgData name="Malek Alkholy" userId="b8ea5062cb0c2681" providerId="LiveId" clId="{4D1ED008-CEDF-4D9B-9E5F-E43F7D815DCA}" dt="2025-07-08T08:56:13.842" v="35" actId="313"/>
          <ac:spMkLst>
            <pc:docMk/>
            <pc:sldMk cId="1547225473" sldId="593"/>
            <ac:spMk id="3" creationId="{22B9372E-F18B-0A56-3507-CF0D98D4F0FB}"/>
          </ac:spMkLst>
        </pc:spChg>
        <pc:spChg chg="mod">
          <ac:chgData name="Malek Alkholy" userId="b8ea5062cb0c2681" providerId="LiveId" clId="{4D1ED008-CEDF-4D9B-9E5F-E43F7D815DCA}" dt="2025-07-08T14:28:15.797" v="721" actId="20577"/>
          <ac:spMkLst>
            <pc:docMk/>
            <pc:sldMk cId="1547225473" sldId="593"/>
            <ac:spMk id="25" creationId="{00000000-0000-0000-0000-000000000000}"/>
          </ac:spMkLst>
        </pc:spChg>
      </pc:sldChg>
      <pc:sldChg chg="delSp modSp mod">
        <pc:chgData name="Malek Alkholy" userId="b8ea5062cb0c2681" providerId="LiveId" clId="{4D1ED008-CEDF-4D9B-9E5F-E43F7D815DCA}" dt="2025-07-08T14:08:24.548" v="690" actId="403"/>
        <pc:sldMkLst>
          <pc:docMk/>
          <pc:sldMk cId="3453954220" sldId="613"/>
        </pc:sldMkLst>
        <pc:spChg chg="mod">
          <ac:chgData name="Malek Alkholy" userId="b8ea5062cb0c2681" providerId="LiveId" clId="{4D1ED008-CEDF-4D9B-9E5F-E43F7D815DCA}" dt="2025-07-08T08:56:09.362" v="26" actId="313"/>
          <ac:spMkLst>
            <pc:docMk/>
            <pc:sldMk cId="3453954220" sldId="613"/>
            <ac:spMk id="3" creationId="{A1662F04-B2AB-B565-CF44-0EF8355469F4}"/>
          </ac:spMkLst>
        </pc:spChg>
        <pc:spChg chg="mod">
          <ac:chgData name="Malek Alkholy" userId="b8ea5062cb0c2681" providerId="LiveId" clId="{4D1ED008-CEDF-4D9B-9E5F-E43F7D815DCA}" dt="2025-07-08T14:08:24.548" v="690" actId="403"/>
          <ac:spMkLst>
            <pc:docMk/>
            <pc:sldMk cId="3453954220" sldId="613"/>
            <ac:spMk id="25" creationId="{F59953B4-3DD4-6249-6EAE-C45E220C01D6}"/>
          </ac:spMkLst>
        </pc:spChg>
        <pc:picChg chg="del">
          <ac:chgData name="Malek Alkholy" userId="b8ea5062cb0c2681" providerId="LiveId" clId="{4D1ED008-CEDF-4D9B-9E5F-E43F7D815DCA}" dt="2025-07-08T13:37:08.576" v="592" actId="478"/>
          <ac:picMkLst>
            <pc:docMk/>
            <pc:sldMk cId="3453954220" sldId="613"/>
            <ac:picMk id="2" creationId="{BAC2434F-6C60-2074-5EEC-2CF84D1338AC}"/>
          </ac:picMkLst>
        </pc:picChg>
      </pc:sldChg>
      <pc:sldChg chg="addSp delSp modSp mod">
        <pc:chgData name="Malek Alkholy" userId="b8ea5062cb0c2681" providerId="LiveId" clId="{4D1ED008-CEDF-4D9B-9E5F-E43F7D815DCA}" dt="2025-07-08T23:18:54.723" v="2283" actId="962"/>
        <pc:sldMkLst>
          <pc:docMk/>
          <pc:sldMk cId="3581601075" sldId="615"/>
        </pc:sldMkLst>
        <pc:spChg chg="mod">
          <ac:chgData name="Malek Alkholy" userId="b8ea5062cb0c2681" providerId="LiveId" clId="{4D1ED008-CEDF-4D9B-9E5F-E43F7D815DCA}" dt="2025-07-08T08:56:09.573" v="27" actId="313"/>
          <ac:spMkLst>
            <pc:docMk/>
            <pc:sldMk cId="3581601075" sldId="615"/>
            <ac:spMk id="3" creationId="{1E6BA196-402F-2BB9-9E2D-75A4A1859697}"/>
          </ac:spMkLst>
        </pc:spChg>
        <pc:spChg chg="mod">
          <ac:chgData name="Malek Alkholy" userId="b8ea5062cb0c2681" providerId="LiveId" clId="{4D1ED008-CEDF-4D9B-9E5F-E43F7D815DCA}" dt="2025-07-08T13:38:46.428" v="608" actId="207"/>
          <ac:spMkLst>
            <pc:docMk/>
            <pc:sldMk cId="3581601075" sldId="615"/>
            <ac:spMk id="25" creationId="{12ECF142-8D09-5F0B-941B-CF8F123C82D5}"/>
          </ac:spMkLst>
        </pc:spChg>
        <pc:picChg chg="add mod">
          <ac:chgData name="Malek Alkholy" userId="b8ea5062cb0c2681" providerId="LiveId" clId="{4D1ED008-CEDF-4D9B-9E5F-E43F7D815DCA}" dt="2025-07-08T23:18:54.723" v="2283" actId="962"/>
          <ac:picMkLst>
            <pc:docMk/>
            <pc:sldMk cId="3581601075" sldId="615"/>
            <ac:picMk id="2" creationId="{64B05B5D-5D41-D378-62E9-A967D6F9FABF}"/>
          </ac:picMkLst>
        </pc:picChg>
        <pc:picChg chg="del">
          <ac:chgData name="Malek Alkholy" userId="b8ea5062cb0c2681" providerId="LiveId" clId="{4D1ED008-CEDF-4D9B-9E5F-E43F7D815DCA}" dt="2025-07-08T23:18:50.093" v="2279" actId="478"/>
          <ac:picMkLst>
            <pc:docMk/>
            <pc:sldMk cId="3581601075" sldId="615"/>
            <ac:picMk id="4" creationId="{24FD30A8-C35B-3782-FD1D-0FB4FCB62022}"/>
          </ac:picMkLst>
        </pc:picChg>
      </pc:sldChg>
      <pc:sldChg chg="modSp mod">
        <pc:chgData name="Malek Alkholy" userId="b8ea5062cb0c2681" providerId="LiveId" clId="{4D1ED008-CEDF-4D9B-9E5F-E43F7D815DCA}" dt="2025-07-08T10:26:13.472" v="361" actId="14100"/>
        <pc:sldMkLst>
          <pc:docMk/>
          <pc:sldMk cId="3727259487" sldId="617"/>
        </pc:sldMkLst>
        <pc:spChg chg="mod">
          <ac:chgData name="Malek Alkholy" userId="b8ea5062cb0c2681" providerId="LiveId" clId="{4D1ED008-CEDF-4D9B-9E5F-E43F7D815DCA}" dt="2025-07-08T08:56:06.082" v="14" actId="313"/>
          <ac:spMkLst>
            <pc:docMk/>
            <pc:sldMk cId="3727259487" sldId="617"/>
            <ac:spMk id="3" creationId="{19E4BED9-66D8-9CB0-7E8B-6C9384E971AA}"/>
          </ac:spMkLst>
        </pc:spChg>
        <pc:spChg chg="mod">
          <ac:chgData name="Malek Alkholy" userId="b8ea5062cb0c2681" providerId="LiveId" clId="{4D1ED008-CEDF-4D9B-9E5F-E43F7D815DCA}" dt="2025-07-08T10:26:13.472" v="361" actId="14100"/>
          <ac:spMkLst>
            <pc:docMk/>
            <pc:sldMk cId="3727259487" sldId="617"/>
            <ac:spMk id="25" creationId="{5CFC4028-F42C-7AF4-55AF-DCB2CECC3AE8}"/>
          </ac:spMkLst>
        </pc:spChg>
      </pc:sldChg>
      <pc:sldChg chg="addSp delSp modSp mod">
        <pc:chgData name="Malek Alkholy" userId="b8ea5062cb0c2681" providerId="LiveId" clId="{4D1ED008-CEDF-4D9B-9E5F-E43F7D815DCA}" dt="2025-07-08T23:12:01.187" v="2240" actId="962"/>
        <pc:sldMkLst>
          <pc:docMk/>
          <pc:sldMk cId="1720142267" sldId="619"/>
        </pc:sldMkLst>
        <pc:spChg chg="del">
          <ac:chgData name="Malek Alkholy" userId="b8ea5062cb0c2681" providerId="LiveId" clId="{4D1ED008-CEDF-4D9B-9E5F-E43F7D815DCA}" dt="2025-07-08T09:46:07.439" v="141" actId="478"/>
          <ac:spMkLst>
            <pc:docMk/>
            <pc:sldMk cId="1720142267" sldId="619"/>
            <ac:spMk id="2" creationId="{D343BD76-07AD-6883-FD54-B479FA053F85}"/>
          </ac:spMkLst>
        </pc:spChg>
        <pc:spChg chg="mod">
          <ac:chgData name="Malek Alkholy" userId="b8ea5062cb0c2681" providerId="LiveId" clId="{4D1ED008-CEDF-4D9B-9E5F-E43F7D815DCA}" dt="2025-07-08T08:56:02.451" v="2" actId="313"/>
          <ac:spMkLst>
            <pc:docMk/>
            <pc:sldMk cId="1720142267" sldId="619"/>
            <ac:spMk id="3" creationId="{E062549B-2C3F-1D45-6ADA-0B39C4C0B809}"/>
          </ac:spMkLst>
        </pc:spChg>
        <pc:spChg chg="mod">
          <ac:chgData name="Malek Alkholy" userId="b8ea5062cb0c2681" providerId="LiveId" clId="{4D1ED008-CEDF-4D9B-9E5F-E43F7D815DCA}" dt="2025-07-08T09:46:12.846" v="142" actId="20577"/>
          <ac:spMkLst>
            <pc:docMk/>
            <pc:sldMk cId="1720142267" sldId="619"/>
            <ac:spMk id="25" creationId="{755A9E7D-E290-9A89-1C3B-9E71014D1F12}"/>
          </ac:spMkLst>
        </pc:spChg>
        <pc:picChg chg="add mod">
          <ac:chgData name="Malek Alkholy" userId="b8ea5062cb0c2681" providerId="LiveId" clId="{4D1ED008-CEDF-4D9B-9E5F-E43F7D815DCA}" dt="2025-07-08T23:12:01.187" v="2240" actId="962"/>
          <ac:picMkLst>
            <pc:docMk/>
            <pc:sldMk cId="1720142267" sldId="619"/>
            <ac:picMk id="2" creationId="{F381FD00-8F25-13FE-1D87-1B77F96EE550}"/>
          </ac:picMkLst>
        </pc:picChg>
        <pc:picChg chg="del">
          <ac:chgData name="Malek Alkholy" userId="b8ea5062cb0c2681" providerId="LiveId" clId="{4D1ED008-CEDF-4D9B-9E5F-E43F7D815DCA}" dt="2025-07-08T23:04:36.860" v="2215" actId="478"/>
          <ac:picMkLst>
            <pc:docMk/>
            <pc:sldMk cId="1720142267" sldId="619"/>
            <ac:picMk id="4" creationId="{B714EDC7-41C8-D342-C5B4-E064B8A8E220}"/>
          </ac:picMkLst>
        </pc:picChg>
      </pc:sldChg>
      <pc:sldChg chg="modSp mod">
        <pc:chgData name="Malek Alkholy" userId="b8ea5062cb0c2681" providerId="LiveId" clId="{4D1ED008-CEDF-4D9B-9E5F-E43F7D815DCA}" dt="2025-07-08T10:27:43.366" v="377" actId="20577"/>
        <pc:sldMkLst>
          <pc:docMk/>
          <pc:sldMk cId="4260543137" sldId="621"/>
        </pc:sldMkLst>
        <pc:spChg chg="mod">
          <ac:chgData name="Malek Alkholy" userId="b8ea5062cb0c2681" providerId="LiveId" clId="{4D1ED008-CEDF-4D9B-9E5F-E43F7D815DCA}" dt="2025-07-08T08:56:06.269" v="15" actId="313"/>
          <ac:spMkLst>
            <pc:docMk/>
            <pc:sldMk cId="4260543137" sldId="621"/>
            <ac:spMk id="3" creationId="{1A4F03E0-1830-6B54-5569-2E3F100722B6}"/>
          </ac:spMkLst>
        </pc:spChg>
        <pc:spChg chg="mod">
          <ac:chgData name="Malek Alkholy" userId="b8ea5062cb0c2681" providerId="LiveId" clId="{4D1ED008-CEDF-4D9B-9E5F-E43F7D815DCA}" dt="2025-07-08T10:27:43.366" v="377" actId="20577"/>
          <ac:spMkLst>
            <pc:docMk/>
            <pc:sldMk cId="4260543137" sldId="621"/>
            <ac:spMk id="25" creationId="{A4E21127-02D1-851C-BBF3-0BF7514D4F6D}"/>
          </ac:spMkLst>
        </pc:spChg>
      </pc:sldChg>
      <pc:sldChg chg="modSp mod">
        <pc:chgData name="Malek Alkholy" userId="b8ea5062cb0c2681" providerId="LiveId" clId="{4D1ED008-CEDF-4D9B-9E5F-E43F7D815DCA}" dt="2025-07-08T10:39:30.835" v="497" actId="20577"/>
        <pc:sldMkLst>
          <pc:docMk/>
          <pc:sldMk cId="149695656" sldId="623"/>
        </pc:sldMkLst>
        <pc:spChg chg="mod">
          <ac:chgData name="Malek Alkholy" userId="b8ea5062cb0c2681" providerId="LiveId" clId="{4D1ED008-CEDF-4D9B-9E5F-E43F7D815DCA}" dt="2025-07-08T08:56:08.687" v="22" actId="313"/>
          <ac:spMkLst>
            <pc:docMk/>
            <pc:sldMk cId="149695656" sldId="623"/>
            <ac:spMk id="3" creationId="{D47D66DD-8C5C-DA61-3B8D-F012DBCB521A}"/>
          </ac:spMkLst>
        </pc:spChg>
        <pc:spChg chg="mod">
          <ac:chgData name="Malek Alkholy" userId="b8ea5062cb0c2681" providerId="LiveId" clId="{4D1ED008-CEDF-4D9B-9E5F-E43F7D815DCA}" dt="2025-07-08T10:39:30.835" v="497" actId="20577"/>
          <ac:spMkLst>
            <pc:docMk/>
            <pc:sldMk cId="149695656" sldId="623"/>
            <ac:spMk id="25" creationId="{FABD939D-1A53-D55F-8746-8DF2FFF70047}"/>
          </ac:spMkLst>
        </pc:spChg>
      </pc:sldChg>
      <pc:sldChg chg="delSp modSp mod">
        <pc:chgData name="Malek Alkholy" userId="b8ea5062cb0c2681" providerId="LiveId" clId="{4D1ED008-CEDF-4D9B-9E5F-E43F7D815DCA}" dt="2025-07-08T14:08:44.100" v="691" actId="20577"/>
        <pc:sldMkLst>
          <pc:docMk/>
          <pc:sldMk cId="1804007099" sldId="625"/>
        </pc:sldMkLst>
        <pc:spChg chg="del">
          <ac:chgData name="Malek Alkholy" userId="b8ea5062cb0c2681" providerId="LiveId" clId="{4D1ED008-CEDF-4D9B-9E5F-E43F7D815DCA}" dt="2025-07-08T13:54:18.536" v="627" actId="478"/>
          <ac:spMkLst>
            <pc:docMk/>
            <pc:sldMk cId="1804007099" sldId="625"/>
            <ac:spMk id="2" creationId="{3ED51D9E-5936-3A78-248B-72D51AC56DB3}"/>
          </ac:spMkLst>
        </pc:spChg>
        <pc:spChg chg="mod">
          <ac:chgData name="Malek Alkholy" userId="b8ea5062cb0c2681" providerId="LiveId" clId="{4D1ED008-CEDF-4D9B-9E5F-E43F7D815DCA}" dt="2025-07-08T08:56:10.783" v="29" actId="313"/>
          <ac:spMkLst>
            <pc:docMk/>
            <pc:sldMk cId="1804007099" sldId="625"/>
            <ac:spMk id="3" creationId="{A8F78B9B-3CF4-C808-F2B9-04C663483D5C}"/>
          </ac:spMkLst>
        </pc:spChg>
        <pc:spChg chg="mod">
          <ac:chgData name="Malek Alkholy" userId="b8ea5062cb0c2681" providerId="LiveId" clId="{4D1ED008-CEDF-4D9B-9E5F-E43F7D815DCA}" dt="2025-07-08T14:08:44.100" v="691" actId="20577"/>
          <ac:spMkLst>
            <pc:docMk/>
            <pc:sldMk cId="1804007099" sldId="625"/>
            <ac:spMk id="25" creationId="{B42D1A07-D14D-6385-5924-8406F4B26F43}"/>
          </ac:spMkLst>
        </pc:spChg>
      </pc:sldChg>
      <pc:sldChg chg="modSp mod">
        <pc:chgData name="Malek Alkholy" userId="b8ea5062cb0c2681" providerId="LiveId" clId="{4D1ED008-CEDF-4D9B-9E5F-E43F7D815DCA}" dt="2025-07-08T14:05:37.751" v="663" actId="2710"/>
        <pc:sldMkLst>
          <pc:docMk/>
          <pc:sldMk cId="237256410" sldId="627"/>
        </pc:sldMkLst>
        <pc:spChg chg="mod">
          <ac:chgData name="Malek Alkholy" userId="b8ea5062cb0c2681" providerId="LiveId" clId="{4D1ED008-CEDF-4D9B-9E5F-E43F7D815DCA}" dt="2025-07-08T08:56:11.387" v="31" actId="313"/>
          <ac:spMkLst>
            <pc:docMk/>
            <pc:sldMk cId="237256410" sldId="627"/>
            <ac:spMk id="3" creationId="{3E6B147A-C214-6BBC-5B2E-958BDC4DAFB9}"/>
          </ac:spMkLst>
        </pc:spChg>
        <pc:spChg chg="mod">
          <ac:chgData name="Malek Alkholy" userId="b8ea5062cb0c2681" providerId="LiveId" clId="{4D1ED008-CEDF-4D9B-9E5F-E43F7D815DCA}" dt="2025-07-08T14:05:37.751" v="663" actId="2710"/>
          <ac:spMkLst>
            <pc:docMk/>
            <pc:sldMk cId="237256410" sldId="627"/>
            <ac:spMk id="25" creationId="{F324E257-E10C-E9B2-B033-C35202BE436A}"/>
          </ac:spMkLst>
        </pc:spChg>
      </pc:sldChg>
      <pc:sldChg chg="modSp mod">
        <pc:chgData name="Malek Alkholy" userId="b8ea5062cb0c2681" providerId="LiveId" clId="{4D1ED008-CEDF-4D9B-9E5F-E43F7D815DCA}" dt="2025-07-08T14:31:01.723" v="750" actId="20577"/>
        <pc:sldMkLst>
          <pc:docMk/>
          <pc:sldMk cId="1771034611" sldId="640"/>
        </pc:sldMkLst>
        <pc:spChg chg="mod">
          <ac:chgData name="Malek Alkholy" userId="b8ea5062cb0c2681" providerId="LiveId" clId="{4D1ED008-CEDF-4D9B-9E5F-E43F7D815DCA}" dt="2025-07-08T08:56:14.935" v="37" actId="313"/>
          <ac:spMkLst>
            <pc:docMk/>
            <pc:sldMk cId="1771034611" sldId="640"/>
            <ac:spMk id="3" creationId="{432BDB6C-FDB5-8B1C-30FE-6B0D06F98B90}"/>
          </ac:spMkLst>
        </pc:spChg>
        <pc:spChg chg="mod">
          <ac:chgData name="Malek Alkholy" userId="b8ea5062cb0c2681" providerId="LiveId" clId="{4D1ED008-CEDF-4D9B-9E5F-E43F7D815DCA}" dt="2025-07-08T14:31:01.723" v="750" actId="20577"/>
          <ac:spMkLst>
            <pc:docMk/>
            <pc:sldMk cId="1771034611" sldId="640"/>
            <ac:spMk id="25" creationId="{8F1D3FFB-6EF9-95A3-B7C3-41A931EDFD3D}"/>
          </ac:spMkLst>
        </pc:spChg>
      </pc:sldChg>
      <pc:sldChg chg="delSp modSp mod">
        <pc:chgData name="Malek Alkholy" userId="b8ea5062cb0c2681" providerId="LiveId" clId="{4D1ED008-CEDF-4D9B-9E5F-E43F7D815DCA}" dt="2025-07-08T14:32:50.133" v="762" actId="20577"/>
        <pc:sldMkLst>
          <pc:docMk/>
          <pc:sldMk cId="3218444511" sldId="642"/>
        </pc:sldMkLst>
        <pc:spChg chg="del">
          <ac:chgData name="Malek Alkholy" userId="b8ea5062cb0c2681" providerId="LiveId" clId="{4D1ED008-CEDF-4D9B-9E5F-E43F7D815DCA}" dt="2025-07-08T14:32:10.204" v="754" actId="478"/>
          <ac:spMkLst>
            <pc:docMk/>
            <pc:sldMk cId="3218444511" sldId="642"/>
            <ac:spMk id="2" creationId="{83834593-DC6A-26C9-9BF7-BE68C1155C94}"/>
          </ac:spMkLst>
        </pc:spChg>
        <pc:spChg chg="mod">
          <ac:chgData name="Malek Alkholy" userId="b8ea5062cb0c2681" providerId="LiveId" clId="{4D1ED008-CEDF-4D9B-9E5F-E43F7D815DCA}" dt="2025-07-08T08:56:15.842" v="38" actId="313"/>
          <ac:spMkLst>
            <pc:docMk/>
            <pc:sldMk cId="3218444511" sldId="642"/>
            <ac:spMk id="3" creationId="{45ED6D0B-061B-0DD0-0845-B1CDC89DE1BD}"/>
          </ac:spMkLst>
        </pc:spChg>
        <pc:spChg chg="mod">
          <ac:chgData name="Malek Alkholy" userId="b8ea5062cb0c2681" providerId="LiveId" clId="{4D1ED008-CEDF-4D9B-9E5F-E43F7D815DCA}" dt="2025-07-08T14:32:50.133" v="762" actId="20577"/>
          <ac:spMkLst>
            <pc:docMk/>
            <pc:sldMk cId="3218444511" sldId="642"/>
            <ac:spMk id="25" creationId="{1161708F-3E6D-7026-2B8B-EA4702366E81}"/>
          </ac:spMkLst>
        </pc:spChg>
      </pc:sldChg>
      <pc:sldChg chg="addSp delSp modSp mod">
        <pc:chgData name="Malek Alkholy" userId="b8ea5062cb0c2681" providerId="LiveId" clId="{4D1ED008-CEDF-4D9B-9E5F-E43F7D815DCA}" dt="2025-07-08T23:17:19.604" v="2263"/>
        <pc:sldMkLst>
          <pc:docMk/>
          <pc:sldMk cId="3156136103" sldId="644"/>
        </pc:sldMkLst>
        <pc:spChg chg="mod">
          <ac:chgData name="Malek Alkholy" userId="b8ea5062cb0c2681" providerId="LiveId" clId="{4D1ED008-CEDF-4D9B-9E5F-E43F7D815DCA}" dt="2025-07-08T08:56:16.522" v="39" actId="313"/>
          <ac:spMkLst>
            <pc:docMk/>
            <pc:sldMk cId="3156136103" sldId="644"/>
            <ac:spMk id="3" creationId="{0F55B92A-AEF5-0C2D-B3A9-36A8DA82F6F1}"/>
          </ac:spMkLst>
        </pc:spChg>
        <pc:spChg chg="mod">
          <ac:chgData name="Malek Alkholy" userId="b8ea5062cb0c2681" providerId="LiveId" clId="{4D1ED008-CEDF-4D9B-9E5F-E43F7D815DCA}" dt="2025-07-08T14:34:43.337" v="779" actId="20577"/>
          <ac:spMkLst>
            <pc:docMk/>
            <pc:sldMk cId="3156136103" sldId="644"/>
            <ac:spMk id="25" creationId="{1CEF172C-E595-3EEE-F3A8-9A4BCE8C77F9}"/>
          </ac:spMkLst>
        </pc:spChg>
        <pc:picChg chg="add mod">
          <ac:chgData name="Malek Alkholy" userId="b8ea5062cb0c2681" providerId="LiveId" clId="{4D1ED008-CEDF-4D9B-9E5F-E43F7D815DCA}" dt="2025-07-08T23:17:19.604" v="2263"/>
          <ac:picMkLst>
            <pc:docMk/>
            <pc:sldMk cId="3156136103" sldId="644"/>
            <ac:picMk id="2" creationId="{EB4B0A90-CA90-F30E-B95F-DC4021A93A97}"/>
          </ac:picMkLst>
        </pc:picChg>
        <pc:picChg chg="del">
          <ac:chgData name="Malek Alkholy" userId="b8ea5062cb0c2681" providerId="LiveId" clId="{4D1ED008-CEDF-4D9B-9E5F-E43F7D815DCA}" dt="2025-07-08T23:16:52.861" v="2259" actId="478"/>
          <ac:picMkLst>
            <pc:docMk/>
            <pc:sldMk cId="3156136103" sldId="644"/>
            <ac:picMk id="4" creationId="{59623E69-88E5-001B-0452-17CA55D48C43}"/>
          </ac:picMkLst>
        </pc:picChg>
      </pc:sldChg>
      <pc:sldChg chg="new del">
        <pc:chgData name="Malek Alkholy" userId="b8ea5062cb0c2681" providerId="LiveId" clId="{4D1ED008-CEDF-4D9B-9E5F-E43F7D815DCA}" dt="2025-07-08T09:35:30.829" v="100" actId="47"/>
        <pc:sldMkLst>
          <pc:docMk/>
          <pc:sldMk cId="871346960" sldId="645"/>
        </pc:sldMkLst>
      </pc:sldChg>
      <pc:sldChg chg="addSp delSp modSp add mod">
        <pc:chgData name="Malek Alkholy" userId="b8ea5062cb0c2681" providerId="LiveId" clId="{4D1ED008-CEDF-4D9B-9E5F-E43F7D815DCA}" dt="2025-07-08T23:17:23.191" v="2264"/>
        <pc:sldMkLst>
          <pc:docMk/>
          <pc:sldMk cId="986921217" sldId="646"/>
        </pc:sldMkLst>
        <pc:spChg chg="mod">
          <ac:chgData name="Malek Alkholy" userId="b8ea5062cb0c2681" providerId="LiveId" clId="{4D1ED008-CEDF-4D9B-9E5F-E43F7D815DCA}" dt="2025-07-08T14:34:56.044" v="782" actId="2710"/>
          <ac:spMkLst>
            <pc:docMk/>
            <pc:sldMk cId="986921217" sldId="646"/>
            <ac:spMk id="25" creationId="{06449673-F4FC-A754-CCAA-0354142A0185}"/>
          </ac:spMkLst>
        </pc:spChg>
        <pc:picChg chg="add mod">
          <ac:chgData name="Malek Alkholy" userId="b8ea5062cb0c2681" providerId="LiveId" clId="{4D1ED008-CEDF-4D9B-9E5F-E43F7D815DCA}" dt="2025-07-08T23:17:23.191" v="2264"/>
          <ac:picMkLst>
            <pc:docMk/>
            <pc:sldMk cId="986921217" sldId="646"/>
            <ac:picMk id="2" creationId="{B2132BE0-3179-A084-472C-DF0B1741331F}"/>
          </ac:picMkLst>
        </pc:picChg>
        <pc:picChg chg="del">
          <ac:chgData name="Malek Alkholy" userId="b8ea5062cb0c2681" providerId="LiveId" clId="{4D1ED008-CEDF-4D9B-9E5F-E43F7D815DCA}" dt="2025-07-08T23:16:55.701" v="2260" actId="478"/>
          <ac:picMkLst>
            <pc:docMk/>
            <pc:sldMk cId="986921217" sldId="646"/>
            <ac:picMk id="4" creationId="{405C3659-F041-A301-B739-1D3D7D36E49A}"/>
          </ac:picMkLst>
        </pc:picChg>
      </pc:sldChg>
      <pc:sldChg chg="new del">
        <pc:chgData name="Malek Alkholy" userId="b8ea5062cb0c2681" providerId="LiveId" clId="{4D1ED008-CEDF-4D9B-9E5F-E43F7D815DCA}" dt="2025-07-08T09:37:01.005" v="108" actId="47"/>
        <pc:sldMkLst>
          <pc:docMk/>
          <pc:sldMk cId="4076732629" sldId="647"/>
        </pc:sldMkLst>
      </pc:sldChg>
      <pc:sldChg chg="add del">
        <pc:chgData name="Malek Alkholy" userId="b8ea5062cb0c2681" providerId="LiveId" clId="{4D1ED008-CEDF-4D9B-9E5F-E43F7D815DCA}" dt="2025-07-08T09:37:03.885" v="109" actId="47"/>
        <pc:sldMkLst>
          <pc:docMk/>
          <pc:sldMk cId="2344428617" sldId="648"/>
        </pc:sldMkLst>
      </pc:sldChg>
      <pc:sldChg chg="addSp delSp modSp add mod">
        <pc:chgData name="Malek Alkholy" userId="b8ea5062cb0c2681" providerId="LiveId" clId="{4D1ED008-CEDF-4D9B-9E5F-E43F7D815DCA}" dt="2025-07-08T23:17:27.023" v="2265"/>
        <pc:sldMkLst>
          <pc:docMk/>
          <pc:sldMk cId="330012756" sldId="649"/>
        </pc:sldMkLst>
        <pc:spChg chg="mod">
          <ac:chgData name="Malek Alkholy" userId="b8ea5062cb0c2681" providerId="LiveId" clId="{4D1ED008-CEDF-4D9B-9E5F-E43F7D815DCA}" dt="2025-07-08T14:35:54.167" v="796" actId="20577"/>
          <ac:spMkLst>
            <pc:docMk/>
            <pc:sldMk cId="330012756" sldId="649"/>
            <ac:spMk id="25" creationId="{5153AA06-FE6C-59AD-2E3B-A7EE44298243}"/>
          </ac:spMkLst>
        </pc:spChg>
        <pc:picChg chg="add mod">
          <ac:chgData name="Malek Alkholy" userId="b8ea5062cb0c2681" providerId="LiveId" clId="{4D1ED008-CEDF-4D9B-9E5F-E43F7D815DCA}" dt="2025-07-08T23:17:27.023" v="2265"/>
          <ac:picMkLst>
            <pc:docMk/>
            <pc:sldMk cId="330012756" sldId="649"/>
            <ac:picMk id="2" creationId="{38F736EC-46C3-9368-2361-E670502F3485}"/>
          </ac:picMkLst>
        </pc:picChg>
        <pc:picChg chg="del">
          <ac:chgData name="Malek Alkholy" userId="b8ea5062cb0c2681" providerId="LiveId" clId="{4D1ED008-CEDF-4D9B-9E5F-E43F7D815DCA}" dt="2025-07-08T23:16:58.790" v="2261" actId="478"/>
          <ac:picMkLst>
            <pc:docMk/>
            <pc:sldMk cId="330012756" sldId="649"/>
            <ac:picMk id="4" creationId="{897357AC-654F-5AA7-57C9-8CD350C67602}"/>
          </ac:picMkLst>
        </pc:picChg>
      </pc:sldChg>
      <pc:sldChg chg="addSp delSp modSp add mod">
        <pc:chgData name="Malek Alkholy" userId="b8ea5062cb0c2681" providerId="LiveId" clId="{4D1ED008-CEDF-4D9B-9E5F-E43F7D815DCA}" dt="2025-07-08T23:17:33.259" v="2267" actId="1076"/>
        <pc:sldMkLst>
          <pc:docMk/>
          <pc:sldMk cId="2727600334" sldId="650"/>
        </pc:sldMkLst>
        <pc:spChg chg="mod">
          <ac:chgData name="Malek Alkholy" userId="b8ea5062cb0c2681" providerId="LiveId" clId="{4D1ED008-CEDF-4D9B-9E5F-E43F7D815DCA}" dt="2025-07-08T14:37:57.314" v="822" actId="20577"/>
          <ac:spMkLst>
            <pc:docMk/>
            <pc:sldMk cId="2727600334" sldId="650"/>
            <ac:spMk id="25" creationId="{4F721529-D142-271D-6F28-594BEF973500}"/>
          </ac:spMkLst>
        </pc:spChg>
        <pc:picChg chg="add mod">
          <ac:chgData name="Malek Alkholy" userId="b8ea5062cb0c2681" providerId="LiveId" clId="{4D1ED008-CEDF-4D9B-9E5F-E43F7D815DCA}" dt="2025-07-08T23:17:33.259" v="2267" actId="1076"/>
          <ac:picMkLst>
            <pc:docMk/>
            <pc:sldMk cId="2727600334" sldId="650"/>
            <ac:picMk id="2" creationId="{781A059C-4646-7D54-B43B-82ECB2EDE64B}"/>
          </ac:picMkLst>
        </pc:picChg>
        <pc:picChg chg="del">
          <ac:chgData name="Malek Alkholy" userId="b8ea5062cb0c2681" providerId="LiveId" clId="{4D1ED008-CEDF-4D9B-9E5F-E43F7D815DCA}" dt="2025-07-08T23:16:48.625" v="2258" actId="478"/>
          <ac:picMkLst>
            <pc:docMk/>
            <pc:sldMk cId="2727600334" sldId="650"/>
            <ac:picMk id="4" creationId="{6A16C807-E824-CC0F-A8A5-251B27585361}"/>
          </ac:picMkLst>
        </pc:picChg>
      </pc:sldChg>
      <pc:sldChg chg="delSp modSp add mod">
        <pc:chgData name="Malek Alkholy" userId="b8ea5062cb0c2681" providerId="LiveId" clId="{4D1ED008-CEDF-4D9B-9E5F-E43F7D815DCA}" dt="2025-07-08T14:39:34.155" v="839" actId="14100"/>
        <pc:sldMkLst>
          <pc:docMk/>
          <pc:sldMk cId="575833957" sldId="651"/>
        </pc:sldMkLst>
        <pc:spChg chg="mod">
          <ac:chgData name="Malek Alkholy" userId="b8ea5062cb0c2681" providerId="LiveId" clId="{4D1ED008-CEDF-4D9B-9E5F-E43F7D815DCA}" dt="2025-07-08T14:39:34.155" v="839" actId="14100"/>
          <ac:spMkLst>
            <pc:docMk/>
            <pc:sldMk cId="575833957" sldId="651"/>
            <ac:spMk id="25" creationId="{D02E0B54-82B7-313A-9FDB-7CA4F6A1160C}"/>
          </ac:spMkLst>
        </pc:spChg>
        <pc:picChg chg="del">
          <ac:chgData name="Malek Alkholy" userId="b8ea5062cb0c2681" providerId="LiveId" clId="{4D1ED008-CEDF-4D9B-9E5F-E43F7D815DCA}" dt="2025-07-08T14:39:29.693" v="838" actId="478"/>
          <ac:picMkLst>
            <pc:docMk/>
            <pc:sldMk cId="575833957" sldId="651"/>
            <ac:picMk id="4" creationId="{C7FB73CB-4689-D356-59D4-1574D78A793B}"/>
          </ac:picMkLst>
        </pc:picChg>
      </pc:sldChg>
      <pc:sldChg chg="addSp delSp modSp add mod">
        <pc:chgData name="Malek Alkholy" userId="b8ea5062cb0c2681" providerId="LiveId" clId="{4D1ED008-CEDF-4D9B-9E5F-E43F7D815DCA}" dt="2025-07-08T23:17:38.648" v="2268"/>
        <pc:sldMkLst>
          <pc:docMk/>
          <pc:sldMk cId="3290836495" sldId="652"/>
        </pc:sldMkLst>
        <pc:spChg chg="mod">
          <ac:chgData name="Malek Alkholy" userId="b8ea5062cb0c2681" providerId="LiveId" clId="{4D1ED008-CEDF-4D9B-9E5F-E43F7D815DCA}" dt="2025-07-08T14:40:08.002" v="841" actId="20577"/>
          <ac:spMkLst>
            <pc:docMk/>
            <pc:sldMk cId="3290836495" sldId="652"/>
            <ac:spMk id="25" creationId="{FB527069-22B1-8A86-B0C4-ACDFD7297F9F}"/>
          </ac:spMkLst>
        </pc:spChg>
        <pc:picChg chg="add mod">
          <ac:chgData name="Malek Alkholy" userId="b8ea5062cb0c2681" providerId="LiveId" clId="{4D1ED008-CEDF-4D9B-9E5F-E43F7D815DCA}" dt="2025-07-08T23:17:38.648" v="2268"/>
          <ac:picMkLst>
            <pc:docMk/>
            <pc:sldMk cId="3290836495" sldId="652"/>
            <ac:picMk id="2" creationId="{7BCF0B54-E05D-3F81-00F6-2AAE6D1B57B2}"/>
          </ac:picMkLst>
        </pc:picChg>
        <pc:picChg chg="del">
          <ac:chgData name="Malek Alkholy" userId="b8ea5062cb0c2681" providerId="LiveId" clId="{4D1ED008-CEDF-4D9B-9E5F-E43F7D815DCA}" dt="2025-07-08T23:17:08.335" v="2262" actId="478"/>
          <ac:picMkLst>
            <pc:docMk/>
            <pc:sldMk cId="3290836495" sldId="652"/>
            <ac:picMk id="4" creationId="{EEA0E27D-FA49-4C02-03BE-E22E7B31E9B3}"/>
          </ac:picMkLst>
        </pc:picChg>
      </pc:sldChg>
      <pc:sldChg chg="new del">
        <pc:chgData name="Malek Alkholy" userId="b8ea5062cb0c2681" providerId="LiveId" clId="{4D1ED008-CEDF-4D9B-9E5F-E43F7D815DCA}" dt="2025-07-08T19:16:57.053" v="853" actId="47"/>
        <pc:sldMkLst>
          <pc:docMk/>
          <pc:sldMk cId="3575024173" sldId="653"/>
        </pc:sldMkLst>
      </pc:sldChg>
      <pc:sldChg chg="delSp modSp add mod">
        <pc:chgData name="Malek Alkholy" userId="b8ea5062cb0c2681" providerId="LiveId" clId="{4D1ED008-CEDF-4D9B-9E5F-E43F7D815DCA}" dt="2025-07-08T20:05:59.400" v="1498" actId="20577"/>
        <pc:sldMkLst>
          <pc:docMk/>
          <pc:sldMk cId="3503873305" sldId="654"/>
        </pc:sldMkLst>
        <pc:spChg chg="mod">
          <ac:chgData name="Malek Alkholy" userId="b8ea5062cb0c2681" providerId="LiveId" clId="{4D1ED008-CEDF-4D9B-9E5F-E43F7D815DCA}" dt="2025-07-08T20:05:59.400" v="1498" actId="20577"/>
          <ac:spMkLst>
            <pc:docMk/>
            <pc:sldMk cId="3503873305" sldId="654"/>
            <ac:spMk id="25" creationId="{065CD910-ACDB-6198-23F1-C196ACA92DD6}"/>
          </ac:spMkLst>
        </pc:spChg>
        <pc:picChg chg="del">
          <ac:chgData name="Malek Alkholy" userId="b8ea5062cb0c2681" providerId="LiveId" clId="{4D1ED008-CEDF-4D9B-9E5F-E43F7D815DCA}" dt="2025-07-08T19:26:41.704" v="1163" actId="478"/>
          <ac:picMkLst>
            <pc:docMk/>
            <pc:sldMk cId="3503873305" sldId="654"/>
            <ac:picMk id="4" creationId="{2F2EF3A3-906C-36E2-7CED-95AA319589F6}"/>
          </ac:picMkLst>
        </pc:picChg>
      </pc:sldChg>
      <pc:sldChg chg="new del">
        <pc:chgData name="Malek Alkholy" userId="b8ea5062cb0c2681" providerId="LiveId" clId="{4D1ED008-CEDF-4D9B-9E5F-E43F7D815DCA}" dt="2025-07-08T19:53:12.803" v="1348" actId="47"/>
        <pc:sldMkLst>
          <pc:docMk/>
          <pc:sldMk cId="4121971456" sldId="655"/>
        </pc:sldMkLst>
      </pc:sldChg>
      <pc:sldChg chg="modSp add mod">
        <pc:chgData name="Malek Alkholy" userId="b8ea5062cb0c2681" providerId="LiveId" clId="{4D1ED008-CEDF-4D9B-9E5F-E43F7D815DCA}" dt="2025-07-08T23:19:22.943" v="2284" actId="20577"/>
        <pc:sldMkLst>
          <pc:docMk/>
          <pc:sldMk cId="2521961339" sldId="656"/>
        </pc:sldMkLst>
        <pc:spChg chg="mod">
          <ac:chgData name="Malek Alkholy" userId="b8ea5062cb0c2681" providerId="LiveId" clId="{4D1ED008-CEDF-4D9B-9E5F-E43F7D815DCA}" dt="2025-07-08T23:19:22.943" v="2284" actId="20577"/>
          <ac:spMkLst>
            <pc:docMk/>
            <pc:sldMk cId="2521961339" sldId="656"/>
            <ac:spMk id="25" creationId="{0303FF4F-C8CC-6683-1C3E-83C226CC33F0}"/>
          </ac:spMkLst>
        </pc:spChg>
      </pc:sldChg>
      <pc:sldChg chg="new del">
        <pc:chgData name="Malek Alkholy" userId="b8ea5062cb0c2681" providerId="LiveId" clId="{4D1ED008-CEDF-4D9B-9E5F-E43F7D815DCA}" dt="2025-07-08T22:51:59.013" v="1944" actId="47"/>
        <pc:sldMkLst>
          <pc:docMk/>
          <pc:sldMk cId="613180556" sldId="657"/>
        </pc:sldMkLst>
      </pc:sldChg>
      <pc:sldChg chg="modSp add mod">
        <pc:chgData name="Malek Alkholy" userId="b8ea5062cb0c2681" providerId="LiveId" clId="{4D1ED008-CEDF-4D9B-9E5F-E43F7D815DCA}" dt="2025-07-08T23:03:56.727" v="2213" actId="20577"/>
        <pc:sldMkLst>
          <pc:docMk/>
          <pc:sldMk cId="1492832172" sldId="658"/>
        </pc:sldMkLst>
        <pc:spChg chg="mod">
          <ac:chgData name="Malek Alkholy" userId="b8ea5062cb0c2681" providerId="LiveId" clId="{4D1ED008-CEDF-4D9B-9E5F-E43F7D815DCA}" dt="2025-07-08T23:03:56.727" v="2213" actId="20577"/>
          <ac:spMkLst>
            <pc:docMk/>
            <pc:sldMk cId="1492832172" sldId="658"/>
            <ac:spMk id="25" creationId="{BCB3F0A7-EFF8-2130-82C3-406937E7AE80}"/>
          </ac:spMkLst>
        </pc:spChg>
      </pc:sldChg>
    </pc:docChg>
  </pc:docChgLst>
  <pc:docChgLst>
    <pc:chgData name="Malek Alkholy" userId="b8ea5062cb0c2681" providerId="LiveId" clId="{E0290696-656A-4079-853C-844A48957E48}"/>
    <pc:docChg chg="undo custSel delSld modSld sldOrd modSection">
      <pc:chgData name="Malek Alkholy" userId="b8ea5062cb0c2681" providerId="LiveId" clId="{E0290696-656A-4079-853C-844A48957E48}" dt="2025-07-01T09:14:59.797" v="922" actId="962"/>
      <pc:docMkLst>
        <pc:docMk/>
      </pc:docMkLst>
      <pc:sldChg chg="modSp mod">
        <pc:chgData name="Malek Alkholy" userId="b8ea5062cb0c2681" providerId="LiveId" clId="{E0290696-656A-4079-853C-844A48957E48}" dt="2025-07-01T08:25:29.335" v="208" actId="2710"/>
        <pc:sldMkLst>
          <pc:docMk/>
          <pc:sldMk cId="0" sldId="271"/>
        </pc:sldMkLst>
        <pc:spChg chg="mod">
          <ac:chgData name="Malek Alkholy" userId="b8ea5062cb0c2681" providerId="LiveId" clId="{E0290696-656A-4079-853C-844A48957E48}" dt="2025-07-01T07:20:55.748" v="26" actId="313"/>
          <ac:spMkLst>
            <pc:docMk/>
            <pc:sldMk cId="0" sldId="271"/>
            <ac:spMk id="11" creationId="{00000000-0000-0000-0000-000000000000}"/>
          </ac:spMkLst>
        </pc:spChg>
        <pc:spChg chg="mod">
          <ac:chgData name="Malek Alkholy" userId="b8ea5062cb0c2681" providerId="LiveId" clId="{E0290696-656A-4079-853C-844A48957E48}" dt="2025-07-01T08:25:29.335" v="208" actId="2710"/>
          <ac:spMkLst>
            <pc:docMk/>
            <pc:sldMk cId="0" sldId="271"/>
            <ac:spMk id="34" creationId="{00000000-0000-0000-0000-000000000000}"/>
          </ac:spMkLst>
        </pc:spChg>
      </pc:sldChg>
      <pc:sldChg chg="modSp mod">
        <pc:chgData name="Malek Alkholy" userId="b8ea5062cb0c2681" providerId="LiveId" clId="{E0290696-656A-4079-853C-844A48957E48}" dt="2025-07-01T07:21:44.898" v="95" actId="20577"/>
        <pc:sldMkLst>
          <pc:docMk/>
          <pc:sldMk cId="0" sldId="303"/>
        </pc:sldMkLst>
        <pc:spChg chg="mod">
          <ac:chgData name="Malek Alkholy" userId="b8ea5062cb0c2681" providerId="LiveId" clId="{E0290696-656A-4079-853C-844A48957E48}" dt="2025-07-01T07:20:01.445" v="25" actId="20577"/>
          <ac:spMkLst>
            <pc:docMk/>
            <pc:sldMk cId="0" sldId="303"/>
            <ac:spMk id="10" creationId="{00000000-0000-0000-0000-000000000000}"/>
          </ac:spMkLst>
        </pc:spChg>
        <pc:spChg chg="mod">
          <ac:chgData name="Malek Alkholy" userId="b8ea5062cb0c2681" providerId="LiveId" clId="{E0290696-656A-4079-853C-844A48957E48}" dt="2025-07-01T07:21:44.898" v="95" actId="20577"/>
          <ac:spMkLst>
            <pc:docMk/>
            <pc:sldMk cId="0" sldId="303"/>
            <ac:spMk id="11" creationId="{00000000-0000-0000-0000-000000000000}"/>
          </ac:spMkLst>
        </pc:spChg>
      </pc:sldChg>
      <pc:sldChg chg="modSp mod">
        <pc:chgData name="Malek Alkholy" userId="b8ea5062cb0c2681" providerId="LiveId" clId="{E0290696-656A-4079-853C-844A48957E48}" dt="2025-07-01T07:19:46.163" v="5" actId="20577"/>
        <pc:sldMkLst>
          <pc:docMk/>
          <pc:sldMk cId="0" sldId="480"/>
        </pc:sldMkLst>
        <pc:spChg chg="mod">
          <ac:chgData name="Malek Alkholy" userId="b8ea5062cb0c2681" providerId="LiveId" clId="{E0290696-656A-4079-853C-844A48957E48}" dt="2025-07-01T07:19:46.163" v="5" actId="20577"/>
          <ac:spMkLst>
            <pc:docMk/>
            <pc:sldMk cId="0" sldId="480"/>
            <ac:spMk id="34" creationId="{00000000-0000-0000-0000-000000000000}"/>
          </ac:spMkLst>
        </pc:spChg>
      </pc:sldChg>
      <pc:sldChg chg="addSp delSp modSp mod">
        <pc:chgData name="Malek Alkholy" userId="b8ea5062cb0c2681" providerId="LiveId" clId="{E0290696-656A-4079-853C-844A48957E48}" dt="2025-07-01T08:56:47.776" v="842" actId="20577"/>
        <pc:sldMkLst>
          <pc:docMk/>
          <pc:sldMk cId="38798439" sldId="541"/>
        </pc:sldMkLst>
        <pc:spChg chg="mod">
          <ac:chgData name="Malek Alkholy" userId="b8ea5062cb0c2681" providerId="LiveId" clId="{E0290696-656A-4079-853C-844A48957E48}" dt="2025-07-01T08:26:34.206" v="260" actId="20577"/>
          <ac:spMkLst>
            <pc:docMk/>
            <pc:sldMk cId="38798439" sldId="541"/>
            <ac:spMk id="2" creationId="{FFE258DB-4EAA-3436-3B3E-51BCACD0B49B}"/>
          </ac:spMkLst>
        </pc:spChg>
        <pc:spChg chg="mod">
          <ac:chgData name="Malek Alkholy" userId="b8ea5062cb0c2681" providerId="LiveId" clId="{E0290696-656A-4079-853C-844A48957E48}" dt="2025-07-01T07:20:57.172" v="27" actId="313"/>
          <ac:spMkLst>
            <pc:docMk/>
            <pc:sldMk cId="38798439" sldId="541"/>
            <ac:spMk id="3" creationId="{22B9372E-F18B-0A56-3507-CF0D98D4F0FB}"/>
          </ac:spMkLst>
        </pc:spChg>
        <pc:spChg chg="mod">
          <ac:chgData name="Malek Alkholy" userId="b8ea5062cb0c2681" providerId="LiveId" clId="{E0290696-656A-4079-853C-844A48957E48}" dt="2025-07-01T08:56:47.776" v="842" actId="20577"/>
          <ac:spMkLst>
            <pc:docMk/>
            <pc:sldMk cId="38798439" sldId="541"/>
            <ac:spMk id="25" creationId="{00000000-0000-0000-0000-000000000000}"/>
          </ac:spMkLst>
        </pc:spChg>
      </pc:sldChg>
      <pc:sldChg chg="modSp mod">
        <pc:chgData name="Malek Alkholy" userId="b8ea5062cb0c2681" providerId="LiveId" clId="{E0290696-656A-4079-853C-844A48957E48}" dt="2025-07-01T09:07:44.546" v="880" actId="20577"/>
        <pc:sldMkLst>
          <pc:docMk/>
          <pc:sldMk cId="2363869297" sldId="543"/>
        </pc:sldMkLst>
        <pc:spChg chg="mod">
          <ac:chgData name="Malek Alkholy" userId="b8ea5062cb0c2681" providerId="LiveId" clId="{E0290696-656A-4079-853C-844A48957E48}" dt="2025-07-01T07:20:58.036" v="32" actId="313"/>
          <ac:spMkLst>
            <pc:docMk/>
            <pc:sldMk cId="2363869297" sldId="543"/>
            <ac:spMk id="3" creationId="{22B9372E-F18B-0A56-3507-CF0D98D4F0FB}"/>
          </ac:spMkLst>
        </pc:spChg>
        <pc:spChg chg="mod">
          <ac:chgData name="Malek Alkholy" userId="b8ea5062cb0c2681" providerId="LiveId" clId="{E0290696-656A-4079-853C-844A48957E48}" dt="2025-07-01T09:07:44.546" v="880" actId="20577"/>
          <ac:spMkLst>
            <pc:docMk/>
            <pc:sldMk cId="2363869297" sldId="543"/>
            <ac:spMk id="25" creationId="{00000000-0000-0000-0000-000000000000}"/>
          </ac:spMkLst>
        </pc:spChg>
      </pc:sldChg>
      <pc:sldChg chg="addSp delSp modSp mod">
        <pc:chgData name="Malek Alkholy" userId="b8ea5062cb0c2681" providerId="LiveId" clId="{E0290696-656A-4079-853C-844A48957E48}" dt="2025-07-01T09:06:33.354" v="870" actId="14100"/>
        <pc:sldMkLst>
          <pc:docMk/>
          <pc:sldMk cId="2363337939" sldId="544"/>
        </pc:sldMkLst>
        <pc:spChg chg="mod">
          <ac:chgData name="Malek Alkholy" userId="b8ea5062cb0c2681" providerId="LiveId" clId="{E0290696-656A-4079-853C-844A48957E48}" dt="2025-07-01T07:20:57.523" v="29" actId="313"/>
          <ac:spMkLst>
            <pc:docMk/>
            <pc:sldMk cId="2363337939" sldId="544"/>
            <ac:spMk id="3" creationId="{22B9372E-F18B-0A56-3507-CF0D98D4F0FB}"/>
          </ac:spMkLst>
        </pc:spChg>
        <pc:spChg chg="mod">
          <ac:chgData name="Malek Alkholy" userId="b8ea5062cb0c2681" providerId="LiveId" clId="{E0290696-656A-4079-853C-844A48957E48}" dt="2025-07-01T08:31:01.465" v="320" actId="207"/>
          <ac:spMkLst>
            <pc:docMk/>
            <pc:sldMk cId="2363337939" sldId="544"/>
            <ac:spMk id="25" creationId="{00000000-0000-0000-0000-000000000000}"/>
          </ac:spMkLst>
        </pc:spChg>
        <pc:picChg chg="add mod">
          <ac:chgData name="Malek Alkholy" userId="b8ea5062cb0c2681" providerId="LiveId" clId="{E0290696-656A-4079-853C-844A48957E48}" dt="2025-07-01T09:06:33.354" v="870" actId="14100"/>
          <ac:picMkLst>
            <pc:docMk/>
            <pc:sldMk cId="2363337939" sldId="544"/>
            <ac:picMk id="6" creationId="{F44E3A43-6D4B-0F55-84E3-0AA38695322F}"/>
          </ac:picMkLst>
        </pc:picChg>
      </pc:sldChg>
      <pc:sldChg chg="addSp delSp modSp mod">
        <pc:chgData name="Malek Alkholy" userId="b8ea5062cb0c2681" providerId="LiveId" clId="{E0290696-656A-4079-853C-844A48957E48}" dt="2025-07-01T09:06:43.853" v="874" actId="14100"/>
        <pc:sldMkLst>
          <pc:docMk/>
          <pc:sldMk cId="1692542848" sldId="546"/>
        </pc:sldMkLst>
        <pc:spChg chg="mod">
          <ac:chgData name="Malek Alkholy" userId="b8ea5062cb0c2681" providerId="LiveId" clId="{E0290696-656A-4079-853C-844A48957E48}" dt="2025-07-01T07:20:57.702" v="30" actId="313"/>
          <ac:spMkLst>
            <pc:docMk/>
            <pc:sldMk cId="1692542848" sldId="546"/>
            <ac:spMk id="3" creationId="{22B9372E-F18B-0A56-3507-CF0D98D4F0FB}"/>
          </ac:spMkLst>
        </pc:spChg>
        <pc:spChg chg="mod">
          <ac:chgData name="Malek Alkholy" userId="b8ea5062cb0c2681" providerId="LiveId" clId="{E0290696-656A-4079-853C-844A48957E48}" dt="2025-07-01T08:58:00.665" v="850" actId="20577"/>
          <ac:spMkLst>
            <pc:docMk/>
            <pc:sldMk cId="1692542848" sldId="546"/>
            <ac:spMk id="25" creationId="{00000000-0000-0000-0000-000000000000}"/>
          </ac:spMkLst>
        </pc:spChg>
        <pc:picChg chg="add mod">
          <ac:chgData name="Malek Alkholy" userId="b8ea5062cb0c2681" providerId="LiveId" clId="{E0290696-656A-4079-853C-844A48957E48}" dt="2025-07-01T09:06:43.853" v="874" actId="14100"/>
          <ac:picMkLst>
            <pc:docMk/>
            <pc:sldMk cId="1692542848" sldId="546"/>
            <ac:picMk id="2" creationId="{8E1E7501-4BCC-3CE7-5A83-1EC38D24DFF2}"/>
          </ac:picMkLst>
        </pc:picChg>
      </pc:sldChg>
      <pc:sldChg chg="addSp delSp modSp mod">
        <pc:chgData name="Malek Alkholy" userId="b8ea5062cb0c2681" providerId="LiveId" clId="{E0290696-656A-4079-853C-844A48957E48}" dt="2025-07-01T09:07:02.293" v="878" actId="14100"/>
        <pc:sldMkLst>
          <pc:docMk/>
          <pc:sldMk cId="1140162630" sldId="547"/>
        </pc:sldMkLst>
        <pc:spChg chg="mod">
          <ac:chgData name="Malek Alkholy" userId="b8ea5062cb0c2681" providerId="LiveId" clId="{E0290696-656A-4079-853C-844A48957E48}" dt="2025-07-01T07:20:57.861" v="31" actId="313"/>
          <ac:spMkLst>
            <pc:docMk/>
            <pc:sldMk cId="1140162630" sldId="547"/>
            <ac:spMk id="3" creationId="{22B9372E-F18B-0A56-3507-CF0D98D4F0FB}"/>
          </ac:spMkLst>
        </pc:spChg>
        <pc:spChg chg="mod">
          <ac:chgData name="Malek Alkholy" userId="b8ea5062cb0c2681" providerId="LiveId" clId="{E0290696-656A-4079-853C-844A48957E48}" dt="2025-07-01T08:31:27.976" v="325" actId="2710"/>
          <ac:spMkLst>
            <pc:docMk/>
            <pc:sldMk cId="1140162630" sldId="547"/>
            <ac:spMk id="25" creationId="{00000000-0000-0000-0000-000000000000}"/>
          </ac:spMkLst>
        </pc:spChg>
        <pc:picChg chg="add mod">
          <ac:chgData name="Malek Alkholy" userId="b8ea5062cb0c2681" providerId="LiveId" clId="{E0290696-656A-4079-853C-844A48957E48}" dt="2025-07-01T09:07:02.293" v="878" actId="14100"/>
          <ac:picMkLst>
            <pc:docMk/>
            <pc:sldMk cId="1140162630" sldId="547"/>
            <ac:picMk id="4" creationId="{F2BB145F-1D3E-F269-0B1F-1B1FCE7D77EC}"/>
          </ac:picMkLst>
        </pc:picChg>
      </pc:sldChg>
      <pc:sldChg chg="modSp mod">
        <pc:chgData name="Malek Alkholy" userId="b8ea5062cb0c2681" providerId="LiveId" clId="{E0290696-656A-4079-853C-844A48957E48}" dt="2025-07-01T08:32:13.923" v="337" actId="20577"/>
        <pc:sldMkLst>
          <pc:docMk/>
          <pc:sldMk cId="1800775181" sldId="549"/>
        </pc:sldMkLst>
        <pc:spChg chg="mod">
          <ac:chgData name="Malek Alkholy" userId="b8ea5062cb0c2681" providerId="LiveId" clId="{E0290696-656A-4079-853C-844A48957E48}" dt="2025-07-01T07:20:58.194" v="33" actId="313"/>
          <ac:spMkLst>
            <pc:docMk/>
            <pc:sldMk cId="1800775181" sldId="549"/>
            <ac:spMk id="3" creationId="{22B9372E-F18B-0A56-3507-CF0D98D4F0FB}"/>
          </ac:spMkLst>
        </pc:spChg>
        <pc:spChg chg="mod">
          <ac:chgData name="Malek Alkholy" userId="b8ea5062cb0c2681" providerId="LiveId" clId="{E0290696-656A-4079-853C-844A48957E48}" dt="2025-07-01T08:32:13.923" v="337" actId="20577"/>
          <ac:spMkLst>
            <pc:docMk/>
            <pc:sldMk cId="1800775181" sldId="549"/>
            <ac:spMk id="25" creationId="{00000000-0000-0000-0000-000000000000}"/>
          </ac:spMkLst>
        </pc:spChg>
      </pc:sldChg>
      <pc:sldChg chg="modSp mod">
        <pc:chgData name="Malek Alkholy" userId="b8ea5062cb0c2681" providerId="LiveId" clId="{E0290696-656A-4079-853C-844A48957E48}" dt="2025-07-01T09:07:30.269" v="879" actId="20577"/>
        <pc:sldMkLst>
          <pc:docMk/>
          <pc:sldMk cId="4033472675" sldId="551"/>
        </pc:sldMkLst>
        <pc:spChg chg="mod">
          <ac:chgData name="Malek Alkholy" userId="b8ea5062cb0c2681" providerId="LiveId" clId="{E0290696-656A-4079-853C-844A48957E48}" dt="2025-07-01T07:20:58.370" v="34" actId="313"/>
          <ac:spMkLst>
            <pc:docMk/>
            <pc:sldMk cId="4033472675" sldId="551"/>
            <ac:spMk id="3" creationId="{22B9372E-F18B-0A56-3507-CF0D98D4F0FB}"/>
          </ac:spMkLst>
        </pc:spChg>
        <pc:spChg chg="mod">
          <ac:chgData name="Malek Alkholy" userId="b8ea5062cb0c2681" providerId="LiveId" clId="{E0290696-656A-4079-853C-844A48957E48}" dt="2025-07-01T09:07:30.269" v="879" actId="20577"/>
          <ac:spMkLst>
            <pc:docMk/>
            <pc:sldMk cId="4033472675" sldId="551"/>
            <ac:spMk id="25" creationId="{00000000-0000-0000-0000-000000000000}"/>
          </ac:spMkLst>
        </pc:spChg>
      </pc:sldChg>
      <pc:sldChg chg="modSp mod">
        <pc:chgData name="Malek Alkholy" userId="b8ea5062cb0c2681" providerId="LiveId" clId="{E0290696-656A-4079-853C-844A48957E48}" dt="2025-07-01T08:32:44.069" v="346" actId="2710"/>
        <pc:sldMkLst>
          <pc:docMk/>
          <pc:sldMk cId="1243276405" sldId="553"/>
        </pc:sldMkLst>
        <pc:spChg chg="mod">
          <ac:chgData name="Malek Alkholy" userId="b8ea5062cb0c2681" providerId="LiveId" clId="{E0290696-656A-4079-853C-844A48957E48}" dt="2025-07-01T07:20:58.562" v="35" actId="313"/>
          <ac:spMkLst>
            <pc:docMk/>
            <pc:sldMk cId="1243276405" sldId="553"/>
            <ac:spMk id="3" creationId="{22B9372E-F18B-0A56-3507-CF0D98D4F0FB}"/>
          </ac:spMkLst>
        </pc:spChg>
        <pc:spChg chg="mod">
          <ac:chgData name="Malek Alkholy" userId="b8ea5062cb0c2681" providerId="LiveId" clId="{E0290696-656A-4079-853C-844A48957E48}" dt="2025-07-01T08:32:44.069" v="346" actId="2710"/>
          <ac:spMkLst>
            <pc:docMk/>
            <pc:sldMk cId="1243276405" sldId="553"/>
            <ac:spMk id="25" creationId="{00000000-0000-0000-0000-000000000000}"/>
          </ac:spMkLst>
        </pc:spChg>
      </pc:sldChg>
      <pc:sldChg chg="delSp modSp mod">
        <pc:chgData name="Malek Alkholy" userId="b8ea5062cb0c2681" providerId="LiveId" clId="{E0290696-656A-4079-853C-844A48957E48}" dt="2025-07-01T08:33:40.205" v="355" actId="207"/>
        <pc:sldMkLst>
          <pc:docMk/>
          <pc:sldMk cId="2946330290" sldId="555"/>
        </pc:sldMkLst>
        <pc:spChg chg="mod">
          <ac:chgData name="Malek Alkholy" userId="b8ea5062cb0c2681" providerId="LiveId" clId="{E0290696-656A-4079-853C-844A48957E48}" dt="2025-07-01T07:20:58.751" v="36" actId="313"/>
          <ac:spMkLst>
            <pc:docMk/>
            <pc:sldMk cId="2946330290" sldId="555"/>
            <ac:spMk id="3" creationId="{22B9372E-F18B-0A56-3507-CF0D98D4F0FB}"/>
          </ac:spMkLst>
        </pc:spChg>
        <pc:spChg chg="mod">
          <ac:chgData name="Malek Alkholy" userId="b8ea5062cb0c2681" providerId="LiveId" clId="{E0290696-656A-4079-853C-844A48957E48}" dt="2025-07-01T08:33:40.205" v="355" actId="207"/>
          <ac:spMkLst>
            <pc:docMk/>
            <pc:sldMk cId="2946330290" sldId="555"/>
            <ac:spMk id="25" creationId="{00000000-0000-0000-0000-000000000000}"/>
          </ac:spMkLst>
        </pc:spChg>
        <pc:picChg chg="mod">
          <ac:chgData name="Malek Alkholy" userId="b8ea5062cb0c2681" providerId="LiveId" clId="{E0290696-656A-4079-853C-844A48957E48}" dt="2025-07-01T08:33:29.606" v="350" actId="14100"/>
          <ac:picMkLst>
            <pc:docMk/>
            <pc:sldMk cId="2946330290" sldId="555"/>
            <ac:picMk id="7" creationId="{2F397AD8-8098-6313-705C-4851C24A51DD}"/>
          </ac:picMkLst>
        </pc:picChg>
      </pc:sldChg>
      <pc:sldChg chg="modSp mod">
        <pc:chgData name="Malek Alkholy" userId="b8ea5062cb0c2681" providerId="LiveId" clId="{E0290696-656A-4079-853C-844A48957E48}" dt="2025-07-01T08:33:52.755" v="358" actId="2710"/>
        <pc:sldMkLst>
          <pc:docMk/>
          <pc:sldMk cId="872543429" sldId="557"/>
        </pc:sldMkLst>
        <pc:spChg chg="mod">
          <ac:chgData name="Malek Alkholy" userId="b8ea5062cb0c2681" providerId="LiveId" clId="{E0290696-656A-4079-853C-844A48957E48}" dt="2025-07-01T07:20:58.931" v="37" actId="313"/>
          <ac:spMkLst>
            <pc:docMk/>
            <pc:sldMk cId="872543429" sldId="557"/>
            <ac:spMk id="3" creationId="{22B9372E-F18B-0A56-3507-CF0D98D4F0FB}"/>
          </ac:spMkLst>
        </pc:spChg>
        <pc:spChg chg="mod">
          <ac:chgData name="Malek Alkholy" userId="b8ea5062cb0c2681" providerId="LiveId" clId="{E0290696-656A-4079-853C-844A48957E48}" dt="2025-07-01T08:33:52.755" v="358" actId="2710"/>
          <ac:spMkLst>
            <pc:docMk/>
            <pc:sldMk cId="872543429" sldId="557"/>
            <ac:spMk id="25" creationId="{00000000-0000-0000-0000-000000000000}"/>
          </ac:spMkLst>
        </pc:spChg>
      </pc:sldChg>
      <pc:sldChg chg="addSp delSp modSp mod">
        <pc:chgData name="Malek Alkholy" userId="b8ea5062cb0c2681" providerId="LiveId" clId="{E0290696-656A-4079-853C-844A48957E48}" dt="2025-07-01T08:59:28.836" v="857" actId="1076"/>
        <pc:sldMkLst>
          <pc:docMk/>
          <pc:sldMk cId="2879204507" sldId="558"/>
        </pc:sldMkLst>
        <pc:spChg chg="mod">
          <ac:chgData name="Malek Alkholy" userId="b8ea5062cb0c2681" providerId="LiveId" clId="{E0290696-656A-4079-853C-844A48957E48}" dt="2025-07-01T07:20:59.266" v="39" actId="313"/>
          <ac:spMkLst>
            <pc:docMk/>
            <pc:sldMk cId="2879204507" sldId="558"/>
            <ac:spMk id="3" creationId="{22B9372E-F18B-0A56-3507-CF0D98D4F0FB}"/>
          </ac:spMkLst>
        </pc:spChg>
        <pc:spChg chg="mod">
          <ac:chgData name="Malek Alkholy" userId="b8ea5062cb0c2681" providerId="LiveId" clId="{E0290696-656A-4079-853C-844A48957E48}" dt="2025-07-01T08:35:32.330" v="397" actId="403"/>
          <ac:spMkLst>
            <pc:docMk/>
            <pc:sldMk cId="2879204507" sldId="558"/>
            <ac:spMk id="25" creationId="{00000000-0000-0000-0000-000000000000}"/>
          </ac:spMkLst>
        </pc:spChg>
        <pc:picChg chg="add mod">
          <ac:chgData name="Malek Alkholy" userId="b8ea5062cb0c2681" providerId="LiveId" clId="{E0290696-656A-4079-853C-844A48957E48}" dt="2025-07-01T08:59:28.836" v="857" actId="1076"/>
          <ac:picMkLst>
            <pc:docMk/>
            <pc:sldMk cId="2879204507" sldId="558"/>
            <ac:picMk id="2" creationId="{AF441384-2290-30D4-1311-3328EE81CFF7}"/>
          </ac:picMkLst>
        </pc:picChg>
      </pc:sldChg>
      <pc:sldChg chg="addSp modSp mod">
        <pc:chgData name="Malek Alkholy" userId="b8ea5062cb0c2681" providerId="LiveId" clId="{E0290696-656A-4079-853C-844A48957E48}" dt="2025-07-01T08:58:57.010" v="852" actId="20577"/>
        <pc:sldMkLst>
          <pc:docMk/>
          <pc:sldMk cId="1517959432" sldId="560"/>
        </pc:sldMkLst>
        <pc:spChg chg="mod">
          <ac:chgData name="Malek Alkholy" userId="b8ea5062cb0c2681" providerId="LiveId" clId="{E0290696-656A-4079-853C-844A48957E48}" dt="2025-07-01T07:20:59.086" v="38" actId="313"/>
          <ac:spMkLst>
            <pc:docMk/>
            <pc:sldMk cId="1517959432" sldId="560"/>
            <ac:spMk id="3" creationId="{22B9372E-F18B-0A56-3507-CF0D98D4F0FB}"/>
          </ac:spMkLst>
        </pc:spChg>
        <pc:spChg chg="mod">
          <ac:chgData name="Malek Alkholy" userId="b8ea5062cb0c2681" providerId="LiveId" clId="{E0290696-656A-4079-853C-844A48957E48}" dt="2025-07-01T08:35:03.668" v="390" actId="14100"/>
          <ac:spMkLst>
            <pc:docMk/>
            <pc:sldMk cId="1517959432" sldId="560"/>
            <ac:spMk id="25" creationId="{00000000-0000-0000-0000-000000000000}"/>
          </ac:spMkLst>
        </pc:spChg>
      </pc:sldChg>
      <pc:sldChg chg="modSp mod">
        <pc:chgData name="Malek Alkholy" userId="b8ea5062cb0c2681" providerId="LiveId" clId="{E0290696-656A-4079-853C-844A48957E48}" dt="2025-07-01T08:37:04.390" v="427" actId="207"/>
        <pc:sldMkLst>
          <pc:docMk/>
          <pc:sldMk cId="618485783" sldId="562"/>
        </pc:sldMkLst>
        <pc:spChg chg="mod">
          <ac:chgData name="Malek Alkholy" userId="b8ea5062cb0c2681" providerId="LiveId" clId="{E0290696-656A-4079-853C-844A48957E48}" dt="2025-07-01T07:20:59.772" v="42" actId="313"/>
          <ac:spMkLst>
            <pc:docMk/>
            <pc:sldMk cId="618485783" sldId="562"/>
            <ac:spMk id="3" creationId="{22B9372E-F18B-0A56-3507-CF0D98D4F0FB}"/>
          </ac:spMkLst>
        </pc:spChg>
        <pc:spChg chg="mod">
          <ac:chgData name="Malek Alkholy" userId="b8ea5062cb0c2681" providerId="LiveId" clId="{E0290696-656A-4079-853C-844A48957E48}" dt="2025-07-01T08:37:04.390" v="427" actId="207"/>
          <ac:spMkLst>
            <pc:docMk/>
            <pc:sldMk cId="618485783" sldId="562"/>
            <ac:spMk id="25" creationId="{00000000-0000-0000-0000-000000000000}"/>
          </ac:spMkLst>
        </pc:spChg>
      </pc:sldChg>
      <pc:sldChg chg="modSp mod">
        <pc:chgData name="Malek Alkholy" userId="b8ea5062cb0c2681" providerId="LiveId" clId="{E0290696-656A-4079-853C-844A48957E48}" dt="2025-07-01T07:21:13.327" v="75" actId="313"/>
        <pc:sldMkLst>
          <pc:docMk/>
          <pc:sldMk cId="1112698295" sldId="565"/>
        </pc:sldMkLst>
        <pc:spChg chg="mod">
          <ac:chgData name="Malek Alkholy" userId="b8ea5062cb0c2681" providerId="LiveId" clId="{E0290696-656A-4079-853C-844A48957E48}" dt="2025-07-01T07:21:13.327" v="75" actId="313"/>
          <ac:spMkLst>
            <pc:docMk/>
            <pc:sldMk cId="1112698295" sldId="565"/>
            <ac:spMk id="3" creationId="{809C0DAC-E4BE-0DCD-C872-9CED40599B01}"/>
          </ac:spMkLst>
        </pc:spChg>
      </pc:sldChg>
      <pc:sldChg chg="modSp mod">
        <pc:chgData name="Malek Alkholy" userId="b8ea5062cb0c2681" providerId="LiveId" clId="{E0290696-656A-4079-853C-844A48957E48}" dt="2025-07-01T08:37:59.513" v="441" actId="207"/>
        <pc:sldMkLst>
          <pc:docMk/>
          <pc:sldMk cId="3030735572" sldId="567"/>
        </pc:sldMkLst>
        <pc:spChg chg="mod">
          <ac:chgData name="Malek Alkholy" userId="b8ea5062cb0c2681" providerId="LiveId" clId="{E0290696-656A-4079-853C-844A48957E48}" dt="2025-07-01T07:21:00.297" v="45" actId="313"/>
          <ac:spMkLst>
            <pc:docMk/>
            <pc:sldMk cId="3030735572" sldId="567"/>
            <ac:spMk id="3" creationId="{22B9372E-F18B-0A56-3507-CF0D98D4F0FB}"/>
          </ac:spMkLst>
        </pc:spChg>
        <pc:spChg chg="mod">
          <ac:chgData name="Malek Alkholy" userId="b8ea5062cb0c2681" providerId="LiveId" clId="{E0290696-656A-4079-853C-844A48957E48}" dt="2025-07-01T08:37:59.513" v="441" actId="207"/>
          <ac:spMkLst>
            <pc:docMk/>
            <pc:sldMk cId="3030735572" sldId="567"/>
            <ac:spMk id="25" creationId="{00000000-0000-0000-0000-000000000000}"/>
          </ac:spMkLst>
        </pc:spChg>
      </pc:sldChg>
      <pc:sldChg chg="addSp delSp modSp mod">
        <pc:chgData name="Malek Alkholy" userId="b8ea5062cb0c2681" providerId="LiveId" clId="{E0290696-656A-4079-853C-844A48957E48}" dt="2025-07-01T09:08:51.850" v="886" actId="20577"/>
        <pc:sldMkLst>
          <pc:docMk/>
          <pc:sldMk cId="3490736998" sldId="568"/>
        </pc:sldMkLst>
        <pc:spChg chg="mod">
          <ac:chgData name="Malek Alkholy" userId="b8ea5062cb0c2681" providerId="LiveId" clId="{E0290696-656A-4079-853C-844A48957E48}" dt="2025-07-01T07:20:59.946" v="43" actId="313"/>
          <ac:spMkLst>
            <pc:docMk/>
            <pc:sldMk cId="3490736998" sldId="568"/>
            <ac:spMk id="3" creationId="{22B9372E-F18B-0A56-3507-CF0D98D4F0FB}"/>
          </ac:spMkLst>
        </pc:spChg>
        <pc:spChg chg="mod">
          <ac:chgData name="Malek Alkholy" userId="b8ea5062cb0c2681" providerId="LiveId" clId="{E0290696-656A-4079-853C-844A48957E48}" dt="2025-07-01T09:08:51.850" v="886" actId="20577"/>
          <ac:spMkLst>
            <pc:docMk/>
            <pc:sldMk cId="3490736998" sldId="568"/>
            <ac:spMk id="25" creationId="{00000000-0000-0000-0000-000000000000}"/>
          </ac:spMkLst>
        </pc:spChg>
        <pc:picChg chg="add mod">
          <ac:chgData name="Malek Alkholy" userId="b8ea5062cb0c2681" providerId="LiveId" clId="{E0290696-656A-4079-853C-844A48957E48}" dt="2025-07-01T09:08:49.001" v="885" actId="962"/>
          <ac:picMkLst>
            <pc:docMk/>
            <pc:sldMk cId="3490736998" sldId="568"/>
            <ac:picMk id="4" creationId="{E3E58DA7-E41C-B25B-1EFB-B87F84538958}"/>
          </ac:picMkLst>
        </pc:picChg>
      </pc:sldChg>
      <pc:sldChg chg="modSp mod">
        <pc:chgData name="Malek Alkholy" userId="b8ea5062cb0c2681" providerId="LiveId" clId="{E0290696-656A-4079-853C-844A48957E48}" dt="2025-07-01T08:37:42.893" v="437" actId="20577"/>
        <pc:sldMkLst>
          <pc:docMk/>
          <pc:sldMk cId="707623981" sldId="569"/>
        </pc:sldMkLst>
        <pc:spChg chg="mod">
          <ac:chgData name="Malek Alkholy" userId="b8ea5062cb0c2681" providerId="LiveId" clId="{E0290696-656A-4079-853C-844A48957E48}" dt="2025-07-01T07:21:00.128" v="44" actId="313"/>
          <ac:spMkLst>
            <pc:docMk/>
            <pc:sldMk cId="707623981" sldId="569"/>
            <ac:spMk id="3" creationId="{22B9372E-F18B-0A56-3507-CF0D98D4F0FB}"/>
          </ac:spMkLst>
        </pc:spChg>
        <pc:spChg chg="mod">
          <ac:chgData name="Malek Alkholy" userId="b8ea5062cb0c2681" providerId="LiveId" clId="{E0290696-656A-4079-853C-844A48957E48}" dt="2025-07-01T08:37:42.893" v="437" actId="20577"/>
          <ac:spMkLst>
            <pc:docMk/>
            <pc:sldMk cId="707623981" sldId="569"/>
            <ac:spMk id="25" creationId="{00000000-0000-0000-0000-000000000000}"/>
          </ac:spMkLst>
        </pc:spChg>
      </pc:sldChg>
      <pc:sldChg chg="modSp mod">
        <pc:chgData name="Malek Alkholy" userId="b8ea5062cb0c2681" providerId="LiveId" clId="{E0290696-656A-4079-853C-844A48957E48}" dt="2025-07-01T08:38:10.602" v="443" actId="113"/>
        <pc:sldMkLst>
          <pc:docMk/>
          <pc:sldMk cId="971478449" sldId="571"/>
        </pc:sldMkLst>
        <pc:spChg chg="mod">
          <ac:chgData name="Malek Alkholy" userId="b8ea5062cb0c2681" providerId="LiveId" clId="{E0290696-656A-4079-853C-844A48957E48}" dt="2025-07-01T07:21:00.536" v="46" actId="313"/>
          <ac:spMkLst>
            <pc:docMk/>
            <pc:sldMk cId="971478449" sldId="571"/>
            <ac:spMk id="3" creationId="{22B9372E-F18B-0A56-3507-CF0D98D4F0FB}"/>
          </ac:spMkLst>
        </pc:spChg>
        <pc:spChg chg="mod">
          <ac:chgData name="Malek Alkholy" userId="b8ea5062cb0c2681" providerId="LiveId" clId="{E0290696-656A-4079-853C-844A48957E48}" dt="2025-07-01T08:38:10.602" v="443" actId="113"/>
          <ac:spMkLst>
            <pc:docMk/>
            <pc:sldMk cId="971478449" sldId="571"/>
            <ac:spMk id="25" creationId="{00000000-0000-0000-0000-000000000000}"/>
          </ac:spMkLst>
        </pc:spChg>
      </pc:sldChg>
      <pc:sldChg chg="delSp modSp mod">
        <pc:chgData name="Malek Alkholy" userId="b8ea5062cb0c2681" providerId="LiveId" clId="{E0290696-656A-4079-853C-844A48957E48}" dt="2025-07-01T08:38:29.964" v="446" actId="478"/>
        <pc:sldMkLst>
          <pc:docMk/>
          <pc:sldMk cId="3372547109" sldId="573"/>
        </pc:sldMkLst>
        <pc:spChg chg="mod">
          <ac:chgData name="Malek Alkholy" userId="b8ea5062cb0c2681" providerId="LiveId" clId="{E0290696-656A-4079-853C-844A48957E48}" dt="2025-07-01T07:21:00.804" v="47" actId="313"/>
          <ac:spMkLst>
            <pc:docMk/>
            <pc:sldMk cId="3372547109" sldId="573"/>
            <ac:spMk id="3" creationId="{22B9372E-F18B-0A56-3507-CF0D98D4F0FB}"/>
          </ac:spMkLst>
        </pc:spChg>
        <pc:spChg chg="mod">
          <ac:chgData name="Malek Alkholy" userId="b8ea5062cb0c2681" providerId="LiveId" clId="{E0290696-656A-4079-853C-844A48957E48}" dt="2025-07-01T08:38:21.658" v="445" actId="2710"/>
          <ac:spMkLst>
            <pc:docMk/>
            <pc:sldMk cId="3372547109" sldId="573"/>
            <ac:spMk id="25" creationId="{00000000-0000-0000-0000-000000000000}"/>
          </ac:spMkLst>
        </pc:spChg>
      </pc:sldChg>
      <pc:sldChg chg="modSp mod">
        <pc:chgData name="Malek Alkholy" userId="b8ea5062cb0c2681" providerId="LiveId" clId="{E0290696-656A-4079-853C-844A48957E48}" dt="2025-07-01T09:10:54.052" v="894" actId="20577"/>
        <pc:sldMkLst>
          <pc:docMk/>
          <pc:sldMk cId="1576906761" sldId="575"/>
        </pc:sldMkLst>
        <pc:spChg chg="mod">
          <ac:chgData name="Malek Alkholy" userId="b8ea5062cb0c2681" providerId="LiveId" clId="{E0290696-656A-4079-853C-844A48957E48}" dt="2025-07-01T07:21:01.242" v="49" actId="313"/>
          <ac:spMkLst>
            <pc:docMk/>
            <pc:sldMk cId="1576906761" sldId="575"/>
            <ac:spMk id="3" creationId="{22B9372E-F18B-0A56-3507-CF0D98D4F0FB}"/>
          </ac:spMkLst>
        </pc:spChg>
        <pc:spChg chg="mod">
          <ac:chgData name="Malek Alkholy" userId="b8ea5062cb0c2681" providerId="LiveId" clId="{E0290696-656A-4079-853C-844A48957E48}" dt="2025-07-01T09:10:54.052" v="894" actId="20577"/>
          <ac:spMkLst>
            <pc:docMk/>
            <pc:sldMk cId="1576906761" sldId="575"/>
            <ac:spMk id="25" creationId="{00000000-0000-0000-0000-000000000000}"/>
          </ac:spMkLst>
        </pc:spChg>
      </pc:sldChg>
      <pc:sldChg chg="modSp mod">
        <pc:chgData name="Malek Alkholy" userId="b8ea5062cb0c2681" providerId="LiveId" clId="{E0290696-656A-4079-853C-844A48957E48}" dt="2025-07-01T09:11:04.387" v="896" actId="20577"/>
        <pc:sldMkLst>
          <pc:docMk/>
          <pc:sldMk cId="3172661822" sldId="577"/>
        </pc:sldMkLst>
        <pc:spChg chg="mod">
          <ac:chgData name="Malek Alkholy" userId="b8ea5062cb0c2681" providerId="LiveId" clId="{E0290696-656A-4079-853C-844A48957E48}" dt="2025-07-01T07:21:01.521" v="50" actId="313"/>
          <ac:spMkLst>
            <pc:docMk/>
            <pc:sldMk cId="3172661822" sldId="577"/>
            <ac:spMk id="3" creationId="{22B9372E-F18B-0A56-3507-CF0D98D4F0FB}"/>
          </ac:spMkLst>
        </pc:spChg>
        <pc:spChg chg="mod">
          <ac:chgData name="Malek Alkholy" userId="b8ea5062cb0c2681" providerId="LiveId" clId="{E0290696-656A-4079-853C-844A48957E48}" dt="2025-07-01T09:11:04.387" v="896" actId="20577"/>
          <ac:spMkLst>
            <pc:docMk/>
            <pc:sldMk cId="3172661822" sldId="577"/>
            <ac:spMk id="25" creationId="{00000000-0000-0000-0000-000000000000}"/>
          </ac:spMkLst>
        </pc:spChg>
      </pc:sldChg>
      <pc:sldChg chg="modSp mod">
        <pc:chgData name="Malek Alkholy" userId="b8ea5062cb0c2681" providerId="LiveId" clId="{E0290696-656A-4079-853C-844A48957E48}" dt="2025-07-01T08:40:17.600" v="480" actId="20577"/>
        <pc:sldMkLst>
          <pc:docMk/>
          <pc:sldMk cId="3232906536" sldId="579"/>
        </pc:sldMkLst>
        <pc:spChg chg="mod">
          <ac:chgData name="Malek Alkholy" userId="b8ea5062cb0c2681" providerId="LiveId" clId="{E0290696-656A-4079-853C-844A48957E48}" dt="2025-07-01T07:21:01.690" v="51" actId="313"/>
          <ac:spMkLst>
            <pc:docMk/>
            <pc:sldMk cId="3232906536" sldId="579"/>
            <ac:spMk id="3" creationId="{22B9372E-F18B-0A56-3507-CF0D98D4F0FB}"/>
          </ac:spMkLst>
        </pc:spChg>
        <pc:spChg chg="mod">
          <ac:chgData name="Malek Alkholy" userId="b8ea5062cb0c2681" providerId="LiveId" clId="{E0290696-656A-4079-853C-844A48957E48}" dt="2025-07-01T08:40:17.600" v="480" actId="20577"/>
          <ac:spMkLst>
            <pc:docMk/>
            <pc:sldMk cId="3232906536" sldId="579"/>
            <ac:spMk id="25" creationId="{00000000-0000-0000-0000-000000000000}"/>
          </ac:spMkLst>
        </pc:spChg>
        <pc:picChg chg="mod">
          <ac:chgData name="Malek Alkholy" userId="b8ea5062cb0c2681" providerId="LiveId" clId="{E0290696-656A-4079-853C-844A48957E48}" dt="2025-07-01T08:40:04.269" v="477" actId="1076"/>
          <ac:picMkLst>
            <pc:docMk/>
            <pc:sldMk cId="3232906536" sldId="579"/>
            <ac:picMk id="2" creationId="{0B4C8783-72BD-92BD-4801-F44C4BDDAC29}"/>
          </ac:picMkLst>
        </pc:picChg>
      </pc:sldChg>
      <pc:sldChg chg="modSp mod">
        <pc:chgData name="Malek Alkholy" userId="b8ea5062cb0c2681" providerId="LiveId" clId="{E0290696-656A-4079-853C-844A48957E48}" dt="2025-07-01T08:42:38.909" v="513" actId="20577"/>
        <pc:sldMkLst>
          <pc:docMk/>
          <pc:sldMk cId="1697916671" sldId="581"/>
        </pc:sldMkLst>
        <pc:spChg chg="mod">
          <ac:chgData name="Malek Alkholy" userId="b8ea5062cb0c2681" providerId="LiveId" clId="{E0290696-656A-4079-853C-844A48957E48}" dt="2025-07-01T07:21:02.244" v="54" actId="313"/>
          <ac:spMkLst>
            <pc:docMk/>
            <pc:sldMk cId="1697916671" sldId="581"/>
            <ac:spMk id="3" creationId="{22B9372E-F18B-0A56-3507-CF0D98D4F0FB}"/>
          </ac:spMkLst>
        </pc:spChg>
        <pc:spChg chg="mod">
          <ac:chgData name="Malek Alkholy" userId="b8ea5062cb0c2681" providerId="LiveId" clId="{E0290696-656A-4079-853C-844A48957E48}" dt="2025-07-01T08:42:38.909" v="513" actId="20577"/>
          <ac:spMkLst>
            <pc:docMk/>
            <pc:sldMk cId="1697916671" sldId="581"/>
            <ac:spMk id="25" creationId="{00000000-0000-0000-0000-000000000000}"/>
          </ac:spMkLst>
        </pc:spChg>
      </pc:sldChg>
      <pc:sldChg chg="addSp modSp mod">
        <pc:chgData name="Malek Alkholy" userId="b8ea5062cb0c2681" providerId="LiveId" clId="{E0290696-656A-4079-853C-844A48957E48}" dt="2025-07-01T08:47:30.588" v="652" actId="20577"/>
        <pc:sldMkLst>
          <pc:docMk/>
          <pc:sldMk cId="629620827" sldId="582"/>
        </pc:sldMkLst>
        <pc:spChg chg="mod">
          <ac:chgData name="Malek Alkholy" userId="b8ea5062cb0c2681" providerId="LiveId" clId="{E0290696-656A-4079-853C-844A48957E48}" dt="2025-07-01T07:21:02.590" v="56" actId="313"/>
          <ac:spMkLst>
            <pc:docMk/>
            <pc:sldMk cId="629620827" sldId="582"/>
            <ac:spMk id="3" creationId="{22B9372E-F18B-0A56-3507-CF0D98D4F0FB}"/>
          </ac:spMkLst>
        </pc:spChg>
        <pc:spChg chg="mod">
          <ac:chgData name="Malek Alkholy" userId="b8ea5062cb0c2681" providerId="LiveId" clId="{E0290696-656A-4079-853C-844A48957E48}" dt="2025-07-01T08:45:25.946" v="635" actId="20577"/>
          <ac:spMkLst>
            <pc:docMk/>
            <pc:sldMk cId="629620827" sldId="582"/>
            <ac:spMk id="25" creationId="{00000000-0000-0000-0000-000000000000}"/>
          </ac:spMkLst>
        </pc:spChg>
      </pc:sldChg>
      <pc:sldChg chg="addSp delSp modSp mod">
        <pc:chgData name="Malek Alkholy" userId="b8ea5062cb0c2681" providerId="LiveId" clId="{E0290696-656A-4079-853C-844A48957E48}" dt="2025-07-01T09:14:24.219" v="905" actId="14100"/>
        <pc:sldMkLst>
          <pc:docMk/>
          <pc:sldMk cId="715235238" sldId="584"/>
        </pc:sldMkLst>
        <pc:spChg chg="mod">
          <ac:chgData name="Malek Alkholy" userId="b8ea5062cb0c2681" providerId="LiveId" clId="{E0290696-656A-4079-853C-844A48957E48}" dt="2025-07-01T07:21:02.953" v="58" actId="313"/>
          <ac:spMkLst>
            <pc:docMk/>
            <pc:sldMk cId="715235238" sldId="584"/>
            <ac:spMk id="3" creationId="{22B9372E-F18B-0A56-3507-CF0D98D4F0FB}"/>
          </ac:spMkLst>
        </pc:spChg>
        <pc:spChg chg="mod">
          <ac:chgData name="Malek Alkholy" userId="b8ea5062cb0c2681" providerId="LiveId" clId="{E0290696-656A-4079-853C-844A48957E48}" dt="2025-07-01T09:14:19.708" v="903" actId="20577"/>
          <ac:spMkLst>
            <pc:docMk/>
            <pc:sldMk cId="715235238" sldId="584"/>
            <ac:spMk id="25" creationId="{00000000-0000-0000-0000-000000000000}"/>
          </ac:spMkLst>
        </pc:spChg>
        <pc:picChg chg="add mod">
          <ac:chgData name="Malek Alkholy" userId="b8ea5062cb0c2681" providerId="LiveId" clId="{E0290696-656A-4079-853C-844A48957E48}" dt="2025-07-01T09:14:24.219" v="905" actId="14100"/>
          <ac:picMkLst>
            <pc:docMk/>
            <pc:sldMk cId="715235238" sldId="584"/>
            <ac:picMk id="4" creationId="{8E537230-4EF5-E541-93A1-7EE607FEECAC}"/>
          </ac:picMkLst>
        </pc:picChg>
      </pc:sldChg>
      <pc:sldChg chg="addSp delSp modSp mod">
        <pc:chgData name="Malek Alkholy" userId="b8ea5062cb0c2681" providerId="LiveId" clId="{E0290696-656A-4079-853C-844A48957E48}" dt="2025-07-01T09:14:37.212" v="911" actId="14100"/>
        <pc:sldMkLst>
          <pc:docMk/>
          <pc:sldMk cId="2053257347" sldId="586"/>
        </pc:sldMkLst>
        <pc:spChg chg="mod">
          <ac:chgData name="Malek Alkholy" userId="b8ea5062cb0c2681" providerId="LiveId" clId="{E0290696-656A-4079-853C-844A48957E48}" dt="2025-07-01T07:21:03.130" v="59" actId="313"/>
          <ac:spMkLst>
            <pc:docMk/>
            <pc:sldMk cId="2053257347" sldId="586"/>
            <ac:spMk id="3" creationId="{22B9372E-F18B-0A56-3507-CF0D98D4F0FB}"/>
          </ac:spMkLst>
        </pc:spChg>
        <pc:spChg chg="mod">
          <ac:chgData name="Malek Alkholy" userId="b8ea5062cb0c2681" providerId="LiveId" clId="{E0290696-656A-4079-853C-844A48957E48}" dt="2025-07-01T08:47:53.070" v="659" actId="20577"/>
          <ac:spMkLst>
            <pc:docMk/>
            <pc:sldMk cId="2053257347" sldId="586"/>
            <ac:spMk id="25" creationId="{00000000-0000-0000-0000-000000000000}"/>
          </ac:spMkLst>
        </pc:spChg>
        <pc:picChg chg="add mod">
          <ac:chgData name="Malek Alkholy" userId="b8ea5062cb0c2681" providerId="LiveId" clId="{E0290696-656A-4079-853C-844A48957E48}" dt="2025-07-01T09:14:37.212" v="911" actId="14100"/>
          <ac:picMkLst>
            <pc:docMk/>
            <pc:sldMk cId="2053257347" sldId="586"/>
            <ac:picMk id="2" creationId="{70E437B6-D7D9-7C3F-405C-FDCD39AF9CE0}"/>
          </ac:picMkLst>
        </pc:picChg>
      </pc:sldChg>
      <pc:sldChg chg="addSp delSp modSp mod">
        <pc:chgData name="Malek Alkholy" userId="b8ea5062cb0c2681" providerId="LiveId" clId="{E0290696-656A-4079-853C-844A48957E48}" dt="2025-07-01T09:14:48.277" v="917" actId="14100"/>
        <pc:sldMkLst>
          <pc:docMk/>
          <pc:sldMk cId="2459019413" sldId="589"/>
        </pc:sldMkLst>
        <pc:spChg chg="mod">
          <ac:chgData name="Malek Alkholy" userId="b8ea5062cb0c2681" providerId="LiveId" clId="{E0290696-656A-4079-853C-844A48957E48}" dt="2025-07-01T07:21:03.321" v="60" actId="313"/>
          <ac:spMkLst>
            <pc:docMk/>
            <pc:sldMk cId="2459019413" sldId="589"/>
            <ac:spMk id="3" creationId="{22B9372E-F18B-0A56-3507-CF0D98D4F0FB}"/>
          </ac:spMkLst>
        </pc:spChg>
        <pc:spChg chg="mod">
          <ac:chgData name="Malek Alkholy" userId="b8ea5062cb0c2681" providerId="LiveId" clId="{E0290696-656A-4079-853C-844A48957E48}" dt="2025-07-01T08:49:34.973" v="732" actId="2710"/>
          <ac:spMkLst>
            <pc:docMk/>
            <pc:sldMk cId="2459019413" sldId="589"/>
            <ac:spMk id="25" creationId="{00000000-0000-0000-0000-000000000000}"/>
          </ac:spMkLst>
        </pc:spChg>
        <pc:picChg chg="add mod">
          <ac:chgData name="Malek Alkholy" userId="b8ea5062cb0c2681" providerId="LiveId" clId="{E0290696-656A-4079-853C-844A48957E48}" dt="2025-07-01T09:14:48.277" v="917" actId="14100"/>
          <ac:picMkLst>
            <pc:docMk/>
            <pc:sldMk cId="2459019413" sldId="589"/>
            <ac:picMk id="2" creationId="{71734001-79F6-69D1-A6D5-1F4F0BD36617}"/>
          </ac:picMkLst>
        </pc:picChg>
      </pc:sldChg>
      <pc:sldChg chg="addSp delSp modSp mod ord">
        <pc:chgData name="Malek Alkholy" userId="b8ea5062cb0c2681" providerId="LiveId" clId="{E0290696-656A-4079-853C-844A48957E48}" dt="2025-07-01T09:14:59.797" v="922" actId="962"/>
        <pc:sldMkLst>
          <pc:docMk/>
          <pc:sldMk cId="5167051" sldId="591"/>
        </pc:sldMkLst>
        <pc:spChg chg="mod">
          <ac:chgData name="Malek Alkholy" userId="b8ea5062cb0c2681" providerId="LiveId" clId="{E0290696-656A-4079-853C-844A48957E48}" dt="2025-07-01T07:21:03.496" v="61" actId="313"/>
          <ac:spMkLst>
            <pc:docMk/>
            <pc:sldMk cId="5167051" sldId="591"/>
            <ac:spMk id="3" creationId="{22B9372E-F18B-0A56-3507-CF0D98D4F0FB}"/>
          </ac:spMkLst>
        </pc:spChg>
        <pc:spChg chg="mod">
          <ac:chgData name="Malek Alkholy" userId="b8ea5062cb0c2681" providerId="LiveId" clId="{E0290696-656A-4079-853C-844A48957E48}" dt="2025-07-01T08:50:29.154" v="747" actId="207"/>
          <ac:spMkLst>
            <pc:docMk/>
            <pc:sldMk cId="5167051" sldId="591"/>
            <ac:spMk id="25" creationId="{00000000-0000-0000-0000-000000000000}"/>
          </ac:spMkLst>
        </pc:spChg>
        <pc:picChg chg="add mod">
          <ac:chgData name="Malek Alkholy" userId="b8ea5062cb0c2681" providerId="LiveId" clId="{E0290696-656A-4079-853C-844A48957E48}" dt="2025-07-01T09:14:59.797" v="922" actId="962"/>
          <ac:picMkLst>
            <pc:docMk/>
            <pc:sldMk cId="5167051" sldId="591"/>
            <ac:picMk id="4" creationId="{89EA34FE-69F2-3FA5-1D3F-87024C8205B6}"/>
          </ac:picMkLst>
        </pc:picChg>
      </pc:sldChg>
      <pc:sldChg chg="modSp mod">
        <pc:chgData name="Malek Alkholy" userId="b8ea5062cb0c2681" providerId="LiveId" clId="{E0290696-656A-4079-853C-844A48957E48}" dt="2025-07-01T08:49:59.838" v="737" actId="113"/>
        <pc:sldMkLst>
          <pc:docMk/>
          <pc:sldMk cId="1547225473" sldId="593"/>
        </pc:sldMkLst>
        <pc:spChg chg="mod">
          <ac:chgData name="Malek Alkholy" userId="b8ea5062cb0c2681" providerId="LiveId" clId="{E0290696-656A-4079-853C-844A48957E48}" dt="2025-07-01T07:21:03.681" v="62" actId="313"/>
          <ac:spMkLst>
            <pc:docMk/>
            <pc:sldMk cId="1547225473" sldId="593"/>
            <ac:spMk id="3" creationId="{22B9372E-F18B-0A56-3507-CF0D98D4F0FB}"/>
          </ac:spMkLst>
        </pc:spChg>
        <pc:spChg chg="mod">
          <ac:chgData name="Malek Alkholy" userId="b8ea5062cb0c2681" providerId="LiveId" clId="{E0290696-656A-4079-853C-844A48957E48}" dt="2025-07-01T08:49:59.838" v="737" actId="113"/>
          <ac:spMkLst>
            <pc:docMk/>
            <pc:sldMk cId="1547225473" sldId="593"/>
            <ac:spMk id="25" creationId="{00000000-0000-0000-0000-000000000000}"/>
          </ac:spMkLst>
        </pc:spChg>
      </pc:sldChg>
      <pc:sldChg chg="modSp mod">
        <pc:chgData name="Malek Alkholy" userId="b8ea5062cb0c2681" providerId="LiveId" clId="{E0290696-656A-4079-853C-844A48957E48}" dt="2025-07-01T08:40:55.705" v="492" actId="14100"/>
        <pc:sldMkLst>
          <pc:docMk/>
          <pc:sldMk cId="3453954220" sldId="613"/>
        </pc:sldMkLst>
        <pc:spChg chg="mod">
          <ac:chgData name="Malek Alkholy" userId="b8ea5062cb0c2681" providerId="LiveId" clId="{E0290696-656A-4079-853C-844A48957E48}" dt="2025-07-01T07:21:01.871" v="52" actId="313"/>
          <ac:spMkLst>
            <pc:docMk/>
            <pc:sldMk cId="3453954220" sldId="613"/>
            <ac:spMk id="3" creationId="{A1662F04-B2AB-B565-CF44-0EF8355469F4}"/>
          </ac:spMkLst>
        </pc:spChg>
        <pc:spChg chg="mod">
          <ac:chgData name="Malek Alkholy" userId="b8ea5062cb0c2681" providerId="LiveId" clId="{E0290696-656A-4079-853C-844A48957E48}" dt="2025-07-01T08:40:55.705" v="492" actId="14100"/>
          <ac:spMkLst>
            <pc:docMk/>
            <pc:sldMk cId="3453954220" sldId="613"/>
            <ac:spMk id="25" creationId="{F59953B4-3DD4-6249-6EAE-C45E220C01D6}"/>
          </ac:spMkLst>
        </pc:spChg>
      </pc:sldChg>
      <pc:sldChg chg="modSp mod">
        <pc:chgData name="Malek Alkholy" userId="b8ea5062cb0c2681" providerId="LiveId" clId="{E0290696-656A-4079-853C-844A48957E48}" dt="2025-07-01T08:41:14.145" v="499" actId="207"/>
        <pc:sldMkLst>
          <pc:docMk/>
          <pc:sldMk cId="3581601075" sldId="615"/>
        </pc:sldMkLst>
        <pc:spChg chg="mod">
          <ac:chgData name="Malek Alkholy" userId="b8ea5062cb0c2681" providerId="LiveId" clId="{E0290696-656A-4079-853C-844A48957E48}" dt="2025-07-01T07:21:02.063" v="53" actId="313"/>
          <ac:spMkLst>
            <pc:docMk/>
            <pc:sldMk cId="3581601075" sldId="615"/>
            <ac:spMk id="3" creationId="{1E6BA196-402F-2BB9-9E2D-75A4A1859697}"/>
          </ac:spMkLst>
        </pc:spChg>
        <pc:spChg chg="mod">
          <ac:chgData name="Malek Alkholy" userId="b8ea5062cb0c2681" providerId="LiveId" clId="{E0290696-656A-4079-853C-844A48957E48}" dt="2025-07-01T08:41:14.145" v="499" actId="207"/>
          <ac:spMkLst>
            <pc:docMk/>
            <pc:sldMk cId="3581601075" sldId="615"/>
            <ac:spMk id="25" creationId="{12ECF142-8D09-5F0B-941B-CF8F123C82D5}"/>
          </ac:spMkLst>
        </pc:spChg>
      </pc:sldChg>
      <pc:sldChg chg="addSp delSp modSp mod">
        <pc:chgData name="Malek Alkholy" userId="b8ea5062cb0c2681" providerId="LiveId" clId="{E0290696-656A-4079-853C-844A48957E48}" dt="2025-07-01T08:59:39.426" v="862" actId="962"/>
        <pc:sldMkLst>
          <pc:docMk/>
          <pc:sldMk cId="3727259487" sldId="617"/>
        </pc:sldMkLst>
        <pc:spChg chg="mod">
          <ac:chgData name="Malek Alkholy" userId="b8ea5062cb0c2681" providerId="LiveId" clId="{E0290696-656A-4079-853C-844A48957E48}" dt="2025-07-01T07:20:59.426" v="40" actId="313"/>
          <ac:spMkLst>
            <pc:docMk/>
            <pc:sldMk cId="3727259487" sldId="617"/>
            <ac:spMk id="3" creationId="{19E4BED9-66D8-9CB0-7E8B-6C9384E971AA}"/>
          </ac:spMkLst>
        </pc:spChg>
        <pc:spChg chg="mod">
          <ac:chgData name="Malek Alkholy" userId="b8ea5062cb0c2681" providerId="LiveId" clId="{E0290696-656A-4079-853C-844A48957E48}" dt="2025-07-01T08:36:15.882" v="413" actId="20577"/>
          <ac:spMkLst>
            <pc:docMk/>
            <pc:sldMk cId="3727259487" sldId="617"/>
            <ac:spMk id="25" creationId="{5CFC4028-F42C-7AF4-55AF-DCB2CECC3AE8}"/>
          </ac:spMkLst>
        </pc:spChg>
        <pc:picChg chg="add mod">
          <ac:chgData name="Malek Alkholy" userId="b8ea5062cb0c2681" providerId="LiveId" clId="{E0290696-656A-4079-853C-844A48957E48}" dt="2025-07-01T08:59:39.426" v="862" actId="962"/>
          <ac:picMkLst>
            <pc:docMk/>
            <pc:sldMk cId="3727259487" sldId="617"/>
            <ac:picMk id="4" creationId="{88B08BDC-CD0C-2C1E-17FD-ED687A940C4E}"/>
          </ac:picMkLst>
        </pc:picChg>
      </pc:sldChg>
      <pc:sldChg chg="addSp delSp modSp mod">
        <pc:chgData name="Malek Alkholy" userId="b8ea5062cb0c2681" providerId="LiveId" clId="{E0290696-656A-4079-853C-844A48957E48}" dt="2025-07-01T08:57:27.720" v="849" actId="20577"/>
        <pc:sldMkLst>
          <pc:docMk/>
          <pc:sldMk cId="1720142267" sldId="619"/>
        </pc:sldMkLst>
        <pc:spChg chg="mod">
          <ac:chgData name="Malek Alkholy" userId="b8ea5062cb0c2681" providerId="LiveId" clId="{E0290696-656A-4079-853C-844A48957E48}" dt="2025-07-01T07:20:57.364" v="28" actId="313"/>
          <ac:spMkLst>
            <pc:docMk/>
            <pc:sldMk cId="1720142267" sldId="619"/>
            <ac:spMk id="3" creationId="{E062549B-2C3F-1D45-6ADA-0B39C4C0B809}"/>
          </ac:spMkLst>
        </pc:spChg>
        <pc:spChg chg="mod">
          <ac:chgData name="Malek Alkholy" userId="b8ea5062cb0c2681" providerId="LiveId" clId="{E0290696-656A-4079-853C-844A48957E48}" dt="2025-07-01T08:57:21.997" v="848" actId="20577"/>
          <ac:spMkLst>
            <pc:docMk/>
            <pc:sldMk cId="1720142267" sldId="619"/>
            <ac:spMk id="25" creationId="{755A9E7D-E290-9A89-1C3B-9E71014D1F12}"/>
          </ac:spMkLst>
        </pc:spChg>
      </pc:sldChg>
      <pc:sldChg chg="modSp mod">
        <pc:chgData name="Malek Alkholy" userId="b8ea5062cb0c2681" providerId="LiveId" clId="{E0290696-656A-4079-853C-844A48957E48}" dt="2025-07-01T08:59:09.673" v="854" actId="207"/>
        <pc:sldMkLst>
          <pc:docMk/>
          <pc:sldMk cId="4260543137" sldId="621"/>
        </pc:sldMkLst>
        <pc:spChg chg="mod">
          <ac:chgData name="Malek Alkholy" userId="b8ea5062cb0c2681" providerId="LiveId" clId="{E0290696-656A-4079-853C-844A48957E48}" dt="2025-07-01T07:20:59.597" v="41" actId="313"/>
          <ac:spMkLst>
            <pc:docMk/>
            <pc:sldMk cId="4260543137" sldId="621"/>
            <ac:spMk id="3" creationId="{1A4F03E0-1830-6B54-5569-2E3F100722B6}"/>
          </ac:spMkLst>
        </pc:spChg>
        <pc:spChg chg="mod">
          <ac:chgData name="Malek Alkholy" userId="b8ea5062cb0c2681" providerId="LiveId" clId="{E0290696-656A-4079-853C-844A48957E48}" dt="2025-07-01T08:59:09.673" v="854" actId="207"/>
          <ac:spMkLst>
            <pc:docMk/>
            <pc:sldMk cId="4260543137" sldId="621"/>
            <ac:spMk id="25" creationId="{A4E21127-02D1-851C-BBF3-0BF7514D4F6D}"/>
          </ac:spMkLst>
        </pc:spChg>
      </pc:sldChg>
      <pc:sldChg chg="modSp mod">
        <pc:chgData name="Malek Alkholy" userId="b8ea5062cb0c2681" providerId="LiveId" clId="{E0290696-656A-4079-853C-844A48957E48}" dt="2025-07-01T09:10:35.319" v="892" actId="20577"/>
        <pc:sldMkLst>
          <pc:docMk/>
          <pc:sldMk cId="149695656" sldId="623"/>
        </pc:sldMkLst>
        <pc:spChg chg="mod">
          <ac:chgData name="Malek Alkholy" userId="b8ea5062cb0c2681" providerId="LiveId" clId="{E0290696-656A-4079-853C-844A48957E48}" dt="2025-07-01T07:21:00.993" v="48" actId="313"/>
          <ac:spMkLst>
            <pc:docMk/>
            <pc:sldMk cId="149695656" sldId="623"/>
            <ac:spMk id="3" creationId="{D47D66DD-8C5C-DA61-3B8D-F012DBCB521A}"/>
          </ac:spMkLst>
        </pc:spChg>
        <pc:spChg chg="mod">
          <ac:chgData name="Malek Alkholy" userId="b8ea5062cb0c2681" providerId="LiveId" clId="{E0290696-656A-4079-853C-844A48957E48}" dt="2025-07-01T09:10:35.319" v="892" actId="20577"/>
          <ac:spMkLst>
            <pc:docMk/>
            <pc:sldMk cId="149695656" sldId="623"/>
            <ac:spMk id="25" creationId="{FABD939D-1A53-D55F-8746-8DF2FFF70047}"/>
          </ac:spMkLst>
        </pc:spChg>
      </pc:sldChg>
      <pc:sldChg chg="addSp modSp mod">
        <pc:chgData name="Malek Alkholy" userId="b8ea5062cb0c2681" providerId="LiveId" clId="{E0290696-656A-4079-853C-844A48957E48}" dt="2025-07-01T08:44:05.026" v="592" actId="20577"/>
        <pc:sldMkLst>
          <pc:docMk/>
          <pc:sldMk cId="1804007099" sldId="625"/>
        </pc:sldMkLst>
        <pc:spChg chg="mod">
          <ac:chgData name="Malek Alkholy" userId="b8ea5062cb0c2681" providerId="LiveId" clId="{E0290696-656A-4079-853C-844A48957E48}" dt="2025-07-01T07:21:02.417" v="55" actId="313"/>
          <ac:spMkLst>
            <pc:docMk/>
            <pc:sldMk cId="1804007099" sldId="625"/>
            <ac:spMk id="3" creationId="{A8F78B9B-3CF4-C808-F2B9-04C663483D5C}"/>
          </ac:spMkLst>
        </pc:spChg>
        <pc:spChg chg="mod">
          <ac:chgData name="Malek Alkholy" userId="b8ea5062cb0c2681" providerId="LiveId" clId="{E0290696-656A-4079-853C-844A48957E48}" dt="2025-07-01T08:43:17.267" v="517" actId="403"/>
          <ac:spMkLst>
            <pc:docMk/>
            <pc:sldMk cId="1804007099" sldId="625"/>
            <ac:spMk id="25" creationId="{B42D1A07-D14D-6385-5924-8406F4B26F43}"/>
          </ac:spMkLst>
        </pc:spChg>
      </pc:sldChg>
      <pc:sldChg chg="modSp mod">
        <pc:chgData name="Malek Alkholy" userId="b8ea5062cb0c2681" providerId="LiveId" clId="{E0290696-656A-4079-853C-844A48957E48}" dt="2025-07-01T08:46:33.824" v="646" actId="20577"/>
        <pc:sldMkLst>
          <pc:docMk/>
          <pc:sldMk cId="237256410" sldId="627"/>
        </pc:sldMkLst>
        <pc:spChg chg="mod">
          <ac:chgData name="Malek Alkholy" userId="b8ea5062cb0c2681" providerId="LiveId" clId="{E0290696-656A-4079-853C-844A48957E48}" dt="2025-07-01T07:21:02.766" v="57" actId="313"/>
          <ac:spMkLst>
            <pc:docMk/>
            <pc:sldMk cId="237256410" sldId="627"/>
            <ac:spMk id="3" creationId="{3E6B147A-C214-6BBC-5B2E-958BDC4DAFB9}"/>
          </ac:spMkLst>
        </pc:spChg>
        <pc:spChg chg="mod">
          <ac:chgData name="Malek Alkholy" userId="b8ea5062cb0c2681" providerId="LiveId" clId="{E0290696-656A-4079-853C-844A48957E48}" dt="2025-07-01T08:46:33.824" v="646" actId="20577"/>
          <ac:spMkLst>
            <pc:docMk/>
            <pc:sldMk cId="237256410" sldId="627"/>
            <ac:spMk id="25" creationId="{F324E257-E10C-E9B2-B033-C35202BE436A}"/>
          </ac:spMkLst>
        </pc:spChg>
      </pc:sldChg>
      <pc:sldChg chg="modSp del mod">
        <pc:chgData name="Malek Alkholy" userId="b8ea5062cb0c2681" providerId="LiveId" clId="{E0290696-656A-4079-853C-844A48957E48}" dt="2025-07-01T08:23:18.260" v="205" actId="47"/>
        <pc:sldMkLst>
          <pc:docMk/>
          <pc:sldMk cId="3633601517" sldId="629"/>
        </pc:sldMkLst>
      </pc:sldChg>
      <pc:sldChg chg="modSp del mod">
        <pc:chgData name="Malek Alkholy" userId="b8ea5062cb0c2681" providerId="LiveId" clId="{E0290696-656A-4079-853C-844A48957E48}" dt="2025-07-01T08:22:56.647" v="198" actId="47"/>
        <pc:sldMkLst>
          <pc:docMk/>
          <pc:sldMk cId="408591838" sldId="631"/>
        </pc:sldMkLst>
      </pc:sldChg>
      <pc:sldChg chg="modSp del mod">
        <pc:chgData name="Malek Alkholy" userId="b8ea5062cb0c2681" providerId="LiveId" clId="{E0290696-656A-4079-853C-844A48957E48}" dt="2025-07-01T08:22:57.358" v="199" actId="47"/>
        <pc:sldMkLst>
          <pc:docMk/>
          <pc:sldMk cId="3118688399" sldId="632"/>
        </pc:sldMkLst>
      </pc:sldChg>
      <pc:sldChg chg="modSp del mod">
        <pc:chgData name="Malek Alkholy" userId="b8ea5062cb0c2681" providerId="LiveId" clId="{E0290696-656A-4079-853C-844A48957E48}" dt="2025-07-01T08:22:58.248" v="200" actId="47"/>
        <pc:sldMkLst>
          <pc:docMk/>
          <pc:sldMk cId="1777324620" sldId="633"/>
        </pc:sldMkLst>
      </pc:sldChg>
      <pc:sldChg chg="modSp del mod">
        <pc:chgData name="Malek Alkholy" userId="b8ea5062cb0c2681" providerId="LiveId" clId="{E0290696-656A-4079-853C-844A48957E48}" dt="2025-07-01T08:22:58.849" v="201" actId="47"/>
        <pc:sldMkLst>
          <pc:docMk/>
          <pc:sldMk cId="1266590295" sldId="634"/>
        </pc:sldMkLst>
      </pc:sldChg>
      <pc:sldChg chg="modSp del mod">
        <pc:chgData name="Malek Alkholy" userId="b8ea5062cb0c2681" providerId="LiveId" clId="{E0290696-656A-4079-853C-844A48957E48}" dt="2025-07-01T08:22:59.298" v="202" actId="47"/>
        <pc:sldMkLst>
          <pc:docMk/>
          <pc:sldMk cId="4094641942" sldId="635"/>
        </pc:sldMkLst>
      </pc:sldChg>
      <pc:sldChg chg="modSp del mod">
        <pc:chgData name="Malek Alkholy" userId="b8ea5062cb0c2681" providerId="LiveId" clId="{E0290696-656A-4079-853C-844A48957E48}" dt="2025-07-01T08:22:59.926" v="203" actId="47"/>
        <pc:sldMkLst>
          <pc:docMk/>
          <pc:sldMk cId="3316697379" sldId="637"/>
        </pc:sldMkLst>
      </pc:sldChg>
      <pc:sldChg chg="modSp del mod">
        <pc:chgData name="Malek Alkholy" userId="b8ea5062cb0c2681" providerId="LiveId" clId="{E0290696-656A-4079-853C-844A48957E48}" dt="2025-07-01T08:23:00.834" v="204" actId="47"/>
        <pc:sldMkLst>
          <pc:docMk/>
          <pc:sldMk cId="606807346" sldId="638"/>
        </pc:sldMkLst>
      </pc:sldChg>
      <pc:sldChg chg="modSp mod">
        <pc:chgData name="Malek Alkholy" userId="b8ea5062cb0c2681" providerId="LiveId" clId="{E0290696-656A-4079-853C-844A48957E48}" dt="2025-07-01T08:51:08.669" v="758" actId="20577"/>
        <pc:sldMkLst>
          <pc:docMk/>
          <pc:sldMk cId="1771034611" sldId="640"/>
        </pc:sldMkLst>
        <pc:spChg chg="mod">
          <ac:chgData name="Malek Alkholy" userId="b8ea5062cb0c2681" providerId="LiveId" clId="{E0290696-656A-4079-853C-844A48957E48}" dt="2025-07-01T07:21:03.856" v="63" actId="313"/>
          <ac:spMkLst>
            <pc:docMk/>
            <pc:sldMk cId="1771034611" sldId="640"/>
            <ac:spMk id="3" creationId="{432BDB6C-FDB5-8B1C-30FE-6B0D06F98B90}"/>
          </ac:spMkLst>
        </pc:spChg>
        <pc:spChg chg="mod">
          <ac:chgData name="Malek Alkholy" userId="b8ea5062cb0c2681" providerId="LiveId" clId="{E0290696-656A-4079-853C-844A48957E48}" dt="2025-07-01T08:51:08.669" v="758" actId="20577"/>
          <ac:spMkLst>
            <pc:docMk/>
            <pc:sldMk cId="1771034611" sldId="640"/>
            <ac:spMk id="25" creationId="{8F1D3FFB-6EF9-95A3-B7C3-41A931EDFD3D}"/>
          </ac:spMkLst>
        </pc:spChg>
      </pc:sldChg>
      <pc:sldChg chg="addSp modSp mod">
        <pc:chgData name="Malek Alkholy" userId="b8ea5062cb0c2681" providerId="LiveId" clId="{E0290696-656A-4079-853C-844A48957E48}" dt="2025-07-01T08:52:18.036" v="800" actId="20577"/>
        <pc:sldMkLst>
          <pc:docMk/>
          <pc:sldMk cId="3218444511" sldId="642"/>
        </pc:sldMkLst>
        <pc:spChg chg="mod">
          <ac:chgData name="Malek Alkholy" userId="b8ea5062cb0c2681" providerId="LiveId" clId="{E0290696-656A-4079-853C-844A48957E48}" dt="2025-07-01T07:21:04.037" v="64" actId="313"/>
          <ac:spMkLst>
            <pc:docMk/>
            <pc:sldMk cId="3218444511" sldId="642"/>
            <ac:spMk id="3" creationId="{45ED6D0B-061B-0DD0-0845-B1CDC89DE1BD}"/>
          </ac:spMkLst>
        </pc:spChg>
        <pc:spChg chg="mod">
          <ac:chgData name="Malek Alkholy" userId="b8ea5062cb0c2681" providerId="LiveId" clId="{E0290696-656A-4079-853C-844A48957E48}" dt="2025-07-01T08:51:35.361" v="763" actId="113"/>
          <ac:spMkLst>
            <pc:docMk/>
            <pc:sldMk cId="3218444511" sldId="642"/>
            <ac:spMk id="25" creationId="{1161708F-3E6D-7026-2B8B-EA4702366E81}"/>
          </ac:spMkLst>
        </pc:spChg>
      </pc:sldChg>
      <pc:sldChg chg="modSp mod">
        <pc:chgData name="Malek Alkholy" userId="b8ea5062cb0c2681" providerId="LiveId" clId="{E0290696-656A-4079-853C-844A48957E48}" dt="2025-07-01T08:52:44.815" v="812" actId="403"/>
        <pc:sldMkLst>
          <pc:docMk/>
          <pc:sldMk cId="3156136103" sldId="644"/>
        </pc:sldMkLst>
        <pc:spChg chg="mod">
          <ac:chgData name="Malek Alkholy" userId="b8ea5062cb0c2681" providerId="LiveId" clId="{E0290696-656A-4079-853C-844A48957E48}" dt="2025-07-01T07:21:04.515" v="65" actId="313"/>
          <ac:spMkLst>
            <pc:docMk/>
            <pc:sldMk cId="3156136103" sldId="644"/>
            <ac:spMk id="3" creationId="{0F55B92A-AEF5-0C2D-B3A9-36A8DA82F6F1}"/>
          </ac:spMkLst>
        </pc:spChg>
        <pc:spChg chg="mod">
          <ac:chgData name="Malek Alkholy" userId="b8ea5062cb0c2681" providerId="LiveId" clId="{E0290696-656A-4079-853C-844A48957E48}" dt="2025-07-01T08:52:44.815" v="812" actId="403"/>
          <ac:spMkLst>
            <pc:docMk/>
            <pc:sldMk cId="3156136103" sldId="644"/>
            <ac:spMk id="25" creationId="{1CEF172C-E595-3EEE-F3A8-9A4BCE8C77F9}"/>
          </ac:spMkLst>
        </pc:spChg>
      </pc:sldChg>
      <pc:sldChg chg="modSp del mod">
        <pc:chgData name="Malek Alkholy" userId="b8ea5062cb0c2681" providerId="LiveId" clId="{E0290696-656A-4079-853C-844A48957E48}" dt="2025-07-01T08:22:55.725" v="197" actId="47"/>
        <pc:sldMkLst>
          <pc:docMk/>
          <pc:sldMk cId="1660230157" sldId="646"/>
        </pc:sldMkLst>
      </pc:sldChg>
    </pc:docChg>
  </pc:docChgLst>
  <pc:docChgLst>
    <pc:chgData name="Malek Alkholy" userId="b8ea5062cb0c2681" providerId="LiveId" clId="{F71AD8EA-3688-455A-9FD2-9B9BFB357283}"/>
    <pc:docChg chg="custSel addSld delSld modSld sldOrd modSection">
      <pc:chgData name="Malek Alkholy" userId="b8ea5062cb0c2681" providerId="LiveId" clId="{F71AD8EA-3688-455A-9FD2-9B9BFB357283}" dt="2024-09-19T13:39:33.978" v="2818" actId="478"/>
      <pc:docMkLst>
        <pc:docMk/>
      </pc:docMkLst>
      <pc:sldChg chg="addSp delSp modSp mod delAnim modAnim">
        <pc:chgData name="Malek Alkholy" userId="b8ea5062cb0c2681" providerId="LiveId" clId="{F71AD8EA-3688-455A-9FD2-9B9BFB357283}" dt="2024-09-19T13:39:33.978" v="2818" actId="478"/>
        <pc:sldMkLst>
          <pc:docMk/>
          <pc:sldMk cId="0" sldId="480"/>
        </pc:sldMkLst>
      </pc:sldChg>
      <pc:sldChg chg="addSp delSp modSp mod">
        <pc:chgData name="Malek Alkholy" userId="b8ea5062cb0c2681" providerId="LiveId" clId="{F71AD8EA-3688-455A-9FD2-9B9BFB357283}" dt="2024-09-19T12:37:04.728" v="2666" actId="2710"/>
        <pc:sldMkLst>
          <pc:docMk/>
          <pc:sldMk cId="3886240308" sldId="518"/>
        </pc:sldMkLst>
      </pc:sldChg>
      <pc:sldChg chg="new del">
        <pc:chgData name="Malek Alkholy" userId="b8ea5062cb0c2681" providerId="LiveId" clId="{F71AD8EA-3688-455A-9FD2-9B9BFB357283}" dt="2024-09-19T12:37:46.717" v="2673" actId="47"/>
        <pc:sldMkLst>
          <pc:docMk/>
          <pc:sldMk cId="3544905655" sldId="519"/>
        </pc:sldMkLst>
      </pc:sldChg>
      <pc:sldChg chg="addSp delSp modSp add mod ord">
        <pc:chgData name="Malek Alkholy" userId="b8ea5062cb0c2681" providerId="LiveId" clId="{F71AD8EA-3688-455A-9FD2-9B9BFB357283}" dt="2024-09-19T12:37:30.614" v="2671" actId="404"/>
        <pc:sldMkLst>
          <pc:docMk/>
          <pc:sldMk cId="90448254" sldId="520"/>
        </pc:sldMkLst>
      </pc:sldChg>
      <pc:sldChg chg="addSp delSp modSp add mod">
        <pc:chgData name="Malek Alkholy" userId="b8ea5062cb0c2681" providerId="LiveId" clId="{F71AD8EA-3688-455A-9FD2-9B9BFB357283}" dt="2024-09-19T12:38:11.184" v="2676" actId="1076"/>
        <pc:sldMkLst>
          <pc:docMk/>
          <pc:sldMk cId="2341440292" sldId="521"/>
        </pc:sldMkLst>
      </pc:sldChg>
      <pc:sldChg chg="addSp modSp new del">
        <pc:chgData name="Malek Alkholy" userId="b8ea5062cb0c2681" providerId="LiveId" clId="{F71AD8EA-3688-455A-9FD2-9B9BFB357283}" dt="2024-09-19T12:38:35.873" v="2680" actId="47"/>
        <pc:sldMkLst>
          <pc:docMk/>
          <pc:sldMk cId="3753185635" sldId="522"/>
        </pc:sldMkLst>
      </pc:sldChg>
      <pc:sldChg chg="addSp delSp modSp add mod">
        <pc:chgData name="Malek Alkholy" userId="b8ea5062cb0c2681" providerId="LiveId" clId="{F71AD8EA-3688-455A-9FD2-9B9BFB357283}" dt="2024-09-19T12:38:59.844" v="2683" actId="1076"/>
        <pc:sldMkLst>
          <pc:docMk/>
          <pc:sldMk cId="1617172121" sldId="523"/>
        </pc:sldMkLst>
      </pc:sldChg>
      <pc:sldChg chg="new del">
        <pc:chgData name="Malek Alkholy" userId="b8ea5062cb0c2681" providerId="LiveId" clId="{F71AD8EA-3688-455A-9FD2-9B9BFB357283}" dt="2024-09-19T12:39:18.392" v="2686" actId="47"/>
        <pc:sldMkLst>
          <pc:docMk/>
          <pc:sldMk cId="2634053296" sldId="524"/>
        </pc:sldMkLst>
      </pc:sldChg>
      <pc:sldChg chg="addSp delSp modSp add mod">
        <pc:chgData name="Malek Alkholy" userId="b8ea5062cb0c2681" providerId="LiveId" clId="{F71AD8EA-3688-455A-9FD2-9B9BFB357283}" dt="2024-09-19T12:44:19.270" v="2706" actId="403"/>
        <pc:sldMkLst>
          <pc:docMk/>
          <pc:sldMk cId="303302416" sldId="525"/>
        </pc:sldMkLst>
      </pc:sldChg>
      <pc:sldChg chg="new del">
        <pc:chgData name="Malek Alkholy" userId="b8ea5062cb0c2681" providerId="LiveId" clId="{F71AD8EA-3688-455A-9FD2-9B9BFB357283}" dt="2024-09-19T12:44:57.445" v="2709" actId="47"/>
        <pc:sldMkLst>
          <pc:docMk/>
          <pc:sldMk cId="3869393501" sldId="526"/>
        </pc:sldMkLst>
      </pc:sldChg>
      <pc:sldChg chg="modSp add mod">
        <pc:chgData name="Malek Alkholy" userId="b8ea5062cb0c2681" providerId="LiveId" clId="{F71AD8EA-3688-455A-9FD2-9B9BFB357283}" dt="2024-09-19T12:47:07.600" v="2748" actId="20577"/>
        <pc:sldMkLst>
          <pc:docMk/>
          <pc:sldMk cId="2827840892" sldId="527"/>
        </pc:sldMkLst>
      </pc:sldChg>
      <pc:sldChg chg="new del">
        <pc:chgData name="Malek Alkholy" userId="b8ea5062cb0c2681" providerId="LiveId" clId="{F71AD8EA-3688-455A-9FD2-9B9BFB357283}" dt="2024-09-19T12:50:59.031" v="2751" actId="47"/>
        <pc:sldMkLst>
          <pc:docMk/>
          <pc:sldMk cId="3471318425" sldId="528"/>
        </pc:sldMkLst>
      </pc:sldChg>
      <pc:sldChg chg="addSp delSp modSp add mod">
        <pc:chgData name="Malek Alkholy" userId="b8ea5062cb0c2681" providerId="LiveId" clId="{F71AD8EA-3688-455A-9FD2-9B9BFB357283}" dt="2024-09-19T12:51:18.026" v="2754" actId="1076"/>
        <pc:sldMkLst>
          <pc:docMk/>
          <pc:sldMk cId="3618936436" sldId="529"/>
        </pc:sldMkLst>
      </pc:sldChg>
      <pc:sldChg chg="new del">
        <pc:chgData name="Malek Alkholy" userId="b8ea5062cb0c2681" providerId="LiveId" clId="{F71AD8EA-3688-455A-9FD2-9B9BFB357283}" dt="2024-09-19T12:51:31.854" v="2757" actId="47"/>
        <pc:sldMkLst>
          <pc:docMk/>
          <pc:sldMk cId="831464084" sldId="530"/>
        </pc:sldMkLst>
      </pc:sldChg>
      <pc:sldChg chg="addSp delSp modSp add mod">
        <pc:chgData name="Malek Alkholy" userId="b8ea5062cb0c2681" providerId="LiveId" clId="{F71AD8EA-3688-455A-9FD2-9B9BFB357283}" dt="2024-09-19T12:52:45.528" v="2760"/>
        <pc:sldMkLst>
          <pc:docMk/>
          <pc:sldMk cId="3769827549" sldId="531"/>
        </pc:sldMkLst>
      </pc:sldChg>
      <pc:sldChg chg="new del">
        <pc:chgData name="Malek Alkholy" userId="b8ea5062cb0c2681" providerId="LiveId" clId="{F71AD8EA-3688-455A-9FD2-9B9BFB357283}" dt="2024-09-19T12:53:17.945" v="2763" actId="47"/>
        <pc:sldMkLst>
          <pc:docMk/>
          <pc:sldMk cId="2807941728" sldId="532"/>
        </pc:sldMkLst>
      </pc:sldChg>
      <pc:sldChg chg="addSp delSp modSp add mod">
        <pc:chgData name="Malek Alkholy" userId="b8ea5062cb0c2681" providerId="LiveId" clId="{F71AD8EA-3688-455A-9FD2-9B9BFB357283}" dt="2024-09-19T12:56:36.437" v="2779" actId="20577"/>
        <pc:sldMkLst>
          <pc:docMk/>
          <pc:sldMk cId="3488515117" sldId="533"/>
        </pc:sldMkLst>
      </pc:sldChg>
      <pc:sldChg chg="new del">
        <pc:chgData name="Malek Alkholy" userId="b8ea5062cb0c2681" providerId="LiveId" clId="{F71AD8EA-3688-455A-9FD2-9B9BFB357283}" dt="2024-09-19T12:57:10.388" v="2782" actId="47"/>
        <pc:sldMkLst>
          <pc:docMk/>
          <pc:sldMk cId="3880177009" sldId="534"/>
        </pc:sldMkLst>
      </pc:sldChg>
      <pc:sldChg chg="addSp delSp modSp add mod">
        <pc:chgData name="Malek Alkholy" userId="b8ea5062cb0c2681" providerId="LiveId" clId="{F71AD8EA-3688-455A-9FD2-9B9BFB357283}" dt="2024-09-19T12:58:21.293" v="2790" actId="2710"/>
        <pc:sldMkLst>
          <pc:docMk/>
          <pc:sldMk cId="1110628059" sldId="535"/>
        </pc:sldMkLst>
      </pc:sldChg>
      <pc:sldChg chg="addSp delSp modSp new del mod">
        <pc:chgData name="Malek Alkholy" userId="b8ea5062cb0c2681" providerId="LiveId" clId="{F71AD8EA-3688-455A-9FD2-9B9BFB357283}" dt="2024-09-19T13:32:29.563" v="2796" actId="47"/>
        <pc:sldMkLst>
          <pc:docMk/>
          <pc:sldMk cId="1231176468" sldId="536"/>
        </pc:sldMkLst>
      </pc:sldChg>
      <pc:sldChg chg="addSp delSp modSp add mod">
        <pc:chgData name="Malek Alkholy" userId="b8ea5062cb0c2681" providerId="LiveId" clId="{F71AD8EA-3688-455A-9FD2-9B9BFB357283}" dt="2024-09-19T13:34:44.757" v="2803" actId="20577"/>
        <pc:sldMkLst>
          <pc:docMk/>
          <pc:sldMk cId="251659004" sldId="537"/>
        </pc:sldMkLst>
      </pc:sldChg>
      <pc:sldChg chg="new del">
        <pc:chgData name="Malek Alkholy" userId="b8ea5062cb0c2681" providerId="LiveId" clId="{F71AD8EA-3688-455A-9FD2-9B9BFB357283}" dt="2024-09-19T13:35:06.664" v="2806" actId="47"/>
        <pc:sldMkLst>
          <pc:docMk/>
          <pc:sldMk cId="694365191" sldId="538"/>
        </pc:sldMkLst>
      </pc:sldChg>
      <pc:sldChg chg="addSp delSp modSp add mod">
        <pc:chgData name="Malek Alkholy" userId="b8ea5062cb0c2681" providerId="LiveId" clId="{F71AD8EA-3688-455A-9FD2-9B9BFB357283}" dt="2024-09-19T13:38:07.666" v="2815" actId="2711"/>
        <pc:sldMkLst>
          <pc:docMk/>
          <pc:sldMk cId="1692356274" sldId="539"/>
        </pc:sldMkLst>
      </pc:sldChg>
    </pc:docChg>
  </pc:docChgLst>
  <pc:docChgLst>
    <pc:chgData name="Malek Alkholy" userId="b8ea5062cb0c2681" providerId="LiveId" clId="{F85E1322-9C62-44BA-8C77-1688EE716D06}"/>
    <pc:docChg chg="undo custSel addSld delSld modSld sldOrd modSection">
      <pc:chgData name="Malek Alkholy" userId="b8ea5062cb0c2681" providerId="LiveId" clId="{F85E1322-9C62-44BA-8C77-1688EE716D06}" dt="2025-06-09T23:23:06.570" v="389" actId="47"/>
      <pc:docMkLst>
        <pc:docMk/>
      </pc:docMkLst>
      <pc:sldChg chg="del">
        <pc:chgData name="Malek Alkholy" userId="b8ea5062cb0c2681" providerId="LiveId" clId="{F85E1322-9C62-44BA-8C77-1688EE716D06}" dt="2025-06-09T23:23:06.570" v="389" actId="47"/>
        <pc:sldMkLst>
          <pc:docMk/>
          <pc:sldMk cId="2876068752" sldId="256"/>
        </pc:sldMkLst>
      </pc:sldChg>
      <pc:sldChg chg="modSp mod">
        <pc:chgData name="Malek Alkholy" userId="b8ea5062cb0c2681" providerId="LiveId" clId="{F85E1322-9C62-44BA-8C77-1688EE716D06}" dt="2025-06-09T22:40:37.976" v="236" actId="20577"/>
        <pc:sldMkLst>
          <pc:docMk/>
          <pc:sldMk cId="0" sldId="271"/>
        </pc:sldMkLst>
        <pc:spChg chg="mod">
          <ac:chgData name="Malek Alkholy" userId="b8ea5062cb0c2681" providerId="LiveId" clId="{F85E1322-9C62-44BA-8C77-1688EE716D06}" dt="2025-06-09T22:40:37.976" v="236" actId="20577"/>
          <ac:spMkLst>
            <pc:docMk/>
            <pc:sldMk cId="0" sldId="271"/>
            <ac:spMk id="34" creationId="{00000000-0000-0000-0000-000000000000}"/>
          </ac:spMkLst>
        </pc:spChg>
      </pc:sldChg>
      <pc:sldChg chg="del">
        <pc:chgData name="Malek Alkholy" userId="b8ea5062cb0c2681" providerId="LiveId" clId="{F85E1322-9C62-44BA-8C77-1688EE716D06}" dt="2025-06-09T23:23:05.345" v="388" actId="47"/>
        <pc:sldMkLst>
          <pc:docMk/>
          <pc:sldMk cId="2002886723" sldId="276"/>
        </pc:sldMkLst>
      </pc:sldChg>
      <pc:sldChg chg="modSp mod">
        <pc:chgData name="Malek Alkholy" userId="b8ea5062cb0c2681" providerId="LiveId" clId="{F85E1322-9C62-44BA-8C77-1688EE716D06}" dt="2025-05-28T00:18:19.697" v="16" actId="2710"/>
        <pc:sldMkLst>
          <pc:docMk/>
          <pc:sldMk cId="0" sldId="303"/>
        </pc:sldMkLst>
        <pc:spChg chg="mod">
          <ac:chgData name="Malek Alkholy" userId="b8ea5062cb0c2681" providerId="LiveId" clId="{F85E1322-9C62-44BA-8C77-1688EE716D06}" dt="2025-05-28T00:18:19.697" v="16" actId="2710"/>
          <ac:spMkLst>
            <pc:docMk/>
            <pc:sldMk cId="0" sldId="303"/>
            <ac:spMk id="10" creationId="{00000000-0000-0000-0000-000000000000}"/>
          </ac:spMkLst>
        </pc:spChg>
      </pc:sldChg>
      <pc:sldChg chg="del">
        <pc:chgData name="Malek Alkholy" userId="b8ea5062cb0c2681" providerId="LiveId" clId="{F85E1322-9C62-44BA-8C77-1688EE716D06}" dt="2025-06-09T23:09:52.745" v="375" actId="47"/>
        <pc:sldMkLst>
          <pc:docMk/>
          <pc:sldMk cId="1541214024" sldId="313"/>
        </pc:sldMkLst>
      </pc:sldChg>
      <pc:sldChg chg="modSp mod">
        <pc:chgData name="Malek Alkholy" userId="b8ea5062cb0c2681" providerId="LiveId" clId="{F85E1322-9C62-44BA-8C77-1688EE716D06}" dt="2025-05-28T00:10:49.720" v="12" actId="20577"/>
        <pc:sldMkLst>
          <pc:docMk/>
          <pc:sldMk cId="0" sldId="480"/>
        </pc:sldMkLst>
        <pc:spChg chg="mod">
          <ac:chgData name="Malek Alkholy" userId="b8ea5062cb0c2681" providerId="LiveId" clId="{F85E1322-9C62-44BA-8C77-1688EE716D06}" dt="2025-05-28T00:10:49.720" v="12" actId="20577"/>
          <ac:spMkLst>
            <pc:docMk/>
            <pc:sldMk cId="0" sldId="480"/>
            <ac:spMk id="46" creationId="{00000000-0000-0000-0000-000000000000}"/>
          </ac:spMkLst>
        </pc:spChg>
      </pc:sldChg>
      <pc:sldChg chg="del">
        <pc:chgData name="Malek Alkholy" userId="b8ea5062cb0c2681" providerId="LiveId" clId="{F85E1322-9C62-44BA-8C77-1688EE716D06}" dt="2025-06-09T23:23:04.148" v="387" actId="47"/>
        <pc:sldMkLst>
          <pc:docMk/>
          <pc:sldMk cId="1021593264" sldId="501"/>
        </pc:sldMkLst>
      </pc:sldChg>
      <pc:sldChg chg="del">
        <pc:chgData name="Malek Alkholy" userId="b8ea5062cb0c2681" providerId="LiveId" clId="{F85E1322-9C62-44BA-8C77-1688EE716D06}" dt="2025-06-09T23:12:52.468" v="378" actId="47"/>
        <pc:sldMkLst>
          <pc:docMk/>
          <pc:sldMk cId="225004977" sldId="503"/>
        </pc:sldMkLst>
      </pc:sldChg>
      <pc:sldChg chg="add del">
        <pc:chgData name="Malek Alkholy" userId="b8ea5062cb0c2681" providerId="LiveId" clId="{F85E1322-9C62-44BA-8C77-1688EE716D06}" dt="2025-06-09T23:23:01.904" v="384" actId="47"/>
        <pc:sldMkLst>
          <pc:docMk/>
          <pc:sldMk cId="1757790680" sldId="504"/>
        </pc:sldMkLst>
      </pc:sldChg>
      <pc:sldChg chg="del">
        <pc:chgData name="Malek Alkholy" userId="b8ea5062cb0c2681" providerId="LiveId" clId="{F85E1322-9C62-44BA-8C77-1688EE716D06}" dt="2025-06-09T23:23:02.675" v="385" actId="47"/>
        <pc:sldMkLst>
          <pc:docMk/>
          <pc:sldMk cId="2762492258" sldId="505"/>
        </pc:sldMkLst>
      </pc:sldChg>
      <pc:sldChg chg="add del">
        <pc:chgData name="Malek Alkholy" userId="b8ea5062cb0c2681" providerId="LiveId" clId="{F85E1322-9C62-44BA-8C77-1688EE716D06}" dt="2025-06-09T23:23:01.073" v="383" actId="47"/>
        <pc:sldMkLst>
          <pc:docMk/>
          <pc:sldMk cId="2081208496" sldId="514"/>
        </pc:sldMkLst>
      </pc:sldChg>
      <pc:sldChg chg="del">
        <pc:chgData name="Malek Alkholy" userId="b8ea5062cb0c2681" providerId="LiveId" clId="{F85E1322-9C62-44BA-8C77-1688EE716D06}" dt="2025-06-09T23:23:03.390" v="386" actId="47"/>
        <pc:sldMkLst>
          <pc:docMk/>
          <pc:sldMk cId="3936309043" sldId="516"/>
        </pc:sldMkLst>
      </pc:sldChg>
      <pc:sldChg chg="del">
        <pc:chgData name="Malek Alkholy" userId="b8ea5062cb0c2681" providerId="LiveId" clId="{F85E1322-9C62-44BA-8C77-1688EE716D06}" dt="2025-06-09T23:12:48.306" v="377" actId="47"/>
        <pc:sldMkLst>
          <pc:docMk/>
          <pc:sldMk cId="238505349" sldId="518"/>
        </pc:sldMkLst>
      </pc:sldChg>
      <pc:sldChg chg="del">
        <pc:chgData name="Malek Alkholy" userId="b8ea5062cb0c2681" providerId="LiveId" clId="{F85E1322-9C62-44BA-8C77-1688EE716D06}" dt="2025-06-09T23:09:39.225" v="372" actId="47"/>
        <pc:sldMkLst>
          <pc:docMk/>
          <pc:sldMk cId="303302416" sldId="525"/>
        </pc:sldMkLst>
      </pc:sldChg>
      <pc:sldChg chg="del">
        <pc:chgData name="Malek Alkholy" userId="b8ea5062cb0c2681" providerId="LiveId" clId="{F85E1322-9C62-44BA-8C77-1688EE716D06}" dt="2025-06-09T23:09:40.309" v="373" actId="47"/>
        <pc:sldMkLst>
          <pc:docMk/>
          <pc:sldMk cId="2827840892" sldId="527"/>
        </pc:sldMkLst>
      </pc:sldChg>
      <pc:sldChg chg="del">
        <pc:chgData name="Malek Alkholy" userId="b8ea5062cb0c2681" providerId="LiveId" clId="{F85E1322-9C62-44BA-8C77-1688EE716D06}" dt="2025-06-09T23:09:43.294" v="374" actId="47"/>
        <pc:sldMkLst>
          <pc:docMk/>
          <pc:sldMk cId="3488515117" sldId="533"/>
        </pc:sldMkLst>
      </pc:sldChg>
      <pc:sldChg chg="del">
        <pc:chgData name="Malek Alkholy" userId="b8ea5062cb0c2681" providerId="LiveId" clId="{F85E1322-9C62-44BA-8C77-1688EE716D06}" dt="2025-06-09T23:09:59.220" v="376" actId="47"/>
        <pc:sldMkLst>
          <pc:docMk/>
          <pc:sldMk cId="251659004" sldId="537"/>
        </pc:sldMkLst>
      </pc:sldChg>
      <pc:sldChg chg="addSp modSp mod">
        <pc:chgData name="Malek Alkholy" userId="b8ea5062cb0c2681" providerId="LiveId" clId="{F85E1322-9C62-44BA-8C77-1688EE716D06}" dt="2025-06-09T22:51:43.134" v="301" actId="14100"/>
        <pc:sldMkLst>
          <pc:docMk/>
          <pc:sldMk cId="38798439" sldId="541"/>
        </pc:sldMkLst>
        <pc:spChg chg="mod">
          <ac:chgData name="Malek Alkholy" userId="b8ea5062cb0c2681" providerId="LiveId" clId="{F85E1322-9C62-44BA-8C77-1688EE716D06}" dt="2025-06-09T22:51:43.134" v="301" actId="14100"/>
          <ac:spMkLst>
            <pc:docMk/>
            <pc:sldMk cId="38798439" sldId="541"/>
            <ac:spMk id="2" creationId="{FFE258DB-4EAA-3436-3B3E-51BCACD0B49B}"/>
          </ac:spMkLst>
        </pc:spChg>
        <pc:spChg chg="mod">
          <ac:chgData name="Malek Alkholy" userId="b8ea5062cb0c2681" providerId="LiveId" clId="{F85E1322-9C62-44BA-8C77-1688EE716D06}" dt="2025-06-09T22:39:30.801" v="225" actId="20577"/>
          <ac:spMkLst>
            <pc:docMk/>
            <pc:sldMk cId="38798439" sldId="541"/>
            <ac:spMk id="25" creationId="{00000000-0000-0000-0000-000000000000}"/>
          </ac:spMkLst>
        </pc:spChg>
      </pc:sldChg>
      <pc:sldChg chg="addSp modSp mod">
        <pc:chgData name="Malek Alkholy" userId="b8ea5062cb0c2681" providerId="LiveId" clId="{F85E1322-9C62-44BA-8C77-1688EE716D06}" dt="2025-06-09T22:59:29.683" v="342" actId="404"/>
        <pc:sldMkLst>
          <pc:docMk/>
          <pc:sldMk cId="2363869297" sldId="543"/>
        </pc:sldMkLst>
        <pc:spChg chg="mod">
          <ac:chgData name="Malek Alkholy" userId="b8ea5062cb0c2681" providerId="LiveId" clId="{F85E1322-9C62-44BA-8C77-1688EE716D06}" dt="2025-06-09T22:37:49.256" v="218" actId="14100"/>
          <ac:spMkLst>
            <pc:docMk/>
            <pc:sldMk cId="2363869297" sldId="543"/>
            <ac:spMk id="25" creationId="{00000000-0000-0000-0000-000000000000}"/>
          </ac:spMkLst>
        </pc:spChg>
      </pc:sldChg>
      <pc:sldChg chg="addSp modSp mod">
        <pc:chgData name="Malek Alkholy" userId="b8ea5062cb0c2681" providerId="LiveId" clId="{F85E1322-9C62-44BA-8C77-1688EE716D06}" dt="2025-06-09T22:35:15.551" v="210" actId="14100"/>
        <pc:sldMkLst>
          <pc:docMk/>
          <pc:sldMk cId="1692542848" sldId="546"/>
        </pc:sldMkLst>
        <pc:spChg chg="mod">
          <ac:chgData name="Malek Alkholy" userId="b8ea5062cb0c2681" providerId="LiveId" clId="{F85E1322-9C62-44BA-8C77-1688EE716D06}" dt="2025-06-09T22:35:10.131" v="209" actId="14100"/>
          <ac:spMkLst>
            <pc:docMk/>
            <pc:sldMk cId="1692542848" sldId="546"/>
            <ac:spMk id="25" creationId="{00000000-0000-0000-0000-000000000000}"/>
          </ac:spMkLst>
        </pc:spChg>
      </pc:sldChg>
      <pc:sldChg chg="addSp modSp mod">
        <pc:chgData name="Malek Alkholy" userId="b8ea5062cb0c2681" providerId="LiveId" clId="{F85E1322-9C62-44BA-8C77-1688EE716D06}" dt="2025-06-09T22:00:06.326" v="180" actId="14100"/>
        <pc:sldMkLst>
          <pc:docMk/>
          <pc:sldMk cId="4033472675" sldId="551"/>
        </pc:sldMkLst>
        <pc:spChg chg="mod">
          <ac:chgData name="Malek Alkholy" userId="b8ea5062cb0c2681" providerId="LiveId" clId="{F85E1322-9C62-44BA-8C77-1688EE716D06}" dt="2025-06-09T22:00:01.760" v="179" actId="14100"/>
          <ac:spMkLst>
            <pc:docMk/>
            <pc:sldMk cId="4033472675" sldId="551"/>
            <ac:spMk id="25" creationId="{00000000-0000-0000-0000-000000000000}"/>
          </ac:spMkLst>
        </pc:spChg>
      </pc:sldChg>
      <pc:sldChg chg="addSp modSp mod">
        <pc:chgData name="Malek Alkholy" userId="b8ea5062cb0c2681" providerId="LiveId" clId="{F85E1322-9C62-44BA-8C77-1688EE716D06}" dt="2025-06-09T21:22:07.753" v="169" actId="14100"/>
        <pc:sldMkLst>
          <pc:docMk/>
          <pc:sldMk cId="2946330290" sldId="555"/>
        </pc:sldMkLst>
        <pc:spChg chg="mod">
          <ac:chgData name="Malek Alkholy" userId="b8ea5062cb0c2681" providerId="LiveId" clId="{F85E1322-9C62-44BA-8C77-1688EE716D06}" dt="2025-06-09T21:21:51.243" v="161" actId="14100"/>
          <ac:spMkLst>
            <pc:docMk/>
            <pc:sldMk cId="2946330290" sldId="555"/>
            <ac:spMk id="25" creationId="{00000000-0000-0000-0000-000000000000}"/>
          </ac:spMkLst>
        </pc:spChg>
      </pc:sldChg>
      <pc:sldChg chg="ord">
        <pc:chgData name="Malek Alkholy" userId="b8ea5062cb0c2681" providerId="LiveId" clId="{F85E1322-9C62-44BA-8C77-1688EE716D06}" dt="2025-06-09T22:48:41.967" v="296"/>
        <pc:sldMkLst>
          <pc:docMk/>
          <pc:sldMk cId="1112698295" sldId="565"/>
        </pc:sldMkLst>
      </pc:sldChg>
      <pc:sldChg chg="addSp modSp mod">
        <pc:chgData name="Malek Alkholy" userId="b8ea5062cb0c2681" providerId="LiveId" clId="{F85E1322-9C62-44BA-8C77-1688EE716D06}" dt="2025-06-09T23:08:37.550" v="371" actId="1076"/>
        <pc:sldMkLst>
          <pc:docMk/>
          <pc:sldMk cId="707623981" sldId="569"/>
        </pc:sldMkLst>
        <pc:spChg chg="mod">
          <ac:chgData name="Malek Alkholy" userId="b8ea5062cb0c2681" providerId="LiveId" clId="{F85E1322-9C62-44BA-8C77-1688EE716D06}" dt="2025-06-09T23:08:37.550" v="371" actId="1076"/>
          <ac:spMkLst>
            <pc:docMk/>
            <pc:sldMk cId="707623981" sldId="569"/>
            <ac:spMk id="3" creationId="{22B9372E-F18B-0A56-3507-CF0D98D4F0FB}"/>
          </ac:spMkLst>
        </pc:spChg>
        <pc:spChg chg="mod">
          <ac:chgData name="Malek Alkholy" userId="b8ea5062cb0c2681" providerId="LiveId" clId="{F85E1322-9C62-44BA-8C77-1688EE716D06}" dt="2025-06-09T23:07:04.160" v="350" actId="14100"/>
          <ac:spMkLst>
            <pc:docMk/>
            <pc:sldMk cId="707623981" sldId="569"/>
            <ac:spMk id="25" creationId="{00000000-0000-0000-0000-000000000000}"/>
          </ac:spMkLst>
        </pc:spChg>
      </pc:sldChg>
      <pc:sldChg chg="addSp modSp mod">
        <pc:chgData name="Malek Alkholy" userId="b8ea5062cb0c2681" providerId="LiveId" clId="{F85E1322-9C62-44BA-8C77-1688EE716D06}" dt="2025-05-30T01:59:53.538" v="99" actId="14100"/>
        <pc:sldMkLst>
          <pc:docMk/>
          <pc:sldMk cId="971478449" sldId="571"/>
        </pc:sldMkLst>
        <pc:spChg chg="mod">
          <ac:chgData name="Malek Alkholy" userId="b8ea5062cb0c2681" providerId="LiveId" clId="{F85E1322-9C62-44BA-8C77-1688EE716D06}" dt="2025-05-30T01:59:53.538" v="99" actId="14100"/>
          <ac:spMkLst>
            <pc:docMk/>
            <pc:sldMk cId="971478449" sldId="571"/>
            <ac:spMk id="25" creationId="{00000000-0000-0000-0000-000000000000}"/>
          </ac:spMkLst>
        </pc:spChg>
      </pc:sldChg>
      <pc:sldChg chg="addSp modSp mod">
        <pc:chgData name="Malek Alkholy" userId="b8ea5062cb0c2681" providerId="LiveId" clId="{F85E1322-9C62-44BA-8C77-1688EE716D06}" dt="2025-05-30T02:00:07.521" v="101" actId="14100"/>
        <pc:sldMkLst>
          <pc:docMk/>
          <pc:sldMk cId="3372547109" sldId="573"/>
        </pc:sldMkLst>
        <pc:spChg chg="mod">
          <ac:chgData name="Malek Alkholy" userId="b8ea5062cb0c2681" providerId="LiveId" clId="{F85E1322-9C62-44BA-8C77-1688EE716D06}" dt="2025-05-30T02:00:07.521" v="101" actId="14100"/>
          <ac:spMkLst>
            <pc:docMk/>
            <pc:sldMk cId="3372547109" sldId="573"/>
            <ac:spMk id="25" creationId="{00000000-0000-0000-0000-000000000000}"/>
          </ac:spMkLst>
        </pc:spChg>
      </pc:sldChg>
      <pc:sldChg chg="addSp modSp mod">
        <pc:chgData name="Malek Alkholy" userId="b8ea5062cb0c2681" providerId="LiveId" clId="{F85E1322-9C62-44BA-8C77-1688EE716D06}" dt="2025-05-30T02:00:29.140" v="107" actId="14100"/>
        <pc:sldMkLst>
          <pc:docMk/>
          <pc:sldMk cId="1576906761" sldId="575"/>
        </pc:sldMkLst>
        <pc:spChg chg="mod">
          <ac:chgData name="Malek Alkholy" userId="b8ea5062cb0c2681" providerId="LiveId" clId="{F85E1322-9C62-44BA-8C77-1688EE716D06}" dt="2025-05-30T02:00:29.140" v="107" actId="14100"/>
          <ac:spMkLst>
            <pc:docMk/>
            <pc:sldMk cId="1576906761" sldId="575"/>
            <ac:spMk id="25" creationId="{00000000-0000-0000-0000-000000000000}"/>
          </ac:spMkLst>
        </pc:spChg>
      </pc:sldChg>
      <pc:sldChg chg="addSp delSp modSp mod">
        <pc:chgData name="Malek Alkholy" userId="b8ea5062cb0c2681" providerId="LiveId" clId="{F85E1322-9C62-44BA-8C77-1688EE716D06}" dt="2025-05-30T01:55:11.706" v="73" actId="14100"/>
        <pc:sldMkLst>
          <pc:docMk/>
          <pc:sldMk cId="3172661822" sldId="577"/>
        </pc:sldMkLst>
        <pc:spChg chg="mod">
          <ac:chgData name="Malek Alkholy" userId="b8ea5062cb0c2681" providerId="LiveId" clId="{F85E1322-9C62-44BA-8C77-1688EE716D06}" dt="2025-05-30T01:55:11.706" v="73" actId="14100"/>
          <ac:spMkLst>
            <pc:docMk/>
            <pc:sldMk cId="3172661822" sldId="577"/>
            <ac:spMk id="25" creationId="{00000000-0000-0000-0000-000000000000}"/>
          </ac:spMkLst>
        </pc:spChg>
      </pc:sldChg>
      <pc:sldChg chg="addSp delSp modSp mod">
        <pc:chgData name="Malek Alkholy" userId="b8ea5062cb0c2681" providerId="LiveId" clId="{F85E1322-9C62-44BA-8C77-1688EE716D06}" dt="2025-05-30T01:55:45.051" v="81" actId="1076"/>
        <pc:sldMkLst>
          <pc:docMk/>
          <pc:sldMk cId="3232906536" sldId="579"/>
        </pc:sldMkLst>
      </pc:sldChg>
      <pc:sldChg chg="addSp modSp mod">
        <pc:chgData name="Malek Alkholy" userId="b8ea5062cb0c2681" providerId="LiveId" clId="{F85E1322-9C62-44BA-8C77-1688EE716D06}" dt="2025-06-09T22:53:05.583" v="331" actId="1076"/>
        <pc:sldMkLst>
          <pc:docMk/>
          <pc:sldMk cId="1697916671" sldId="581"/>
        </pc:sldMkLst>
        <pc:spChg chg="mod">
          <ac:chgData name="Malek Alkholy" userId="b8ea5062cb0c2681" providerId="LiveId" clId="{F85E1322-9C62-44BA-8C77-1688EE716D06}" dt="2025-06-09T22:52:27.211" v="327" actId="1076"/>
          <ac:spMkLst>
            <pc:docMk/>
            <pc:sldMk cId="1697916671" sldId="581"/>
            <ac:spMk id="3" creationId="{22B9372E-F18B-0A56-3507-CF0D98D4F0FB}"/>
          </ac:spMkLst>
        </pc:spChg>
        <pc:spChg chg="mod">
          <ac:chgData name="Malek Alkholy" userId="b8ea5062cb0c2681" providerId="LiveId" clId="{F85E1322-9C62-44BA-8C77-1688EE716D06}" dt="2025-06-09T22:52:33.880" v="328" actId="14100"/>
          <ac:spMkLst>
            <pc:docMk/>
            <pc:sldMk cId="1697916671" sldId="581"/>
            <ac:spMk id="25" creationId="{00000000-0000-0000-0000-000000000000}"/>
          </ac:spMkLst>
        </pc:spChg>
      </pc:sldChg>
      <pc:sldChg chg="addSp modSp mod">
        <pc:chgData name="Malek Alkholy" userId="b8ea5062cb0c2681" providerId="LiveId" clId="{F85E1322-9C62-44BA-8C77-1688EE716D06}" dt="2025-06-09T22:53:45.965" v="336" actId="14100"/>
        <pc:sldMkLst>
          <pc:docMk/>
          <pc:sldMk cId="715235238" sldId="584"/>
        </pc:sldMkLst>
        <pc:spChg chg="mod">
          <ac:chgData name="Malek Alkholy" userId="b8ea5062cb0c2681" providerId="LiveId" clId="{F85E1322-9C62-44BA-8C77-1688EE716D06}" dt="2025-06-09T22:53:45.965" v="336" actId="14100"/>
          <ac:spMkLst>
            <pc:docMk/>
            <pc:sldMk cId="715235238" sldId="584"/>
            <ac:spMk id="25" creationId="{00000000-0000-0000-0000-000000000000}"/>
          </ac:spMkLst>
        </pc:spChg>
      </pc:sldChg>
      <pc:sldChg chg="addSp modSp mod">
        <pc:chgData name="Malek Alkholy" userId="b8ea5062cb0c2681" providerId="LiveId" clId="{F85E1322-9C62-44BA-8C77-1688EE716D06}" dt="2025-06-09T22:21:26.508" v="192" actId="14100"/>
        <pc:sldMkLst>
          <pc:docMk/>
          <pc:sldMk cId="3100468604" sldId="595"/>
        </pc:sldMkLst>
      </pc:sldChg>
      <pc:sldChg chg="new del">
        <pc:chgData name="Malek Alkholy" userId="b8ea5062cb0c2681" providerId="LiveId" clId="{F85E1322-9C62-44BA-8C77-1688EE716D06}" dt="2025-05-30T01:29:33.443" v="35" actId="47"/>
        <pc:sldMkLst>
          <pc:docMk/>
          <pc:sldMk cId="3586069952" sldId="612"/>
        </pc:sldMkLst>
      </pc:sldChg>
      <pc:sldChg chg="addSp delSp modSp add mod">
        <pc:chgData name="Malek Alkholy" userId="b8ea5062cb0c2681" providerId="LiveId" clId="{F85E1322-9C62-44BA-8C77-1688EE716D06}" dt="2025-06-09T22:47:02.648" v="284" actId="1076"/>
        <pc:sldMkLst>
          <pc:docMk/>
          <pc:sldMk cId="3453954220" sldId="613"/>
        </pc:sldMkLst>
        <pc:spChg chg="mod">
          <ac:chgData name="Malek Alkholy" userId="b8ea5062cb0c2681" providerId="LiveId" clId="{F85E1322-9C62-44BA-8C77-1688EE716D06}" dt="2025-06-09T22:43:57.168" v="283" actId="14100"/>
          <ac:spMkLst>
            <pc:docMk/>
            <pc:sldMk cId="3453954220" sldId="613"/>
            <ac:spMk id="25" creationId="{F59953B4-3DD4-6249-6EAE-C45E220C01D6}"/>
          </ac:spMkLst>
        </pc:spChg>
      </pc:sldChg>
      <pc:sldChg chg="new del">
        <pc:chgData name="Malek Alkholy" userId="b8ea5062cb0c2681" providerId="LiveId" clId="{F85E1322-9C62-44BA-8C77-1688EE716D06}" dt="2025-05-30T01:37:16.113" v="42" actId="47"/>
        <pc:sldMkLst>
          <pc:docMk/>
          <pc:sldMk cId="2237219665" sldId="614"/>
        </pc:sldMkLst>
      </pc:sldChg>
      <pc:sldChg chg="delSp modSp add mod">
        <pc:chgData name="Malek Alkholy" userId="b8ea5062cb0c2681" providerId="LiveId" clId="{F85E1322-9C62-44BA-8C77-1688EE716D06}" dt="2025-06-09T22:43:46.748" v="282" actId="14100"/>
        <pc:sldMkLst>
          <pc:docMk/>
          <pc:sldMk cId="3581601075" sldId="615"/>
        </pc:sldMkLst>
        <pc:spChg chg="mod">
          <ac:chgData name="Malek Alkholy" userId="b8ea5062cb0c2681" providerId="LiveId" clId="{F85E1322-9C62-44BA-8C77-1688EE716D06}" dt="2025-06-09T22:43:46.748" v="282" actId="14100"/>
          <ac:spMkLst>
            <pc:docMk/>
            <pc:sldMk cId="3581601075" sldId="615"/>
            <ac:spMk id="25" creationId="{12ECF142-8D09-5F0B-941B-CF8F123C82D5}"/>
          </ac:spMkLst>
        </pc:spChg>
      </pc:sldChg>
      <pc:sldMasterChg chg="delSldLayout">
        <pc:chgData name="Malek Alkholy" userId="b8ea5062cb0c2681" providerId="LiveId" clId="{F85E1322-9C62-44BA-8C77-1688EE716D06}" dt="2025-06-09T23:23:05.345" v="388" actId="47"/>
        <pc:sldMasterMkLst>
          <pc:docMk/>
          <pc:sldMasterMk cId="0" sldId="2147483648"/>
        </pc:sldMasterMkLst>
        <pc:sldLayoutChg chg="del">
          <pc:chgData name="Malek Alkholy" userId="b8ea5062cb0c2681" providerId="LiveId" clId="{F85E1322-9C62-44BA-8C77-1688EE716D06}" dt="2025-06-09T23:09:52.745" v="375" actId="47"/>
          <pc:sldLayoutMkLst>
            <pc:docMk/>
            <pc:sldMasterMk cId="0" sldId="2147483648"/>
            <pc:sldLayoutMk cId="3879253722" sldId="2147483666"/>
          </pc:sldLayoutMkLst>
        </pc:sldLayoutChg>
        <pc:sldLayoutChg chg="del">
          <pc:chgData name="Malek Alkholy" userId="b8ea5062cb0c2681" providerId="LiveId" clId="{F85E1322-9C62-44BA-8C77-1688EE716D06}" dt="2025-06-09T23:23:05.345" v="388" actId="47"/>
          <pc:sldLayoutMkLst>
            <pc:docMk/>
            <pc:sldMasterMk cId="0" sldId="2147483648"/>
            <pc:sldLayoutMk cId="1299976025" sldId="2147483667"/>
          </pc:sldLayoutMkLst>
        </pc:sldLayoutChg>
      </pc:sldMasterChg>
    </pc:docChg>
  </pc:docChgLst>
  <pc:docChgLst>
    <pc:chgData name="Malek Alkholy" userId="b8ea5062cb0c2681" providerId="LiveId" clId="{39B721C5-BE7E-4507-A218-2113073DCED9}"/>
    <pc:docChg chg="modSld">
      <pc:chgData name="Malek Alkholy" userId="b8ea5062cb0c2681" providerId="LiveId" clId="{39B721C5-BE7E-4507-A218-2113073DCED9}" dt="2024-09-21T17:43:29.297" v="15" actId="20577"/>
      <pc:docMkLst>
        <pc:docMk/>
      </pc:docMkLst>
      <pc:sldChg chg="modSp mod">
        <pc:chgData name="Malek Alkholy" userId="b8ea5062cb0c2681" providerId="LiveId" clId="{39B721C5-BE7E-4507-A218-2113073DCED9}" dt="2024-09-21T17:43:29.297" v="15" actId="20577"/>
        <pc:sldMkLst>
          <pc:docMk/>
          <pc:sldMk cId="0" sldId="48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lexandria" pitchFamily="2" charset="-78"/>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lexandria" pitchFamily="2" charset="-78"/>
              </a:defRPr>
            </a:lvl1pPr>
          </a:lstStyle>
          <a:p>
            <a:fld id="{7E8DF744-AB4A-4A0F-92CE-6DEBABF2DA97}" type="datetimeFigureOut">
              <a:rPr lang="en-US" smtClean="0"/>
              <a:pPr/>
              <a:t>7/11/2025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lexandria" pitchFamily="2" charset="-78"/>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lexandria" pitchFamily="2" charset="-78"/>
              </a:defRPr>
            </a:lvl1pPr>
          </a:lstStyle>
          <a:p>
            <a:fld id="{E88088B5-5D3D-41C5-9929-9FAB3A249D9E}"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lexandria" pitchFamily="2" charset="-78"/>
        <a:ea typeface="+mn-ea"/>
        <a:cs typeface="+mn-cs"/>
      </a:defRPr>
    </a:lvl1pPr>
    <a:lvl2pPr marL="457200" algn="l" defTabSz="914400" rtl="0" eaLnBrk="1" latinLnBrk="0" hangingPunct="1">
      <a:defRPr sz="1200" kern="1200">
        <a:solidFill>
          <a:schemeClr val="tx1"/>
        </a:solidFill>
        <a:latin typeface="Alexandria" pitchFamily="2" charset="-78"/>
        <a:ea typeface="+mn-ea"/>
        <a:cs typeface="+mn-cs"/>
      </a:defRPr>
    </a:lvl2pPr>
    <a:lvl3pPr marL="914400" algn="l" defTabSz="914400" rtl="0" eaLnBrk="1" latinLnBrk="0" hangingPunct="1">
      <a:defRPr sz="1200" kern="1200">
        <a:solidFill>
          <a:schemeClr val="tx1"/>
        </a:solidFill>
        <a:latin typeface="Alexandria" pitchFamily="2" charset="-78"/>
        <a:ea typeface="+mn-ea"/>
        <a:cs typeface="+mn-cs"/>
      </a:defRPr>
    </a:lvl3pPr>
    <a:lvl4pPr marL="1371600" algn="l" defTabSz="914400" rtl="0" eaLnBrk="1" latinLnBrk="0" hangingPunct="1">
      <a:defRPr sz="1200" kern="1200">
        <a:solidFill>
          <a:schemeClr val="tx1"/>
        </a:solidFill>
        <a:latin typeface="Alexandria" pitchFamily="2" charset="-78"/>
        <a:ea typeface="+mn-ea"/>
        <a:cs typeface="+mn-cs"/>
      </a:defRPr>
    </a:lvl4pPr>
    <a:lvl5pPr marL="1828800" algn="l" defTabSz="914400" rtl="0" eaLnBrk="1" latinLnBrk="0" hangingPunct="1">
      <a:defRPr sz="1200" kern="1200">
        <a:solidFill>
          <a:schemeClr val="tx1"/>
        </a:solidFill>
        <a:latin typeface="Alexandria" pitchFamily="2"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ACA57-6A3C-CC98-5A5B-8A509CB268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F3311A-9335-CCAD-FFB0-8F0280C16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E078F8-05A5-E45A-0A4F-68339848A23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4F1884E-25C2-0773-4215-3396C0B17D3A}"/>
              </a:ext>
            </a:extLst>
          </p:cNvPr>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1066464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41009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707886"/>
          </a:xfrm>
          <a:prstGeom prst="rect">
            <a:avLst/>
          </a:prstGeom>
          <a:noFill/>
        </p:spPr>
        <p:txBody>
          <a:bodyPr wrap="square" rtlCol="0">
            <a:spAutoFit/>
          </a:bodyPr>
          <a:lstStyle/>
          <a:p>
            <a:r>
              <a:rPr lang="en-US" sz="2000" dirty="0">
                <a:latin typeface="Alexandria" charset="0"/>
                <a:cs typeface="Alexandria" charset="0"/>
              </a:rPr>
              <a:t>Prepared by Dr. Ahmed </a:t>
            </a:r>
            <a:r>
              <a:rPr lang="en-US" sz="2000" dirty="0" err="1">
                <a:latin typeface="Alexandria" charset="0"/>
                <a:cs typeface="Alexandria" charset="0"/>
              </a:rPr>
              <a:t>Elkhouly</a:t>
            </a:r>
            <a:endParaRPr lang="en-US" sz="2000" dirty="0">
              <a:latin typeface="Alexandria" charset="0"/>
              <a:cs typeface="Alexandria" charset="0"/>
            </a:endParaRPr>
          </a:p>
          <a:p>
            <a:endParaRPr lang="en-US" sz="2000" dirty="0">
              <a:latin typeface="Alexandria" charset="0"/>
              <a:cs typeface="Alexandria" charset="0"/>
            </a:endParaRPr>
          </a:p>
        </p:txBody>
      </p:sp>
      <p:sp>
        <p:nvSpPr>
          <p:cNvPr id="31" name="TextBox 30"/>
          <p:cNvSpPr txBox="1"/>
          <p:nvPr/>
        </p:nvSpPr>
        <p:spPr>
          <a:xfrm>
            <a:off x="493688" y="2251504"/>
            <a:ext cx="5674951" cy="646331"/>
          </a:xfrm>
          <a:prstGeom prst="rect">
            <a:avLst/>
          </a:prstGeom>
          <a:noFill/>
        </p:spPr>
        <p:txBody>
          <a:bodyPr wrap="none" rtlCol="0">
            <a:spAutoFit/>
          </a:bodyPr>
          <a:lstStyle/>
          <a:p>
            <a:r>
              <a:rPr lang="ar-EG" sz="3600" b="1" dirty="0">
                <a:solidFill>
                  <a:srgbClr val="00B0F0"/>
                </a:solidFill>
                <a:latin typeface="Alexandria" charset="0"/>
                <a:cs typeface="Alexandria" charset="0"/>
              </a:rPr>
              <a:t>ماجستير القانون الرقمي </a:t>
            </a:r>
            <a:endParaRPr lang="en-US" sz="3600" b="1" dirty="0">
              <a:solidFill>
                <a:srgbClr val="00B0F0"/>
              </a:solidFill>
              <a:latin typeface="Alexandria" charset="0"/>
              <a:cs typeface="Alexandria" charset="0"/>
            </a:endParaRPr>
          </a:p>
        </p:txBody>
      </p:sp>
      <p:sp>
        <p:nvSpPr>
          <p:cNvPr id="34" name="Rectangle: Rounded Corners 33"/>
          <p:cNvSpPr/>
          <p:nvPr/>
        </p:nvSpPr>
        <p:spPr>
          <a:xfrm>
            <a:off x="-242549" y="5843657"/>
            <a:ext cx="3516608" cy="87847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Fifth Lecture </a:t>
            </a:r>
          </a:p>
        </p:txBody>
      </p:sp>
      <p:sp>
        <p:nvSpPr>
          <p:cNvPr id="46" name="TextBox 45"/>
          <p:cNvSpPr txBox="1"/>
          <p:nvPr/>
        </p:nvSpPr>
        <p:spPr>
          <a:xfrm>
            <a:off x="329269" y="5104240"/>
            <a:ext cx="1790875" cy="1015663"/>
          </a:xfrm>
          <a:prstGeom prst="rect">
            <a:avLst/>
          </a:prstGeom>
          <a:noFill/>
        </p:spPr>
        <p:txBody>
          <a:bodyPr wrap="none" rtlCol="0">
            <a:spAutoFit/>
          </a:bodyPr>
          <a:lstStyle/>
          <a:p>
            <a:r>
              <a:rPr lang="en-US" sz="2000" dirty="0">
                <a:latin typeface="Alexandria" charset="0"/>
                <a:cs typeface="Alexandria" charset="0"/>
              </a:rPr>
              <a:t>LAW </a:t>
            </a:r>
            <a:r>
              <a:rPr lang="ar-EG" sz="2000" dirty="0">
                <a:latin typeface="Alexandria" charset="0"/>
                <a:cs typeface="Alexandria" charset="0"/>
              </a:rPr>
              <a:t>623</a:t>
            </a:r>
            <a:endParaRPr lang="en-US" sz="2000" dirty="0">
              <a:latin typeface="Alexandria" charset="0"/>
              <a:cs typeface="Alexandria" charset="0"/>
            </a:endParaRPr>
          </a:p>
          <a:p>
            <a:r>
              <a:rPr lang="ar-EG" sz="2000" dirty="0">
                <a:latin typeface="Alexandria" charset="0"/>
                <a:cs typeface="Alexandria" charset="0"/>
              </a:rPr>
              <a:t>قانون الأعمال</a:t>
            </a:r>
            <a:endParaRPr lang="en-US" sz="2000" dirty="0">
              <a:latin typeface="Alexandria" charset="0"/>
              <a:cs typeface="Alexandria" charset="0"/>
            </a:endParaRPr>
          </a:p>
          <a:p>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909187" y="2785710"/>
            <a:ext cx="6037007" cy="646331"/>
          </a:xfrm>
          <a:prstGeom prst="rect">
            <a:avLst/>
          </a:prstGeom>
          <a:noFill/>
        </p:spPr>
        <p:txBody>
          <a:bodyPr wrap="square" rtlCol="0">
            <a:spAutoFit/>
          </a:bodyPr>
          <a:lstStyle/>
          <a:p>
            <a:r>
              <a:rPr lang="ar-EG" sz="3600" b="1" dirty="0">
                <a:solidFill>
                  <a:srgbClr val="00B0F0"/>
                </a:solidFill>
                <a:latin typeface="Alexandria" charset="0"/>
                <a:cs typeface="Alexandria" charset="0"/>
              </a:rPr>
              <a:t>ماجستير القانون الرقمي </a:t>
            </a:r>
            <a:endParaRPr lang="en-US" sz="3600" b="1" dirty="0">
              <a:solidFill>
                <a:srgbClr val="00B0F0"/>
              </a:solidFill>
              <a:latin typeface="Alexandria" charset="0"/>
              <a:cs typeface="Alexandria" charset="0"/>
            </a:endParaRPr>
          </a:p>
        </p:txBody>
      </p:sp>
      <p:sp>
        <p:nvSpPr>
          <p:cNvPr id="10" name="Rectangle: Rounded Corners 9"/>
          <p:cNvSpPr/>
          <p:nvPr/>
        </p:nvSpPr>
        <p:spPr>
          <a:xfrm>
            <a:off x="6271884" y="3579575"/>
            <a:ext cx="4091316" cy="1183806"/>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latin typeface="Alexandria" charset="0"/>
              <a:cs typeface="Alexandria" charset="0"/>
            </a:endParaRPr>
          </a:p>
          <a:p>
            <a:pPr algn="ctr"/>
            <a:endParaRPr lang="en-US" sz="2800" b="1" dirty="0">
              <a:solidFill>
                <a:schemeClr val="tx1"/>
              </a:solidFill>
              <a:latin typeface="Alexandria" charset="0"/>
              <a:cs typeface="Alexandria" charset="0"/>
            </a:endParaRPr>
          </a:p>
          <a:p>
            <a:pPr algn="ctr">
              <a:lnSpc>
                <a:spcPct val="150000"/>
              </a:lnSpc>
            </a:pPr>
            <a:r>
              <a:rPr lang="ar-EG" sz="2000" b="1" dirty="0">
                <a:solidFill>
                  <a:srgbClr val="00B0F0"/>
                </a:solidFill>
                <a:latin typeface="Alexandria" pitchFamily="2" charset="-78"/>
                <a:cs typeface="Alexandria" pitchFamily="2" charset="-78"/>
              </a:rPr>
              <a:t>المحاضرة الخامسة </a:t>
            </a:r>
          </a:p>
          <a:p>
            <a:pPr algn="ctr"/>
            <a:r>
              <a:rPr lang="ar-EG" sz="2000" b="1" dirty="0">
                <a:solidFill>
                  <a:srgbClr val="00B0F0"/>
                </a:solidFill>
                <a:latin typeface="Alexandria" pitchFamily="2" charset="-78"/>
                <a:cs typeface="Alexandria" pitchFamily="2" charset="-78"/>
              </a:rPr>
              <a:t>الشركات التجارية- الجزء الأول </a:t>
            </a:r>
            <a:endParaRPr lang="en-US" sz="2000" b="1" dirty="0">
              <a:solidFill>
                <a:srgbClr val="00B0F0"/>
              </a:solidFill>
              <a:latin typeface="Alexandria" pitchFamily="2" charset="-78"/>
              <a:cs typeface="Alexandria" pitchFamily="2" charset="-78"/>
            </a:endParaRPr>
          </a:p>
          <a:p>
            <a:pPr algn="ctr">
              <a:lnSpc>
                <a:spcPct val="150000"/>
              </a:lnSpc>
            </a:pPr>
            <a:r>
              <a:rPr lang="ar-EG" sz="2000" b="1" dirty="0">
                <a:solidFill>
                  <a:srgbClr val="00B0F0"/>
                </a:solidFill>
                <a:latin typeface="Alexandria" pitchFamily="2" charset="-78"/>
                <a:cs typeface="Alexandria" pitchFamily="2" charset="-78"/>
              </a:rPr>
              <a:t> </a:t>
            </a:r>
            <a:endParaRPr lang="en-US" sz="2000" b="1" dirty="0">
              <a:solidFill>
                <a:srgbClr val="00B0F0"/>
              </a:solidFill>
              <a:latin typeface="Alexandria" pitchFamily="2" charset="-78"/>
              <a:cs typeface="Alexandria" pitchFamily="2" charset="-78"/>
            </a:endParaRPr>
          </a:p>
          <a:p>
            <a:pPr algn="ctr"/>
            <a:r>
              <a:rPr lang="en-US" sz="2800" b="1" dirty="0">
                <a:solidFill>
                  <a:schemeClr val="bg1"/>
                </a:solidFill>
                <a:latin typeface="Alexandria" charset="0"/>
                <a:cs typeface="Alexandria" charset="0"/>
              </a:rPr>
              <a:t> Lecture </a:t>
            </a:r>
          </a:p>
          <a:p>
            <a:pPr algn="ct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1790875" cy="707886"/>
          </a:xfrm>
          <a:prstGeom prst="rect">
            <a:avLst/>
          </a:prstGeom>
          <a:noFill/>
        </p:spPr>
        <p:txBody>
          <a:bodyPr wrap="none" rtlCol="0">
            <a:spAutoFit/>
          </a:bodyPr>
          <a:lstStyle/>
          <a:p>
            <a:r>
              <a:rPr lang="en-US" sz="2000" dirty="0">
                <a:latin typeface="Alexandria" charset="0"/>
                <a:cs typeface="Alexandria" charset="0"/>
              </a:rPr>
              <a:t>LAW 623</a:t>
            </a:r>
          </a:p>
          <a:p>
            <a:r>
              <a:rPr lang="ar-EG" sz="2000" dirty="0">
                <a:latin typeface="Alexandria" charset="0"/>
                <a:cs typeface="Alexandria" charset="0"/>
              </a:rPr>
              <a:t>قانون الأعمال</a:t>
            </a:r>
            <a:endParaRPr lang="en-US" sz="2000" dirty="0">
              <a:latin typeface="Alexandria" charset="0"/>
              <a:cs typeface="Alexandria" charset="0"/>
            </a:endParaRPr>
          </a:p>
        </p:txBody>
      </p:sp>
      <p:sp>
        <p:nvSpPr>
          <p:cNvPr id="12" name="TextBox 11"/>
          <p:cNvSpPr txBox="1"/>
          <p:nvPr/>
        </p:nvSpPr>
        <p:spPr>
          <a:xfrm>
            <a:off x="459184" y="6213971"/>
            <a:ext cx="488646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 Dr. Ahmed </a:t>
            </a:r>
            <a:r>
              <a:rPr lang="en-US" sz="2800" b="1" dirty="0" err="1">
                <a:solidFill>
                  <a:srgbClr val="00B0F0"/>
                </a:solidFill>
                <a:latin typeface="Alexandria" charset="0"/>
                <a:cs typeface="Alexandria" charset="0"/>
              </a:rPr>
              <a:t>Elkhouly</a:t>
            </a:r>
            <a:endParaRPr lang="en-US" sz="2800" b="1" dirty="0">
              <a:solidFill>
                <a:srgbClr val="00B0F0"/>
              </a:solidFill>
              <a:latin typeface="Alexandria" charset="0"/>
              <a:cs typeface="Alexandria" charset="0"/>
            </a:endParaRPr>
          </a:p>
          <a:p>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1911742"/>
          </a:xfrm>
          <a:prstGeom prst="rect">
            <a:avLst/>
          </a:prstGeom>
          <a:noFill/>
        </p:spPr>
        <p:txBody>
          <a:bodyPr wrap="square">
            <a:spAutoFit/>
          </a:bodyPr>
          <a:lstStyle/>
          <a:p>
            <a:pPr algn="r">
              <a:lnSpc>
                <a:spcPct val="120000"/>
              </a:lnSpc>
            </a:pPr>
            <a:r>
              <a:rPr lang="ar-EG" sz="1600" b="1" dirty="0">
                <a:solidFill>
                  <a:srgbClr val="00B0F0"/>
                </a:solidFill>
                <a:latin typeface="Alexandria" pitchFamily="2" charset="-78"/>
                <a:cs typeface="Alexandria" pitchFamily="2" charset="-78"/>
              </a:rPr>
              <a:t>1-ماهية الشركة. 2- الطبيعة القانونية للشركة . </a:t>
            </a:r>
          </a:p>
          <a:p>
            <a:pPr algn="r">
              <a:lnSpc>
                <a:spcPct val="120000"/>
              </a:lnSpc>
            </a:pPr>
            <a:r>
              <a:rPr lang="ar-EG" sz="1600" b="1" dirty="0">
                <a:solidFill>
                  <a:srgbClr val="00B0F0"/>
                </a:solidFill>
                <a:latin typeface="Alexandria" pitchFamily="2" charset="-78"/>
                <a:cs typeface="Alexandria" pitchFamily="2" charset="-78"/>
              </a:rPr>
              <a:t>3- أنواع الشركات .  4-التمييز بين الشركات التجارية و الشركات المدنية. 5- تكوين الشركة .</a:t>
            </a:r>
          </a:p>
          <a:p>
            <a:pPr algn="r">
              <a:lnSpc>
                <a:spcPct val="150000"/>
              </a:lnSpc>
            </a:pPr>
            <a:endParaRPr lang="ar-EG" sz="1400" b="1" dirty="0">
              <a:solidFill>
                <a:srgbClr val="00B0F0"/>
              </a:solidFill>
              <a:latin typeface="Alexandria" pitchFamily="2" charset="-78"/>
              <a:cs typeface="Alexandria" pitchFamily="2" charset="-78"/>
            </a:endParaRPr>
          </a:p>
          <a:p>
            <a:pPr>
              <a:lnSpc>
                <a:spcPct val="150000"/>
              </a:lnSpc>
            </a:pPr>
            <a:endParaRPr lang="en-US" sz="1400" dirty="0">
              <a:latin typeface="Alexandria" charset="0"/>
              <a:cs typeface="Alexandria" charset="0"/>
            </a:endParaRPr>
          </a:p>
          <a:p>
            <a:pPr>
              <a:lnSpc>
                <a:spcPct val="150000"/>
              </a:lnSpc>
            </a:pPr>
            <a:endParaRPr lang="en-US" sz="1400" dirty="0">
              <a:latin typeface="Alexandria" charset="0"/>
              <a:cs typeface="Alexandria" charset="0"/>
            </a:endParaRPr>
          </a:p>
        </p:txBody>
      </p:sp>
      <p:sp>
        <p:nvSpPr>
          <p:cNvPr id="41" name="TextBox 40"/>
          <p:cNvSpPr txBox="1"/>
          <p:nvPr/>
        </p:nvSpPr>
        <p:spPr>
          <a:xfrm>
            <a:off x="6301339" y="1259391"/>
            <a:ext cx="3013967" cy="954107"/>
          </a:xfrm>
          <a:prstGeom prst="rect">
            <a:avLst/>
          </a:prstGeom>
          <a:noFill/>
        </p:spPr>
        <p:txBody>
          <a:bodyPr wrap="none" rtlCol="0">
            <a:spAutoFit/>
          </a:bodyPr>
          <a:lstStyle/>
          <a:p>
            <a:r>
              <a:rPr lang="ar-EG" sz="2800" b="1" dirty="0">
                <a:solidFill>
                  <a:srgbClr val="00B0F0"/>
                </a:solidFill>
                <a:latin typeface="Alexandria" charset="0"/>
                <a:cs typeface="Alexandria" charset="0"/>
              </a:rPr>
              <a:t>محاور المحاضرة </a:t>
            </a:r>
            <a:endParaRPr lang="en-US" sz="2800" b="1" dirty="0">
              <a:solidFill>
                <a:srgbClr val="00B0F0"/>
              </a:solidFill>
              <a:latin typeface="Alexandria" charset="0"/>
              <a:cs typeface="Alexandria" charset="0"/>
            </a:endParaRPr>
          </a:p>
          <a:p>
            <a:endParaRPr lang="en-US" sz="2800" b="1" dirty="0">
              <a:solidFill>
                <a:srgbClr val="00B0F0"/>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963886" y="952845"/>
            <a:ext cx="7047683" cy="5192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نبين فيما يلي: المقصود بالشركة وخصائصها.</a:t>
            </a:r>
          </a:p>
          <a:p>
            <a:pPr algn="justLow" rtl="1"/>
            <a:r>
              <a:rPr lang="ar-EG" b="1" dirty="0">
                <a:solidFill>
                  <a:srgbClr val="00AEEF"/>
                </a:solidFill>
                <a:latin typeface="Alexandria" pitchFamily="2" charset="-78"/>
                <a:cs typeface="Alexandria" pitchFamily="2" charset="-78"/>
              </a:rPr>
              <a:t> 1- المقصود بالشركة:</a:t>
            </a:r>
          </a:p>
          <a:p>
            <a:pPr algn="justLow" rtl="1">
              <a:lnSpc>
                <a:spcPct val="150000"/>
              </a:lnSpc>
            </a:pPr>
            <a:r>
              <a:rPr lang="ar-EG" sz="1600" dirty="0">
                <a:solidFill>
                  <a:srgbClr val="2D3956"/>
                </a:solidFill>
                <a:latin typeface="Alexandria" pitchFamily="2" charset="-78"/>
                <a:cs typeface="Alexandria" pitchFamily="2" charset="-78"/>
              </a:rPr>
              <a:t>عرف القانون المدني المصري الشركة بأنها «عقد يلتزم بمقتضاه شخصان او أكثر بأن يساهم كل منهم في مشروع مالي بتقديم حصة من مال أو عمل لاقتسام ما قد ينشأ عن هذا المشروع من ربح أو من خسارة».</a:t>
            </a:r>
          </a:p>
          <a:p>
            <a:pPr algn="justLow" rtl="1">
              <a:lnSpc>
                <a:spcPct val="150000"/>
              </a:lnSpc>
            </a:pPr>
            <a:r>
              <a:rPr lang="ar-EG" sz="1600" dirty="0">
                <a:solidFill>
                  <a:srgbClr val="2D3956"/>
                </a:solidFill>
                <a:latin typeface="Alexandria" pitchFamily="2" charset="-78"/>
                <a:cs typeface="Alexandria" pitchFamily="2" charset="-78"/>
              </a:rPr>
              <a:t>واستناداً إلى ما تقدم، فإن لفظ الشركة يقصد به إما المعنى الاقتصادي،  وإما المعنى القانوني.</a:t>
            </a:r>
          </a:p>
          <a:p>
            <a:pPr marL="457200" indent="-457200" algn="justLow" rtl="1">
              <a:buAutoNum type="arabic1Minus"/>
            </a:pPr>
            <a:r>
              <a:rPr lang="ar-EG" b="1" dirty="0">
                <a:solidFill>
                  <a:srgbClr val="00AEEF"/>
                </a:solidFill>
                <a:latin typeface="Alexandria" pitchFamily="2" charset="-78"/>
                <a:cs typeface="Alexandria" pitchFamily="2" charset="-78"/>
              </a:rPr>
              <a:t>المعنى الاقتصادي:</a:t>
            </a:r>
          </a:p>
          <a:p>
            <a:pPr algn="justLow" rtl="1">
              <a:lnSpc>
                <a:spcPct val="150000"/>
              </a:lnSpc>
            </a:pPr>
            <a:r>
              <a:rPr lang="ar-EG" sz="1600" dirty="0">
                <a:solidFill>
                  <a:srgbClr val="2D3956"/>
                </a:solidFill>
                <a:latin typeface="Alexandria" pitchFamily="2" charset="-78"/>
                <a:cs typeface="Alexandria" pitchFamily="2" charset="-78"/>
              </a:rPr>
              <a:t>وهو المعنى الذي يتبادر إلى الذهن من ذكر لفظ الشركة، حيث يتمثل المشروع الجماعي الذي يضم أكثر من شخص لتحقيق أغراض معينة، بالمقابلة للمشروع الفردي أي التاجر الفرد. </a:t>
            </a:r>
          </a:p>
          <a:p>
            <a:pPr algn="justLow" rtl="1"/>
            <a:r>
              <a:rPr lang="ar-EG" b="1" dirty="0">
                <a:solidFill>
                  <a:srgbClr val="00AEEF"/>
                </a:solidFill>
                <a:latin typeface="Alexandria" pitchFamily="2" charset="-78"/>
                <a:cs typeface="Alexandria" pitchFamily="2" charset="-78"/>
              </a:rPr>
              <a:t>ب -    المعنى القانوني:</a:t>
            </a:r>
          </a:p>
          <a:p>
            <a:pPr algn="justLow" rtl="1"/>
            <a:r>
              <a:rPr lang="ar-EG" sz="1600" dirty="0">
                <a:solidFill>
                  <a:srgbClr val="2D3956"/>
                </a:solidFill>
                <a:latin typeface="Alexandria" pitchFamily="2" charset="-78"/>
                <a:cs typeface="Alexandria" pitchFamily="2" charset="-78"/>
              </a:rPr>
              <a:t>ويقصد به إما العقد، وإما الشخص المعنوي الناشئ عن العقد:</a:t>
            </a: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FFE258DB-4EAA-3436-3B3E-51BCACD0B49B}"/>
              </a:ext>
            </a:extLst>
          </p:cNvPr>
          <p:cNvSpPr txBox="1"/>
          <p:nvPr/>
        </p:nvSpPr>
        <p:spPr>
          <a:xfrm>
            <a:off x="4332514" y="160685"/>
            <a:ext cx="6167283" cy="2492990"/>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000" b="1" dirty="0">
                <a:solidFill>
                  <a:srgbClr val="00AEEF"/>
                </a:solidFill>
                <a:latin typeface="Alexandria" pitchFamily="2" charset="-78"/>
                <a:cs typeface="Alexandria" pitchFamily="2" charset="-78"/>
              </a:rPr>
              <a:t>أولاً : ماهية الشركة: </a:t>
            </a: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8" name="Picture 7" descr="A low angle view of a city">
            <a:extLst>
              <a:ext uri="{FF2B5EF4-FFF2-40B4-BE49-F238E27FC236}">
                <a16:creationId xmlns:a16="http://schemas.microsoft.com/office/drawing/2014/main" id="{FB906CEC-8585-F3C9-6E4F-7FA67AC22D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1514" y="1197549"/>
            <a:ext cx="2973515" cy="4707605"/>
          </a:xfrm>
          <a:prstGeom prst="rect">
            <a:avLst/>
          </a:prstGeom>
        </p:spPr>
      </p:pic>
    </p:spTree>
    <p:extLst>
      <p:ext uri="{BB962C8B-B14F-4D97-AF65-F5344CB8AC3E}">
        <p14:creationId xmlns:p14="http://schemas.microsoft.com/office/powerpoint/2010/main" val="38798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9913A-FF5B-A41F-8749-584A86A5DD4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4CEA524-73E3-D19A-FC5E-02A108D7496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09F4105-0B87-9713-FD4B-3CF15734B809}"/>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55A9E7D-E290-9A89-1C3B-9E71014D1F12}"/>
              </a:ext>
            </a:extLst>
          </p:cNvPr>
          <p:cNvSpPr/>
          <p:nvPr/>
        </p:nvSpPr>
        <p:spPr>
          <a:xfrm>
            <a:off x="4751492" y="1201588"/>
            <a:ext cx="6790267" cy="53124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فأما بالنسبة إلى العقـد؛ فالمقصود الاتفاق المنشئ للشركة بين الشركاء لتحقيق أغراض معينة، ويترتب على هذا الاتفاق، التزام كل شريك بتقديم حصة معينة، واقتسام ما قد ينشأ عنها من غنم او غرم.</a:t>
            </a:r>
          </a:p>
          <a:p>
            <a:pPr algn="justLow" rtl="1">
              <a:lnSpc>
                <a:spcPct val="150000"/>
              </a:lnSpc>
            </a:pPr>
            <a:r>
              <a:rPr lang="ar-EG" sz="1600" dirty="0">
                <a:solidFill>
                  <a:srgbClr val="2D3956"/>
                </a:solidFill>
                <a:latin typeface="Alexandria" pitchFamily="2" charset="-78"/>
                <a:cs typeface="Alexandria" pitchFamily="2" charset="-78"/>
              </a:rPr>
              <a:t>- أما بالنسبة إلى الشخص المعنوي؛ فإنـه يـأتي تباعا لوجـود العقـد كتصرف قانوني منشئ لعقد الشركة، ويترتب على وجـود الشخص المعنوي، تمتعه ببعض الخصائص التي تقربه من الشخص الطبيعي من جانب، واستقلاله عن شخصية وذمم الشركاء المكونين له من جانب آخر.</a:t>
            </a:r>
          </a:p>
        </p:txBody>
      </p:sp>
      <p:pic>
        <p:nvPicPr>
          <p:cNvPr id="5" name="Graphic 21">
            <a:extLst>
              <a:ext uri="{FF2B5EF4-FFF2-40B4-BE49-F238E27FC236}">
                <a16:creationId xmlns:a16="http://schemas.microsoft.com/office/drawing/2014/main" id="{B94502B9-41CE-F258-AC51-0C58079CB1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E062549B-2C3F-1D45-6ADA-0B39C4C0B809}"/>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low angle view of a city">
            <a:extLst>
              <a:ext uri="{FF2B5EF4-FFF2-40B4-BE49-F238E27FC236}">
                <a16:creationId xmlns:a16="http://schemas.microsoft.com/office/drawing/2014/main" id="{F381FD00-8F25-13FE-1D87-1B77F96EE5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7977" y="1275489"/>
            <a:ext cx="2973515" cy="4707605"/>
          </a:xfrm>
          <a:prstGeom prst="rect">
            <a:avLst/>
          </a:prstGeom>
        </p:spPr>
      </p:pic>
    </p:spTree>
    <p:extLst>
      <p:ext uri="{BB962C8B-B14F-4D97-AF65-F5344CB8AC3E}">
        <p14:creationId xmlns:p14="http://schemas.microsoft.com/office/powerpoint/2010/main" val="1720142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6FC8B-08E0-E858-D978-DD446908935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838657D-A44D-DC02-9191-1CDE6284120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B301CED-BD9A-7DDE-2136-CC7E1CC6B74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65CD910-ACDB-6198-23F1-C196ACA92DD6}"/>
              </a:ext>
            </a:extLst>
          </p:cNvPr>
          <p:cNvSpPr/>
          <p:nvPr/>
        </p:nvSpPr>
        <p:spPr>
          <a:xfrm>
            <a:off x="2079172" y="1112520"/>
            <a:ext cx="9462588" cy="54014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b="1" dirty="0">
                <a:solidFill>
                  <a:srgbClr val="00AEEF"/>
                </a:solidFill>
                <a:latin typeface="Alexandria" pitchFamily="2" charset="-78"/>
                <a:cs typeface="Alexandria" pitchFamily="2" charset="-78"/>
              </a:rPr>
              <a:t>تعريف الشركة في القانون التجاري السعودي:</a:t>
            </a:r>
          </a:p>
          <a:p>
            <a:pPr algn="justLow" rtl="1">
              <a:lnSpc>
                <a:spcPct val="150000"/>
              </a:lnSpc>
            </a:pPr>
            <a:r>
              <a:rPr lang="ar-EG" sz="1600" dirty="0">
                <a:solidFill>
                  <a:srgbClr val="2D3956"/>
                </a:solidFill>
                <a:latin typeface="Alexandria" pitchFamily="2" charset="-78"/>
                <a:cs typeface="Alexandria" pitchFamily="2" charset="-78"/>
              </a:rPr>
              <a:t>عرف نظام الشركات السعودي الصادر عام 1385 هجرية الشركة بأنها «عقد يلتزم بمقتضاه شخصان أو أكثر بأن يساهم كل منهم في مشروع مالي بتقديم حصة من مال أو عمل لاقتسام ما قد ينشأ عن هذا المشروع من ربح أو من خسارة»، و هو تعريف مأخوذ في الحقيقة من المادة 505 القانون المدني المصري، و هذه المادة مستمدة بدورها من المادة 1832 من التقنين المدني الفرنسي. </a:t>
            </a:r>
          </a:p>
          <a:p>
            <a:pPr algn="justLow" rtl="1">
              <a:lnSpc>
                <a:spcPct val="150000"/>
              </a:lnSpc>
            </a:pPr>
            <a:r>
              <a:rPr lang="ar-EG" sz="1600" dirty="0">
                <a:solidFill>
                  <a:srgbClr val="2D3956"/>
                </a:solidFill>
                <a:latin typeface="Alexandria" pitchFamily="2" charset="-78"/>
                <a:cs typeface="Alexandria" pitchFamily="2" charset="-78"/>
              </a:rPr>
              <a:t>إلا أن المشرع السعودي قد تبنى تعريفاً جديداً في نظام الشركات الصادر عام 1443 هجرية، حيث عرفها بأنها :" الشركة كيان قانوني يؤسس وفقًا لأحكام النظام بناء على عقد تأسيس أو نظام أساس يلتزم بمقتضاه شخصان أو أكثر بأن يساهم كل منهم في مشروع يستهدف الربح بتقديم حصة من مال أو عمل أو منهما معًا لاقتسام ما ينشأ عن هذا المشروع من ربح أو خسارة، واستثناء من ذلك، يجوز -وفقًا لأحكام النظام- أن تؤسس الشركة بالإرادة المنفردة لشخص واحد، ويجوز تأسيس شركات غير ربحية وفقًا لما ورد في الباب (السابع) من النظام" .</a:t>
            </a:r>
          </a:p>
          <a:p>
            <a:pPr algn="justLow" rtl="1">
              <a:lnSpc>
                <a:spcPct val="150000"/>
              </a:lnSpc>
            </a:pPr>
            <a:r>
              <a:rPr lang="ar-EG" sz="1600" dirty="0">
                <a:solidFill>
                  <a:srgbClr val="2D3956"/>
                </a:solidFill>
                <a:latin typeface="Alexandria" pitchFamily="2" charset="-78"/>
                <a:cs typeface="Alexandria" pitchFamily="2" charset="-78"/>
              </a:rPr>
              <a:t>ومن الجدير بالذكر أن هذا التعريف يشكل تطوراً كبيراً يتمثل في التخلى عن بعض الأركان الموضوعبة الخاصة لعقد الشركة وعلى الأخص تعدد الشركاء.   </a:t>
            </a:r>
          </a:p>
        </p:txBody>
      </p:sp>
      <p:pic>
        <p:nvPicPr>
          <p:cNvPr id="5" name="Graphic 21">
            <a:extLst>
              <a:ext uri="{FF2B5EF4-FFF2-40B4-BE49-F238E27FC236}">
                <a16:creationId xmlns:a16="http://schemas.microsoft.com/office/drawing/2014/main" id="{47AD1FF0-A057-3A5A-C799-E790E77EA6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5AE99B32-6722-4270-A55B-47FF8FBEC7EF}"/>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503873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54107" y="617697"/>
            <a:ext cx="6866152" cy="59034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dirty="0">
              <a:solidFill>
                <a:srgbClr val="FF0000"/>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(۲) خصائص عقد الشركة:</a:t>
            </a:r>
            <a:endParaRPr lang="ar-EG" sz="1600" dirty="0">
              <a:solidFill>
                <a:srgbClr val="FF0000"/>
              </a:solidFill>
              <a:latin typeface="Alexandria" pitchFamily="2" charset="-78"/>
              <a:cs typeface="Alexandria" pitchFamily="2" charset="-78"/>
            </a:endParaRPr>
          </a:p>
          <a:p>
            <a:pPr algn="justLow" rtl="1"/>
            <a:r>
              <a:rPr lang="ar-EG" sz="1600" b="1" dirty="0">
                <a:solidFill>
                  <a:srgbClr val="00AEEF"/>
                </a:solidFill>
                <a:latin typeface="Alexandria" pitchFamily="2" charset="-78"/>
                <a:cs typeface="Alexandria" pitchFamily="2" charset="-78"/>
              </a:rPr>
              <a:t>يتميز عقد الشركة بخصائص عامة وأخرى خاصة:</a:t>
            </a:r>
          </a:p>
          <a:p>
            <a:pPr algn="justLow" rtl="1"/>
            <a:r>
              <a:rPr lang="ar-EG" sz="1600" b="1" dirty="0">
                <a:solidFill>
                  <a:srgbClr val="00AEEF"/>
                </a:solidFill>
                <a:latin typeface="Alexandria" pitchFamily="2" charset="-78"/>
                <a:cs typeface="Alexandria" pitchFamily="2" charset="-78"/>
              </a:rPr>
              <a:t> -ا- الخصائص العامة لعقد الشركة:</a:t>
            </a:r>
          </a:p>
          <a:p>
            <a:pPr algn="justLow" rtl="1">
              <a:lnSpc>
                <a:spcPct val="150000"/>
              </a:lnSpc>
            </a:pPr>
            <a:r>
              <a:rPr lang="ar-EG" sz="1600" dirty="0">
                <a:solidFill>
                  <a:srgbClr val="2D3956"/>
                </a:solidFill>
                <a:latin typeface="Alexandria" pitchFamily="2" charset="-78"/>
                <a:cs typeface="Alexandria" pitchFamily="2" charset="-78"/>
              </a:rPr>
              <a:t>- عقـد مـسمى، حيـث نـظـم القانون أحكـام عـقـد الـشركة القانون المدني والتشريعات التجارية . </a:t>
            </a:r>
          </a:p>
          <a:p>
            <a:pPr algn="justLow" rtl="1">
              <a:lnSpc>
                <a:spcPct val="150000"/>
              </a:lnSpc>
            </a:pPr>
            <a:r>
              <a:rPr lang="ar-EG" sz="1600" dirty="0">
                <a:solidFill>
                  <a:srgbClr val="2D3956"/>
                </a:solidFill>
                <a:latin typeface="Alexandria" pitchFamily="2" charset="-78"/>
                <a:cs typeface="Alexandria" pitchFamily="2" charset="-78"/>
              </a:rPr>
              <a:t>- عقد شكلي، حيث لا ينعقد العقد إلا بالكتابة كركن شكلي.</a:t>
            </a:r>
          </a:p>
          <a:p>
            <a:pPr algn="justLow" rtl="1">
              <a:lnSpc>
                <a:spcPct val="150000"/>
              </a:lnSpc>
            </a:pPr>
            <a:r>
              <a:rPr lang="ar-EG" sz="1600" dirty="0">
                <a:solidFill>
                  <a:srgbClr val="2D3956"/>
                </a:solidFill>
                <a:latin typeface="Alexandria" pitchFamily="2" charset="-78"/>
                <a:cs typeface="Alexandria" pitchFamily="2" charset="-78"/>
              </a:rPr>
              <a:t>- عقد ملزم لجميع الشركاء، حيث يرتب العقد التزامات متقابلة على عاتق -الشركاء.</a:t>
            </a:r>
          </a:p>
          <a:p>
            <a:pPr algn="justLow" rtl="1">
              <a:lnSpc>
                <a:spcPct val="150000"/>
              </a:lnSpc>
            </a:pPr>
            <a:r>
              <a:rPr lang="ar-EG" sz="1600" dirty="0">
                <a:solidFill>
                  <a:srgbClr val="2D3956"/>
                </a:solidFill>
                <a:latin typeface="Alexandria" pitchFamily="2" charset="-78"/>
                <a:cs typeface="Alexandria" pitchFamily="2" charset="-78"/>
              </a:rPr>
              <a:t> - عقد معاوضة، حيث يحصل كل شريك على نصيب من أرباح الشركة -حال تحقيقها- مقابل حصته او أسهمه في رأس مال الشركة. </a:t>
            </a:r>
          </a:p>
          <a:p>
            <a:pPr algn="justLow" rtl="1">
              <a:lnSpc>
                <a:spcPct val="150000"/>
              </a:lnSpc>
            </a:pPr>
            <a:r>
              <a:rPr lang="ar-EG" sz="1600" dirty="0">
                <a:solidFill>
                  <a:srgbClr val="2D3956"/>
                </a:solidFill>
                <a:latin typeface="Alexandria" pitchFamily="2" charset="-78"/>
                <a:cs typeface="Alexandria" pitchFamily="2" charset="-78"/>
              </a:rPr>
              <a:t>- عقد زمني، حيث يستغرق تنفيذ عقد الشركة فترة من الزمن، باعتباره من العقود المستمرة.</a:t>
            </a:r>
          </a:p>
          <a:p>
            <a:pPr algn="justLow" rtl="1">
              <a:lnSpc>
                <a:spcPct val="150000"/>
              </a:lnSpc>
            </a:pPr>
            <a:r>
              <a:rPr lang="ar-EG" sz="1600" dirty="0">
                <a:solidFill>
                  <a:srgbClr val="2D3956"/>
                </a:solidFill>
                <a:latin typeface="Alexandria" pitchFamily="2" charset="-78"/>
                <a:cs typeface="Alexandria" pitchFamily="2" charset="-78"/>
              </a:rPr>
              <a:t>- عقـد محـدد، حيـث يقـدم الـشريك حـصة معلومـة ومحـددة في رأس مـال الشركة، وقـت إبـرام عقـد الـشركة، ويحصل على نصيب مـن أربـاح الشركة </a:t>
            </a:r>
            <a:r>
              <a:rPr lang="ar-EG" sz="1600" dirty="0">
                <a:solidFill>
                  <a:srgbClr val="FF0000"/>
                </a:solidFill>
                <a:latin typeface="Alexandria" pitchFamily="2" charset="-78"/>
                <a:cs typeface="Alexandria" pitchFamily="2" charset="-78"/>
              </a:rPr>
              <a:t>.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a:extLst>
              <a:ext uri="{FF2B5EF4-FFF2-40B4-BE49-F238E27FC236}">
                <a16:creationId xmlns:a16="http://schemas.microsoft.com/office/drawing/2014/main" id="{F44E3A43-6D4B-0F55-84E3-0AA3869532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8439" y="1373306"/>
            <a:ext cx="2857500" cy="4016573"/>
          </a:xfrm>
          <a:prstGeom prst="rect">
            <a:avLst/>
          </a:prstGeom>
        </p:spPr>
      </p:pic>
    </p:spTree>
    <p:extLst>
      <p:ext uri="{BB962C8B-B14F-4D97-AF65-F5344CB8AC3E}">
        <p14:creationId xmlns:p14="http://schemas.microsoft.com/office/powerpoint/2010/main" val="2363337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51492" y="1067146"/>
            <a:ext cx="6644094" cy="55927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b="1" dirty="0">
                <a:solidFill>
                  <a:srgbClr val="00AEEF"/>
                </a:solidFill>
                <a:latin typeface="Alexandria" pitchFamily="2" charset="-78"/>
                <a:cs typeface="Alexandria" pitchFamily="2" charset="-78"/>
              </a:rPr>
              <a:t>الخصائص الخاصة لعقد الشركة : </a:t>
            </a:r>
          </a:p>
          <a:p>
            <a:pPr algn="justLow" rtl="1">
              <a:lnSpc>
                <a:spcPct val="150000"/>
              </a:lnSpc>
            </a:pPr>
            <a:r>
              <a:rPr lang="ar-EG" sz="1600" dirty="0">
                <a:solidFill>
                  <a:srgbClr val="2D3956"/>
                </a:solidFill>
                <a:latin typeface="Alexandria" pitchFamily="2" charset="-78"/>
                <a:cs typeface="Alexandria" pitchFamily="2" charset="-78"/>
              </a:rPr>
              <a:t>يتميز عقد الشركة عن غيره من العقود بمزيتين رئيسيتين هما:</a:t>
            </a:r>
          </a:p>
          <a:p>
            <a:pPr algn="justLow" rtl="1">
              <a:lnSpc>
                <a:spcPct val="150000"/>
              </a:lnSpc>
            </a:pPr>
            <a:r>
              <a:rPr lang="ar-EG" sz="1600" dirty="0">
                <a:solidFill>
                  <a:srgbClr val="2D3956"/>
                </a:solidFill>
                <a:latin typeface="Alexandria" pitchFamily="2" charset="-78"/>
                <a:cs typeface="Alexandria" pitchFamily="2" charset="-78"/>
              </a:rPr>
              <a:t>اكتساب الشركة، ككيان قانوني، شخصية معنوية مستقلة عن شخصية الشركاء مع ما يترتب على ذلك من أثار .</a:t>
            </a:r>
          </a:p>
          <a:p>
            <a:pPr algn="justLow" rtl="1">
              <a:lnSpc>
                <a:spcPct val="150000"/>
              </a:lnSpc>
            </a:pPr>
            <a:r>
              <a:rPr lang="ar-EG" sz="1600" dirty="0">
                <a:solidFill>
                  <a:srgbClr val="2D3956"/>
                </a:solidFill>
                <a:latin typeface="Alexandria" pitchFamily="2" charset="-78"/>
                <a:cs typeface="Alexandria" pitchFamily="2" charset="-78"/>
              </a:rPr>
              <a:t>اتحاد مصالح الشركاء في عقد الشركة وليس تعارضها؛ إذ يقوم العقد على التعاون وقبول المخاطر الناشئة عن المشروع بهدف تحقيق مصالح الشركاء و الشركة على حد سواء، وذلك على عكس بعض العقود الأخرى كعقد البيع، حيث تتعارض مصالح البائع والمشتري. </a:t>
            </a: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8E1E7501-4BCC-3CE7-5A83-1EC38D24DF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5971" y="1275488"/>
            <a:ext cx="2857500" cy="4729071"/>
          </a:xfrm>
          <a:prstGeom prst="rect">
            <a:avLst/>
          </a:prstGeom>
        </p:spPr>
      </p:pic>
    </p:spTree>
    <p:extLst>
      <p:ext uri="{BB962C8B-B14F-4D97-AF65-F5344CB8AC3E}">
        <p14:creationId xmlns:p14="http://schemas.microsoft.com/office/powerpoint/2010/main" val="1692542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7816" y="1155869"/>
            <a:ext cx="7383324" cy="5358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اختلف الفقهاء في تحديد طبيعة الشركة، وما إذا كان يغلب عليها الطابع العقدي أم الطابع النظامي أم الإطار القانوني للمشروع الاقتصادي، وذلك على النحو التالي:</a:t>
            </a:r>
          </a:p>
          <a:p>
            <a:pPr marL="457200" indent="-457200" algn="justLow" rtl="1">
              <a:buAutoNum type="arabicParenBoth"/>
            </a:pPr>
            <a:r>
              <a:rPr lang="ar-EG" sz="1600" b="1" dirty="0">
                <a:solidFill>
                  <a:srgbClr val="00AEEF"/>
                </a:solidFill>
                <a:latin typeface="Alexandria" pitchFamily="2" charset="-78"/>
                <a:cs typeface="Alexandria" pitchFamily="2" charset="-78"/>
              </a:rPr>
              <a:t>المفهوم العقدي للشركة:</a:t>
            </a:r>
          </a:p>
          <a:p>
            <a:pPr algn="justLow" rtl="1">
              <a:lnSpc>
                <a:spcPct val="150000"/>
              </a:lnSpc>
            </a:pPr>
            <a:r>
              <a:rPr lang="ar-EG" sz="1600" dirty="0">
                <a:solidFill>
                  <a:srgbClr val="2D3956"/>
                </a:solidFill>
                <a:latin typeface="Alexandria" pitchFamily="2" charset="-78"/>
                <a:cs typeface="Alexandria" pitchFamily="2" charset="-78"/>
              </a:rPr>
              <a:t>اتجه بعض الفقهاء، في مطلع القرن التاسع عشر، إلى القول بأن الشركة يغلب عليها الطابع التعاقدي، نظراً لأنها تنشأ من تصرف قانوني، هو اتفاق إرادة الشركاء على تحقيق غرض معين من خلال عقد الشركة؛ فالعقد هو مصدر وجود الشركة، وهو الذي ينظم العلائق المختلفة الناشئة عن مباشرة نشاطها ابتداء من تكوينها ودارتها، ومزاولة نشاطها، وتحديد أسباب انقضائها. ولقد ساعدعلى انتشار وازدهار المفهوم العقـدي- آنذاك - سيادة مبدأ سلطان الإرادة وحرية التعاقد، حيث كان للإرادة أن تفعـل مـا تـشـاء مـن عـقـود واشتراطات، طالما أنها لا تتعارض مع النظام العام والآداب.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F2BB145F-1D3E-F269-0B1F-1B1FCE7D7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7428" y="1269092"/>
            <a:ext cx="2857500" cy="4247788"/>
          </a:xfrm>
          <a:prstGeom prst="rect">
            <a:avLst/>
          </a:prstGeom>
        </p:spPr>
      </p:pic>
      <p:sp>
        <p:nvSpPr>
          <p:cNvPr id="2" name="TextBox 1">
            <a:extLst>
              <a:ext uri="{FF2B5EF4-FFF2-40B4-BE49-F238E27FC236}">
                <a16:creationId xmlns:a16="http://schemas.microsoft.com/office/drawing/2014/main" id="{B5A64B5A-6A50-6C5C-7690-0370111E7542}"/>
              </a:ext>
            </a:extLst>
          </p:cNvPr>
          <p:cNvSpPr txBox="1"/>
          <p:nvPr/>
        </p:nvSpPr>
        <p:spPr>
          <a:xfrm>
            <a:off x="3811832" y="606968"/>
            <a:ext cx="6167283" cy="2369880"/>
          </a:xfrm>
          <a:prstGeom prst="rect">
            <a:avLst/>
          </a:prstGeom>
          <a:noFill/>
        </p:spPr>
        <p:txBody>
          <a:bodyPr wrap="square" rtlCol="0">
            <a:spAutoFit/>
          </a:bodyPr>
          <a:lstStyle/>
          <a:p>
            <a:pPr algn="ctr"/>
            <a:r>
              <a:rPr lang="ar-EG" sz="2000" b="1" dirty="0">
                <a:solidFill>
                  <a:srgbClr val="00AEEF"/>
                </a:solidFill>
                <a:latin typeface="Alexandria" pitchFamily="2" charset="-78"/>
                <a:cs typeface="Alexandria" pitchFamily="2" charset="-78"/>
              </a:rPr>
              <a:t>ثانياً: الطبيعة القانونية للشركة:</a:t>
            </a:r>
          </a:p>
          <a:p>
            <a:pPr algn="ctr"/>
            <a:r>
              <a:rPr lang="ar-EG" sz="2000" b="1" dirty="0">
                <a:solidFill>
                  <a:srgbClr val="00AEEF"/>
                </a:solidFill>
                <a:latin typeface="Alexandria" pitchFamily="2" charset="-78"/>
                <a:cs typeface="Alexandria" pitchFamily="2" charset="-78"/>
              </a:rPr>
              <a:t> </a:t>
            </a: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1140162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51493" y="952845"/>
            <a:ext cx="7103050" cy="51096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b="1" dirty="0">
                <a:solidFill>
                  <a:srgbClr val="00AEEF"/>
                </a:solidFill>
                <a:latin typeface="Alexandria" pitchFamily="2" charset="-78"/>
                <a:cs typeface="Alexandria" pitchFamily="2" charset="-78"/>
              </a:rPr>
              <a:t>(۲) المفهوم التنظيمي للشركة:</a:t>
            </a:r>
          </a:p>
          <a:p>
            <a:pPr algn="justLow" rtl="1">
              <a:lnSpc>
                <a:spcPct val="150000"/>
              </a:lnSpc>
            </a:pPr>
            <a:r>
              <a:rPr lang="ar-EG" sz="1600" dirty="0">
                <a:solidFill>
                  <a:srgbClr val="2D3956"/>
                </a:solidFill>
                <a:latin typeface="Alexandria" pitchFamily="2" charset="-78"/>
                <a:cs typeface="Alexandria" pitchFamily="2" charset="-78"/>
              </a:rPr>
              <a:t>اتجـه بعـض الفقهاء إلى القـول بعـدم صحة الفكـرة العقدية كاسـاس للشركة، لأن فكرة العقد ذاتها تقتضي حرية الإرادة، وهذه الأخيرة ليست حرة بصفة مطلقة في بعض الشركات، وإنما أصبح تكوين الشركة وإدارتها يخضع فی جانب كبير منه لإرادة المشرع، ومـن ثـم فـقـد أضحى الطابع التنظيمي هـو المسيطر على عقد الشركة ابتداء وانتهاء"، وكادت إرادة الإفراد تتوارى لتحل محلها إرادة القانون، والدليل على ذلك عدم اتفاق أو تناسق الغالبية العظمى من أحكام الشركات مـع الفكرة العقدية للشركة، لا سيما في شركات الأمـوال كشركة المساهمة.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low angle view of a city">
            <a:extLst>
              <a:ext uri="{FF2B5EF4-FFF2-40B4-BE49-F238E27FC236}">
                <a16:creationId xmlns:a16="http://schemas.microsoft.com/office/drawing/2014/main" id="{338D9632-80E0-262E-B687-8CD77DFB4A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1143" y="1155869"/>
            <a:ext cx="2973515" cy="4707605"/>
          </a:xfrm>
          <a:prstGeom prst="rect">
            <a:avLst/>
          </a:prstGeom>
        </p:spPr>
      </p:pic>
    </p:spTree>
    <p:extLst>
      <p:ext uri="{BB962C8B-B14F-4D97-AF65-F5344CB8AC3E}">
        <p14:creationId xmlns:p14="http://schemas.microsoft.com/office/powerpoint/2010/main" val="2363869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386943" y="848373"/>
            <a:ext cx="7008643" cy="5056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r>
              <a:rPr lang="ar-EG" sz="1600" b="1" dirty="0">
                <a:solidFill>
                  <a:srgbClr val="00AEEF"/>
                </a:solidFill>
                <a:latin typeface="Alexandria" pitchFamily="2" charset="-78"/>
                <a:cs typeface="Alexandria" pitchFamily="2" charset="-78"/>
              </a:rPr>
              <a:t>(3) الإطار أو البناء القانوني للمشروع الاقتصادي:</a:t>
            </a:r>
          </a:p>
          <a:p>
            <a:pPr algn="justLow" rtl="1">
              <a:lnSpc>
                <a:spcPct val="150000"/>
              </a:lnSpc>
            </a:pPr>
            <a:r>
              <a:rPr lang="ar-EG" sz="1600" dirty="0">
                <a:solidFill>
                  <a:srgbClr val="2D3956"/>
                </a:solidFill>
                <a:latin typeface="Alexandria" pitchFamily="2" charset="-78"/>
                <a:cs typeface="Alexandria" pitchFamily="2" charset="-78"/>
              </a:rPr>
              <a:t>حاول بعض الفقهاء ، إزاء الانتقادات الموجهة إلى مفهـوم فكرتـي العـقـد والنظام للشركة، البحث عن فكرة أخرى تفسر الأحكام التي تسري على عقد الشركة، وتمتزج فيها إرادة الأفراد و إرادة المشرع، هذه الفكرة ثميز بين أمرين:الشركة في ذاتها والمشروع الاقتصادي التي تمثله الشركة وتعبر عنه؛ فالشركة ليست وحدة اقتصادية جديدة تقوم أو تحل محل المشروع الاقتصادي، وإنما هي أداة و وسيلة فنية أو بناء قانوني يعبر بمقتضاه مجموعة من الأفراد عن تحقيق مشروع اقتصادي جماعي، يكون صالحاً لاكتساب الحقوق والتحمل بالالتزامات، أو بمعنى آخر فإن الشركة كأداة قانونية تنقل المشروع من الإطار الاقتصادي إلى الإطار القانوني".</a:t>
            </a: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en-US" sz="1600" dirty="0">
              <a:solidFill>
                <a:srgbClr val="2D3956"/>
              </a:solidFill>
              <a:latin typeface="Alexandria" pitchFamily="2" charset="-78"/>
              <a:cs typeface="Alexandria" pitchFamily="2" charset="-78"/>
            </a:endParaRP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factory with pipes and pipes">
            <a:extLst>
              <a:ext uri="{FF2B5EF4-FFF2-40B4-BE49-F238E27FC236}">
                <a16:creationId xmlns:a16="http://schemas.microsoft.com/office/drawing/2014/main" id="{650EE7EF-C2A0-E661-6EC7-FAA1447793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001" y="1275489"/>
            <a:ext cx="3067866" cy="3747930"/>
          </a:xfrm>
          <a:prstGeom prst="rect">
            <a:avLst/>
          </a:prstGeom>
        </p:spPr>
      </p:pic>
    </p:spTree>
    <p:extLst>
      <p:ext uri="{BB962C8B-B14F-4D97-AF65-F5344CB8AC3E}">
        <p14:creationId xmlns:p14="http://schemas.microsoft.com/office/powerpoint/2010/main" val="1800775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676172" y="894093"/>
            <a:ext cx="6719414" cy="52089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chemeClr val="accent6">
                  <a:lumMod val="75000"/>
                </a:schemeClr>
              </a:solidFill>
              <a:latin typeface="Alexandria" pitchFamily="2" charset="-78"/>
              <a:cs typeface="Alexandria" pitchFamily="2" charset="-78"/>
            </a:endParaRPr>
          </a:p>
          <a:p>
            <a:pPr algn="justLow" rtl="1">
              <a:lnSpc>
                <a:spcPct val="150000"/>
              </a:lnSpc>
            </a:pPr>
            <a:endParaRPr lang="ar-EG" sz="1600" dirty="0">
              <a:solidFill>
                <a:schemeClr val="accent6">
                  <a:lumMod val="75000"/>
                </a:schemeClr>
              </a:solidFill>
              <a:latin typeface="Alexandria" pitchFamily="2" charset="-78"/>
              <a:cs typeface="Alexandria" pitchFamily="2" charset="-78"/>
            </a:endParaRPr>
          </a:p>
          <a:p>
            <a:pPr algn="justLow" rtl="1">
              <a:lnSpc>
                <a:spcPct val="150000"/>
              </a:lnSpc>
            </a:pPr>
            <a:endParaRPr lang="ar-EG" sz="1600" dirty="0">
              <a:solidFill>
                <a:schemeClr val="accent6">
                  <a:lumMod val="75000"/>
                </a:schemeClr>
              </a:solidFill>
              <a:latin typeface="Alexandria" pitchFamily="2" charset="-78"/>
              <a:cs typeface="Alexandria" pitchFamily="2" charset="-78"/>
            </a:endParaRPr>
          </a:p>
          <a:p>
            <a:pPr algn="justLow" rtl="1">
              <a:lnSpc>
                <a:spcPct val="150000"/>
              </a:lnSpc>
            </a:pPr>
            <a:endParaRPr lang="ar-EG" sz="1600" dirty="0">
              <a:solidFill>
                <a:schemeClr val="accent6">
                  <a:lumMod val="75000"/>
                </a:schemeClr>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ونظرا لأن المشرع هو الذي يقوم بتحديد اشكال الإطار القانوني للمشروع،وأن هذا الإطار يشتمل على عنصرين: عنصر عقدي وعنصر نظامي، يختلف دور كـل عنـصر منهمـا بحـسـب شـكل الإطـار الـذي ارتضاه الشركاء لمشروعهم الاقتصادي، فإذا كنا بصدد شركة اشخاص، كشركة التضامن، كانت الغلبة للعنصر العقدي، والعكس في شـركات الأموال، كشركة المساهمة، كانت الغلبة للعنصر التنظيمي.</a:t>
            </a:r>
          </a:p>
          <a:p>
            <a:pPr algn="justLow" rtl="1"/>
            <a:r>
              <a:rPr lang="ar-EG" b="1" dirty="0">
                <a:solidFill>
                  <a:srgbClr val="00AEEF"/>
                </a:solidFill>
                <a:latin typeface="Alexandria" pitchFamily="2" charset="-78"/>
                <a:cs typeface="Alexandria" pitchFamily="2" charset="-78"/>
              </a:rPr>
              <a:t>(4) تقدير:</a:t>
            </a:r>
          </a:p>
          <a:p>
            <a:pPr algn="justLow" rtl="1">
              <a:lnSpc>
                <a:spcPct val="150000"/>
              </a:lnSpc>
            </a:pPr>
            <a:r>
              <a:rPr lang="ar-EG" sz="1600" dirty="0">
                <a:solidFill>
                  <a:srgbClr val="2D3956"/>
                </a:solidFill>
                <a:latin typeface="Alexandria" pitchFamily="2" charset="-78"/>
                <a:cs typeface="Alexandria" pitchFamily="2" charset="-78"/>
              </a:rPr>
              <a:t>وإذا كان الفقه قد اختلف في تحديد طبيعة عقد الشركة بين المفهـوم العقدي والمفهوم النظامي والإطار القانوني للمشروع الاقتصادي، إلا أنه لا يمكن إنكار الدور الإرادي في عقد الشركة في جميع الشركات، كما لا يمكن القول بحلول إرادة المشرع محل إرادة الأفراد في جميع الشركات.</a:t>
            </a:r>
          </a:p>
          <a:p>
            <a:pPr algn="justLow" rtl="1"/>
            <a:endParaRPr lang="en-US" sz="1600" dirty="0">
              <a:solidFill>
                <a:srgbClr val="2D3956"/>
              </a:solidFill>
              <a:latin typeface="Alexandria" pitchFamily="2" charset="-78"/>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factory with pipes and pipes">
            <a:extLst>
              <a:ext uri="{FF2B5EF4-FFF2-40B4-BE49-F238E27FC236}">
                <a16:creationId xmlns:a16="http://schemas.microsoft.com/office/drawing/2014/main" id="{22AAA19F-8321-1178-8BF4-A754FCE50D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0814" y="1275489"/>
            <a:ext cx="3067866" cy="3747930"/>
          </a:xfrm>
          <a:prstGeom prst="rect">
            <a:avLst/>
          </a:prstGeom>
        </p:spPr>
      </p:pic>
    </p:spTree>
    <p:extLst>
      <p:ext uri="{BB962C8B-B14F-4D97-AF65-F5344CB8AC3E}">
        <p14:creationId xmlns:p14="http://schemas.microsoft.com/office/powerpoint/2010/main" val="4033472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02628" y="1265873"/>
            <a:ext cx="6692957" cy="51218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بيـد أنـه لا يمكـن إنكـار مـبـدأ الحرية العقدية ومفهـوم العقـدي جميع الشركات. ويمكن القول مع غالبية الفقهاء بأن «الشركة ليست عقداً خالصاً وليست نظاما خالصا، وإنما هي كيان تتعايش بداخله جنباً إلى جنب القواعد العقدية و القواعد التنظيمية بدرجات تتفاوت باختلاف شكل الشركة". ففي شركات الأشخاص، لا خلاف بين الفقهاء في قيامها على مبدأ الحرية التعاقدية ابتداء وانتهاء. وكذلك الحال في شركات المساهمة؛ فإن تكوين هذه الشركة وظهورها على مسرح الحياة القانونية يبدأ بعمل إرادي من جانب المؤسسين وهو العقد الابتدائي للشركة، وكذلك الانضمام إلى هذه الشركة عـن طـريـق الاكتتاب في أسهمها يعتبر رابطة عقدية، ولا ريب أنه مهما تدخل المشرع في تنظيم الشركة، فإن ذلك لا يمنع من أن الاتفاق على الشركة يرتكز على رضاء الشركاء.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city skyline with tall buildings">
            <a:extLst>
              <a:ext uri="{FF2B5EF4-FFF2-40B4-BE49-F238E27FC236}">
                <a16:creationId xmlns:a16="http://schemas.microsoft.com/office/drawing/2014/main" id="{D774535A-E71F-B8E3-D41C-5214A02F40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7743" y="1457623"/>
            <a:ext cx="2831108" cy="4361382"/>
          </a:xfrm>
          <a:prstGeom prst="rect">
            <a:avLst/>
          </a:prstGeom>
        </p:spPr>
      </p:pic>
    </p:spTree>
    <p:extLst>
      <p:ext uri="{BB962C8B-B14F-4D97-AF65-F5344CB8AC3E}">
        <p14:creationId xmlns:p14="http://schemas.microsoft.com/office/powerpoint/2010/main" val="1243276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06240" y="1118114"/>
            <a:ext cx="7609385" cy="5492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dirty="0">
              <a:solidFill>
                <a:srgbClr val="FF0000"/>
              </a:solidFill>
              <a:latin typeface="Alexandria" pitchFamily="2" charset="-78"/>
              <a:cs typeface="Alexandria" pitchFamily="2" charset="-78"/>
            </a:endParaRPr>
          </a:p>
          <a:p>
            <a:pPr algn="justLow" rtl="1">
              <a:lnSpc>
                <a:spcPct val="150000"/>
              </a:lnSpc>
            </a:pPr>
            <a:endParaRPr lang="ar-EG" dirty="0">
              <a:solidFill>
                <a:srgbClr val="FF0000"/>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نتناول فيما يلي: الشركات المدنية والشركات التجارية</a:t>
            </a:r>
          </a:p>
          <a:p>
            <a:pPr algn="justLow" rtl="1"/>
            <a:r>
              <a:rPr lang="ar-EG" b="1" dirty="0">
                <a:solidFill>
                  <a:srgbClr val="00AEEF"/>
                </a:solidFill>
                <a:latin typeface="Alexandria" pitchFamily="2" charset="-78"/>
                <a:cs typeface="Alexandria" pitchFamily="2" charset="-78"/>
              </a:rPr>
              <a:t>1- الشركات المدنية :</a:t>
            </a:r>
          </a:p>
          <a:p>
            <a:pPr algn="r" rtl="1"/>
            <a:r>
              <a:rPr lang="ar-EG" b="1" dirty="0">
                <a:solidFill>
                  <a:srgbClr val="00AEEF"/>
                </a:solidFill>
                <a:latin typeface="Alexandria" pitchFamily="2" charset="-78"/>
                <a:cs typeface="Alexandria" pitchFamily="2" charset="-78"/>
              </a:rPr>
              <a:t>تقتضي دراسة الشركات المدنية، بيان المقصود بها، ثم بيان اشكالها.</a:t>
            </a:r>
          </a:p>
          <a:p>
            <a:pPr marL="457200" indent="-457200" algn="justLow" rtl="1">
              <a:buAutoNum type="arabic1Minus"/>
            </a:pPr>
            <a:r>
              <a:rPr lang="ar-EG" b="1" dirty="0">
                <a:solidFill>
                  <a:srgbClr val="00AEEF"/>
                </a:solidFill>
                <a:latin typeface="Alexandria" pitchFamily="2" charset="-78"/>
                <a:cs typeface="Alexandria" pitchFamily="2" charset="-78"/>
              </a:rPr>
              <a:t>المقصود بالشركات المدنية:</a:t>
            </a:r>
          </a:p>
          <a:p>
            <a:pPr algn="justLow" rtl="1">
              <a:lnSpc>
                <a:spcPct val="150000"/>
              </a:lnSpc>
            </a:pPr>
            <a:r>
              <a:rPr lang="ar-EG" dirty="0">
                <a:solidFill>
                  <a:srgbClr val="FF0000"/>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يقصد بالشركة المدنية، المشروع الجماعي الذي يهدف إلى تحقيق الربح من خلال ممارسة بعض الأعمال المدنية، مثل الشركات المهنية التي تتكون بينعدد من المحامين أو المهندسين لإدارة مكتب للمحاماة أو للاستشارات القانونية أوالهندسية، والشركات التي تقوم بالأعمال الفنية والعلمية والرياضية، إذا قصد منها تحقيق ربح مادي"، وكذلك شركات الاستغلال الزراعي. وهذه الشركات قد ازدادت أهميتها في الوقت الحالي مقارنة بالماضي، نظـرا لتطـور وانتشار العمليات الواردة على العقارات و الاستثمار العقاري بوجه عام، كما هو الحال بالنسبة إلى شركات إنشاء المباني، وكذلك رغبة الشركاء من ذوي المهن الحرة في العمل المشترك).</a:t>
            </a: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7" name="Picture 6" descr="A tape measure around a dollar bill">
            <a:extLst>
              <a:ext uri="{FF2B5EF4-FFF2-40B4-BE49-F238E27FC236}">
                <a16:creationId xmlns:a16="http://schemas.microsoft.com/office/drawing/2014/main" id="{2F397AD8-8098-6313-705C-4851C24A51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9201" y="1185856"/>
            <a:ext cx="2987039" cy="4719298"/>
          </a:xfrm>
          <a:prstGeom prst="rect">
            <a:avLst/>
          </a:prstGeom>
        </p:spPr>
      </p:pic>
      <p:sp>
        <p:nvSpPr>
          <p:cNvPr id="2" name="TextBox 1">
            <a:extLst>
              <a:ext uri="{FF2B5EF4-FFF2-40B4-BE49-F238E27FC236}">
                <a16:creationId xmlns:a16="http://schemas.microsoft.com/office/drawing/2014/main" id="{FF124218-5387-1C0F-D13A-431146C89E51}"/>
              </a:ext>
            </a:extLst>
          </p:cNvPr>
          <p:cNvSpPr txBox="1"/>
          <p:nvPr/>
        </p:nvSpPr>
        <p:spPr>
          <a:xfrm>
            <a:off x="3703750" y="561767"/>
            <a:ext cx="6167283" cy="2369880"/>
          </a:xfrm>
          <a:prstGeom prst="rect">
            <a:avLst/>
          </a:prstGeom>
          <a:noFill/>
        </p:spPr>
        <p:txBody>
          <a:bodyPr wrap="square" rtlCol="0">
            <a:spAutoFit/>
          </a:bodyPr>
          <a:lstStyle/>
          <a:p>
            <a:pPr algn="ctr"/>
            <a:r>
              <a:rPr lang="ar-EG" sz="2000" b="1" dirty="0">
                <a:solidFill>
                  <a:srgbClr val="00AEEF"/>
                </a:solidFill>
                <a:latin typeface="Alexandria" pitchFamily="2" charset="-78"/>
                <a:cs typeface="Alexandria" pitchFamily="2" charset="-78"/>
              </a:rPr>
              <a:t>ثالثاً: انواع الشركات:</a:t>
            </a:r>
          </a:p>
          <a:p>
            <a:pPr algn="ctr"/>
            <a:r>
              <a:rPr lang="ar-EG" sz="2000" b="1" dirty="0">
                <a:solidFill>
                  <a:srgbClr val="00AEEF"/>
                </a:solidFill>
                <a:latin typeface="Alexandria" pitchFamily="2" charset="-78"/>
                <a:cs typeface="Alexandria" pitchFamily="2" charset="-78"/>
              </a:rPr>
              <a:t> </a:t>
            </a: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2946330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41107" y="834260"/>
            <a:ext cx="7207036" cy="55459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b="1" dirty="0">
                <a:solidFill>
                  <a:srgbClr val="00AEEF"/>
                </a:solidFill>
                <a:latin typeface="Alexandria" pitchFamily="2" charset="-78"/>
                <a:cs typeface="Alexandria" pitchFamily="2" charset="-78"/>
              </a:rPr>
              <a:t>ب اشکال الشركات المدنية:</a:t>
            </a:r>
          </a:p>
          <a:p>
            <a:pPr algn="justLow" rtl="1">
              <a:lnSpc>
                <a:spcPct val="150000"/>
              </a:lnSpc>
            </a:pPr>
            <a:r>
              <a:rPr lang="ar-EG" sz="1600" dirty="0">
                <a:solidFill>
                  <a:srgbClr val="2D3956"/>
                </a:solidFill>
                <a:latin typeface="Alexandria" pitchFamily="2" charset="-78"/>
                <a:cs typeface="Alexandria" pitchFamily="2" charset="-78"/>
              </a:rPr>
              <a:t>تجدر الإشارة إلي، أن القانون المدني وإن نظـم عقد الشركة إلا أنه لم يشترط اتخاذ الشركة شكلا معينا، ولم يحدد أشكال الشركات المدنية، ومن ثم يجوز للشركة المدنية استعارة أحد أشكال الشركات التجارية مع ما يترتب  علـى ذلـك مـن آثـار، حيـث يكـون العقـد صحيحا وينشئ الشخصية المعنوية للشركة. </a:t>
            </a:r>
          </a:p>
          <a:p>
            <a:pPr algn="justLow" rtl="1"/>
            <a:endParaRPr lang="ar-EG" b="1" dirty="0">
              <a:solidFill>
                <a:srgbClr val="2D3956"/>
              </a:solidFill>
              <a:latin typeface="Alexandria" pitchFamily="2" charset="-78"/>
              <a:cs typeface="Alexandria" pitchFamily="2" charset="-78"/>
            </a:endParaRPr>
          </a:p>
          <a:p>
            <a:pPr algn="justLow" rtl="1"/>
            <a:endParaRPr lang="en-US" b="1" dirty="0">
              <a:solidFill>
                <a:srgbClr val="2D3956"/>
              </a:solidFill>
              <a:latin typeface="Alexandria" pitchFamily="2" charset="-78"/>
              <a:cs typeface="Alexandria" pitchFamily="2" charset="-78"/>
            </a:endParaRPr>
          </a:p>
          <a:p>
            <a:pPr algn="r" rtl="1"/>
            <a:endParaRPr lang="en-US" dirty="0">
              <a:solidFill>
                <a:srgbClr val="2D3956"/>
              </a:solidFill>
              <a:latin typeface="Alexandria" pitchFamily="2" charset="-78"/>
              <a:cs typeface="Alexandria" pitchFamily="2" charset="-78"/>
            </a:endParaRPr>
          </a:p>
          <a:p>
            <a:pPr algn="justLow" rtl="1">
              <a:lnSpc>
                <a:spcPct val="150000"/>
              </a:lnSpc>
            </a:pPr>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2" name="TextBox 1">
            <a:extLst>
              <a:ext uri="{FF2B5EF4-FFF2-40B4-BE49-F238E27FC236}">
                <a16:creationId xmlns:a16="http://schemas.microsoft.com/office/drawing/2014/main" id="{50626868-3723-1791-1D28-003F2E8F1C5E}"/>
              </a:ext>
            </a:extLst>
          </p:cNvPr>
          <p:cNvSpPr txBox="1"/>
          <p:nvPr/>
        </p:nvSpPr>
        <p:spPr>
          <a:xfrm>
            <a:off x="2485572" y="-127768"/>
            <a:ext cx="5588631" cy="2123658"/>
          </a:xfrm>
          <a:prstGeom prst="rect">
            <a:avLst/>
          </a:prstGeom>
          <a:noFill/>
        </p:spPr>
        <p:txBody>
          <a:bodyPr wrap="square" rtlCol="0">
            <a:spAutoFit/>
          </a:bodyPr>
          <a:lstStyle/>
          <a:p>
            <a:endParaRPr lang="ar-EG" sz="2800" b="1" dirty="0">
              <a:latin typeface="Alexandria" charset="0"/>
              <a:cs typeface="Alexandria" charset="0"/>
            </a:endParaRPr>
          </a:p>
          <a:p>
            <a:endParaRPr lang="en-US" sz="2400" b="1" dirty="0">
              <a:latin typeface="Alexandria" charset="0"/>
              <a:cs typeface="Alexandria" charset="0"/>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pic>
        <p:nvPicPr>
          <p:cNvPr id="4" name="Picture 3" descr="A tape measure around a dollar bill">
            <a:extLst>
              <a:ext uri="{FF2B5EF4-FFF2-40B4-BE49-F238E27FC236}">
                <a16:creationId xmlns:a16="http://schemas.microsoft.com/office/drawing/2014/main" id="{666A79C1-35F8-4A54-6E8C-2E7F73CC89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4457" y="1185856"/>
            <a:ext cx="2987039" cy="4719298"/>
          </a:xfrm>
          <a:prstGeom prst="rect">
            <a:avLst/>
          </a:prstGeom>
        </p:spPr>
      </p:pic>
    </p:spTree>
    <p:extLst>
      <p:ext uri="{BB962C8B-B14F-4D97-AF65-F5344CB8AC3E}">
        <p14:creationId xmlns:p14="http://schemas.microsoft.com/office/powerpoint/2010/main" val="872543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259571"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56314" y="1451175"/>
            <a:ext cx="7143206" cy="4453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EG" b="1" dirty="0">
                <a:solidFill>
                  <a:srgbClr val="00AEEF"/>
                </a:solidFill>
                <a:latin typeface="Alexandria" pitchFamily="2" charset="-78"/>
                <a:cs typeface="Alexandria" pitchFamily="2" charset="-78"/>
              </a:rPr>
              <a:t>٢- الشركات التجارية:</a:t>
            </a:r>
          </a:p>
          <a:p>
            <a:pPr algn="r" rtl="1">
              <a:lnSpc>
                <a:spcPct val="150000"/>
              </a:lnSpc>
            </a:pPr>
            <a:r>
              <a:rPr lang="ar-EG" sz="1600" dirty="0">
                <a:solidFill>
                  <a:srgbClr val="2D3956"/>
                </a:solidFill>
                <a:latin typeface="Alexandria" pitchFamily="2" charset="-78"/>
                <a:cs typeface="Alexandria" pitchFamily="2" charset="-78"/>
              </a:rPr>
              <a:t>نبين فيما يلي تحديد المقصود بالشركات التجارية، ثم أشكالها، وتصنيفها. </a:t>
            </a:r>
          </a:p>
          <a:p>
            <a:pPr algn="r" rtl="1">
              <a:lnSpc>
                <a:spcPct val="150000"/>
              </a:lnSpc>
            </a:pPr>
            <a:r>
              <a:rPr lang="ar-EG" sz="1600" b="1" dirty="0">
                <a:solidFill>
                  <a:srgbClr val="00AEEF"/>
                </a:solidFill>
                <a:latin typeface="Alexandria" pitchFamily="2" charset="-78"/>
                <a:cs typeface="Alexandria" pitchFamily="2" charset="-78"/>
              </a:rPr>
              <a:t>ا - المقصود بالشركات التجارية:</a:t>
            </a:r>
            <a:br>
              <a:rPr lang="ar-EG" sz="1600" dirty="0">
                <a:solidFill>
                  <a:srgbClr val="2D3956"/>
                </a:solidFill>
                <a:latin typeface="Alexandria" pitchFamily="2" charset="-78"/>
                <a:cs typeface="Alexandria" pitchFamily="2" charset="-78"/>
              </a:rPr>
            </a:br>
            <a:r>
              <a:rPr lang="ar-EG" sz="1600" dirty="0">
                <a:solidFill>
                  <a:srgbClr val="2D3956"/>
                </a:solidFill>
                <a:latin typeface="Alexandria" pitchFamily="2" charset="-78"/>
                <a:cs typeface="Alexandria" pitchFamily="2" charset="-78"/>
              </a:rPr>
              <a:t>يقصد بالشركة التجارية، ذلك المشروع الجماعي الذي يهدف إلى تحقيق الربح من خلال تقديم الشركاء حصص معينة لممارسة أحد الأعمال التجارية المنصوص عليها في قانون التجارة، وذلك متى اتخذ هذا المشروع أحـد أشـكال الشركات التجارية المنصوص عليها قانونا. ويأخذ حكم الشركة التجارية ايضا، ما يسمى "بالشركة المدنية ذات الشكل التجاري"، أي الشركة التي تباشر نشاطا مدنيا و لكنها تتخذ احد أشكال الشركات التجارية، على نحو ما سنبينه حالاً .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city skyline with tall buildings">
            <a:extLst>
              <a:ext uri="{FF2B5EF4-FFF2-40B4-BE49-F238E27FC236}">
                <a16:creationId xmlns:a16="http://schemas.microsoft.com/office/drawing/2014/main" id="{E8EDCE32-930A-0E5E-78FC-4B8B12AB98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9999" y="1275488"/>
            <a:ext cx="2831108" cy="4453979"/>
          </a:xfrm>
          <a:prstGeom prst="rect">
            <a:avLst/>
          </a:prstGeom>
        </p:spPr>
      </p:pic>
    </p:spTree>
    <p:extLst>
      <p:ext uri="{BB962C8B-B14F-4D97-AF65-F5344CB8AC3E}">
        <p14:creationId xmlns:p14="http://schemas.microsoft.com/office/powerpoint/2010/main" val="1517959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5536" y="833225"/>
            <a:ext cx="7044756" cy="5523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أشكال الشركات التجارية</a:t>
            </a:r>
            <a:r>
              <a:rPr lang="en-US" b="1" dirty="0">
                <a:solidFill>
                  <a:srgbClr val="00AEEF"/>
                </a:solidFill>
                <a:latin typeface="Alexandria" pitchFamily="2" charset="-78"/>
                <a:cs typeface="Alexandria" pitchFamily="2" charset="-78"/>
              </a:rPr>
              <a:t>:</a:t>
            </a:r>
          </a:p>
          <a:p>
            <a:pPr algn="justLow" rtl="1"/>
            <a:r>
              <a:rPr lang="ar-EG" sz="1600" dirty="0">
                <a:solidFill>
                  <a:srgbClr val="2D3956"/>
                </a:solidFill>
                <a:latin typeface="Alexandria" pitchFamily="2" charset="-78"/>
                <a:cs typeface="Alexandria" pitchFamily="2" charset="-78"/>
              </a:rPr>
              <a:t>طبقا لأحكام أغلب قوانين التجارة العربية ، فإنـه يجـب أن تتخـذ الشركة التي تؤسس بالدولـة أحـد الأشكال</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التالية:</a:t>
            </a:r>
          </a:p>
          <a:p>
            <a:pPr algn="justLow" rtl="1"/>
            <a:endParaRPr lang="ar-EG" sz="1600" dirty="0">
              <a:solidFill>
                <a:srgbClr val="2D3956"/>
              </a:solidFill>
              <a:latin typeface="Alexandria" pitchFamily="2" charset="-78"/>
              <a:cs typeface="Alexandria" pitchFamily="2" charset="-78"/>
            </a:endParaRPr>
          </a:p>
          <a:p>
            <a:pPr algn="justLow" rtl="1"/>
            <a:r>
              <a:rPr lang="ar-EG" sz="1600" dirty="0">
                <a:solidFill>
                  <a:srgbClr val="2D3956"/>
                </a:solidFill>
                <a:latin typeface="Alexandria" pitchFamily="2" charset="-78"/>
                <a:cs typeface="Alexandria" pitchFamily="2" charset="-78"/>
              </a:rPr>
              <a:t>۱- شركة التضامن.</a:t>
            </a:r>
          </a:p>
          <a:p>
            <a:pPr algn="justLow" rtl="1"/>
            <a:r>
              <a:rPr lang="ar-EG" sz="1600" dirty="0">
                <a:solidFill>
                  <a:srgbClr val="2D3956"/>
                </a:solidFill>
                <a:latin typeface="Alexandria" pitchFamily="2" charset="-78"/>
                <a:cs typeface="Alexandria" pitchFamily="2" charset="-78"/>
              </a:rPr>
              <a:t>2- شركة التوصية البسيطة</a:t>
            </a:r>
          </a:p>
          <a:p>
            <a:pPr algn="justLow" rtl="1"/>
            <a:r>
              <a:rPr lang="ar-EG" sz="1600" dirty="0">
                <a:solidFill>
                  <a:srgbClr val="2D3956"/>
                </a:solidFill>
                <a:latin typeface="Alexandria" pitchFamily="2" charset="-78"/>
                <a:cs typeface="Alexandria" pitchFamily="2" charset="-78"/>
              </a:rPr>
              <a:t>3- شركة المحاصة</a:t>
            </a:r>
          </a:p>
          <a:p>
            <a:pPr algn="justLow" rtl="1"/>
            <a:r>
              <a:rPr lang="ar-EG" sz="1600" dirty="0">
                <a:solidFill>
                  <a:srgbClr val="2D3956"/>
                </a:solidFill>
                <a:latin typeface="Alexandria" pitchFamily="2" charset="-78"/>
                <a:cs typeface="Alexandria" pitchFamily="2" charset="-78"/>
              </a:rPr>
              <a:t>4- شركة المساهمة</a:t>
            </a:r>
          </a:p>
          <a:p>
            <a:pPr algn="justLow" rtl="1"/>
            <a:r>
              <a:rPr lang="ar-EG" sz="1600" dirty="0">
                <a:solidFill>
                  <a:srgbClr val="2D3956"/>
                </a:solidFill>
                <a:latin typeface="Alexandria" pitchFamily="2" charset="-78"/>
                <a:cs typeface="Alexandria" pitchFamily="2" charset="-78"/>
              </a:rPr>
              <a:t>5- الشركة ذات المسؤولية المحدودة.</a:t>
            </a:r>
          </a:p>
          <a:p>
            <a:pPr algn="justLow" rtl="1"/>
            <a:r>
              <a:rPr lang="ar-EG" sz="1600" dirty="0">
                <a:solidFill>
                  <a:srgbClr val="2D3956"/>
                </a:solidFill>
                <a:latin typeface="Alexandria" pitchFamily="2" charset="-78"/>
                <a:cs typeface="Alexandria" pitchFamily="2" charset="-78"/>
              </a:rPr>
              <a:t>.6- شركة التوصية بالأسهم.</a:t>
            </a:r>
          </a:p>
          <a:p>
            <a:pPr algn="justLow" rtl="1"/>
            <a:endParaRPr lang="ar-EG"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ومما تجدر الإشارة إليه، فـإن تحديـد أشكال الشركات التجارية يثير التساؤل عن مدى أحقية الشركاء في اختيار أي نوع من الشركات دونما قيد أو شرط، وما إذا كانت هذه الأشكال واردة على سبيل المثال أم على سبيل الحصر؟</a:t>
            </a:r>
          </a:p>
          <a:p>
            <a:pPr marL="0" marR="0" algn="just" rtl="1">
              <a:lnSpc>
                <a:spcPct val="150000"/>
              </a:lnSpc>
              <a:spcBef>
                <a:spcPts val="0"/>
              </a:spcBef>
              <a:spcAft>
                <a:spcPts val="1200"/>
              </a:spcAft>
            </a:pPr>
            <a:endParaRPr lang="ar-EG" sz="1600" dirty="0">
              <a:solidFill>
                <a:srgbClr val="000000"/>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close-up of hands pointing at buttons">
            <a:extLst>
              <a:ext uri="{FF2B5EF4-FFF2-40B4-BE49-F238E27FC236}">
                <a16:creationId xmlns:a16="http://schemas.microsoft.com/office/drawing/2014/main" id="{AF441384-2290-30D4-1311-3328EE81CF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2358" y="1230413"/>
            <a:ext cx="3383979" cy="4729497"/>
          </a:xfrm>
          <a:prstGeom prst="rect">
            <a:avLst/>
          </a:prstGeom>
        </p:spPr>
      </p:pic>
    </p:spTree>
    <p:extLst>
      <p:ext uri="{BB962C8B-B14F-4D97-AF65-F5344CB8AC3E}">
        <p14:creationId xmlns:p14="http://schemas.microsoft.com/office/powerpoint/2010/main" val="2879204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562BF-ADD3-297E-6F5B-DEBC14775DA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82BFDA0-DC43-E8E4-1752-8DC1F29E39C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F120D89-6D7D-931F-7767-550D3D4BC677}"/>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CFC4028-F42C-7AF4-55AF-DCB2CECC3AE8}"/>
              </a:ext>
            </a:extLst>
          </p:cNvPr>
          <p:cNvSpPr/>
          <p:nvPr/>
        </p:nvSpPr>
        <p:spPr>
          <a:xfrm>
            <a:off x="4917177" y="998566"/>
            <a:ext cx="7100651" cy="50262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b="1" dirty="0">
              <a:solidFill>
                <a:srgbClr val="2D3956"/>
              </a:solidFill>
              <a:latin typeface="Alexandria" pitchFamily="2" charset="-78"/>
              <a:cs typeface="Alexandria" pitchFamily="2" charset="-78"/>
            </a:endParaRPr>
          </a:p>
          <a:p>
            <a:pPr algn="justLow" rtl="1">
              <a:lnSpc>
                <a:spcPct val="150000"/>
              </a:lnSpc>
            </a:pPr>
            <a:endParaRPr lang="ar-EG" sz="1600" b="1" dirty="0">
              <a:solidFill>
                <a:srgbClr val="2D3956"/>
              </a:solidFill>
              <a:latin typeface="Alexandria" pitchFamily="2" charset="-78"/>
              <a:cs typeface="Alexandria" pitchFamily="2" charset="-78"/>
            </a:endParaRPr>
          </a:p>
          <a:p>
            <a:pPr algn="justLow" rtl="1">
              <a:lnSpc>
                <a:spcPct val="150000"/>
              </a:lnSpc>
            </a:pPr>
            <a:endParaRPr lang="ar-EG" sz="1600" b="1" dirty="0">
              <a:solidFill>
                <a:srgbClr val="2D3956"/>
              </a:solidFill>
              <a:latin typeface="Alexandria" pitchFamily="2" charset="-78"/>
              <a:cs typeface="Alexandria" pitchFamily="2" charset="-78"/>
            </a:endParaRPr>
          </a:p>
          <a:p>
            <a:pPr algn="justLow" rtl="1">
              <a:lnSpc>
                <a:spcPct val="150000"/>
              </a:lnSpc>
            </a:pPr>
            <a:r>
              <a:rPr lang="ar-EG" sz="1600" b="1" dirty="0">
                <a:solidFill>
                  <a:srgbClr val="00AEEF"/>
                </a:solidFill>
                <a:latin typeface="Alexandria" pitchFamily="2" charset="-78"/>
                <a:cs typeface="Alexandria" pitchFamily="2" charset="-78"/>
              </a:rPr>
              <a:t>۱- مدى حق الشركاء في اختيار شكل الشركة التجارية:</a:t>
            </a:r>
            <a:endParaRPr lang="ar-EG"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لا ريب أنه إذا كان للشركاء مطلق الحرية في اختيار شكل الشركة الذي يرونه مناسبا لهم، متى كان هذا الشكل يندرج ضمن الأشكال المنصوص عليها قانونا، احتراما لإرادة الأفراد في اختيار شكل الشركة، وكذلك اتفاقا مع ما تتطلبه مقتضيات ودواعي الحياة الاقتصادية مـن تجميع المدخرات وتركيز رؤوس الأموال ، وذلك للقيام بالمشروعات الكبرى". إلا أن القانون قد يتدخل –في بعض الأحيان- ويقيد إرادة الأفراد في اختيار شكل الشركة أو في ممارسة نوع معين من النشاط الاقتصادي في الدولة، وذلك تحقيقا لاعتبارات معينة يراها أي المشرع- جديرة بالاهتمام. وتأكيداً لما تقدم؛ فقد حظر المشرع على الشركاء تأسيس شركة ذات المسؤولية المحدودة لمباشرة أعمال التأمين وأعمال البنوك والادخار و تلقي الودائع واستثمار الأموال لحساب الغير بوجه عام". وذلك حماية للغير المتعامل مع هذه الشركة، نظرا لضآلة الائتمان الذي تقدمه للغير.</a:t>
            </a:r>
          </a:p>
          <a:p>
            <a:pPr algn="justLow" rtl="1">
              <a:lnSpc>
                <a:spcPct val="150000"/>
              </a:lnSpc>
            </a:pPr>
            <a:endParaRPr lang="ar-EG" sz="1600" dirty="0">
              <a:solidFill>
                <a:srgbClr val="2D3956"/>
              </a:solidFill>
              <a:latin typeface="Alexandria" pitchFamily="2" charset="-78"/>
              <a:cs typeface="Alexandria" pitchFamily="2" charset="-78"/>
            </a:endParaRPr>
          </a:p>
          <a:p>
            <a:pPr marL="0" marR="0" algn="just" rtl="1">
              <a:lnSpc>
                <a:spcPct val="150000"/>
              </a:lnSpc>
              <a:spcBef>
                <a:spcPts val="0"/>
              </a:spcBef>
              <a:spcAft>
                <a:spcPts val="1200"/>
              </a:spcAft>
            </a:pPr>
            <a:endParaRPr lang="ar-EG" sz="1600" dirty="0">
              <a:solidFill>
                <a:srgbClr val="000000"/>
              </a:solidFill>
              <a:effectLst/>
              <a:latin typeface="Alexandria" pitchFamily="2" charset="-78"/>
              <a:ea typeface="Times New Roman" panose="02020603050405020304" pitchFamily="18" charset="0"/>
              <a:cs typeface="Alexandria" pitchFamily="2" charset="-78"/>
            </a:endParaRPr>
          </a:p>
        </p:txBody>
      </p:sp>
      <p:pic>
        <p:nvPicPr>
          <p:cNvPr id="5" name="Graphic 21">
            <a:extLst>
              <a:ext uri="{FF2B5EF4-FFF2-40B4-BE49-F238E27FC236}">
                <a16:creationId xmlns:a16="http://schemas.microsoft.com/office/drawing/2014/main" id="{E22BB61B-8A62-EB3F-2B56-37415490EFA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9E4BED9-66D8-9CB0-7E8B-6C9384E971AA}"/>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close-up of hands pointing at buttons">
            <a:extLst>
              <a:ext uri="{FF2B5EF4-FFF2-40B4-BE49-F238E27FC236}">
                <a16:creationId xmlns:a16="http://schemas.microsoft.com/office/drawing/2014/main" id="{88B08BDC-CD0C-2C1E-17FD-ED687A940C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198" y="1183871"/>
            <a:ext cx="3383979" cy="4729497"/>
          </a:xfrm>
          <a:prstGeom prst="rect">
            <a:avLst/>
          </a:prstGeom>
        </p:spPr>
      </p:pic>
    </p:spTree>
    <p:extLst>
      <p:ext uri="{BB962C8B-B14F-4D97-AF65-F5344CB8AC3E}">
        <p14:creationId xmlns:p14="http://schemas.microsoft.com/office/powerpoint/2010/main" val="3727259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34F98-FDDD-DAA3-7C54-487CF3D008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991FE82-AB15-002F-C239-A7CA5F1AADE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BE01BC9-2C0D-FBB8-B84F-CFD3A7301D9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A4E21127-02D1-851C-BBF3-0BF7514D4F6D}"/>
              </a:ext>
            </a:extLst>
          </p:cNvPr>
          <p:cNvSpPr/>
          <p:nvPr/>
        </p:nvSpPr>
        <p:spPr>
          <a:xfrm>
            <a:off x="4479403" y="894093"/>
            <a:ext cx="7117792" cy="58843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2-  طبيعة التعداد المتعلق بأشكال الشركات التجارية:</a:t>
            </a:r>
          </a:p>
          <a:p>
            <a:pPr algn="justLow" rtl="1">
              <a:lnSpc>
                <a:spcPct val="150000"/>
              </a:lnSpc>
            </a:pPr>
            <a:r>
              <a:rPr lang="ar-EG" sz="1600" dirty="0">
                <a:solidFill>
                  <a:srgbClr val="2D3956"/>
                </a:solidFill>
                <a:latin typeface="Alexandria" pitchFamily="2" charset="-78"/>
                <a:cs typeface="Alexandria" pitchFamily="2" charset="-78"/>
              </a:rPr>
              <a:t>لا ريب أن التعداد السابق لأشكال الشركات التجارية قد ورد على سبيل الحصر وليس على سبيل المثال، إذ لا يجوز للشركاء في الشركة التجارية اتخاذ شكلا آخر غير منصوص عليه قانوناً، وإلا كانت الشركة باطلة، ذلك لأن عقدالشركة، وإن كان صحيحا بين الشركاء، إلا أنه لا ينشئ الشركة كشخص معنوي .</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3- تصنيف الشركات التجارية المنصوص عليها قانونا:</a:t>
            </a:r>
          </a:p>
          <a:p>
            <a:pPr algn="justLow" rtl="1">
              <a:lnSpc>
                <a:spcPct val="150000"/>
              </a:lnSpc>
            </a:pPr>
            <a:r>
              <a:rPr lang="ar-EG" sz="1600" dirty="0">
                <a:solidFill>
                  <a:srgbClr val="2D3956"/>
                </a:solidFill>
                <a:latin typeface="Alexandria" pitchFamily="2" charset="-78"/>
                <a:cs typeface="Alexandria" pitchFamily="2" charset="-78"/>
              </a:rPr>
              <a:t>حدد المشرع التجاري أشكال الشركات التجارية وهي: شركة التضامن،وشركة التوصية البسيطة، وشركة المحاصة، وشركة المساهمة، والشركة ذات المسؤولية المحدودة، وشركة التوصية بالأسهم، ولا ريب أن دراسـة هـذه الشركات دراسة منهجية، قد دفعت الفقهاء إلى محاولة تصنيف الشركات إلى مجموعات، بحيث تشتمل كل مجموعة على عدد من الشركات.</a:t>
            </a: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a:extLst>
              <a:ext uri="{FF2B5EF4-FFF2-40B4-BE49-F238E27FC236}">
                <a16:creationId xmlns:a16="http://schemas.microsoft.com/office/drawing/2014/main" id="{1060033F-B9A5-C427-5C14-1A0AB548BF1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A4F03E0-1830-6B54-5569-2E3F100722B6}"/>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close-up of hands pointing at buttons">
            <a:extLst>
              <a:ext uri="{FF2B5EF4-FFF2-40B4-BE49-F238E27FC236}">
                <a16:creationId xmlns:a16="http://schemas.microsoft.com/office/drawing/2014/main" id="{2C4F6321-91CC-7902-B223-AC327202AE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5424" y="1275489"/>
            <a:ext cx="3383979" cy="4729497"/>
          </a:xfrm>
          <a:prstGeom prst="rect">
            <a:avLst/>
          </a:prstGeom>
        </p:spPr>
      </p:pic>
    </p:spTree>
    <p:extLst>
      <p:ext uri="{BB962C8B-B14F-4D97-AF65-F5344CB8AC3E}">
        <p14:creationId xmlns:p14="http://schemas.microsoft.com/office/powerpoint/2010/main" val="4260543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147457" y="848373"/>
            <a:ext cx="7324329" cy="53387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r>
              <a:rPr lang="ar-EG" sz="1600" dirty="0">
                <a:solidFill>
                  <a:srgbClr val="2D3956"/>
                </a:solidFill>
                <a:latin typeface="Alexandria" pitchFamily="2" charset="-78"/>
                <a:cs typeface="Alexandria" pitchFamily="2" charset="-78"/>
              </a:rPr>
              <a:t>ومن ثم قسمت الشركات إلى المجموعات الآتية:</a:t>
            </a:r>
          </a:p>
          <a:p>
            <a:pPr algn="justLow" rtl="1"/>
            <a:r>
              <a:rPr lang="ar-EG" b="1" dirty="0">
                <a:solidFill>
                  <a:srgbClr val="00AEEF"/>
                </a:solidFill>
                <a:latin typeface="Alexandria" pitchFamily="2" charset="-78"/>
                <a:cs typeface="Alexandria" pitchFamily="2" charset="-78"/>
              </a:rPr>
              <a:t>:ا- شركات الأشخاص :</a:t>
            </a:r>
          </a:p>
          <a:p>
            <a:pPr algn="justLow" rtl="1">
              <a:lnSpc>
                <a:spcPct val="150000"/>
              </a:lnSpc>
            </a:pPr>
            <a:r>
              <a:rPr lang="ar-EG" sz="1600" dirty="0">
                <a:solidFill>
                  <a:srgbClr val="2D3956"/>
                </a:solidFill>
                <a:latin typeface="Alexandria" pitchFamily="2" charset="-78"/>
                <a:cs typeface="Alexandria" pitchFamily="2" charset="-78"/>
              </a:rPr>
              <a:t>حيـث تـقـوم هـذه الشركات على الاعتبار الشخصي والثقة المتبادلة بين مجموعة من الأشخاص تربطهم روابط معينة، كالقرابة أو الصداقة، ومن ثم فإن قبول كل شريك المساهمة في الشركة، إنما يستند إلى التفاهم والثقة بينه وبين غيره من الشركاء، ولذلك قيل بأن هذه الشركات تقوم على الشخص لا على المال. وهذه الشركات هي: شركة التضامن- شركة التوصية البسيطة- شركة المحاصة . </a:t>
            </a:r>
          </a:p>
          <a:p>
            <a:pPr algn="justLow" rtl="1"/>
            <a:r>
              <a:rPr lang="ar-EG" b="1" dirty="0">
                <a:solidFill>
                  <a:srgbClr val="00AEEF"/>
                </a:solidFill>
                <a:latin typeface="Alexandria" pitchFamily="2" charset="-78"/>
                <a:cs typeface="Alexandria" pitchFamily="2" charset="-78"/>
              </a:rPr>
              <a:t> ب- شركات الأموال:</a:t>
            </a:r>
          </a:p>
          <a:p>
            <a:pPr algn="justLow" rtl="1">
              <a:lnSpc>
                <a:spcPct val="150000"/>
              </a:lnSpc>
            </a:pPr>
            <a:r>
              <a:rPr lang="ar-EG" sz="1600" dirty="0">
                <a:solidFill>
                  <a:srgbClr val="2D3956"/>
                </a:solidFill>
                <a:latin typeface="Alexandria" pitchFamily="2" charset="-78"/>
                <a:cs typeface="Alexandria" pitchFamily="2" charset="-78"/>
              </a:rPr>
              <a:t>تقوم شركات الأموال على الاعتبار المالي، حيث تعمل هذه الشركة على تجميع أكبر قدر ممكن من رؤوس الأموال اللازمة لتحقيق غرض الشركة،والنموذج الأمثل لهذه الشركات هو شركة المساهمة. </a:t>
            </a:r>
          </a:p>
          <a:p>
            <a:pPr algn="justLow" rtl="1"/>
            <a:r>
              <a:rPr lang="ar-EG" b="1" dirty="0">
                <a:solidFill>
                  <a:srgbClr val="00AEEF"/>
                </a:solidFill>
                <a:latin typeface="Alexandria" pitchFamily="2" charset="-78"/>
                <a:cs typeface="Alexandria" pitchFamily="2" charset="-78"/>
              </a:rPr>
              <a:t>ج الشركات ذات الطبيعة المختلطة:</a:t>
            </a:r>
          </a:p>
          <a:p>
            <a:pPr algn="justLow" rtl="1">
              <a:lnSpc>
                <a:spcPct val="150000"/>
              </a:lnSpc>
            </a:pPr>
            <a:r>
              <a:rPr lang="ar-EG" sz="1600" dirty="0">
                <a:solidFill>
                  <a:srgbClr val="2D3956"/>
                </a:solidFill>
                <a:latin typeface="Alexandria" pitchFamily="2" charset="-78"/>
                <a:cs typeface="Alexandria" pitchFamily="2" charset="-78"/>
              </a:rPr>
              <a:t>وهذه الطائفـة مـن الشركات تجمع بين خصائص شركات الأشخاص وشركات الأموال، وتشمل شركة التوصية بالأسهم والشركة ذات المسؤولية المحدودة.</a:t>
            </a:r>
            <a:endParaRPr lang="en-US" sz="1600" dirty="0">
              <a:solidFill>
                <a:srgbClr val="2D3956"/>
              </a:solidFill>
              <a:latin typeface="Alexandria" pitchFamily="2" charset="-78"/>
              <a:cs typeface="Alexandria" pitchFamily="2" charset="-78"/>
            </a:endParaRPr>
          </a:p>
          <a:p>
            <a:pPr algn="justLow" rtl="1">
              <a:lnSpc>
                <a:spcPct val="150000"/>
              </a:lnSpc>
            </a:pPr>
            <a:endParaRPr lang="en-US" sz="1600" dirty="0">
              <a:solidFill>
                <a:srgbClr val="2D3956"/>
              </a:solidFill>
              <a:latin typeface="Alexandria" pitchFamily="2" charset="-78"/>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descr="A close-up of hands pointing at buttons">
            <a:extLst>
              <a:ext uri="{FF2B5EF4-FFF2-40B4-BE49-F238E27FC236}">
                <a16:creationId xmlns:a16="http://schemas.microsoft.com/office/drawing/2014/main" id="{CB307ACC-ACF6-B826-C374-AC12F76430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9200" y="1545771"/>
            <a:ext cx="2852057" cy="4641349"/>
          </a:xfrm>
          <a:prstGeom prst="rect">
            <a:avLst/>
          </a:prstGeom>
        </p:spPr>
      </p:pic>
    </p:spTree>
    <p:extLst>
      <p:ext uri="{BB962C8B-B14F-4D97-AF65-F5344CB8AC3E}">
        <p14:creationId xmlns:p14="http://schemas.microsoft.com/office/powerpoint/2010/main" val="618485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368801" y="1263805"/>
            <a:ext cx="7159170" cy="46413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dirty="0">
                <a:solidFill>
                  <a:srgbClr val="2D3956"/>
                </a:solidFill>
                <a:latin typeface="Alexandria" pitchFamily="2" charset="-78"/>
                <a:cs typeface="Alexandria" pitchFamily="2" charset="-78"/>
              </a:rPr>
              <a:t>-نتناول فيمـا يلـي دراسـة معيـار التمييز بين الشركة المدنية والشركة التجارية، والنتائج المترتبة على التمييز بينهما.</a:t>
            </a:r>
          </a:p>
          <a:p>
            <a:pPr algn="justLow" rtl="1"/>
            <a:r>
              <a:rPr lang="ar-EG" sz="1600" b="1" u="sng" dirty="0">
                <a:solidFill>
                  <a:srgbClr val="00AEEF"/>
                </a:solidFill>
                <a:latin typeface="Alexandria" pitchFamily="2" charset="-78"/>
                <a:cs typeface="Alexandria" pitchFamily="2" charset="-78"/>
              </a:rPr>
              <a:t>معيار التمييز بين الشركة المدنية والشركة التجارية:</a:t>
            </a:r>
          </a:p>
          <a:p>
            <a:pPr algn="justLow" rtl="1">
              <a:lnSpc>
                <a:spcPct val="150000"/>
              </a:lnSpc>
            </a:pPr>
            <a:r>
              <a:rPr lang="ar-EG" sz="1600" dirty="0">
                <a:solidFill>
                  <a:srgbClr val="2D3956"/>
                </a:solidFill>
                <a:latin typeface="Alexandria" pitchFamily="2" charset="-78"/>
                <a:cs typeface="Alexandria" pitchFamily="2" charset="-78"/>
              </a:rPr>
              <a:t>استنادا إلى ما ورد في أغلي قوانين التجارة العربية ؛ فإن التمييز بين الشركات المدنية والشركات التجارية يعتمد على معيارين هما: المعيار الموضوعي، والمعيار الشكلي.</a:t>
            </a:r>
          </a:p>
          <a:p>
            <a:pPr algn="justLow" rtl="1"/>
            <a:r>
              <a:rPr lang="ar-EG" sz="1600" b="1" dirty="0">
                <a:solidFill>
                  <a:srgbClr val="00AEEF"/>
                </a:solidFill>
                <a:latin typeface="Alexandria" pitchFamily="2" charset="-78"/>
                <a:cs typeface="Alexandria" pitchFamily="2" charset="-78"/>
              </a:rPr>
              <a:t> - المعيار الموضوعي:</a:t>
            </a:r>
          </a:p>
          <a:p>
            <a:pPr algn="justLow" rtl="1">
              <a:lnSpc>
                <a:spcPct val="150000"/>
              </a:lnSpc>
            </a:pPr>
            <a:r>
              <a:rPr lang="ar-EG" sz="1600" dirty="0">
                <a:solidFill>
                  <a:srgbClr val="2D3956"/>
                </a:solidFill>
                <a:latin typeface="Alexandria" pitchFamily="2" charset="-78"/>
                <a:cs typeface="Alexandria" pitchFamily="2" charset="-78"/>
              </a:rPr>
              <a:t>يعتمد هذا المعيار على موضوع النشاط الذي تباشره الشركة، وهل هو من  الأعمال التجارية أم من الأعمال المدنية، فإذا كانت الشركة تحترف ممارسة الأعمال التجارية فإنها تعتبر شركة تجارية، كما هو الحال في شركات النقل والتأمين والملاحة البحرية و الجوية وبوجـه عـام كافة الأعمال التجارية المنصوص عليها قانونا". أما الشركات التي تقوم بالاستغلال الزراعي أو التعليم مثلاً، فهي شركات مدنية.</a:t>
            </a: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close-up of hands pointing at buttons">
            <a:extLst>
              <a:ext uri="{FF2B5EF4-FFF2-40B4-BE49-F238E27FC236}">
                <a16:creationId xmlns:a16="http://schemas.microsoft.com/office/drawing/2014/main" id="{E3E58DA7-E41C-B25B-1EFB-B87F845389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672" y="1134610"/>
            <a:ext cx="3383979" cy="4641349"/>
          </a:xfrm>
          <a:prstGeom prst="rect">
            <a:avLst/>
          </a:prstGeom>
        </p:spPr>
      </p:pic>
      <p:sp>
        <p:nvSpPr>
          <p:cNvPr id="2" name="TextBox 1">
            <a:extLst>
              <a:ext uri="{FF2B5EF4-FFF2-40B4-BE49-F238E27FC236}">
                <a16:creationId xmlns:a16="http://schemas.microsoft.com/office/drawing/2014/main" id="{F37D9DAA-570B-FD39-27DF-BA7B63CA0213}"/>
              </a:ext>
            </a:extLst>
          </p:cNvPr>
          <p:cNvSpPr txBox="1"/>
          <p:nvPr/>
        </p:nvSpPr>
        <p:spPr>
          <a:xfrm>
            <a:off x="4032176" y="115386"/>
            <a:ext cx="6167283" cy="2800767"/>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000" b="1" dirty="0">
                <a:solidFill>
                  <a:srgbClr val="00AEEF"/>
                </a:solidFill>
                <a:latin typeface="Alexandria" pitchFamily="2" charset="-78"/>
                <a:cs typeface="Alexandria" pitchFamily="2" charset="-78"/>
              </a:rPr>
              <a:t>رابعاً : التمييز بين الشركات المدنية </a:t>
            </a:r>
          </a:p>
          <a:p>
            <a:pPr algn="ctr"/>
            <a:r>
              <a:rPr lang="ar-EG" sz="2000" b="1" dirty="0">
                <a:solidFill>
                  <a:srgbClr val="00AEEF"/>
                </a:solidFill>
                <a:latin typeface="Alexandria" pitchFamily="2" charset="-78"/>
                <a:cs typeface="Alexandria" pitchFamily="2" charset="-78"/>
              </a:rPr>
              <a:t>والشركات التجارية</a:t>
            </a: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3490736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761772" y="664029"/>
            <a:ext cx="7396085" cy="56930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b="1" dirty="0">
                <a:solidFill>
                  <a:srgbClr val="2D3956"/>
                </a:solidFill>
                <a:latin typeface="Alexandria" pitchFamily="2" charset="-78"/>
                <a:cs typeface="Alexandria" pitchFamily="2" charset="-78"/>
              </a:rPr>
              <a:t> </a:t>
            </a:r>
            <a:endParaRPr lang="en-US"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lnSpc>
                <a:spcPct val="150000"/>
              </a:lnSpc>
            </a:pPr>
            <a:endParaRPr lang="en-US"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r>
              <a:rPr lang="ar-EG" b="1" dirty="0">
                <a:solidFill>
                  <a:srgbClr val="00AEEF"/>
                </a:solidFill>
                <a:latin typeface="Alexandria" pitchFamily="2" charset="-78"/>
                <a:cs typeface="Alexandria" pitchFamily="2" charset="-78"/>
              </a:rPr>
              <a:t>المعيار الشكلي:</a:t>
            </a:r>
          </a:p>
          <a:p>
            <a:pPr algn="justLow" rtl="1">
              <a:lnSpc>
                <a:spcPct val="150000"/>
              </a:lnSpc>
            </a:pPr>
            <a:r>
              <a:rPr lang="ar-EG" sz="1600" dirty="0">
                <a:solidFill>
                  <a:srgbClr val="2D3956"/>
                </a:solidFill>
                <a:latin typeface="Alexandria" pitchFamily="2" charset="-78"/>
                <a:cs typeface="Alexandria" pitchFamily="2" charset="-78"/>
              </a:rPr>
              <a:t>إلى جانب المعيار الموضوعي المتمثل في غرض الشركة، اعتد المشرع في بعض قوانين التجارة العربية بمعيار آخـر وهـو شـكل الشركة، بصرف النظر عن طبيعة نشاطها أو غرضها، وبهذا المعيار أسبغ المشرع الصفة التجارية على الشركات المدنية التي تباشر نشاطأ مدنيا، متى اتخذت هذه الشركة إحدى الأشكال المنصوص عليها قانونا .</a:t>
            </a:r>
          </a:p>
          <a:p>
            <a:pPr algn="justLow" rtl="1">
              <a:lnSpc>
                <a:spcPct val="150000"/>
              </a:lnSpc>
            </a:pPr>
            <a:r>
              <a:rPr lang="ar-EG" sz="1600" dirty="0">
                <a:solidFill>
                  <a:srgbClr val="2D3956"/>
                </a:solidFill>
                <a:latin typeface="Alexandria" pitchFamily="2" charset="-78"/>
                <a:cs typeface="Alexandria" pitchFamily="2" charset="-78"/>
              </a:rPr>
              <a:t>الحالات التي لا ينطبق بشانها المعيار الشكلي: </a:t>
            </a:r>
          </a:p>
          <a:p>
            <a:pPr algn="justLow" rtl="1">
              <a:lnSpc>
                <a:spcPct val="150000"/>
              </a:lnSpc>
            </a:pPr>
            <a:r>
              <a:rPr lang="ar-EG" sz="1600" dirty="0">
                <a:solidFill>
                  <a:srgbClr val="2D3956"/>
                </a:solidFill>
                <a:latin typeface="Alexandria" pitchFamily="2" charset="-78"/>
                <a:cs typeface="Alexandria" pitchFamily="2" charset="-78"/>
              </a:rPr>
              <a:t>تجدر الإشارة إلى أنه لا مجال لإعمال المعيار الشكلي في بعض الشركات،حيث يعتد فيها فقط بالمعيار الموضوعي أي بنشاط الشركة وهي: </a:t>
            </a:r>
          </a:p>
          <a:p>
            <a:pPr algn="justLow" rtl="1">
              <a:lnSpc>
                <a:spcPct val="150000"/>
              </a:lnSpc>
            </a:pPr>
            <a:r>
              <a:rPr lang="ar-EG" sz="1600" b="1" dirty="0">
                <a:solidFill>
                  <a:srgbClr val="00AEEF"/>
                </a:solidFill>
                <a:latin typeface="Alexandria" pitchFamily="2" charset="-78"/>
                <a:cs typeface="Alexandria" pitchFamily="2" charset="-78"/>
              </a:rPr>
              <a:t>أ-</a:t>
            </a:r>
            <a:r>
              <a:rPr lang="ar-EG" sz="1600" dirty="0">
                <a:solidFill>
                  <a:srgbClr val="2D3956"/>
                </a:solidFill>
                <a:latin typeface="Alexandria" pitchFamily="2" charset="-78"/>
                <a:cs typeface="Alexandria" pitchFamily="2" charset="-78"/>
              </a:rPr>
              <a:t> </a:t>
            </a:r>
            <a:r>
              <a:rPr lang="ar-EG" sz="1600" b="1" dirty="0">
                <a:solidFill>
                  <a:srgbClr val="00AEEF"/>
                </a:solidFill>
                <a:latin typeface="Alexandria" pitchFamily="2" charset="-78"/>
                <a:cs typeface="Alexandria" pitchFamily="2" charset="-78"/>
              </a:rPr>
              <a:t>شركة المحاصة، </a:t>
            </a:r>
            <a:r>
              <a:rPr lang="ar-EG" sz="1600" dirty="0">
                <a:solidFill>
                  <a:srgbClr val="2D3956"/>
                </a:solidFill>
                <a:latin typeface="Alexandria" pitchFamily="2" charset="-78"/>
                <a:cs typeface="Alexandria" pitchFamily="2" charset="-78"/>
              </a:rPr>
              <a:t>باعتبارها شركة مستترة وخفية وغير مقيدة في السجل التجاري، ومـن ثـم تتحدد طبيعتها المدنية أو التجارية استنادا إلى النشاط أو العمل الذي تزاوله.</a:t>
            </a:r>
          </a:p>
          <a:p>
            <a:pPr algn="justLow" rtl="1">
              <a:lnSpc>
                <a:spcPct val="150000"/>
              </a:lnSpc>
            </a:pPr>
            <a:r>
              <a:rPr lang="ar-EG" sz="1600" dirty="0">
                <a:solidFill>
                  <a:srgbClr val="2D3956"/>
                </a:solidFill>
                <a:latin typeface="Alexandria" pitchFamily="2" charset="-78"/>
                <a:cs typeface="Alexandria" pitchFamily="2" charset="-78"/>
              </a:rPr>
              <a:t>.</a:t>
            </a:r>
            <a:r>
              <a:rPr lang="ar-EG" sz="1600" b="1" dirty="0">
                <a:solidFill>
                  <a:srgbClr val="00AEEF"/>
                </a:solidFill>
                <a:latin typeface="Alexandria" pitchFamily="2" charset="-78"/>
                <a:cs typeface="Alexandria" pitchFamily="2" charset="-78"/>
              </a:rPr>
              <a:t>ب- الشركة الفعلية </a:t>
            </a:r>
            <a:r>
              <a:rPr lang="ar-EG" sz="1600" dirty="0">
                <a:solidFill>
                  <a:srgbClr val="2D3956"/>
                </a:solidFill>
                <a:latin typeface="Alexandria" pitchFamily="2" charset="-78"/>
                <a:cs typeface="Alexandria" pitchFamily="2" charset="-78"/>
              </a:rPr>
              <a:t>التي تستمد وجودها الفعلـي مـن قيامها بمزاولة النشاط فعلا على الرغم من عدم وجودها من الناحية القانونية لتخلف احد أركانها،قانونا.</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1795631" y="89437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building with columns and a sign&#10;&#10;AI-generated content may be incorrect.">
            <a:extLst>
              <a:ext uri="{FF2B5EF4-FFF2-40B4-BE49-F238E27FC236}">
                <a16:creationId xmlns:a16="http://schemas.microsoft.com/office/drawing/2014/main" id="{CC337FFD-E28E-C6D8-0FE7-EA4FEF900F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772" y="1856940"/>
            <a:ext cx="2667000" cy="3554763"/>
          </a:xfrm>
          <a:prstGeom prst="rect">
            <a:avLst/>
          </a:prstGeom>
        </p:spPr>
      </p:pic>
    </p:spTree>
    <p:extLst>
      <p:ext uri="{BB962C8B-B14F-4D97-AF65-F5344CB8AC3E}">
        <p14:creationId xmlns:p14="http://schemas.microsoft.com/office/powerpoint/2010/main" val="707623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78042" y="680587"/>
            <a:ext cx="7555441" cy="60087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EG" b="1" dirty="0">
                <a:solidFill>
                  <a:srgbClr val="00AEEF"/>
                </a:solidFill>
                <a:latin typeface="Alexandria" pitchFamily="2" charset="-78"/>
                <a:cs typeface="Alexandria" pitchFamily="2" charset="-78"/>
              </a:rPr>
              <a:t>(۲) النتائج المترتبة على التمييز بين الشركات التجارية والشركات المدنية:</a:t>
            </a:r>
          </a:p>
          <a:p>
            <a:pPr algn="r" rtl="1">
              <a:lnSpc>
                <a:spcPct val="150000"/>
              </a:lnSpc>
            </a:pPr>
            <a:r>
              <a:rPr lang="ar-EG" sz="1600" dirty="0">
                <a:solidFill>
                  <a:srgbClr val="2D3956"/>
                </a:solidFill>
                <a:latin typeface="Alexandria" pitchFamily="2" charset="-78"/>
                <a:cs typeface="Alexandria" pitchFamily="2" charset="-78"/>
              </a:rPr>
              <a:t>يترتب على التفرقة بين الشركات التجارية والشركات المدنية نتائج مماثلة</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للتفرقة بين التاجر وغير التاجر، ونتيجة لذلك، يترتب على تحديد الطبيعة التجارية أو المدنية للشركة تطبيق النظام القانوني الخاص بكل شركة، ومنبين نتائج التفرقة بين الشركة المدنية والشركة التجارية ما يأتي:</a:t>
            </a:r>
            <a:endParaRPr lang="en-US" sz="1600" dirty="0">
              <a:solidFill>
                <a:srgbClr val="2D3956"/>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أ - من حيث الأحكام التي تسري على الشركة</a:t>
            </a:r>
            <a:r>
              <a:rPr lang="en-US" b="1" dirty="0">
                <a:solidFill>
                  <a:srgbClr val="00AEEF"/>
                </a:solidFill>
                <a:latin typeface="Alexandria" pitchFamily="2" charset="-78"/>
                <a:cs typeface="Alexandria" pitchFamily="2" charset="-78"/>
              </a:rPr>
              <a:t>:</a:t>
            </a:r>
          </a:p>
          <a:p>
            <a:pPr algn="justLow" rtl="1">
              <a:lnSpc>
                <a:spcPct val="150000"/>
              </a:lnSpc>
            </a:pPr>
            <a:r>
              <a:rPr lang="ar-EG" sz="1600" dirty="0">
                <a:solidFill>
                  <a:srgbClr val="2D3956"/>
                </a:solidFill>
                <a:latin typeface="Alexandria" pitchFamily="2" charset="-78"/>
                <a:cs typeface="Alexandria" pitchFamily="2" charset="-78"/>
              </a:rPr>
              <a:t>1- تسري على الشركة التجارية أحكام قانون التجارة بوجه عام، وقانون الشركات التجارية بوجه خاص مثل: إمساك دفاتر تجارية، والقيد</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بالسجل التجاري، قواعد الإثبات التجاري، وأحكام شهر الإفلاس وكذلك احكام الاختصاص.</a:t>
            </a:r>
          </a:p>
          <a:p>
            <a:pPr algn="justLow" rtl="1">
              <a:lnSpc>
                <a:spcPct val="150000"/>
              </a:lnSpc>
            </a:pPr>
            <a:r>
              <a:rPr lang="ar-EG" sz="1600" dirty="0">
                <a:solidFill>
                  <a:srgbClr val="2D3956"/>
                </a:solidFill>
                <a:latin typeface="Alexandria" pitchFamily="2" charset="-78"/>
                <a:cs typeface="Alexandria" pitchFamily="2" charset="-78"/>
              </a:rPr>
              <a:t>- أما الشركة المدنية؛ فتسري عليها أحكام القانون المدني، ولا تنطبق عليها أحكام قانون الشركات التجارية إلا إذا اتخذت الشركة المدنية أحـد أشكال الشركات التجارية</a:t>
            </a:r>
          </a:p>
          <a:p>
            <a:pPr algn="justLow" rtl="1"/>
            <a:endParaRPr lang="en-US"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building with columns and a sign&#10;&#10;AI-generated content may be incorrect.">
            <a:extLst>
              <a:ext uri="{FF2B5EF4-FFF2-40B4-BE49-F238E27FC236}">
                <a16:creationId xmlns:a16="http://schemas.microsoft.com/office/drawing/2014/main" id="{2334B062-8AFE-E935-F2F4-AE9E4033FE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9781" y="1275489"/>
            <a:ext cx="2667000" cy="3909969"/>
          </a:xfrm>
          <a:prstGeom prst="rect">
            <a:avLst/>
          </a:prstGeom>
        </p:spPr>
      </p:pic>
    </p:spTree>
    <p:extLst>
      <p:ext uri="{BB962C8B-B14F-4D97-AF65-F5344CB8AC3E}">
        <p14:creationId xmlns:p14="http://schemas.microsoft.com/office/powerpoint/2010/main" val="3030735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44737" y="848373"/>
            <a:ext cx="6210243" cy="535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b="1" dirty="0">
                <a:solidFill>
                  <a:srgbClr val="00AEEF"/>
                </a:solidFill>
                <a:latin typeface="Alexandria" pitchFamily="2" charset="-78"/>
                <a:cs typeface="Alexandria" pitchFamily="2" charset="-78"/>
              </a:rPr>
              <a:t>ب - من حيث شكل الشركة:</a:t>
            </a:r>
          </a:p>
          <a:p>
            <a:pPr algn="r" rtl="1">
              <a:lnSpc>
                <a:spcPct val="150000"/>
              </a:lnSpc>
            </a:pPr>
            <a:r>
              <a:rPr lang="ar-EG" sz="1600" dirty="0">
                <a:solidFill>
                  <a:srgbClr val="2D3956"/>
                </a:solidFill>
                <a:latin typeface="Alexandria" pitchFamily="2" charset="-78"/>
                <a:cs typeface="Alexandria" pitchFamily="2" charset="-78"/>
              </a:rPr>
              <a:t>۱- اشكال الشركات التجارية واردة على سبيل الحصر، بحيث يتعين إفراغ عقد الشركة في أحد هذه الأشكال وإلا كان باطلاً، نظراً لتعلق شكل الشركة بالنظام العام.</a:t>
            </a: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r>
              <a:rPr lang="ar-EG" sz="1600" dirty="0">
                <a:solidFill>
                  <a:srgbClr val="2D3956"/>
                </a:solidFill>
                <a:latin typeface="Alexandria" pitchFamily="2" charset="-78"/>
                <a:cs typeface="Alexandria" pitchFamily="2" charset="-78"/>
              </a:rPr>
              <a:t>۲- أما الشركة المدنية؛ فلم يشترط المشرع المدني اتخاذ هذه الشركات شكلاً معيناً ، و لم يمنع الشركاء من اختيار أحد أشكال إحدى الشركات التجارية، مع ما يترتب على ذلك من آثار". </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descr="Hands holding money in a cash register">
            <a:extLst>
              <a:ext uri="{FF2B5EF4-FFF2-40B4-BE49-F238E27FC236}">
                <a16:creationId xmlns:a16="http://schemas.microsoft.com/office/drawing/2014/main" id="{373C4414-E183-B3EC-56A7-7371BA212B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3224" y="1100074"/>
            <a:ext cx="3491513" cy="4657849"/>
          </a:xfrm>
          <a:prstGeom prst="rect">
            <a:avLst/>
          </a:prstGeom>
        </p:spPr>
      </p:pic>
    </p:spTree>
    <p:extLst>
      <p:ext uri="{BB962C8B-B14F-4D97-AF65-F5344CB8AC3E}">
        <p14:creationId xmlns:p14="http://schemas.microsoft.com/office/powerpoint/2010/main" val="971478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44737" y="729344"/>
            <a:ext cx="6966832" cy="51758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b="1" dirty="0">
                <a:solidFill>
                  <a:srgbClr val="00AEEF"/>
                </a:solidFill>
                <a:latin typeface="Alexandria" pitchFamily="2" charset="-78"/>
                <a:cs typeface="Alexandria" pitchFamily="2" charset="-78"/>
              </a:rPr>
              <a:t>ج- من حيث نطاق وطبيعة مسؤولية الشركاء عن ديون الشركة:</a:t>
            </a:r>
          </a:p>
          <a:p>
            <a:pPr algn="justLow" rtl="1">
              <a:lnSpc>
                <a:spcPct val="150000"/>
              </a:lnSpc>
            </a:pPr>
            <a:r>
              <a:rPr lang="ar-EG" sz="1600" dirty="0">
                <a:solidFill>
                  <a:srgbClr val="2D3956"/>
                </a:solidFill>
                <a:latin typeface="Alexandria" pitchFamily="2" charset="-78"/>
                <a:cs typeface="Alexandria" pitchFamily="2" charset="-78"/>
              </a:rPr>
              <a:t>1- تتوقف مسؤولية الشريك في الشركة التجاريـة علـى نـوع الشركة ووصـف الـشريك فيهـا؛ فالشريك المتضامن في شركات التضامن-والتوصية بنوعيها- يسال مسؤولية شخصية وتضامنية مطلقة عن ديون الشركة، أما الشريك الموصي أو المساهم في شركات التوصية والمساهمة والمسؤولية المحدودة، فيسال مسؤولية محدودة بمقـدار حصته او اسهمه في رأس مال الشركة وبدون تضامن. </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2- أما الشريك ف الشركات المدنية؛ فيسال مسؤولية شخصية في كل أمواله عن نصيبه في الدين، وبدون تضامن مع غيره من الشركاء، ما لم يتفق على خلاف ذلك.</a:t>
            </a:r>
          </a:p>
          <a:p>
            <a:pPr algn="r" rtl="1"/>
            <a:endParaRPr lang="en-US" sz="1600" dirty="0">
              <a:solidFill>
                <a:srgbClr val="2D3956"/>
              </a:solidFill>
              <a:latin typeface="Alexandria" pitchFamily="2" charset="-78"/>
              <a:cs typeface="Alexandria" pitchFamily="2" charset="-78"/>
            </a:endParaRPr>
          </a:p>
          <a:p>
            <a:pPr algn="r" rtl="1">
              <a:lnSpc>
                <a:spcPct val="150000"/>
              </a:lnSpc>
            </a:pP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Hands holding money in a cash register">
            <a:extLst>
              <a:ext uri="{FF2B5EF4-FFF2-40B4-BE49-F238E27FC236}">
                <a16:creationId xmlns:a16="http://schemas.microsoft.com/office/drawing/2014/main" id="{A9B1348B-01D3-F1EE-FB0F-0C8C944467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3224" y="1100074"/>
            <a:ext cx="3491513" cy="4657849"/>
          </a:xfrm>
          <a:prstGeom prst="rect">
            <a:avLst/>
          </a:prstGeom>
        </p:spPr>
      </p:pic>
    </p:spTree>
    <p:extLst>
      <p:ext uri="{BB962C8B-B14F-4D97-AF65-F5344CB8AC3E}">
        <p14:creationId xmlns:p14="http://schemas.microsoft.com/office/powerpoint/2010/main" val="3372547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94366-5D3A-B386-760B-E6AEC4038E3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367B824-4D6A-05B8-461D-568AC205553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592F65F-8541-2A98-0AE3-45C64E12D1A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ABD939D-1A53-D55F-8746-8DF2FFF70047}"/>
              </a:ext>
            </a:extLst>
          </p:cNvPr>
          <p:cNvSpPr/>
          <p:nvPr/>
        </p:nvSpPr>
        <p:spPr>
          <a:xfrm>
            <a:off x="4803494" y="894091"/>
            <a:ext cx="6769075" cy="5103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 د ـ من حيث تقادم الدعاوى الناشئة عن نشاط الشركة: </a:t>
            </a:r>
          </a:p>
          <a:p>
            <a:pPr algn="justLow" rtl="1"/>
            <a:endParaRPr lang="ar-EG" b="1" dirty="0">
              <a:solidFill>
                <a:srgbClr val="00AEEF"/>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1-في الشركات التجارية"، تتقادم دعاوى الغير المتعلقة بأعمال الشركة بمضي خمس سنوات من تاريخ انتهاء المدة المحددة للشركة أو مـن تاريخ فسخ عقد الشركة. </a:t>
            </a:r>
          </a:p>
          <a:p>
            <a:pPr algn="justLow" rtl="1">
              <a:lnSpc>
                <a:spcPct val="150000"/>
              </a:lnSpc>
            </a:pPr>
            <a:r>
              <a:rPr lang="ar-EG" sz="1600" dirty="0">
                <a:solidFill>
                  <a:srgbClr val="2D3956"/>
                </a:solidFill>
                <a:latin typeface="Alexandria" pitchFamily="2" charset="-78"/>
                <a:cs typeface="Alexandria" pitchFamily="2" charset="-78"/>
              </a:rPr>
              <a:t>2- أما في الشركات المدنية؛ فتخضع الدعاوى الناشئة عن أعمالها بمضي خمسة عشر سنة، طبقا للقواعد العامة في القانون المدني.</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12D942C9-385B-B79B-58C6-9C503635B3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D47D66DD-8C5C-DA61-3B8D-F012DBCB521A}"/>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descr="A truck driving on the road">
            <a:extLst>
              <a:ext uri="{FF2B5EF4-FFF2-40B4-BE49-F238E27FC236}">
                <a16:creationId xmlns:a16="http://schemas.microsoft.com/office/drawing/2014/main" id="{A19B50A8-E42C-6A6C-8433-7EA844BF1A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1150" y="1275489"/>
            <a:ext cx="3083447" cy="4129888"/>
          </a:xfrm>
          <a:prstGeom prst="rect">
            <a:avLst/>
          </a:prstGeom>
        </p:spPr>
      </p:pic>
    </p:spTree>
    <p:extLst>
      <p:ext uri="{BB962C8B-B14F-4D97-AF65-F5344CB8AC3E}">
        <p14:creationId xmlns:p14="http://schemas.microsoft.com/office/powerpoint/2010/main" val="1496956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992541" y="1155869"/>
            <a:ext cx="9706939" cy="50640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endParaRPr lang="en-US" b="1" dirty="0">
              <a:solidFill>
                <a:srgbClr val="FF0000"/>
              </a:solidFill>
              <a:latin typeface="Alexandria" pitchFamily="2" charset="-78"/>
              <a:cs typeface="Alexandria" pitchFamily="2" charset="-78"/>
            </a:endParaRPr>
          </a:p>
          <a:p>
            <a:pPr algn="justLow" rtl="1"/>
            <a:endParaRPr lang="en-US" b="1" dirty="0">
              <a:solidFill>
                <a:srgbClr val="FF0000"/>
              </a:solidFill>
              <a:latin typeface="Alexandria" pitchFamily="2" charset="-78"/>
              <a:cs typeface="Alexandria" pitchFamily="2" charset="-78"/>
            </a:endParaRPr>
          </a:p>
          <a:p>
            <a:pPr algn="justLow" rtl="1"/>
            <a:endParaRPr lang="en-US" b="1" dirty="0">
              <a:solidFill>
                <a:srgbClr val="FF0000"/>
              </a:solidFill>
              <a:latin typeface="Alexandria" pitchFamily="2" charset="-78"/>
              <a:cs typeface="Alexandria" pitchFamily="2" charset="-78"/>
            </a:endParaRPr>
          </a:p>
          <a:p>
            <a:pPr algn="justLow" rtl="1"/>
            <a:endParaRPr lang="en-US" b="1" dirty="0">
              <a:solidFill>
                <a:srgbClr val="FF0000"/>
              </a:solidFill>
              <a:latin typeface="Alexandria" pitchFamily="2" charset="-78"/>
              <a:cs typeface="Alexandria" pitchFamily="2" charset="-78"/>
            </a:endParaRPr>
          </a:p>
          <a:p>
            <a:pPr algn="justLow" rtl="1"/>
            <a:endParaRPr lang="en-US" b="1" dirty="0">
              <a:solidFill>
                <a:srgbClr val="FF0000"/>
              </a:solidFill>
              <a:latin typeface="Alexandria" pitchFamily="2" charset="-78"/>
              <a:cs typeface="Alexandria" pitchFamily="2" charset="-78"/>
            </a:endParaRPr>
          </a:p>
          <a:p>
            <a:pPr algn="justLow" rtl="1"/>
            <a:endParaRPr lang="en-US" b="1" dirty="0">
              <a:solidFill>
                <a:srgbClr val="FF0000"/>
              </a:solidFill>
              <a:latin typeface="Alexandria" pitchFamily="2" charset="-78"/>
              <a:cs typeface="Alexandria" pitchFamily="2" charset="-78"/>
            </a:endParaRPr>
          </a:p>
          <a:p>
            <a:pPr algn="justLow" rtl="1"/>
            <a:endParaRPr lang="en-US" b="1" dirty="0">
              <a:solidFill>
                <a:srgbClr val="FF0000"/>
              </a:solidFill>
              <a:latin typeface="Alexandria" pitchFamily="2" charset="-78"/>
              <a:cs typeface="Alexandria" pitchFamily="2" charset="-78"/>
            </a:endParaRPr>
          </a:p>
          <a:p>
            <a:pPr algn="justLow" rtl="1"/>
            <a:endParaRPr lang="ar-EG" sz="1600" b="1" dirty="0">
              <a:solidFill>
                <a:srgbClr val="00AEEF"/>
              </a:solidFill>
              <a:latin typeface="Alexandria" pitchFamily="2" charset="-78"/>
              <a:cs typeface="Alexandria" pitchFamily="2" charset="-78"/>
            </a:endParaRPr>
          </a:p>
          <a:p>
            <a:pPr algn="justLow" rtl="1"/>
            <a:endParaRPr lang="ar-EG" sz="1600" b="1" dirty="0">
              <a:solidFill>
                <a:srgbClr val="00AEEF"/>
              </a:solidFill>
              <a:latin typeface="Alexandria" pitchFamily="2" charset="-78"/>
              <a:cs typeface="Alexandria" pitchFamily="2" charset="-78"/>
            </a:endParaRPr>
          </a:p>
          <a:p>
            <a:pPr algn="justLow" rtl="1"/>
            <a:endParaRPr lang="en-US" sz="1600" b="1" dirty="0">
              <a:solidFill>
                <a:srgbClr val="00AEEF"/>
              </a:solidFill>
              <a:latin typeface="Alexandria" pitchFamily="2" charset="-78"/>
              <a:cs typeface="Alexandria" pitchFamily="2" charset="-78"/>
            </a:endParaRPr>
          </a:p>
          <a:p>
            <a:pPr algn="justLow" rtl="1"/>
            <a:endParaRPr lang="en-US" sz="1600" b="1" dirty="0">
              <a:solidFill>
                <a:srgbClr val="00AEEF"/>
              </a:solidFill>
              <a:latin typeface="Alexandria" pitchFamily="2" charset="-78"/>
              <a:cs typeface="Alexandria" pitchFamily="2" charset="-78"/>
            </a:endParaRPr>
          </a:p>
          <a:p>
            <a:pPr algn="justLow" rtl="1"/>
            <a:r>
              <a:rPr lang="ar-EG" sz="1600" b="1" dirty="0">
                <a:solidFill>
                  <a:srgbClr val="00AEEF"/>
                </a:solidFill>
                <a:latin typeface="Alexandria" pitchFamily="2" charset="-78"/>
                <a:cs typeface="Alexandria" pitchFamily="2" charset="-78"/>
              </a:rPr>
              <a:t>تمهيد : </a:t>
            </a:r>
          </a:p>
          <a:p>
            <a:pPr algn="justLow" rtl="1">
              <a:lnSpc>
                <a:spcPct val="150000"/>
              </a:lnSpc>
            </a:pPr>
            <a:r>
              <a:rPr lang="ar-EG" sz="1600" dirty="0">
                <a:solidFill>
                  <a:srgbClr val="2D3956"/>
                </a:solidFill>
                <a:latin typeface="Alexandria" pitchFamily="2" charset="-78"/>
                <a:cs typeface="Alexandria" pitchFamily="2" charset="-78"/>
              </a:rPr>
              <a:t>الشركة، أيا كان نوعهـا، يجـب أن تستند إلى تصرف قانوني وهو اتفاق الشركاء على تكوين الشركة، كما يجب أن يتوافر في هذا الاتفاق العقدي أركان العقد بصفة عامة الموضوعية والشكلية، ونظرا لخصوصية عقد الشركة؛ لذا يشترط توافر بعض الأركان الخاصة، فإذا لم تتوافر أركان العقد وشرائط صحته، بطل العقد، مع ما يترتب على هذا البطلان مـن خـصوصية في هذا المجال. أمـا إذا توافرت أركـان عـقـد الـشركة وشـروط صحته فإنه ينتج عن هذا العقد شخص معنوي جديد مستقل- كقاعدة عامة عن شخصية الشركاء المكونين للشركة ذاتها. ولا ريب أن ثبـوت الشخصية المعنوية للشركة يعتبر إيذانا بظهـور الشركة على مسرح الحياة القانونية واستمرارها في ممارسة نشاطها إلى أن يعرض لهـا سـبـب مـن أسباب الانقضاء</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،عندئذ تنحل الشركة وتدخل في طور التصفية توطئة لقسمة موجوداتها بين الشركاء.</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2" name="TextBox 1">
            <a:extLst>
              <a:ext uri="{FF2B5EF4-FFF2-40B4-BE49-F238E27FC236}">
                <a16:creationId xmlns:a16="http://schemas.microsoft.com/office/drawing/2014/main" id="{05FB9259-A17B-C1BE-2411-C0E07129718C}"/>
              </a:ext>
            </a:extLst>
          </p:cNvPr>
          <p:cNvSpPr txBox="1"/>
          <p:nvPr/>
        </p:nvSpPr>
        <p:spPr>
          <a:xfrm>
            <a:off x="4032176" y="115386"/>
            <a:ext cx="6167283" cy="2800767"/>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000" b="1" dirty="0">
                <a:solidFill>
                  <a:srgbClr val="00AEEF"/>
                </a:solidFill>
                <a:latin typeface="Alexandria" pitchFamily="2" charset="-78"/>
                <a:cs typeface="Alexandria" pitchFamily="2" charset="-78"/>
              </a:rPr>
              <a:t>خامساً : تكوين الشركة :</a:t>
            </a:r>
          </a:p>
          <a:p>
            <a:pPr algn="ctr"/>
            <a:endParaRPr lang="ar-EG" sz="2000" b="1" dirty="0">
              <a:solidFill>
                <a:srgbClr val="00AEEF"/>
              </a:solidFill>
              <a:latin typeface="Alexandria" pitchFamily="2" charset="-78"/>
              <a:cs typeface="Alexandria" pitchFamily="2" charset="-78"/>
            </a:endParaRP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15769067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811487" y="1155869"/>
            <a:ext cx="6584100"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يجـب أن يـتـوافر في عقـد الـشركة - كفـيـره مـن العـقـود - الأركـان الموضوعية العامة وهي: التراضي، والمحل، والسبب، فضلاً عن الأركان الموضوعية الخاصة بعقد الشركة، ولما كانت الشركة ستتعامل مع الغير، لذا فقد وجب إحاطة الغير علماً بوجودها على مسرح الحياة القانونية، ومـن فإنـه يـلـزم تـوافر الأركان الشكلية للعقد. وإذا تخلف أحد أركان العقد بطلت الشركة ، غير أن هذا البطلان ينفرد ببعض الخصائص التي تميزه عن القواعد العامة وعلى ذلك، نتناول دراسة أركـان عـقـد الـشركة ، وجـزاء تخلف أحد أركان عقد الشركة.</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low angle view of a city">
            <a:extLst>
              <a:ext uri="{FF2B5EF4-FFF2-40B4-BE49-F238E27FC236}">
                <a16:creationId xmlns:a16="http://schemas.microsoft.com/office/drawing/2014/main" id="{465FBB85-0331-423A-C4C9-1E3BEFF0B9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0885" y="1176708"/>
            <a:ext cx="2973515" cy="4707605"/>
          </a:xfrm>
          <a:prstGeom prst="rect">
            <a:avLst/>
          </a:prstGeom>
        </p:spPr>
      </p:pic>
    </p:spTree>
    <p:extLst>
      <p:ext uri="{BB962C8B-B14F-4D97-AF65-F5344CB8AC3E}">
        <p14:creationId xmlns:p14="http://schemas.microsoft.com/office/powerpoint/2010/main" val="3172661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866640" y="952845"/>
            <a:ext cx="6505744" cy="56602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1- أركان عقد الشركة:</a:t>
            </a:r>
          </a:p>
          <a:p>
            <a:pPr algn="justLow" rtl="1">
              <a:lnSpc>
                <a:spcPct val="150000"/>
              </a:lnSpc>
            </a:pPr>
            <a:r>
              <a:rPr lang="ar-EG" sz="1600" dirty="0">
                <a:solidFill>
                  <a:srgbClr val="2D3956"/>
                </a:solidFill>
                <a:latin typeface="Alexandria" pitchFamily="2" charset="-78"/>
                <a:cs typeface="Alexandria" pitchFamily="2" charset="-78"/>
              </a:rPr>
              <a:t>تقتضي دراسـة أركـان عـقـد الـشركة، بيـان الأركان الموضوعية لعقـد الشركة ، والأركان الشكلية لعقد الشركة </a:t>
            </a:r>
          </a:p>
          <a:p>
            <a:pPr algn="justLow" rtl="1">
              <a:lnSpc>
                <a:spcPct val="150000"/>
              </a:lnSpc>
            </a:pPr>
            <a:r>
              <a:rPr lang="ar-EG" sz="1600" b="1" dirty="0">
                <a:solidFill>
                  <a:srgbClr val="00AEEF"/>
                </a:solidFill>
                <a:latin typeface="Alexandria" pitchFamily="2" charset="-78"/>
                <a:cs typeface="Alexandria" pitchFamily="2" charset="-78"/>
              </a:rPr>
              <a:t>الأركان الموضوعية لعقد الشركة:</a:t>
            </a:r>
          </a:p>
          <a:p>
            <a:pPr algn="justLow" rtl="1">
              <a:lnSpc>
                <a:spcPct val="150000"/>
              </a:lnSpc>
            </a:pPr>
            <a:r>
              <a:rPr lang="ar-EG" sz="1600" dirty="0">
                <a:solidFill>
                  <a:srgbClr val="2D3956"/>
                </a:solidFill>
                <a:latin typeface="Alexandria" pitchFamily="2" charset="-78"/>
                <a:cs typeface="Alexandria" pitchFamily="2" charset="-78"/>
              </a:rPr>
              <a:t>تنقسم الأركان الموضوعية لعقد الشركة إلى قسمين: الأركان الموضوعية العامة ، والأركان الموضوعية الخاصة .</a:t>
            </a:r>
          </a:p>
          <a:p>
            <a:pPr algn="justLow" rtl="1">
              <a:lnSpc>
                <a:spcPct val="150000"/>
              </a:lnSpc>
            </a:pPr>
            <a:r>
              <a:rPr lang="ar-EG" sz="1600" b="1" dirty="0">
                <a:solidFill>
                  <a:srgbClr val="00AEEF"/>
                </a:solidFill>
                <a:latin typeface="Alexandria" pitchFamily="2" charset="-78"/>
                <a:cs typeface="Alexandria" pitchFamily="2" charset="-78"/>
              </a:rPr>
              <a:t>الأركان الموضوعية العامة:</a:t>
            </a:r>
          </a:p>
          <a:p>
            <a:pPr algn="justLow" rtl="1">
              <a:lnSpc>
                <a:spcPct val="150000"/>
              </a:lnSpc>
            </a:pPr>
            <a:r>
              <a:rPr lang="ar-EG" sz="1600" dirty="0">
                <a:solidFill>
                  <a:srgbClr val="2D3956"/>
                </a:solidFill>
                <a:latin typeface="Alexandria" pitchFamily="2" charset="-78"/>
                <a:cs typeface="Alexandria" pitchFamily="2" charset="-78"/>
              </a:rPr>
              <a:t>إذا كان الـركـن هـو مـا لا يتصور وجـود الشيء بدونـه، لذا فإنه لا يتصور وجود عقد الشركة بدون الأركان التالية: التراضي أولا، والمحل ثانيا، والسبب ثالثا.</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low angle view of a city">
            <a:extLst>
              <a:ext uri="{FF2B5EF4-FFF2-40B4-BE49-F238E27FC236}">
                <a16:creationId xmlns:a16="http://schemas.microsoft.com/office/drawing/2014/main" id="{0C3CEB5A-22C4-B571-F2D1-2EF89851C6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6200" y="1155869"/>
            <a:ext cx="2973515" cy="4707605"/>
          </a:xfrm>
          <a:prstGeom prst="rect">
            <a:avLst/>
          </a:prstGeom>
        </p:spPr>
      </p:pic>
    </p:spTree>
    <p:extLst>
      <p:ext uri="{BB962C8B-B14F-4D97-AF65-F5344CB8AC3E}">
        <p14:creationId xmlns:p14="http://schemas.microsoft.com/office/powerpoint/2010/main" val="32329065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507DA2-2B6F-3238-93CC-00E611F1C95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EDC9AC7-7944-E234-744B-1FE6E765BB5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DCFB868-5430-84EB-5EE9-FB1C9E841BD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59953B4-3DD4-6249-6EAE-C45E220C01D6}"/>
              </a:ext>
            </a:extLst>
          </p:cNvPr>
          <p:cNvSpPr/>
          <p:nvPr/>
        </p:nvSpPr>
        <p:spPr>
          <a:xfrm>
            <a:off x="1415143" y="1198736"/>
            <a:ext cx="10472057" cy="51583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b="1" dirty="0">
              <a:solidFill>
                <a:srgbClr val="00AEEF"/>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أولاً: التراضي: </a:t>
            </a:r>
          </a:p>
          <a:p>
            <a:pPr algn="justLow" rtl="1">
              <a:lnSpc>
                <a:spcPct val="150000"/>
              </a:lnSpc>
            </a:pPr>
            <a:r>
              <a:rPr lang="ar-EG" sz="1600" dirty="0">
                <a:solidFill>
                  <a:srgbClr val="2D3956"/>
                </a:solidFill>
                <a:latin typeface="Alexandria" pitchFamily="2" charset="-78"/>
                <a:cs typeface="Alexandria" pitchFamily="2" charset="-78"/>
              </a:rPr>
              <a:t>لا يتصور وجود العقد إلا إذا وجدت الإرادة ابتداء بيد أن وجود الإرادة غير كاف في  ذاته، بل يجب ان تكون هذه الإرادة صحيحة خالية من العيوب التي قد تلحق بها (عيوب الإرادة)، وأن تكون صادرة عن شخص متمتع بالأهلية. </a:t>
            </a:r>
          </a:p>
          <a:p>
            <a:pPr algn="justLow" rtl="1">
              <a:lnSpc>
                <a:spcPct val="150000"/>
              </a:lnSpc>
            </a:pPr>
            <a:r>
              <a:rPr lang="ar-EG" b="1" dirty="0">
                <a:solidFill>
                  <a:srgbClr val="00AEEF"/>
                </a:solidFill>
                <a:latin typeface="Alexandria" pitchFamily="2" charset="-78"/>
                <a:cs typeface="Alexandria" pitchFamily="2" charset="-78"/>
              </a:rPr>
              <a:t>1-وجود الرضاء :</a:t>
            </a:r>
          </a:p>
          <a:p>
            <a:pPr algn="justLow" rtl="1">
              <a:lnSpc>
                <a:spcPct val="150000"/>
              </a:lnSpc>
            </a:pPr>
            <a:r>
              <a:rPr lang="ar-EG" sz="1600" dirty="0">
                <a:solidFill>
                  <a:srgbClr val="2D3956"/>
                </a:solidFill>
                <a:latin typeface="Alexandria" pitchFamily="2" charset="-78"/>
                <a:cs typeface="Alexandria" pitchFamily="2" charset="-78"/>
              </a:rPr>
              <a:t>يقصد بالتراضي تطابق وتوافق إرادتين - أو أكثر - على إحداث أثر قانوني معين. ومن المعلوم أن الإرادة من العوامـل الكامنة في النفس ولا يمكن الاطلاع عليها إلا إذا أفصح عنها وذلك بالتعبير عنها، وعلى ذلك فوجود التراضي يتطلب التعبير عن الإرادة، ثم تطابق هذه الإرادة بوجه عام.</a:t>
            </a:r>
          </a:p>
          <a:p>
            <a:pPr algn="justLow" rtl="1">
              <a:lnSpc>
                <a:spcPct val="150000"/>
              </a:lnSpc>
            </a:pPr>
            <a:r>
              <a:rPr lang="ar-EG" sz="1600" dirty="0">
                <a:solidFill>
                  <a:srgbClr val="2D3956"/>
                </a:solidFill>
                <a:latin typeface="Alexandria" pitchFamily="2" charset="-78"/>
                <a:cs typeface="Alexandria" pitchFamily="2" charset="-78"/>
              </a:rPr>
              <a:t>وعليه يجب أن تتطابق إرادة جميع الشركاء في عقد الشركة على شروط العقد الجوهرية التي تم الإفصاح عنها في عقد تأسيس الشركة، كرأس مال الشركة، وغرضها، ومدتها، ومقـدار الحصة وطبيعتهـا. أمـا إذا كـان رضـاء الشركاء غير حقيقي أي صوري كانت الشركة باطلة، لعدم مشروعية السبب بالتحايل على القانون، كما لو أبرم عقد شركة صوري بهدف تحديد المسؤولية خروجا على قاعدة الضمان العام، أو عدم اتفاق الشركاء على محل الشركة.</a:t>
            </a: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5D692219-DD98-3DE4-39B0-DDC31E6526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A1662F04-B2AB-B565-CF44-0EF8355469F4}"/>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4539542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AD84D-08F5-D012-1C58-23CD11044A3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D76A4F4-ED04-7795-3644-58797C48C5A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E47110B-E00B-B10C-21EB-2BBCB4A5A5F5}"/>
              </a:ext>
            </a:extLst>
          </p:cNvPr>
          <p:cNvSpPr/>
          <p:nvPr/>
        </p:nvSpPr>
        <p:spPr>
          <a:xfrm>
            <a:off x="8618800"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2ECF142-8D09-5F0B-941B-CF8F123C82D5}"/>
              </a:ext>
            </a:extLst>
          </p:cNvPr>
          <p:cNvSpPr/>
          <p:nvPr/>
        </p:nvSpPr>
        <p:spPr>
          <a:xfrm>
            <a:off x="5393804" y="894092"/>
            <a:ext cx="6001784" cy="5781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۲- سلامة الإرادة من العيوب:</a:t>
            </a:r>
          </a:p>
          <a:p>
            <a:pPr algn="justLow" rtl="1">
              <a:lnSpc>
                <a:spcPct val="150000"/>
              </a:lnSpc>
            </a:pPr>
            <a:r>
              <a:rPr lang="ar-EG" sz="1600" dirty="0">
                <a:solidFill>
                  <a:srgbClr val="2D3956"/>
                </a:solidFill>
                <a:latin typeface="Alexandria" pitchFamily="2" charset="-78"/>
                <a:cs typeface="Alexandria" pitchFamily="2" charset="-78"/>
              </a:rPr>
              <a:t>لا يكفـي وجـود الرضاء بين الشركاء على عقد الشركة، وإنما يجب أن يكـون سـليما وخاليـا مـن عيـوب الإرادة وهـي: الغلـط والتدليس والاستغلال والإكراه، حيث يترتب على وجود عيـب مـن هـذه العيوب قابلية عقد الشركة للإبطال لمصلحة الشريك الذي تعرض لأحد هذه الأسباب.</a:t>
            </a:r>
          </a:p>
          <a:p>
            <a:pPr algn="justLow" rtl="1">
              <a:lnSpc>
                <a:spcPct val="150000"/>
              </a:lnSpc>
            </a:pPr>
            <a:r>
              <a:rPr lang="ar-EG" sz="1600" dirty="0">
                <a:solidFill>
                  <a:srgbClr val="2D3956"/>
                </a:solidFill>
                <a:latin typeface="Alexandria" pitchFamily="2" charset="-78"/>
                <a:cs typeface="Alexandria" pitchFamily="2" charset="-78"/>
              </a:rPr>
              <a:t>.1- </a:t>
            </a:r>
            <a:r>
              <a:rPr lang="ar-EG" sz="1600" b="1" dirty="0">
                <a:solidFill>
                  <a:srgbClr val="00AEEF"/>
                </a:solidFill>
                <a:latin typeface="Alexandria" pitchFamily="2" charset="-78"/>
                <a:cs typeface="Alexandria" pitchFamily="2" charset="-78"/>
              </a:rPr>
              <a:t>الغلط</a:t>
            </a:r>
            <a:r>
              <a:rPr lang="ar-EG" sz="1600" dirty="0">
                <a:solidFill>
                  <a:srgbClr val="2D3956"/>
                </a:solidFill>
                <a:latin typeface="Alexandria" pitchFamily="2" charset="-78"/>
                <a:cs typeface="Alexandria" pitchFamily="2" charset="-78"/>
              </a:rPr>
              <a:t>: الغلط المعيب هو الغلط الجوهري الذي يؤثر على صحة العقد، بحيث يدفع إلى التعاقد، ولولاه لما أقدم المتعاقد على إبرام العقد، مثال ذلك وقـوع الغلط في شكل الشركة، كما لو قصد الشخص الدخول كشريك موصي تتحدد مسؤوليته بمقدار حصته في رأس مال شركة التوصية البسيطة، ثم تبين أن الشركة شركة تضامن: مسؤوليته مسؤولية مطلقـة عـن ديـون الشركة .</a:t>
            </a:r>
            <a:endParaRPr lang="en-US" sz="1600" dirty="0">
              <a:solidFill>
                <a:srgbClr val="2D3956"/>
              </a:solidFill>
              <a:latin typeface="Alexandria" pitchFamily="2" charset="-78"/>
              <a:cs typeface="Alexandria" pitchFamily="2" charset="-78"/>
            </a:endParaRPr>
          </a:p>
          <a:p>
            <a:pPr algn="justLow" rtl="1">
              <a:lnSpc>
                <a:spcPct val="150000"/>
              </a:lnSpc>
            </a:pPr>
            <a:endParaRPr lang="en-US" sz="1600"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E6768FF1-B815-4138-AC5C-C06072E7FDC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E6BA196-402F-2BB9-9E2D-75A4A1859697}"/>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low angle view of a city">
            <a:extLst>
              <a:ext uri="{FF2B5EF4-FFF2-40B4-BE49-F238E27FC236}">
                <a16:creationId xmlns:a16="http://schemas.microsoft.com/office/drawing/2014/main" id="{64B05B5D-5D41-D378-62E9-A967D6F9FA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94549" y="1197549"/>
            <a:ext cx="2973515" cy="4707605"/>
          </a:xfrm>
          <a:prstGeom prst="rect">
            <a:avLst/>
          </a:prstGeom>
        </p:spPr>
      </p:pic>
    </p:spTree>
    <p:extLst>
      <p:ext uri="{BB962C8B-B14F-4D97-AF65-F5344CB8AC3E}">
        <p14:creationId xmlns:p14="http://schemas.microsoft.com/office/powerpoint/2010/main" val="35816010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699322" y="638057"/>
            <a:ext cx="6579732" cy="52670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ب التدليس: </a:t>
            </a:r>
          </a:p>
          <a:p>
            <a:pPr algn="justLow" rtl="1">
              <a:lnSpc>
                <a:spcPct val="150000"/>
              </a:lnSpc>
            </a:pPr>
            <a:r>
              <a:rPr lang="ar-EG" sz="1600" dirty="0">
                <a:solidFill>
                  <a:srgbClr val="2D3956"/>
                </a:solidFill>
                <a:latin typeface="Alexandria" pitchFamily="2" charset="-78"/>
                <a:cs typeface="Alexandria" pitchFamily="2" charset="-78"/>
              </a:rPr>
              <a:t>التدليس هـو تضليل المتعاقد باستعمال وسائل احتياليـة، سـواء اكانت قوليـة أم فعلية، بحيث تكـون هـذه الوسائل هـي الباعـث الـدافع إلى التعاقد. وعليه فإن التدليس عادة ما يكون في شركات الأمـوال (المساهمة). حيث يلجأ المؤسسون إلى بعض الطرق الاحتيالية، كتقديم بيانات كاذبة لحمل الجمهور على الاكتتاب في أسهم الشركة المزمع تأسيسها، وقد يتبين فيما بعد أنها شركة وهمية لا وجود لها في الواقع.</a:t>
            </a:r>
          </a:p>
          <a:p>
            <a:pPr algn="justLow" rtl="1"/>
            <a:r>
              <a:rPr lang="ar-EG" b="1" dirty="0">
                <a:solidFill>
                  <a:srgbClr val="00AEEF"/>
                </a:solidFill>
                <a:latin typeface="Alexandria" pitchFamily="2" charset="-78"/>
                <a:cs typeface="Alexandria" pitchFamily="2" charset="-78"/>
              </a:rPr>
              <a:t>ج- الإكراه: </a:t>
            </a:r>
          </a:p>
          <a:p>
            <a:pPr algn="justLow" rtl="1">
              <a:lnSpc>
                <a:spcPct val="150000"/>
              </a:lnSpc>
            </a:pPr>
            <a:r>
              <a:rPr lang="ar-EG" sz="1600" dirty="0">
                <a:solidFill>
                  <a:srgbClr val="2D3956"/>
                </a:solidFill>
                <a:latin typeface="Alexandria" pitchFamily="2" charset="-78"/>
                <a:cs typeface="Alexandria" pitchFamily="2" charset="-78"/>
              </a:rPr>
              <a:t>الإكراه هو ضغط يقع على شخص دون حق، بقصد الوصول إلى غرض غـيـر مـشـروع، فيحـدث في نفس المتعاقـد رهـبـة تدفعـه إلى التعاقد والإكراه بهذا المعنى نادر الوقوع في مجال الشركات. </a:t>
            </a: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246893" y="1933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close-up of a book">
            <a:extLst>
              <a:ext uri="{FF2B5EF4-FFF2-40B4-BE49-F238E27FC236}">
                <a16:creationId xmlns:a16="http://schemas.microsoft.com/office/drawing/2014/main" id="{8ED95AFE-20E1-05B9-67F2-B8548CAD01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369" y="1155869"/>
            <a:ext cx="3656462" cy="4134339"/>
          </a:xfrm>
          <a:prstGeom prst="rect">
            <a:avLst/>
          </a:prstGeom>
        </p:spPr>
      </p:pic>
    </p:spTree>
    <p:extLst>
      <p:ext uri="{BB962C8B-B14F-4D97-AF65-F5344CB8AC3E}">
        <p14:creationId xmlns:p14="http://schemas.microsoft.com/office/powerpoint/2010/main" val="16979166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8BB95-BE74-297A-1104-32C8CB36D57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9E47B1A-1D7D-AAEF-0E50-79FB4884625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F53F655-CCA2-AC97-637D-BFED15B51E40}"/>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42D1A07-D14D-6385-5924-8406F4B26F43}"/>
              </a:ext>
            </a:extLst>
          </p:cNvPr>
          <p:cNvSpPr/>
          <p:nvPr/>
        </p:nvSpPr>
        <p:spPr>
          <a:xfrm>
            <a:off x="1356851" y="1463468"/>
            <a:ext cx="9922203" cy="44416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3- الأهلية:</a:t>
            </a:r>
          </a:p>
          <a:p>
            <a:pPr algn="justLow" rtl="1">
              <a:lnSpc>
                <a:spcPct val="150000"/>
              </a:lnSpc>
            </a:pPr>
            <a:r>
              <a:rPr lang="ar-EG" sz="1600" dirty="0">
                <a:solidFill>
                  <a:srgbClr val="2D3956"/>
                </a:solidFill>
                <a:latin typeface="Alexandria" pitchFamily="2" charset="-78"/>
                <a:cs typeface="Alexandria" pitchFamily="2" charset="-78"/>
              </a:rPr>
              <a:t>يجب أن يكون الشريك أهلاً لإبرام عقد الشركة، باعتبار أن عقد الشركة مـن الـتـصرفات الدائرة بين النفع والضرر، وتختلف الأهليـة بـاختلاف شكل الشركة، ووصف الشريك.</a:t>
            </a:r>
          </a:p>
          <a:p>
            <a:pPr algn="justLow" rtl="1">
              <a:lnSpc>
                <a:spcPct val="150000"/>
              </a:lnSpc>
            </a:pPr>
            <a:r>
              <a:rPr lang="ar-EG" sz="1600" dirty="0">
                <a:solidFill>
                  <a:srgbClr val="2D3956"/>
                </a:solidFill>
                <a:latin typeface="Alexandria" pitchFamily="2" charset="-78"/>
                <a:cs typeface="Alexandria" pitchFamily="2" charset="-78"/>
              </a:rPr>
              <a:t>1 - كقاعدة عامة، يجب أن يكـون الـشريك بالغـا سـن الـرشـد، ولم يقم به مانع قانوني، كالجنون أو العته أو السفه،حتى يكون أهلأ لمباشرة التجارة، والدخول كشريك في كافة أنواع الشركات،سواء أكانت من شركات الأشخاص أم من شركات الأموال.</a:t>
            </a:r>
          </a:p>
          <a:p>
            <a:pPr algn="justLow" rtl="1">
              <a:lnSpc>
                <a:spcPct val="150000"/>
              </a:lnSpc>
            </a:pPr>
            <a:r>
              <a:rPr lang="ar-EG" sz="1600" dirty="0">
                <a:solidFill>
                  <a:srgbClr val="2D3956"/>
                </a:solidFill>
                <a:latin typeface="Alexandria" pitchFamily="2" charset="-78"/>
                <a:cs typeface="Alexandria" pitchFamily="2" charset="-78"/>
              </a:rPr>
              <a:t>ب - أما القاصر الذي لم يبلغ بعـد السن القانوني ، فلا يجوز له مباشرة التجارة أصلا و بالتبعية لا يجوز له الدخول في إحدى الشركات، ما لم يكن قد حصل على إذن مـن المحكمة المختصة، عندئذ يعتبر القاصر الماذون له بالتجارة كامل الأهلية في حدود هذا الإذن.</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8EEC4C5D-0E05-760E-FC3A-35F51F1F92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A8F78B9B-3CF4-C808-F2B9-04C663483D5C}"/>
              </a:ext>
            </a:extLst>
          </p:cNvPr>
          <p:cNvSpPr/>
          <p:nvPr/>
        </p:nvSpPr>
        <p:spPr>
          <a:xfrm>
            <a:off x="2246893" y="1933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8040070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ثانيا: المحل: </a:t>
            </a:r>
          </a:p>
          <a:p>
            <a:pPr algn="justLow" rtl="1">
              <a:lnSpc>
                <a:spcPct val="150000"/>
              </a:lnSpc>
            </a:pPr>
            <a:r>
              <a:rPr lang="ar-EG" sz="1600" dirty="0">
                <a:solidFill>
                  <a:srgbClr val="2D3956"/>
                </a:solidFill>
                <a:latin typeface="Alexandria" pitchFamily="2" charset="-78"/>
                <a:cs typeface="Alexandria" pitchFamily="2" charset="-78"/>
              </a:rPr>
              <a:t>يجب أن يكـون لـكـل عـقـد مـحـل يـضـاف إليـه، وبـدن الدخول في تفصيلات الخلاف الفقهـي حـول طبيعة المحـل: وهـل هـو مـن أركان العقـد أم الالتزام أم الإرادة المنشئة للتصرف القانوني، فإنه يجب التمييز بين محل الشركة ومحل التزام الشريك . </a:t>
            </a:r>
          </a:p>
          <a:p>
            <a:pPr algn="justLow" rtl="1"/>
            <a:r>
              <a:rPr lang="ar-EG" sz="1600" b="1" dirty="0">
                <a:solidFill>
                  <a:srgbClr val="00AEEF"/>
                </a:solidFill>
                <a:latin typeface="Alexandria" pitchFamily="2" charset="-78"/>
                <a:cs typeface="Alexandria" pitchFamily="2" charset="-78"/>
              </a:rPr>
              <a:t>1-   فاما عن محل الشركة:</a:t>
            </a:r>
          </a:p>
          <a:p>
            <a:pPr algn="justLow" rtl="1">
              <a:lnSpc>
                <a:spcPct val="150000"/>
              </a:lnSpc>
            </a:pPr>
            <a:r>
              <a:rPr lang="ar-EG" sz="1600" dirty="0">
                <a:solidFill>
                  <a:srgbClr val="2D3956"/>
                </a:solidFill>
                <a:latin typeface="Alexandria" pitchFamily="2" charset="-78"/>
                <a:cs typeface="Alexandria" pitchFamily="2" charset="-78"/>
              </a:rPr>
              <a:t>فهو الغرض الذي تكونت الشركة من أجله والذي تسعى إلى تحقيقه من خلال الحصص المكونة لرأس المال؛ فمحل الشركة بمثابة النشاط الاقتصادي الذي أنشئت الشركة من أجله واستنادا إلى ما تقدم، فإنه يشترط في محل الشركة ما يلي:</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629620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BB0E7E-F374-FA8F-8FBF-8CB3ABBB165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481FFCF-4692-FB2A-F134-50EB7F428BD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E3BD83E-E4E8-D10E-C944-188B2178CEAF}"/>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324E257-E10C-E9B2-B033-C35202BE436A}"/>
              </a:ext>
            </a:extLst>
          </p:cNvPr>
          <p:cNvSpPr/>
          <p:nvPr/>
        </p:nvSpPr>
        <p:spPr>
          <a:xfrm>
            <a:off x="1356851" y="1463468"/>
            <a:ext cx="9922203" cy="44416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Low" rtl="1">
              <a:lnSpc>
                <a:spcPct val="150000"/>
              </a:lnSpc>
              <a:buAutoNum type="arabic1Minus"/>
            </a:pPr>
            <a:r>
              <a:rPr lang="ar-EG" sz="1600" dirty="0">
                <a:solidFill>
                  <a:srgbClr val="2D3956"/>
                </a:solidFill>
                <a:latin typeface="Alexandria" pitchFamily="2" charset="-78"/>
                <a:cs typeface="Alexandria" pitchFamily="2" charset="-78"/>
              </a:rPr>
              <a:t>يجب أن يكون محل الشركة مشروعا غير مخالف للنظام العام والآداب؛ فإذا انشئت شركة بهدف الاتجار في المخدرات أو البضائع المهربة أو تزييف النقود أو إدارة محل للقمار أو الدعارة، كانت باطلة بطلانا مطلقا لعدم مشروعية المحـل. والعبرة في مشروعية نشاط الشركة ليس مجـرد الـنص على مشروعيته في العقد بل النشاط الحقيقي للشركة إذا اختلفا.</a:t>
            </a:r>
          </a:p>
          <a:p>
            <a:pPr marL="457200" indent="-457200" algn="justLow" rtl="1">
              <a:lnSpc>
                <a:spcPct val="150000"/>
              </a:lnSpc>
              <a:buAutoNum type="arabic1Minus"/>
            </a:pPr>
            <a:r>
              <a:rPr lang="ar-EG" sz="1600" dirty="0">
                <a:solidFill>
                  <a:srgbClr val="2D3956"/>
                </a:solidFill>
                <a:latin typeface="Alexandria" pitchFamily="2" charset="-78"/>
                <a:cs typeface="Alexandria" pitchFamily="2" charset="-78"/>
              </a:rPr>
              <a:t> يجب أن يكون محل الشركة ممكنا ماديا وقانونيا: وإذا كانت الاستحالة المادية لمحل عقد الشركة غير متصورة، حيث يهدف الشركاء إلى تحقيق الربح من خلال ممارسة نشاطها، إلا أن الاستحالة القانونية متصورة عملاً كما لو تكونت شركة للقيام بنشاط يحظر القانون عليها القيام به، لتعلقه باقتصاد الدولة تحقيقا لاعتبارات اقتصادية ومالية وحماية للادخار العام والائتمان. حيث يحظر القانون على الشركة ذات المسؤولية المحدودة مزاولة أعمال التامين أو أعمال البنوك أو أعمال الإدخار أو تلقي الودائع أو استثمارالأموال لحساب الغير.</a:t>
            </a:r>
          </a:p>
        </p:txBody>
      </p:sp>
      <p:pic>
        <p:nvPicPr>
          <p:cNvPr id="5" name="Graphic 21">
            <a:extLst>
              <a:ext uri="{FF2B5EF4-FFF2-40B4-BE49-F238E27FC236}">
                <a16:creationId xmlns:a16="http://schemas.microsoft.com/office/drawing/2014/main" id="{3F5EC84A-6F49-3A94-13FD-2BC6AF12993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3E6B147A-C214-6BBC-5B2E-958BDC4DAFB9}"/>
              </a:ext>
            </a:extLst>
          </p:cNvPr>
          <p:cNvSpPr/>
          <p:nvPr/>
        </p:nvSpPr>
        <p:spPr>
          <a:xfrm>
            <a:off x="2246893" y="1933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237256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80236" y="1038121"/>
            <a:ext cx="6839604" cy="49065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b="1"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ج- كما يجب أن يكون محل الشركة معينا أو قابلا للتعيين، ومن ثم لا يجوز إنشاء شركة للقيام «بكافة العمليات التجارية والصناعية والمالية».</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٢- أما بالنسبة إلى محل التزام الشريك:</a:t>
            </a:r>
          </a:p>
          <a:p>
            <a:pPr algn="justLow" rtl="1">
              <a:lnSpc>
                <a:spcPct val="150000"/>
              </a:lnSpc>
            </a:pPr>
            <a:r>
              <a:rPr lang="ar-EG" sz="1600" dirty="0">
                <a:solidFill>
                  <a:srgbClr val="2D3956"/>
                </a:solidFill>
                <a:latin typeface="Alexandria" pitchFamily="2" charset="-78"/>
                <a:cs typeface="Alexandria" pitchFamily="2" charset="-78"/>
              </a:rPr>
              <a:t>محـل التـزام كـل شـريك في الشركة هـو مـا يقدمه الشريك مساهمة في تكوين رأس مال الشركة، سواء في شكل حصة أو سهم، نقديا كان أو عينيا.</a:t>
            </a: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close-up of a book">
            <a:extLst>
              <a:ext uri="{FF2B5EF4-FFF2-40B4-BE49-F238E27FC236}">
                <a16:creationId xmlns:a16="http://schemas.microsoft.com/office/drawing/2014/main" id="{8E537230-4EF5-E541-93A1-7EE607FEEC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3665" y="1155869"/>
            <a:ext cx="3382071" cy="4391491"/>
          </a:xfrm>
          <a:prstGeom prst="rect">
            <a:avLst/>
          </a:prstGeom>
        </p:spPr>
      </p:pic>
    </p:spTree>
    <p:extLst>
      <p:ext uri="{BB962C8B-B14F-4D97-AF65-F5344CB8AC3E}">
        <p14:creationId xmlns:p14="http://schemas.microsoft.com/office/powerpoint/2010/main" val="715235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59484" y="856527"/>
            <a:ext cx="7136102" cy="59557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EG" b="1" dirty="0">
                <a:solidFill>
                  <a:srgbClr val="00AEEF"/>
                </a:solidFill>
                <a:latin typeface="Alexandria" pitchFamily="2" charset="-78"/>
                <a:cs typeface="Alexandria" pitchFamily="2" charset="-78"/>
              </a:rPr>
              <a:t>ثالثا: السبب :</a:t>
            </a:r>
          </a:p>
          <a:p>
            <a:pPr algn="r" rtl="1">
              <a:lnSpc>
                <a:spcPct val="150000"/>
              </a:lnSpc>
            </a:pPr>
            <a:r>
              <a:rPr lang="ar-EG" sz="1600" dirty="0">
                <a:solidFill>
                  <a:srgbClr val="2D3956"/>
                </a:solidFill>
                <a:latin typeface="Alexandria" pitchFamily="2" charset="-78"/>
                <a:cs typeface="Alexandria" pitchFamily="2" charset="-78"/>
              </a:rPr>
              <a:t> عقد الشركة كغيره مـن العقـود- يجـب أن يتوافر فيـه ركـن الـسبب،ويمكن التمييز- كما هو الحال في محل الشركة بين سبب الشركة وبين سبب التزام الشريك</a:t>
            </a:r>
          </a:p>
          <a:p>
            <a:pPr algn="r" rtl="1"/>
            <a:r>
              <a:rPr lang="ar-EG" b="1" dirty="0">
                <a:solidFill>
                  <a:srgbClr val="00AEEF"/>
                </a:solidFill>
                <a:latin typeface="Alexandria" pitchFamily="2" charset="-78"/>
                <a:cs typeface="Alexandria" pitchFamily="2" charset="-78"/>
              </a:rPr>
              <a:t>۱- سبب الشركة:</a:t>
            </a:r>
          </a:p>
          <a:p>
            <a:pPr algn="r" rtl="1">
              <a:lnSpc>
                <a:spcPct val="150000"/>
              </a:lnSpc>
            </a:pPr>
            <a:r>
              <a:rPr lang="ar-EG" sz="1600" dirty="0">
                <a:solidFill>
                  <a:srgbClr val="2D3956"/>
                </a:solidFill>
                <a:latin typeface="Alexandria" pitchFamily="2" charset="-78"/>
                <a:cs typeface="Alexandria" pitchFamily="2" charset="-78"/>
              </a:rPr>
              <a:t>فسبب عقد الشركة هو الباعث الدافع إلى التعاقد، وهو رغبة الشركاء في تحقيق الربح من خلال المشروع الذي كونه الشركاء، ومـن ثـم يتصف هذا السبب بالمشروعية دائما، ما لم يكن السبب الدافع إلى التعاقد يكمن في تحقيق غرض آخر؛ فتبطل الشركة عندئذ، لعدم مشروعية السبب، كما هو الحال عند تكـويـن شـركة بقصد التحايـل عـلـى قـوانين الضرائب، أو بقـصـد الـسيطرة والاحتكار وليس الربح في ذاته. </a:t>
            </a:r>
          </a:p>
          <a:p>
            <a:pPr algn="r" rtl="1"/>
            <a:r>
              <a:rPr lang="ar-EG" b="1" dirty="0">
                <a:solidFill>
                  <a:srgbClr val="00AEEF"/>
                </a:solidFill>
                <a:latin typeface="Alexandria" pitchFamily="2" charset="-78"/>
                <a:cs typeface="Alexandria" pitchFamily="2" charset="-78"/>
              </a:rPr>
              <a:t>2-سبب التزام كل شريك :</a:t>
            </a:r>
          </a:p>
          <a:p>
            <a:pPr algn="r" rtl="1">
              <a:lnSpc>
                <a:spcPct val="150000"/>
              </a:lnSpc>
            </a:pPr>
            <a:r>
              <a:rPr lang="ar-EG" sz="1600" dirty="0">
                <a:solidFill>
                  <a:srgbClr val="2D3956"/>
                </a:solidFill>
                <a:latin typeface="Alexandria" pitchFamily="2" charset="-78"/>
                <a:cs typeface="Alexandria" pitchFamily="2" charset="-78"/>
              </a:rPr>
              <a:t>أما سبب التزام الشريك، قد يكون هـو التـزام غيره من الشركاء بتقديم حصصهم باعتبار أن عقد الشركة من العقود الملزمة للجانبين. وقد يتبلور سبب التزام الشريك في الباعث الذي دفعه إلى إبرام عقد الشركة والدخول فيها بهدف تحقيق الربح.</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301809" y="27258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close-up of a book">
            <a:extLst>
              <a:ext uri="{FF2B5EF4-FFF2-40B4-BE49-F238E27FC236}">
                <a16:creationId xmlns:a16="http://schemas.microsoft.com/office/drawing/2014/main" id="{70E437B6-D7D9-7C3F-405C-FDCD39AF9C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369" y="1155869"/>
            <a:ext cx="3232115" cy="5062051"/>
          </a:xfrm>
          <a:prstGeom prst="rect">
            <a:avLst/>
          </a:prstGeom>
        </p:spPr>
      </p:pic>
    </p:spTree>
    <p:extLst>
      <p:ext uri="{BB962C8B-B14F-4D97-AF65-F5344CB8AC3E}">
        <p14:creationId xmlns:p14="http://schemas.microsoft.com/office/powerpoint/2010/main" val="20532573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84321" y="1149208"/>
            <a:ext cx="7523392" cy="52078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الأركان الموضوعية الخاصة:</a:t>
            </a:r>
          </a:p>
          <a:p>
            <a:pPr algn="justLow" rtl="1">
              <a:lnSpc>
                <a:spcPct val="150000"/>
              </a:lnSpc>
            </a:pPr>
            <a:r>
              <a:rPr lang="ar-EG" sz="1600" dirty="0">
                <a:solidFill>
                  <a:srgbClr val="2D3956"/>
                </a:solidFill>
                <a:latin typeface="Alexandria" pitchFamily="2" charset="-78"/>
                <a:cs typeface="Alexandria" pitchFamily="2" charset="-78"/>
              </a:rPr>
              <a:t>يتميز عقد الشركة عن غيره من العقود بما ينشأ عنـه مـن شخص معنوي يقوم على استغلال واستثمار الحصص المقدمة من الشركاء، واقتسام ما ينشأ عن هذا النشاط من ربح أو خسارة.</a:t>
            </a:r>
          </a:p>
          <a:p>
            <a:pPr algn="justLow" rtl="1">
              <a:lnSpc>
                <a:spcPct val="150000"/>
              </a:lnSpc>
            </a:pPr>
            <a:r>
              <a:rPr lang="ar-EG" sz="1600" dirty="0">
                <a:solidFill>
                  <a:srgbClr val="2D3956"/>
                </a:solidFill>
                <a:latin typeface="Alexandria" pitchFamily="2" charset="-78"/>
                <a:cs typeface="Alexandria" pitchFamily="2" charset="-78"/>
              </a:rPr>
              <a:t> وأركان عقد الشركة الموضوعية الخاصة هي: ركـن تعـدد الشركاء أولا، وتقديم الحصص ثانيا، ونية المشاركة ثالثا ،واقتسام الأرباح والخسائر رابعا.</a:t>
            </a:r>
          </a:p>
          <a:p>
            <a:pPr algn="justLow" rtl="1">
              <a:lnSpc>
                <a:spcPct val="150000"/>
              </a:lnSpc>
            </a:pPr>
            <a:r>
              <a:rPr lang="ar-EG" b="1" dirty="0">
                <a:solidFill>
                  <a:srgbClr val="00AEEF"/>
                </a:solidFill>
                <a:latin typeface="Alexandria" pitchFamily="2" charset="-78"/>
                <a:cs typeface="Alexandria" pitchFamily="2" charset="-78"/>
              </a:rPr>
              <a:t>أولا: تعدد الشركاء :</a:t>
            </a:r>
          </a:p>
          <a:p>
            <a:pPr algn="justLow" rtl="1">
              <a:lnSpc>
                <a:spcPct val="150000"/>
              </a:lnSpc>
            </a:pPr>
            <a:r>
              <a:rPr lang="ar-EG" sz="1600" dirty="0">
                <a:solidFill>
                  <a:srgbClr val="2D3956"/>
                </a:solidFill>
                <a:latin typeface="Alexandria" pitchFamily="2" charset="-78"/>
                <a:cs typeface="Alexandria" pitchFamily="2" charset="-78"/>
              </a:rPr>
              <a:t>نبين فيما يلي: مبدأ تعدد الشركاء، والاستثناءات الواردة عليه، وجزاء تخلف ركن تعدد الشركاء.</a:t>
            </a:r>
          </a:p>
          <a:p>
            <a:pPr algn="justLow" rtl="1">
              <a:lnSpc>
                <a:spcPct val="150000"/>
              </a:lnSpc>
            </a:pPr>
            <a:r>
              <a:rPr lang="ar-EG" sz="1600" b="1" dirty="0">
                <a:solidFill>
                  <a:srgbClr val="00AEEF"/>
                </a:solidFill>
                <a:latin typeface="Alexandria" pitchFamily="2" charset="-78"/>
                <a:cs typeface="Alexandria" pitchFamily="2" charset="-78"/>
              </a:rPr>
              <a:t>۱- مبدأ تعدد الشركاء والاستثناءات الواردة عليه:- </a:t>
            </a:r>
          </a:p>
          <a:p>
            <a:pPr algn="justLow" rtl="1">
              <a:lnSpc>
                <a:spcPct val="150000"/>
              </a:lnSpc>
            </a:pPr>
            <a:r>
              <a:rPr lang="ar-EG" sz="1600" dirty="0">
                <a:solidFill>
                  <a:srgbClr val="2D3956"/>
                </a:solidFill>
                <a:latin typeface="Alexandria" pitchFamily="2" charset="-78"/>
                <a:cs typeface="Alexandria" pitchFamily="2" charset="-78"/>
              </a:rPr>
              <a:t>مقتضى تعدد الشركاء، أنه لا يجوز تأسيس شركة (أو الاستمرار فيها) وما ينشأ عنها من شخص معنوي مستقل عن أشخاص الشركاء المؤسسين لها إذا قل عدد الشركاء عن شريكين، وقد حرص المشرع على تقريـر هـذا المبدأ؛ فقد عـرف الشركة بانهـا عـقـد يلتـزم بمقتضاه "شخصان أو أكثر "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close-up of a book">
            <a:extLst>
              <a:ext uri="{FF2B5EF4-FFF2-40B4-BE49-F238E27FC236}">
                <a16:creationId xmlns:a16="http://schemas.microsoft.com/office/drawing/2014/main" id="{71734001-79F6-69D1-A6D5-1F4F0BD366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369" y="1155869"/>
            <a:ext cx="3056951" cy="4320371"/>
          </a:xfrm>
          <a:prstGeom prst="rect">
            <a:avLst/>
          </a:prstGeom>
        </p:spPr>
      </p:pic>
    </p:spTree>
    <p:extLst>
      <p:ext uri="{BB962C8B-B14F-4D97-AF65-F5344CB8AC3E}">
        <p14:creationId xmlns:p14="http://schemas.microsoft.com/office/powerpoint/2010/main" val="24590194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456205" y="1234402"/>
            <a:ext cx="8864939" cy="50511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r>
              <a:rPr lang="ar-SA" sz="1800" dirty="0">
                <a:solidFill>
                  <a:schemeClr val="tx1"/>
                </a:solidFill>
                <a:effectLst/>
                <a:latin typeface="Alexandria" pitchFamily="2" charset="-78"/>
                <a:ea typeface="Calibri" panose="020F0502020204030204" pitchFamily="34" charset="0"/>
                <a:cs typeface="Alexandria" pitchFamily="2" charset="-78"/>
              </a:rPr>
              <a:t> </a:t>
            </a: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algn="justLow" rtl="1"/>
            <a:r>
              <a:rPr lang="ar-EG" sz="1600" b="1" dirty="0">
                <a:solidFill>
                  <a:srgbClr val="00AEEF"/>
                </a:solidFill>
                <a:latin typeface="Alexandria" pitchFamily="2" charset="-78"/>
                <a:cs typeface="Alexandria" pitchFamily="2" charset="-78"/>
              </a:rPr>
              <a:t>ويلاحظ بشان تعدد الشركاء ما يلي:</a:t>
            </a:r>
            <a:endParaRPr lang="en-US" sz="1600" b="1" dirty="0">
              <a:solidFill>
                <a:srgbClr val="00AEEF"/>
              </a:solidFill>
              <a:latin typeface="Alexandria" pitchFamily="2" charset="-78"/>
              <a:cs typeface="Alexandria" pitchFamily="2" charset="-78"/>
            </a:endParaRPr>
          </a:p>
          <a:p>
            <a:pPr algn="justLow" rtl="1">
              <a:lnSpc>
                <a:spcPct val="150000"/>
              </a:lnSpc>
            </a:pPr>
            <a:r>
              <a:rPr lang="en-US" sz="1600" b="1"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إن تعدد الشركاء شرط ابتداء وانتهاء؛ إذ يجب أن يتوافر هذا التعدد، ليس</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فقط عند إبرام عقد الشركة، ولكن أيضا طوال حياة الشركة</a:t>
            </a:r>
            <a:r>
              <a:rPr lang="en-US" sz="1600" dirty="0">
                <a:solidFill>
                  <a:srgbClr val="2D3956"/>
                </a:solidFill>
                <a:latin typeface="Alexandria" pitchFamily="2" charset="-78"/>
                <a:cs typeface="Alexandria" pitchFamily="2" charset="-78"/>
              </a:rPr>
              <a:t>.</a:t>
            </a:r>
          </a:p>
          <a:p>
            <a:pPr algn="justLow" rtl="1">
              <a:lnSpc>
                <a:spcPct val="150000"/>
              </a:lnSpc>
            </a:pP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إذا توافر تعدد الشركاء، فلا تأثير لوجود صلة قرابة بين الشريكين، كما لو</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تكونت شركة بين الزوج والزوجة</a:t>
            </a:r>
            <a:r>
              <a:rPr lang="en-US" sz="1600" dirty="0">
                <a:solidFill>
                  <a:srgbClr val="2D3956"/>
                </a:solidFill>
                <a:latin typeface="Alexandria" pitchFamily="2" charset="-78"/>
                <a:cs typeface="Alexandria" pitchFamily="2" charset="-78"/>
              </a:rPr>
              <a:t>.</a:t>
            </a:r>
          </a:p>
          <a:p>
            <a:pPr algn="justLow" rtl="1">
              <a:lnSpc>
                <a:spcPct val="150000"/>
              </a:lnSpc>
            </a:pPr>
            <a:r>
              <a:rPr lang="ar-EG" sz="1600" dirty="0">
                <a:solidFill>
                  <a:srgbClr val="2D3956"/>
                </a:solidFill>
                <a:latin typeface="Alexandria" pitchFamily="2" charset="-78"/>
                <a:cs typeface="Alexandria" pitchFamily="2" charset="-78"/>
              </a:rPr>
              <a:t>- إنه لا يشترط أن يكون الشريك شخصا طبيعيا، فقد يكون كذلك وقد يكون</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شخصا معنوياً، إذ يجوز للشخص المعنوي ان يدخل شريكا في شركة أخرى،ويطلق على الشركة التي تؤسس بين شركتين أو عدة شركات تسمية«شركة الشركات».</a:t>
            </a:r>
            <a:endParaRPr lang="en-US"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اما بالنسبة إلى الحد الأقصى لعدد الشركاء فلم يضع المشرع- كقاعدة عامـة حـداً أاقصى لعـدد الشركاء. وإن كان الملاحظ عملا هو قلة عدد الشركاء في الشركات المدنيـة وشـركات الأشخاص التجارية، مقارنة بشركات الأموال التي تقوم على الاعتبار المالي، كشركات المساهمة</a:t>
            </a:r>
            <a:r>
              <a:rPr lang="en-US" sz="1600" dirty="0">
                <a:solidFill>
                  <a:srgbClr val="2D3956"/>
                </a:solidFill>
                <a:latin typeface="Alexandria" pitchFamily="2" charset="-78"/>
                <a:cs typeface="Alexandria" pitchFamily="2" charset="-78"/>
              </a:rPr>
              <a:t>.</a:t>
            </a:r>
          </a:p>
          <a:p>
            <a:pPr algn="justLow" rtl="1"/>
            <a:endParaRPr lang="en-US" sz="1600" b="1" dirty="0">
              <a:solidFill>
                <a:srgbClr val="2D3956"/>
              </a:solidFill>
              <a:latin typeface="Alexandria" pitchFamily="2" charset="-78"/>
              <a:cs typeface="Alexandria" pitchFamily="2" charset="-78"/>
            </a:endParaRPr>
          </a:p>
          <a:p>
            <a:pPr algn="justLow" rtl="1"/>
            <a:endParaRPr lang="ar-EG" sz="1600" b="1" dirty="0">
              <a:solidFill>
                <a:srgbClr val="2D3956"/>
              </a:solidFill>
              <a:effectLst/>
              <a:latin typeface="Alexandria" pitchFamily="2" charset="-78"/>
              <a:ea typeface="Calibri" panose="020F0502020204030204" pitchFamily="34" charset="0"/>
              <a:cs typeface="Alexandria" pitchFamily="2" charset="-78"/>
            </a:endParaRPr>
          </a:p>
          <a:p>
            <a:pPr algn="justLow" rtl="1"/>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5472254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A65F8-58B6-8780-2817-D945002680A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D8F334D-CE89-86B0-E1C9-D404B211B1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FADDCFD-FDE6-2B75-6C70-527A85F3CF4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303FF4F-C8CC-6683-1C3E-83C226CC33F0}"/>
              </a:ext>
            </a:extLst>
          </p:cNvPr>
          <p:cNvSpPr/>
          <p:nvPr/>
        </p:nvSpPr>
        <p:spPr>
          <a:xfrm>
            <a:off x="2456205" y="1234402"/>
            <a:ext cx="8864939" cy="50511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r>
              <a:rPr lang="ar-SA" sz="1800" dirty="0">
                <a:solidFill>
                  <a:schemeClr val="tx1"/>
                </a:solidFill>
                <a:effectLst/>
                <a:latin typeface="Alexandria" pitchFamily="2" charset="-78"/>
                <a:ea typeface="Calibri" panose="020F0502020204030204" pitchFamily="34" charset="0"/>
                <a:cs typeface="Alexandria" pitchFamily="2" charset="-78"/>
              </a:rPr>
              <a:t> </a:t>
            </a: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algn="justLow" rtl="1"/>
            <a:endParaRPr lang="ar-EG" sz="1600" b="1" dirty="0">
              <a:solidFill>
                <a:srgbClr val="00AEEF"/>
              </a:solidFill>
              <a:latin typeface="Alexandria" pitchFamily="2" charset="-78"/>
              <a:cs typeface="Alexandria" pitchFamily="2" charset="-78"/>
            </a:endParaRPr>
          </a:p>
          <a:p>
            <a:pPr algn="justLow" rtl="1"/>
            <a:r>
              <a:rPr lang="ar-EG" sz="1600" b="1" dirty="0">
                <a:solidFill>
                  <a:srgbClr val="00AEEF"/>
                </a:solidFill>
                <a:latin typeface="Alexandria" pitchFamily="2" charset="-78"/>
                <a:cs typeface="Alexandria" pitchFamily="2" charset="-78"/>
              </a:rPr>
              <a:t>تطور مبدأ تعدد الشركاء في التشريع السعودي:</a:t>
            </a:r>
            <a:endParaRPr lang="en-US" sz="1600" b="1" dirty="0">
              <a:solidFill>
                <a:srgbClr val="00AEEF"/>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الحقيقة أن المشرع السعودي قد غير موقفه من ركن تعدد الشركاء؛ حيث اعتنق هذا المبدأ بشكل مطلق في نظام الشركات القديم عام 1385 هجرية ، ثم أجاز الخروج على هذا المبدأ على سبيل الاستثناء في نظام الشركات الجديد الصادر عام 1443 هجرية من خلال نص المادة الثانية من هذا النظام .</a:t>
            </a:r>
            <a:endParaRPr lang="en-US"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وكان الوضع السابق بشأن تعدد الشركاء في نظام الشركات الصادر عام 1385 يتسق مع موقف الشريعة الإسلامية و القوانين اللاتينية التي تأخذ بمبدأ وحدة الذمة، وبالتالي لا تجيز للشخص أن يقتطع جزءاً من ذمته ويخصصه للقيام بمشروع معين مع تحديد مسؤوليته عن هذا المشروع بما خصص له من أموال إذ تعتبر جميع أموال المدين ضامنه للوفاء بديونه، غير أن هناك بعض التشريعات كالتشريع الانجليزي و</a:t>
            </a:r>
            <a:r>
              <a:rPr lang="en-US" sz="1600">
                <a:solidFill>
                  <a:srgbClr val="2D3956"/>
                </a:solidFill>
                <a:latin typeface="Alexandria" pitchFamily="2" charset="-78"/>
                <a:cs typeface="Alexandria" pitchFamily="2" charset="-78"/>
              </a:rPr>
              <a:t> </a:t>
            </a:r>
            <a:r>
              <a:rPr lang="ar-EG" sz="1600">
                <a:solidFill>
                  <a:srgbClr val="2D3956"/>
                </a:solidFill>
                <a:latin typeface="Alexandria" pitchFamily="2" charset="-78"/>
                <a:cs typeface="Alexandria" pitchFamily="2" charset="-78"/>
              </a:rPr>
              <a:t>الألماني </a:t>
            </a:r>
            <a:r>
              <a:rPr lang="ar-EG" sz="1600" dirty="0">
                <a:solidFill>
                  <a:srgbClr val="2D3956"/>
                </a:solidFill>
                <a:latin typeface="Alexandria" pitchFamily="2" charset="-78"/>
                <a:cs typeface="Alexandria" pitchFamily="2" charset="-78"/>
              </a:rPr>
              <a:t>لا تأخذ بمبدأ وحدة الذمة وبالتالي فهي تجيز للشخص أن يقتطع جزءاً من ذمته ويخصصها للقيام بمشروع معين يتخذ شكل الشركة ويطلق على هذا النوع اسم شركة الرجل الواحد </a:t>
            </a:r>
            <a:r>
              <a:rPr lang="en-US" sz="1600" dirty="0">
                <a:solidFill>
                  <a:srgbClr val="2D3956"/>
                </a:solidFill>
                <a:latin typeface="Alexandria" pitchFamily="2" charset="-78"/>
                <a:cs typeface="Alexandria" pitchFamily="2" charset="-78"/>
              </a:rPr>
              <a:t>One mas's Company) .</a:t>
            </a:r>
            <a:r>
              <a:rPr lang="ar-EG" sz="1600" dirty="0">
                <a:solidFill>
                  <a:srgbClr val="2D3956"/>
                </a:solidFill>
                <a:latin typeface="Alexandria" pitchFamily="2" charset="-78"/>
                <a:cs typeface="Alexandria" pitchFamily="2" charset="-78"/>
              </a:rPr>
              <a:t>).</a:t>
            </a:r>
          </a:p>
          <a:p>
            <a:pPr algn="justLow" rtl="1"/>
            <a:endParaRPr lang="ar-EG" sz="1600" b="1" dirty="0">
              <a:solidFill>
                <a:srgbClr val="2D3956"/>
              </a:solidFill>
              <a:effectLst/>
              <a:latin typeface="Alexandria" pitchFamily="2" charset="-78"/>
              <a:ea typeface="Calibri" panose="020F0502020204030204" pitchFamily="34" charset="0"/>
              <a:cs typeface="Alexandria" pitchFamily="2" charset="-78"/>
            </a:endParaRPr>
          </a:p>
          <a:p>
            <a:pPr algn="justLow" rtl="1"/>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a:extLst>
              <a:ext uri="{FF2B5EF4-FFF2-40B4-BE49-F238E27FC236}">
                <a16:creationId xmlns:a16="http://schemas.microsoft.com/office/drawing/2014/main" id="{B4EF2ABA-3A2D-2F95-E4E4-2C61E2BE3C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61F11D5A-CD1D-F223-3964-B1B1B09F7409}"/>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25219613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512DD-0CD0-2495-69CE-AC7001BA9A0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293E7AC-DBFB-B5EB-E4F0-6296B1062BB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A3F1A25-3911-CB1A-8790-D43AEEB5483D}"/>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CB3F0A7-EFF8-2130-82C3-406937E7AE80}"/>
              </a:ext>
            </a:extLst>
          </p:cNvPr>
          <p:cNvSpPr/>
          <p:nvPr/>
        </p:nvSpPr>
        <p:spPr>
          <a:xfrm>
            <a:off x="2456205" y="1234402"/>
            <a:ext cx="8864939" cy="50511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r>
              <a:rPr lang="ar-SA" sz="1800" dirty="0">
                <a:solidFill>
                  <a:schemeClr val="tx1"/>
                </a:solidFill>
                <a:effectLst/>
                <a:latin typeface="Alexandria" pitchFamily="2" charset="-78"/>
                <a:ea typeface="Calibri" panose="020F0502020204030204" pitchFamily="34" charset="0"/>
                <a:cs typeface="Alexandria" pitchFamily="2" charset="-78"/>
              </a:rPr>
              <a:t> </a:t>
            </a: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هذا وتورد معظم التشريعات التي تأخذ بمبدأ وحدة الذمة استثناءات على هذا المبدأ، وبالتالي على مبدأ تعدد الشركاء، فتجيز لأشخاص القانون العام الإقليمية و المرفقية على حد سواء إنشاء شركات بمفردها دون أن يشترك معها أشخاص آخرون، وغالباً ما تتخذ هذه الشركات شكل شركة المساهمة.</a:t>
            </a:r>
          </a:p>
          <a:p>
            <a:pPr algn="justLow" rtl="1">
              <a:lnSpc>
                <a:spcPct val="150000"/>
              </a:lnSpc>
            </a:pPr>
            <a:r>
              <a:rPr lang="ar-EG" sz="1600" dirty="0">
                <a:solidFill>
                  <a:srgbClr val="2D3956"/>
                </a:solidFill>
                <a:latin typeface="Alexandria" pitchFamily="2" charset="-78"/>
                <a:cs typeface="Alexandria" pitchFamily="2" charset="-78"/>
              </a:rPr>
              <a:t>أمثلة هذه الاستثناءات في المملكة – في ظل نظام الشركات القديم -  "الشركة السعودية للصناعات الأساسية" الموافق على إنشائها بالمرسوم الملكي رقم م/٦٦ وتاريخ ١٣٩٦/٩/١٣ و«الشركة السعودية" للتموين الموافق على إنشائها بالمرسوم الملكي رقم م/٥٧ في١٣٩٦/٧/١٥ هـ و"شركة أرامكو السعودية" الصادر بإنشائها المرسوم الملكي رقم 8 بتاريخ ١٤٠٩/٤/٤هـ .</a:t>
            </a:r>
          </a:p>
          <a:p>
            <a:pPr algn="justLow" rtl="1">
              <a:lnSpc>
                <a:spcPct val="150000"/>
              </a:lnSpc>
            </a:pPr>
            <a:r>
              <a:rPr lang="ar-EG" sz="1600" dirty="0">
                <a:solidFill>
                  <a:srgbClr val="2D3956"/>
                </a:solidFill>
                <a:latin typeface="Alexandria" pitchFamily="2" charset="-78"/>
                <a:cs typeface="Alexandria" pitchFamily="2" charset="-78"/>
              </a:rPr>
              <a:t>وجدير بالذكر أن الاستثناءات سالفة الذكر قد تمت دون ظهير تشريعي يجيزها ، إلا أن الوضع الراهة في ظل نظام الشركات الصادر عام 1443 هجرية يبيح تأسيس شركات بالإرادة المنفردة.</a:t>
            </a:r>
            <a:endParaRPr lang="en-US" sz="1600" dirty="0">
              <a:solidFill>
                <a:srgbClr val="2D3956"/>
              </a:solidFill>
              <a:latin typeface="Alexandria" pitchFamily="2" charset="-78"/>
              <a:cs typeface="Alexandria" pitchFamily="2" charset="-78"/>
            </a:endParaRPr>
          </a:p>
          <a:p>
            <a:pPr algn="justLow" rtl="1"/>
            <a:endParaRPr lang="ar-EG" sz="1600" b="1" dirty="0">
              <a:solidFill>
                <a:srgbClr val="2D3956"/>
              </a:solidFill>
              <a:effectLst/>
              <a:latin typeface="Alexandria" pitchFamily="2" charset="-78"/>
              <a:ea typeface="Calibri" panose="020F0502020204030204" pitchFamily="34" charset="0"/>
              <a:cs typeface="Alexandria" pitchFamily="2" charset="-78"/>
            </a:endParaRPr>
          </a:p>
          <a:p>
            <a:pPr algn="justLow" rtl="1"/>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a:extLst>
              <a:ext uri="{FF2B5EF4-FFF2-40B4-BE49-F238E27FC236}">
                <a16:creationId xmlns:a16="http://schemas.microsoft.com/office/drawing/2014/main" id="{37191400-7E0E-7176-A103-658AC94407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7E39A5E0-966F-8305-995B-F94D3C42F45B}"/>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4928321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48132" y="500900"/>
            <a:ext cx="6963437" cy="56197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b="1" dirty="0">
                <a:solidFill>
                  <a:srgbClr val="00AEEF"/>
                </a:solidFill>
                <a:latin typeface="Alexandria" pitchFamily="2" charset="-78"/>
                <a:cs typeface="Alexandria" pitchFamily="2" charset="-78"/>
              </a:rPr>
              <a:t>ثانياً: نية المشاركة:</a:t>
            </a:r>
          </a:p>
          <a:p>
            <a:pPr algn="justLow" rtl="1">
              <a:lnSpc>
                <a:spcPct val="150000"/>
              </a:lnSpc>
            </a:pPr>
            <a:r>
              <a:rPr lang="ar-EG" sz="1600" dirty="0">
                <a:solidFill>
                  <a:srgbClr val="2D3956"/>
                </a:solidFill>
                <a:latin typeface="Alexandria" pitchFamily="2" charset="-78"/>
                <a:cs typeface="Alexandria" pitchFamily="2" charset="-78"/>
              </a:rPr>
              <a:t>في الواقع، لم يتضمن تعريـف عـقـد الشركة النص على نية المشاركة كـركـن مـن الأركان الموضوعية الخاصة لعقد الشركة، ومـع ذلـك انعقـد الإجماع فقهـا وقـضاء علـى وجـوب تـوافـر هـذا الـركـن لـدى الشركاء بيـد أن الاختلاف أثير حول ماهية هذا الركن بين اتجاه تقليدي واتجاه حـديث لمفهوم نية المشاركة.</a:t>
            </a:r>
          </a:p>
          <a:p>
            <a:pPr algn="justLow" rtl="1">
              <a:lnSpc>
                <a:spcPct val="150000"/>
              </a:lnSpc>
            </a:pPr>
            <a:r>
              <a:rPr lang="ar-EG" sz="1600" dirty="0">
                <a:solidFill>
                  <a:srgbClr val="2D3956"/>
                </a:solidFill>
                <a:latin typeface="Alexandria" pitchFamily="2" charset="-78"/>
                <a:cs typeface="Alexandria" pitchFamily="2" charset="-78"/>
              </a:rPr>
              <a:t>تبين فيما يلي المقصود بنية المشاركة في المفهوم التقليدي والحديث، ونية المشاركة كمعيار يميز عقد الشركة عن غيره من العقود و الأنظمة الأخرى.</a:t>
            </a:r>
          </a:p>
          <a:p>
            <a:pPr algn="justLow" rtl="1">
              <a:lnSpc>
                <a:spcPct val="150000"/>
              </a:lnSpc>
            </a:pPr>
            <a:r>
              <a:rPr lang="ar-EG" sz="1600" b="1" dirty="0">
                <a:solidFill>
                  <a:srgbClr val="00AEEF"/>
                </a:solidFill>
                <a:latin typeface="Alexandria" pitchFamily="2" charset="-78"/>
                <a:cs typeface="Alexandria" pitchFamily="2" charset="-78"/>
              </a:rPr>
              <a:t>1- المفهوم التقليدي والمفهوم الحديث لفكرة نية المشاركة:</a:t>
            </a:r>
          </a:p>
          <a:p>
            <a:pPr algn="justLow" rtl="1">
              <a:lnSpc>
                <a:spcPct val="150000"/>
              </a:lnSpc>
            </a:pPr>
            <a:r>
              <a:rPr lang="ar-EG" sz="1600" b="1" dirty="0">
                <a:solidFill>
                  <a:srgbClr val="00AEEF"/>
                </a:solidFill>
                <a:latin typeface="Alexandria" pitchFamily="2" charset="-78"/>
                <a:cs typeface="Alexandria" pitchFamily="2" charset="-78"/>
              </a:rPr>
              <a:t>ا - المفهوم التقليدي لنية المشاركة:</a:t>
            </a:r>
          </a:p>
          <a:p>
            <a:pPr algn="justLow" rtl="1">
              <a:lnSpc>
                <a:spcPct val="150000"/>
              </a:lnSpc>
            </a:pPr>
            <a:r>
              <a:rPr lang="ar-EG" sz="1600" dirty="0">
                <a:solidFill>
                  <a:srgbClr val="2D3956"/>
                </a:solidFill>
                <a:latin typeface="Alexandria" pitchFamily="2" charset="-78"/>
                <a:cs typeface="Alexandria" pitchFamily="2" charset="-78"/>
              </a:rPr>
              <a:t>ترتكز نية المشاركة، وفقا للمفهوم التقليدي على أساس اقتصادي، حيث تكون رغبة الشركاء الإرادية في التعاون الإيجابي والمساواة بين الشركاء جميعاً على نجاح المشروع المشترك وتحقيق أكبر قدر ممكن من الأرباح، وعليه تقوم نية المشاركة على فكرتين أساسيتين هما:</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close-up of a book">
            <a:extLst>
              <a:ext uri="{FF2B5EF4-FFF2-40B4-BE49-F238E27FC236}">
                <a16:creationId xmlns:a16="http://schemas.microsoft.com/office/drawing/2014/main" id="{89EA34FE-69F2-3FA5-1D3F-87024C8205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368" y="1155869"/>
            <a:ext cx="3778311" cy="4134339"/>
          </a:xfrm>
          <a:prstGeom prst="rect">
            <a:avLst/>
          </a:prstGeom>
        </p:spPr>
      </p:pic>
    </p:spTree>
    <p:extLst>
      <p:ext uri="{BB962C8B-B14F-4D97-AF65-F5344CB8AC3E}">
        <p14:creationId xmlns:p14="http://schemas.microsoft.com/office/powerpoint/2010/main" val="51670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1B416-7EB9-67A6-480F-91DBA8DB9EF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6DFAD3A-76E2-EA2B-42CD-DA251C7DCC5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C686F5D-03ED-475F-F719-CCD75FC550F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F1D3FFB-6EF9-95A3-B7C3-41A931EDFD3D}"/>
              </a:ext>
            </a:extLst>
          </p:cNvPr>
          <p:cNvSpPr/>
          <p:nvPr/>
        </p:nvSpPr>
        <p:spPr>
          <a:xfrm>
            <a:off x="2002971" y="1155869"/>
            <a:ext cx="9339944" cy="54044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r>
              <a:rPr lang="ar-EG" sz="1600" b="1" dirty="0">
                <a:solidFill>
                  <a:srgbClr val="00AEEF"/>
                </a:solidFill>
                <a:latin typeface="Alexandria" pitchFamily="2" charset="-78"/>
                <a:cs typeface="Alexandria" pitchFamily="2" charset="-78"/>
              </a:rPr>
              <a:t>الفكرة الأولى: التعاون الإيجابي</a:t>
            </a:r>
            <a:r>
              <a:rPr lang="ar-EG" sz="1600" dirty="0">
                <a:solidFill>
                  <a:srgbClr val="2D3956"/>
                </a:solidFill>
                <a:latin typeface="Alexandria" pitchFamily="2" charset="-78"/>
                <a:cs typeface="Alexandria" pitchFamily="2" charset="-78"/>
              </a:rPr>
              <a:t>: ففكر التعاون تتحقق عملأ من خلال المساهمة في تقديم الحـصص المكونـة لـرأس المال، وكذلك التعـاون في إدارة المشروع واستغلاله حـال حياة الشركة، وأخيرا للتعاون والتضامن في مواجهة المخاطر الناجمة عن المشروع أيا كانت.</a:t>
            </a:r>
          </a:p>
          <a:p>
            <a:pPr algn="justLow" rtl="1">
              <a:lnSpc>
                <a:spcPct val="150000"/>
              </a:lnSpc>
            </a:pPr>
            <a:r>
              <a:rPr lang="ar-EG" sz="1600" b="1" dirty="0">
                <a:solidFill>
                  <a:srgbClr val="00AEEF"/>
                </a:solidFill>
                <a:latin typeface="Alexandria" pitchFamily="2" charset="-78"/>
                <a:cs typeface="Alexandria" pitchFamily="2" charset="-78"/>
              </a:rPr>
              <a:t>الفكرة الثانية المساواة بين الشركاء: </a:t>
            </a:r>
            <a:r>
              <a:rPr lang="ar-EG" sz="1600" dirty="0">
                <a:solidFill>
                  <a:srgbClr val="2D3956"/>
                </a:solidFill>
                <a:latin typeface="Alexandria" pitchFamily="2" charset="-78"/>
                <a:cs typeface="Alexandria" pitchFamily="2" charset="-78"/>
              </a:rPr>
              <a:t>مقتضى المساواة، أن يكـون الـشركاء سواسية، بحيث لا يكون فيهم تابع ولا متبوع أو عامل ورب عمل؛ حيث يتمتع الجميع بخيرات المشروع (ربحأ أو خسارة) على قدم المساواة.</a:t>
            </a:r>
          </a:p>
          <a:p>
            <a:pPr algn="justLow" rtl="1">
              <a:lnSpc>
                <a:spcPct val="150000"/>
              </a:lnSpc>
            </a:pPr>
            <a:endParaRPr lang="ar-EG" sz="1600" b="1" dirty="0">
              <a:solidFill>
                <a:srgbClr val="2D3956"/>
              </a:solidFill>
              <a:latin typeface="Alexandria" pitchFamily="2" charset="-78"/>
              <a:cs typeface="Alexandria" pitchFamily="2" charset="-78"/>
            </a:endParaRPr>
          </a:p>
          <a:p>
            <a:pPr algn="justLow" rtl="1">
              <a:lnSpc>
                <a:spcPct val="150000"/>
              </a:lnSpc>
            </a:pPr>
            <a:endParaRPr lang="ar-EG" sz="1600" b="1" dirty="0">
              <a:solidFill>
                <a:srgbClr val="2D3956"/>
              </a:solidFill>
              <a:latin typeface="Alexandria" pitchFamily="2" charset="-78"/>
              <a:cs typeface="Alexandria" pitchFamily="2" charset="-78"/>
            </a:endParaRPr>
          </a:p>
          <a:p>
            <a:pPr algn="justLow" rtl="1">
              <a:lnSpc>
                <a:spcPct val="150000"/>
              </a:lnSpc>
            </a:pPr>
            <a:endParaRPr lang="ar-EG" sz="1600" b="1" dirty="0">
              <a:solidFill>
                <a:srgbClr val="2D3956"/>
              </a:solidFill>
              <a:latin typeface="Alexandria" pitchFamily="2" charset="-78"/>
              <a:cs typeface="Alexandria" pitchFamily="2" charset="-78"/>
            </a:endParaRPr>
          </a:p>
          <a:p>
            <a:pPr algn="justLow" rtl="1">
              <a:lnSpc>
                <a:spcPct val="150000"/>
              </a:lnSpc>
            </a:pPr>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4395C1D-630A-22C7-CA34-0040372DC3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432BDB6C-FDB5-8B1C-30FE-6B0D06F98B90}"/>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7710346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C2A58-2757-4675-A984-90B98FE97F3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D5703A5-7AF7-F3EE-616F-76FEF49B7FD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F0CD3EE-F3A7-4BC2-B3D7-E850C418D38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161708F-3E6D-7026-2B8B-EA4702366E81}"/>
              </a:ext>
            </a:extLst>
          </p:cNvPr>
          <p:cNvSpPr/>
          <p:nvPr/>
        </p:nvSpPr>
        <p:spPr>
          <a:xfrm>
            <a:off x="2129742" y="1155869"/>
            <a:ext cx="9213173" cy="54044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ب- المفهوم الحديث لنية المشاركة:</a:t>
            </a:r>
          </a:p>
          <a:p>
            <a:pPr algn="justLow" rtl="1">
              <a:lnSpc>
                <a:spcPct val="150000"/>
              </a:lnSpc>
            </a:pPr>
            <a:r>
              <a:rPr lang="ar-EG" sz="1600" dirty="0">
                <a:solidFill>
                  <a:srgbClr val="2D3956"/>
                </a:solidFill>
                <a:latin typeface="Alexandria" pitchFamily="2" charset="-78"/>
                <a:cs typeface="Alexandria" pitchFamily="2" charset="-78"/>
              </a:rPr>
              <a:t>يتجـه انـصـار هـذا المفهـوم إلى النظر إلى نيـة المشاركة، كموقـف نفسيا وحالـة تقـوم لـدى الـشركاء- لا تتعارض معهـا نـصوص العقـد الـصريحة والضمنية- تقتضي الرغبة في الاتحاد وقبول المخاطر المشتركة الناجمة عن المشروع. وتفسير ذلك، أن ثمة حالة تسيطر على نفوس الشركاء وتدفعهم ابتداء إلى الاتحاد لتكوين الشركة بهدف ممارسة نشاط معين، وتستمر هذه الحالة اثناء قيام الشركة، ممثلة في قبـول مخاطر المشروع. ونتيجة لذلك إذا شجر الخلاف بين الشركاء حال قيام الشركة؛ فقد استحال «الاتحاد وقبول المخاطر " الذي أقيمت عليه الشركة ابتداء، وعليه يستحيل بقاء الشركة انتهاء. </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3850B279-4B44-A3D6-969F-EC5A869B91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45ED6D0B-061B-0DD0-0845-B1CDC89DE1BD}"/>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2184445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CAC4E-3CB6-4257-32FA-E67C8C01545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EEB29A5-3372-C67E-3CFF-8AA72771E57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A47D3C5-A1D4-0D2F-0DC6-3FF26C424E04}"/>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CEF172C-E595-3EEE-F3A8-9A4BCE8C77F9}"/>
              </a:ext>
            </a:extLst>
          </p:cNvPr>
          <p:cNvSpPr/>
          <p:nvPr/>
        </p:nvSpPr>
        <p:spPr>
          <a:xfrm>
            <a:off x="4769905" y="742233"/>
            <a:ext cx="6768952" cy="58414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r>
              <a:rPr lang="ar-EG" sz="1600" b="1" dirty="0">
                <a:solidFill>
                  <a:srgbClr val="00AEEF"/>
                </a:solidFill>
                <a:latin typeface="Alexandria" pitchFamily="2" charset="-78"/>
                <a:cs typeface="Alexandria" pitchFamily="2" charset="-78"/>
              </a:rPr>
              <a:t>٢- نية المشاركة كمعيار يميز عقد الشركة عن غيره من العقود والأنظمة الأخرى</a:t>
            </a:r>
            <a:r>
              <a:rPr lang="en-US" sz="1600" b="1" dirty="0">
                <a:solidFill>
                  <a:srgbClr val="00AEEF"/>
                </a:solidFill>
                <a:latin typeface="Alexandria" pitchFamily="2" charset="-78"/>
                <a:cs typeface="Alexandria" pitchFamily="2" charset="-78"/>
              </a:rPr>
              <a:t>:</a:t>
            </a:r>
          </a:p>
          <a:p>
            <a:pPr algn="justLow" rtl="1">
              <a:lnSpc>
                <a:spcPct val="150000"/>
              </a:lnSpc>
            </a:pPr>
            <a:r>
              <a:rPr lang="ar-EG" sz="1600" dirty="0">
                <a:solidFill>
                  <a:srgbClr val="2D3956"/>
                </a:solidFill>
                <a:latin typeface="Alexandria" pitchFamily="2" charset="-78"/>
                <a:cs typeface="Alexandria" pitchFamily="2" charset="-78"/>
              </a:rPr>
              <a:t>من المسلم به أن المناط في تكييف العقود هو بما قصده المتعاقدين فيها، ولايعتد بما أطلقـوه عليهـا مـن أوصاف أو ما ضمنوها مـن عبـارات، إذا تبين أن هذه الأوصاف والعبارات تخالف حقيقة التعاقد، وما قصده المتعاقدون منه. ولا ريب</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ان وجود نية المشاركة في عقد الشركة تميز هذا العقد عن غيره من العقود أو الأنظمة القانونيـة الأخـرى الـتي لا تقـوم علـى التعـاون الإرادي والمساواة بين</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الشركاء، ونتناول فيمـا يلـي أهـم العـقـود والأنظمـة الـتـي قـد تخـتلط بعقـد الشركة</a:t>
            </a:r>
            <a:r>
              <a:rPr lang="ar-EG" sz="1600" b="1" dirty="0">
                <a:solidFill>
                  <a:srgbClr val="2D3956"/>
                </a:solidFill>
                <a:latin typeface="Alexandria" pitchFamily="2" charset="-78"/>
                <a:cs typeface="Alexandria" pitchFamily="2" charset="-78"/>
              </a:rPr>
              <a:t>.</a:t>
            </a:r>
          </a:p>
          <a:p>
            <a:pPr algn="justLow" rtl="1"/>
            <a:r>
              <a:rPr lang="ar-EG" sz="1600" b="1" dirty="0">
                <a:solidFill>
                  <a:srgbClr val="00AEEF"/>
                </a:solidFill>
                <a:latin typeface="Alexandria" pitchFamily="2" charset="-78"/>
                <a:cs typeface="Alexandria" pitchFamily="2" charset="-78"/>
              </a:rPr>
              <a:t>1- التمييز بين عقد الشركة وغيره من العقود:</a:t>
            </a:r>
          </a:p>
          <a:p>
            <a:pPr algn="justLow" rtl="1">
              <a:lnSpc>
                <a:spcPct val="150000"/>
              </a:lnSpc>
            </a:pPr>
            <a:r>
              <a:rPr lang="ar-EG" sz="1600" dirty="0">
                <a:solidFill>
                  <a:srgbClr val="2D3956"/>
                </a:solidFill>
                <a:latin typeface="Alexandria" pitchFamily="2" charset="-78"/>
                <a:cs typeface="Alexandria" pitchFamily="2" charset="-78"/>
              </a:rPr>
              <a:t>ئبين فما يلي التمييز بين عقد الشركة والعقود الأخرى التي قد تختلط بعقد الشركة كعقد القرض وعقد العمل، وعقد بيع المحل التجاري. </a:t>
            </a:r>
          </a:p>
          <a:p>
            <a:pPr algn="justLow" rtl="1"/>
            <a:r>
              <a:rPr lang="ar-EG" sz="1600" b="1" dirty="0">
                <a:solidFill>
                  <a:srgbClr val="00AEEF"/>
                </a:solidFill>
                <a:latin typeface="Alexandria" pitchFamily="2" charset="-78"/>
                <a:cs typeface="Alexandria" pitchFamily="2" charset="-78"/>
              </a:rPr>
              <a:t>أ- عقد الشركة وعقد القرض:</a:t>
            </a:r>
          </a:p>
          <a:p>
            <a:pPr algn="justLow" rtl="1">
              <a:lnSpc>
                <a:spcPct val="150000"/>
              </a:lnSpc>
            </a:pPr>
            <a:r>
              <a:rPr lang="ar-EG" sz="1600" dirty="0">
                <a:solidFill>
                  <a:srgbClr val="2D3956"/>
                </a:solidFill>
                <a:latin typeface="Alexandria" pitchFamily="2" charset="-78"/>
                <a:cs typeface="Alexandria" pitchFamily="2" charset="-78"/>
              </a:rPr>
              <a:t> يقصد بعقد القرض، تمليك شخص (المقرض) مال أو شيء مثلي لشخص آخر (المقترض) على أن يرد الأخير مثلـه قـدرا ونوعا وصـفة إلى المقترض عنـد نهاية مدة القرض.</a:t>
            </a:r>
          </a:p>
          <a:p>
            <a:pPr algn="justLow" rtl="1">
              <a:lnSpc>
                <a:spcPct val="150000"/>
              </a:lnSpc>
            </a:pPr>
            <a:r>
              <a:rPr lang="ar-EG" sz="1600" dirty="0">
                <a:solidFill>
                  <a:srgbClr val="2D3956"/>
                </a:solidFill>
                <a:latin typeface="Alexandria" pitchFamily="2" charset="-78"/>
                <a:cs typeface="Alexandria" pitchFamily="2" charset="-78"/>
              </a:rPr>
              <a:t>. </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C34FAC63-4A30-562A-51CE-47CC2381C00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0F55B92A-AEF5-0C2D-B3A9-36A8DA82F6F1}"/>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EB4B0A90-CA90-F30E-B95F-DC4021A93A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5971" y="1275488"/>
            <a:ext cx="2857500" cy="4729071"/>
          </a:xfrm>
          <a:prstGeom prst="rect">
            <a:avLst/>
          </a:prstGeom>
        </p:spPr>
      </p:pic>
    </p:spTree>
    <p:extLst>
      <p:ext uri="{BB962C8B-B14F-4D97-AF65-F5344CB8AC3E}">
        <p14:creationId xmlns:p14="http://schemas.microsoft.com/office/powerpoint/2010/main" val="31561361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88F6C-2946-EB7C-C3A5-3EABFC28ED5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2DAA9F1-8300-587B-8686-D116544D9BE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F141CDE-950C-FB60-E449-9145944F7A4D}"/>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6449673-F4FC-A754-CCAA-0354142A0185}"/>
              </a:ext>
            </a:extLst>
          </p:cNvPr>
          <p:cNvSpPr/>
          <p:nvPr/>
        </p:nvSpPr>
        <p:spPr>
          <a:xfrm>
            <a:off x="4680857" y="775685"/>
            <a:ext cx="6662057" cy="5784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وإذا كانت الصورة المعتادة لعقد القرض، هي حصول المقرض على فائدة ثابتة، فضلا عن استرداد مبلغ القرض عند انتهاء المدة المتفق عليها، إلا أنه قد يشترط المقرض على المقترض، بدلا من فائدة ثابتة، أن يحصل الأول على نسبة معينة من الأرباح التي يحصل عليها الثاني من استغلال مبلغ القرض في مشروع معين. ويلجأ المقرض - عـادة - إلى هـذا الـنـوع مـن الـعـقـود للتهـرب مـن تحـريم الفوائد الربوية. عندئذ يثور التساؤل عن طبيعة هذا الاتفاق هل هو عقد شركة ام عقد قرض؟.</a:t>
            </a:r>
          </a:p>
          <a:p>
            <a:pPr algn="justLow" rtl="1">
              <a:lnSpc>
                <a:spcPct val="150000"/>
              </a:lnSpc>
            </a:pPr>
            <a:r>
              <a:rPr lang="ar-EG" sz="1600" dirty="0">
                <a:solidFill>
                  <a:srgbClr val="2D3956"/>
                </a:solidFill>
                <a:latin typeface="Alexandria" pitchFamily="2" charset="-78"/>
                <a:cs typeface="Alexandria" pitchFamily="2" charset="-78"/>
              </a:rPr>
              <a:t>مما لا شك فيه، أن نية المشاركة هي التي تميز عقد الشركة عن عقد القرض، بحيث لا يختلط الثاني بالأول، ويظل العقد - في الصورة السابقة – عقد قرض، وإن اختلفت طريقة الحصول على الفائدة، وذلك لاختلاف العقدين من حيث:</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3763878E-EC9F-B017-C8C7-C927E95877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AF0B71D7-0ECB-A224-C062-8492C803D81D}"/>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B2132BE0-3179-A084-472C-DF0B174133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5971" y="1275488"/>
            <a:ext cx="2857500" cy="4729071"/>
          </a:xfrm>
          <a:prstGeom prst="rect">
            <a:avLst/>
          </a:prstGeom>
        </p:spPr>
      </p:pic>
    </p:spTree>
    <p:extLst>
      <p:ext uri="{BB962C8B-B14F-4D97-AF65-F5344CB8AC3E}">
        <p14:creationId xmlns:p14="http://schemas.microsoft.com/office/powerpoint/2010/main" val="9869212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6FDBB-D221-64FC-8E77-EE1B659DD35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5E50575-79FC-1B0E-50E0-C830A819BE2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4F90961-F37D-C344-F984-C14F45FBA3CD}"/>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153AA06-FE6C-59AD-2E3B-A7EE44298243}"/>
              </a:ext>
            </a:extLst>
          </p:cNvPr>
          <p:cNvSpPr/>
          <p:nvPr/>
        </p:nvSpPr>
        <p:spPr>
          <a:xfrm>
            <a:off x="4680857" y="775685"/>
            <a:ext cx="6662057" cy="5784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rgbClr val="00AEEF"/>
              </a:solidFill>
              <a:latin typeface="Alexandria" pitchFamily="2" charset="-78"/>
              <a:cs typeface="Alexandria" pitchFamily="2" charset="-78"/>
            </a:endParaRPr>
          </a:p>
          <a:p>
            <a:pPr algn="justLow" rtl="1"/>
            <a:endParaRPr lang="ar-EG" sz="1600" b="1" dirty="0">
              <a:solidFill>
                <a:srgbClr val="00AEEF"/>
              </a:solidFill>
              <a:latin typeface="Alexandria" pitchFamily="2" charset="-78"/>
              <a:cs typeface="Alexandria" pitchFamily="2" charset="-78"/>
            </a:endParaRPr>
          </a:p>
          <a:p>
            <a:pPr algn="justLow" rtl="1"/>
            <a:endParaRPr lang="ar-EG" sz="1600" b="1" dirty="0">
              <a:solidFill>
                <a:srgbClr val="00AEEF"/>
              </a:solidFill>
              <a:latin typeface="Alexandria" pitchFamily="2" charset="-78"/>
              <a:cs typeface="Alexandria" pitchFamily="2" charset="-78"/>
            </a:endParaRPr>
          </a:p>
          <a:p>
            <a:pPr algn="justLow" rtl="1"/>
            <a:endParaRPr lang="ar-EG" sz="1600" b="1" dirty="0">
              <a:solidFill>
                <a:srgbClr val="00AEEF"/>
              </a:solidFill>
              <a:latin typeface="Alexandria" pitchFamily="2" charset="-78"/>
              <a:cs typeface="Alexandria" pitchFamily="2" charset="-78"/>
            </a:endParaRPr>
          </a:p>
          <a:p>
            <a:pPr algn="justLow" rtl="1"/>
            <a:endParaRPr lang="ar-EG" sz="1600" b="1" dirty="0">
              <a:solidFill>
                <a:srgbClr val="00AEEF"/>
              </a:solidFill>
              <a:latin typeface="Alexandria" pitchFamily="2" charset="-78"/>
              <a:cs typeface="Alexandria" pitchFamily="2" charset="-78"/>
            </a:endParaRPr>
          </a:p>
          <a:p>
            <a:pPr algn="justLow" rtl="1"/>
            <a:r>
              <a:rPr lang="ar-EG" sz="1600" b="1" dirty="0">
                <a:solidFill>
                  <a:srgbClr val="00AEEF"/>
                </a:solidFill>
                <a:latin typeface="Alexandria" pitchFamily="2" charset="-78"/>
                <a:cs typeface="Alexandria" pitchFamily="2" charset="-78"/>
              </a:rPr>
              <a:t>دور الشريك والمقرض في المشروع: </a:t>
            </a:r>
          </a:p>
          <a:p>
            <a:pPr algn="justLow" rtl="1">
              <a:lnSpc>
                <a:spcPct val="150000"/>
              </a:lnSpc>
            </a:pPr>
            <a:r>
              <a:rPr lang="ar-EG" sz="1600" dirty="0">
                <a:solidFill>
                  <a:srgbClr val="2D3956"/>
                </a:solidFill>
                <a:latin typeface="Alexandria" pitchFamily="2" charset="-78"/>
                <a:cs typeface="Alexandria" pitchFamily="2" charset="-78"/>
              </a:rPr>
              <a:t>حيـث الـدور الإيجابي للشريك في عقـد الشركة، تأسيسا وإدارة ومساهمة في نتائج المشروع. أمـا المقـرض فـدوره سلبي، حيث يمنح المقترض الائتمان بمقابل دون أن يتدخل في إدارة المشروع،ومن ثم يستوي لديه نجاح أو فشل المشروع.</a:t>
            </a:r>
          </a:p>
          <a:p>
            <a:pPr algn="justLow" rtl="1"/>
            <a:r>
              <a:rPr lang="ar-EG" sz="1600" b="1" dirty="0">
                <a:solidFill>
                  <a:srgbClr val="00AEEF"/>
                </a:solidFill>
                <a:latin typeface="Alexandria" pitchFamily="2" charset="-78"/>
                <a:cs typeface="Alexandria" pitchFamily="2" charset="-78"/>
              </a:rPr>
              <a:t>المشاركة في نتائج المشروع:</a:t>
            </a:r>
          </a:p>
          <a:p>
            <a:pPr algn="justLow" rtl="1">
              <a:lnSpc>
                <a:spcPct val="150000"/>
              </a:lnSpc>
            </a:pPr>
            <a:r>
              <a:rPr lang="ar-EG" sz="1600" dirty="0">
                <a:solidFill>
                  <a:srgbClr val="2D3956"/>
                </a:solidFill>
                <a:latin typeface="Alexandria" pitchFamily="2" charset="-78"/>
                <a:cs typeface="Alexandria" pitchFamily="2" charset="-78"/>
              </a:rPr>
              <a:t> حيـث يتحمـل الـشريك نتائج المشروع ريحا أو خسارة. ومن ثم لا يحصل على أرباح إلا إذا حققت الشركة أرباحا، بينما يحصل المقرض على نسبة الفائدة المتفق عليها، بصرف النظر عن تحقيق الربح من عدمه.</a:t>
            </a:r>
          </a:p>
          <a:p>
            <a:pPr algn="justLow" rtl="1"/>
            <a:r>
              <a:rPr lang="ar-EG" sz="1600" b="1" dirty="0">
                <a:solidFill>
                  <a:srgbClr val="00AEEF"/>
                </a:solidFill>
                <a:latin typeface="Alexandria" pitchFamily="2" charset="-78"/>
                <a:cs typeface="Alexandria" pitchFamily="2" charset="-78"/>
              </a:rPr>
              <a:t>حـق الـشريك والمقـرض عنـد انتهاء العقـد:</a:t>
            </a:r>
          </a:p>
          <a:p>
            <a:pPr algn="justLow" rtl="1">
              <a:lnSpc>
                <a:spcPct val="150000"/>
              </a:lnSpc>
            </a:pPr>
            <a:r>
              <a:rPr lang="ar-EG" sz="1600" dirty="0">
                <a:solidFill>
                  <a:srgbClr val="2D3956"/>
                </a:solidFill>
                <a:latin typeface="Alexandria" pitchFamily="2" charset="-78"/>
                <a:cs typeface="Alexandria" pitchFamily="2" charset="-78"/>
              </a:rPr>
              <a:t> لا يسترد الشريك حصته عينا أو حتى قيمتهـا كاملة، وإنمـا يـحـصل فقـط علـى نـصيـب مـن مـوجـودات الشركة، بعـد استيفاء جميع دائني الشركة كل حقوقهم. أمـا القـرض فيسترد مبلغ القرض كاملاً.</a:t>
            </a:r>
          </a:p>
          <a:p>
            <a:pPr algn="justLow" rtl="1"/>
            <a:endParaRPr lang="en-US"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3C9B3CFF-75FC-7E3F-7F02-DD2F6468EA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8F345BD6-2BCB-B33F-9FCE-111685E08038}"/>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38F736EC-46C3-9368-2361-E670502F34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5971" y="1275488"/>
            <a:ext cx="2857500" cy="4729071"/>
          </a:xfrm>
          <a:prstGeom prst="rect">
            <a:avLst/>
          </a:prstGeom>
        </p:spPr>
      </p:pic>
    </p:spTree>
    <p:extLst>
      <p:ext uri="{BB962C8B-B14F-4D97-AF65-F5344CB8AC3E}">
        <p14:creationId xmlns:p14="http://schemas.microsoft.com/office/powerpoint/2010/main" val="3300127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8380F-ECF1-6A25-D55D-EF322C9A37E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39E2EFD-CE06-0DBB-DBD4-FD3A1B0E9077}"/>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2B0BC2B-AA0D-4DF7-CDE8-B9D62760133B}"/>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F721529-D142-271D-6F28-594BEF973500}"/>
              </a:ext>
            </a:extLst>
          </p:cNvPr>
          <p:cNvSpPr/>
          <p:nvPr/>
        </p:nvSpPr>
        <p:spPr>
          <a:xfrm>
            <a:off x="4680857" y="775685"/>
            <a:ext cx="6662057" cy="5784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ب- عقد الشركة وعقد العمل:</a:t>
            </a:r>
          </a:p>
          <a:p>
            <a:pPr algn="justLow" rtl="1">
              <a:lnSpc>
                <a:spcPct val="150000"/>
              </a:lnSpc>
            </a:pPr>
            <a:r>
              <a:rPr lang="ar-EG" sz="1600" dirty="0">
                <a:solidFill>
                  <a:srgbClr val="2D3956"/>
                </a:solidFill>
                <a:latin typeface="Alexandria" pitchFamily="2" charset="-78"/>
                <a:cs typeface="Alexandria" pitchFamily="2" charset="-78"/>
              </a:rPr>
              <a:t>يقصد بعقد العمل هو الذي يلتزم بموجبه أحد الطرفين (العامل) بان يقـوم بعمل لمصلحة وتحت رقابة وإشراف وإدارة الطرف الآخر (رب العمل) لقاء أجر يتعهد به الأخير، وإذا كان الغالب تحديد أجر العامل بمبلغ ثابت يوميا او شهريا إلا أنه قد يتفق على حصول العامل على أجره في صورة نسبة من أرباح الشركة أو أن يكون الأجر مختلطأ يتمثل في أجـر ثابـت وحـصة في الأرباح. بيد أن هـذا  الاتفاق لا ينتفي عنه وصف عقد العمل، لانتفاء فكرة التعاون والمساواة التي يقوم عليها عقد الشركة تعبيرا عن نية المشاركة، ومن ثم لا يختلط العقدين معا استناداً إلى : </a:t>
            </a:r>
          </a:p>
          <a:p>
            <a:pPr algn="justLow" rtl="1">
              <a:lnSpc>
                <a:spcPct val="150000"/>
              </a:lnSpc>
            </a:pPr>
            <a:r>
              <a:rPr lang="ar-EG" sz="1600" dirty="0">
                <a:solidFill>
                  <a:srgbClr val="2D3956"/>
                </a:solidFill>
                <a:latin typeface="Alexandria" pitchFamily="2" charset="-78"/>
                <a:cs typeface="Alexandria" pitchFamily="2" charset="-78"/>
              </a:rPr>
              <a:t>فكرة المساواة: حيـث يـكـون جـميـع الـشركاء (بالنقود - العقار - العمل) متساوون أمام عقد الشركة، ليس هناك تابع أو متبوع، بينما يكون العامل في حالة خضوع وتبعية وإشراف لرب العمل، وهذه العلاقة تعطي للأخير سلطة فصل العامل في الحدود المقررة قانونا.</a:t>
            </a:r>
          </a:p>
          <a:p>
            <a:pPr algn="justLow" rtl="1"/>
            <a:endParaRPr lang="en-US"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699E468-BF60-E249-44EC-C920EABBF20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9ED1C09D-1F78-4CAD-EB56-069FD5ECC0FA}"/>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781A059C-4646-7D54-B43B-82ECB2EDE6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0526" y="1234402"/>
            <a:ext cx="2857500" cy="4729071"/>
          </a:xfrm>
          <a:prstGeom prst="rect">
            <a:avLst/>
          </a:prstGeom>
        </p:spPr>
      </p:pic>
    </p:spTree>
    <p:extLst>
      <p:ext uri="{BB962C8B-B14F-4D97-AF65-F5344CB8AC3E}">
        <p14:creationId xmlns:p14="http://schemas.microsoft.com/office/powerpoint/2010/main" val="27276003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08B66-3F2D-ACFF-47CE-3C23E7DB6FC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41DC234-74F7-C7B0-5085-407071E9D17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9A9EC2A-A8E9-1B00-6F2A-603FF4427DBF}"/>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D02E0B54-82B7-313A-9FDB-7CA4F6A1160C}"/>
              </a:ext>
            </a:extLst>
          </p:cNvPr>
          <p:cNvSpPr/>
          <p:nvPr/>
        </p:nvSpPr>
        <p:spPr>
          <a:xfrm>
            <a:off x="2884715" y="1155869"/>
            <a:ext cx="8458200" cy="54044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 حقوق الشريك والعامل: حيث يتمتع الشريك، أيا كان وصفه (متضامن-موصي- مساهم) ببعض الحقوق الأساسية في الشركة، كالرقابة والإدارة،بينما لا يتمتع العامل بمثل هذه الحقوق ولا يتدخل في الإدارة أوي تحملتبعات المشروع.</a:t>
            </a:r>
          </a:p>
          <a:p>
            <a:pPr algn="justLow" rtl="1">
              <a:lnSpc>
                <a:spcPct val="150000"/>
              </a:lnSpc>
            </a:pPr>
            <a:r>
              <a:rPr lang="ar-EG" sz="1600" dirty="0">
                <a:solidFill>
                  <a:srgbClr val="2D3956"/>
                </a:solidFill>
                <a:latin typeface="Alexandria" pitchFamily="2" charset="-78"/>
                <a:cs typeface="Alexandria" pitchFamily="2" charset="-78"/>
              </a:rPr>
              <a:t>تحمل نتائج المشروع: حيث يحصل الشريك على نسبة من الأرباح إذا حققت الشركة ربحاً، ويتحمل نسبة من الخسارة إذا منيت الشركة بخسارة، أما العامل فيحصل على أجره أيا كانت صورتها، ولا يتحمل العامل في الخسارة التي تصيب رب العمل.</a:t>
            </a:r>
          </a:p>
          <a:p>
            <a:pPr algn="justLow" rtl="1">
              <a:lnSpc>
                <a:spcPct val="150000"/>
              </a:lnSpc>
            </a:pPr>
            <a:r>
              <a:rPr lang="ar-EG" sz="1600" dirty="0">
                <a:solidFill>
                  <a:srgbClr val="2D3956"/>
                </a:solidFill>
                <a:latin typeface="Alexandria" pitchFamily="2" charset="-78"/>
                <a:cs typeface="Alexandria" pitchFamily="2" charset="-78"/>
              </a:rPr>
              <a:t>طبيعة العمل المقدم من الشريك والعامل: حيث أن يوصف العمل الذي يقدمه بأن يكون على درجة من الأهمية فنيا، بينما يقوم العامل بعمل يدوي. ومن هـذا المنطلـق، يجـب عـدم الخلط بين الشريك بحـصة عمـل والعامـل في الشركة؛ إذ الأول لا يعـد تابعـا لأحـد، وإنما يعمـل مـع غـيـره مـن الشركاء لحساب الشركة، ومن ثم تتوافر في شأنه صفة الاستقلال وليس التبعية بيد أنه إذا كان للعامل فعلا الحق في إدارة المشروع وتسييره والرقابة عليه،فضلا عن المساهمة في الخسارة التي تلحق بالمشروع، عندئذ توجـد المساواة والتعاون الإرادي والإيجابي في إدارة المشروع، وتحمل نتائجه، كمظهر لنية المشاركة، ومن ثم يعتبر العقد عقد شركة</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4D1ADBDA-DF8F-DB37-117C-C11295C6249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3BB86E99-1E96-361E-6FC0-C41FD2BE7823}"/>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5758339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7B90F-1B44-63C5-20A9-482F32AF066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58F47C9-EFF8-40DA-2DD2-6FB002A878E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588318D-4B65-6B7E-35A9-3829421B7831}"/>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B527069-22B1-8A86-B0C4-ACDFD7297F9F}"/>
              </a:ext>
            </a:extLst>
          </p:cNvPr>
          <p:cNvSpPr/>
          <p:nvPr/>
        </p:nvSpPr>
        <p:spPr>
          <a:xfrm>
            <a:off x="4680857" y="775685"/>
            <a:ext cx="6662057" cy="5784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rgbClr val="2D3956"/>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r>
              <a:rPr lang="ar-EG" b="1">
                <a:solidFill>
                  <a:srgbClr val="00AEEF"/>
                </a:solidFill>
                <a:latin typeface="Alexandria" pitchFamily="2" charset="-78"/>
                <a:cs typeface="Alexandria" pitchFamily="2" charset="-78"/>
              </a:rPr>
              <a:t>ج - عقد </a:t>
            </a:r>
            <a:r>
              <a:rPr lang="ar-EG" b="1" dirty="0">
                <a:solidFill>
                  <a:srgbClr val="00AEEF"/>
                </a:solidFill>
                <a:latin typeface="Alexandria" pitchFamily="2" charset="-78"/>
                <a:cs typeface="Alexandria" pitchFamily="2" charset="-78"/>
              </a:rPr>
              <a:t>الشركة و عقد بيع أو إيجار المحل التجاري:</a:t>
            </a:r>
          </a:p>
          <a:p>
            <a:pPr algn="justLow" rtl="1">
              <a:lnSpc>
                <a:spcPct val="150000"/>
              </a:lnSpc>
            </a:pPr>
            <a:r>
              <a:rPr lang="ar-EG" sz="1600" dirty="0">
                <a:solidFill>
                  <a:srgbClr val="2D3956"/>
                </a:solidFill>
                <a:latin typeface="Alexandria" pitchFamily="2" charset="-78"/>
                <a:cs typeface="Alexandria" pitchFamily="2" charset="-78"/>
              </a:rPr>
              <a:t>قد يباع المحل التجاري أو يتم تأجيره، والمقصود بالبيع تنازل البائع عن ملكية المحل التجاري إلى المشتري بمقابل، والمقصود بالإيجار تنازل المؤجر عن منفعة العين المؤجرة مـدة معينـة مقـابـل أجـرة معينة. لكـن قـد يـخـتلط عقد الشركة وعقد بيع المحل التجاري أو تأجيره في بعض الأحيان، عندما يشترط البائع على المشتري- بدلا مـن دفع ثمـن المحـل- أن يكـون لـه- أي للبائع- نسبة معينة من أرباح المحل لمدة معينة. وكذلك نفس الحكم أيضا في حالة إيجار المحل التجاري، عندما يشترط مؤجر المحل اقتسام الأرباح مع المستأجر.</a:t>
            </a:r>
          </a:p>
          <a:p>
            <a:pPr algn="justLow" rtl="1">
              <a:lnSpc>
                <a:spcPct val="150000"/>
              </a:lnSpc>
            </a:pPr>
            <a:r>
              <a:rPr lang="ar-EG" sz="1600" dirty="0">
                <a:solidFill>
                  <a:srgbClr val="2D3956"/>
                </a:solidFill>
                <a:latin typeface="Alexandria" pitchFamily="2" charset="-78"/>
                <a:cs typeface="Alexandria" pitchFamily="2" charset="-78"/>
              </a:rPr>
              <a:t>بيد ان عقد بيع المحل التجاري (او تأجيره) مع الاشتراك في الأرباح، على النحو السابق، لا يختلط بعقد الشركة، نظرا لأن البائع (أو المستأجر) لا يتدخل في إدارة المحـل ولـيـس لـه حـق الرقابة والإشراف عليـه، ومـن ثـم لا يوجـد عـقـد شركة لتخلف نية المشاركة الإيجابية. </a:t>
            </a:r>
          </a:p>
          <a:p>
            <a:pPr algn="justLow" rtl="1"/>
            <a:endParaRPr lang="en-US"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AA443CAA-51BF-69C9-3F61-4118AD6ADB4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3473A25-D753-7203-D1C9-F47C0C70FBD5}"/>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7BCF0B54-E05D-3F81-00F6-2AAE6D1B57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5971" y="1275488"/>
            <a:ext cx="2857500" cy="4729071"/>
          </a:xfrm>
          <a:prstGeom prst="rect">
            <a:avLst/>
          </a:prstGeom>
        </p:spPr>
      </p:pic>
    </p:spTree>
    <p:extLst>
      <p:ext uri="{BB962C8B-B14F-4D97-AF65-F5344CB8AC3E}">
        <p14:creationId xmlns:p14="http://schemas.microsoft.com/office/powerpoint/2010/main" val="32908364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CAD52-81FE-A83F-AFB6-B2C589CA9A5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AAE735A-E392-7252-02CF-C91324A79ED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3" name="Rectangle: Rounded Corners 22">
            <a:extLst>
              <a:ext uri="{FF2B5EF4-FFF2-40B4-BE49-F238E27FC236}">
                <a16:creationId xmlns:a16="http://schemas.microsoft.com/office/drawing/2014/main" id="{09002BCA-63CB-6B87-960E-2A086979FE1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5" name="Rectangle: Rounded Corners 24">
            <a:extLst>
              <a:ext uri="{FF2B5EF4-FFF2-40B4-BE49-F238E27FC236}">
                <a16:creationId xmlns:a16="http://schemas.microsoft.com/office/drawing/2014/main" id="{C208D7DB-FEDA-636C-35E0-914EB34FC69B}"/>
              </a:ext>
            </a:extLst>
          </p:cNvPr>
          <p:cNvSpPr/>
          <p:nvPr/>
        </p:nvSpPr>
        <p:spPr>
          <a:xfrm>
            <a:off x="680746" y="1363163"/>
            <a:ext cx="10830507" cy="51802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EG" sz="1600" dirty="0">
                <a:solidFill>
                  <a:schemeClr val="tx1"/>
                </a:solidFill>
                <a:latin typeface="Alexandria" pitchFamily="2" charset="-78"/>
                <a:cs typeface="Alexandria" pitchFamily="2" charset="-78"/>
              </a:rPr>
              <a:t>د.سميحة القليوبي ، الوسيط في شرح قانون التجارة ، دار النهضة العربية ، 2012 .</a:t>
            </a:r>
          </a:p>
          <a:p>
            <a:pPr algn="r">
              <a:lnSpc>
                <a:spcPct val="150000"/>
              </a:lnSpc>
            </a:pPr>
            <a:r>
              <a:rPr lang="ar-SA" sz="1600" dirty="0">
                <a:solidFill>
                  <a:schemeClr val="tx1"/>
                </a:solidFill>
                <a:latin typeface="Alexandria" pitchFamily="2" charset="-78"/>
                <a:cs typeface="Alexandria" pitchFamily="2" charset="-78"/>
              </a:rPr>
              <a:t>د. محمد الهادي المكنوزي، محاضرات تطبيقية في قانون الأعمال، الكتاب الأول و الثاني، منشورات فريق البحث في تحديث القانون و العدالة بكلية العلوم القانونية، والإقتصادية، و الإجتماعية، السويسي، الرباط ، 20</a:t>
            </a:r>
            <a:r>
              <a:rPr lang="ar-EG" sz="1600" dirty="0">
                <a:solidFill>
                  <a:schemeClr val="tx1"/>
                </a:solidFill>
                <a:latin typeface="Alexandria" pitchFamily="2" charset="-78"/>
                <a:cs typeface="Alexandria" pitchFamily="2" charset="-78"/>
              </a:rPr>
              <a:t>1</a:t>
            </a:r>
            <a:r>
              <a:rPr lang="ar-SA" sz="1600" dirty="0">
                <a:solidFill>
                  <a:schemeClr val="tx1"/>
                </a:solidFill>
                <a:latin typeface="Alexandria" pitchFamily="2" charset="-78"/>
                <a:cs typeface="Alexandria" pitchFamily="2" charset="-78"/>
              </a:rPr>
              <a:t>3. </a:t>
            </a:r>
            <a:endParaRPr lang="ar-EG" sz="1600" dirty="0">
              <a:solidFill>
                <a:schemeClr val="tx1"/>
              </a:solidFill>
              <a:latin typeface="Alexandria" pitchFamily="2" charset="-78"/>
              <a:cs typeface="Alexandria" pitchFamily="2" charset="-78"/>
            </a:endParaRPr>
          </a:p>
          <a:p>
            <a:pPr algn="r">
              <a:lnSpc>
                <a:spcPct val="150000"/>
              </a:lnSpc>
            </a:pPr>
            <a:r>
              <a:rPr lang="ar-EG" sz="1600" dirty="0">
                <a:solidFill>
                  <a:schemeClr val="tx1"/>
                </a:solidFill>
                <a:latin typeface="Alexandria" pitchFamily="2" charset="-78"/>
                <a:cs typeface="Alexandria" pitchFamily="2" charset="-78"/>
              </a:rPr>
              <a:t>د. عبدالرحمن السيد قرمان ، مبادئ القانون التجاري .</a:t>
            </a:r>
            <a:endParaRPr lang="en-US" sz="1600" dirty="0">
              <a:solidFill>
                <a:schemeClr val="tx1"/>
              </a:solidFill>
              <a:latin typeface="Alexandria" pitchFamily="2" charset="-78"/>
              <a:cs typeface="Alexandria" pitchFamily="2" charset="-78"/>
            </a:endParaRPr>
          </a:p>
          <a:p>
            <a:pPr algn="r" rtl="1">
              <a:lnSpc>
                <a:spcPct val="150000"/>
              </a:lnSpc>
            </a:pPr>
            <a:r>
              <a:rPr lang="ar-EG" sz="1600" dirty="0">
                <a:solidFill>
                  <a:schemeClr val="tx1"/>
                </a:solidFill>
                <a:latin typeface="Alexandria" pitchFamily="2" charset="-78"/>
                <a:cs typeface="Alexandria" pitchFamily="2" charset="-78"/>
              </a:rPr>
              <a:t>د.محمد فريد العريني ، و د.هاني دويدار ، مبادئ القانون التجاري دار الجامعة الجديدة ، 2005.</a:t>
            </a:r>
          </a:p>
          <a:p>
            <a:pPr algn="r" rtl="1">
              <a:lnSpc>
                <a:spcPct val="150000"/>
              </a:lnSpc>
            </a:pPr>
            <a:r>
              <a:rPr lang="ar-EG" sz="1600" dirty="0">
                <a:solidFill>
                  <a:schemeClr val="tx1"/>
                </a:solidFill>
                <a:latin typeface="Alexandria" pitchFamily="2" charset="-78"/>
                <a:cs typeface="Alexandria" pitchFamily="2" charset="-78"/>
              </a:rPr>
              <a:t>د.محمد حسن الجبر ، القانون التجاري السعودي ، الطبعة الرابعة ، 1996 . </a:t>
            </a: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en-US"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E303D75C-DAF9-6457-FDF5-0C6EB713DAD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D814BC8E-BD46-13C7-664D-D7B60C626378}"/>
              </a:ext>
            </a:extLst>
          </p:cNvPr>
          <p:cNvSpPr txBox="1"/>
          <p:nvPr/>
        </p:nvSpPr>
        <p:spPr>
          <a:xfrm>
            <a:off x="2695003" y="0"/>
            <a:ext cx="5588631" cy="1692771"/>
          </a:xfrm>
          <a:prstGeom prst="rect">
            <a:avLst/>
          </a:prstGeom>
          <a:noFill/>
        </p:spPr>
        <p:txBody>
          <a:bodyPr wrap="square" rtlCol="0">
            <a:spAutoFit/>
          </a:bodyPr>
          <a:lstStyle/>
          <a:p>
            <a:endParaRPr lang="ar-EG" sz="2800" b="1" dirty="0">
              <a:latin typeface="Alexandria" charset="0"/>
              <a:cs typeface="Alexandria" charset="0"/>
            </a:endParaRPr>
          </a:p>
          <a:p>
            <a:endParaRPr lang="en-US" sz="2400" b="1" dirty="0">
              <a:latin typeface="Alexandria" charset="0"/>
              <a:cs typeface="Alexandria" charset="0"/>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p:txBody>
      </p:sp>
      <p:sp>
        <p:nvSpPr>
          <p:cNvPr id="3" name="Rectangle 2">
            <a:extLst>
              <a:ext uri="{FF2B5EF4-FFF2-40B4-BE49-F238E27FC236}">
                <a16:creationId xmlns:a16="http://schemas.microsoft.com/office/drawing/2014/main" id="{809C0DAC-E4BE-0DCD-C872-9CED40599B01}"/>
              </a:ext>
            </a:extLst>
          </p:cNvPr>
          <p:cNvSpPr/>
          <p:nvPr/>
        </p:nvSpPr>
        <p:spPr>
          <a:xfrm>
            <a:off x="2485572" y="38677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latin typeface="Alexandria" pitchFamily="2" charset="-78"/>
                <a:ea typeface="Roboto Light" panose="02000000000000000000" pitchFamily="2" charset="0"/>
                <a:cs typeface="Alexandria" pitchFamily="2" charset="-78"/>
              </a:rPr>
              <a:t>05</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6" name="TextBox 5">
            <a:extLst>
              <a:ext uri="{FF2B5EF4-FFF2-40B4-BE49-F238E27FC236}">
                <a16:creationId xmlns:a16="http://schemas.microsoft.com/office/drawing/2014/main" id="{F1F2DE93-ACD4-59AF-C2AF-5513681D929B}"/>
              </a:ext>
            </a:extLst>
          </p:cNvPr>
          <p:cNvSpPr txBox="1"/>
          <p:nvPr/>
        </p:nvSpPr>
        <p:spPr>
          <a:xfrm>
            <a:off x="2809852" y="724058"/>
            <a:ext cx="7315976" cy="461665"/>
          </a:xfrm>
          <a:prstGeom prst="rect">
            <a:avLst/>
          </a:prstGeom>
          <a:noFill/>
        </p:spPr>
        <p:txBody>
          <a:bodyPr wrap="square" rtlCol="0">
            <a:spAutoFit/>
          </a:bodyPr>
          <a:lstStyle/>
          <a:p>
            <a:pPr algn="ctr" rtl="1"/>
            <a:r>
              <a:rPr lang="ar-EG" sz="2400" b="1" dirty="0">
                <a:solidFill>
                  <a:srgbClr val="00AEEF"/>
                </a:solidFill>
                <a:latin typeface="Alexandria" pitchFamily="2" charset="-78"/>
                <a:cs typeface="Alexandria" pitchFamily="2" charset="-78"/>
              </a:rPr>
              <a:t>قائمة المراجع </a:t>
            </a:r>
          </a:p>
        </p:txBody>
      </p:sp>
    </p:spTree>
    <p:extLst>
      <p:ext uri="{BB962C8B-B14F-4D97-AF65-F5344CB8AC3E}">
        <p14:creationId xmlns:p14="http://schemas.microsoft.com/office/powerpoint/2010/main" val="11126982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3317793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
      </a:majorFont>
      <a:minorFont>
        <a:latin typeface="Alexandr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9BA1EE-46A4-41F0-A9AC-CC0BEAD2C2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C9A911-23AF-4D6B-960B-1A780C58D828}">
  <ds:schemaRefs>
    <ds:schemaRef ds:uri="http://purl.org/dc/dcmitype/"/>
    <ds:schemaRef ds:uri="http://schemas.microsoft.com/office/infopath/2007/PartnerControls"/>
    <ds:schemaRef ds:uri="aca13214-df29-4e3c-a050-857c0bf7bd8e"/>
    <ds:schemaRef ds:uri="http://purl.org/dc/elements/1.1/"/>
    <ds:schemaRef ds:uri="http://schemas.openxmlformats.org/package/2006/metadata/core-properties"/>
    <ds:schemaRef ds:uri="http://www.w3.org/XML/1998/namespace"/>
    <ds:schemaRef ds:uri="http://schemas.microsoft.com/office/2006/documentManagement/types"/>
    <ds:schemaRef ds:uri="http://schemas.microsoft.com/office/2006/metadata/properties"/>
    <ds:schemaRef ds:uri="688354b5-287c-4cda-825e-1d7935aea40e"/>
    <ds:schemaRef ds:uri="http://purl.org/dc/terms/"/>
    <ds:schemaRef ds:uri="d13aca44-ef33-4cf4-9980-7f0b00e6eeb9"/>
    <ds:schemaRef ds:uri="49100919-8a76-4266-be0c-7dc583902cb4"/>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2859</TotalTime>
  <Words>6100</Words>
  <Application>Microsoft Office PowerPoint</Application>
  <PresentationFormat>Widescreen</PresentationFormat>
  <Paragraphs>523</Paragraphs>
  <Slides>52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Alexandria</vt:lpstr>
      <vt:lpstr>Arial</vt:lpstr>
      <vt:lpstr>Roboto Light</vt:lpstr>
      <vt:lpstr>Tajawal ExtraBold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Nourallah Elkolaly</cp:lastModifiedBy>
  <cp:revision>370</cp:revision>
  <dcterms:created xsi:type="dcterms:W3CDTF">2023-04-29T09:08:00Z</dcterms:created>
  <dcterms:modified xsi:type="dcterms:W3CDTF">2025-07-11T18:37:18Z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