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771" r:id="rId5"/>
    <p:sldId id="720" r:id="rId6"/>
    <p:sldId id="772" r:id="rId7"/>
    <p:sldId id="701" r:id="rId8"/>
    <p:sldId id="773" r:id="rId9"/>
    <p:sldId id="774" r:id="rId10"/>
    <p:sldId id="776" r:id="rId11"/>
    <p:sldId id="775" r:id="rId12"/>
    <p:sldId id="777" r:id="rId13"/>
    <p:sldId id="780" r:id="rId14"/>
    <p:sldId id="781" r:id="rId15"/>
    <p:sldId id="717" r:id="rId16"/>
    <p:sldId id="718" r:id="rId17"/>
    <p:sldId id="779" r:id="rId18"/>
    <p:sldId id="723" r:id="rId19"/>
    <p:sldId id="753" r:id="rId20"/>
    <p:sldId id="725" r:id="rId21"/>
    <p:sldId id="702" r:id="rId22"/>
    <p:sldId id="703" r:id="rId23"/>
    <p:sldId id="754" r:id="rId24"/>
    <p:sldId id="755" r:id="rId25"/>
    <p:sldId id="756" r:id="rId26"/>
    <p:sldId id="748" r:id="rId27"/>
    <p:sldId id="749" r:id="rId28"/>
    <p:sldId id="757" r:id="rId29"/>
    <p:sldId id="750" r:id="rId30"/>
    <p:sldId id="758" r:id="rId31"/>
    <p:sldId id="759" r:id="rId32"/>
    <p:sldId id="751" r:id="rId33"/>
    <p:sldId id="760" r:id="rId34"/>
    <p:sldId id="761" r:id="rId35"/>
    <p:sldId id="704" r:id="rId36"/>
    <p:sldId id="762" r:id="rId37"/>
    <p:sldId id="782" r:id="rId38"/>
    <p:sldId id="706" r:id="rId39"/>
    <p:sldId id="707" r:id="rId40"/>
    <p:sldId id="763" r:id="rId41"/>
    <p:sldId id="764" r:id="rId42"/>
    <p:sldId id="765" r:id="rId43"/>
    <p:sldId id="711" r:id="rId44"/>
    <p:sldId id="737" r:id="rId45"/>
    <p:sldId id="77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1"/>
            <p14:sldId id="720"/>
            <p14:sldId id="772"/>
            <p14:sldId id="701"/>
            <p14:sldId id="773"/>
            <p14:sldId id="774"/>
            <p14:sldId id="776"/>
            <p14:sldId id="775"/>
            <p14:sldId id="777"/>
            <p14:sldId id="780"/>
            <p14:sldId id="781"/>
            <p14:sldId id="717"/>
            <p14:sldId id="718"/>
            <p14:sldId id="779"/>
            <p14:sldId id="723"/>
            <p14:sldId id="753"/>
            <p14:sldId id="725"/>
            <p14:sldId id="702"/>
            <p14:sldId id="703"/>
            <p14:sldId id="754"/>
            <p14:sldId id="755"/>
            <p14:sldId id="756"/>
            <p14:sldId id="748"/>
            <p14:sldId id="749"/>
            <p14:sldId id="757"/>
            <p14:sldId id="750"/>
            <p14:sldId id="758"/>
            <p14:sldId id="759"/>
            <p14:sldId id="751"/>
            <p14:sldId id="760"/>
            <p14:sldId id="761"/>
            <p14:sldId id="704"/>
            <p14:sldId id="762"/>
            <p14:sldId id="782"/>
            <p14:sldId id="706"/>
            <p14:sldId id="707"/>
            <p14:sldId id="763"/>
            <p14:sldId id="764"/>
            <p14:sldId id="765"/>
            <p14:sldId id="711"/>
            <p14:sldId id="737"/>
            <p14:sldId id="77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3A46E2-96B8-4BB7-B477-56ADE046AD60}" v="52" dt="2025-05-28T15:14:00.099"/>
  </p1510:revLst>
</p1510:revInfo>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3772" autoAdjust="0"/>
  </p:normalViewPr>
  <p:slideViewPr>
    <p:cSldViewPr snapToGrid="0">
      <p:cViewPr>
        <p:scale>
          <a:sx n="77" d="100"/>
          <a:sy n="77" d="100"/>
        </p:scale>
        <p:origin x="917" y="4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61"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073A46E2-96B8-4BB7-B477-56ADE046AD60}"/>
    <pc:docChg chg="undo custSel addSld delSld modSld modSection">
      <pc:chgData name="ibrahim hroub" userId="76c8abcbe8718a25" providerId="LiveId" clId="{073A46E2-96B8-4BB7-B477-56ADE046AD60}" dt="2025-05-28T15:14:23.503" v="1703" actId="20577"/>
      <pc:docMkLst>
        <pc:docMk/>
      </pc:docMkLst>
      <pc:sldChg chg="modSp mod">
        <pc:chgData name="ibrahim hroub" userId="76c8abcbe8718a25" providerId="LiveId" clId="{073A46E2-96B8-4BB7-B477-56ADE046AD60}" dt="2025-05-28T14:38:00.426" v="979" actId="1076"/>
        <pc:sldMkLst>
          <pc:docMk/>
          <pc:sldMk cId="880337905" sldId="686"/>
        </pc:sldMkLst>
        <pc:spChg chg="mod">
          <ac:chgData name="ibrahim hroub" userId="76c8abcbe8718a25" providerId="LiveId" clId="{073A46E2-96B8-4BB7-B477-56ADE046AD60}" dt="2025-05-28T14:38:00.426" v="979" actId="1076"/>
          <ac:spMkLst>
            <pc:docMk/>
            <pc:sldMk cId="880337905" sldId="686"/>
            <ac:spMk id="15" creationId="{4527402C-3F97-690D-9C20-A459E375AEB7}"/>
          </ac:spMkLst>
        </pc:spChg>
        <pc:spChg chg="mod">
          <ac:chgData name="ibrahim hroub" userId="76c8abcbe8718a25" providerId="LiveId" clId="{073A46E2-96B8-4BB7-B477-56ADE046AD60}" dt="2025-05-28T14:36:31.252" v="952" actId="20577"/>
          <ac:spMkLst>
            <pc:docMk/>
            <pc:sldMk cId="880337905" sldId="686"/>
            <ac:spMk id="16" creationId="{183B5688-FE98-684A-8FDB-4023CCDDD82C}"/>
          </ac:spMkLst>
        </pc:spChg>
        <pc:spChg chg="mod">
          <ac:chgData name="ibrahim hroub" userId="76c8abcbe8718a25" providerId="LiveId" clId="{073A46E2-96B8-4BB7-B477-56ADE046AD60}" dt="2025-05-28T14:37:45.814" v="977" actId="20577"/>
          <ac:spMkLst>
            <pc:docMk/>
            <pc:sldMk cId="880337905" sldId="686"/>
            <ac:spMk id="25" creationId="{904B7CA6-23A4-2E24-5FFC-ECEA38831F6A}"/>
          </ac:spMkLst>
        </pc:spChg>
      </pc:sldChg>
      <pc:sldChg chg="modSp mod">
        <pc:chgData name="ibrahim hroub" userId="76c8abcbe8718a25" providerId="LiveId" clId="{073A46E2-96B8-4BB7-B477-56ADE046AD60}" dt="2025-05-28T14:38:09.592" v="982" actId="1076"/>
        <pc:sldMkLst>
          <pc:docMk/>
          <pc:sldMk cId="610573622" sldId="687"/>
        </pc:sldMkLst>
        <pc:spChg chg="mod">
          <ac:chgData name="ibrahim hroub" userId="76c8abcbe8718a25" providerId="LiveId" clId="{073A46E2-96B8-4BB7-B477-56ADE046AD60}" dt="2025-05-28T14:38:09.592" v="982" actId="1076"/>
          <ac:spMkLst>
            <pc:docMk/>
            <pc:sldMk cId="610573622" sldId="687"/>
            <ac:spMk id="41" creationId="{C7D257D7-D9C6-8F63-F8F8-E2BE53F2E2DB}"/>
          </ac:spMkLst>
        </pc:spChg>
      </pc:sldChg>
      <pc:sldChg chg="del">
        <pc:chgData name="ibrahim hroub" userId="76c8abcbe8718a25" providerId="LiveId" clId="{073A46E2-96B8-4BB7-B477-56ADE046AD60}" dt="2025-05-28T15:01:00.561" v="1533" actId="47"/>
        <pc:sldMkLst>
          <pc:docMk/>
          <pc:sldMk cId="1202101143" sldId="688"/>
        </pc:sldMkLst>
      </pc:sldChg>
      <pc:sldChg chg="modSp mod">
        <pc:chgData name="ibrahim hroub" userId="76c8abcbe8718a25" providerId="LiveId" clId="{073A46E2-96B8-4BB7-B477-56ADE046AD60}" dt="2025-05-28T15:10:05.686" v="1681" actId="14826"/>
        <pc:sldMkLst>
          <pc:docMk/>
          <pc:sldMk cId="3607556257" sldId="701"/>
        </pc:sldMkLst>
        <pc:spChg chg="mod">
          <ac:chgData name="ibrahim hroub" userId="76c8abcbe8718a25" providerId="LiveId" clId="{073A46E2-96B8-4BB7-B477-56ADE046AD60}" dt="2025-05-28T13:25:52.136" v="135" actId="20577"/>
          <ac:spMkLst>
            <pc:docMk/>
            <pc:sldMk cId="3607556257" sldId="701"/>
            <ac:spMk id="15" creationId="{4527402C-3F97-690D-9C20-A459E375AEB7}"/>
          </ac:spMkLst>
        </pc:spChg>
        <pc:spChg chg="mod">
          <ac:chgData name="ibrahim hroub" userId="76c8abcbe8718a25" providerId="LiveId" clId="{073A46E2-96B8-4BB7-B477-56ADE046AD60}" dt="2025-05-28T13:21:56.684" v="2" actId="20577"/>
          <ac:spMkLst>
            <pc:docMk/>
            <pc:sldMk cId="3607556257" sldId="701"/>
            <ac:spMk id="18" creationId="{AB738525-DD8E-2E85-F385-345FF64341EB}"/>
          </ac:spMkLst>
        </pc:spChg>
        <pc:picChg chg="mod">
          <ac:chgData name="ibrahim hroub" userId="76c8abcbe8718a25" providerId="LiveId" clId="{073A46E2-96B8-4BB7-B477-56ADE046AD60}" dt="2025-05-28T15:10:05.686" v="1681" actId="14826"/>
          <ac:picMkLst>
            <pc:docMk/>
            <pc:sldMk cId="3607556257" sldId="701"/>
            <ac:picMk id="17" creationId="{7A23C5C4-4FD9-93DE-9391-0CA92C90FFA6}"/>
          </ac:picMkLst>
        </pc:picChg>
      </pc:sldChg>
      <pc:sldChg chg="modSp mod">
        <pc:chgData name="ibrahim hroub" userId="76c8abcbe8718a25" providerId="LiveId" clId="{073A46E2-96B8-4BB7-B477-56ADE046AD60}" dt="2025-05-28T15:10:48.279" v="1685" actId="14826"/>
        <pc:sldMkLst>
          <pc:docMk/>
          <pc:sldMk cId="3144636572" sldId="702"/>
        </pc:sldMkLst>
        <pc:spChg chg="mod">
          <ac:chgData name="ibrahim hroub" userId="76c8abcbe8718a25" providerId="LiveId" clId="{073A46E2-96B8-4BB7-B477-56ADE046AD60}" dt="2025-05-28T14:05:47.610" v="434"/>
          <ac:spMkLst>
            <pc:docMk/>
            <pc:sldMk cId="3144636572" sldId="702"/>
            <ac:spMk id="41" creationId="{C7D257D7-D9C6-8F63-F8F8-E2BE53F2E2DB}"/>
          </ac:spMkLst>
        </pc:spChg>
        <pc:picChg chg="mod">
          <ac:chgData name="ibrahim hroub" userId="76c8abcbe8718a25" providerId="LiveId" clId="{073A46E2-96B8-4BB7-B477-56ADE046AD60}" dt="2025-05-28T15:10:48.279" v="1685" actId="14826"/>
          <ac:picMkLst>
            <pc:docMk/>
            <pc:sldMk cId="3144636572" sldId="702"/>
            <ac:picMk id="4" creationId="{04AD71DD-ADB0-9694-FD1A-34ACE3FE1D52}"/>
          </ac:picMkLst>
        </pc:picChg>
      </pc:sldChg>
      <pc:sldChg chg="modSp mod">
        <pc:chgData name="ibrahim hroub" userId="76c8abcbe8718a25" providerId="LiveId" clId="{073A46E2-96B8-4BB7-B477-56ADE046AD60}" dt="2025-05-28T14:06:57.591" v="454" actId="113"/>
        <pc:sldMkLst>
          <pc:docMk/>
          <pc:sldMk cId="671898642" sldId="703"/>
        </pc:sldMkLst>
        <pc:spChg chg="mod">
          <ac:chgData name="ibrahim hroub" userId="76c8abcbe8718a25" providerId="LiveId" clId="{073A46E2-96B8-4BB7-B477-56ADE046AD60}" dt="2025-05-28T14:06:57.591" v="454" actId="113"/>
          <ac:spMkLst>
            <pc:docMk/>
            <pc:sldMk cId="671898642" sldId="703"/>
            <ac:spMk id="15" creationId="{4527402C-3F97-690D-9C20-A459E375AEB7}"/>
          </ac:spMkLst>
        </pc:spChg>
        <pc:spChg chg="mod">
          <ac:chgData name="ibrahim hroub" userId="76c8abcbe8718a25" providerId="LiveId" clId="{073A46E2-96B8-4BB7-B477-56ADE046AD60}" dt="2025-05-28T14:05:51.719" v="435" actId="20577"/>
          <ac:spMkLst>
            <pc:docMk/>
            <pc:sldMk cId="671898642" sldId="703"/>
            <ac:spMk id="18" creationId="{AB738525-DD8E-2E85-F385-345FF64341EB}"/>
          </ac:spMkLst>
        </pc:spChg>
        <pc:spChg chg="mod">
          <ac:chgData name="ibrahim hroub" userId="76c8abcbe8718a25" providerId="LiveId" clId="{073A46E2-96B8-4BB7-B477-56ADE046AD60}" dt="2025-05-28T14:05:54.422" v="436"/>
          <ac:spMkLst>
            <pc:docMk/>
            <pc:sldMk cId="671898642" sldId="703"/>
            <ac:spMk id="25" creationId="{904B7CA6-23A4-2E24-5FFC-ECEA38831F6A}"/>
          </ac:spMkLst>
        </pc:spChg>
      </pc:sldChg>
      <pc:sldChg chg="modSp mod">
        <pc:chgData name="ibrahim hroub" userId="76c8abcbe8718a25" providerId="LiveId" clId="{073A46E2-96B8-4BB7-B477-56ADE046AD60}" dt="2025-05-28T15:12:14.325" v="1693" actId="14826"/>
        <pc:sldMkLst>
          <pc:docMk/>
          <pc:sldMk cId="2187216606" sldId="704"/>
        </pc:sldMkLst>
        <pc:spChg chg="mod">
          <ac:chgData name="ibrahim hroub" userId="76c8abcbe8718a25" providerId="LiveId" clId="{073A46E2-96B8-4BB7-B477-56ADE046AD60}" dt="2025-05-28T14:26:55.061" v="688"/>
          <ac:spMkLst>
            <pc:docMk/>
            <pc:sldMk cId="2187216606" sldId="704"/>
            <ac:spMk id="41" creationId="{C7D257D7-D9C6-8F63-F8F8-E2BE53F2E2DB}"/>
          </ac:spMkLst>
        </pc:spChg>
        <pc:picChg chg="mod">
          <ac:chgData name="ibrahim hroub" userId="76c8abcbe8718a25" providerId="LiveId" clId="{073A46E2-96B8-4BB7-B477-56ADE046AD60}" dt="2025-05-28T15:12:14.325" v="1693" actId="14826"/>
          <ac:picMkLst>
            <pc:docMk/>
            <pc:sldMk cId="2187216606" sldId="704"/>
            <ac:picMk id="4" creationId="{04AD71DD-ADB0-9694-FD1A-34ACE3FE1D52}"/>
          </ac:picMkLst>
        </pc:picChg>
      </pc:sldChg>
      <pc:sldChg chg="modSp mod">
        <pc:chgData name="ibrahim hroub" userId="76c8abcbe8718a25" providerId="LiveId" clId="{073A46E2-96B8-4BB7-B477-56ADE046AD60}" dt="2025-05-28T15:12:30.692" v="1694" actId="14826"/>
        <pc:sldMkLst>
          <pc:docMk/>
          <pc:sldMk cId="3676123602" sldId="706"/>
        </pc:sldMkLst>
        <pc:spChg chg="mod">
          <ac:chgData name="ibrahim hroub" userId="76c8abcbe8718a25" providerId="LiveId" clId="{073A46E2-96B8-4BB7-B477-56ADE046AD60}" dt="2025-05-28T14:29:15.346" v="746"/>
          <ac:spMkLst>
            <pc:docMk/>
            <pc:sldMk cId="3676123602" sldId="706"/>
            <ac:spMk id="41" creationId="{C7D257D7-D9C6-8F63-F8F8-E2BE53F2E2DB}"/>
          </ac:spMkLst>
        </pc:spChg>
        <pc:picChg chg="mod">
          <ac:chgData name="ibrahim hroub" userId="76c8abcbe8718a25" providerId="LiveId" clId="{073A46E2-96B8-4BB7-B477-56ADE046AD60}" dt="2025-05-28T15:12:30.692" v="1694" actId="14826"/>
          <ac:picMkLst>
            <pc:docMk/>
            <pc:sldMk cId="3676123602" sldId="706"/>
            <ac:picMk id="4" creationId="{04AD71DD-ADB0-9694-FD1A-34ACE3FE1D52}"/>
          </ac:picMkLst>
        </pc:picChg>
      </pc:sldChg>
      <pc:sldChg chg="modSp mod">
        <pc:chgData name="ibrahim hroub" userId="76c8abcbe8718a25" providerId="LiveId" clId="{073A46E2-96B8-4BB7-B477-56ADE046AD60}" dt="2025-05-28T14:30:01.506" v="759" actId="20577"/>
        <pc:sldMkLst>
          <pc:docMk/>
          <pc:sldMk cId="2180611506" sldId="707"/>
        </pc:sldMkLst>
        <pc:spChg chg="mod">
          <ac:chgData name="ibrahim hroub" userId="76c8abcbe8718a25" providerId="LiveId" clId="{073A46E2-96B8-4BB7-B477-56ADE046AD60}" dt="2025-05-28T14:30:01.506" v="759" actId="20577"/>
          <ac:spMkLst>
            <pc:docMk/>
            <pc:sldMk cId="2180611506" sldId="707"/>
            <ac:spMk id="15" creationId="{4527402C-3F97-690D-9C20-A459E375AEB7}"/>
          </ac:spMkLst>
        </pc:spChg>
        <pc:spChg chg="mod">
          <ac:chgData name="ibrahim hroub" userId="76c8abcbe8718a25" providerId="LiveId" clId="{073A46E2-96B8-4BB7-B477-56ADE046AD60}" dt="2025-05-28T14:29:24.008" v="748" actId="20577"/>
          <ac:spMkLst>
            <pc:docMk/>
            <pc:sldMk cId="2180611506" sldId="707"/>
            <ac:spMk id="18" creationId="{AB738525-DD8E-2E85-F385-345FF64341EB}"/>
          </ac:spMkLst>
        </pc:spChg>
        <pc:spChg chg="mod">
          <ac:chgData name="ibrahim hroub" userId="76c8abcbe8718a25" providerId="LiveId" clId="{073A46E2-96B8-4BB7-B477-56ADE046AD60}" dt="2025-05-28T14:29:20.412" v="747"/>
          <ac:spMkLst>
            <pc:docMk/>
            <pc:sldMk cId="2180611506" sldId="707"/>
            <ac:spMk id="25" creationId="{904B7CA6-23A4-2E24-5FFC-ECEA38831F6A}"/>
          </ac:spMkLst>
        </pc:spChg>
      </pc:sldChg>
      <pc:sldChg chg="modSp mod">
        <pc:chgData name="ibrahim hroub" userId="76c8abcbe8718a25" providerId="LiveId" clId="{073A46E2-96B8-4BB7-B477-56ADE046AD60}" dt="2025-05-28T15:13:50.964" v="1697" actId="14826"/>
        <pc:sldMkLst>
          <pc:docMk/>
          <pc:sldMk cId="366582170" sldId="711"/>
        </pc:sldMkLst>
        <pc:spChg chg="mod">
          <ac:chgData name="ibrahim hroub" userId="76c8abcbe8718a25" providerId="LiveId" clId="{073A46E2-96B8-4BB7-B477-56ADE046AD60}" dt="2025-05-28T15:02:01.994" v="1581"/>
          <ac:spMkLst>
            <pc:docMk/>
            <pc:sldMk cId="366582170" sldId="711"/>
            <ac:spMk id="41" creationId="{C7D257D7-D9C6-8F63-F8F8-E2BE53F2E2DB}"/>
          </ac:spMkLst>
        </pc:spChg>
        <pc:picChg chg="mod">
          <ac:chgData name="ibrahim hroub" userId="76c8abcbe8718a25" providerId="LiveId" clId="{073A46E2-96B8-4BB7-B477-56ADE046AD60}" dt="2025-05-28T15:13:50.964" v="1697" actId="14826"/>
          <ac:picMkLst>
            <pc:docMk/>
            <pc:sldMk cId="366582170" sldId="711"/>
            <ac:picMk id="4" creationId="{04AD71DD-ADB0-9694-FD1A-34ACE3FE1D52}"/>
          </ac:picMkLst>
        </pc:picChg>
      </pc:sldChg>
      <pc:sldChg chg="modSp del mod">
        <pc:chgData name="ibrahim hroub" userId="76c8abcbe8718a25" providerId="LiveId" clId="{073A46E2-96B8-4BB7-B477-56ADE046AD60}" dt="2025-05-28T14:27:09.866" v="692" actId="47"/>
        <pc:sldMkLst>
          <pc:docMk/>
          <pc:sldMk cId="2967486306" sldId="713"/>
        </pc:sldMkLst>
        <pc:spChg chg="mod">
          <ac:chgData name="ibrahim hroub" userId="76c8abcbe8718a25" providerId="LiveId" clId="{073A46E2-96B8-4BB7-B477-56ADE046AD60}" dt="2025-05-28T14:27:06.672" v="691" actId="20577"/>
          <ac:spMkLst>
            <pc:docMk/>
            <pc:sldMk cId="2967486306" sldId="713"/>
            <ac:spMk id="15" creationId="{4527402C-3F97-690D-9C20-A459E375AEB7}"/>
          </ac:spMkLst>
        </pc:spChg>
        <pc:spChg chg="mod">
          <ac:chgData name="ibrahim hroub" userId="76c8abcbe8718a25" providerId="LiveId" clId="{073A46E2-96B8-4BB7-B477-56ADE046AD60}" dt="2025-05-28T14:27:03.563" v="690" actId="20577"/>
          <ac:spMkLst>
            <pc:docMk/>
            <pc:sldMk cId="2967486306" sldId="713"/>
            <ac:spMk id="18" creationId="{AB738525-DD8E-2E85-F385-345FF64341EB}"/>
          </ac:spMkLst>
        </pc:spChg>
        <pc:spChg chg="mod">
          <ac:chgData name="ibrahim hroub" userId="76c8abcbe8718a25" providerId="LiveId" clId="{073A46E2-96B8-4BB7-B477-56ADE046AD60}" dt="2025-05-28T14:27:00.662" v="689"/>
          <ac:spMkLst>
            <pc:docMk/>
            <pc:sldMk cId="2967486306" sldId="713"/>
            <ac:spMk id="25" creationId="{904B7CA6-23A4-2E24-5FFC-ECEA38831F6A}"/>
          </ac:spMkLst>
        </pc:spChg>
      </pc:sldChg>
      <pc:sldChg chg="modSp mod">
        <pc:chgData name="ibrahim hroub" userId="76c8abcbe8718a25" providerId="LiveId" clId="{073A46E2-96B8-4BB7-B477-56ADE046AD60}" dt="2025-05-28T15:10:23.860" v="1683" actId="1076"/>
        <pc:sldMkLst>
          <pc:docMk/>
          <pc:sldMk cId="178429072" sldId="717"/>
        </pc:sldMkLst>
        <pc:spChg chg="mod">
          <ac:chgData name="ibrahim hroub" userId="76c8abcbe8718a25" providerId="LiveId" clId="{073A46E2-96B8-4BB7-B477-56ADE046AD60}" dt="2025-05-28T15:10:23.860" v="1683" actId="1076"/>
          <ac:spMkLst>
            <pc:docMk/>
            <pc:sldMk cId="178429072" sldId="717"/>
            <ac:spMk id="41" creationId="{C7D257D7-D9C6-8F63-F8F8-E2BE53F2E2DB}"/>
          </ac:spMkLst>
        </pc:spChg>
        <pc:picChg chg="mod">
          <ac:chgData name="ibrahim hroub" userId="76c8abcbe8718a25" providerId="LiveId" clId="{073A46E2-96B8-4BB7-B477-56ADE046AD60}" dt="2025-05-28T15:10:13.756" v="1682" actId="14826"/>
          <ac:picMkLst>
            <pc:docMk/>
            <pc:sldMk cId="178429072" sldId="717"/>
            <ac:picMk id="4" creationId="{04AD71DD-ADB0-9694-FD1A-34ACE3FE1D52}"/>
          </ac:picMkLst>
        </pc:picChg>
      </pc:sldChg>
      <pc:sldChg chg="modSp mod">
        <pc:chgData name="ibrahim hroub" userId="76c8abcbe8718a25" providerId="LiveId" clId="{073A46E2-96B8-4BB7-B477-56ADE046AD60}" dt="2025-05-28T13:56:49.781" v="256" actId="20577"/>
        <pc:sldMkLst>
          <pc:docMk/>
          <pc:sldMk cId="2766891927" sldId="718"/>
        </pc:sldMkLst>
        <pc:spChg chg="mod">
          <ac:chgData name="ibrahim hroub" userId="76c8abcbe8718a25" providerId="LiveId" clId="{073A46E2-96B8-4BB7-B477-56ADE046AD60}" dt="2025-05-28T13:51:31.484" v="154" actId="20577"/>
          <ac:spMkLst>
            <pc:docMk/>
            <pc:sldMk cId="2766891927" sldId="718"/>
            <ac:spMk id="14" creationId="{AB738525-DD8E-2E85-F385-345FF64341EB}"/>
          </ac:spMkLst>
        </pc:spChg>
        <pc:spChg chg="mod">
          <ac:chgData name="ibrahim hroub" userId="76c8abcbe8718a25" providerId="LiveId" clId="{073A46E2-96B8-4BB7-B477-56ADE046AD60}" dt="2025-05-28T13:56:49.781" v="256" actId="20577"/>
          <ac:spMkLst>
            <pc:docMk/>
            <pc:sldMk cId="2766891927" sldId="718"/>
            <ac:spMk id="15" creationId="{4527402C-3F97-690D-9C20-A459E375AEB7}"/>
          </ac:spMkLst>
        </pc:spChg>
        <pc:spChg chg="mod">
          <ac:chgData name="ibrahim hroub" userId="76c8abcbe8718a25" providerId="LiveId" clId="{073A46E2-96B8-4BB7-B477-56ADE046AD60}" dt="2025-05-28T13:51:26.329" v="153" actId="14100"/>
          <ac:spMkLst>
            <pc:docMk/>
            <pc:sldMk cId="2766891927" sldId="718"/>
            <ac:spMk id="25" creationId="{904B7CA6-23A4-2E24-5FFC-ECEA38831F6A}"/>
          </ac:spMkLst>
        </pc:spChg>
      </pc:sldChg>
      <pc:sldChg chg="delSp modSp mod delAnim">
        <pc:chgData name="ibrahim hroub" userId="76c8abcbe8718a25" providerId="LiveId" clId="{073A46E2-96B8-4BB7-B477-56ADE046AD60}" dt="2025-05-28T15:09:55.033" v="1680" actId="14826"/>
        <pc:sldMkLst>
          <pc:docMk/>
          <pc:sldMk cId="1269580954" sldId="720"/>
        </pc:sldMkLst>
        <pc:spChg chg="mod">
          <ac:chgData name="ibrahim hroub" userId="76c8abcbe8718a25" providerId="LiveId" clId="{073A46E2-96B8-4BB7-B477-56ADE046AD60}" dt="2025-05-28T13:22:25.969" v="8" actId="20577"/>
          <ac:spMkLst>
            <pc:docMk/>
            <pc:sldMk cId="1269580954" sldId="720"/>
            <ac:spMk id="10" creationId="{00000000-0000-0000-0000-000000000000}"/>
          </ac:spMkLst>
        </pc:spChg>
        <pc:picChg chg="del">
          <ac:chgData name="ibrahim hroub" userId="76c8abcbe8718a25" providerId="LiveId" clId="{073A46E2-96B8-4BB7-B477-56ADE046AD60}" dt="2025-05-28T13:22:18.977" v="7" actId="478"/>
          <ac:picMkLst>
            <pc:docMk/>
            <pc:sldMk cId="1269580954" sldId="720"/>
            <ac:picMk id="3" creationId="{6CB03F9A-E9E4-DCF0-4AE9-3D47F2317577}"/>
          </ac:picMkLst>
        </pc:picChg>
        <pc:picChg chg="mod">
          <ac:chgData name="ibrahim hroub" userId="76c8abcbe8718a25" providerId="LiveId" clId="{073A46E2-96B8-4BB7-B477-56ADE046AD60}" dt="2025-05-28T15:09:55.033" v="1680" actId="14826"/>
          <ac:picMkLst>
            <pc:docMk/>
            <pc:sldMk cId="1269580954" sldId="720"/>
            <ac:picMk id="5" creationId="{00000000-0000-0000-0000-000000000000}"/>
          </ac:picMkLst>
        </pc:picChg>
      </pc:sldChg>
      <pc:sldChg chg="modSp mod">
        <pc:chgData name="ibrahim hroub" userId="76c8abcbe8718a25" providerId="LiveId" clId="{073A46E2-96B8-4BB7-B477-56ADE046AD60}" dt="2025-05-28T14:03:24.077" v="393"/>
        <pc:sldMkLst>
          <pc:docMk/>
          <pc:sldMk cId="1467401607" sldId="723"/>
        </pc:sldMkLst>
        <pc:spChg chg="mod">
          <ac:chgData name="ibrahim hroub" userId="76c8abcbe8718a25" providerId="LiveId" clId="{073A46E2-96B8-4BB7-B477-56ADE046AD60}" dt="2025-05-28T13:53:48.436" v="231" actId="20577"/>
          <ac:spMkLst>
            <pc:docMk/>
            <pc:sldMk cId="1467401607" sldId="723"/>
            <ac:spMk id="14" creationId="{4E10C8B5-ACB1-AD88-3D65-7F70D3E70A5E}"/>
          </ac:spMkLst>
        </pc:spChg>
        <pc:spChg chg="mod">
          <ac:chgData name="ibrahim hroub" userId="76c8abcbe8718a25" providerId="LiveId" clId="{073A46E2-96B8-4BB7-B477-56ADE046AD60}" dt="2025-05-28T14:03:24.077" v="393"/>
          <ac:spMkLst>
            <pc:docMk/>
            <pc:sldMk cId="1467401607" sldId="723"/>
            <ac:spMk id="15" creationId="{49E90923-7632-A9D9-7881-378CD37EFFCC}"/>
          </ac:spMkLst>
        </pc:spChg>
        <pc:spChg chg="mod">
          <ac:chgData name="ibrahim hroub" userId="76c8abcbe8718a25" providerId="LiveId" clId="{073A46E2-96B8-4BB7-B477-56ADE046AD60}" dt="2025-05-28T13:53:43.959" v="230"/>
          <ac:spMkLst>
            <pc:docMk/>
            <pc:sldMk cId="1467401607" sldId="723"/>
            <ac:spMk id="25" creationId="{D801005C-81C0-8978-960E-0D7E31100FDC}"/>
          </ac:spMkLst>
        </pc:spChg>
      </pc:sldChg>
      <pc:sldChg chg="del">
        <pc:chgData name="ibrahim hroub" userId="76c8abcbe8718a25" providerId="LiveId" clId="{073A46E2-96B8-4BB7-B477-56ADE046AD60}" dt="2025-05-28T14:32:51.252" v="902" actId="47"/>
        <pc:sldMkLst>
          <pc:docMk/>
          <pc:sldMk cId="1654911106" sldId="724"/>
        </pc:sldMkLst>
      </pc:sldChg>
      <pc:sldChg chg="modSp mod">
        <pc:chgData name="ibrahim hroub" userId="76c8abcbe8718a25" providerId="LiveId" clId="{073A46E2-96B8-4BB7-B477-56ADE046AD60}" dt="2025-05-28T15:10:41.177" v="1684" actId="14826"/>
        <pc:sldMkLst>
          <pc:docMk/>
          <pc:sldMk cId="4225978577" sldId="725"/>
        </pc:sldMkLst>
        <pc:spChg chg="mod">
          <ac:chgData name="ibrahim hroub" userId="76c8abcbe8718a25" providerId="LiveId" clId="{073A46E2-96B8-4BB7-B477-56ADE046AD60}" dt="2025-05-28T13:57:25.902" v="259" actId="20577"/>
          <ac:spMkLst>
            <pc:docMk/>
            <pc:sldMk cId="4225978577" sldId="725"/>
            <ac:spMk id="14" creationId="{BE847E4B-EA51-5620-43C5-85CF0DE6E843}"/>
          </ac:spMkLst>
        </pc:spChg>
        <pc:spChg chg="mod">
          <ac:chgData name="ibrahim hroub" userId="76c8abcbe8718a25" providerId="LiveId" clId="{073A46E2-96B8-4BB7-B477-56ADE046AD60}" dt="2025-05-28T14:05:29.458" v="433"/>
          <ac:spMkLst>
            <pc:docMk/>
            <pc:sldMk cId="4225978577" sldId="725"/>
            <ac:spMk id="15" creationId="{2906B08F-DDFD-D70D-D7FF-7E053623071F}"/>
          </ac:spMkLst>
        </pc:spChg>
        <pc:spChg chg="mod">
          <ac:chgData name="ibrahim hroub" userId="76c8abcbe8718a25" providerId="LiveId" clId="{073A46E2-96B8-4BB7-B477-56ADE046AD60}" dt="2025-05-28T13:57:21.826" v="258" actId="20577"/>
          <ac:spMkLst>
            <pc:docMk/>
            <pc:sldMk cId="4225978577" sldId="725"/>
            <ac:spMk id="25" creationId="{73059E2B-C21B-6BE2-C43F-39FC15FF2AA5}"/>
          </ac:spMkLst>
        </pc:spChg>
        <pc:picChg chg="mod">
          <ac:chgData name="ibrahim hroub" userId="76c8abcbe8718a25" providerId="LiveId" clId="{073A46E2-96B8-4BB7-B477-56ADE046AD60}" dt="2025-05-28T15:10:41.177" v="1684" actId="14826"/>
          <ac:picMkLst>
            <pc:docMk/>
            <pc:sldMk cId="4225978577" sldId="725"/>
            <ac:picMk id="3" creationId="{B5E1696B-EF12-E464-2892-698DAC12BC17}"/>
          </ac:picMkLst>
        </pc:picChg>
      </pc:sldChg>
      <pc:sldChg chg="modSp mod">
        <pc:chgData name="ibrahim hroub" userId="76c8abcbe8718a25" providerId="LiveId" clId="{073A46E2-96B8-4BB7-B477-56ADE046AD60}" dt="2025-05-28T14:56:26.446" v="1312" actId="20577"/>
        <pc:sldMkLst>
          <pc:docMk/>
          <pc:sldMk cId="2565758463" sldId="726"/>
        </pc:sldMkLst>
        <pc:spChg chg="mod">
          <ac:chgData name="ibrahim hroub" userId="76c8abcbe8718a25" providerId="LiveId" clId="{073A46E2-96B8-4BB7-B477-56ADE046AD60}" dt="2025-05-28T14:56:26.446" v="1312" actId="20577"/>
          <ac:spMkLst>
            <pc:docMk/>
            <pc:sldMk cId="2565758463" sldId="726"/>
            <ac:spMk id="15" creationId="{FE5BA171-F5BD-5CD5-C355-7B27294CB510}"/>
          </ac:spMkLst>
        </pc:spChg>
        <pc:spChg chg="mod">
          <ac:chgData name="ibrahim hroub" userId="76c8abcbe8718a25" providerId="LiveId" clId="{073A46E2-96B8-4BB7-B477-56ADE046AD60}" dt="2025-05-28T14:52:35.599" v="1114" actId="20577"/>
          <ac:spMkLst>
            <pc:docMk/>
            <pc:sldMk cId="2565758463" sldId="726"/>
            <ac:spMk id="16" creationId="{6B342593-D6D4-F499-4E1A-1022D08E7885}"/>
          </ac:spMkLst>
        </pc:spChg>
        <pc:spChg chg="mod">
          <ac:chgData name="ibrahim hroub" userId="76c8abcbe8718a25" providerId="LiveId" clId="{073A46E2-96B8-4BB7-B477-56ADE046AD60}" dt="2025-05-28T14:52:32.875" v="1113"/>
          <ac:spMkLst>
            <pc:docMk/>
            <pc:sldMk cId="2565758463" sldId="726"/>
            <ac:spMk id="25" creationId="{C19EFC6E-5E90-BCA6-01E7-4A1D32A18BAC}"/>
          </ac:spMkLst>
        </pc:spChg>
      </pc:sldChg>
      <pc:sldChg chg="modSp mod">
        <pc:chgData name="ibrahim hroub" userId="76c8abcbe8718a25" providerId="LiveId" clId="{073A46E2-96B8-4BB7-B477-56ADE046AD60}" dt="2025-05-28T15:14:23.503" v="1703" actId="20577"/>
        <pc:sldMkLst>
          <pc:docMk/>
          <pc:sldMk cId="1122803293" sldId="727"/>
        </pc:sldMkLst>
        <pc:spChg chg="mod">
          <ac:chgData name="ibrahim hroub" userId="76c8abcbe8718a25" providerId="LiveId" clId="{073A46E2-96B8-4BB7-B477-56ADE046AD60}" dt="2025-05-28T15:14:23.503" v="1703" actId="20577"/>
          <ac:spMkLst>
            <pc:docMk/>
            <pc:sldMk cId="1122803293" sldId="727"/>
            <ac:spMk id="15" creationId="{32D887B7-595F-47AF-F797-83A7094E1AE0}"/>
          </ac:spMkLst>
        </pc:spChg>
        <pc:spChg chg="mod">
          <ac:chgData name="ibrahim hroub" userId="76c8abcbe8718a25" providerId="LiveId" clId="{073A46E2-96B8-4BB7-B477-56ADE046AD60}" dt="2025-05-28T14:58:02.967" v="1369" actId="20577"/>
          <ac:spMkLst>
            <pc:docMk/>
            <pc:sldMk cId="1122803293" sldId="727"/>
            <ac:spMk id="16" creationId="{B040F6C2-6BCC-E1F9-82D9-86F97B22F62B}"/>
          </ac:spMkLst>
        </pc:spChg>
        <pc:spChg chg="mod">
          <ac:chgData name="ibrahim hroub" userId="76c8abcbe8718a25" providerId="LiveId" clId="{073A46E2-96B8-4BB7-B477-56ADE046AD60}" dt="2025-05-28T14:57:57.702" v="1368"/>
          <ac:spMkLst>
            <pc:docMk/>
            <pc:sldMk cId="1122803293" sldId="727"/>
            <ac:spMk id="25" creationId="{E620C9BD-7C6F-A895-2E28-C777B5E4FC66}"/>
          </ac:spMkLst>
        </pc:spChg>
      </pc:sldChg>
      <pc:sldChg chg="del">
        <pc:chgData name="ibrahim hroub" userId="76c8abcbe8718a25" providerId="LiveId" clId="{073A46E2-96B8-4BB7-B477-56ADE046AD60}" dt="2025-05-28T15:02:17.036" v="1584" actId="47"/>
        <pc:sldMkLst>
          <pc:docMk/>
          <pc:sldMk cId="1553126120" sldId="728"/>
        </pc:sldMkLst>
      </pc:sldChg>
      <pc:sldChg chg="del">
        <pc:chgData name="ibrahim hroub" userId="76c8abcbe8718a25" providerId="LiveId" clId="{073A46E2-96B8-4BB7-B477-56ADE046AD60}" dt="2025-05-28T15:01:05.464" v="1536" actId="47"/>
        <pc:sldMkLst>
          <pc:docMk/>
          <pc:sldMk cId="1628622733" sldId="729"/>
        </pc:sldMkLst>
      </pc:sldChg>
      <pc:sldChg chg="del">
        <pc:chgData name="ibrahim hroub" userId="76c8abcbe8718a25" providerId="LiveId" clId="{073A46E2-96B8-4BB7-B477-56ADE046AD60}" dt="2025-05-28T15:01:02.631" v="1535" actId="47"/>
        <pc:sldMkLst>
          <pc:docMk/>
          <pc:sldMk cId="3109289805" sldId="730"/>
        </pc:sldMkLst>
      </pc:sldChg>
      <pc:sldChg chg="del">
        <pc:chgData name="ibrahim hroub" userId="76c8abcbe8718a25" providerId="LiveId" clId="{073A46E2-96B8-4BB7-B477-56ADE046AD60}" dt="2025-05-28T15:01:01.832" v="1534" actId="47"/>
        <pc:sldMkLst>
          <pc:docMk/>
          <pc:sldMk cId="1781832544" sldId="731"/>
        </pc:sldMkLst>
      </pc:sldChg>
      <pc:sldChg chg="del">
        <pc:chgData name="ibrahim hroub" userId="76c8abcbe8718a25" providerId="LiveId" clId="{073A46E2-96B8-4BB7-B477-56ADE046AD60}" dt="2025-05-28T15:00:59.790" v="1532" actId="47"/>
        <pc:sldMkLst>
          <pc:docMk/>
          <pc:sldMk cId="941690051" sldId="732"/>
        </pc:sldMkLst>
      </pc:sldChg>
      <pc:sldChg chg="del">
        <pc:chgData name="ibrahim hroub" userId="76c8abcbe8718a25" providerId="LiveId" clId="{073A46E2-96B8-4BB7-B477-56ADE046AD60}" dt="2025-05-28T15:00:59.051" v="1531" actId="47"/>
        <pc:sldMkLst>
          <pc:docMk/>
          <pc:sldMk cId="2526805095" sldId="733"/>
        </pc:sldMkLst>
      </pc:sldChg>
      <pc:sldChg chg="del">
        <pc:chgData name="ibrahim hroub" userId="76c8abcbe8718a25" providerId="LiveId" clId="{073A46E2-96B8-4BB7-B477-56ADE046AD60}" dt="2025-05-28T15:00:58.265" v="1530" actId="47"/>
        <pc:sldMkLst>
          <pc:docMk/>
          <pc:sldMk cId="222804162" sldId="734"/>
        </pc:sldMkLst>
      </pc:sldChg>
      <pc:sldChg chg="del">
        <pc:chgData name="ibrahim hroub" userId="76c8abcbe8718a25" providerId="LiveId" clId="{073A46E2-96B8-4BB7-B477-56ADE046AD60}" dt="2025-05-28T15:00:57.242" v="1529" actId="47"/>
        <pc:sldMkLst>
          <pc:docMk/>
          <pc:sldMk cId="557973302" sldId="735"/>
        </pc:sldMkLst>
      </pc:sldChg>
      <pc:sldChg chg="modSp mod">
        <pc:chgData name="ibrahim hroub" userId="76c8abcbe8718a25" providerId="LiveId" clId="{073A46E2-96B8-4BB7-B477-56ADE046AD60}" dt="2025-05-28T15:14:00.099" v="1698" actId="14826"/>
        <pc:sldMkLst>
          <pc:docMk/>
          <pc:sldMk cId="2262300582" sldId="737"/>
        </pc:sldMkLst>
        <pc:spChg chg="mod">
          <ac:chgData name="ibrahim hroub" userId="76c8abcbe8718a25" providerId="LiveId" clId="{073A46E2-96B8-4BB7-B477-56ADE046AD60}" dt="2025-05-28T15:02:11.994" v="1583" actId="20577"/>
          <ac:spMkLst>
            <pc:docMk/>
            <pc:sldMk cId="2262300582" sldId="737"/>
            <ac:spMk id="14" creationId="{E5419C56-FF17-7357-158B-846ED4C5F53E}"/>
          </ac:spMkLst>
        </pc:spChg>
        <pc:spChg chg="mod">
          <ac:chgData name="ibrahim hroub" userId="76c8abcbe8718a25" providerId="LiveId" clId="{073A46E2-96B8-4BB7-B477-56ADE046AD60}" dt="2025-05-28T15:05:17.385" v="1679" actId="20577"/>
          <ac:spMkLst>
            <pc:docMk/>
            <pc:sldMk cId="2262300582" sldId="737"/>
            <ac:spMk id="15" creationId="{7B3DCECF-2A0E-A0BD-7358-25C927915804}"/>
          </ac:spMkLst>
        </pc:spChg>
        <pc:spChg chg="mod">
          <ac:chgData name="ibrahim hroub" userId="76c8abcbe8718a25" providerId="LiveId" clId="{073A46E2-96B8-4BB7-B477-56ADE046AD60}" dt="2025-05-28T15:02:08.525" v="1582"/>
          <ac:spMkLst>
            <pc:docMk/>
            <pc:sldMk cId="2262300582" sldId="737"/>
            <ac:spMk id="25" creationId="{62B8A22A-93BB-81FF-FE30-5A746E8D8353}"/>
          </ac:spMkLst>
        </pc:spChg>
        <pc:picChg chg="mod">
          <ac:chgData name="ibrahim hroub" userId="76c8abcbe8718a25" providerId="LiveId" clId="{073A46E2-96B8-4BB7-B477-56ADE046AD60}" dt="2025-05-28T15:14:00.099" v="1698" actId="14826"/>
          <ac:picMkLst>
            <pc:docMk/>
            <pc:sldMk cId="2262300582" sldId="737"/>
            <ac:picMk id="17" creationId="{3B8337F0-CBEF-75A1-8614-DE6D9E5414CC}"/>
          </ac:picMkLst>
        </pc:picChg>
      </pc:sldChg>
      <pc:sldChg chg="del">
        <pc:chgData name="ibrahim hroub" userId="76c8abcbe8718a25" providerId="LiveId" clId="{073A46E2-96B8-4BB7-B477-56ADE046AD60}" dt="2025-05-28T15:02:34.554" v="1593" actId="47"/>
        <pc:sldMkLst>
          <pc:docMk/>
          <pc:sldMk cId="1558523875" sldId="738"/>
        </pc:sldMkLst>
      </pc:sldChg>
      <pc:sldChg chg="del">
        <pc:chgData name="ibrahim hroub" userId="76c8abcbe8718a25" providerId="LiveId" clId="{073A46E2-96B8-4BB7-B477-56ADE046AD60}" dt="2025-05-28T15:02:29.874" v="1591" actId="47"/>
        <pc:sldMkLst>
          <pc:docMk/>
          <pc:sldMk cId="750189172" sldId="739"/>
        </pc:sldMkLst>
      </pc:sldChg>
      <pc:sldChg chg="del">
        <pc:chgData name="ibrahim hroub" userId="76c8abcbe8718a25" providerId="LiveId" clId="{073A46E2-96B8-4BB7-B477-56ADE046AD60}" dt="2025-05-28T15:02:26.491" v="1589" actId="47"/>
        <pc:sldMkLst>
          <pc:docMk/>
          <pc:sldMk cId="711904004" sldId="740"/>
        </pc:sldMkLst>
      </pc:sldChg>
      <pc:sldChg chg="del">
        <pc:chgData name="ibrahim hroub" userId="76c8abcbe8718a25" providerId="LiveId" clId="{073A46E2-96B8-4BB7-B477-56ADE046AD60}" dt="2025-05-28T15:02:23.108" v="1588" actId="47"/>
        <pc:sldMkLst>
          <pc:docMk/>
          <pc:sldMk cId="2794034274" sldId="741"/>
        </pc:sldMkLst>
      </pc:sldChg>
      <pc:sldChg chg="del">
        <pc:chgData name="ibrahim hroub" userId="76c8abcbe8718a25" providerId="LiveId" clId="{073A46E2-96B8-4BB7-B477-56ADE046AD60}" dt="2025-05-28T15:02:28.820" v="1590" actId="47"/>
        <pc:sldMkLst>
          <pc:docMk/>
          <pc:sldMk cId="2819454441" sldId="742"/>
        </pc:sldMkLst>
      </pc:sldChg>
      <pc:sldChg chg="del">
        <pc:chgData name="ibrahim hroub" userId="76c8abcbe8718a25" providerId="LiveId" clId="{073A46E2-96B8-4BB7-B477-56ADE046AD60}" dt="2025-05-28T15:02:30.953" v="1592" actId="47"/>
        <pc:sldMkLst>
          <pc:docMk/>
          <pc:sldMk cId="3853111731" sldId="743"/>
        </pc:sldMkLst>
      </pc:sldChg>
      <pc:sldChg chg="del">
        <pc:chgData name="ibrahim hroub" userId="76c8abcbe8718a25" providerId="LiveId" clId="{073A46E2-96B8-4BB7-B477-56ADE046AD60}" dt="2025-05-28T15:02:21.133" v="1587" actId="47"/>
        <pc:sldMkLst>
          <pc:docMk/>
          <pc:sldMk cId="3803662446" sldId="745"/>
        </pc:sldMkLst>
      </pc:sldChg>
      <pc:sldChg chg="del">
        <pc:chgData name="ibrahim hroub" userId="76c8abcbe8718a25" providerId="LiveId" clId="{073A46E2-96B8-4BB7-B477-56ADE046AD60}" dt="2025-05-28T15:02:19.666" v="1586" actId="47"/>
        <pc:sldMkLst>
          <pc:docMk/>
          <pc:sldMk cId="1033283915" sldId="746"/>
        </pc:sldMkLst>
      </pc:sldChg>
      <pc:sldChg chg="del">
        <pc:chgData name="ibrahim hroub" userId="76c8abcbe8718a25" providerId="LiveId" clId="{073A46E2-96B8-4BB7-B477-56ADE046AD60}" dt="2025-05-28T15:02:18.570" v="1585" actId="47"/>
        <pc:sldMkLst>
          <pc:docMk/>
          <pc:sldMk cId="2123679183" sldId="747"/>
        </pc:sldMkLst>
      </pc:sldChg>
      <pc:sldChg chg="modSp mod">
        <pc:chgData name="ibrahim hroub" userId="76c8abcbe8718a25" providerId="LiveId" clId="{073A46E2-96B8-4BB7-B477-56ADE046AD60}" dt="2025-05-28T14:11:32.100" v="496" actId="20577"/>
        <pc:sldMkLst>
          <pc:docMk/>
          <pc:sldMk cId="1975236782" sldId="748"/>
        </pc:sldMkLst>
        <pc:spChg chg="mod">
          <ac:chgData name="ibrahim hroub" userId="76c8abcbe8718a25" providerId="LiveId" clId="{073A46E2-96B8-4BB7-B477-56ADE046AD60}" dt="2025-05-28T14:11:32.100" v="496" actId="20577"/>
          <ac:spMkLst>
            <pc:docMk/>
            <pc:sldMk cId="1975236782" sldId="748"/>
            <ac:spMk id="41" creationId="{D2FE6D00-8CD0-786A-432C-383DAB36043E}"/>
          </ac:spMkLst>
        </pc:spChg>
      </pc:sldChg>
      <pc:sldChg chg="modSp mod">
        <pc:chgData name="ibrahim hroub" userId="76c8abcbe8718a25" providerId="LiveId" clId="{073A46E2-96B8-4BB7-B477-56ADE046AD60}" dt="2025-05-28T15:11:10.440" v="1687" actId="14826"/>
        <pc:sldMkLst>
          <pc:docMk/>
          <pc:sldMk cId="3124238620" sldId="749"/>
        </pc:sldMkLst>
        <pc:spChg chg="mod">
          <ac:chgData name="ibrahim hroub" userId="76c8abcbe8718a25" providerId="LiveId" clId="{073A46E2-96B8-4BB7-B477-56ADE046AD60}" dt="2025-05-28T14:12:58.563" v="514" actId="5793"/>
          <ac:spMkLst>
            <pc:docMk/>
            <pc:sldMk cId="3124238620" sldId="749"/>
            <ac:spMk id="15" creationId="{E92F66C3-55F8-8BDF-8676-11CD7F696185}"/>
          </ac:spMkLst>
        </pc:spChg>
        <pc:spChg chg="mod">
          <ac:chgData name="ibrahim hroub" userId="76c8abcbe8718a25" providerId="LiveId" clId="{073A46E2-96B8-4BB7-B477-56ADE046AD60}" dt="2025-05-28T14:11:43.887" v="498" actId="20577"/>
          <ac:spMkLst>
            <pc:docMk/>
            <pc:sldMk cId="3124238620" sldId="749"/>
            <ac:spMk id="18" creationId="{BC7ECFBF-AB61-66FB-142B-AEC244308080}"/>
          </ac:spMkLst>
        </pc:spChg>
        <pc:spChg chg="mod">
          <ac:chgData name="ibrahim hroub" userId="76c8abcbe8718a25" providerId="LiveId" clId="{073A46E2-96B8-4BB7-B477-56ADE046AD60}" dt="2025-05-28T14:11:41.552" v="497"/>
          <ac:spMkLst>
            <pc:docMk/>
            <pc:sldMk cId="3124238620" sldId="749"/>
            <ac:spMk id="25" creationId="{6FC11415-89CC-7CDC-803D-77B916D26A93}"/>
          </ac:spMkLst>
        </pc:spChg>
        <pc:picChg chg="mod">
          <ac:chgData name="ibrahim hroub" userId="76c8abcbe8718a25" providerId="LiveId" clId="{073A46E2-96B8-4BB7-B477-56ADE046AD60}" dt="2025-05-28T15:11:10.440" v="1687" actId="14826"/>
          <ac:picMkLst>
            <pc:docMk/>
            <pc:sldMk cId="3124238620" sldId="749"/>
            <ac:picMk id="17" creationId="{77493F52-B046-7CB7-0BA7-E4F3065C31E1}"/>
          </ac:picMkLst>
        </pc:picChg>
      </pc:sldChg>
      <pc:sldChg chg="addSp delSp modSp mod">
        <pc:chgData name="ibrahim hroub" userId="76c8abcbe8718a25" providerId="LiveId" clId="{073A46E2-96B8-4BB7-B477-56ADE046AD60}" dt="2025-05-28T14:17:13.866" v="570" actId="1076"/>
        <pc:sldMkLst>
          <pc:docMk/>
          <pc:sldMk cId="1730285599" sldId="750"/>
        </pc:sldMkLst>
        <pc:spChg chg="add del mod">
          <ac:chgData name="ibrahim hroub" userId="76c8abcbe8718a25" providerId="LiveId" clId="{073A46E2-96B8-4BB7-B477-56ADE046AD60}" dt="2025-05-28T14:16:26.976" v="529" actId="478"/>
          <ac:spMkLst>
            <pc:docMk/>
            <pc:sldMk cId="1730285599" sldId="750"/>
            <ac:spMk id="5" creationId="{10B31789-B207-9C4B-3930-BEB73F708E52}"/>
          </ac:spMkLst>
        </pc:spChg>
        <pc:spChg chg="del mod">
          <ac:chgData name="ibrahim hroub" userId="76c8abcbe8718a25" providerId="LiveId" clId="{073A46E2-96B8-4BB7-B477-56ADE046AD60}" dt="2025-05-28T14:16:20.956" v="528"/>
          <ac:spMkLst>
            <pc:docMk/>
            <pc:sldMk cId="1730285599" sldId="750"/>
            <ac:spMk id="15" creationId="{105A6990-DD06-7623-3D13-06714F057768}"/>
          </ac:spMkLst>
        </pc:spChg>
        <pc:spChg chg="mod">
          <ac:chgData name="ibrahim hroub" userId="76c8abcbe8718a25" providerId="LiveId" clId="{073A46E2-96B8-4BB7-B477-56ADE046AD60}" dt="2025-05-28T14:15:19.065" v="520" actId="20577"/>
          <ac:spMkLst>
            <pc:docMk/>
            <pc:sldMk cId="1730285599" sldId="750"/>
            <ac:spMk id="18" creationId="{639AA388-978D-C6B1-E4C8-539F740BFFD6}"/>
          </ac:spMkLst>
        </pc:spChg>
        <pc:spChg chg="mod">
          <ac:chgData name="ibrahim hroub" userId="76c8abcbe8718a25" providerId="LiveId" clId="{073A46E2-96B8-4BB7-B477-56ADE046AD60}" dt="2025-05-28T14:15:15.240" v="519"/>
          <ac:spMkLst>
            <pc:docMk/>
            <pc:sldMk cId="1730285599" sldId="750"/>
            <ac:spMk id="25" creationId="{25C51CC1-DE18-E25E-3157-F14BE1D4C42E}"/>
          </ac:spMkLst>
        </pc:spChg>
        <pc:graphicFrameChg chg="add mod modGraphic">
          <ac:chgData name="ibrahim hroub" userId="76c8abcbe8718a25" providerId="LiveId" clId="{073A46E2-96B8-4BB7-B477-56ADE046AD60}" dt="2025-05-28T14:17:13.866" v="570" actId="1076"/>
          <ac:graphicFrameMkLst>
            <pc:docMk/>
            <pc:sldMk cId="1730285599" sldId="750"/>
            <ac:graphicFrameMk id="3" creationId="{397590F0-FCA0-F897-AD08-DF34194703EC}"/>
          </ac:graphicFrameMkLst>
        </pc:graphicFrameChg>
        <pc:picChg chg="del">
          <ac:chgData name="ibrahim hroub" userId="76c8abcbe8718a25" providerId="LiveId" clId="{073A46E2-96B8-4BB7-B477-56ADE046AD60}" dt="2025-05-28T14:16:20.953" v="526" actId="478"/>
          <ac:picMkLst>
            <pc:docMk/>
            <pc:sldMk cId="1730285599" sldId="750"/>
            <ac:picMk id="17" creationId="{0241A230-4C2B-C144-C166-7BDD9A59E21D}"/>
          </ac:picMkLst>
        </pc:picChg>
      </pc:sldChg>
      <pc:sldChg chg="modSp mod">
        <pc:chgData name="ibrahim hroub" userId="76c8abcbe8718a25" providerId="LiveId" clId="{073A46E2-96B8-4BB7-B477-56ADE046AD60}" dt="2025-05-28T15:11:39.687" v="1689" actId="14826"/>
        <pc:sldMkLst>
          <pc:docMk/>
          <pc:sldMk cId="3436156677" sldId="751"/>
        </pc:sldMkLst>
        <pc:spChg chg="mod">
          <ac:chgData name="ibrahim hroub" userId="76c8abcbe8718a25" providerId="LiveId" clId="{073A46E2-96B8-4BB7-B477-56ADE046AD60}" dt="2025-05-28T14:23:07.371" v="648" actId="5793"/>
          <ac:spMkLst>
            <pc:docMk/>
            <pc:sldMk cId="3436156677" sldId="751"/>
            <ac:spMk id="15" creationId="{BAA2CFD0-2797-C304-BA63-D59455C10AD4}"/>
          </ac:spMkLst>
        </pc:spChg>
        <pc:spChg chg="mod">
          <ac:chgData name="ibrahim hroub" userId="76c8abcbe8718a25" providerId="LiveId" clId="{073A46E2-96B8-4BB7-B477-56ADE046AD60}" dt="2025-05-28T14:20:14.521" v="596" actId="20577"/>
          <ac:spMkLst>
            <pc:docMk/>
            <pc:sldMk cId="3436156677" sldId="751"/>
            <ac:spMk id="18" creationId="{1C1CFCDC-7B52-BAAF-7C9D-80695B0EA890}"/>
          </ac:spMkLst>
        </pc:spChg>
        <pc:spChg chg="mod">
          <ac:chgData name="ibrahim hroub" userId="76c8abcbe8718a25" providerId="LiveId" clId="{073A46E2-96B8-4BB7-B477-56ADE046AD60}" dt="2025-05-28T14:20:34.292" v="597"/>
          <ac:spMkLst>
            <pc:docMk/>
            <pc:sldMk cId="3436156677" sldId="751"/>
            <ac:spMk id="25" creationId="{F91CA5E5-9069-401F-D558-6CC405A7A1AB}"/>
          </ac:spMkLst>
        </pc:spChg>
        <pc:picChg chg="mod">
          <ac:chgData name="ibrahim hroub" userId="76c8abcbe8718a25" providerId="LiveId" clId="{073A46E2-96B8-4BB7-B477-56ADE046AD60}" dt="2025-05-28T15:11:39.687" v="1689" actId="14826"/>
          <ac:picMkLst>
            <pc:docMk/>
            <pc:sldMk cId="3436156677" sldId="751"/>
            <ac:picMk id="17" creationId="{21ED23FE-1F63-8F0F-8015-34EDBBA93573}"/>
          </ac:picMkLst>
        </pc:picChg>
      </pc:sldChg>
      <pc:sldChg chg="del">
        <pc:chgData name="ibrahim hroub" userId="76c8abcbe8718a25" providerId="LiveId" clId="{073A46E2-96B8-4BB7-B477-56ADE046AD60}" dt="2025-05-28T14:26:00.630" v="687" actId="47"/>
        <pc:sldMkLst>
          <pc:docMk/>
          <pc:sldMk cId="1001329188" sldId="752"/>
        </pc:sldMkLst>
      </pc:sldChg>
      <pc:sldChg chg="modSp add mod">
        <pc:chgData name="ibrahim hroub" userId="76c8abcbe8718a25" providerId="LiveId" clId="{073A46E2-96B8-4BB7-B477-56ADE046AD60}" dt="2025-05-28T14:02:19.838" v="392" actId="20577"/>
        <pc:sldMkLst>
          <pc:docMk/>
          <pc:sldMk cId="541188076" sldId="753"/>
        </pc:sldMkLst>
        <pc:spChg chg="mod">
          <ac:chgData name="ibrahim hroub" userId="76c8abcbe8718a25" providerId="LiveId" clId="{073A46E2-96B8-4BB7-B477-56ADE046AD60}" dt="2025-05-28T14:02:19.838" v="392" actId="20577"/>
          <ac:spMkLst>
            <pc:docMk/>
            <pc:sldMk cId="541188076" sldId="753"/>
            <ac:spMk id="15" creationId="{411F69AE-AA14-F891-D2B5-B3B83013F94D}"/>
          </ac:spMkLst>
        </pc:spChg>
      </pc:sldChg>
      <pc:sldChg chg="modSp add mod">
        <pc:chgData name="ibrahim hroub" userId="76c8abcbe8718a25" providerId="LiveId" clId="{073A46E2-96B8-4BB7-B477-56ADE046AD60}" dt="2025-05-28T14:07:34.322" v="462" actId="20577"/>
        <pc:sldMkLst>
          <pc:docMk/>
          <pc:sldMk cId="858612574" sldId="754"/>
        </pc:sldMkLst>
        <pc:spChg chg="mod">
          <ac:chgData name="ibrahim hroub" userId="76c8abcbe8718a25" providerId="LiveId" clId="{073A46E2-96B8-4BB7-B477-56ADE046AD60}" dt="2025-05-28T14:07:34.322" v="462" actId="20577"/>
          <ac:spMkLst>
            <pc:docMk/>
            <pc:sldMk cId="858612574" sldId="754"/>
            <ac:spMk id="15" creationId="{A398B5E1-7DD8-9C7F-6E34-4C1049D2E649}"/>
          </ac:spMkLst>
        </pc:spChg>
      </pc:sldChg>
      <pc:sldChg chg="modSp add mod">
        <pc:chgData name="ibrahim hroub" userId="76c8abcbe8718a25" providerId="LiveId" clId="{073A46E2-96B8-4BB7-B477-56ADE046AD60}" dt="2025-05-28T14:09:02.751" v="483" actId="20577"/>
        <pc:sldMkLst>
          <pc:docMk/>
          <pc:sldMk cId="2635108902" sldId="755"/>
        </pc:sldMkLst>
        <pc:spChg chg="mod">
          <ac:chgData name="ibrahim hroub" userId="76c8abcbe8718a25" providerId="LiveId" clId="{073A46E2-96B8-4BB7-B477-56ADE046AD60}" dt="2025-05-28T14:09:02.751" v="483" actId="20577"/>
          <ac:spMkLst>
            <pc:docMk/>
            <pc:sldMk cId="2635108902" sldId="755"/>
            <ac:spMk id="15" creationId="{51F23B20-51F6-C851-4945-49A0E0CDB0DB}"/>
          </ac:spMkLst>
        </pc:spChg>
      </pc:sldChg>
      <pc:sldChg chg="modSp add mod">
        <pc:chgData name="ibrahim hroub" userId="76c8abcbe8718a25" providerId="LiveId" clId="{073A46E2-96B8-4BB7-B477-56ADE046AD60}" dt="2025-05-28T15:11:02.742" v="1686" actId="14826"/>
        <pc:sldMkLst>
          <pc:docMk/>
          <pc:sldMk cId="2182877737" sldId="756"/>
        </pc:sldMkLst>
        <pc:spChg chg="mod">
          <ac:chgData name="ibrahim hroub" userId="76c8abcbe8718a25" providerId="LiveId" clId="{073A46E2-96B8-4BB7-B477-56ADE046AD60}" dt="2025-05-28T14:11:06.973" v="492" actId="113"/>
          <ac:spMkLst>
            <pc:docMk/>
            <pc:sldMk cId="2182877737" sldId="756"/>
            <ac:spMk id="15" creationId="{96C62E95-A5AF-CBB8-9BA0-51DE2F35E2FE}"/>
          </ac:spMkLst>
        </pc:spChg>
        <pc:picChg chg="mod">
          <ac:chgData name="ibrahim hroub" userId="76c8abcbe8718a25" providerId="LiveId" clId="{073A46E2-96B8-4BB7-B477-56ADE046AD60}" dt="2025-05-28T15:11:02.742" v="1686" actId="14826"/>
          <ac:picMkLst>
            <pc:docMk/>
            <pc:sldMk cId="2182877737" sldId="756"/>
            <ac:picMk id="17" creationId="{E53E2993-2122-3F4E-05BE-3DD54CD8847D}"/>
          </ac:picMkLst>
        </pc:picChg>
      </pc:sldChg>
      <pc:sldChg chg="modSp add mod">
        <pc:chgData name="ibrahim hroub" userId="76c8abcbe8718a25" providerId="LiveId" clId="{073A46E2-96B8-4BB7-B477-56ADE046AD60}" dt="2025-05-28T15:11:20.232" v="1688" actId="14826"/>
        <pc:sldMkLst>
          <pc:docMk/>
          <pc:sldMk cId="2725911893" sldId="757"/>
        </pc:sldMkLst>
        <pc:spChg chg="mod">
          <ac:chgData name="ibrahim hroub" userId="76c8abcbe8718a25" providerId="LiveId" clId="{073A46E2-96B8-4BB7-B477-56ADE046AD60}" dt="2025-05-28T14:14:59.212" v="518"/>
          <ac:spMkLst>
            <pc:docMk/>
            <pc:sldMk cId="2725911893" sldId="757"/>
            <ac:spMk id="41" creationId="{2FF1F43A-7E27-1C5C-AEA0-0C67B4A30A18}"/>
          </ac:spMkLst>
        </pc:spChg>
        <pc:picChg chg="mod">
          <ac:chgData name="ibrahim hroub" userId="76c8abcbe8718a25" providerId="LiveId" clId="{073A46E2-96B8-4BB7-B477-56ADE046AD60}" dt="2025-05-28T15:11:20.232" v="1688" actId="14826"/>
          <ac:picMkLst>
            <pc:docMk/>
            <pc:sldMk cId="2725911893" sldId="757"/>
            <ac:picMk id="4" creationId="{F51F1C66-9FA6-B1F8-F29C-47DE0446FBBC}"/>
          </ac:picMkLst>
        </pc:picChg>
      </pc:sldChg>
      <pc:sldChg chg="add del">
        <pc:chgData name="ibrahim hroub" userId="76c8abcbe8718a25" providerId="LiveId" clId="{073A46E2-96B8-4BB7-B477-56ADE046AD60}" dt="2025-05-28T14:13:48.213" v="516" actId="47"/>
        <pc:sldMkLst>
          <pc:docMk/>
          <pc:sldMk cId="3993100695" sldId="757"/>
        </pc:sldMkLst>
      </pc:sldChg>
      <pc:sldChg chg="modSp add mod">
        <pc:chgData name="ibrahim hroub" userId="76c8abcbe8718a25" providerId="LiveId" clId="{073A46E2-96B8-4BB7-B477-56ADE046AD60}" dt="2025-05-28T14:18:46.094" v="586" actId="113"/>
        <pc:sldMkLst>
          <pc:docMk/>
          <pc:sldMk cId="3831473901" sldId="758"/>
        </pc:sldMkLst>
        <pc:spChg chg="mod">
          <ac:chgData name="ibrahim hroub" userId="76c8abcbe8718a25" providerId="LiveId" clId="{073A46E2-96B8-4BB7-B477-56ADE046AD60}" dt="2025-05-28T14:18:46.094" v="586" actId="113"/>
          <ac:spMkLst>
            <pc:docMk/>
            <pc:sldMk cId="3831473901" sldId="758"/>
            <ac:spMk id="15" creationId="{4419ED31-C4C4-D885-40C8-80728DC9D795}"/>
          </ac:spMkLst>
        </pc:spChg>
        <pc:spChg chg="mod">
          <ac:chgData name="ibrahim hroub" userId="76c8abcbe8718a25" providerId="LiveId" clId="{073A46E2-96B8-4BB7-B477-56ADE046AD60}" dt="2025-05-28T14:17:34.057" v="572"/>
          <ac:spMkLst>
            <pc:docMk/>
            <pc:sldMk cId="3831473901" sldId="758"/>
            <ac:spMk id="25" creationId="{1823DC0B-8F75-129F-C409-5CB5362C51BA}"/>
          </ac:spMkLst>
        </pc:spChg>
      </pc:sldChg>
      <pc:sldChg chg="modSp add mod">
        <pc:chgData name="ibrahim hroub" userId="76c8abcbe8718a25" providerId="LiveId" clId="{073A46E2-96B8-4BB7-B477-56ADE046AD60}" dt="2025-05-28T14:20:07.772" v="595"/>
        <pc:sldMkLst>
          <pc:docMk/>
          <pc:sldMk cId="584450649" sldId="759"/>
        </pc:sldMkLst>
        <pc:spChg chg="mod">
          <ac:chgData name="ibrahim hroub" userId="76c8abcbe8718a25" providerId="LiveId" clId="{073A46E2-96B8-4BB7-B477-56ADE046AD60}" dt="2025-05-28T14:20:07.772" v="595"/>
          <ac:spMkLst>
            <pc:docMk/>
            <pc:sldMk cId="584450649" sldId="759"/>
            <ac:spMk id="15" creationId="{21475DD4-1BEE-A5ED-E1B4-1BE243BD4B73}"/>
          </ac:spMkLst>
        </pc:spChg>
      </pc:sldChg>
      <pc:sldChg chg="modSp add mod">
        <pc:chgData name="ibrahim hroub" userId="76c8abcbe8718a25" providerId="LiveId" clId="{073A46E2-96B8-4BB7-B477-56ADE046AD60}" dt="2025-05-28T15:11:46.954" v="1690" actId="14826"/>
        <pc:sldMkLst>
          <pc:docMk/>
          <pc:sldMk cId="1324153855" sldId="760"/>
        </pc:sldMkLst>
        <pc:spChg chg="mod">
          <ac:chgData name="ibrahim hroub" userId="76c8abcbe8718a25" providerId="LiveId" clId="{073A46E2-96B8-4BB7-B477-56ADE046AD60}" dt="2025-05-28T14:24:31.605" v="675" actId="20577"/>
          <ac:spMkLst>
            <pc:docMk/>
            <pc:sldMk cId="1324153855" sldId="760"/>
            <ac:spMk id="15" creationId="{F8953679-1188-C102-F57D-8B7D1C25C3C2}"/>
          </ac:spMkLst>
        </pc:spChg>
        <pc:picChg chg="mod">
          <ac:chgData name="ibrahim hroub" userId="76c8abcbe8718a25" providerId="LiveId" clId="{073A46E2-96B8-4BB7-B477-56ADE046AD60}" dt="2025-05-28T15:11:46.954" v="1690" actId="14826"/>
          <ac:picMkLst>
            <pc:docMk/>
            <pc:sldMk cId="1324153855" sldId="760"/>
            <ac:picMk id="17" creationId="{0FFDF38D-B6BA-B2FF-2473-78C0EB5F9788}"/>
          </ac:picMkLst>
        </pc:picChg>
      </pc:sldChg>
      <pc:sldChg chg="modSp add mod">
        <pc:chgData name="ibrahim hroub" userId="76c8abcbe8718a25" providerId="LiveId" clId="{073A46E2-96B8-4BB7-B477-56ADE046AD60}" dt="2025-05-28T15:11:51.919" v="1691" actId="14826"/>
        <pc:sldMkLst>
          <pc:docMk/>
          <pc:sldMk cId="3484442973" sldId="761"/>
        </pc:sldMkLst>
        <pc:spChg chg="mod">
          <ac:chgData name="ibrahim hroub" userId="76c8abcbe8718a25" providerId="LiveId" clId="{073A46E2-96B8-4BB7-B477-56ADE046AD60}" dt="2025-05-28T14:25:51.316" v="686" actId="113"/>
          <ac:spMkLst>
            <pc:docMk/>
            <pc:sldMk cId="3484442973" sldId="761"/>
            <ac:spMk id="15" creationId="{07801E76-CFE3-AE9E-34B6-5C78390331C4}"/>
          </ac:spMkLst>
        </pc:spChg>
        <pc:picChg chg="mod">
          <ac:chgData name="ibrahim hroub" userId="76c8abcbe8718a25" providerId="LiveId" clId="{073A46E2-96B8-4BB7-B477-56ADE046AD60}" dt="2025-05-28T15:11:51.919" v="1691" actId="14826"/>
          <ac:picMkLst>
            <pc:docMk/>
            <pc:sldMk cId="3484442973" sldId="761"/>
            <ac:picMk id="17" creationId="{7A8C8EC7-C41F-DA49-0BAD-8CBE62D400D3}"/>
          </ac:picMkLst>
        </pc:picChg>
      </pc:sldChg>
      <pc:sldChg chg="modSp add mod">
        <pc:chgData name="ibrahim hroub" userId="76c8abcbe8718a25" providerId="LiveId" clId="{073A46E2-96B8-4BB7-B477-56ADE046AD60}" dt="2025-05-28T14:28:59.303" v="745" actId="20577"/>
        <pc:sldMkLst>
          <pc:docMk/>
          <pc:sldMk cId="1186211918" sldId="762"/>
        </pc:sldMkLst>
        <pc:spChg chg="mod">
          <ac:chgData name="ibrahim hroub" userId="76c8abcbe8718a25" providerId="LiveId" clId="{073A46E2-96B8-4BB7-B477-56ADE046AD60}" dt="2025-05-28T14:28:59.303" v="745" actId="20577"/>
          <ac:spMkLst>
            <pc:docMk/>
            <pc:sldMk cId="1186211918" sldId="762"/>
            <ac:spMk id="15" creationId="{17C61918-7BA3-1881-AE46-8D6E5B38DE81}"/>
          </ac:spMkLst>
        </pc:spChg>
        <pc:spChg chg="mod">
          <ac:chgData name="ibrahim hroub" userId="76c8abcbe8718a25" providerId="LiveId" clId="{073A46E2-96B8-4BB7-B477-56ADE046AD60}" dt="2025-05-28T14:27:27.038" v="694"/>
          <ac:spMkLst>
            <pc:docMk/>
            <pc:sldMk cId="1186211918" sldId="762"/>
            <ac:spMk id="25" creationId="{D2DF7E2B-BE4C-F75D-4519-6FC2F5932CD1}"/>
          </ac:spMkLst>
        </pc:spChg>
      </pc:sldChg>
      <pc:sldChg chg="modSp add mod">
        <pc:chgData name="ibrahim hroub" userId="76c8abcbe8718a25" providerId="LiveId" clId="{073A46E2-96B8-4BB7-B477-56ADE046AD60}" dt="2025-05-28T14:32:45.117" v="901" actId="20577"/>
        <pc:sldMkLst>
          <pc:docMk/>
          <pc:sldMk cId="1604645733" sldId="763"/>
        </pc:sldMkLst>
        <pc:spChg chg="mod">
          <ac:chgData name="ibrahim hroub" userId="76c8abcbe8718a25" providerId="LiveId" clId="{073A46E2-96B8-4BB7-B477-56ADE046AD60}" dt="2025-05-28T14:32:45.117" v="901" actId="20577"/>
          <ac:spMkLst>
            <pc:docMk/>
            <pc:sldMk cId="1604645733" sldId="763"/>
            <ac:spMk id="15" creationId="{7BECF4F5-8D41-1AB4-1E16-30ED3D121B2E}"/>
          </ac:spMkLst>
        </pc:spChg>
      </pc:sldChg>
      <pc:sldChg chg="modSp add mod">
        <pc:chgData name="ibrahim hroub" userId="76c8abcbe8718a25" providerId="LiveId" clId="{073A46E2-96B8-4BB7-B477-56ADE046AD60}" dt="2025-05-28T14:34:58.874" v="935" actId="113"/>
        <pc:sldMkLst>
          <pc:docMk/>
          <pc:sldMk cId="2436359344" sldId="764"/>
        </pc:sldMkLst>
        <pc:spChg chg="mod">
          <ac:chgData name="ibrahim hroub" userId="76c8abcbe8718a25" providerId="LiveId" clId="{073A46E2-96B8-4BB7-B477-56ADE046AD60}" dt="2025-05-28T14:34:58.874" v="935" actId="113"/>
          <ac:spMkLst>
            <pc:docMk/>
            <pc:sldMk cId="2436359344" sldId="764"/>
            <ac:spMk id="15" creationId="{4C07B83B-3150-E701-424A-DE917410D62E}"/>
          </ac:spMkLst>
        </pc:spChg>
        <pc:spChg chg="mod">
          <ac:chgData name="ibrahim hroub" userId="76c8abcbe8718a25" providerId="LiveId" clId="{073A46E2-96B8-4BB7-B477-56ADE046AD60}" dt="2025-05-28T14:33:53.445" v="919" actId="20577"/>
          <ac:spMkLst>
            <pc:docMk/>
            <pc:sldMk cId="2436359344" sldId="764"/>
            <ac:spMk id="25" creationId="{33C7B28D-37E7-6D9B-B98A-C060654ADEA4}"/>
          </ac:spMkLst>
        </pc:spChg>
      </pc:sldChg>
      <pc:sldChg chg="modSp add mod">
        <pc:chgData name="ibrahim hroub" userId="76c8abcbe8718a25" providerId="LiveId" clId="{073A46E2-96B8-4BB7-B477-56ADE046AD60}" dt="2025-05-28T14:35:57.359" v="948" actId="5793"/>
        <pc:sldMkLst>
          <pc:docMk/>
          <pc:sldMk cId="749981100" sldId="765"/>
        </pc:sldMkLst>
        <pc:spChg chg="mod">
          <ac:chgData name="ibrahim hroub" userId="76c8abcbe8718a25" providerId="LiveId" clId="{073A46E2-96B8-4BB7-B477-56ADE046AD60}" dt="2025-05-28T14:35:57.359" v="948" actId="5793"/>
          <ac:spMkLst>
            <pc:docMk/>
            <pc:sldMk cId="749981100" sldId="765"/>
            <ac:spMk id="15" creationId="{55BA4121-C8AA-7BA0-104A-B6DC4AB7349A}"/>
          </ac:spMkLst>
        </pc:spChg>
      </pc:sldChg>
      <pc:sldChg chg="modSp add mod">
        <pc:chgData name="ibrahim hroub" userId="76c8abcbe8718a25" providerId="LiveId" clId="{073A46E2-96B8-4BB7-B477-56ADE046AD60}" dt="2025-05-28T14:50:45.355" v="1090" actId="20577"/>
        <pc:sldMkLst>
          <pc:docMk/>
          <pc:sldMk cId="1064345376" sldId="766"/>
        </pc:sldMkLst>
        <pc:spChg chg="mod">
          <ac:chgData name="ibrahim hroub" userId="76c8abcbe8718a25" providerId="LiveId" clId="{073A46E2-96B8-4BB7-B477-56ADE046AD60}" dt="2025-05-28T14:50:45.355" v="1090" actId="20577"/>
          <ac:spMkLst>
            <pc:docMk/>
            <pc:sldMk cId="1064345376" sldId="766"/>
            <ac:spMk id="15" creationId="{3D44C470-788F-FC77-FCBC-C08AB35C304A}"/>
          </ac:spMkLst>
        </pc:spChg>
      </pc:sldChg>
      <pc:sldChg chg="modSp add mod">
        <pc:chgData name="ibrahim hroub" userId="76c8abcbe8718a25" providerId="LiveId" clId="{073A46E2-96B8-4BB7-B477-56ADE046AD60}" dt="2025-05-28T15:13:03.427" v="1695" actId="14826"/>
        <pc:sldMkLst>
          <pc:docMk/>
          <pc:sldMk cId="3721076836" sldId="767"/>
        </pc:sldMkLst>
        <pc:spChg chg="mod">
          <ac:chgData name="ibrahim hroub" userId="76c8abcbe8718a25" providerId="LiveId" clId="{073A46E2-96B8-4BB7-B477-56ADE046AD60}" dt="2025-05-28T14:52:13.407" v="1112" actId="20577"/>
          <ac:spMkLst>
            <pc:docMk/>
            <pc:sldMk cId="3721076836" sldId="767"/>
            <ac:spMk id="41" creationId="{2880547C-8F10-34ED-0502-B179C3B7A096}"/>
          </ac:spMkLst>
        </pc:spChg>
        <pc:picChg chg="mod">
          <ac:chgData name="ibrahim hroub" userId="76c8abcbe8718a25" providerId="LiveId" clId="{073A46E2-96B8-4BB7-B477-56ADE046AD60}" dt="2025-05-28T15:13:03.427" v="1695" actId="14826"/>
          <ac:picMkLst>
            <pc:docMk/>
            <pc:sldMk cId="3721076836" sldId="767"/>
            <ac:picMk id="4" creationId="{760E777D-AA67-0E37-F0E7-9AB08CD0E5D6}"/>
          </ac:picMkLst>
        </pc:picChg>
      </pc:sldChg>
      <pc:sldChg chg="modSp add mod">
        <pc:chgData name="ibrahim hroub" userId="76c8abcbe8718a25" providerId="LiveId" clId="{073A46E2-96B8-4BB7-B477-56ADE046AD60}" dt="2025-05-28T14:56:40.403" v="1315" actId="20577"/>
        <pc:sldMkLst>
          <pc:docMk/>
          <pc:sldMk cId="3774618489" sldId="768"/>
        </pc:sldMkLst>
        <pc:spChg chg="mod">
          <ac:chgData name="ibrahim hroub" userId="76c8abcbe8718a25" providerId="LiveId" clId="{073A46E2-96B8-4BB7-B477-56ADE046AD60}" dt="2025-05-28T14:56:40.403" v="1315" actId="20577"/>
          <ac:spMkLst>
            <pc:docMk/>
            <pc:sldMk cId="3774618489" sldId="768"/>
            <ac:spMk id="15" creationId="{0BC9D849-9956-F2CC-E24D-C1377662C846}"/>
          </ac:spMkLst>
        </pc:spChg>
      </pc:sldChg>
      <pc:sldChg chg="modSp add mod">
        <pc:chgData name="ibrahim hroub" userId="76c8abcbe8718a25" providerId="LiveId" clId="{073A46E2-96B8-4BB7-B477-56ADE046AD60}" dt="2025-05-28T15:13:17.752" v="1696" actId="14826"/>
        <pc:sldMkLst>
          <pc:docMk/>
          <pc:sldMk cId="3251760689" sldId="769"/>
        </pc:sldMkLst>
        <pc:spChg chg="mod">
          <ac:chgData name="ibrahim hroub" userId="76c8abcbe8718a25" providerId="LiveId" clId="{073A46E2-96B8-4BB7-B477-56ADE046AD60}" dt="2025-05-28T14:57:48.546" v="1367" actId="20577"/>
          <ac:spMkLst>
            <pc:docMk/>
            <pc:sldMk cId="3251760689" sldId="769"/>
            <ac:spMk id="41" creationId="{C047E436-9496-A2B7-9511-03414AD9C981}"/>
          </ac:spMkLst>
        </pc:spChg>
        <pc:picChg chg="mod">
          <ac:chgData name="ibrahim hroub" userId="76c8abcbe8718a25" providerId="LiveId" clId="{073A46E2-96B8-4BB7-B477-56ADE046AD60}" dt="2025-05-28T15:13:17.752" v="1696" actId="14826"/>
          <ac:picMkLst>
            <pc:docMk/>
            <pc:sldMk cId="3251760689" sldId="769"/>
            <ac:picMk id="4" creationId="{0C3962B8-56CB-D0DE-7C77-05E907615CA3}"/>
          </ac:picMkLst>
        </pc:picChg>
      </pc:sldChg>
      <pc:sldChg chg="modSp add mod">
        <pc:chgData name="ibrahim hroub" userId="76c8abcbe8718a25" providerId="LiveId" clId="{073A46E2-96B8-4BB7-B477-56ADE046AD60}" dt="2025-05-28T15:01:36.069" v="1580" actId="20577"/>
        <pc:sldMkLst>
          <pc:docMk/>
          <pc:sldMk cId="3707004445" sldId="770"/>
        </pc:sldMkLst>
        <pc:spChg chg="mod">
          <ac:chgData name="ibrahim hroub" userId="76c8abcbe8718a25" providerId="LiveId" clId="{073A46E2-96B8-4BB7-B477-56ADE046AD60}" dt="2025-05-28T15:01:36.069" v="1580" actId="20577"/>
          <ac:spMkLst>
            <pc:docMk/>
            <pc:sldMk cId="3707004445" sldId="770"/>
            <ac:spMk id="15" creationId="{E6858A0F-7463-EE5B-51B4-ACF1DD29CA1F}"/>
          </ac:spMkLst>
        </pc:spChg>
      </pc:sldChg>
    </pc:docChg>
  </pc:docChgLst>
  <pc:docChgLst>
    <pc:chgData name="ibrahim hroub" userId="76c8abcbe8718a25" providerId="LiveId" clId="{810A6007-507A-44AF-B0B8-8FE9A97F113A}"/>
    <pc:docChg chg="undo redo custSel addSld delSld modSld sldOrd modSection modShowInfo">
      <pc:chgData name="ibrahim hroub" userId="76c8abcbe8718a25" providerId="LiveId" clId="{810A6007-507A-44AF-B0B8-8FE9A97F113A}" dt="2025-05-26T10:46:17.453" v="1362"/>
      <pc:docMkLst>
        <pc:docMk/>
      </pc:docMkLst>
      <pc:sldChg chg="modSp mod">
        <pc:chgData name="ibrahim hroub" userId="76c8abcbe8718a25" providerId="LiveId" clId="{810A6007-507A-44AF-B0B8-8FE9A97F113A}" dt="2025-05-23T22:44:57.417" v="1347" actId="14826"/>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picChg chg="mod">
          <ac:chgData name="ibrahim hroub" userId="76c8abcbe8718a25" providerId="LiveId" clId="{810A6007-507A-44AF-B0B8-8FE9A97F113A}" dt="2025-05-23T22:44:57.417" v="1347" actId="14826"/>
          <ac:picMkLst>
            <pc:docMk/>
            <pc:sldMk cId="880337905" sldId="686"/>
            <ac:picMk id="17" creationId="{7A23C5C4-4FD9-93DE-9391-0CA92C90FFA6}"/>
          </ac:picMkLst>
        </pc:picChg>
      </pc:sldChg>
      <pc:sldChg chg="modSp mod">
        <pc:chgData name="ibrahim hroub" userId="76c8abcbe8718a25" providerId="LiveId" clId="{810A6007-507A-44AF-B0B8-8FE9A97F113A}" dt="2025-05-23T22:44:48.810" v="1346" actId="14826"/>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picChg chg="mod">
          <ac:chgData name="ibrahim hroub" userId="76c8abcbe8718a25" providerId="LiveId" clId="{810A6007-507A-44AF-B0B8-8FE9A97F113A}" dt="2025-05-23T22:44:48.810" v="1346" actId="14826"/>
          <ac:picMkLst>
            <pc:docMk/>
            <pc:sldMk cId="610573622" sldId="687"/>
            <ac:picMk id="4" creationId="{04AD71DD-ADB0-9694-FD1A-34ACE3FE1D52}"/>
          </ac:picMkLst>
        </pc:picChg>
      </pc:sldChg>
      <pc:sldChg chg="delSp modSp mod">
        <pc:chgData name="ibrahim hroub" userId="76c8abcbe8718a25" providerId="LiveId" clId="{810A6007-507A-44AF-B0B8-8FE9A97F113A}" dt="2025-05-23T22:45:39.386" v="1353" actId="14826"/>
        <pc:sldMkLst>
          <pc:docMk/>
          <pc:sldMk cId="1202101143" sldId="688"/>
        </pc:sldMkLst>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22:42:06.035" v="1330" actId="14826"/>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picChg chg="mod">
          <ac:chgData name="ibrahim hroub" userId="76c8abcbe8718a25" providerId="LiveId" clId="{810A6007-507A-44AF-B0B8-8FE9A97F113A}" dt="2025-05-23T22:42:06.035" v="1330" actId="14826"/>
          <ac:picMkLst>
            <pc:docMk/>
            <pc:sldMk cId="3607556257" sldId="701"/>
            <ac:picMk id="17" creationId="{7A23C5C4-4FD9-93DE-9391-0CA92C90FFA6}"/>
          </ac:picMkLst>
        </pc:picChg>
      </pc:sldChg>
      <pc:sldChg chg="modSp mod">
        <pc:chgData name="ibrahim hroub" userId="76c8abcbe8718a25" providerId="LiveId" clId="{810A6007-507A-44AF-B0B8-8FE9A97F113A}" dt="2025-05-23T22:43:20.208" v="1336" actId="14826"/>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picChg chg="mod">
          <ac:chgData name="ibrahim hroub" userId="76c8abcbe8718a25" providerId="LiveId" clId="{810A6007-507A-44AF-B0B8-8FE9A97F113A}" dt="2025-05-23T22:43:20.208" v="1336" actId="14826"/>
          <ac:picMkLst>
            <pc:docMk/>
            <pc:sldMk cId="3144636572" sldId="702"/>
            <ac:picMk id="4" creationId="{04AD71DD-ADB0-9694-FD1A-34ACE3FE1D52}"/>
          </ac:picMkLst>
        </pc:pic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22:44:06.011" v="1341" actId="14826"/>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picChg chg="mod">
          <ac:chgData name="ibrahim hroub" userId="76c8abcbe8718a25" providerId="LiveId" clId="{810A6007-507A-44AF-B0B8-8FE9A97F113A}" dt="2025-05-23T22:44:06.011" v="1341" actId="14826"/>
          <ac:picMkLst>
            <pc:docMk/>
            <pc:sldMk cId="2187216606" sldId="704"/>
            <ac:picMk id="4" creationId="{04AD71DD-ADB0-9694-FD1A-34ACE3FE1D52}"/>
          </ac:picMkLst>
        </pc:picChg>
      </pc:sldChg>
      <pc:sldChg chg="modSp add del mod">
        <pc:chgData name="ibrahim hroub" userId="76c8abcbe8718a25" providerId="LiveId" clId="{810A6007-507A-44AF-B0B8-8FE9A97F113A}" dt="2025-05-23T14:44:07.617" v="172" actId="47"/>
        <pc:sldMkLst>
          <pc:docMk/>
          <pc:sldMk cId="1125220544" sldId="705"/>
        </pc:sldMkLst>
      </pc:sldChg>
      <pc:sldChg chg="modSp mod">
        <pc:chgData name="ibrahim hroub" userId="76c8abcbe8718a25" providerId="LiveId" clId="{810A6007-507A-44AF-B0B8-8FE9A97F113A}" dt="2025-05-23T22:44:24.584" v="1343" actId="14826"/>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picChg chg="mod">
          <ac:chgData name="ibrahim hroub" userId="76c8abcbe8718a25" providerId="LiveId" clId="{810A6007-507A-44AF-B0B8-8FE9A97F113A}" dt="2025-05-23T22:44:24.584" v="1343" actId="14826"/>
          <ac:picMkLst>
            <pc:docMk/>
            <pc:sldMk cId="3676123602" sldId="706"/>
            <ac:picMk id="4" creationId="{04AD71DD-ADB0-9694-FD1A-34ACE3FE1D52}"/>
          </ac:picMkLst>
        </pc:picChg>
      </pc:sldChg>
      <pc:sldChg chg="modSp mod">
        <pc:chgData name="ibrahim hroub" userId="76c8abcbe8718a25" providerId="LiveId" clId="{810A6007-507A-44AF-B0B8-8FE9A97F113A}" dt="2025-05-23T22:44:33.207" v="1344" actId="14826"/>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picChg chg="mod">
          <ac:chgData name="ibrahim hroub" userId="76c8abcbe8718a25" providerId="LiveId" clId="{810A6007-507A-44AF-B0B8-8FE9A97F113A}" dt="2025-05-23T22:44:33.207" v="1344" actId="14826"/>
          <ac:picMkLst>
            <pc:docMk/>
            <pc:sldMk cId="2180611506" sldId="707"/>
            <ac:picMk id="17" creationId="{7A23C5C4-4FD9-93DE-9391-0CA92C90FFA6}"/>
          </ac:picMkLst>
        </pc:pic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22:45:57.436" v="1355" actId="14826"/>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picChg chg="mod">
          <ac:chgData name="ibrahim hroub" userId="76c8abcbe8718a25" providerId="LiveId" clId="{810A6007-507A-44AF-B0B8-8FE9A97F113A}" dt="2025-05-23T22:45:57.436" v="1355" actId="14826"/>
          <ac:picMkLst>
            <pc:docMk/>
            <pc:sldMk cId="366582170" sldId="711"/>
            <ac:picMk id="4" creationId="{04AD71DD-ADB0-9694-FD1A-34ACE3FE1D52}"/>
          </ac:picMkLst>
        </pc:picChg>
      </pc:sldChg>
      <pc:sldChg chg="addSp delSp modSp mod ord">
        <pc:chgData name="ibrahim hroub" userId="76c8abcbe8718a25" providerId="LiveId" clId="{810A6007-507A-44AF-B0B8-8FE9A97F113A}" dt="2025-05-23T14:44:11.691" v="173" actId="14100"/>
        <pc:sldMkLst>
          <pc:docMk/>
          <pc:sldMk cId="2967486306" sldId="713"/>
        </pc:sldMkLst>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22:42:51.650" v="1334" actId="1076"/>
        <pc:sldMkLst>
          <pc:docMk/>
          <pc:sldMk cId="178429072" sldId="717"/>
        </pc:sldMkLst>
        <pc:spChg chg="mod">
          <ac:chgData name="ibrahim hroub" userId="76c8abcbe8718a25" providerId="LiveId" clId="{810A6007-507A-44AF-B0B8-8FE9A97F113A}" dt="2025-05-23T22:42:50.980" v="1333" actId="207"/>
          <ac:spMkLst>
            <pc:docMk/>
            <pc:sldMk cId="178429072" sldId="717"/>
            <ac:spMk id="41" creationId="{C7D257D7-D9C6-8F63-F8F8-E2BE53F2E2DB}"/>
          </ac:spMkLst>
        </pc:spChg>
        <pc:picChg chg="mod">
          <ac:chgData name="ibrahim hroub" userId="76c8abcbe8718a25" providerId="LiveId" clId="{810A6007-507A-44AF-B0B8-8FE9A97F113A}" dt="2025-05-23T22:42:51.650" v="1334" actId="1076"/>
          <ac:picMkLst>
            <pc:docMk/>
            <pc:sldMk cId="178429072" sldId="717"/>
            <ac:picMk id="4" creationId="{04AD71DD-ADB0-9694-FD1A-34ACE3FE1D52}"/>
          </ac:picMkLst>
        </pc:picChg>
      </pc:sldChg>
      <pc:sldChg chg="addSp delSp modSp mod">
        <pc:chgData name="ibrahim hroub" userId="76c8abcbe8718a25" providerId="LiveId" clId="{810A6007-507A-44AF-B0B8-8FE9A97F113A}" dt="2025-05-23T14:31:49.521" v="41" actId="20577"/>
        <pc:sldMkLst>
          <pc:docMk/>
          <pc:sldMk cId="2766891927" sldId="718"/>
        </pc:sldMkLst>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sldChg>
      <pc:sldChg chg="del">
        <pc:chgData name="ibrahim hroub" userId="76c8abcbe8718a25" providerId="LiveId" clId="{810A6007-507A-44AF-B0B8-8FE9A97F113A}" dt="2025-05-23T14:32:05.485" v="42" actId="47"/>
        <pc:sldMkLst>
          <pc:docMk/>
          <pc:sldMk cId="3262922068" sldId="719"/>
        </pc:sldMkLst>
      </pc:sldChg>
      <pc:sldChg chg="addSp modSp modAnim">
        <pc:chgData name="ibrahim hroub" userId="76c8abcbe8718a25" providerId="LiveId" clId="{810A6007-507A-44AF-B0B8-8FE9A97F113A}" dt="2025-05-26T10:46:17.453" v="1362"/>
        <pc:sldMkLst>
          <pc:docMk/>
          <pc:sldMk cId="1269580954" sldId="720"/>
        </pc:sldMkLst>
        <pc:picChg chg="mod">
          <ac:chgData name="ibrahim hroub" userId="76c8abcbe8718a25" providerId="LiveId" clId="{810A6007-507A-44AF-B0B8-8FE9A97F113A}" dt="2025-05-23T22:41:58.191" v="1329" actId="14826"/>
          <ac:picMkLst>
            <pc:docMk/>
            <pc:sldMk cId="1269580954" sldId="720"/>
            <ac:picMk id="5" creationId="{00000000-0000-0000-0000-000000000000}"/>
          </ac:picMkLst>
        </pc:picChg>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22:43:03.674" v="1335" actId="14826"/>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22:43:03.674" v="1335" actId="14826"/>
          <ac:picMkLst>
            <pc:docMk/>
            <pc:sldMk cId="1467401607" sldId="723"/>
            <ac:picMk id="3" creationId="{24BB6B8C-40AE-A0B2-6DBF-1529D1D8FB22}"/>
          </ac:picMkLst>
        </pc:picChg>
      </pc:sldChg>
      <pc:sldChg chg="modSp add mod">
        <pc:chgData name="ibrahim hroub" userId="76c8abcbe8718a25" providerId="LiveId" clId="{810A6007-507A-44AF-B0B8-8FE9A97F113A}" dt="2025-05-23T22:44:39.274" v="1345" actId="14826"/>
        <pc:sldMkLst>
          <pc:docMk/>
          <pc:sldMk cId="1654911106" sldId="724"/>
        </pc:sldMkLst>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22:45:03.769" v="1348" actId="14826"/>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picChg chg="mod">
          <ac:chgData name="ibrahim hroub" userId="76c8abcbe8718a25" providerId="LiveId" clId="{810A6007-507A-44AF-B0B8-8FE9A97F113A}" dt="2025-05-23T22:45:03.769" v="1348" actId="14826"/>
          <ac:picMkLst>
            <pc:docMk/>
            <pc:sldMk cId="2565758463" sldId="726"/>
            <ac:picMk id="17" creationId="{E6F47C36-2285-3F20-0A8B-772018040CBA}"/>
          </ac:picMkLst>
        </pc:picChg>
      </pc:sldChg>
      <pc:sldChg chg="modSp add mod">
        <pc:chgData name="ibrahim hroub" userId="76c8abcbe8718a25" providerId="LiveId" clId="{810A6007-507A-44AF-B0B8-8FE9A97F113A}" dt="2025-05-23T22:45:11.934" v="1349" actId="14826"/>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picChg chg="mod">
          <ac:chgData name="ibrahim hroub" userId="76c8abcbe8718a25" providerId="LiveId" clId="{810A6007-507A-44AF-B0B8-8FE9A97F113A}" dt="2025-05-23T22:45:11.934" v="1349" actId="14826"/>
          <ac:picMkLst>
            <pc:docMk/>
            <pc:sldMk cId="1122803293" sldId="727"/>
            <ac:picMk id="17" creationId="{B1C876C8-42FC-A230-702E-3E6F472EFEB1}"/>
          </ac:picMkLst>
        </pc:picChg>
      </pc:sldChg>
      <pc:sldChg chg="addSp delSp modSp add mod">
        <pc:chgData name="ibrahim hroub" userId="76c8abcbe8718a25" providerId="LiveId" clId="{810A6007-507A-44AF-B0B8-8FE9A97F113A}" dt="2025-05-23T22:46:42.773" v="1360" actId="14826"/>
        <pc:sldMkLst>
          <pc:docMk/>
          <pc:sldMk cId="1553126120" sldId="728"/>
        </pc:sldMkLst>
      </pc:sldChg>
      <pc:sldChg chg="modSp add mod">
        <pc:chgData name="ibrahim hroub" userId="76c8abcbe8718a25" providerId="LiveId" clId="{810A6007-507A-44AF-B0B8-8FE9A97F113A}" dt="2025-05-23T22:45:19.114" v="1350" actId="14826"/>
        <pc:sldMkLst>
          <pc:docMk/>
          <pc:sldMk cId="1628622733" sldId="729"/>
        </pc:sldMkLst>
      </pc:sldChg>
      <pc:sldChg chg="modSp add mod">
        <pc:chgData name="ibrahim hroub" userId="76c8abcbe8718a25" providerId="LiveId" clId="{810A6007-507A-44AF-B0B8-8FE9A97F113A}" dt="2025-05-23T22:45:25.462" v="1351" actId="14826"/>
        <pc:sldMkLst>
          <pc:docMk/>
          <pc:sldMk cId="3109289805" sldId="730"/>
        </pc:sldMkLst>
      </pc:sldChg>
      <pc:sldChg chg="modSp add mod">
        <pc:chgData name="ibrahim hroub" userId="76c8abcbe8718a25" providerId="LiveId" clId="{810A6007-507A-44AF-B0B8-8FE9A97F113A}" dt="2025-05-23T22:45:32.943" v="1352" actId="14826"/>
        <pc:sldMkLst>
          <pc:docMk/>
          <pc:sldMk cId="1781832544" sldId="731"/>
        </pc:sldMkLst>
      </pc:sldChg>
      <pc:sldChg chg="modSp add mod">
        <pc:chgData name="ibrahim hroub" userId="76c8abcbe8718a25" providerId="LiveId" clId="{810A6007-507A-44AF-B0B8-8FE9A97F113A}" dt="2025-05-23T22:45:45.041" v="1354" actId="14826"/>
        <pc:sldMkLst>
          <pc:docMk/>
          <pc:sldMk cId="941690051" sldId="732"/>
        </pc:sldMkLst>
      </pc:sldChg>
      <pc:sldChg chg="modSp add mod">
        <pc:chgData name="ibrahim hroub" userId="76c8abcbe8718a25" providerId="LiveId" clId="{810A6007-507A-44AF-B0B8-8FE9A97F113A}" dt="2025-05-23T15:28:58.906" v="865"/>
        <pc:sldMkLst>
          <pc:docMk/>
          <pc:sldMk cId="2526805095" sldId="733"/>
        </pc:sldMkLst>
      </pc:sldChg>
      <pc:sldChg chg="modSp add mod">
        <pc:chgData name="ibrahim hroub" userId="76c8abcbe8718a25" providerId="LiveId" clId="{810A6007-507A-44AF-B0B8-8FE9A97F113A}" dt="2025-05-23T15:30:53.255" v="896" actId="5793"/>
        <pc:sldMkLst>
          <pc:docMk/>
          <pc:sldMk cId="222804162" sldId="734"/>
        </pc:sldMkLst>
      </pc:sldChg>
      <pc:sldChg chg="delSp modSp add del mod">
        <pc:chgData name="ibrahim hroub" userId="76c8abcbe8718a25" providerId="LiveId" clId="{810A6007-507A-44AF-B0B8-8FE9A97F113A}" dt="2025-05-23T15:32:32.834" v="929" actId="47"/>
        <pc:sldMkLst>
          <pc:docMk/>
          <pc:sldMk cId="557973302" sldId="735"/>
        </pc:sldMkLst>
      </pc:sldChg>
      <pc:sldChg chg="modSp add del mod ord">
        <pc:chgData name="ibrahim hroub" userId="76c8abcbe8718a25" providerId="LiveId" clId="{810A6007-507A-44AF-B0B8-8FE9A97F113A}" dt="2025-05-23T22:21:20.490" v="1190" actId="47"/>
        <pc:sldMkLst>
          <pc:docMk/>
          <pc:sldMk cId="355738812" sldId="736"/>
        </pc:sldMkLst>
      </pc:sldChg>
      <pc:sldChg chg="modSp add mod">
        <pc:chgData name="ibrahim hroub" userId="76c8abcbe8718a25" providerId="LiveId" clId="{810A6007-507A-44AF-B0B8-8FE9A97F113A}" dt="2025-05-23T22:46:06.632" v="1356" actId="14826"/>
        <pc:sldMkLst>
          <pc:docMk/>
          <pc:sldMk cId="2262300582" sldId="737"/>
        </pc:sldMkLst>
        <pc:spChg chg="mod">
          <ac:chgData name="ibrahim hroub" userId="76c8abcbe8718a25" providerId="LiveId" clId="{810A6007-507A-44AF-B0B8-8FE9A97F113A}" dt="2025-05-23T22:21:17.653" v="1189"/>
          <ac:spMkLst>
            <pc:docMk/>
            <pc:sldMk cId="2262300582" sldId="737"/>
            <ac:spMk id="15" creationId="{7B3DCECF-2A0E-A0BD-7358-25C927915804}"/>
          </ac:spMkLst>
        </pc:spChg>
        <pc:spChg chg="mod">
          <ac:chgData name="ibrahim hroub" userId="76c8abcbe8718a25" providerId="LiveId" clId="{810A6007-507A-44AF-B0B8-8FE9A97F113A}" dt="2025-05-23T22:21:50.644" v="1192" actId="20577"/>
          <ac:spMkLst>
            <pc:docMk/>
            <pc:sldMk cId="2262300582" sldId="737"/>
            <ac:spMk id="25" creationId="{62B8A22A-93BB-81FF-FE30-5A746E8D8353}"/>
          </ac:spMkLst>
        </pc:spChg>
        <pc:picChg chg="mod">
          <ac:chgData name="ibrahim hroub" userId="76c8abcbe8718a25" providerId="LiveId" clId="{810A6007-507A-44AF-B0B8-8FE9A97F113A}" dt="2025-05-23T22:46:06.632" v="1356" actId="14826"/>
          <ac:picMkLst>
            <pc:docMk/>
            <pc:sldMk cId="2262300582" sldId="737"/>
            <ac:picMk id="17" creationId="{3B8337F0-CBEF-75A1-8614-DE6D9E5414CC}"/>
          </ac:picMkLst>
        </pc:picChg>
      </pc:sldChg>
      <pc:sldChg chg="modSp add mod">
        <pc:chgData name="ibrahim hroub" userId="76c8abcbe8718a25" providerId="LiveId" clId="{810A6007-507A-44AF-B0B8-8FE9A97F113A}" dt="2025-05-23T22:22:01.740" v="1193" actId="20577"/>
        <pc:sldMkLst>
          <pc:docMk/>
          <pc:sldMk cId="1558523875" sldId="738"/>
        </pc:sldMkLst>
      </pc:sldChg>
      <pc:sldChg chg="modSp add mod">
        <pc:chgData name="ibrahim hroub" userId="76c8abcbe8718a25" providerId="LiveId" clId="{810A6007-507A-44AF-B0B8-8FE9A97F113A}" dt="2025-05-23T22:22:16.951" v="1195"/>
        <pc:sldMkLst>
          <pc:docMk/>
          <pc:sldMk cId="750189172" sldId="739"/>
        </pc:sldMkLst>
      </pc:sldChg>
      <pc:sldChg chg="modSp add mod">
        <pc:chgData name="ibrahim hroub" userId="76c8abcbe8718a25" providerId="LiveId" clId="{810A6007-507A-44AF-B0B8-8FE9A97F113A}" dt="2025-05-23T22:22:26.331" v="1197"/>
        <pc:sldMkLst>
          <pc:docMk/>
          <pc:sldMk cId="711904004" sldId="740"/>
        </pc:sldMkLst>
      </pc:sldChg>
      <pc:sldChg chg="modSp add mod">
        <pc:chgData name="ibrahim hroub" userId="76c8abcbe8718a25" providerId="LiveId" clId="{810A6007-507A-44AF-B0B8-8FE9A97F113A}" dt="2025-05-23T22:46:20.385" v="1358" actId="14826"/>
        <pc:sldMkLst>
          <pc:docMk/>
          <pc:sldMk cId="2794034274" sldId="741"/>
        </pc:sldMkLst>
      </pc:sldChg>
      <pc:sldChg chg="modSp add mod">
        <pc:chgData name="ibrahim hroub" userId="76c8abcbe8718a25" providerId="LiveId" clId="{810A6007-507A-44AF-B0B8-8FE9A97F113A}" dt="2025-05-23T22:22:21.449" v="1196"/>
        <pc:sldMkLst>
          <pc:docMk/>
          <pc:sldMk cId="2819454441" sldId="742"/>
        </pc:sldMkLst>
      </pc:sldChg>
      <pc:sldChg chg="modSp add mod">
        <pc:chgData name="ibrahim hroub" userId="76c8abcbe8718a25" providerId="LiveId" clId="{810A6007-507A-44AF-B0B8-8FE9A97F113A}" dt="2025-05-23T22:46:13.567" v="1357" actId="14826"/>
        <pc:sldMkLst>
          <pc:docMk/>
          <pc:sldMk cId="3853111731" sldId="743"/>
        </pc:sldMkLst>
      </pc:sldChg>
      <pc:sldChg chg="add del">
        <pc:chgData name="ibrahim hroub" userId="76c8abcbe8718a25" providerId="LiveId" clId="{810A6007-507A-44AF-B0B8-8FE9A97F113A}" dt="2025-05-23T22:21:32.340" v="1191" actId="47"/>
        <pc:sldMkLst>
          <pc:docMk/>
          <pc:sldMk cId="1278449799" sldId="744"/>
        </pc:sldMkLst>
      </pc:sldChg>
      <pc:sldChg chg="modSp add mod">
        <pc:chgData name="ibrahim hroub" userId="76c8abcbe8718a25" providerId="LiveId" clId="{810A6007-507A-44AF-B0B8-8FE9A97F113A}" dt="2025-05-23T22:22:40.592" v="1199"/>
        <pc:sldMkLst>
          <pc:docMk/>
          <pc:sldMk cId="3803662446" sldId="745"/>
        </pc:sldMkLst>
      </pc:sldChg>
      <pc:sldChg chg="modSp add mod">
        <pc:chgData name="ibrahim hroub" userId="76c8abcbe8718a25" providerId="LiveId" clId="{810A6007-507A-44AF-B0B8-8FE9A97F113A}" dt="2025-05-23T22:46:26.728" v="1359" actId="14826"/>
        <pc:sldMkLst>
          <pc:docMk/>
          <pc:sldMk cId="1033283915" sldId="746"/>
        </pc:sldMkLst>
      </pc:sldChg>
      <pc:sldChg chg="modSp add mod">
        <pc:chgData name="ibrahim hroub" userId="76c8abcbe8718a25" providerId="LiveId" clId="{810A6007-507A-44AF-B0B8-8FE9A97F113A}" dt="2025-05-23T15:56:42.404" v="1187" actId="20577"/>
        <pc:sldMkLst>
          <pc:docMk/>
          <pc:sldMk cId="2123679183" sldId="747"/>
        </pc:sldMkLst>
      </pc:sldChg>
      <pc:sldChg chg="modSp add mod">
        <pc:chgData name="ibrahim hroub" userId="76c8abcbe8718a25" providerId="LiveId" clId="{810A6007-507A-44AF-B0B8-8FE9A97F113A}" dt="2025-05-23T22:43:35.261" v="1337" actId="14826"/>
        <pc:sldMkLst>
          <pc:docMk/>
          <pc:sldMk cId="1975236782" sldId="748"/>
        </pc:sldMkLst>
        <pc:spChg chg="mod">
          <ac:chgData name="ibrahim hroub" userId="76c8abcbe8718a25" providerId="LiveId" clId="{810A6007-507A-44AF-B0B8-8FE9A97F113A}" dt="2025-05-23T22:29:21.996" v="1219"/>
          <ac:spMkLst>
            <pc:docMk/>
            <pc:sldMk cId="1975236782" sldId="748"/>
            <ac:spMk id="41" creationId="{D2FE6D00-8CD0-786A-432C-383DAB36043E}"/>
          </ac:spMkLst>
        </pc:spChg>
        <pc:picChg chg="mod">
          <ac:chgData name="ibrahim hroub" userId="76c8abcbe8718a25" providerId="LiveId" clId="{810A6007-507A-44AF-B0B8-8FE9A97F113A}" dt="2025-05-23T22:43:35.261" v="1337" actId="14826"/>
          <ac:picMkLst>
            <pc:docMk/>
            <pc:sldMk cId="1975236782" sldId="748"/>
            <ac:picMk id="4" creationId="{D8B8C18E-224D-E569-568C-830E4B79E74F}"/>
          </ac:picMkLst>
        </pc:picChg>
      </pc:sldChg>
      <pc:sldChg chg="modSp add mod">
        <pc:chgData name="ibrahim hroub" userId="76c8abcbe8718a25" providerId="LiveId" clId="{810A6007-507A-44AF-B0B8-8FE9A97F113A}" dt="2025-05-23T22:43:44.861" v="1338" actId="14826"/>
        <pc:sldMkLst>
          <pc:docMk/>
          <pc:sldMk cId="3124238620" sldId="749"/>
        </pc:sldMkLst>
        <pc:spChg chg="mod">
          <ac:chgData name="ibrahim hroub" userId="76c8abcbe8718a25" providerId="LiveId" clId="{810A6007-507A-44AF-B0B8-8FE9A97F113A}" dt="2025-05-23T22:30:39.659" v="1233" actId="20577"/>
          <ac:spMkLst>
            <pc:docMk/>
            <pc:sldMk cId="3124238620" sldId="749"/>
            <ac:spMk id="15" creationId="{E92F66C3-55F8-8BDF-8676-11CD7F696185}"/>
          </ac:spMkLst>
        </pc:spChg>
        <pc:spChg chg="mod">
          <ac:chgData name="ibrahim hroub" userId="76c8abcbe8718a25" providerId="LiveId" clId="{810A6007-507A-44AF-B0B8-8FE9A97F113A}" dt="2025-05-23T22:29:40.654" v="1221"/>
          <ac:spMkLst>
            <pc:docMk/>
            <pc:sldMk cId="3124238620" sldId="749"/>
            <ac:spMk id="25" creationId="{6FC11415-89CC-7CDC-803D-77B916D26A93}"/>
          </ac:spMkLst>
        </pc:spChg>
        <pc:picChg chg="mod">
          <ac:chgData name="ibrahim hroub" userId="76c8abcbe8718a25" providerId="LiveId" clId="{810A6007-507A-44AF-B0B8-8FE9A97F113A}" dt="2025-05-23T22:43:44.861" v="1338" actId="14826"/>
          <ac:picMkLst>
            <pc:docMk/>
            <pc:sldMk cId="3124238620" sldId="749"/>
            <ac:picMk id="17" creationId="{77493F52-B046-7CB7-0BA7-E4F3065C31E1}"/>
          </ac:picMkLst>
        </pc:picChg>
      </pc:sldChg>
      <pc:sldChg chg="modSp add mod">
        <pc:chgData name="ibrahim hroub" userId="76c8abcbe8718a25" providerId="LiveId" clId="{810A6007-507A-44AF-B0B8-8FE9A97F113A}" dt="2025-05-23T22:33:07.280" v="1253" actId="113"/>
        <pc:sldMkLst>
          <pc:docMk/>
          <pc:sldMk cId="1730285599" sldId="750"/>
        </pc:sldMkLst>
      </pc:sldChg>
      <pc:sldChg chg="modSp add mod">
        <pc:chgData name="ibrahim hroub" userId="76c8abcbe8718a25" providerId="LiveId" clId="{810A6007-507A-44AF-B0B8-8FE9A97F113A}" dt="2025-05-23T22:34:38.618" v="1284" actId="20577"/>
        <pc:sldMkLst>
          <pc:docMk/>
          <pc:sldMk cId="3436156677" sldId="751"/>
        </pc:sldMkLst>
        <pc:spChg chg="mod">
          <ac:chgData name="ibrahim hroub" userId="76c8abcbe8718a25" providerId="LiveId" clId="{810A6007-507A-44AF-B0B8-8FE9A97F113A}" dt="2025-05-23T22:34:38.618" v="1284" actId="20577"/>
          <ac:spMkLst>
            <pc:docMk/>
            <pc:sldMk cId="3436156677" sldId="751"/>
            <ac:spMk id="15" creationId="{BAA2CFD0-2797-C304-BA63-D59455C10AD4}"/>
          </ac:spMkLst>
        </pc:spChg>
      </pc:sldChg>
      <pc:sldChg chg="modSp add mod">
        <pc:chgData name="ibrahim hroub" userId="76c8abcbe8718a25" providerId="LiveId" clId="{810A6007-507A-44AF-B0B8-8FE9A97F113A}" dt="2025-05-23T22:43:51.949" v="1339" actId="14826"/>
        <pc:sldMkLst>
          <pc:docMk/>
          <pc:sldMk cId="1001329188" sldId="752"/>
        </pc:sldMkLst>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957519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565204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63009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FC680-0EEA-BC58-DE3D-B3B7EEC442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8FFFB4-B5DF-BC3E-8F62-DAD5A465BB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A3F22B-AA5A-4FDC-E654-E37C2EBF93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1AEB5C-4857-F4E8-7E87-5C2A0F17F0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2687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029C1-AEEA-187D-BA62-C1891C2DD3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486DBB-647D-F335-07C3-2365BCD6F3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9F45F4-17DC-8CAB-9889-E227AFA44B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36987A-A49E-2CFE-24A1-70BB2F487AD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6853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46C70-0010-79F1-C6DE-AD17C31956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0B7667-42CE-6191-5980-336C68BFCC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0B6289-AF4E-A14D-2F49-CE275C5FEF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529C29-1996-BA14-325D-0434422972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28139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6D42F-B73A-A30D-3B3B-C8BFD98EBA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0B7E0F-E176-A7EE-4EA2-6633C58EFA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574BFD-64A9-E7F2-EF10-57E4D8CC5D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7D63AE-57B3-7DD1-5021-9CEBF29BFC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2975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6D42F-B73A-A30D-3B3B-C8BFD98EBA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0B7E0F-E176-A7EE-4EA2-6633C58EFA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574BFD-64A9-E7F2-EF10-57E4D8CC5D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7D63AE-57B3-7DD1-5021-9CEBF29BFC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49697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6D42F-B73A-A30D-3B3B-C8BFD98EBA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0B7E0F-E176-A7EE-4EA2-6633C58EFA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574BFD-64A9-E7F2-EF10-57E4D8CC5D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7D63AE-57B3-7DD1-5021-9CEBF29BFCC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8109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70289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7533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03788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62555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CE72C-2616-25C6-3AC1-EF7B1497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F1F7B4-7C44-D8F6-5CA5-CDFDE2168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B1E595-879C-4455-53C6-621D56A3C1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168223-66CE-1F39-E99A-55D15127FE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6931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88FF6-E678-316E-19E3-12807121B1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E4A68A-4D95-926F-64AC-EC4011629D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6E6B45-E8F5-3B6A-50B9-3E0DEFEAEE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4BE7DB-5071-30BC-ABBB-BAD7B022C5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7269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7DB78-68A5-0CC1-ABC7-F6E2593262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C32E8A-D52B-A129-83BD-82EB02DCA1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35B603-855F-A0C5-90B9-5BA80BF411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3E652F-1483-41B1-75C9-487F4DBBB51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056662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10345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5735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CD27D-5854-D4A2-45EB-ACE67247D3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0E7D71-FC11-8E5D-441B-35802DC60F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C91A32-D9F5-7FDC-5A7B-84114A83B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E027B9-25F6-D3E5-8E2E-34251C12BE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458317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19920-4BA5-1F48-0DAD-169242B89C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764360-8AC2-F62E-334D-EC5EFEB1D3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CF927E-60B0-F3A8-C33C-A26808F915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40E8A0-331D-0B04-0B16-9D96D987D3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35019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6E0C-7CBA-50E1-31C9-45AD3F75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0AED8-309B-376F-56FD-24FEB4D51D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1647-3640-E73F-DBAC-F4A8F4564D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967CB5-CC35-4718-5F5D-9ACCDD31AD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1390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D4927-1D87-B59D-0965-30EAD948C3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4CB55F-6837-1DE0-1076-DAD4157F5A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8882F5-717A-95D2-8E60-10BFA43B49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96D867-662B-4B7C-3EB6-4539D9786A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5261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11236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17821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3AB1A-E963-11A4-AD2F-4DB8510FBE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ECE55E-684F-8628-0DD3-A2F2347AA2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64326-F74B-A132-57F6-5BDD33C765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DF10E3-94AA-6370-248D-B100F2BFE7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7178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3966B-DDFA-A18B-C7AA-8E567FDE8E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2AA159-D8E4-2BF5-8892-79826B14E3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8F7696-AADA-42A9-E288-1B06BE4560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522AD3-99B5-9CBA-5B0D-F6FE0BDA826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83172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1F736-EA36-E8C5-6624-5220AED413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1C7C27-C917-13A4-5D2B-42E1334DFB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DE9503-5AA8-9124-77AF-BB64A97F66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F83478-FF93-1571-FCF7-BF397E6131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5785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B0314-8B34-9A39-DA67-B2DF7B5071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4AF78B-DA6B-51D8-BD2A-BEB7E76E3A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99EEB7-AAFC-3CC0-5EB3-3A353ABF95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E93D97-F10A-EC63-2490-107FCFE51D7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247863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4DAFF-0621-07A2-9598-53C60F4495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0E7D92-EA31-898A-829B-02B93107D5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4DA85F-3424-FA49-95F2-89562E9DDC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A8BA8D-0DDF-6BBE-79C8-A1083657F9C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60775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4DAFF-0621-07A2-9598-53C60F4495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0E7D92-EA31-898A-829B-02B93107D5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4DA85F-3424-FA49-95F2-89562E9DDC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A8BA8D-0DDF-6BBE-79C8-A1083657F9C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3308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www.youtube.com/watch?v=bSiemfHdFtI" TargetMode="External"/><Relationship Id="rId4" Type="http://schemas.openxmlformats.org/officeDocument/2006/relationships/hyperlink" Target="https://capcut.softonic-ar.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hyperlink" Target="https://www.youtube.com/watch?v=jfKfPfyJRd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7.jpg"/></Relationships>
</file>

<file path=ppt/slides/_rels/slide15.xml.rels><?xml version="1.0" encoding="UTF-8" standalone="yes"?>
<Relationships xmlns="http://schemas.openxmlformats.org/package/2006/relationships"><Relationship Id="rId3" Type="http://schemas.openxmlformats.org/officeDocument/2006/relationships/hyperlink" Target="https://youtu.be/p0gn3Q5khf4?si=hp0fdWBwz2LzX9D2" TargetMode="External"/><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18.jp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8.jpg"/></Relationships>
</file>

<file path=ppt/slides/_rels/slide17.xml.rels><?xml version="1.0" encoding="UTF-8" standalone="yes"?>
<Relationships xmlns="http://schemas.openxmlformats.org/package/2006/relationships"><Relationship Id="rId3" Type="http://schemas.openxmlformats.org/officeDocument/2006/relationships/hyperlink" Target="https://indymedia.org/" TargetMode="External"/><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1.jp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14.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188241"/>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16832" y="3570610"/>
            <a:ext cx="4187365" cy="523220"/>
          </a:xfrm>
          <a:prstGeom prst="rect">
            <a:avLst/>
          </a:prstGeom>
          <a:noFill/>
        </p:spPr>
        <p:txBody>
          <a:bodyPr wrap="none" rtlCol="0">
            <a:spAutoFit/>
          </a:bodyPr>
          <a:lstStyle/>
          <a:p>
            <a:r>
              <a:rPr lang="ar-SA" sz="2800" b="1" dirty="0">
                <a:solidFill>
                  <a:srgbClr val="00B0F0"/>
                </a:solidFill>
                <a:latin typeface="The Year of Handicrafts Black" pitchFamily="50" charset="-78"/>
                <a:cs typeface="The Year of Handicrafts Black" pitchFamily="50" charset="-78"/>
              </a:rPr>
              <a:t>حالات دراسية في الإعلام الرقمي</a:t>
            </a:r>
            <a:endParaRPr lang="ar-EG" sz="2800" b="1" dirty="0">
              <a:solidFill>
                <a:srgbClr val="00B0F0"/>
              </a:solidFill>
              <a:latin typeface="The Year of Handicrafts Black" pitchFamily="50" charset="-78"/>
              <a:cs typeface="The Year of Handicrafts Black" pitchFamily="50"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The Year of Handicrafts" pitchFamily="50" charset="-78"/>
                <a:cs typeface="The Year of Handicrafts" pitchFamily="50" charset="-78"/>
              </a:rPr>
              <a:t>المحاضرة الثانية</a:t>
            </a:r>
            <a:endParaRPr lang="en-US" sz="2800" b="1" dirty="0">
              <a:solidFill>
                <a:schemeClr val="tx1"/>
              </a:solidFill>
              <a:latin typeface="The Year of Handicrafts" pitchFamily="50" charset="-78"/>
              <a:cs typeface="The Year of Handicrafts" pitchFamily="50" charset="-78"/>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223960" y="6057696"/>
            <a:ext cx="2240944" cy="52322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710610"/>
            <a:ext cx="835643"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367185"/>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058"/>
            <a:ext cx="12603760"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9394" b="19394"/>
          <a:stretch/>
        </p:blipFill>
        <p:spPr>
          <a:xfrm>
            <a:off x="0" y="-43542"/>
            <a:ext cx="8659664" cy="5300798"/>
          </a:xfrm>
        </p:spPr>
      </p:pic>
      <p:sp>
        <p:nvSpPr>
          <p:cNvPr id="9" name="TextBox 8"/>
          <p:cNvSpPr txBox="1"/>
          <p:nvPr/>
        </p:nvSpPr>
        <p:spPr>
          <a:xfrm>
            <a:off x="8758567" y="3701783"/>
            <a:ext cx="1124026" cy="523220"/>
          </a:xfrm>
          <a:prstGeom prst="rect">
            <a:avLst/>
          </a:prstGeom>
          <a:noFill/>
        </p:spPr>
        <p:txBody>
          <a:bodyPr wrap="none" rtlCol="0">
            <a:spAutoFit/>
          </a:bodyPr>
          <a:lstStyle/>
          <a:p>
            <a:r>
              <a:rPr lang="ar-SA" sz="2800" b="1" dirty="0" smtClean="0">
                <a:solidFill>
                  <a:srgbClr val="00B0F0"/>
                </a:solidFill>
                <a:latin typeface="The Year of Handicrafts" pitchFamily="50" charset="-78"/>
                <a:cs typeface="The Year of Handicrafts" pitchFamily="50" charset="-78"/>
              </a:rPr>
              <a:t>بعنوان </a:t>
            </a:r>
            <a:endParaRPr lang="ar-EG" sz="2800" b="1" dirty="0">
              <a:solidFill>
                <a:srgbClr val="00B0F0"/>
              </a:solidFill>
              <a:latin typeface="The Year of Handicrafts" pitchFamily="50" charset="-78"/>
              <a:cs typeface="The Year of Handicrafts" pitchFamily="50"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7128300" y="4231332"/>
            <a:ext cx="2654699" cy="523220"/>
          </a:xfrm>
          <a:prstGeom prst="rect">
            <a:avLst/>
          </a:prstGeom>
          <a:noFill/>
        </p:spPr>
        <p:txBody>
          <a:bodyPr wrap="square" rtlCol="0">
            <a:spAutoFit/>
          </a:bodyPr>
          <a:lstStyle/>
          <a:p>
            <a:r>
              <a:rPr lang="ar-SA" sz="2800" b="1" dirty="0" smtClean="0">
                <a:solidFill>
                  <a:srgbClr val="00B0F0"/>
                </a:solidFill>
                <a:latin typeface="The Year of Handicrafts Black" pitchFamily="50" charset="-78"/>
                <a:cs typeface="The Year of Handicrafts Black" pitchFamily="50" charset="-78"/>
              </a:rPr>
              <a:t>إعلام المواطن </a:t>
            </a:r>
            <a:endParaRPr lang="ar-EG" sz="2800" b="1" dirty="0">
              <a:solidFill>
                <a:srgbClr val="00B0F0"/>
              </a:solidFill>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spd="slow" p14:dur="2000" advTm="34100"/>
    </mc:Choice>
    <mc:Fallback xmlns="">
      <p:transition spd="slow" advTm="341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3254"/>
            <a:ext cx="3386537" cy="190492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المحاضرة السابقة </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2551300"/>
            <a:ext cx="8417320" cy="2769989"/>
          </a:xfrm>
          <a:prstGeom prst="rect">
            <a:avLst/>
          </a:prstGeom>
          <a:noFill/>
        </p:spPr>
        <p:txBody>
          <a:bodyPr wrap="square" rtlCol="0">
            <a:spAutoFit/>
          </a:bodyPr>
          <a:lstStyle/>
          <a:p>
            <a:pPr marL="457200" indent="-457200" algn="just" rtl="1">
              <a:lnSpc>
                <a:spcPct val="150000"/>
              </a:lnSpc>
              <a:buFont typeface="Arial" panose="020B0604020202020204" pitchFamily="34" charset="0"/>
              <a:buChar char="•"/>
            </a:pPr>
            <a:r>
              <a:rPr lang="ar-SA" sz="1900" spc="30" dirty="0" smtClean="0">
                <a:latin typeface="Simplified Arabic" pitchFamily="18" charset="-78"/>
              </a:rPr>
              <a:t>المحاضرة السابقة كانت عن </a:t>
            </a:r>
            <a:r>
              <a:rPr lang="ar-EG" sz="1900" spc="30" dirty="0" smtClean="0">
                <a:latin typeface="Simplified Arabic" pitchFamily="18" charset="-78"/>
              </a:rPr>
              <a:t>مقدمة </a:t>
            </a:r>
            <a:r>
              <a:rPr lang="ar-EG" sz="1900" spc="30" dirty="0">
                <a:latin typeface="Simplified Arabic" pitchFamily="18" charset="-78"/>
              </a:rPr>
              <a:t>إلى دراسة الحالات في الإعلام </a:t>
            </a:r>
            <a:r>
              <a:rPr lang="ar-EG" sz="1900" spc="30" dirty="0" smtClean="0">
                <a:latin typeface="Simplified Arabic" pitchFamily="18" charset="-78"/>
              </a:rPr>
              <a:t>الرقمي</a:t>
            </a:r>
            <a:r>
              <a:rPr lang="ar-EG" sz="1900" spc="30" dirty="0" smtClean="0">
                <a:latin typeface="Simplified Arabic" pitchFamily="18" charset="-78"/>
                <a:cs typeface="+mj-cs"/>
              </a:rPr>
              <a:t>.</a:t>
            </a:r>
            <a:r>
              <a:rPr lang="ar-SA" sz="1900" spc="30" dirty="0" smtClean="0">
                <a:latin typeface="Simplified Arabic" pitchFamily="18" charset="-78"/>
                <a:cs typeface="+mj-cs"/>
              </a:rPr>
              <a:t> وتم </a:t>
            </a:r>
            <a:r>
              <a:rPr lang="ar-EG" sz="1900" spc="30" dirty="0" smtClean="0">
                <a:latin typeface="Simplified Arabic" pitchFamily="18" charset="-78"/>
                <a:cs typeface="+mj-cs"/>
              </a:rPr>
              <a:t>تعريف </a:t>
            </a:r>
            <a:r>
              <a:rPr lang="ar-EG" sz="1900" spc="30" dirty="0">
                <a:latin typeface="Simplified Arabic" pitchFamily="18" charset="-78"/>
                <a:cs typeface="+mj-cs"/>
              </a:rPr>
              <a:t>دراسة الحالة وأهميتها في البحث الإعلامي </a:t>
            </a:r>
            <a:r>
              <a:rPr lang="ar-EG" sz="1900" spc="30" dirty="0" smtClean="0">
                <a:latin typeface="Simplified Arabic" pitchFamily="18" charset="-78"/>
                <a:cs typeface="+mj-cs"/>
              </a:rPr>
              <a:t>الرقمي.</a:t>
            </a:r>
            <a:r>
              <a:rPr lang="ar-SA" sz="1900" spc="30" dirty="0">
                <a:latin typeface="Simplified Arabic" pitchFamily="18" charset="-78"/>
                <a:cs typeface="+mj-cs"/>
              </a:rPr>
              <a:t> </a:t>
            </a:r>
            <a:r>
              <a:rPr lang="ar-SA" sz="1900" spc="30" dirty="0" smtClean="0">
                <a:latin typeface="Simplified Arabic" pitchFamily="18" charset="-78"/>
                <a:cs typeface="+mj-cs"/>
              </a:rPr>
              <a:t>وتعرفنا على </a:t>
            </a:r>
            <a:r>
              <a:rPr lang="ar-EG" sz="1900" spc="30" dirty="0" smtClean="0">
                <a:latin typeface="Simplified Arabic" pitchFamily="18" charset="-78"/>
                <a:cs typeface="+mj-cs"/>
              </a:rPr>
              <a:t>أهداف </a:t>
            </a:r>
            <a:r>
              <a:rPr lang="ar-EG" sz="1900" spc="30" dirty="0">
                <a:latin typeface="Simplified Arabic" pitchFamily="18" charset="-78"/>
                <a:cs typeface="+mj-cs"/>
              </a:rPr>
              <a:t>دراسة </a:t>
            </a:r>
            <a:r>
              <a:rPr lang="ar-EG" sz="1900" spc="30" dirty="0" smtClean="0">
                <a:latin typeface="Simplified Arabic" pitchFamily="18" charset="-78"/>
                <a:cs typeface="+mj-cs"/>
              </a:rPr>
              <a:t>الحالات.</a:t>
            </a:r>
            <a:r>
              <a:rPr lang="ar-SA" sz="1900" spc="30" dirty="0">
                <a:latin typeface="Simplified Arabic" pitchFamily="18" charset="-78"/>
                <a:cs typeface="+mj-cs"/>
              </a:rPr>
              <a:t> </a:t>
            </a:r>
            <a:r>
              <a:rPr lang="ar-SA" sz="1900" spc="30" dirty="0" smtClean="0">
                <a:latin typeface="Simplified Arabic" pitchFamily="18" charset="-78"/>
                <a:cs typeface="+mj-cs"/>
              </a:rPr>
              <a:t>وموضوعات </a:t>
            </a:r>
            <a:r>
              <a:rPr lang="ar-SA" sz="1900" spc="30" dirty="0">
                <a:latin typeface="Simplified Arabic" pitchFamily="18" charset="-78"/>
                <a:cs typeface="+mj-cs"/>
              </a:rPr>
              <a:t>رئيسية في دراسة الحالات </a:t>
            </a:r>
            <a:r>
              <a:rPr lang="ar-SA" sz="1900" spc="30" dirty="0" smtClean="0">
                <a:latin typeface="Simplified Arabic" pitchFamily="18" charset="-78"/>
                <a:cs typeface="+mj-cs"/>
              </a:rPr>
              <a:t>الرقمية.وت</a:t>
            </a:r>
            <a:r>
              <a:rPr lang="ar-EG" sz="1900" spc="30" dirty="0" smtClean="0">
                <a:latin typeface="Simplified Arabic" pitchFamily="18" charset="-78"/>
                <a:cs typeface="+mj-cs"/>
              </a:rPr>
              <a:t>طور الإعلام الرقمي وخصائصه</a:t>
            </a:r>
            <a:r>
              <a:rPr lang="ar-SA" sz="1900" spc="30" dirty="0">
                <a:latin typeface="Simplified Arabic" pitchFamily="18" charset="-78"/>
                <a:cs typeface="+mj-cs"/>
              </a:rPr>
              <a:t> </a:t>
            </a:r>
            <a:r>
              <a:rPr lang="ar-SA" sz="1900" spc="30" dirty="0" smtClean="0">
                <a:latin typeface="Simplified Arabic" pitchFamily="18" charset="-78"/>
                <a:cs typeface="+mj-cs"/>
              </a:rPr>
              <a:t>و</a:t>
            </a:r>
            <a:r>
              <a:rPr lang="ar-EG" sz="1900" spc="30" dirty="0" smtClean="0">
                <a:latin typeface="Simplified Arabic" pitchFamily="18" charset="-78"/>
                <a:cs typeface="+mj-cs"/>
              </a:rPr>
              <a:t>التقنيات </a:t>
            </a:r>
            <a:r>
              <a:rPr lang="ar-EG" sz="1900" spc="30" dirty="0">
                <a:latin typeface="Simplified Arabic" pitchFamily="18" charset="-78"/>
                <a:cs typeface="+mj-cs"/>
              </a:rPr>
              <a:t>والاتجاهات الحديثة في الإعلام </a:t>
            </a:r>
            <a:r>
              <a:rPr lang="ar-EG" sz="1900" spc="30" dirty="0" smtClean="0">
                <a:latin typeface="Simplified Arabic" pitchFamily="18" charset="-78"/>
                <a:cs typeface="+mj-cs"/>
              </a:rPr>
              <a:t>الرقمي</a:t>
            </a:r>
            <a:r>
              <a:rPr lang="ar-SA" sz="1900" spc="30" dirty="0" smtClean="0">
                <a:latin typeface="Simplified Arabic" pitchFamily="18" charset="-78"/>
                <a:cs typeface="+mj-cs"/>
              </a:rPr>
              <a:t>. </a:t>
            </a:r>
          </a:p>
          <a:p>
            <a:pPr marL="457200" indent="-457200" algn="just" rtl="1">
              <a:lnSpc>
                <a:spcPct val="150000"/>
              </a:lnSpc>
              <a:buFont typeface="Arial" panose="020B0604020202020204" pitchFamily="34" charset="0"/>
              <a:buChar char="•"/>
            </a:pPr>
            <a:r>
              <a:rPr lang="ar-SA" sz="1900" spc="30" dirty="0" smtClean="0">
                <a:latin typeface="Simplified Arabic" pitchFamily="18" charset="-78"/>
                <a:cs typeface="+mj-cs"/>
              </a:rPr>
              <a:t>سوف نتعرف اليوم على موضوع  </a:t>
            </a:r>
            <a:r>
              <a:rPr lang="ar-SA" sz="2000" b="1" dirty="0">
                <a:solidFill>
                  <a:srgbClr val="00B0F0"/>
                </a:solidFill>
                <a:latin typeface="Simplified Arabic" pitchFamily="18" charset="-78"/>
                <a:cs typeface="Simplified Arabic" pitchFamily="18" charset="-78"/>
              </a:rPr>
              <a:t>الاتجاهات الحديثة في </a:t>
            </a:r>
            <a:r>
              <a:rPr lang="ar-SA" sz="2000" b="1" dirty="0" smtClean="0">
                <a:solidFill>
                  <a:srgbClr val="00B0F0"/>
                </a:solidFill>
                <a:latin typeface="Simplified Arabic" pitchFamily="18" charset="-78"/>
                <a:cs typeface="Simplified Arabic" pitchFamily="18" charset="-78"/>
              </a:rPr>
              <a:t>إستخدام </a:t>
            </a:r>
            <a:r>
              <a:rPr lang="ar-SA" sz="2000" b="1" dirty="0">
                <a:solidFill>
                  <a:srgbClr val="00B0F0"/>
                </a:solidFill>
                <a:latin typeface="Simplified Arabic" pitchFamily="18" charset="-78"/>
                <a:cs typeface="Simplified Arabic" pitchFamily="18" charset="-78"/>
              </a:rPr>
              <a:t>الفيديو والصوت في الإعلام </a:t>
            </a:r>
            <a:r>
              <a:rPr lang="ar-SA" sz="2000" b="1" dirty="0" smtClean="0">
                <a:solidFill>
                  <a:srgbClr val="00B0F0"/>
                </a:solidFill>
                <a:latin typeface="Simplified Arabic" pitchFamily="18" charset="-78"/>
                <a:cs typeface="Simplified Arabic" pitchFamily="18" charset="-78"/>
              </a:rPr>
              <a:t>الرقمي </a:t>
            </a:r>
            <a:r>
              <a:rPr lang="ar-SA" sz="2000" dirty="0" smtClean="0">
                <a:latin typeface="Simplified Arabic" pitchFamily="18" charset="-78"/>
                <a:cs typeface="Simplified Arabic" pitchFamily="18" charset="-78"/>
              </a:rPr>
              <a:t>وهي من المواضيع المهم معرفتها كمقدمة لموضوعات اليوم  </a:t>
            </a:r>
            <a:r>
              <a:rPr lang="ar-SA" sz="2000" b="1" dirty="0" smtClean="0">
                <a:solidFill>
                  <a:srgbClr val="00B0F0"/>
                </a:solidFill>
                <a:latin typeface="Simplified Arabic" pitchFamily="18" charset="-78"/>
                <a:cs typeface="Simplified Arabic" pitchFamily="18" charset="-78"/>
              </a:rPr>
              <a:t>بعنوان </a:t>
            </a:r>
            <a:r>
              <a:rPr lang="ar-SA" sz="2000" b="1" dirty="0" smtClean="0">
                <a:solidFill>
                  <a:srgbClr val="00B0F0"/>
                </a:solidFill>
                <a:latin typeface="Simplified Arabic" pitchFamily="18" charset="-78"/>
                <a:cs typeface="Simplified Arabic" pitchFamily="18" charset="-78"/>
              </a:rPr>
              <a:t>إعلام </a:t>
            </a:r>
            <a:r>
              <a:rPr lang="ar-SA" sz="2000" b="1" dirty="0" smtClean="0">
                <a:solidFill>
                  <a:srgbClr val="00B0F0"/>
                </a:solidFill>
                <a:latin typeface="Simplified Arabic" pitchFamily="18" charset="-78"/>
                <a:cs typeface="Simplified Arabic" pitchFamily="18" charset="-78"/>
              </a:rPr>
              <a:t>المواطن</a:t>
            </a:r>
            <a:endParaRPr lang="ar-SA" sz="1900" b="1" spc="30" dirty="0">
              <a:solidFill>
                <a:srgbClr val="00B0F0"/>
              </a:solidFill>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2</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843276"/>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13" b="213"/>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محتويات </a:t>
            </a:r>
            <a:r>
              <a:rPr lang="ar-EG" sz="2400" b="1" dirty="0" smtClean="0">
                <a:solidFill>
                  <a:srgbClr val="00B0F0"/>
                </a:solidFill>
                <a:latin typeface="Simplified Arabic" pitchFamily="18" charset="-78"/>
                <a:cs typeface="Simplified Arabic" pitchFamily="18" charset="-78"/>
              </a:rPr>
              <a:t>المحاضرة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013117"/>
            <a:ext cx="8417320" cy="4478149"/>
          </a:xfrm>
          <a:prstGeom prst="rect">
            <a:avLst/>
          </a:prstGeom>
          <a:noFill/>
        </p:spPr>
        <p:txBody>
          <a:bodyPr wrap="square" rtlCol="0">
            <a:spAutoFit/>
          </a:bodyPr>
          <a:lstStyle/>
          <a:p>
            <a:pPr marL="457200" indent="-457200" algn="just" rtl="1">
              <a:lnSpc>
                <a:spcPct val="150000"/>
              </a:lnSpc>
              <a:buFont typeface="+mj-lt"/>
              <a:buAutoNum type="arabicPeriod"/>
            </a:pPr>
            <a:r>
              <a:rPr lang="ar-EG" sz="1900" spc="30" dirty="0">
                <a:latin typeface="Simplified Arabic" pitchFamily="18" charset="-78"/>
                <a:cs typeface="+mj-cs"/>
              </a:rPr>
              <a:t> </a:t>
            </a:r>
            <a:r>
              <a:rPr lang="ar-SA" sz="1900" spc="30" dirty="0">
                <a:latin typeface="Simplified Arabic" pitchFamily="18" charset="-78"/>
                <a:cs typeface="+mj-cs"/>
              </a:rPr>
              <a:t>الاتجاهات الحديثة في استخدام الفيديو والصوت في الإعلام الرقمي</a:t>
            </a:r>
          </a:p>
          <a:p>
            <a:pPr marL="457200" indent="-457200" algn="just" rtl="1">
              <a:lnSpc>
                <a:spcPct val="150000"/>
              </a:lnSpc>
              <a:buFont typeface="+mj-lt"/>
              <a:buAutoNum type="arabicPeriod"/>
            </a:pPr>
            <a:r>
              <a:rPr lang="ar-EG" sz="1900" spc="30" dirty="0" smtClean="0">
                <a:latin typeface="Simplified Arabic" pitchFamily="18" charset="-78"/>
                <a:cs typeface="+mj-cs"/>
              </a:rPr>
              <a:t>صحافة </a:t>
            </a:r>
            <a:r>
              <a:rPr lang="ar-EG" sz="1900" spc="30" dirty="0">
                <a:latin typeface="Simplified Arabic" pitchFamily="18" charset="-78"/>
                <a:cs typeface="+mj-cs"/>
              </a:rPr>
              <a:t>المواطن</a:t>
            </a:r>
            <a:r>
              <a:rPr lang="ar-SA" sz="1900" spc="30" dirty="0">
                <a:latin typeface="Simplified Arabic" pitchFamily="18" charset="-78"/>
                <a:cs typeface="+mj-cs"/>
              </a:rPr>
              <a:t> كحالة دراسة في الإعلام الرقمي</a:t>
            </a:r>
          </a:p>
          <a:p>
            <a:pPr marL="457200" indent="-457200" algn="just" rtl="1">
              <a:lnSpc>
                <a:spcPct val="150000"/>
              </a:lnSpc>
              <a:buFont typeface="+mj-lt"/>
              <a:buAutoNum type="arabicPeriod"/>
            </a:pPr>
            <a:r>
              <a:rPr lang="ar-EG" sz="1900" spc="30" dirty="0">
                <a:latin typeface="Simplified Arabic" pitchFamily="18" charset="-78"/>
                <a:cs typeface="+mj-cs"/>
              </a:rPr>
              <a:t>مفهوم صحافة المواطن</a:t>
            </a:r>
            <a:endParaRPr lang="ar-SA" sz="1900" spc="30" dirty="0">
              <a:latin typeface="Simplified Arabic" pitchFamily="18" charset="-78"/>
              <a:cs typeface="+mj-cs"/>
            </a:endParaRPr>
          </a:p>
          <a:p>
            <a:pPr marL="457200" indent="-457200" algn="just" rtl="1">
              <a:lnSpc>
                <a:spcPct val="150000"/>
              </a:lnSpc>
              <a:buFont typeface="+mj-lt"/>
              <a:buAutoNum type="arabicPeriod"/>
            </a:pPr>
            <a:r>
              <a:rPr lang="ar-EG" sz="1900" spc="30" dirty="0">
                <a:latin typeface="Simplified Arabic" pitchFamily="18" charset="-78"/>
                <a:cs typeface="+mj-cs"/>
              </a:rPr>
              <a:t>نشأة وتطور المفهوم مع تطور الإنترنت ووسائل التواصل الاجتماعي.</a:t>
            </a:r>
            <a:endParaRPr lang="ar-SA" sz="1900" spc="30" dirty="0">
              <a:latin typeface="Simplified Arabic" pitchFamily="18" charset="-78"/>
              <a:cs typeface="+mj-cs"/>
            </a:endParaRPr>
          </a:p>
          <a:p>
            <a:pPr marL="457200" indent="-457200" algn="just" rtl="1">
              <a:lnSpc>
                <a:spcPct val="150000"/>
              </a:lnSpc>
              <a:buFont typeface="+mj-lt"/>
              <a:buAutoNum type="arabicPeriod"/>
            </a:pPr>
            <a:r>
              <a:rPr lang="ar-EG" sz="1900" spc="30" dirty="0">
                <a:latin typeface="Simplified Arabic" pitchFamily="18" charset="-78"/>
                <a:cs typeface="+mj-cs"/>
              </a:rPr>
              <a:t> أسباب وعوامل ظهور صحافة المواطن</a:t>
            </a:r>
          </a:p>
          <a:p>
            <a:pPr marL="457200" indent="-457200" algn="just" rtl="1">
              <a:lnSpc>
                <a:spcPct val="150000"/>
              </a:lnSpc>
              <a:buFont typeface="+mj-lt"/>
              <a:buAutoNum type="arabicPeriod"/>
            </a:pPr>
            <a:r>
              <a:rPr lang="ar-EG" sz="1900" spc="30" dirty="0">
                <a:latin typeface="Simplified Arabic" pitchFamily="18" charset="-78"/>
                <a:cs typeface="+mj-cs"/>
              </a:rPr>
              <a:t>خصائص صحافة المواطن</a:t>
            </a:r>
          </a:p>
          <a:p>
            <a:pPr marL="457200" indent="-457200" algn="just" rtl="1">
              <a:lnSpc>
                <a:spcPct val="150000"/>
              </a:lnSpc>
              <a:buFont typeface="+mj-lt"/>
              <a:buAutoNum type="arabicPeriod"/>
            </a:pPr>
            <a:r>
              <a:rPr lang="ar-EG" sz="1900" spc="30" dirty="0">
                <a:latin typeface="Simplified Arabic" pitchFamily="18" charset="-78"/>
                <a:cs typeface="+mj-cs"/>
              </a:rPr>
              <a:t>أشكال صحافة </a:t>
            </a:r>
            <a:r>
              <a:rPr lang="ar-EG" sz="1900" spc="30" dirty="0" smtClean="0">
                <a:latin typeface="Simplified Arabic" pitchFamily="18" charset="-78"/>
                <a:cs typeface="+mj-cs"/>
              </a:rPr>
              <a:t>المواطن</a:t>
            </a:r>
            <a:endParaRPr lang="en-US" sz="1900" spc="30" dirty="0" smtClean="0">
              <a:latin typeface="Simplified Arabic" pitchFamily="18" charset="-78"/>
              <a:cs typeface="+mj-cs"/>
            </a:endParaRPr>
          </a:p>
          <a:p>
            <a:pPr marL="457200" indent="-457200" algn="just" rtl="1">
              <a:lnSpc>
                <a:spcPct val="150000"/>
              </a:lnSpc>
              <a:buFont typeface="+mj-lt"/>
              <a:buAutoNum type="arabicPeriod"/>
            </a:pPr>
            <a:r>
              <a:rPr lang="ar-EG" sz="1900" spc="30" dirty="0">
                <a:latin typeface="Simplified Arabic" pitchFamily="18" charset="-78"/>
                <a:cs typeface="+mj-cs"/>
              </a:rPr>
              <a:t>الفرص التي توفرها صحافة </a:t>
            </a:r>
            <a:r>
              <a:rPr lang="ar-EG" sz="1900" spc="30" dirty="0" smtClean="0">
                <a:latin typeface="Simplified Arabic" pitchFamily="18" charset="-78"/>
                <a:cs typeface="+mj-cs"/>
              </a:rPr>
              <a:t>المواطن</a:t>
            </a:r>
            <a:endParaRPr lang="en-US" sz="1900" spc="30" dirty="0">
              <a:latin typeface="Simplified Arabic" pitchFamily="18" charset="-78"/>
              <a:cs typeface="+mj-cs"/>
            </a:endParaRPr>
          </a:p>
          <a:p>
            <a:pPr marL="457200" indent="-457200" algn="just" rtl="1">
              <a:lnSpc>
                <a:spcPct val="150000"/>
              </a:lnSpc>
              <a:buFont typeface="+mj-lt"/>
              <a:buAutoNum type="arabicPeriod"/>
            </a:pPr>
            <a:r>
              <a:rPr lang="ar-EG" sz="1900" spc="30" dirty="0">
                <a:latin typeface="Simplified Arabic" pitchFamily="18" charset="-78"/>
                <a:cs typeface="+mj-cs"/>
              </a:rPr>
              <a:t>التحديات </a:t>
            </a:r>
            <a:r>
              <a:rPr lang="ar-SA" sz="1900" spc="30" dirty="0">
                <a:latin typeface="Simplified Arabic" pitchFamily="18" charset="-78"/>
                <a:cs typeface="+mj-cs"/>
              </a:rPr>
              <a:t>الانتقادات </a:t>
            </a:r>
            <a:r>
              <a:rPr lang="ar-EG" sz="1900" spc="30" dirty="0">
                <a:latin typeface="Simplified Arabic" pitchFamily="18" charset="-78"/>
                <a:cs typeface="+mj-cs"/>
              </a:rPr>
              <a:t>التي تواجه صحافة </a:t>
            </a:r>
            <a:r>
              <a:rPr lang="ar-EG" sz="1900" spc="30" dirty="0" smtClean="0">
                <a:latin typeface="Simplified Arabic" pitchFamily="18" charset="-78"/>
                <a:cs typeface="+mj-cs"/>
              </a:rPr>
              <a:t>المواطن</a:t>
            </a:r>
            <a:endParaRPr lang="ar-EG" sz="1900" spc="30" dirty="0">
              <a:latin typeface="Simplified Arabic" pitchFamily="18" charset="-78"/>
              <a:cs typeface="+mj-cs"/>
            </a:endParaRPr>
          </a:p>
          <a:p>
            <a:pPr marL="457200" indent="-457200" algn="just" rtl="1">
              <a:lnSpc>
                <a:spcPct val="150000"/>
              </a:lnSpc>
              <a:buFont typeface="+mj-lt"/>
              <a:buAutoNum type="arabicPeriod"/>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2</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6537" cy="161263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9888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ما هي الاتجاهات الحديثة في استخدام الفيديو والصوت في الإعلام الرقمي</a:t>
            </a:r>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EG" sz="1900" b="1" spc="30" dirty="0">
                <a:latin typeface="Simplified Arabic" pitchFamily="18" charset="-78"/>
                <a:cs typeface="+mj-cs"/>
              </a:rPr>
              <a:t>الفيديو القصير </a:t>
            </a:r>
            <a:r>
              <a:rPr lang="en-US" sz="1900" b="1" spc="30" dirty="0">
                <a:latin typeface="Simplified Arabic" pitchFamily="18" charset="-78"/>
                <a:cs typeface="+mj-cs"/>
              </a:rPr>
              <a:t>Short-Form Video</a:t>
            </a:r>
            <a:endParaRPr lang="ar-SA" sz="1900" b="1" spc="30" dirty="0">
              <a:latin typeface="Simplified Arabic" pitchFamily="18" charset="-78"/>
              <a:cs typeface="+mj-cs"/>
            </a:endParaRPr>
          </a:p>
          <a:p>
            <a:pPr marL="342900" indent="-342900" algn="just" rtl="1">
              <a:lnSpc>
                <a:spcPct val="150000"/>
              </a:lnSpc>
              <a:buFont typeface="Wingdings" pitchFamily="2" charset="2"/>
              <a:buChar char="Ø"/>
            </a:pPr>
            <a:r>
              <a:rPr lang="ar-EG" sz="1900" spc="30" dirty="0">
                <a:latin typeface="Simplified Arabic" pitchFamily="18" charset="-78"/>
                <a:cs typeface="+mj-cs"/>
              </a:rPr>
              <a:t> منصات مثل </a:t>
            </a:r>
            <a:r>
              <a:rPr lang="en-US" sz="1900" spc="30" dirty="0">
                <a:latin typeface="Simplified Arabic" pitchFamily="18" charset="-78"/>
                <a:cs typeface="+mj-cs"/>
              </a:rPr>
              <a:t>TikTok، Instagram Reels، </a:t>
            </a:r>
            <a:r>
              <a:rPr lang="ar-EG" sz="1900" spc="30" dirty="0">
                <a:latin typeface="Simplified Arabic" pitchFamily="18" charset="-78"/>
                <a:cs typeface="+mj-cs"/>
              </a:rPr>
              <a:t>و</a:t>
            </a:r>
            <a:r>
              <a:rPr lang="en-US" sz="1900" spc="30" dirty="0">
                <a:latin typeface="Simplified Arabic" pitchFamily="18" charset="-78"/>
                <a:cs typeface="+mj-cs"/>
              </a:rPr>
              <a:t>YouTube Shorts </a:t>
            </a:r>
            <a:r>
              <a:rPr lang="ar-EG" sz="1900" spc="30" dirty="0">
                <a:latin typeface="Simplified Arabic" pitchFamily="18" charset="-78"/>
                <a:cs typeface="+mj-cs"/>
              </a:rPr>
              <a:t>أحدثت ثورة في إنتاج واستهلاك الفيديوهات القصيرة (15-90 ثانية)</a:t>
            </a:r>
            <a:endParaRPr lang="ar-SA" sz="1900" spc="30" dirty="0">
              <a:latin typeface="Simplified Arabic" pitchFamily="18" charset="-78"/>
              <a:cs typeface="+mj-cs"/>
            </a:endParaRPr>
          </a:p>
          <a:p>
            <a:pPr marL="342900" indent="-342900" algn="just" rtl="1">
              <a:lnSpc>
                <a:spcPct val="150000"/>
              </a:lnSpc>
              <a:buFont typeface="Wingdings" pitchFamily="2" charset="2"/>
              <a:buChar char="Ø"/>
            </a:pPr>
            <a:r>
              <a:rPr lang="ar-SA" sz="1900" spc="30" dirty="0">
                <a:latin typeface="Simplified Arabic" pitchFamily="18" charset="-78"/>
                <a:cs typeface="+mj-cs"/>
              </a:rPr>
              <a:t>الاتجاه: التركيز على الرسائل السريعة، الترفيه، التحديات، والمحتوى التفاعلي لجذب الجمهور</a:t>
            </a:r>
          </a:p>
          <a:p>
            <a:pPr marL="342900" indent="-342900" algn="just" rtl="1">
              <a:lnSpc>
                <a:spcPct val="150000"/>
              </a:lnSpc>
              <a:buFont typeface="Wingdings" pitchFamily="2" charset="2"/>
              <a:buChar char="Ø"/>
            </a:pPr>
            <a:r>
              <a:rPr lang="ar-SA" sz="1900" spc="30" dirty="0">
                <a:latin typeface="Simplified Arabic" pitchFamily="18" charset="-78"/>
                <a:cs typeface="+mj-cs"/>
              </a:rPr>
              <a:t>الأثر: ارتفاع التفاعل والمشاركة، وفتح فرص جديدة للإعلانات والتسويق.</a:t>
            </a:r>
          </a:p>
          <a:p>
            <a:pPr algn="just" rtl="1">
              <a:lnSpc>
                <a:spcPct val="150000"/>
              </a:lnSpc>
            </a:pPr>
            <a:endParaRPr lang="ar-SA" sz="1900" spc="30" dirty="0">
              <a:latin typeface="Simplified Arabic" pitchFamily="18" charset="-78"/>
              <a:cs typeface="+mj-cs"/>
            </a:endParaRPr>
          </a:p>
          <a:p>
            <a:pPr marL="342900" indent="-342900" algn="just" rtl="1">
              <a:lnSpc>
                <a:spcPct val="150000"/>
              </a:lnSpc>
              <a:buFont typeface="Wingdings" pitchFamily="2" charset="2"/>
              <a:buChar char="Ø"/>
            </a:pPr>
            <a:endParaRPr lang="ar-SA" sz="1900" spc="30" dirty="0">
              <a:latin typeface="Simplified Arabic" pitchFamily="18" charset="-78"/>
              <a:cs typeface="+mj-cs"/>
            </a:endParaRPr>
          </a:p>
          <a:p>
            <a:pPr marL="342900" indent="-342900" algn="just" rtl="1">
              <a:lnSpc>
                <a:spcPct val="150000"/>
              </a:lnSpc>
              <a:buFont typeface="Wingdings" pitchFamily="2" charset="2"/>
              <a:buChar char="Ø"/>
            </a:pPr>
            <a:endParaRPr lang="ar-EG" sz="1900"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646331"/>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a:t>
            </a:r>
            <a:endParaRPr lang="ar-SA" dirty="0">
              <a:solidFill>
                <a:schemeClr val="bg1"/>
              </a:solidFill>
              <a:latin typeface="Times New Roman" pitchFamily="18" charset="0"/>
              <a:cs typeface="Times New Roman" pitchFamily="18" charset="0"/>
            </a:endParaRPr>
          </a:p>
          <a:p>
            <a:pPr algn="ctr"/>
            <a:r>
              <a:rPr lang="ar-SA" dirty="0" smtClean="0">
                <a:solidFill>
                  <a:schemeClr val="bg1"/>
                </a:solidFill>
                <a:latin typeface="Times New Roman" pitchFamily="18" charset="0"/>
                <a:cs typeface="Times New Roman" pitchFamily="18" charset="0"/>
              </a:rPr>
              <a:t>2</a:t>
            </a:r>
            <a:endParaRPr lang="en-US" dirty="0">
              <a:solidFill>
                <a:schemeClr val="bg1"/>
              </a:solidFill>
              <a:latin typeface="Times New Roman" pitchFamily="18" charset="0"/>
              <a:cs typeface="Times New Roman" pitchFamily="18" charset="0"/>
            </a:endParaRPr>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6913964"/>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animEffect transition="in" filter="fade">
                                      <p:cBhvr>
                                        <p:cTn id="7" dur="1000"/>
                                        <p:tgtEl>
                                          <p:spTgt spid="15">
                                            <p:txEl>
                                              <p:pRg st="1" end="1"/>
                                            </p:txEl>
                                          </p:spTgt>
                                        </p:tgtEl>
                                      </p:cBhvr>
                                    </p:animEffect>
                                    <p:anim calcmode="lin" valueType="num">
                                      <p:cBhvr>
                                        <p:cTn id="8"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xEl>
                                              <p:pRg st="2" end="2"/>
                                            </p:txEl>
                                          </p:spTgt>
                                        </p:tgtEl>
                                        <p:attrNameLst>
                                          <p:attrName>style.visibility</p:attrName>
                                        </p:attrNameLst>
                                      </p:cBhvr>
                                      <p:to>
                                        <p:strVal val="visible"/>
                                      </p:to>
                                    </p:set>
                                    <p:animEffect transition="in" filter="fade">
                                      <p:cBhvr>
                                        <p:cTn id="12" dur="1000"/>
                                        <p:tgtEl>
                                          <p:spTgt spid="15">
                                            <p:txEl>
                                              <p:pRg st="2" end="2"/>
                                            </p:txEl>
                                          </p:spTgt>
                                        </p:tgtEl>
                                      </p:cBhvr>
                                    </p:animEffect>
                                    <p:anim calcmode="lin" valueType="num">
                                      <p:cBhvr>
                                        <p:cTn id="13"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1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5">
                                            <p:txEl>
                                              <p:pRg st="3" end="3"/>
                                            </p:txEl>
                                          </p:spTgt>
                                        </p:tgtEl>
                                        <p:attrNameLst>
                                          <p:attrName>style.visibility</p:attrName>
                                        </p:attrNameLst>
                                      </p:cBhvr>
                                      <p:to>
                                        <p:strVal val="visible"/>
                                      </p:to>
                                    </p:set>
                                    <p:animEffect transition="in" filter="fade">
                                      <p:cBhvr>
                                        <p:cTn id="17" dur="1000"/>
                                        <p:tgtEl>
                                          <p:spTgt spid="15">
                                            <p:txEl>
                                              <p:pRg st="3" end="3"/>
                                            </p:txEl>
                                          </p:spTgt>
                                        </p:tgtEl>
                                      </p:cBhvr>
                                    </p:animEffect>
                                    <p:anim calcmode="lin" valueType="num">
                                      <p:cBhvr>
                                        <p:cTn id="18"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E55F5-F162-0548-D164-3DC6EE00FB74}"/>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908D0842-5F63-9A3E-3A2B-1CD26813BFD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B1A729F0-C3E3-3CE6-BA38-900999D8976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461396"/>
            <a:ext cx="3386537" cy="1896460"/>
          </a:xfrm>
          <a:prstGeom prst="rect">
            <a:avLst/>
          </a:prstGeom>
        </p:spPr>
      </p:pic>
      <p:sp>
        <p:nvSpPr>
          <p:cNvPr id="2" name="Right Triangle 1">
            <a:extLst>
              <a:ext uri="{FF2B5EF4-FFF2-40B4-BE49-F238E27FC236}">
                <a16:creationId xmlns:a16="http://schemas.microsoft.com/office/drawing/2014/main" id="{AFC99EA6-34F5-A0FF-E80E-988C1F68D09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47CE2ACF-CA9D-E084-BA4E-D05B616B4DD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F84E99-994E-6B31-7CE8-19BEFE4455F8}"/>
              </a:ext>
            </a:extLst>
          </p:cNvPr>
          <p:cNvSpPr txBox="1"/>
          <p:nvPr/>
        </p:nvSpPr>
        <p:spPr>
          <a:xfrm>
            <a:off x="4689258" y="1412953"/>
            <a:ext cx="739888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ما هي الاتجاهات الحديثة في استخدام الفيديو والصوت في الإعلام الرقمي</a:t>
            </a:r>
          </a:p>
        </p:txBody>
      </p:sp>
      <p:sp>
        <p:nvSpPr>
          <p:cNvPr id="15" name="TextBox 14">
            <a:extLst>
              <a:ext uri="{FF2B5EF4-FFF2-40B4-BE49-F238E27FC236}">
                <a16:creationId xmlns:a16="http://schemas.microsoft.com/office/drawing/2014/main" id="{87AC49D8-F7D0-9FF7-918F-22DF6BD297B2}"/>
              </a:ext>
            </a:extLst>
          </p:cNvPr>
          <p:cNvSpPr txBox="1"/>
          <p:nvPr/>
        </p:nvSpPr>
        <p:spPr>
          <a:xfrm>
            <a:off x="3598250" y="2349028"/>
            <a:ext cx="8417320" cy="4916731"/>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البث المباشر </a:t>
            </a:r>
            <a:r>
              <a:rPr kumimoji="0" lang="en-US"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Live Streaming</a:t>
            </a: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أصبح البث المباشر جزءا أساسي</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من الإعلام الرقمي، سواء للأخبار، الأحداث</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SA" sz="1900" b="0" i="0" u="none" strike="noStrike" kern="1200" cap="none" spc="30" normalizeH="0" baseline="0" noProof="0" dirty="0" err="1">
                <a:ln>
                  <a:noFill/>
                </a:ln>
                <a:solidFill>
                  <a:prstClr val="black"/>
                </a:solidFill>
                <a:effectLst/>
                <a:uLnTx/>
                <a:uFillTx/>
                <a:latin typeface="Simplified Arabic" pitchFamily="18" charset="-78"/>
                <a:ea typeface="+mn-ea"/>
                <a:cs typeface="Times New Roman" panose="02020603050405020304" pitchFamily="18" charset="0"/>
              </a:rPr>
              <a:t>وا</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لمؤتمرات، أو حتى التفاعل اليومي مع الجمهور.</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الاتجاه: استخدام الأدوات المتقدمة للبث بجودة عالية، وتكامل البث مع التفاعل الفوري (تعليقات، تصويت، حملات المناصرة وجمع التبرعات).</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الأثر: تعزيز التفاعل الفوري وبناء مجتمع رقمي حول العلامة أو الحدث.</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159A0C96-4790-3620-4952-D6CE43BDA88D}"/>
              </a:ext>
            </a:extLst>
          </p:cNvPr>
          <p:cNvSpPr txBox="1"/>
          <p:nvPr/>
        </p:nvSpPr>
        <p:spPr>
          <a:xfrm>
            <a:off x="3523263" y="1370818"/>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9" name="Graphic 21">
            <a:extLst>
              <a:ext uri="{FF2B5EF4-FFF2-40B4-BE49-F238E27FC236}">
                <a16:creationId xmlns:a16="http://schemas.microsoft.com/office/drawing/2014/main" id="{9AD36243-90C5-EDA2-6B8B-0C7A5E6C036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36E148A1-F983-14A1-EC44-EDC7C7C07B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06862210"/>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animEffect transition="in" filter="fade">
                                      <p:cBhvr>
                                        <p:cTn id="7" dur="1000"/>
                                        <p:tgtEl>
                                          <p:spTgt spid="15">
                                            <p:txEl>
                                              <p:pRg st="1" end="1"/>
                                            </p:txEl>
                                          </p:spTgt>
                                        </p:tgtEl>
                                      </p:cBhvr>
                                    </p:animEffect>
                                    <p:anim calcmode="lin" valueType="num">
                                      <p:cBhvr>
                                        <p:cTn id="8"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xEl>
                                              <p:pRg st="2" end="2"/>
                                            </p:txEl>
                                          </p:spTgt>
                                        </p:tgtEl>
                                        <p:attrNameLst>
                                          <p:attrName>style.visibility</p:attrName>
                                        </p:attrNameLst>
                                      </p:cBhvr>
                                      <p:to>
                                        <p:strVal val="visible"/>
                                      </p:to>
                                    </p:set>
                                    <p:animEffect transition="in" filter="fade">
                                      <p:cBhvr>
                                        <p:cTn id="12" dur="1000"/>
                                        <p:tgtEl>
                                          <p:spTgt spid="15">
                                            <p:txEl>
                                              <p:pRg st="2" end="2"/>
                                            </p:txEl>
                                          </p:spTgt>
                                        </p:tgtEl>
                                      </p:cBhvr>
                                    </p:animEffect>
                                    <p:anim calcmode="lin" valueType="num">
                                      <p:cBhvr>
                                        <p:cTn id="13"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1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5">
                                            <p:txEl>
                                              <p:pRg st="3" end="3"/>
                                            </p:txEl>
                                          </p:spTgt>
                                        </p:tgtEl>
                                        <p:attrNameLst>
                                          <p:attrName>style.visibility</p:attrName>
                                        </p:attrNameLst>
                                      </p:cBhvr>
                                      <p:to>
                                        <p:strVal val="visible"/>
                                      </p:to>
                                    </p:set>
                                    <p:animEffect transition="in" filter="fade">
                                      <p:cBhvr>
                                        <p:cTn id="17" dur="1000"/>
                                        <p:tgtEl>
                                          <p:spTgt spid="15">
                                            <p:txEl>
                                              <p:pRg st="3" end="3"/>
                                            </p:txEl>
                                          </p:spTgt>
                                        </p:tgtEl>
                                      </p:cBhvr>
                                    </p:animEffect>
                                    <p:anim calcmode="lin" valueType="num">
                                      <p:cBhvr>
                                        <p:cTn id="18"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BD854-E9CD-7ABE-0046-E9D67979E37C}"/>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E0A26D6B-0079-88E5-C36D-BD698879393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89F722-2899-88BD-D999-8BE4DEED9FC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239888"/>
            <a:ext cx="3386537" cy="1902618"/>
          </a:xfrm>
          <a:prstGeom prst="rect">
            <a:avLst/>
          </a:prstGeom>
        </p:spPr>
      </p:pic>
      <p:sp>
        <p:nvSpPr>
          <p:cNvPr id="2" name="Right Triangle 1">
            <a:extLst>
              <a:ext uri="{FF2B5EF4-FFF2-40B4-BE49-F238E27FC236}">
                <a16:creationId xmlns:a16="http://schemas.microsoft.com/office/drawing/2014/main" id="{D6946CFF-D609-7B11-97C5-BF5F39B96E3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752AC464-D36D-8591-F7A5-229102C3443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DB1EF78-1117-4456-0C5E-3456F418E52A}"/>
              </a:ext>
            </a:extLst>
          </p:cNvPr>
          <p:cNvSpPr txBox="1"/>
          <p:nvPr/>
        </p:nvSpPr>
        <p:spPr>
          <a:xfrm>
            <a:off x="4689258" y="1412953"/>
            <a:ext cx="739888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ما هي الاتجاهات الحديثة في استخدام الفيديو والصوت في الإعلام الرقمي</a:t>
            </a:r>
          </a:p>
        </p:txBody>
      </p:sp>
      <p:sp>
        <p:nvSpPr>
          <p:cNvPr id="15" name="TextBox 14">
            <a:extLst>
              <a:ext uri="{FF2B5EF4-FFF2-40B4-BE49-F238E27FC236}">
                <a16:creationId xmlns:a16="http://schemas.microsoft.com/office/drawing/2014/main" id="{BA39073B-AB5C-51B9-854B-B8268F36CA71}"/>
              </a:ext>
            </a:extLst>
          </p:cNvPr>
          <p:cNvSpPr txBox="1"/>
          <p:nvPr/>
        </p:nvSpPr>
        <p:spPr>
          <a:xfrm>
            <a:off x="3598250" y="2349028"/>
            <a:ext cx="8417320" cy="837287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الكاميرات الذكية والطائرات بدون طيار</a:t>
            </a: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استخدام كاميرات مزودة بالذكاء الاصطناعي والطائرات بدون طيار لتصوير فيديوهات من زوايا جديدة وبتقنيات تتبع تلقائي.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الاتجاه: تغطية الأحداث الحية، إنتاج الأفلام الوثائقية والسينمائية، والصحافة الاستقصائية.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الأثر: إثراء المحتوى البصري وتقديم تجارب جديدة للمشاهد.</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E38F03B0-1DBE-EF6F-410D-22426E29D59B}"/>
              </a:ext>
            </a:extLst>
          </p:cNvPr>
          <p:cNvSpPr txBox="1"/>
          <p:nvPr/>
        </p:nvSpPr>
        <p:spPr>
          <a:xfrm>
            <a:off x="3523263" y="1370818"/>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9" name="Graphic 21">
            <a:extLst>
              <a:ext uri="{FF2B5EF4-FFF2-40B4-BE49-F238E27FC236}">
                <a16:creationId xmlns:a16="http://schemas.microsoft.com/office/drawing/2014/main" id="{D8A225E5-456E-BCC2-491A-F1E953942B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32F1CBD7-3274-0B6F-ECE8-0F2C8C4E65A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150364375"/>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animEffect transition="in" filter="fade">
                                      <p:cBhvr>
                                        <p:cTn id="7" dur="1000"/>
                                        <p:tgtEl>
                                          <p:spTgt spid="15">
                                            <p:txEl>
                                              <p:pRg st="1" end="1"/>
                                            </p:txEl>
                                          </p:spTgt>
                                        </p:tgtEl>
                                      </p:cBhvr>
                                    </p:animEffect>
                                    <p:anim calcmode="lin" valueType="num">
                                      <p:cBhvr>
                                        <p:cTn id="8"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xEl>
                                              <p:pRg st="2" end="2"/>
                                            </p:txEl>
                                          </p:spTgt>
                                        </p:tgtEl>
                                        <p:attrNameLst>
                                          <p:attrName>style.visibility</p:attrName>
                                        </p:attrNameLst>
                                      </p:cBhvr>
                                      <p:to>
                                        <p:strVal val="visible"/>
                                      </p:to>
                                    </p:set>
                                    <p:animEffect transition="in" filter="fade">
                                      <p:cBhvr>
                                        <p:cTn id="12" dur="1000"/>
                                        <p:tgtEl>
                                          <p:spTgt spid="15">
                                            <p:txEl>
                                              <p:pRg st="2" end="2"/>
                                            </p:txEl>
                                          </p:spTgt>
                                        </p:tgtEl>
                                      </p:cBhvr>
                                    </p:animEffect>
                                    <p:anim calcmode="lin" valueType="num">
                                      <p:cBhvr>
                                        <p:cTn id="13"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1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5">
                                            <p:txEl>
                                              <p:pRg st="3" end="3"/>
                                            </p:txEl>
                                          </p:spTgt>
                                        </p:tgtEl>
                                        <p:attrNameLst>
                                          <p:attrName>style.visibility</p:attrName>
                                        </p:attrNameLst>
                                      </p:cBhvr>
                                      <p:to>
                                        <p:strVal val="visible"/>
                                      </p:to>
                                    </p:set>
                                    <p:animEffect transition="in" filter="fade">
                                      <p:cBhvr>
                                        <p:cTn id="17" dur="1000"/>
                                        <p:tgtEl>
                                          <p:spTgt spid="15">
                                            <p:txEl>
                                              <p:pRg st="3" end="3"/>
                                            </p:txEl>
                                          </p:spTgt>
                                        </p:tgtEl>
                                      </p:cBhvr>
                                    </p:animEffect>
                                    <p:anim calcmode="lin" valueType="num">
                                      <p:cBhvr>
                                        <p:cTn id="18"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F8972-974D-024A-C85C-1E6D988CC922}"/>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11746C4F-E7B5-9A15-3A7F-55BDC7FF158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7FA359B-0B81-8668-92FB-4CC75E6E230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580965"/>
          </a:xfrm>
          <a:prstGeom prst="rect">
            <a:avLst/>
          </a:prstGeom>
        </p:spPr>
      </p:pic>
      <p:sp>
        <p:nvSpPr>
          <p:cNvPr id="8" name="Parallelogram 7">
            <a:extLst>
              <a:ext uri="{FF2B5EF4-FFF2-40B4-BE49-F238E27FC236}">
                <a16:creationId xmlns:a16="http://schemas.microsoft.com/office/drawing/2014/main" id="{34B7EA1D-224E-ADCD-9CAF-D9A1CC248AE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705EE29-554D-CF88-256E-973AC0395FEF}"/>
              </a:ext>
            </a:extLst>
          </p:cNvPr>
          <p:cNvSpPr txBox="1"/>
          <p:nvPr/>
        </p:nvSpPr>
        <p:spPr>
          <a:xfrm>
            <a:off x="4689258" y="1412953"/>
            <a:ext cx="739888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ما هي الاتجاهات الحديثة في استخدام الفيديو والصوت في الإعلام الرقمي</a:t>
            </a:r>
          </a:p>
        </p:txBody>
      </p:sp>
      <p:sp>
        <p:nvSpPr>
          <p:cNvPr id="15" name="TextBox 14">
            <a:extLst>
              <a:ext uri="{FF2B5EF4-FFF2-40B4-BE49-F238E27FC236}">
                <a16:creationId xmlns:a16="http://schemas.microsoft.com/office/drawing/2014/main" id="{603524B3-7F09-2010-95B4-FAB5037CA34F}"/>
              </a:ext>
            </a:extLst>
          </p:cNvPr>
          <p:cNvSpPr txBox="1"/>
          <p:nvPr/>
        </p:nvSpPr>
        <p:spPr>
          <a:xfrm>
            <a:off x="3598250" y="2349028"/>
            <a:ext cx="8417320" cy="667105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إنتاج وتحرير الفيديو والصوت عبر الهاتف المحمول</a:t>
            </a: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تطبيقات تحرير الفيديو والصوت على الهواتف الذكية أصبحت أكثر تطورًا، ما يتيح إنتاج ونشر المحتوى من أي مكان.</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الاتجاه: الاعتماد على الهواتف الذكية كأدوات إنتاج رئيسية، خاصة في إعلام المواطن.</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الأثر: ديمقراطية صناعة المحتوى وسرعة النشر.</a:t>
            </a:r>
          </a:p>
          <a:p>
            <a:pPr marL="342900" lvl="0" indent="-342900" algn="just" rtl="1">
              <a:lnSpc>
                <a:spcPct val="150000"/>
              </a:lnSpc>
              <a:buFont typeface="Wingdings" panose="05000000000000000000" pitchFamily="2" charset="2"/>
              <a:buChar char="v"/>
              <a:defRPr/>
            </a:pPr>
            <a:r>
              <a:rPr lang="en-US" sz="1900" spc="30" dirty="0">
                <a:solidFill>
                  <a:prstClr val="black"/>
                </a:solidFill>
                <a:latin typeface="Simplified Arabic" pitchFamily="18" charset="-78"/>
                <a:cs typeface="Times New Roman" panose="02020603050405020304" pitchFamily="18" charset="0"/>
                <a:hlinkClick r:id="rId4"/>
              </a:rPr>
              <a:t>https://capcut.softonic-ar.com</a:t>
            </a:r>
            <a:r>
              <a:rPr lang="en-US" sz="1900" spc="30" dirty="0" smtClean="0">
                <a:solidFill>
                  <a:prstClr val="black"/>
                </a:solidFill>
                <a:latin typeface="Simplified Arabic" pitchFamily="18" charset="-78"/>
                <a:cs typeface="Times New Roman" panose="02020603050405020304" pitchFamily="18" charset="0"/>
                <a:hlinkClick r:id="rId4"/>
              </a:rPr>
              <a:t>/</a:t>
            </a:r>
            <a:r>
              <a:rPr lang="tr-TR" sz="1900" spc="30" dirty="0" smtClean="0">
                <a:solidFill>
                  <a:prstClr val="black"/>
                </a:solidFill>
                <a:latin typeface="Simplified Arabic" pitchFamily="18" charset="-78"/>
                <a:cs typeface="Times New Roman" panose="02020603050405020304" pitchFamily="18" charset="0"/>
              </a:rPr>
              <a:t> </a:t>
            </a:r>
            <a:r>
              <a:rPr lang="ar-SA" sz="1900" spc="30" dirty="0">
                <a:solidFill>
                  <a:prstClr val="black"/>
                </a:solidFill>
                <a:latin typeface="Simplified Arabic" pitchFamily="18" charset="-78"/>
                <a:cs typeface="Times New Roman" panose="02020603050405020304" pitchFamily="18" charset="0"/>
              </a:rPr>
              <a:t> </a:t>
            </a:r>
            <a:r>
              <a:rPr lang="ar-SA" sz="1900" spc="30" dirty="0" smtClean="0">
                <a:solidFill>
                  <a:prstClr val="black"/>
                </a:solidFill>
                <a:latin typeface="Simplified Arabic" pitchFamily="18" charset="-78"/>
                <a:cs typeface="Times New Roman" panose="02020603050405020304" pitchFamily="18" charset="0"/>
              </a:rPr>
              <a:t>لينك لتنزيل البرنامج </a:t>
            </a:r>
          </a:p>
          <a:p>
            <a:pPr marL="342900" lvl="0" indent="-342900" algn="just" rtl="1">
              <a:lnSpc>
                <a:spcPct val="150000"/>
              </a:lnSpc>
              <a:buFont typeface="Wingdings" panose="05000000000000000000" pitchFamily="2" charset="2"/>
              <a:buChar char="v"/>
              <a:defRPr/>
            </a:pPr>
            <a:r>
              <a:rPr lang="en-US" sz="1900" spc="30" dirty="0">
                <a:solidFill>
                  <a:prstClr val="black"/>
                </a:solidFill>
                <a:latin typeface="Simplified Arabic" pitchFamily="18" charset="-78"/>
                <a:cs typeface="Times New Roman" panose="02020603050405020304" pitchFamily="18" charset="0"/>
                <a:hlinkClick r:id="rId5"/>
              </a:rPr>
              <a:t>https://</a:t>
            </a:r>
            <a:r>
              <a:rPr lang="en-US" sz="1900" spc="30" dirty="0" smtClean="0">
                <a:solidFill>
                  <a:prstClr val="black"/>
                </a:solidFill>
                <a:latin typeface="Simplified Arabic" pitchFamily="18" charset="-78"/>
                <a:cs typeface="Times New Roman" panose="02020603050405020304" pitchFamily="18" charset="0"/>
                <a:hlinkClick r:id="rId5"/>
              </a:rPr>
              <a:t>www.youtube.com/watch?v=bSiemfHdFtI</a:t>
            </a:r>
            <a:r>
              <a:rPr lang="ar-SA" sz="1900" spc="30" dirty="0" smtClean="0">
                <a:solidFill>
                  <a:prstClr val="black"/>
                </a:solidFill>
                <a:latin typeface="Simplified Arabic" pitchFamily="18" charset="-78"/>
                <a:cs typeface="Times New Roman" panose="02020603050405020304" pitchFamily="18" charset="0"/>
              </a:rPr>
              <a:t>  تعليم المونتاج عن طريق </a:t>
            </a:r>
            <a:r>
              <a:rPr lang="tr-TR" sz="1900" spc="30" dirty="0" smtClean="0">
                <a:solidFill>
                  <a:prstClr val="black"/>
                </a:solidFill>
                <a:latin typeface="Simplified Arabic" pitchFamily="18" charset="-78"/>
                <a:cs typeface="Times New Roman" panose="02020603050405020304" pitchFamily="18" charset="0"/>
              </a:rPr>
              <a:t>CapCut</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68FBBFF4-AC8C-09FD-F633-B7B06D7C8699}"/>
              </a:ext>
            </a:extLst>
          </p:cNvPr>
          <p:cNvSpPr txBox="1"/>
          <p:nvPr/>
        </p:nvSpPr>
        <p:spPr>
          <a:xfrm>
            <a:off x="3523263" y="1370818"/>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9" name="Graphic 21">
            <a:extLst>
              <a:ext uri="{FF2B5EF4-FFF2-40B4-BE49-F238E27FC236}">
                <a16:creationId xmlns:a16="http://schemas.microsoft.com/office/drawing/2014/main" id="{FC051BFC-48A2-B903-B5C2-F1A2AAB8E81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09DCBC94-6C3E-1534-DB5E-5D6657944D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32740311"/>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animEffect transition="in" filter="fade">
                                      <p:cBhvr>
                                        <p:cTn id="7" dur="1000"/>
                                        <p:tgtEl>
                                          <p:spTgt spid="15">
                                            <p:txEl>
                                              <p:pRg st="1" end="1"/>
                                            </p:txEl>
                                          </p:spTgt>
                                        </p:tgtEl>
                                      </p:cBhvr>
                                    </p:animEffect>
                                    <p:anim calcmode="lin" valueType="num">
                                      <p:cBhvr>
                                        <p:cTn id="8"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xEl>
                                              <p:pRg st="2" end="2"/>
                                            </p:txEl>
                                          </p:spTgt>
                                        </p:tgtEl>
                                        <p:attrNameLst>
                                          <p:attrName>style.visibility</p:attrName>
                                        </p:attrNameLst>
                                      </p:cBhvr>
                                      <p:to>
                                        <p:strVal val="visible"/>
                                      </p:to>
                                    </p:set>
                                    <p:animEffect transition="in" filter="fade">
                                      <p:cBhvr>
                                        <p:cTn id="12" dur="1000"/>
                                        <p:tgtEl>
                                          <p:spTgt spid="15">
                                            <p:txEl>
                                              <p:pRg st="2" end="2"/>
                                            </p:txEl>
                                          </p:spTgt>
                                        </p:tgtEl>
                                      </p:cBhvr>
                                    </p:animEffect>
                                    <p:anim calcmode="lin" valueType="num">
                                      <p:cBhvr>
                                        <p:cTn id="13"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1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5">
                                            <p:txEl>
                                              <p:pRg st="3" end="3"/>
                                            </p:txEl>
                                          </p:spTgt>
                                        </p:tgtEl>
                                        <p:attrNameLst>
                                          <p:attrName>style.visibility</p:attrName>
                                        </p:attrNameLst>
                                      </p:cBhvr>
                                      <p:to>
                                        <p:strVal val="visible"/>
                                      </p:to>
                                    </p:set>
                                    <p:animEffect transition="in" filter="fade">
                                      <p:cBhvr>
                                        <p:cTn id="17" dur="1000"/>
                                        <p:tgtEl>
                                          <p:spTgt spid="15">
                                            <p:txEl>
                                              <p:pRg st="3" end="3"/>
                                            </p:txEl>
                                          </p:spTgt>
                                        </p:tgtEl>
                                      </p:cBhvr>
                                    </p:animEffect>
                                    <p:anim calcmode="lin" valueType="num">
                                      <p:cBhvr>
                                        <p:cTn id="18"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15">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5">
                                            <p:txEl>
                                              <p:pRg st="4" end="4"/>
                                            </p:txEl>
                                          </p:spTgt>
                                        </p:tgtEl>
                                        <p:attrNameLst>
                                          <p:attrName>style.visibility</p:attrName>
                                        </p:attrNameLst>
                                      </p:cBhvr>
                                      <p:to>
                                        <p:strVal val="visible"/>
                                      </p:to>
                                    </p:set>
                                    <p:animEffect transition="in" filter="fade">
                                      <p:cBhvr>
                                        <p:cTn id="22" dur="1000"/>
                                        <p:tgtEl>
                                          <p:spTgt spid="15">
                                            <p:txEl>
                                              <p:pRg st="4" end="4"/>
                                            </p:txEl>
                                          </p:spTgt>
                                        </p:tgtEl>
                                      </p:cBhvr>
                                    </p:animEffect>
                                    <p:anim calcmode="lin" valueType="num">
                                      <p:cBhvr>
                                        <p:cTn id="23"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15">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5">
                                            <p:txEl>
                                              <p:pRg st="5" end="5"/>
                                            </p:txEl>
                                          </p:spTgt>
                                        </p:tgtEl>
                                        <p:attrNameLst>
                                          <p:attrName>style.visibility</p:attrName>
                                        </p:attrNameLst>
                                      </p:cBhvr>
                                      <p:to>
                                        <p:strVal val="visible"/>
                                      </p:to>
                                    </p:set>
                                    <p:animEffect transition="in" filter="fade">
                                      <p:cBhvr>
                                        <p:cTn id="27" dur="1000"/>
                                        <p:tgtEl>
                                          <p:spTgt spid="15">
                                            <p:txEl>
                                              <p:pRg st="5" end="5"/>
                                            </p:txEl>
                                          </p:spTgt>
                                        </p:tgtEl>
                                      </p:cBhvr>
                                    </p:animEffect>
                                    <p:anim calcmode="lin" valueType="num">
                                      <p:cBhvr>
                                        <p:cTn id="28" dur="1000" fill="hold"/>
                                        <p:tgtEl>
                                          <p:spTgt spid="15">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1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B9E69-7DA3-26D8-0C62-6B230F8CB62F}"/>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9BE1AA13-288B-EE5E-6EB8-C1307C91F6B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E7EBA1-DF89-4BE8-8FA4-4DF2E86A16C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45622"/>
            <a:ext cx="3386537" cy="1904927"/>
          </a:xfrm>
          <a:prstGeom prst="rect">
            <a:avLst/>
          </a:prstGeom>
        </p:spPr>
      </p:pic>
      <p:sp>
        <p:nvSpPr>
          <p:cNvPr id="2" name="Right Triangle 1">
            <a:extLst>
              <a:ext uri="{FF2B5EF4-FFF2-40B4-BE49-F238E27FC236}">
                <a16:creationId xmlns:a16="http://schemas.microsoft.com/office/drawing/2014/main" id="{5B43823C-7C40-D267-B9FC-E40ABAB1B9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C8299E-8788-2AF8-77CC-BF863DE7125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D34B28C-69F4-5652-F4C1-3C263E41A7F6}"/>
              </a:ext>
            </a:extLst>
          </p:cNvPr>
          <p:cNvSpPr txBox="1"/>
          <p:nvPr/>
        </p:nvSpPr>
        <p:spPr>
          <a:xfrm>
            <a:off x="3670820" y="2323527"/>
            <a:ext cx="8417320" cy="8102218"/>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defRPr/>
            </a:pPr>
            <a:r>
              <a:rPr lang="ar-SA" sz="2000" dirty="0"/>
              <a:t>ا</a:t>
            </a:r>
            <a:r>
              <a:rPr lang="ar-SA" sz="2000" dirty="0" smtClean="0"/>
              <a:t>صبحت </a:t>
            </a:r>
            <a:r>
              <a:rPr lang="ar-SA" sz="2000" dirty="0"/>
              <a:t>تتطور بسرعة، مدفوعة بالتكنولوجيا الحديثة وسلوك الجمهور الرقمي. إليك شرحًا لكل من هذه الاتجاهات</a:t>
            </a:r>
            <a:r>
              <a:rPr lang="ar-SA" sz="2000" dirty="0" smtClean="0"/>
              <a:t>:</a:t>
            </a:r>
          </a:p>
          <a:p>
            <a:pPr marL="342900" indent="-342900" algn="just" rtl="1">
              <a:lnSpc>
                <a:spcPct val="150000"/>
              </a:lnSpc>
              <a:buFont typeface="Wingdings" panose="05000000000000000000" pitchFamily="2" charset="2"/>
              <a:buChar char="Ø"/>
              <a:defRPr/>
            </a:pPr>
            <a:r>
              <a:rPr kumimoji="0" lang="ar-EG"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التفاعل الفوري</a:t>
            </a: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a:t>
            </a:r>
            <a:r>
              <a:rPr kumimoji="0" lang="ar-SA" sz="1900" b="1" i="0" u="none" strike="noStrike" kern="1200" cap="none" spc="30" normalizeH="0" noProof="0" dirty="0" smtClean="0">
                <a:ln>
                  <a:noFill/>
                </a:ln>
                <a:solidFill>
                  <a:prstClr val="black"/>
                </a:solidFill>
                <a:effectLst/>
                <a:uLnTx/>
                <a:uFillTx/>
                <a:latin typeface="Simplified Arabic" pitchFamily="18" charset="-78"/>
                <a:ea typeface="+mn-ea"/>
                <a:cs typeface="Times New Roman" panose="02020603050405020304" pitchFamily="18" charset="0"/>
              </a:rPr>
              <a:t> </a:t>
            </a:r>
            <a:r>
              <a:rPr lang="en-US" b="1" dirty="0"/>
              <a:t>(Real-Time Interactivity</a:t>
            </a:r>
            <a:r>
              <a:rPr lang="en-US" b="1" dirty="0" smtClean="0"/>
              <a:t>)</a:t>
            </a:r>
            <a:endParaRPr kumimoji="0" lang="ar-SA" sz="1900" b="1" i="0" u="none" strike="noStrike" kern="1200" cap="none" spc="30" normalizeH="0" noProof="0" dirty="0" smtClean="0">
              <a:ln>
                <a:noFill/>
              </a:ln>
              <a:solidFill>
                <a:prstClr val="black"/>
              </a:solidFill>
              <a:effectLst/>
              <a:uLnTx/>
              <a:uFillTx/>
              <a:latin typeface="Simplified Arabic" pitchFamily="18" charset="-78"/>
              <a:ea typeface="+mn-ea"/>
              <a:cs typeface="Times New Roman" panose="02020603050405020304" pitchFamily="18" charset="0"/>
            </a:endParaRPr>
          </a:p>
          <a:p>
            <a:pPr algn="r" rtl="1"/>
            <a:r>
              <a:rPr lang="ar-SA" sz="2000" dirty="0" smtClean="0"/>
              <a:t>التفاعل </a:t>
            </a:r>
            <a:r>
              <a:rPr lang="ar-SA" sz="2000" dirty="0"/>
              <a:t>الفوري أصبح من أبرز سمات الإعلام الرقمي، خاصة في البث المباشر (</a:t>
            </a:r>
            <a:r>
              <a:rPr lang="en-US" sz="2000" dirty="0"/>
              <a:t>Live Streaming) </a:t>
            </a:r>
            <a:r>
              <a:rPr lang="ar-SA" sz="2000" dirty="0"/>
              <a:t>ومنصات الفيديو مثل </a:t>
            </a:r>
            <a:r>
              <a:rPr lang="en-US" sz="2000" dirty="0" err="1"/>
              <a:t>TikTok</a:t>
            </a:r>
            <a:r>
              <a:rPr lang="en-US" sz="2000" dirty="0"/>
              <a:t> </a:t>
            </a:r>
            <a:r>
              <a:rPr lang="ar-SA" sz="2000" dirty="0"/>
              <a:t>و</a:t>
            </a:r>
            <a:r>
              <a:rPr lang="en-US" sz="2000" dirty="0"/>
              <a:t>YouTube Live </a:t>
            </a:r>
            <a:r>
              <a:rPr lang="ar-SA" sz="2000" dirty="0" smtClean="0"/>
              <a:t>و</a:t>
            </a:r>
            <a:r>
              <a:rPr lang="en-US" sz="2000" dirty="0" smtClean="0"/>
              <a:t>Instagram </a:t>
            </a:r>
            <a:r>
              <a:rPr lang="en-US" sz="2000" dirty="0"/>
              <a:t>Live. </a:t>
            </a:r>
            <a:r>
              <a:rPr lang="ar-SA" sz="2000" dirty="0" smtClean="0"/>
              <a:t> يتمكن </a:t>
            </a:r>
            <a:r>
              <a:rPr lang="ar-SA" sz="2000" dirty="0"/>
              <a:t>الجمهور الآن من:</a:t>
            </a:r>
          </a:p>
          <a:p>
            <a:pPr marL="342900" indent="-342900" algn="r" rtl="1">
              <a:buFont typeface="Wingdings" panose="05000000000000000000" pitchFamily="2" charset="2"/>
              <a:buChar char="§"/>
            </a:pPr>
            <a:r>
              <a:rPr lang="ar-SA" sz="2000" dirty="0"/>
              <a:t>التعليق الفوري.</a:t>
            </a:r>
          </a:p>
          <a:p>
            <a:pPr marL="342900" indent="-342900" algn="r" rtl="1">
              <a:buFont typeface="Wingdings" panose="05000000000000000000" pitchFamily="2" charset="2"/>
              <a:buChar char="§"/>
            </a:pPr>
            <a:r>
              <a:rPr lang="ar-SA" sz="2000" dirty="0"/>
              <a:t>التصويت في استطلاعات مباشرة.</a:t>
            </a:r>
          </a:p>
          <a:p>
            <a:pPr marL="342900" indent="-342900" algn="r" rtl="1">
              <a:buFont typeface="Wingdings" panose="05000000000000000000" pitchFamily="2" charset="2"/>
              <a:buChar char="§"/>
            </a:pPr>
            <a:r>
              <a:rPr lang="ar-SA" sz="2000" dirty="0"/>
              <a:t>التفاعل مع صناع المحتوى أثناء البث.</a:t>
            </a:r>
          </a:p>
          <a:p>
            <a:pPr algn="r" rtl="1"/>
            <a:r>
              <a:rPr lang="ar-SA" sz="2000" b="1" dirty="0"/>
              <a:t>الأثر:</a:t>
            </a:r>
            <a:r>
              <a:rPr lang="ar-SA" sz="2000" dirty="0"/>
              <a:t> يزيد من انخراط الجمهور، ويجعل المحتوى أكثر حيوية ومواكبةً للحظة</a:t>
            </a:r>
            <a:r>
              <a:rPr lang="ar-SA" sz="2000" dirty="0" smtClean="0"/>
              <a:t>.</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lvl="0" algn="just" rtl="1">
              <a:lnSpc>
                <a:spcPct val="150000"/>
              </a:lnSpc>
              <a:defRPr/>
            </a:pPr>
            <a:endParaRPr lang="ar-SA"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C6D5D052-D444-17D3-7F99-C06D703C513E}"/>
              </a:ext>
            </a:extLst>
          </p:cNvPr>
          <p:cNvSpPr txBox="1"/>
          <p:nvPr/>
        </p:nvSpPr>
        <p:spPr>
          <a:xfrm>
            <a:off x="3523263" y="1370818"/>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9" name="Graphic 21">
            <a:extLst>
              <a:ext uri="{FF2B5EF4-FFF2-40B4-BE49-F238E27FC236}">
                <a16:creationId xmlns:a16="http://schemas.microsoft.com/office/drawing/2014/main" id="{3782274F-CBF9-2716-EF3F-F22E5D969F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2CB5D8D6-5FA8-22FD-3CFA-19A67A4112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p:cNvSpPr/>
          <p:nvPr/>
        </p:nvSpPr>
        <p:spPr>
          <a:xfrm>
            <a:off x="5959385" y="1626731"/>
            <a:ext cx="4953600" cy="400110"/>
          </a:xfrm>
          <a:prstGeom prst="rect">
            <a:avLst/>
          </a:prstGeom>
        </p:spPr>
        <p:txBody>
          <a:bodyPr wrap="none">
            <a:spAutoFit/>
          </a:bodyPr>
          <a:lstStyle/>
          <a:p>
            <a:r>
              <a:rPr lang="ar-EG" sz="2000" b="1" spc="30" dirty="0">
                <a:solidFill>
                  <a:srgbClr val="00B0F0"/>
                </a:solidFill>
                <a:latin typeface="Simplified Arabic" pitchFamily="18" charset="-78"/>
                <a:cs typeface="Times New Roman" panose="02020603050405020304" pitchFamily="18" charset="0"/>
              </a:rPr>
              <a:t>الاتجاهات الحديثة في الفيديو والصوت بالإعلام الرقمي</a:t>
            </a:r>
            <a:r>
              <a:rPr lang="ar-SA" sz="2000" b="1" spc="30" dirty="0">
                <a:solidFill>
                  <a:srgbClr val="00B0F0"/>
                </a:solidFill>
                <a:latin typeface="Simplified Arabic" pitchFamily="18" charset="-78"/>
                <a:cs typeface="Times New Roman" panose="02020603050405020304" pitchFamily="18" charset="0"/>
              </a:rPr>
              <a:t>:</a:t>
            </a:r>
            <a:r>
              <a:rPr lang="ar-EG" sz="2000" b="1" spc="30" dirty="0">
                <a:solidFill>
                  <a:srgbClr val="00B0F0"/>
                </a:solidFill>
                <a:latin typeface="Simplified Arabic" pitchFamily="18" charset="-78"/>
                <a:cs typeface="Times New Roman" panose="02020603050405020304" pitchFamily="18" charset="0"/>
              </a:rPr>
              <a:t> </a:t>
            </a:r>
            <a:endParaRPr lang="en-US" sz="2000" dirty="0">
              <a:solidFill>
                <a:srgbClr val="00B0F0"/>
              </a:solidFill>
            </a:endParaRPr>
          </a:p>
        </p:txBody>
      </p:sp>
    </p:spTree>
    <p:extLst>
      <p:ext uri="{BB962C8B-B14F-4D97-AF65-F5344CB8AC3E}">
        <p14:creationId xmlns:p14="http://schemas.microsoft.com/office/powerpoint/2010/main" val="2681505010"/>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B9E69-7DA3-26D8-0C62-6B230F8CB62F}"/>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9BE1AA13-288B-EE5E-6EB8-C1307C91F6B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E7EBA1-DF89-4BE8-8FA4-4DF2E86A16C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41935" y="1335074"/>
            <a:ext cx="3422525" cy="2023588"/>
          </a:xfrm>
          <a:prstGeom prst="rect">
            <a:avLst/>
          </a:prstGeom>
        </p:spPr>
      </p:pic>
      <p:sp>
        <p:nvSpPr>
          <p:cNvPr id="2" name="Right Triangle 1">
            <a:extLst>
              <a:ext uri="{FF2B5EF4-FFF2-40B4-BE49-F238E27FC236}">
                <a16:creationId xmlns:a16="http://schemas.microsoft.com/office/drawing/2014/main" id="{5B43823C-7C40-D267-B9FC-E40ABAB1B9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C8299E-8788-2AF8-77CC-BF863DE7125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D34B28C-69F4-5652-F4C1-3C263E41A7F6}"/>
              </a:ext>
            </a:extLst>
          </p:cNvPr>
          <p:cNvSpPr txBox="1"/>
          <p:nvPr/>
        </p:nvSpPr>
        <p:spPr>
          <a:xfrm>
            <a:off x="3670820" y="2323527"/>
            <a:ext cx="8417320" cy="9187130"/>
          </a:xfrm>
          <a:prstGeom prst="rect">
            <a:avLst/>
          </a:prstGeom>
          <a:noFill/>
        </p:spPr>
        <p:txBody>
          <a:bodyPr wrap="square" rtlCol="0">
            <a:spAutoFit/>
          </a:bodyPr>
          <a:lstStyle/>
          <a:p>
            <a:pPr marL="285750" lvl="0" indent="-285750" algn="just" rtl="1">
              <a:lnSpc>
                <a:spcPct val="150000"/>
              </a:lnSpc>
              <a:buFont typeface="Wingdings" panose="05000000000000000000" pitchFamily="2" charset="2"/>
              <a:buChar char="Ø"/>
              <a:defRPr/>
            </a:pPr>
            <a:r>
              <a:rPr lang="ar-EG" b="1" spc="30" dirty="0" smtClean="0">
                <a:solidFill>
                  <a:srgbClr val="C00000"/>
                </a:solidFill>
                <a:latin typeface="Simplified Arabic" pitchFamily="18" charset="-78"/>
                <a:cs typeface="Times New Roman" panose="02020603050405020304" pitchFamily="18" charset="0"/>
              </a:rPr>
              <a:t>الجودة </a:t>
            </a:r>
            <a:r>
              <a:rPr lang="ar-EG" b="1" spc="30" dirty="0">
                <a:solidFill>
                  <a:srgbClr val="C00000"/>
                </a:solidFill>
                <a:latin typeface="Simplified Arabic" pitchFamily="18" charset="-78"/>
                <a:cs typeface="Times New Roman" panose="02020603050405020304" pitchFamily="18" charset="0"/>
              </a:rPr>
              <a:t>العالية</a:t>
            </a:r>
            <a:r>
              <a:rPr lang="ar-SA" b="1" spc="30" dirty="0">
                <a:solidFill>
                  <a:srgbClr val="C00000"/>
                </a:solidFill>
                <a:latin typeface="Simplified Arabic" pitchFamily="18" charset="-78"/>
                <a:cs typeface="Times New Roman" panose="02020603050405020304" pitchFamily="18" charset="0"/>
              </a:rPr>
              <a:t>: </a:t>
            </a:r>
            <a:r>
              <a:rPr lang="en-US" b="1" dirty="0">
                <a:solidFill>
                  <a:srgbClr val="C00000"/>
                </a:solidFill>
              </a:rPr>
              <a:t>(High Quality Content)</a:t>
            </a:r>
            <a:endParaRPr lang="ar-SA" b="1" spc="30" dirty="0">
              <a:solidFill>
                <a:srgbClr val="C00000"/>
              </a:solidFill>
              <a:latin typeface="Simplified Arabic" pitchFamily="18" charset="-78"/>
              <a:cs typeface="Times New Roman" panose="02020603050405020304" pitchFamily="18" charset="0"/>
            </a:endParaRPr>
          </a:p>
          <a:p>
            <a:pPr algn="r" rtl="1"/>
            <a:r>
              <a:rPr lang="ar-SA" dirty="0"/>
              <a:t>باتت جودة الصوت والصورة من المعايير الأساسية في الإعلام الرقمي:</a:t>
            </a:r>
          </a:p>
          <a:p>
            <a:pPr marL="342900" indent="-342900" algn="r" rtl="1">
              <a:buFont typeface="Arial" panose="020B0604020202020204" pitchFamily="34" charset="0"/>
              <a:buChar char="•"/>
            </a:pPr>
            <a:r>
              <a:rPr lang="ar-SA" dirty="0" smtClean="0"/>
              <a:t>دعم </a:t>
            </a:r>
            <a:r>
              <a:rPr lang="ar-SA" dirty="0"/>
              <a:t>الفيديو بدقة</a:t>
            </a:r>
            <a:r>
              <a:rPr lang="en-US" dirty="0" smtClean="0"/>
              <a:t>K</a:t>
            </a:r>
            <a:r>
              <a:rPr lang="ar-SA" dirty="0" smtClean="0"/>
              <a:t>4</a:t>
            </a:r>
            <a:r>
              <a:rPr lang="en-US" dirty="0" smtClean="0"/>
              <a:t> </a:t>
            </a:r>
            <a:r>
              <a:rPr lang="ar-SA" dirty="0"/>
              <a:t>و</a:t>
            </a:r>
            <a:r>
              <a:rPr lang="tr-TR" dirty="0"/>
              <a:t>8K</a:t>
            </a:r>
            <a:endParaRPr lang="en-US" dirty="0"/>
          </a:p>
          <a:p>
            <a:pPr marL="342900" indent="-342900" algn="r" rtl="1">
              <a:buFont typeface="Arial" panose="020B0604020202020204" pitchFamily="34" charset="0"/>
              <a:buChar char="•"/>
            </a:pPr>
            <a:r>
              <a:rPr lang="ar-SA" dirty="0"/>
              <a:t>صوت محيطي ثلاثي الأبعاد (</a:t>
            </a:r>
            <a:r>
              <a:rPr lang="tr-TR" dirty="0"/>
              <a:t>(3</a:t>
            </a:r>
            <a:r>
              <a:rPr lang="en-US" dirty="0"/>
              <a:t>D Audio</a:t>
            </a:r>
            <a:endParaRPr lang="tr-TR" dirty="0"/>
          </a:p>
          <a:p>
            <a:pPr marL="342900" indent="-342900" algn="r" rtl="1">
              <a:buFont typeface="Arial" panose="020B0604020202020204" pitchFamily="34" charset="0"/>
              <a:buChar char="•"/>
            </a:pPr>
            <a:r>
              <a:rPr lang="ar-SA" dirty="0"/>
              <a:t>استخدام معدات احترافية وإضاءة مدروسة.</a:t>
            </a:r>
          </a:p>
          <a:p>
            <a:pPr algn="r" rtl="1"/>
            <a:r>
              <a:rPr lang="ar-SA" b="1" dirty="0"/>
              <a:t>الأثر:</a:t>
            </a:r>
            <a:r>
              <a:rPr lang="ar-SA" dirty="0"/>
              <a:t> يرفع من مستوى الاحترافية ويجذب جمهورًا أكثر تطلبًا من حيث المعايير التقنية</a:t>
            </a:r>
            <a:r>
              <a:rPr lang="ar-SA" dirty="0" smtClean="0"/>
              <a:t>.</a:t>
            </a:r>
          </a:p>
          <a:p>
            <a:pPr algn="r" rtl="1"/>
            <a:r>
              <a:rPr lang="en-US" b="1" spc="30" dirty="0">
                <a:solidFill>
                  <a:prstClr val="black"/>
                </a:solidFill>
                <a:latin typeface="Simplified Arabic" pitchFamily="18" charset="-78"/>
                <a:cs typeface="Times New Roman" panose="02020603050405020304" pitchFamily="18" charset="0"/>
                <a:hlinkClick r:id="rId4"/>
              </a:rPr>
              <a:t>https://</a:t>
            </a:r>
            <a:r>
              <a:rPr lang="en-US" b="1" spc="30" dirty="0" smtClean="0">
                <a:solidFill>
                  <a:prstClr val="black"/>
                </a:solidFill>
                <a:latin typeface="Simplified Arabic" pitchFamily="18" charset="-78"/>
                <a:cs typeface="Times New Roman" panose="02020603050405020304" pitchFamily="18" charset="0"/>
                <a:hlinkClick r:id="rId4"/>
              </a:rPr>
              <a:t>www.youtube.com/watch?v=jfKfPfyJRdk</a:t>
            </a:r>
            <a:r>
              <a:rPr lang="ar-SA" b="1" spc="30" dirty="0" smtClean="0">
                <a:solidFill>
                  <a:prstClr val="black"/>
                </a:solidFill>
                <a:latin typeface="Simplified Arabic" pitchFamily="18" charset="-78"/>
                <a:cs typeface="Times New Roman" panose="02020603050405020304" pitchFamily="18" charset="0"/>
              </a:rPr>
              <a:t> قناة موسيقى مباشرة  بدقة عالية </a:t>
            </a:r>
            <a:endParaRPr lang="ar-SA" b="1" spc="30" dirty="0">
              <a:solidFill>
                <a:prstClr val="black"/>
              </a:solidFill>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r>
              <a:rPr lang="ar-EG" b="1" spc="30" dirty="0">
                <a:solidFill>
                  <a:srgbClr val="C00000"/>
                </a:solidFill>
                <a:latin typeface="Simplified Arabic" pitchFamily="18" charset="-78"/>
                <a:cs typeface="Times New Roman" panose="02020603050405020304" pitchFamily="18" charset="0"/>
              </a:rPr>
              <a:t>التجربة </a:t>
            </a:r>
            <a:r>
              <a:rPr lang="ar-EG" b="1" spc="30" dirty="0" smtClean="0">
                <a:solidFill>
                  <a:srgbClr val="C00000"/>
                </a:solidFill>
                <a:latin typeface="Simplified Arabic" pitchFamily="18" charset="-78"/>
                <a:cs typeface="Times New Roman" panose="02020603050405020304" pitchFamily="18" charset="0"/>
              </a:rPr>
              <a:t>الغامرة</a:t>
            </a:r>
            <a:r>
              <a:rPr lang="ar-SA" b="1" spc="30" dirty="0" smtClean="0">
                <a:solidFill>
                  <a:srgbClr val="C00000"/>
                </a:solidFill>
                <a:latin typeface="Simplified Arabic" pitchFamily="18" charset="-78"/>
                <a:cs typeface="Times New Roman" panose="02020603050405020304" pitchFamily="18" charset="0"/>
              </a:rPr>
              <a:t>:</a:t>
            </a:r>
            <a:r>
              <a:rPr lang="en-US" b="1" dirty="0">
                <a:solidFill>
                  <a:srgbClr val="C00000"/>
                </a:solidFill>
              </a:rPr>
              <a:t>(Immersive Experience)</a:t>
            </a:r>
            <a:endParaRPr lang="ar-SA" b="1" dirty="0">
              <a:solidFill>
                <a:srgbClr val="C00000"/>
              </a:solidFill>
            </a:endParaRPr>
          </a:p>
          <a:p>
            <a:pPr algn="r" rtl="1"/>
            <a:r>
              <a:rPr lang="ar-SA" dirty="0"/>
              <a:t>تتمثل في استخدام تقنيات الواقع الافتراضي </a:t>
            </a:r>
            <a:r>
              <a:rPr lang="tr-TR" dirty="0" smtClean="0"/>
              <a:t>(</a:t>
            </a:r>
            <a:r>
              <a:rPr lang="en-US" dirty="0" smtClean="0"/>
              <a:t>VR</a:t>
            </a:r>
            <a:r>
              <a:rPr lang="en-US" dirty="0"/>
              <a:t>) </a:t>
            </a:r>
            <a:r>
              <a:rPr lang="ar-SA" dirty="0" smtClean="0"/>
              <a:t>والواقع </a:t>
            </a:r>
            <a:r>
              <a:rPr lang="ar-SA" dirty="0"/>
              <a:t>المعزز </a:t>
            </a:r>
            <a:r>
              <a:rPr lang="ar-SA" dirty="0" smtClean="0"/>
              <a:t>(</a:t>
            </a:r>
            <a:r>
              <a:rPr lang="en-US" dirty="0" smtClean="0"/>
              <a:t> </a:t>
            </a:r>
            <a:r>
              <a:rPr lang="tr-TR" dirty="0" smtClean="0"/>
              <a:t>(</a:t>
            </a:r>
            <a:r>
              <a:rPr lang="en-US" dirty="0"/>
              <a:t>AR</a:t>
            </a:r>
          </a:p>
          <a:p>
            <a:pPr algn="r" rtl="1"/>
            <a:r>
              <a:rPr lang="ar-SA" dirty="0"/>
              <a:t>تطبيقات مثل </a:t>
            </a:r>
            <a:r>
              <a:rPr lang="en-US" dirty="0"/>
              <a:t>Meta Quest </a:t>
            </a:r>
            <a:r>
              <a:rPr lang="ar-SA" dirty="0"/>
              <a:t>و</a:t>
            </a:r>
            <a:r>
              <a:rPr lang="en-US" dirty="0"/>
              <a:t>Snapchat AR.</a:t>
            </a:r>
          </a:p>
          <a:p>
            <a:pPr algn="r" rtl="1"/>
            <a:r>
              <a:rPr lang="ar-SA" dirty="0"/>
              <a:t>فيديوهات بزاوية 360 درجة.</a:t>
            </a:r>
          </a:p>
          <a:p>
            <a:pPr algn="r" rtl="1"/>
            <a:r>
              <a:rPr lang="ar-SA" dirty="0"/>
              <a:t>مشاهد صوتية تفاعلية تشبه الواقع.</a:t>
            </a:r>
          </a:p>
          <a:p>
            <a:pPr algn="r" rtl="1"/>
            <a:r>
              <a:rPr lang="ar-SA" b="1" dirty="0"/>
              <a:t>الأثر:</a:t>
            </a:r>
            <a:r>
              <a:rPr lang="ar-SA" dirty="0"/>
              <a:t> تُشرك الجمهور بعمق في التجربة الإعلامية، وتخلق إحساسًا بالتواجد داخل الحدث.</a:t>
            </a:r>
          </a:p>
          <a:p>
            <a:pPr lvl="0" algn="just" rtl="1">
              <a:lnSpc>
                <a:spcPct val="150000"/>
              </a:lnSpc>
              <a:defRPr/>
            </a:pPr>
            <a:endParaRPr lang="ar-SA" spc="30" dirty="0">
              <a:solidFill>
                <a:prstClr val="black"/>
              </a:solidFill>
              <a:latin typeface="Simplified Arabic" pitchFamily="18" charset="-78"/>
              <a:cs typeface="Times New Roman" panose="02020603050405020304" pitchFamily="18" charset="0"/>
            </a:endParaRPr>
          </a:p>
          <a:p>
            <a:pPr lvl="0" algn="just" rtl="1">
              <a:lnSpc>
                <a:spcPct val="150000"/>
              </a:lnSpc>
              <a:defRPr/>
            </a:pPr>
            <a:endParaRPr lang="ar-SA"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C6D5D052-D444-17D3-7F99-C06D703C513E}"/>
              </a:ext>
            </a:extLst>
          </p:cNvPr>
          <p:cNvSpPr txBox="1"/>
          <p:nvPr/>
        </p:nvSpPr>
        <p:spPr>
          <a:xfrm>
            <a:off x="3523263" y="1370818"/>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9" name="Graphic 21">
            <a:extLst>
              <a:ext uri="{FF2B5EF4-FFF2-40B4-BE49-F238E27FC236}">
                <a16:creationId xmlns:a16="http://schemas.microsoft.com/office/drawing/2014/main" id="{3782274F-CBF9-2716-EF3F-F22E5D969FC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2CB5D8D6-5FA8-22FD-3CFA-19A67A4112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p:cNvSpPr/>
          <p:nvPr/>
        </p:nvSpPr>
        <p:spPr>
          <a:xfrm>
            <a:off x="5959385" y="1626731"/>
            <a:ext cx="4953600" cy="400110"/>
          </a:xfrm>
          <a:prstGeom prst="rect">
            <a:avLst/>
          </a:prstGeom>
        </p:spPr>
        <p:txBody>
          <a:bodyPr wrap="none">
            <a:spAutoFit/>
          </a:bodyPr>
          <a:lstStyle/>
          <a:p>
            <a:r>
              <a:rPr lang="ar-EG" sz="2000" b="1" spc="30" dirty="0">
                <a:solidFill>
                  <a:srgbClr val="00B0F0"/>
                </a:solidFill>
                <a:latin typeface="Simplified Arabic" pitchFamily="18" charset="-78"/>
                <a:cs typeface="Times New Roman" panose="02020603050405020304" pitchFamily="18" charset="0"/>
              </a:rPr>
              <a:t>الاتجاهات الحديثة في الفيديو والصوت بالإعلام </a:t>
            </a:r>
            <a:r>
              <a:rPr lang="ar-EG" sz="2000" b="1" spc="30" dirty="0" smtClean="0">
                <a:solidFill>
                  <a:srgbClr val="00B0F0"/>
                </a:solidFill>
                <a:latin typeface="Simplified Arabic" pitchFamily="18" charset="-78"/>
                <a:cs typeface="Times New Roman" panose="02020603050405020304" pitchFamily="18" charset="0"/>
              </a:rPr>
              <a:t>الرقمي</a:t>
            </a:r>
            <a:endParaRPr lang="en-US" sz="2000" dirty="0">
              <a:solidFill>
                <a:srgbClr val="00B0F0"/>
              </a:solidFill>
            </a:endParaRPr>
          </a:p>
        </p:txBody>
      </p:sp>
    </p:spTree>
    <p:extLst>
      <p:ext uri="{BB962C8B-B14F-4D97-AF65-F5344CB8AC3E}">
        <p14:creationId xmlns:p14="http://schemas.microsoft.com/office/powerpoint/2010/main" val="1824438037"/>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B9E69-7DA3-26D8-0C62-6B230F8CB62F}"/>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9BE1AA13-288B-EE5E-6EB8-C1307C91F6B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E7EBA1-DF89-4BE8-8FA4-4DF2E86A16C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745497"/>
          </a:xfrm>
          <a:prstGeom prst="rect">
            <a:avLst/>
          </a:prstGeom>
        </p:spPr>
      </p:pic>
      <p:sp>
        <p:nvSpPr>
          <p:cNvPr id="2" name="Right Triangle 1">
            <a:extLst>
              <a:ext uri="{FF2B5EF4-FFF2-40B4-BE49-F238E27FC236}">
                <a16:creationId xmlns:a16="http://schemas.microsoft.com/office/drawing/2014/main" id="{5B43823C-7C40-D267-B9FC-E40ABAB1B9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C8299E-8788-2AF8-77CC-BF863DE7125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D34B28C-69F4-5652-F4C1-3C263E41A7F6}"/>
              </a:ext>
            </a:extLst>
          </p:cNvPr>
          <p:cNvSpPr txBox="1"/>
          <p:nvPr/>
        </p:nvSpPr>
        <p:spPr>
          <a:xfrm>
            <a:off x="3670820" y="2323527"/>
            <a:ext cx="8417320" cy="9048631"/>
          </a:xfrm>
          <a:prstGeom prst="rect">
            <a:avLst/>
          </a:prstGeom>
          <a:noFill/>
        </p:spPr>
        <p:txBody>
          <a:bodyPr wrap="square" rtlCol="0">
            <a:spAutoFit/>
          </a:bodyPr>
          <a:lstStyle/>
          <a:p>
            <a:pPr marL="285750" indent="-285750" algn="r" rtl="1">
              <a:buFont typeface="Wingdings" panose="05000000000000000000" pitchFamily="2" charset="2"/>
              <a:buChar char="Ø"/>
            </a:pPr>
            <a:r>
              <a:rPr lang="ar-EG" b="1" spc="30" dirty="0" smtClean="0">
                <a:solidFill>
                  <a:srgbClr val="C00000"/>
                </a:solidFill>
                <a:latin typeface="Simplified Arabic" pitchFamily="18" charset="-78"/>
                <a:cs typeface="Times New Roman" panose="02020603050405020304" pitchFamily="18" charset="0"/>
              </a:rPr>
              <a:t>الذكاء الاصطناعي</a:t>
            </a:r>
            <a:r>
              <a:rPr lang="ar-SA" b="1" spc="30" dirty="0" smtClean="0">
                <a:solidFill>
                  <a:srgbClr val="C00000"/>
                </a:solidFill>
                <a:latin typeface="Simplified Arabic" pitchFamily="18" charset="-78"/>
                <a:cs typeface="Times New Roman" panose="02020603050405020304" pitchFamily="18" charset="0"/>
              </a:rPr>
              <a:t>:</a:t>
            </a:r>
            <a:r>
              <a:rPr lang="en-US" b="1" dirty="0">
                <a:solidFill>
                  <a:srgbClr val="C00000"/>
                </a:solidFill>
              </a:rPr>
              <a:t>(Artificial Intelligence)</a:t>
            </a:r>
          </a:p>
          <a:p>
            <a:pPr algn="r" rtl="1"/>
            <a:r>
              <a:rPr lang="ar-SA" dirty="0"/>
              <a:t>الذكاء الاصطناعي يُستخدم </a:t>
            </a:r>
            <a:r>
              <a:rPr lang="ar-SA" dirty="0" smtClean="0"/>
              <a:t>في:</a:t>
            </a:r>
            <a:endParaRPr lang="ar-SA" dirty="0"/>
          </a:p>
          <a:p>
            <a:pPr marL="285750" indent="-285750" algn="r" rtl="1">
              <a:buFont typeface="Wingdings" panose="05000000000000000000" pitchFamily="2" charset="2"/>
              <a:buChar char="§"/>
            </a:pPr>
            <a:r>
              <a:rPr lang="ar-SA" dirty="0"/>
              <a:t>تحرير الفيديو والصوت تلقائيًا.</a:t>
            </a:r>
          </a:p>
          <a:p>
            <a:pPr marL="285750" indent="-285750" algn="r" rtl="1">
              <a:buFont typeface="Wingdings" panose="05000000000000000000" pitchFamily="2" charset="2"/>
              <a:buChar char="§"/>
            </a:pPr>
            <a:r>
              <a:rPr lang="ar-SA" dirty="0"/>
              <a:t>إنشاء محتوى صوتي ومرئي باستخدام تقنيات مثل </a:t>
            </a:r>
            <a:r>
              <a:rPr lang="en-US" dirty="0" err="1"/>
              <a:t>deepfake</a:t>
            </a:r>
            <a:r>
              <a:rPr lang="en-US" dirty="0"/>
              <a:t> </a:t>
            </a:r>
            <a:r>
              <a:rPr lang="ar-SA" dirty="0" smtClean="0"/>
              <a:t>أو</a:t>
            </a:r>
            <a:r>
              <a:rPr lang="en-US" dirty="0"/>
              <a:t>AI avatars</a:t>
            </a:r>
            <a:r>
              <a:rPr lang="ar-SA" dirty="0" smtClean="0"/>
              <a:t>  .</a:t>
            </a:r>
            <a:endParaRPr lang="en-US" dirty="0"/>
          </a:p>
          <a:p>
            <a:pPr marL="285750" indent="-285750" algn="r" rtl="1">
              <a:buFont typeface="Wingdings" panose="05000000000000000000" pitchFamily="2" charset="2"/>
              <a:buChar char="§"/>
            </a:pPr>
            <a:r>
              <a:rPr lang="ar-SA" dirty="0"/>
              <a:t>توصية المحتوى عبر الخوارزميات (كما في </a:t>
            </a:r>
            <a:r>
              <a:rPr lang="en-US" dirty="0"/>
              <a:t>YouTube </a:t>
            </a:r>
            <a:r>
              <a:rPr lang="ar-SA" dirty="0"/>
              <a:t>و</a:t>
            </a:r>
            <a:r>
              <a:rPr lang="en-US" dirty="0" smtClean="0"/>
              <a:t>Netflix</a:t>
            </a:r>
            <a:r>
              <a:rPr lang="ar-SA" dirty="0"/>
              <a:t>)</a:t>
            </a:r>
            <a:endParaRPr lang="en-US" dirty="0"/>
          </a:p>
          <a:p>
            <a:pPr algn="r" rtl="1"/>
            <a:r>
              <a:rPr lang="ar-SA" b="1" dirty="0"/>
              <a:t>الأثر:</a:t>
            </a:r>
            <a:r>
              <a:rPr lang="ar-SA" dirty="0"/>
              <a:t> يُسرّع الإنتاج الإعلامي ويُخصصه، ويتيح تجارب تفاعلية جديدة.</a:t>
            </a:r>
          </a:p>
          <a:p>
            <a:pPr algn="r" rtl="1"/>
            <a:r>
              <a:rPr lang="ar-EG" b="1" spc="30" dirty="0" smtClean="0">
                <a:solidFill>
                  <a:srgbClr val="C00000"/>
                </a:solidFill>
                <a:latin typeface="Simplified Arabic" pitchFamily="18" charset="-78"/>
                <a:cs typeface="Times New Roman" panose="02020603050405020304" pitchFamily="18" charset="0"/>
              </a:rPr>
              <a:t>وتخصيص المحتوى للجمهور</a:t>
            </a:r>
            <a:r>
              <a:rPr lang="ar-SA" b="1" spc="30" dirty="0" smtClean="0">
                <a:solidFill>
                  <a:srgbClr val="C00000"/>
                </a:solidFill>
                <a:latin typeface="Simplified Arabic" pitchFamily="18" charset="-78"/>
                <a:cs typeface="Times New Roman" panose="02020603050405020304" pitchFamily="18" charset="0"/>
              </a:rPr>
              <a:t>:</a:t>
            </a:r>
            <a:r>
              <a:rPr lang="en-US" b="1" dirty="0"/>
              <a:t>(Content Personalization)</a:t>
            </a:r>
          </a:p>
          <a:p>
            <a:pPr algn="r" rtl="1"/>
            <a:r>
              <a:rPr lang="ar-SA" dirty="0"/>
              <a:t>الأنظمة الذكية قادرة على تحليل سلوك المشاهدين لتقديم محتوى مخصص حسب:</a:t>
            </a:r>
          </a:p>
          <a:p>
            <a:pPr marL="285750" indent="-285750" algn="r" rtl="1">
              <a:buFont typeface="Wingdings" panose="05000000000000000000" pitchFamily="2" charset="2"/>
              <a:buChar char="§"/>
            </a:pPr>
            <a:r>
              <a:rPr lang="ar-SA" dirty="0"/>
              <a:t>الاهتمامات.</a:t>
            </a:r>
          </a:p>
          <a:p>
            <a:pPr marL="285750" indent="-285750" algn="r" rtl="1">
              <a:buFont typeface="Wingdings" panose="05000000000000000000" pitchFamily="2" charset="2"/>
              <a:buChar char="§"/>
            </a:pPr>
            <a:r>
              <a:rPr lang="ar-SA" dirty="0"/>
              <a:t>الموقع الجغرافي.</a:t>
            </a:r>
          </a:p>
          <a:p>
            <a:pPr marL="285750" indent="-285750" algn="r" rtl="1">
              <a:buFont typeface="Wingdings" panose="05000000000000000000" pitchFamily="2" charset="2"/>
              <a:buChar char="§"/>
            </a:pPr>
            <a:r>
              <a:rPr lang="ar-SA" dirty="0"/>
              <a:t>الوقت الذي يقضيه المشاهد في التفاعل مع المحتوى.</a:t>
            </a:r>
          </a:p>
          <a:p>
            <a:pPr algn="r" rtl="1"/>
            <a:r>
              <a:rPr lang="ar-SA" b="1" dirty="0"/>
              <a:t>الأثر:</a:t>
            </a:r>
            <a:r>
              <a:rPr lang="ar-SA" dirty="0"/>
              <a:t> يعزز ولاء الجمهور وفعالية الرسائل الإعلامية.</a:t>
            </a:r>
          </a:p>
          <a:p>
            <a:pPr marL="285750" lvl="0" indent="-285750" algn="just" rtl="1">
              <a:lnSpc>
                <a:spcPct val="150000"/>
              </a:lnSpc>
              <a:buFont typeface="Wingdings" panose="05000000000000000000" pitchFamily="2" charset="2"/>
              <a:buChar char="Ø"/>
              <a:defRPr/>
            </a:pPr>
            <a:endParaRPr lang="ar-EG" b="1" spc="30" dirty="0" smtClean="0">
              <a:solidFill>
                <a:srgbClr val="C00000"/>
              </a:solidFill>
              <a:latin typeface="Simplified Arabic" pitchFamily="18" charset="-78"/>
              <a:cs typeface="Times New Roman" panose="02020603050405020304" pitchFamily="18" charset="0"/>
            </a:endParaRPr>
          </a:p>
          <a:p>
            <a:pPr lvl="0" algn="just" rtl="1">
              <a:lnSpc>
                <a:spcPct val="150000"/>
              </a:lnSpc>
              <a:defRPr/>
            </a:pPr>
            <a:endParaRPr lang="ar-SA" spc="30" dirty="0">
              <a:solidFill>
                <a:prstClr val="black"/>
              </a:solidFill>
              <a:latin typeface="Simplified Arabic" pitchFamily="18" charset="-78"/>
              <a:cs typeface="Times New Roman" panose="02020603050405020304" pitchFamily="18" charset="0"/>
            </a:endParaRPr>
          </a:p>
          <a:p>
            <a:pPr lvl="0" algn="just" rtl="1">
              <a:lnSpc>
                <a:spcPct val="150000"/>
              </a:lnSpc>
              <a:defRPr/>
            </a:pPr>
            <a:endParaRPr lang="ar-SA"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C6D5D052-D444-17D3-7F99-C06D703C513E}"/>
              </a:ext>
            </a:extLst>
          </p:cNvPr>
          <p:cNvSpPr txBox="1"/>
          <p:nvPr/>
        </p:nvSpPr>
        <p:spPr>
          <a:xfrm>
            <a:off x="3523263" y="1370818"/>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9" name="Graphic 21">
            <a:extLst>
              <a:ext uri="{FF2B5EF4-FFF2-40B4-BE49-F238E27FC236}">
                <a16:creationId xmlns:a16="http://schemas.microsoft.com/office/drawing/2014/main" id="{3782274F-CBF9-2716-EF3F-F22E5D969F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2CB5D8D6-5FA8-22FD-3CFA-19A67A4112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p:cNvSpPr/>
          <p:nvPr/>
        </p:nvSpPr>
        <p:spPr>
          <a:xfrm>
            <a:off x="5959385" y="1626731"/>
            <a:ext cx="4953600" cy="400110"/>
          </a:xfrm>
          <a:prstGeom prst="rect">
            <a:avLst/>
          </a:prstGeom>
        </p:spPr>
        <p:txBody>
          <a:bodyPr wrap="none">
            <a:spAutoFit/>
          </a:bodyPr>
          <a:lstStyle/>
          <a:p>
            <a:r>
              <a:rPr lang="ar-EG" sz="2000" b="1" spc="30" dirty="0">
                <a:solidFill>
                  <a:srgbClr val="00B0F0"/>
                </a:solidFill>
                <a:latin typeface="Simplified Arabic" pitchFamily="18" charset="-78"/>
                <a:cs typeface="Times New Roman" panose="02020603050405020304" pitchFamily="18" charset="0"/>
              </a:rPr>
              <a:t>الاتجاهات الحديثة في الفيديو والصوت بالإعلام </a:t>
            </a:r>
            <a:r>
              <a:rPr lang="ar-EG" sz="2000" b="1" spc="30" dirty="0" smtClean="0">
                <a:solidFill>
                  <a:srgbClr val="00B0F0"/>
                </a:solidFill>
                <a:latin typeface="Simplified Arabic" pitchFamily="18" charset="-78"/>
                <a:cs typeface="Times New Roman" panose="02020603050405020304" pitchFamily="18" charset="0"/>
              </a:rPr>
              <a:t>الرقمي</a:t>
            </a:r>
            <a:endParaRPr lang="en-US" sz="2000" dirty="0">
              <a:solidFill>
                <a:srgbClr val="00B0F0"/>
              </a:solidFill>
            </a:endParaRPr>
          </a:p>
        </p:txBody>
      </p:sp>
    </p:spTree>
    <p:extLst>
      <p:ext uri="{BB962C8B-B14F-4D97-AF65-F5344CB8AC3E}">
        <p14:creationId xmlns:p14="http://schemas.microsoft.com/office/powerpoint/2010/main" val="2279507612"/>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96510"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0" y="1708321"/>
            <a:ext cx="5905784"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لماذا صحافة المواطن ظاهرة </a:t>
            </a:r>
            <a:r>
              <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وحالة دراسية </a:t>
            </a:r>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يجب دراستها؟</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815950"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لماذا صحافة المواطن ظاهرة وحالة دراسية يجب دراستها؟</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73031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z="2000" spc="30" dirty="0">
                <a:latin typeface="Simplified Arabic" pitchFamily="18" charset="-78"/>
                <a:cs typeface="+mj-cs"/>
              </a:rPr>
              <a:t>الإعلام الرقمي والثورة التكنولوجية المصاحبة له غير طريقة إنتاج ونشر الأخبار.</a:t>
            </a:r>
          </a:p>
          <a:p>
            <a:pPr marL="342900" indent="-342900" algn="just" rtl="1">
              <a:lnSpc>
                <a:spcPct val="150000"/>
              </a:lnSpc>
              <a:buFont typeface="Wingdings" pitchFamily="2" charset="2"/>
              <a:buChar char="Ø"/>
            </a:pPr>
            <a:r>
              <a:rPr lang="ar-SA" sz="2000" spc="30" dirty="0">
                <a:latin typeface="Simplified Arabic" pitchFamily="18" charset="-78"/>
                <a:cs typeface="+mj-cs"/>
              </a:rPr>
              <a:t>لم تعد المؤسسات الإعلامية وحدها مصدرًا للأخبار، بل أصبح الجمهور يلعب دورا فاعلا.</a:t>
            </a:r>
          </a:p>
          <a:p>
            <a:pPr marL="342900" indent="-342900" algn="just" rtl="1">
              <a:lnSpc>
                <a:spcPct val="150000"/>
              </a:lnSpc>
              <a:buFont typeface="Wingdings" pitchFamily="2" charset="2"/>
              <a:buChar char="Ø"/>
            </a:pPr>
            <a:r>
              <a:rPr lang="ar-SA" sz="2000" spc="30" dirty="0">
                <a:latin typeface="Simplified Arabic" pitchFamily="18" charset="-78"/>
                <a:cs typeface="+mj-cs"/>
              </a:rPr>
              <a:t>ظهور مصطلح "صحافة المواطن" يعكس هذا التحول العميق في النظام الإعلامي.</a:t>
            </a:r>
          </a:p>
          <a:p>
            <a:pPr marL="342900" indent="-342900" algn="just" rtl="1">
              <a:lnSpc>
                <a:spcPct val="150000"/>
              </a:lnSpc>
              <a:buFont typeface="Wingdings" pitchFamily="2" charset="2"/>
              <a:buChar char="Ø"/>
            </a:pPr>
            <a:r>
              <a:rPr lang="ar-SA" sz="2000" spc="30" dirty="0">
                <a:latin typeface="Simplified Arabic" pitchFamily="18" charset="-78"/>
                <a:cs typeface="+mj-cs"/>
              </a:rPr>
              <a:t>تغيرت صناعة الأخبار مع ظهور الإنترنت، وأصبح المواطن جزءًا فاعلًا في نقل الأحداث.</a:t>
            </a:r>
          </a:p>
          <a:p>
            <a:pPr marL="342900" indent="-342900" algn="just" rtl="1">
              <a:lnSpc>
                <a:spcPct val="150000"/>
              </a:lnSpc>
              <a:buFont typeface="Wingdings" pitchFamily="2" charset="2"/>
              <a:buChar char="Ø"/>
            </a:pPr>
            <a:r>
              <a:rPr lang="ar-SA" sz="2000" spc="30" dirty="0">
                <a:latin typeface="Simplified Arabic" pitchFamily="18" charset="-78"/>
                <a:cs typeface="+mj-cs"/>
              </a:rPr>
              <a:t>سنتناول في هذه المحاضرة فهما شاملا لهذه الظاهرة المعاصرة كحالة دراسة، من خلال تحليل تطورها، أشكالها، وأثرها على صناعة الخبر.</a:t>
            </a: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2</a:t>
            </a:r>
            <a:r>
              <a:rPr lang="en-US" sz="2000" b="1" dirty="0">
                <a:solidFill>
                  <a:schemeClr val="bg1"/>
                </a:solidFill>
                <a:latin typeface="Times New Roman" pitchFamily="18" charset="0"/>
                <a:cs typeface="Times New Roman" pitchFamily="18" charset="0"/>
              </a:rPr>
              <a:t> </a:t>
            </a: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94411"/>
            <a:ext cx="3367061" cy="2233484"/>
          </a:xfrm>
          <a:prstGeom prst="rect">
            <a:avLst/>
          </a:prstGeom>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89259" y="1412953"/>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تسميات صحافة المواطن</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9E90923-7632-A9D9-7881-378CD37EFFCC}"/>
              </a:ext>
            </a:extLst>
          </p:cNvPr>
          <p:cNvSpPr txBox="1"/>
          <p:nvPr/>
        </p:nvSpPr>
        <p:spPr>
          <a:xfrm>
            <a:off x="3598250" y="2349028"/>
            <a:ext cx="8417320" cy="5632311"/>
          </a:xfrm>
          <a:prstGeom prst="rect">
            <a:avLst/>
          </a:prstGeom>
          <a:noFill/>
        </p:spPr>
        <p:txBody>
          <a:bodyPr wrap="square" rtlCol="0">
            <a:spAutoFit/>
          </a:bodyPr>
          <a:lstStyle/>
          <a:p>
            <a:pPr marL="342900" lvl="0" indent="-342900" algn="just" rtl="1">
              <a:lnSpc>
                <a:spcPct val="150000"/>
              </a:lnSpc>
              <a:buFont typeface="Wingdings" pitchFamily="2" charset="2"/>
              <a:buChar char="Ø"/>
              <a:defRPr/>
            </a:pPr>
            <a:r>
              <a:rPr lang="ar-SA" sz="2000" spc="30" dirty="0" smtClean="0">
                <a:solidFill>
                  <a:prstClr val="black"/>
                </a:solidFill>
                <a:latin typeface="Simplified Arabic" pitchFamily="18" charset="-78"/>
                <a:cs typeface="Times New Roman" panose="02020603050405020304" pitchFamily="18" charset="0"/>
              </a:rPr>
              <a:t>يشار إلى </a:t>
            </a:r>
            <a:r>
              <a:rPr lang="ar-SA" sz="2000" spc="30" dirty="0">
                <a:solidFill>
                  <a:prstClr val="black"/>
                </a:solidFill>
                <a:latin typeface="Simplified Arabic" pitchFamily="18" charset="-78"/>
                <a:cs typeface="Times New Roman" panose="02020603050405020304" pitchFamily="18" charset="0"/>
              </a:rPr>
              <a:t>صحافة </a:t>
            </a:r>
            <a:r>
              <a:rPr lang="ar-SA" sz="2000" spc="30" dirty="0" smtClean="0">
                <a:solidFill>
                  <a:prstClr val="black"/>
                </a:solidFill>
                <a:latin typeface="Simplified Arabic" pitchFamily="18" charset="-78"/>
                <a:cs typeface="Times New Roman" panose="02020603050405020304" pitchFamily="18" charset="0"/>
              </a:rPr>
              <a:t>المواطن بصطلحات </a:t>
            </a:r>
            <a:r>
              <a:rPr lang="ar-SA" sz="2000" spc="30" dirty="0">
                <a:solidFill>
                  <a:prstClr val="black"/>
                </a:solidFill>
                <a:latin typeface="Simplified Arabic" pitchFamily="18" charset="-78"/>
                <a:cs typeface="Times New Roman" panose="02020603050405020304" pitchFamily="18" charset="0"/>
              </a:rPr>
              <a:t>متنوعة </a:t>
            </a:r>
            <a:r>
              <a:rPr lang="ar-SA" sz="2000" spc="30" dirty="0" smtClean="0">
                <a:solidFill>
                  <a:prstClr val="black"/>
                </a:solidFill>
                <a:latin typeface="Simplified Arabic" pitchFamily="18" charset="-78"/>
                <a:cs typeface="Times New Roman" panose="02020603050405020304" pitchFamily="18" charset="0"/>
              </a:rPr>
              <a:t>كمترادفات </a:t>
            </a:r>
            <a:r>
              <a:rPr lang="ar-SA" sz="2000" spc="30" dirty="0">
                <a:solidFill>
                  <a:prstClr val="black"/>
                </a:solidFill>
                <a:latin typeface="Simplified Arabic" pitchFamily="18" charset="-78"/>
                <a:cs typeface="Times New Roman" panose="02020603050405020304" pitchFamily="18" charset="0"/>
              </a:rPr>
              <a:t>لصحافة </a:t>
            </a:r>
            <a:r>
              <a:rPr lang="ar-SA" sz="2000" spc="30" dirty="0" smtClean="0">
                <a:solidFill>
                  <a:prstClr val="black"/>
                </a:solidFill>
                <a:latin typeface="Simplified Arabic" pitchFamily="18" charset="-78"/>
                <a:cs typeface="Times New Roman" panose="02020603050405020304" pitchFamily="18" charset="0"/>
              </a:rPr>
              <a:t>المواطن، مثل </a:t>
            </a:r>
            <a:r>
              <a:rPr lang="ar-SA" sz="2000" spc="30" dirty="0">
                <a:solidFill>
                  <a:prstClr val="black"/>
                </a:solidFill>
                <a:latin typeface="Simplified Arabic" pitchFamily="18" charset="-78"/>
                <a:cs typeface="Times New Roman" panose="02020603050405020304" pitchFamily="18" charset="0"/>
              </a:rPr>
              <a:t>الصحافة</a:t>
            </a:r>
          </a:p>
          <a:p>
            <a:pPr lvl="0" algn="just" rtl="1">
              <a:lnSpc>
                <a:spcPct val="150000"/>
              </a:lnSpc>
              <a:defRPr/>
            </a:pPr>
            <a:r>
              <a:rPr lang="ar-SA" sz="2000" spc="30" dirty="0" smtClean="0">
                <a:solidFill>
                  <a:prstClr val="black"/>
                </a:solidFill>
                <a:latin typeface="Simplified Arabic" pitchFamily="18" charset="-78"/>
                <a:cs typeface="Times New Roman" panose="02020603050405020304" pitchFamily="18" charset="0"/>
              </a:rPr>
              <a:t>التشاركية،والصحافة </a:t>
            </a:r>
            <a:r>
              <a:rPr lang="ar-SA" sz="2000" spc="30" dirty="0">
                <a:solidFill>
                  <a:prstClr val="black"/>
                </a:solidFill>
                <a:latin typeface="Simplified Arabic" pitchFamily="18" charset="-78"/>
                <a:cs typeface="Times New Roman" panose="02020603050405020304" pitchFamily="18" charset="0"/>
              </a:rPr>
              <a:t>البديلة،أو </a:t>
            </a:r>
            <a:r>
              <a:rPr lang="ar-SA" sz="2000" spc="30" dirty="0" smtClean="0">
                <a:solidFill>
                  <a:prstClr val="black"/>
                </a:solidFill>
                <a:latin typeface="Simplified Arabic" pitchFamily="18" charset="-78"/>
                <a:cs typeface="Times New Roman" panose="02020603050405020304" pitchFamily="18" charset="0"/>
              </a:rPr>
              <a:t>الاعلام </a:t>
            </a:r>
            <a:r>
              <a:rPr lang="ar-SA" sz="2000" spc="30" dirty="0">
                <a:solidFill>
                  <a:prstClr val="black"/>
                </a:solidFill>
                <a:latin typeface="Simplified Arabic" pitchFamily="18" charset="-78"/>
                <a:cs typeface="Times New Roman" panose="02020603050405020304" pitchFamily="18" charset="0"/>
              </a:rPr>
              <a:t>البديل،أو صحافة </a:t>
            </a:r>
            <a:r>
              <a:rPr lang="ar-SA" sz="2000" spc="30" dirty="0" smtClean="0">
                <a:solidFill>
                  <a:prstClr val="black"/>
                </a:solidFill>
                <a:latin typeface="Simplified Arabic" pitchFamily="18" charset="-78"/>
                <a:cs typeface="Times New Roman" panose="02020603050405020304" pitchFamily="18" charset="0"/>
              </a:rPr>
              <a:t>الهواة. </a:t>
            </a:r>
          </a:p>
          <a:p>
            <a:pPr marL="342900" lvl="0" indent="-342900" algn="just" rtl="1">
              <a:lnSpc>
                <a:spcPct val="150000"/>
              </a:lnSpc>
              <a:buFont typeface="Wingdings" panose="05000000000000000000" pitchFamily="2" charset="2"/>
              <a:buChar char="Ø"/>
              <a:defRPr/>
            </a:pPr>
            <a:r>
              <a:rPr lang="ar-SA" sz="2000" spc="30" dirty="0">
                <a:solidFill>
                  <a:prstClr val="black"/>
                </a:solidFill>
                <a:latin typeface="Simplified Arabic" pitchFamily="18" charset="-78"/>
                <a:cs typeface="Times New Roman" panose="02020603050405020304" pitchFamily="18" charset="0"/>
              </a:rPr>
              <a:t>وقداستعملت "كليمنسيا رودريغز"</a:t>
            </a:r>
            <a:r>
              <a:rPr lang="en-US" sz="2000" spc="30" dirty="0" err="1">
                <a:solidFill>
                  <a:prstClr val="black"/>
                </a:solidFill>
                <a:latin typeface="Simplified Arabic" pitchFamily="18" charset="-78"/>
                <a:cs typeface="Times New Roman" panose="02020603050405020304" pitchFamily="18" charset="0"/>
              </a:rPr>
              <a:t>Clemencia</a:t>
            </a:r>
            <a:r>
              <a:rPr lang="en-US" sz="2000" spc="30" dirty="0">
                <a:solidFill>
                  <a:prstClr val="black"/>
                </a:solidFill>
                <a:latin typeface="Simplified Arabic" pitchFamily="18" charset="-78"/>
                <a:cs typeface="Times New Roman" panose="02020603050405020304" pitchFamily="18" charset="0"/>
              </a:rPr>
              <a:t> Rodriguez</a:t>
            </a:r>
            <a:r>
              <a:rPr lang="ar-SA" sz="2000" spc="30" dirty="0">
                <a:solidFill>
                  <a:prstClr val="black"/>
                </a:solidFill>
                <a:latin typeface="Simplified Arabic" pitchFamily="18" charset="-78"/>
                <a:cs typeface="Times New Roman" panose="02020603050405020304" pitchFamily="18" charset="0"/>
              </a:rPr>
              <a:t>مصطلح "</a:t>
            </a:r>
            <a:r>
              <a:rPr lang="ar-SA" sz="2000" spc="30" dirty="0" smtClean="0">
                <a:solidFill>
                  <a:prstClr val="black"/>
                </a:solidFill>
                <a:latin typeface="Simplified Arabic" pitchFamily="18" charset="-78"/>
                <a:cs typeface="Times New Roman" panose="02020603050405020304" pitchFamily="18" charset="0"/>
              </a:rPr>
              <a:t>إعلام المواطن</a:t>
            </a:r>
            <a:r>
              <a:rPr lang="ar-SA" sz="2000" spc="30" dirty="0">
                <a:solidFill>
                  <a:prstClr val="black"/>
                </a:solidFill>
                <a:latin typeface="Simplified Arabic" pitchFamily="18" charset="-78"/>
                <a:cs typeface="Times New Roman" panose="02020603050405020304" pitchFamily="18" charset="0"/>
              </a:rPr>
              <a:t>" سنة</a:t>
            </a:r>
          </a:p>
          <a:p>
            <a:pPr lvl="0" algn="just" rtl="1">
              <a:lnSpc>
                <a:spcPct val="150000"/>
              </a:lnSpc>
              <a:defRPr/>
            </a:pPr>
            <a:r>
              <a:rPr lang="ar-SA" sz="2000" spc="30" dirty="0" smtClean="0">
                <a:solidFill>
                  <a:prstClr val="black"/>
                </a:solidFill>
                <a:latin typeface="Simplified Arabic" pitchFamily="18" charset="-78"/>
                <a:cs typeface="Times New Roman" panose="02020603050405020304" pitchFamily="18" charset="0"/>
              </a:rPr>
              <a:t>2001، كما استعمل"دومان </a:t>
            </a:r>
            <a:r>
              <a:rPr lang="ar-SA" sz="2000" spc="30" dirty="0">
                <a:solidFill>
                  <a:prstClr val="black"/>
                </a:solidFill>
                <a:latin typeface="Simplified Arabic" pitchFamily="18" charset="-78"/>
                <a:cs typeface="Times New Roman" panose="02020603050405020304" pitchFamily="18" charset="0"/>
              </a:rPr>
              <a:t>وويليس"</a:t>
            </a:r>
            <a:r>
              <a:rPr lang="en-US" sz="2000" spc="30" dirty="0" err="1">
                <a:solidFill>
                  <a:prstClr val="black"/>
                </a:solidFill>
                <a:latin typeface="Simplified Arabic" pitchFamily="18" charset="-78"/>
                <a:cs typeface="Times New Roman" panose="02020603050405020304" pitchFamily="18" charset="0"/>
              </a:rPr>
              <a:t>Dowman</a:t>
            </a:r>
            <a:r>
              <a:rPr lang="en-US" sz="2000" spc="30" dirty="0">
                <a:solidFill>
                  <a:prstClr val="black"/>
                </a:solidFill>
                <a:latin typeface="Simplified Arabic" pitchFamily="18" charset="-78"/>
                <a:cs typeface="Times New Roman" panose="02020603050405020304" pitchFamily="18" charset="0"/>
              </a:rPr>
              <a:t> and </a:t>
            </a:r>
            <a:r>
              <a:rPr lang="en-US" sz="2000" spc="30" dirty="0" err="1">
                <a:solidFill>
                  <a:prstClr val="black"/>
                </a:solidFill>
                <a:latin typeface="Simplified Arabic" pitchFamily="18" charset="-78"/>
                <a:cs typeface="Times New Roman" panose="02020603050405020304" pitchFamily="18" charset="0"/>
              </a:rPr>
              <a:t>chris</a:t>
            </a:r>
            <a:r>
              <a:rPr lang="en-US" sz="2000" spc="30" dirty="0">
                <a:solidFill>
                  <a:prstClr val="black"/>
                </a:solidFill>
                <a:latin typeface="Simplified Arabic" pitchFamily="18" charset="-78"/>
                <a:cs typeface="Times New Roman" panose="02020603050405020304" pitchFamily="18" charset="0"/>
              </a:rPr>
              <a:t> </a:t>
            </a:r>
            <a:r>
              <a:rPr lang="en-US" sz="2000" spc="30" dirty="0" smtClean="0">
                <a:solidFill>
                  <a:prstClr val="black"/>
                </a:solidFill>
                <a:latin typeface="Simplified Arabic" pitchFamily="18" charset="-78"/>
                <a:cs typeface="Times New Roman" panose="02020603050405020304" pitchFamily="18" charset="0"/>
              </a:rPr>
              <a:t>Willis</a:t>
            </a:r>
            <a:r>
              <a:rPr lang="ar-SA" sz="2000" spc="30" dirty="0" smtClean="0">
                <a:solidFill>
                  <a:prstClr val="black"/>
                </a:solidFill>
                <a:latin typeface="Simplified Arabic" pitchFamily="18" charset="-78"/>
                <a:cs typeface="Times New Roman" panose="02020603050405020304" pitchFamily="18" charset="0"/>
              </a:rPr>
              <a:t> سنة2003 مصطلح</a:t>
            </a:r>
            <a:endParaRPr lang="ar-SA" sz="2000" spc="30" dirty="0">
              <a:solidFill>
                <a:prstClr val="black"/>
              </a:solidFill>
              <a:latin typeface="Simplified Arabic" pitchFamily="18" charset="-78"/>
              <a:cs typeface="Times New Roman" panose="02020603050405020304" pitchFamily="18" charset="0"/>
            </a:endParaRPr>
          </a:p>
          <a:p>
            <a:pPr lvl="0" algn="just" rtl="1">
              <a:lnSpc>
                <a:spcPct val="150000"/>
              </a:lnSpc>
              <a:defRPr/>
            </a:pPr>
            <a:r>
              <a:rPr lang="ar-SA" sz="2000" spc="30" dirty="0" smtClean="0">
                <a:solidFill>
                  <a:prstClr val="black"/>
                </a:solidFill>
                <a:latin typeface="Simplified Arabic" pitchFamily="18" charset="-78"/>
                <a:cs typeface="Times New Roman" panose="02020603050405020304" pitchFamily="18" charset="0"/>
              </a:rPr>
              <a:t>"</a:t>
            </a:r>
            <a:r>
              <a:rPr lang="ar-SA" sz="2000" spc="30" dirty="0">
                <a:solidFill>
                  <a:prstClr val="black"/>
                </a:solidFill>
                <a:latin typeface="Simplified Arabic" pitchFamily="18" charset="-78"/>
                <a:cs typeface="Times New Roman" panose="02020603050405020304" pitchFamily="18" charset="0"/>
              </a:rPr>
              <a:t>الصحافة </a:t>
            </a:r>
            <a:r>
              <a:rPr lang="ar-SA" sz="2000" spc="30" dirty="0" smtClean="0">
                <a:solidFill>
                  <a:prstClr val="black"/>
                </a:solidFill>
                <a:latin typeface="Simplified Arabic" pitchFamily="18" charset="-78"/>
                <a:cs typeface="Times New Roman" panose="02020603050405020304" pitchFamily="18" charset="0"/>
              </a:rPr>
              <a:t>التشاركية ،في حين </a:t>
            </a:r>
            <a:r>
              <a:rPr lang="ar-SA" sz="2000" spc="30" dirty="0">
                <a:solidFill>
                  <a:prstClr val="black"/>
                </a:solidFill>
                <a:latin typeface="Simplified Arabic" pitchFamily="18" charset="-78"/>
                <a:cs typeface="Times New Roman" panose="02020603050405020304" pitchFamily="18" charset="0"/>
              </a:rPr>
              <a:t>استعمل "دان جيلمور</a:t>
            </a:r>
            <a:r>
              <a:rPr lang="ar-SA" sz="2000" spc="30" dirty="0" smtClean="0">
                <a:solidFill>
                  <a:prstClr val="black"/>
                </a:solidFill>
                <a:latin typeface="Simplified Arabic" pitchFamily="18" charset="-78"/>
                <a:cs typeface="Times New Roman" panose="02020603050405020304" pitchFamily="18" charset="0"/>
              </a:rPr>
              <a:t>" </a:t>
            </a:r>
            <a:r>
              <a:rPr lang="en-US" sz="2000" spc="30" dirty="0" smtClean="0">
                <a:solidFill>
                  <a:prstClr val="black"/>
                </a:solidFill>
                <a:latin typeface="Simplified Arabic" pitchFamily="18" charset="-78"/>
                <a:cs typeface="Times New Roman" panose="02020603050405020304" pitchFamily="18" charset="0"/>
              </a:rPr>
              <a:t>Dan </a:t>
            </a:r>
            <a:r>
              <a:rPr lang="en-US" sz="2000" spc="30" dirty="0">
                <a:solidFill>
                  <a:prstClr val="black"/>
                </a:solidFill>
                <a:latin typeface="Simplified Arabic" pitchFamily="18" charset="-78"/>
                <a:cs typeface="Times New Roman" panose="02020603050405020304" pitchFamily="18" charset="0"/>
              </a:rPr>
              <a:t>Gillmor</a:t>
            </a:r>
            <a:r>
              <a:rPr lang="ar-SA" sz="2000" spc="30" dirty="0">
                <a:solidFill>
                  <a:prstClr val="black"/>
                </a:solidFill>
                <a:latin typeface="Simplified Arabic" pitchFamily="18" charset="-78"/>
                <a:cs typeface="Times New Roman" panose="02020603050405020304" pitchFamily="18" charset="0"/>
              </a:rPr>
              <a:t>صاحب مصطلح الصحافة</a:t>
            </a:r>
          </a:p>
          <a:p>
            <a:pPr lvl="0" algn="just" rtl="1">
              <a:lnSpc>
                <a:spcPct val="150000"/>
              </a:lnSpc>
              <a:defRPr/>
            </a:pPr>
            <a:r>
              <a:rPr lang="ar-SA" sz="2000" spc="30" dirty="0" smtClean="0">
                <a:solidFill>
                  <a:prstClr val="black"/>
                </a:solidFill>
                <a:latin typeface="Simplified Arabic" pitchFamily="18" charset="-78"/>
                <a:cs typeface="Times New Roman" panose="02020603050405020304" pitchFamily="18" charset="0"/>
              </a:rPr>
              <a:t>الشعبية سنة (2004)، وأخيراً </a:t>
            </a:r>
            <a:r>
              <a:rPr lang="ar-SA" sz="2000" spc="30" dirty="0">
                <a:solidFill>
                  <a:prstClr val="black"/>
                </a:solidFill>
                <a:latin typeface="Simplified Arabic" pitchFamily="18" charset="-78"/>
                <a:cs typeface="Times New Roman" panose="02020603050405020304" pitchFamily="18" charset="0"/>
              </a:rPr>
              <a:t>اصطلح عليها "هاكيت </a:t>
            </a:r>
            <a:r>
              <a:rPr lang="ar-SA" sz="2000" spc="30" dirty="0" smtClean="0">
                <a:solidFill>
                  <a:prstClr val="black"/>
                </a:solidFill>
                <a:latin typeface="Simplified Arabic" pitchFamily="18" charset="-78"/>
                <a:cs typeface="Times New Roman" panose="02020603050405020304" pitchFamily="18" charset="0"/>
              </a:rPr>
              <a:t>وكارول " </a:t>
            </a:r>
            <a:r>
              <a:rPr lang="en-US" sz="2000" spc="30" dirty="0" err="1" smtClean="0">
                <a:solidFill>
                  <a:prstClr val="black"/>
                </a:solidFill>
                <a:latin typeface="Simplified Arabic" pitchFamily="18" charset="-78"/>
                <a:cs typeface="Times New Roman" panose="02020603050405020304" pitchFamily="18" charset="0"/>
              </a:rPr>
              <a:t>Hacket</a:t>
            </a:r>
            <a:r>
              <a:rPr lang="en-US" sz="2000" spc="30" dirty="0" smtClean="0">
                <a:solidFill>
                  <a:prstClr val="black"/>
                </a:solidFill>
                <a:latin typeface="Simplified Arabic" pitchFamily="18" charset="-78"/>
                <a:cs typeface="Times New Roman" panose="02020603050405020304" pitchFamily="18" charset="0"/>
              </a:rPr>
              <a:t> </a:t>
            </a:r>
            <a:r>
              <a:rPr lang="en-US" sz="2000" spc="30" dirty="0">
                <a:solidFill>
                  <a:prstClr val="black"/>
                </a:solidFill>
                <a:latin typeface="Simplified Arabic" pitchFamily="18" charset="-78"/>
                <a:cs typeface="Times New Roman" panose="02020603050405020304" pitchFamily="18" charset="0"/>
              </a:rPr>
              <a:t>and </a:t>
            </a:r>
            <a:r>
              <a:rPr lang="en-US" sz="2000" spc="30" dirty="0" err="1" smtClean="0">
                <a:solidFill>
                  <a:prstClr val="black"/>
                </a:solidFill>
                <a:latin typeface="Simplified Arabic" pitchFamily="18" charset="-78"/>
                <a:cs typeface="Times New Roman" panose="02020603050405020304" pitchFamily="18" charset="0"/>
              </a:rPr>
              <a:t>Caroll</a:t>
            </a:r>
            <a:r>
              <a:rPr lang="ar-SA" sz="2000" spc="30" dirty="0" smtClean="0">
                <a:solidFill>
                  <a:prstClr val="black"/>
                </a:solidFill>
                <a:latin typeface="Simplified Arabic" pitchFamily="18" charset="-78"/>
                <a:cs typeface="Times New Roman" panose="02020603050405020304" pitchFamily="18" charset="0"/>
              </a:rPr>
              <a:t> سنة2006 "الإعلام </a:t>
            </a:r>
            <a:r>
              <a:rPr lang="ar-SA" sz="2000" spc="30" dirty="0">
                <a:solidFill>
                  <a:prstClr val="black"/>
                </a:solidFill>
                <a:latin typeface="Simplified Arabic" pitchFamily="18" charset="-78"/>
                <a:cs typeface="Times New Roman" panose="02020603050405020304" pitchFamily="18" charset="0"/>
              </a:rPr>
              <a:t>الدميقراطي"</a:t>
            </a: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1770" y="1307103"/>
            <a:ext cx="3386537" cy="1934691"/>
          </a:xfrm>
          <a:prstGeom prst="rect">
            <a:avLst/>
          </a:prstGeom>
        </p:spPr>
      </p:pic>
    </p:spTree>
    <p:extLst>
      <p:ext uri="{BB962C8B-B14F-4D97-AF65-F5344CB8AC3E}">
        <p14:creationId xmlns:p14="http://schemas.microsoft.com/office/powerpoint/2010/main" val="158781441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89259" y="1412953"/>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مفهوم صحافة المواطن</a:t>
            </a: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9E90923-7632-A9D9-7881-378CD37EFFCC}"/>
              </a:ext>
            </a:extLst>
          </p:cNvPr>
          <p:cNvSpPr txBox="1"/>
          <p:nvPr/>
        </p:nvSpPr>
        <p:spPr>
          <a:xfrm>
            <a:off x="3598250" y="2349028"/>
            <a:ext cx="8417320" cy="42473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تعريف صحافة المواطن (الصحافة المدنية/التشاركية).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"هو النشاط الذي يمارسه المواطنون العاديون عبر الإنترنت في إنتاج الأخبار أو التعليق عليها أو نشرها أو تداولها، دون أن يكونوا محترفين أو تابعين لمؤسسة إعلامية".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تعريف مختصر: "صحافة المواطن هي مشاركة الأفراد العاديين في جمع ونشر الأخبار والمعلومات عبر وسائل الإعلام الرقمية."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نشاط غير مؤسسي ومفتوح لكل الأفراد.</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يندرج تحت ما يسمى بالصحافة التشاركية أو الصحافة البديلة.</a:t>
            </a:r>
          </a:p>
          <a:p>
            <a:pPr marL="342900" lvl="0" indent="-342900" algn="just" rtl="1">
              <a:lnSpc>
                <a:spcPct val="150000"/>
              </a:lnSpc>
              <a:buFont typeface="Wingdings" pitchFamily="2" charset="2"/>
              <a:buChar char="Ø"/>
              <a:defRPr/>
            </a:pPr>
            <a:r>
              <a:rPr lang="en-US" sz="2000" spc="30" dirty="0">
                <a:solidFill>
                  <a:prstClr val="black"/>
                </a:solidFill>
                <a:latin typeface="Simplified Arabic" pitchFamily="18" charset="-78"/>
                <a:cs typeface="Times New Roman" panose="02020603050405020304" pitchFamily="18" charset="0"/>
                <a:hlinkClick r:id="rId3"/>
              </a:rPr>
              <a:t>https://</a:t>
            </a:r>
            <a:r>
              <a:rPr lang="en-US" sz="2000" spc="30" dirty="0" smtClean="0">
                <a:solidFill>
                  <a:prstClr val="black"/>
                </a:solidFill>
                <a:latin typeface="Simplified Arabic" pitchFamily="18" charset="-78"/>
                <a:cs typeface="Times New Roman" panose="02020603050405020304" pitchFamily="18" charset="0"/>
                <a:hlinkClick r:id="rId3"/>
              </a:rPr>
              <a:t>youtu.be/p0gn3Q5khf4?si=hp0fdWBwz2LzX9D2</a:t>
            </a:r>
            <a:r>
              <a:rPr lang="ar-SA" sz="2000" spc="30" dirty="0" smtClean="0">
                <a:solidFill>
                  <a:prstClr val="black"/>
                </a:solidFill>
                <a:latin typeface="Simplified Arabic" pitchFamily="18" charset="-78"/>
                <a:cs typeface="Times New Roman" panose="02020603050405020304" pitchFamily="18" charset="0"/>
              </a:rPr>
              <a:t> التعريف بصحافة المواطن.</a:t>
            </a: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2405" b="2405"/>
          <a:stretch/>
        </p:blipFill>
        <p:spPr>
          <a:xfrm>
            <a:off x="0" y="1335074"/>
            <a:ext cx="3386537" cy="2149105"/>
          </a:xfrm>
          <a:prstGeom prst="rect">
            <a:avLst/>
          </a:prstGeom>
        </p:spPr>
      </p:pic>
    </p:spTree>
    <p:extLst>
      <p:ext uri="{BB962C8B-B14F-4D97-AF65-F5344CB8AC3E}">
        <p14:creationId xmlns:p14="http://schemas.microsoft.com/office/powerpoint/2010/main" val="146740160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89259" y="1412953"/>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مفهوم صحافة المواطن</a:t>
            </a: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598250" y="2349028"/>
            <a:ext cx="8417320" cy="6038641"/>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وهي فعل لمواطن أو مجموعة من المواطنين يلعبون دورًا حيويًا في تجميع وتغطية وتحليل ونشر الأخبار والمعلومات، والغرض منه تقديم معلومات مستقلة ومعتمدة وصحيحة ومتنوعة ومناسبة لمتطلبات الروح الديمقراطية.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هي نشاط غير مؤسسي يقوم على استغلال الإنترنت لنشر الأخبار والتقارير والمعلومات ، وعادة ما يتم تنفيذ هذا النشاط من قبل مستخدمين غير محترفين لديهم القدرة على التأثير على الجمهور والمشاركة بنشاط في الممارسات الصحفية المختلفة.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عادة ما تستخدم دراسات الاتصال النقدي مفهوم الصحافة البديلة للإشارة إلى الذكاء الجماعي بحيث يشكك مجموعة من الناس في مصداقية وسائل الإعلام التقليدية، ويصبح من الضروري توظيف المحتوى البديل لخدمة الفئات المهمشة في مواجهة الإعلام المهني  المهيمن.</a:t>
            </a:r>
          </a:p>
          <a:p>
            <a:pPr marR="0" lvl="0" algn="just" defTabSz="914400" rtl="1" eaLnBrk="1" fontAlgn="auto" latinLnBrk="0" hangingPunct="1">
              <a:lnSpc>
                <a:spcPct val="150000"/>
              </a:lnSpc>
              <a:spcBef>
                <a:spcPts val="0"/>
              </a:spcBef>
              <a:spcAft>
                <a:spcPts val="0"/>
              </a:spcAft>
              <a:buClrTx/>
              <a:buSzTx/>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2405" b="2405"/>
          <a:stretch/>
        </p:blipFill>
        <p:spPr>
          <a:xfrm>
            <a:off x="0" y="1335074"/>
            <a:ext cx="3386537" cy="2149105"/>
          </a:xfrm>
          <a:prstGeom prst="rect">
            <a:avLst/>
          </a:prstGeom>
        </p:spPr>
      </p:pic>
    </p:spTree>
    <p:extLst>
      <p:ext uri="{BB962C8B-B14F-4D97-AF65-F5344CB8AC3E}">
        <p14:creationId xmlns:p14="http://schemas.microsoft.com/office/powerpoint/2010/main" val="541188076"/>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059E2B-C21B-6BE2-C43F-39FC15FF2AA5}"/>
              </a:ext>
            </a:extLst>
          </p:cNvPr>
          <p:cNvSpPr txBox="1"/>
          <p:nvPr/>
        </p:nvSpPr>
        <p:spPr>
          <a:xfrm>
            <a:off x="4689259" y="1412953"/>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نشأة وتطور صحافة المواطن</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598250" y="2289938"/>
            <a:ext cx="8417320" cy="4678204"/>
          </a:xfrm>
          <a:prstGeom prst="rect">
            <a:avLst/>
          </a:prstGeom>
          <a:noFill/>
        </p:spPr>
        <p:txBody>
          <a:bodyPr wrap="square" rtlCol="0">
            <a:spAutoFit/>
          </a:bodyPr>
          <a:lstStyle/>
          <a:p>
            <a:pPr algn="r" rtl="1"/>
            <a:r>
              <a:rPr lang="ar-SA" sz="2000" b="1" dirty="0" smtClean="0"/>
              <a:t>1. </a:t>
            </a:r>
            <a:r>
              <a:rPr lang="ar-SA" sz="2000" b="1" dirty="0" smtClean="0">
                <a:solidFill>
                  <a:srgbClr val="C00000"/>
                </a:solidFill>
              </a:rPr>
              <a:t>المرحلة </a:t>
            </a:r>
            <a:r>
              <a:rPr lang="ar-SA" sz="2000" b="1" dirty="0">
                <a:solidFill>
                  <a:srgbClr val="C00000"/>
                </a:solidFill>
              </a:rPr>
              <a:t>التأسيسية (1999 - 2005)</a:t>
            </a:r>
          </a:p>
          <a:p>
            <a:pPr algn="r" rtl="1"/>
            <a:r>
              <a:rPr lang="ar-SA" sz="2000" dirty="0"/>
              <a:t>بداية ظهور المدونات.</a:t>
            </a:r>
          </a:p>
          <a:p>
            <a:pPr algn="r" rtl="1"/>
            <a:r>
              <a:rPr lang="ar-SA" sz="2000" dirty="0"/>
              <a:t>استخدام البريد الإلكتروني لنشر الصور والأخبار.</a:t>
            </a:r>
          </a:p>
          <a:p>
            <a:pPr algn="r" rtl="1"/>
            <a:r>
              <a:rPr lang="ar-SA" sz="2000" dirty="0"/>
              <a:t>تأسيس مواقع مستقلة مثل "</a:t>
            </a:r>
            <a:r>
              <a:rPr lang="en-US" sz="2000" dirty="0" smtClean="0"/>
              <a:t>Indymedia</a:t>
            </a:r>
            <a:r>
              <a:rPr lang="ar-SA" sz="2000" dirty="0"/>
              <a:t> </a:t>
            </a:r>
            <a:r>
              <a:rPr lang="ar-SA" sz="2000" dirty="0" smtClean="0"/>
              <a:t>" </a:t>
            </a:r>
            <a:r>
              <a:rPr lang="en-US" sz="2000" dirty="0">
                <a:hlinkClick r:id="rId3"/>
              </a:rPr>
              <a:t>https://</a:t>
            </a:r>
            <a:r>
              <a:rPr lang="en-US" sz="2000" dirty="0" smtClean="0">
                <a:hlinkClick r:id="rId3"/>
              </a:rPr>
              <a:t>indymedia.org</a:t>
            </a:r>
            <a:r>
              <a:rPr lang="en-US" sz="2000" dirty="0" smtClean="0"/>
              <a:t> </a:t>
            </a:r>
            <a:endParaRPr lang="ar-SA" sz="2000" dirty="0" smtClean="0"/>
          </a:p>
          <a:p>
            <a:pPr algn="r" rtl="1"/>
            <a:r>
              <a:rPr lang="ar-SA" b="1" dirty="0"/>
              <a:t>2. </a:t>
            </a:r>
            <a:r>
              <a:rPr lang="ar-SA" b="1" dirty="0">
                <a:solidFill>
                  <a:srgbClr val="C00000"/>
                </a:solidFill>
              </a:rPr>
              <a:t>المرحلة الرقمية التفاعلية (2005 - 2010)</a:t>
            </a:r>
          </a:p>
          <a:p>
            <a:pPr algn="r" rtl="1"/>
            <a:r>
              <a:rPr lang="ar-SA" dirty="0"/>
              <a:t>انطلاق </a:t>
            </a:r>
            <a:r>
              <a:rPr lang="en-US" dirty="0"/>
              <a:t>YouTube </a:t>
            </a:r>
            <a:r>
              <a:rPr lang="ar-SA" dirty="0"/>
              <a:t>وتويتر، وانتشار الهواتف المزودة بالكاميرات.</a:t>
            </a:r>
          </a:p>
          <a:p>
            <a:pPr algn="r" rtl="1"/>
            <a:r>
              <a:rPr lang="ar-SA" dirty="0"/>
              <a:t>ظهور مصطلح "الصحفي المواطن" رسميًا.</a:t>
            </a:r>
          </a:p>
          <a:p>
            <a:pPr algn="r" rtl="1"/>
            <a:r>
              <a:rPr lang="ar-SA" b="1" dirty="0"/>
              <a:t>3. </a:t>
            </a:r>
            <a:r>
              <a:rPr lang="ar-SA" b="1" dirty="0">
                <a:solidFill>
                  <a:srgbClr val="C00000"/>
                </a:solidFill>
              </a:rPr>
              <a:t>المرحلة الاحترافية (2010 - الآن)</a:t>
            </a:r>
          </a:p>
          <a:p>
            <a:pPr algn="r" rtl="1"/>
            <a:r>
              <a:rPr lang="ar-SA" dirty="0"/>
              <a:t>بعض المواطنين أصبحوا مصادر موثوقة، وتم استقطابهم إلى وسائل إعلام كبرى.</a:t>
            </a:r>
          </a:p>
          <a:p>
            <a:pPr algn="r" rtl="1"/>
            <a:r>
              <a:rPr lang="ar-SA" dirty="0"/>
              <a:t>ظهور المنصات المخصصة لصحافة المواطن مثل:</a:t>
            </a:r>
          </a:p>
          <a:p>
            <a:pPr lvl="1" algn="r" rtl="1"/>
            <a:r>
              <a:rPr lang="en-US" b="1" dirty="0"/>
              <a:t>CNN </a:t>
            </a:r>
            <a:r>
              <a:rPr lang="en-US" b="1" dirty="0" err="1" smtClean="0"/>
              <a:t>iReport</a:t>
            </a:r>
            <a:r>
              <a:rPr lang="en-US" b="1" dirty="0" smtClean="0"/>
              <a:t> </a:t>
            </a:r>
            <a:r>
              <a:rPr lang="ar-SA" b="1" dirty="0" smtClean="0"/>
              <a:t> </a:t>
            </a:r>
            <a:r>
              <a:rPr lang="ar-SA" dirty="0" smtClean="0"/>
              <a:t>وهي  </a:t>
            </a:r>
            <a:r>
              <a:rPr lang="ar-SA" dirty="0"/>
              <a:t>مبادرة دعم صحافة المواطن من </a:t>
            </a:r>
            <a:r>
              <a:rPr lang="en-US" dirty="0"/>
              <a:t>CNN، </a:t>
            </a:r>
            <a:r>
              <a:rPr lang="ar-SA" dirty="0"/>
              <a:t>أُطلقت في أغسطس 2006. أتاح للأفراد إرسال صور ومقاطع فيديو لأحداث </a:t>
            </a:r>
            <a:r>
              <a:rPr lang="ar-SA" dirty="0" smtClean="0"/>
              <a:t>ميدانية.</a:t>
            </a:r>
            <a:endParaRPr lang="en-US" dirty="0" smtClean="0"/>
          </a:p>
          <a:p>
            <a:pPr lvl="1" algn="r" rtl="1"/>
            <a:r>
              <a:rPr lang="en-US" b="1" dirty="0" err="1" smtClean="0"/>
              <a:t>GuardianWitness</a:t>
            </a:r>
            <a:r>
              <a:rPr lang="ar-SA" b="1" dirty="0" smtClean="0"/>
              <a:t> وهي </a:t>
            </a:r>
            <a:r>
              <a:rPr lang="ar-SA" dirty="0" smtClean="0"/>
              <a:t>منصة </a:t>
            </a:r>
            <a:r>
              <a:rPr lang="ar-SA" dirty="0"/>
              <a:t>أطلقتها صحيفة </a:t>
            </a:r>
            <a:r>
              <a:rPr lang="en-US" dirty="0"/>
              <a:t>The Guardian </a:t>
            </a:r>
            <a:r>
              <a:rPr lang="ar-SA" dirty="0"/>
              <a:t>عام 2013 ضمن مبادرات "صحافة مفتوحة"؛ تتيح للمستخدمين إرسال صور، فيديو ونصوص عبر موقع الويب أو التطبيق، وتنفّذ حملات أسبوعية عبر "مهام" تحريرية (</a:t>
            </a:r>
            <a:r>
              <a:rPr lang="en-US" dirty="0"/>
              <a:t>assignments)</a:t>
            </a:r>
            <a:endParaRPr lang="en-US" dirty="0" smtClean="0"/>
          </a:p>
          <a:p>
            <a:pPr algn="r" rtl="1"/>
            <a:endParaRPr kumimoji="0" lang="ar-SA" sz="20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BE847E4B-EA51-5620-43C5-85CF0DE6E84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B5E1696B-EF12-E464-2892-698DAC12BC17}"/>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2444" b="2444"/>
          <a:stretch/>
        </p:blipFill>
        <p:spPr>
          <a:xfrm>
            <a:off x="11770" y="1307103"/>
            <a:ext cx="3386537" cy="2149105"/>
          </a:xfrm>
          <a:prstGeom prst="rect">
            <a:avLst/>
          </a:prstGeom>
        </p:spPr>
      </p:pic>
    </p:spTree>
    <p:extLst>
      <p:ext uri="{BB962C8B-B14F-4D97-AF65-F5344CB8AC3E}">
        <p14:creationId xmlns:p14="http://schemas.microsoft.com/office/powerpoint/2010/main" val="422597857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453072" y="1739494"/>
            <a:ext cx="3954929"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أسباب وعوامل ظهور صحافة المواطن</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2302" y="1335074"/>
            <a:ext cx="3386537" cy="161394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744673"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أسباب وعوامل ظهور صحافة المواطن</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267130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z="1900" b="1" spc="30" dirty="0">
                <a:latin typeface="Simplified Arabic" pitchFamily="18" charset="-78"/>
                <a:cs typeface="+mj-cs"/>
              </a:rPr>
              <a:t>في الإعلام الرقمي، لماذا ظهرت صحافة المواطن؟</a:t>
            </a:r>
          </a:p>
          <a:p>
            <a:pPr marL="342900" indent="-342900" algn="just" rtl="1">
              <a:lnSpc>
                <a:spcPct val="150000"/>
              </a:lnSpc>
              <a:buFont typeface="Wingdings" pitchFamily="2" charset="2"/>
              <a:buChar char="Ø"/>
            </a:pPr>
            <a:r>
              <a:rPr lang="ar-SA" sz="1900" spc="30" dirty="0">
                <a:latin typeface="Simplified Arabic" pitchFamily="18" charset="-78"/>
                <a:cs typeface="+mj-cs"/>
              </a:rPr>
              <a:t>انتشار الإنترنت والهواتف الذكية.</a:t>
            </a:r>
          </a:p>
          <a:p>
            <a:pPr marL="342900" indent="-342900" algn="just" rtl="1">
              <a:lnSpc>
                <a:spcPct val="150000"/>
              </a:lnSpc>
              <a:buFont typeface="Wingdings" pitchFamily="2" charset="2"/>
              <a:buChar char="Ø"/>
            </a:pPr>
            <a:r>
              <a:rPr lang="ar-SA" sz="1900" spc="30" dirty="0">
                <a:latin typeface="Simplified Arabic" pitchFamily="18" charset="-78"/>
                <a:cs typeface="+mj-cs"/>
              </a:rPr>
              <a:t>رغبة الناس في التعبير عن آرائهم مباشرة.</a:t>
            </a:r>
          </a:p>
          <a:p>
            <a:pPr marL="342900" indent="-342900" algn="just" rtl="1">
              <a:lnSpc>
                <a:spcPct val="150000"/>
              </a:lnSpc>
              <a:buFont typeface="Wingdings" pitchFamily="2" charset="2"/>
              <a:buChar char="Ø"/>
            </a:pPr>
            <a:r>
              <a:rPr lang="ar-SA" sz="1900" spc="30" dirty="0">
                <a:latin typeface="Simplified Arabic" pitchFamily="18" charset="-78"/>
                <a:cs typeface="+mj-cs"/>
              </a:rPr>
              <a:t>ضعف الثقة في الإعلام التقليدي.</a:t>
            </a:r>
          </a:p>
          <a:p>
            <a:pPr marL="342900" indent="-342900" algn="just" rtl="1">
              <a:lnSpc>
                <a:spcPct val="150000"/>
              </a:lnSpc>
              <a:buFont typeface="Wingdings" pitchFamily="2" charset="2"/>
              <a:buChar char="Ø"/>
            </a:pPr>
            <a:r>
              <a:rPr lang="ar-SA" sz="1900" spc="30" dirty="0">
                <a:latin typeface="Simplified Arabic" pitchFamily="18" charset="-78"/>
                <a:cs typeface="+mj-cs"/>
              </a:rPr>
              <a:t>الحاجة لتغطية أسرع وأكثر تنوعًا.</a:t>
            </a:r>
          </a:p>
          <a:p>
            <a:pPr marL="342900" indent="-342900" algn="just" rtl="1">
              <a:lnSpc>
                <a:spcPct val="150000"/>
              </a:lnSpc>
              <a:buFont typeface="Wingdings" pitchFamily="2" charset="2"/>
              <a:buChar char="Ø"/>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2</a:t>
            </a:r>
            <a:r>
              <a:rPr lang="en-US" sz="2000" b="1" dirty="0">
                <a:solidFill>
                  <a:schemeClr val="bg1"/>
                </a:solidFill>
                <a:latin typeface="Times New Roman" pitchFamily="18" charset="0"/>
                <a:cs typeface="Times New Roman" pitchFamily="18" charset="0"/>
              </a:rPr>
              <a:t> </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189864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7EF20-4C52-1B8A-AD47-B4BD1272BC0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4AAF06D-BCF7-588A-07C5-D2E3B1C95EB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D517D14-8E2D-F2B4-5A36-D385B4CA6A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06194"/>
          </a:xfrm>
          <a:prstGeom prst="rect">
            <a:avLst/>
          </a:prstGeom>
        </p:spPr>
      </p:pic>
      <p:sp>
        <p:nvSpPr>
          <p:cNvPr id="2" name="Right Triangle 1">
            <a:extLst>
              <a:ext uri="{FF2B5EF4-FFF2-40B4-BE49-F238E27FC236}">
                <a16:creationId xmlns:a16="http://schemas.microsoft.com/office/drawing/2014/main" id="{DF03B495-29C4-1C49-B029-E070E689A1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8A2D98-77A3-3331-4F05-8DBE67C42A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C7D0503-D362-3DA4-67C2-C6CE91E4F6B6}"/>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أسباب وعوامل ظهور صحافة المواطن</a:t>
            </a:r>
          </a:p>
        </p:txBody>
      </p:sp>
      <p:sp>
        <p:nvSpPr>
          <p:cNvPr id="28" name="Rectangle 27">
            <a:extLst>
              <a:ext uri="{FF2B5EF4-FFF2-40B4-BE49-F238E27FC236}">
                <a16:creationId xmlns:a16="http://schemas.microsoft.com/office/drawing/2014/main" id="{32FB0398-9107-C99E-0E7F-1BD2F7260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A398B5E1-7DD8-9C7F-6E34-4C1049D2E649}"/>
              </a:ext>
            </a:extLst>
          </p:cNvPr>
          <p:cNvSpPr txBox="1"/>
          <p:nvPr/>
        </p:nvSpPr>
        <p:spPr>
          <a:xfrm>
            <a:off x="3598250" y="2349028"/>
            <a:ext cx="8417320" cy="2671309"/>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في الإعلام الرقمي، لماذا ظهرت صحافة المواطن؟</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تراجع ثقة الجمهور بالإعلام التقليدي.</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القدرة على الوصول إلى أدوات النشر (هاتف ذكي، إنترنت).</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الرغبة في التغيير والمشاركة السياسية والاجتماعية.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انخفاض تكلفة الإنتاج الإعلامي.</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الهامش </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الديمقراطي الواسع عبر الإنترنت.</a:t>
            </a:r>
          </a:p>
        </p:txBody>
      </p:sp>
      <p:sp>
        <p:nvSpPr>
          <p:cNvPr id="18" name="TextBox 17">
            <a:extLst>
              <a:ext uri="{FF2B5EF4-FFF2-40B4-BE49-F238E27FC236}">
                <a16:creationId xmlns:a16="http://schemas.microsoft.com/office/drawing/2014/main" id="{F95C344B-313F-1580-CC06-C64B2E95666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15201D2-4F1E-1024-CFA1-EC03315407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861257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642D1-7E24-CCC1-EC1A-92A2886B181C}"/>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BF45E8D2-4BFC-B40F-8E99-BFF690411EC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AD42C3E-2015-04E0-CAC0-5E06F4A5BDDF}"/>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5474" cy="2257688"/>
          </a:xfrm>
          <a:prstGeom prst="rect">
            <a:avLst/>
          </a:prstGeom>
        </p:spPr>
      </p:pic>
      <p:sp>
        <p:nvSpPr>
          <p:cNvPr id="2" name="Right Triangle 1">
            <a:extLst>
              <a:ext uri="{FF2B5EF4-FFF2-40B4-BE49-F238E27FC236}">
                <a16:creationId xmlns:a16="http://schemas.microsoft.com/office/drawing/2014/main" id="{94DA5232-A07E-F65D-71C0-B74B7489D7D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67B04A4-E269-25AA-0D22-A24A80EDBB6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ADFF3FB-0F87-CC3E-639E-9DC4D67544BF}"/>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أسباب وعوامل ظهور صحافة المواطن</a:t>
            </a:r>
          </a:p>
        </p:txBody>
      </p:sp>
      <p:sp>
        <p:nvSpPr>
          <p:cNvPr id="28" name="Rectangle 27">
            <a:extLst>
              <a:ext uri="{FF2B5EF4-FFF2-40B4-BE49-F238E27FC236}">
                <a16:creationId xmlns:a16="http://schemas.microsoft.com/office/drawing/2014/main" id="{B93F6EEF-AC41-CB30-16E8-522B0FD7C2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1F23B20-51F6-C851-4945-49A0E0CDB0DB}"/>
              </a:ext>
            </a:extLst>
          </p:cNvPr>
          <p:cNvSpPr txBox="1"/>
          <p:nvPr/>
        </p:nvSpPr>
        <p:spPr>
          <a:xfrm>
            <a:off x="3598250" y="2349028"/>
            <a:ext cx="8417320" cy="398705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تقوم فكرة الصحافة المدنية على أساس أن ممارسات الصحافة يجب أن لا تقتصر على نقل الأحداث والمشاكل فحسب، بل يجب مشاركة المواطنين في التغطية الإعلامية للحياة السياسية والاجتماعية، واعتبارهم مشاركين فاعلين في نقل الأحداث ومناقشتها وتحليلها، أكثر من اعتبارهم مجرد متلقين سلبيين لما تعرضه لهم الوسائل الإعلامية من وقائع ورسائل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مختلفة.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ما يميز صحافة المواطن عن الصحافة التقليدية هو أنها  "تشاركية" ومتاحة لكل أفراد المجتمع دون التقيّد بسياسة المؤسسات الصحفية في النشر والنقل؛ أي أن نشر المعلومة يكون من مجموعة إلى مجموعة.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A6DE564B-AC76-05A2-627A-5E3B9CEE5C5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B4829254-CC54-2B97-E507-6260A714B5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510890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24F96-7222-94EA-FA52-3B2D8F181D40}"/>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9DF863E-8738-D127-4D05-DD81F9BF383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53E2993-2122-3F4E-05BE-3DD54CD8847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44" b="2444"/>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ED2CA81C-418C-477A-6762-B768571887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0D5662-11EA-C362-5BAF-966A80F8BC3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DFF6F7C-8FBE-2784-5F7F-BC3986626F0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أسباب وعوامل ظهور صحافة المواطن</a:t>
            </a:r>
          </a:p>
        </p:txBody>
      </p:sp>
      <p:sp>
        <p:nvSpPr>
          <p:cNvPr id="28" name="Rectangle 27">
            <a:extLst>
              <a:ext uri="{FF2B5EF4-FFF2-40B4-BE49-F238E27FC236}">
                <a16:creationId xmlns:a16="http://schemas.microsoft.com/office/drawing/2014/main" id="{24F1B2BA-1C3E-E2FA-217F-1BB0B1F98BD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96C62E95-A5AF-CBB8-9BA0-51DE2F35E2FE}"/>
              </a:ext>
            </a:extLst>
          </p:cNvPr>
          <p:cNvSpPr txBox="1"/>
          <p:nvPr/>
        </p:nvSpPr>
        <p:spPr>
          <a:xfrm>
            <a:off x="3598250" y="2249046"/>
            <a:ext cx="8417320" cy="460895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تصبح صحافة المواطن أكثر أهمية في </a:t>
            </a: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أوقات الأزمات والكوارث والحروب</a:t>
            </a: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في كثير من الحالات ، لا يستطيع الصحفيون المحترفون تغطية الأحداث الدولية نتيجة للمخاطر المحتملة أو عدم القدرة على الوصول إلى أماكن النزاع. </a:t>
            </a:r>
            <a:endPar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endParaRPr>
          </a:p>
          <a:p>
            <a:pPr marL="342900" lvl="0" indent="-342900" algn="just" rtl="1">
              <a:lnSpc>
                <a:spcPct val="150000"/>
              </a:lnSpc>
              <a:buFont typeface="Wingdings" pitchFamily="2" charset="2"/>
              <a:buChar char="Ø"/>
              <a:defRPr/>
            </a:pPr>
            <a:r>
              <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عوامل</a:t>
            </a:r>
            <a:r>
              <a:rPr kumimoji="0" lang="ar-SA" sz="1900" b="0" i="0" u="none" strike="noStrike" kern="1200" cap="none" spc="30" normalizeH="0" noProof="0" dirty="0" smtClean="0">
                <a:ln>
                  <a:noFill/>
                </a:ln>
                <a:solidFill>
                  <a:prstClr val="black"/>
                </a:solidFill>
                <a:effectLst/>
                <a:uLnTx/>
                <a:uFillTx/>
                <a:latin typeface="Simplified Arabic" pitchFamily="18" charset="-78"/>
                <a:ea typeface="+mn-ea"/>
                <a:cs typeface="Times New Roman" panose="02020603050405020304" pitchFamily="18" charset="0"/>
              </a:rPr>
              <a:t> </a:t>
            </a:r>
            <a:r>
              <a:rPr lang="ar-SA" sz="2000" dirty="0" smtClean="0"/>
              <a:t>تكنولوجية </a:t>
            </a:r>
            <a:r>
              <a:rPr lang="ar-SA" sz="2000" dirty="0"/>
              <a:t>مثل انتشار الإنترنت عالي السرعة وتطور الهواتف الذكية ومنصات التواصل </a:t>
            </a:r>
            <a:r>
              <a:rPr lang="ar-SA" sz="2000" dirty="0" smtClean="0"/>
              <a:t>الاجتماعي وتطبيقات </a:t>
            </a:r>
            <a:r>
              <a:rPr lang="ar-SA" sz="2000" dirty="0"/>
              <a:t>الإعلام </a:t>
            </a:r>
            <a:r>
              <a:rPr lang="ar-SA" sz="2000" dirty="0" smtClean="0"/>
              <a:t>الرقمي. </a:t>
            </a:r>
          </a:p>
          <a:p>
            <a:pPr marL="342900" indent="-342900" algn="r" rtl="1">
              <a:buFont typeface="Wingdings" panose="05000000000000000000" pitchFamily="2" charset="2"/>
              <a:buChar char="Ø"/>
            </a:pPr>
            <a:r>
              <a:rPr lang="ar-SA" sz="1900" spc="30" dirty="0">
                <a:solidFill>
                  <a:prstClr val="black"/>
                </a:solidFill>
                <a:latin typeface="Simplified Arabic" pitchFamily="18" charset="-78"/>
                <a:cs typeface="Times New Roman" panose="02020603050405020304" pitchFamily="18" charset="0"/>
              </a:rPr>
              <a:t>عوامل الاجتماعية </a:t>
            </a:r>
            <a:r>
              <a:rPr lang="ar-SA" sz="1900" spc="30" dirty="0" smtClean="0">
                <a:solidFill>
                  <a:prstClr val="black"/>
                </a:solidFill>
                <a:latin typeface="Simplified Arabic" pitchFamily="18" charset="-78"/>
                <a:cs typeface="Times New Roman" panose="02020603050405020304" pitchFamily="18" charset="0"/>
              </a:rPr>
              <a:t>والثقافية يتمثل في رغبة </a:t>
            </a:r>
            <a:r>
              <a:rPr lang="ar-SA" sz="1900" spc="30" dirty="0">
                <a:solidFill>
                  <a:prstClr val="black"/>
                </a:solidFill>
                <a:latin typeface="Simplified Arabic" pitchFamily="18" charset="-78"/>
                <a:cs typeface="Times New Roman" panose="02020603050405020304" pitchFamily="18" charset="0"/>
              </a:rPr>
              <a:t>الأفراد في التعبير </a:t>
            </a:r>
            <a:r>
              <a:rPr lang="ar-SA" sz="1900" spc="30" dirty="0" smtClean="0">
                <a:solidFill>
                  <a:prstClr val="black"/>
                </a:solidFill>
                <a:latin typeface="Simplified Arabic" pitchFamily="18" charset="-78"/>
                <a:cs typeface="Times New Roman" panose="02020603050405020304" pitchFamily="18" charset="0"/>
              </a:rPr>
              <a:t>والمشاركة و </a:t>
            </a:r>
            <a:r>
              <a:rPr lang="ar-SA" sz="2000" dirty="0"/>
              <a:t>اتساع مفهوم "الرقابة الشعبية</a:t>
            </a:r>
            <a:r>
              <a:rPr lang="ar-SA" sz="2000" dirty="0" smtClean="0"/>
              <a:t>"</a:t>
            </a:r>
          </a:p>
          <a:p>
            <a:pPr marL="285750" lvl="0" indent="-285750" algn="r" rtl="1" eaLnBrk="0" fontAlgn="base" hangingPunct="0">
              <a:spcBef>
                <a:spcPct val="0"/>
              </a:spcBef>
              <a:spcAft>
                <a:spcPct val="0"/>
              </a:spcAft>
              <a:buFont typeface="Wingdings" panose="05000000000000000000" pitchFamily="2" charset="2"/>
              <a:buChar char="v"/>
            </a:pPr>
            <a:r>
              <a:rPr lang="ar-SA" b="1" spc="30" dirty="0" smtClean="0">
                <a:solidFill>
                  <a:srgbClr val="C00000"/>
                </a:solidFill>
                <a:latin typeface="Simplified Arabic" pitchFamily="18" charset="-78"/>
                <a:cs typeface="Times New Roman" panose="02020603050405020304" pitchFamily="18" charset="0"/>
              </a:rPr>
              <a:t>مثال على صحافة المواطن </a:t>
            </a:r>
            <a:r>
              <a:rPr lang="ar-SA" b="1" dirty="0"/>
              <a:t>كارثة انفجار مرفأ بيروت (2020</a:t>
            </a:r>
            <a:r>
              <a:rPr lang="ar-SA" b="1" dirty="0" smtClean="0"/>
              <a:t>) </a:t>
            </a:r>
            <a:r>
              <a:rPr lang="ar-SA" dirty="0" smtClean="0">
                <a:latin typeface="Arial" panose="020B0604020202020204" pitchFamily="34" charset="0"/>
              </a:rPr>
              <a:t>لح</a:t>
            </a:r>
            <a:r>
              <a:rPr lang="ar-SA" altLang="en-US" dirty="0" smtClean="0">
                <a:latin typeface="Arial" panose="020B0604020202020204" pitchFamily="34" charset="0"/>
              </a:rPr>
              <a:t>ظة </a:t>
            </a:r>
            <a:r>
              <a:rPr lang="ar-SA" altLang="en-US" dirty="0">
                <a:latin typeface="Arial" panose="020B0604020202020204" pitchFamily="34" charset="0"/>
              </a:rPr>
              <a:t>وقوع الانفجار، كان عدد كبير من المواطنين يصورون مقاطع فيديو بهواتفهم من مواقع مختلفة في بيروت</a:t>
            </a:r>
            <a:r>
              <a:rPr lang="en-US" altLang="en-US" dirty="0">
                <a:latin typeface="Arial" panose="020B0604020202020204" pitchFamily="34" charset="0"/>
                <a:cs typeface="Arial" panose="020B0604020202020204" pitchFamily="34" charset="0"/>
              </a:rPr>
              <a:t>.</a:t>
            </a:r>
            <a:endParaRPr lang="en-US" altLang="en-US" dirty="0">
              <a:latin typeface="Arial" panose="020B0604020202020204" pitchFamily="34" charset="0"/>
            </a:endParaRPr>
          </a:p>
          <a:p>
            <a:pPr lvl="0" algn="r" rtl="1" eaLnBrk="0" fontAlgn="base" hangingPunct="0">
              <a:spcBef>
                <a:spcPct val="0"/>
              </a:spcBef>
              <a:spcAft>
                <a:spcPct val="0"/>
              </a:spcAft>
            </a:pPr>
            <a:r>
              <a:rPr lang="ar-SA" altLang="en-US" dirty="0">
                <a:latin typeface="Arial" panose="020B0604020202020204" pitchFamily="34" charset="0"/>
              </a:rPr>
              <a:t>خلال</a:t>
            </a:r>
            <a:r>
              <a:rPr lang="en-US" altLang="en-US" dirty="0">
                <a:latin typeface="Arial" panose="020B0604020202020204" pitchFamily="34" charset="0"/>
                <a:cs typeface="Arial" panose="020B0604020202020204" pitchFamily="34" charset="0"/>
              </a:rPr>
              <a:t> </a:t>
            </a:r>
            <a:r>
              <a:rPr lang="ar-SA" altLang="en-US" b="1" dirty="0">
                <a:latin typeface="Arial" panose="020B0604020202020204" pitchFamily="34" charset="0"/>
              </a:rPr>
              <a:t>الدقائق الأولى فقط</a:t>
            </a:r>
            <a:r>
              <a:rPr lang="en-US" altLang="en-US" dirty="0">
                <a:latin typeface="Arial" panose="020B0604020202020204" pitchFamily="34" charset="0"/>
              </a:rPr>
              <a:t>، </a:t>
            </a:r>
            <a:r>
              <a:rPr lang="ar-SA" altLang="en-US" dirty="0">
                <a:latin typeface="Arial" panose="020B0604020202020204" pitchFamily="34" charset="0"/>
              </a:rPr>
              <a:t>تم تداول مئات الفيديوهات على تويتر، إنستغرام، وتيك توك، منها ما وثّق الحدث من زوايا لم تصلها الكاميرات الرسمية</a:t>
            </a:r>
            <a:r>
              <a:rPr lang="en-US" altLang="en-US" dirty="0">
                <a:latin typeface="Arial" panose="020B0604020202020204" pitchFamily="34" charset="0"/>
              </a:rPr>
              <a:t>.</a:t>
            </a:r>
          </a:p>
          <a:p>
            <a:pPr lvl="0" algn="r" rtl="1" eaLnBrk="0" fontAlgn="base" hangingPunct="0">
              <a:spcBef>
                <a:spcPct val="0"/>
              </a:spcBef>
              <a:spcAft>
                <a:spcPct val="0"/>
              </a:spcAft>
            </a:pPr>
            <a:r>
              <a:rPr lang="ar-SA" altLang="en-US" dirty="0">
                <a:latin typeface="Arial" panose="020B0604020202020204" pitchFamily="34" charset="0"/>
              </a:rPr>
              <a:t>الفيديوهات التي التُقطت من شرفات المنازل والسيارات تحولت إلى</a:t>
            </a:r>
            <a:r>
              <a:rPr lang="en-US" altLang="en-US" dirty="0">
                <a:latin typeface="Arial" panose="020B0604020202020204" pitchFamily="34" charset="0"/>
                <a:cs typeface="Arial" panose="020B0604020202020204" pitchFamily="34" charset="0"/>
              </a:rPr>
              <a:t> </a:t>
            </a:r>
            <a:r>
              <a:rPr lang="ar-SA" altLang="en-US" b="1" dirty="0">
                <a:latin typeface="Arial" panose="020B0604020202020204" pitchFamily="34" charset="0"/>
              </a:rPr>
              <a:t>مصادر أولية</a:t>
            </a:r>
            <a:r>
              <a:rPr lang="en-US" altLang="en-US" dirty="0">
                <a:latin typeface="Arial" panose="020B0604020202020204" pitchFamily="34" charset="0"/>
              </a:rPr>
              <a:t> </a:t>
            </a:r>
            <a:r>
              <a:rPr lang="ar-SA" altLang="en-US" dirty="0">
                <a:latin typeface="Arial" panose="020B0604020202020204" pitchFamily="34" charset="0"/>
              </a:rPr>
              <a:t>استخدمتها وكالات مثل</a:t>
            </a:r>
            <a:r>
              <a:rPr lang="en-US" altLang="en-US" dirty="0">
                <a:latin typeface="Arial" panose="020B0604020202020204" pitchFamily="34" charset="0"/>
              </a:rPr>
              <a:t> CNN، BBC، </a:t>
            </a:r>
            <a:r>
              <a:rPr lang="ar-SA" altLang="en-US" dirty="0">
                <a:latin typeface="Arial" panose="020B0604020202020204" pitchFamily="34" charset="0"/>
              </a:rPr>
              <a:t>و</a:t>
            </a:r>
            <a:r>
              <a:rPr lang="en-US" altLang="en-US" dirty="0">
                <a:latin typeface="Arial" panose="020B0604020202020204" pitchFamily="34" charset="0"/>
              </a:rPr>
              <a:t>Al Jazeera</a:t>
            </a:r>
            <a:r>
              <a:rPr lang="en-US" altLang="en-US" dirty="0" smtClean="0">
                <a:latin typeface="Arial" panose="020B0604020202020204" pitchFamily="34" charset="0"/>
              </a:rPr>
              <a:t>.</a:t>
            </a:r>
            <a:endParaRPr lang="en-US" altLang="en-US" dirty="0">
              <a:latin typeface="Arial" panose="020B0604020202020204" pitchFamily="34" charset="0"/>
            </a:endParaRPr>
          </a:p>
        </p:txBody>
      </p:sp>
      <p:sp>
        <p:nvSpPr>
          <p:cNvPr id="18" name="TextBox 17">
            <a:extLst>
              <a:ext uri="{FF2B5EF4-FFF2-40B4-BE49-F238E27FC236}">
                <a16:creationId xmlns:a16="http://schemas.microsoft.com/office/drawing/2014/main" id="{AC863AFB-3F4C-26B9-9C8F-3D089D45CDE4}"/>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B20603A6-3BAF-865C-C1E1-9460A02CBCF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287773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8666B-8288-E042-FC31-0085615BD79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8B8C18E-224D-E569-568C-830E4B79E74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5B3DF4C-6830-EFF1-220A-1EE1703B2C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D2FE6D00-8CD0-786A-432C-383DAB36043E}"/>
              </a:ext>
            </a:extLst>
          </p:cNvPr>
          <p:cNvSpPr txBox="1"/>
          <p:nvPr/>
        </p:nvSpPr>
        <p:spPr>
          <a:xfrm>
            <a:off x="7071830" y="1739494"/>
            <a:ext cx="2717411"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خصائص صحافة المواطن</a:t>
            </a:r>
          </a:p>
        </p:txBody>
      </p:sp>
      <p:pic>
        <p:nvPicPr>
          <p:cNvPr id="9" name="Graphic 21">
            <a:extLst>
              <a:ext uri="{FF2B5EF4-FFF2-40B4-BE49-F238E27FC236}">
                <a16:creationId xmlns:a16="http://schemas.microsoft.com/office/drawing/2014/main" id="{D7B38509-712F-5AB4-1E22-A76231864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197523678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18270" b="18270"/>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خصائص صحافة المواطن</a:t>
            </a: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49028"/>
            <a:ext cx="8417320" cy="354847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تشاركية: مفتوحة للجميع.</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سريعة: تغطية لحظية وفورية.</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غير احترافية غالبًا.</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ضعف في الضوابط المهنية أحيانًا.</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قوة في الحضور وقت الأزمات.</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تعتمد على الوسائط المتعددة (فيديو، صور، نصوص).</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غياب الرقابة الرسمية.</a:t>
            </a:r>
          </a:p>
          <a:p>
            <a:pPr marR="0" lvl="0" algn="just" defTabSz="914400" rtl="1" eaLnBrk="1" fontAlgn="auto" latinLnBrk="0" hangingPunct="1">
              <a:lnSpc>
                <a:spcPct val="150000"/>
              </a:lnSpc>
              <a:spcBef>
                <a:spcPts val="0"/>
              </a:spcBef>
              <a:spcAft>
                <a:spcPts val="0"/>
              </a:spcAft>
              <a:buClrTx/>
              <a:buSzTx/>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423862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88FC6-EE01-FAF5-FBE9-539355BF8D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51F1C66-9FA6-B1F8-F29C-47DE0446FB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E6A8D11C-85E1-249C-264F-7DE19D6D70D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FF1F43A-7E27-1C5C-AEA0-0C67B4A30A18}"/>
              </a:ext>
            </a:extLst>
          </p:cNvPr>
          <p:cNvSpPr txBox="1"/>
          <p:nvPr/>
        </p:nvSpPr>
        <p:spPr>
          <a:xfrm>
            <a:off x="6065946" y="1739494"/>
            <a:ext cx="4729180"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الفرق بين الصحافة التقليدية وصحافة المواطن</a:t>
            </a:r>
          </a:p>
        </p:txBody>
      </p:sp>
      <p:pic>
        <p:nvPicPr>
          <p:cNvPr id="9" name="Graphic 21">
            <a:extLst>
              <a:ext uri="{FF2B5EF4-FFF2-40B4-BE49-F238E27FC236}">
                <a16:creationId xmlns:a16="http://schemas.microsoft.com/office/drawing/2014/main" id="{64C1A6FC-B7DC-D261-E671-468D0B3D0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725911893"/>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5C51CC1-DE18-E25E-3157-F14BE1D4C42E}"/>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الفرق بين الصحافة التقليدية وصحافة المواطن</a:t>
            </a: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a:extLst>
              <a:ext uri="{FF2B5EF4-FFF2-40B4-BE49-F238E27FC236}">
                <a16:creationId xmlns:a16="http://schemas.microsoft.com/office/drawing/2014/main" id="{397590F0-FCA0-F897-AD08-DF34194703EC}"/>
              </a:ext>
            </a:extLst>
          </p:cNvPr>
          <p:cNvGraphicFramePr>
            <a:graphicFrameLocks noGrp="1"/>
          </p:cNvGraphicFramePr>
          <p:nvPr>
            <p:extLst>
              <p:ext uri="{D42A27DB-BD31-4B8C-83A1-F6EECF244321}">
                <p14:modId xmlns:p14="http://schemas.microsoft.com/office/powerpoint/2010/main" val="2108890996"/>
              </p:ext>
            </p:extLst>
          </p:nvPr>
        </p:nvGraphicFramePr>
        <p:xfrm>
          <a:off x="1459523" y="3586434"/>
          <a:ext cx="10136732" cy="2248140"/>
        </p:xfrm>
        <a:graphic>
          <a:graphicData uri="http://schemas.openxmlformats.org/drawingml/2006/table">
            <a:tbl>
              <a:tblPr>
                <a:tableStyleId>{D7AC3CCA-C797-4891-BE02-D94E43425B78}</a:tableStyleId>
              </a:tblPr>
              <a:tblGrid>
                <a:gridCol w="3032596">
                  <a:extLst>
                    <a:ext uri="{9D8B030D-6E8A-4147-A177-3AD203B41FA5}">
                      <a16:colId xmlns:a16="http://schemas.microsoft.com/office/drawing/2014/main" val="440485304"/>
                    </a:ext>
                  </a:extLst>
                </a:gridCol>
                <a:gridCol w="3552068">
                  <a:extLst>
                    <a:ext uri="{9D8B030D-6E8A-4147-A177-3AD203B41FA5}">
                      <a16:colId xmlns:a16="http://schemas.microsoft.com/office/drawing/2014/main" val="1543991423"/>
                    </a:ext>
                  </a:extLst>
                </a:gridCol>
                <a:gridCol w="3552068">
                  <a:extLst>
                    <a:ext uri="{9D8B030D-6E8A-4147-A177-3AD203B41FA5}">
                      <a16:colId xmlns:a16="http://schemas.microsoft.com/office/drawing/2014/main" val="1185506351"/>
                    </a:ext>
                  </a:extLst>
                </a:gridCol>
              </a:tblGrid>
              <a:tr h="374690">
                <a:tc>
                  <a:txBody>
                    <a:bodyPr/>
                    <a:lstStyle/>
                    <a:p>
                      <a:pPr algn="ctr"/>
                      <a:r>
                        <a:rPr lang="ar-SA" b="1" dirty="0" smtClean="0">
                          <a:solidFill>
                            <a:schemeClr val="accent1"/>
                          </a:solidFill>
                          <a:cs typeface="+mj-cs"/>
                        </a:rPr>
                        <a:t>الفروقات</a:t>
                      </a:r>
                      <a:endParaRPr lang="ar-SA" b="1" dirty="0">
                        <a:solidFill>
                          <a:schemeClr val="accent1"/>
                        </a:solidFill>
                        <a:cs typeface="+mj-cs"/>
                      </a:endParaRPr>
                    </a:p>
                  </a:txBody>
                  <a:tcPr anchor="ctr"/>
                </a:tc>
                <a:tc>
                  <a:txBody>
                    <a:bodyPr/>
                    <a:lstStyle/>
                    <a:p>
                      <a:pPr algn="ctr"/>
                      <a:r>
                        <a:rPr lang="ar-SA" b="1" dirty="0" smtClean="0">
                          <a:solidFill>
                            <a:schemeClr val="accent1"/>
                          </a:solidFill>
                          <a:cs typeface="+mj-cs"/>
                        </a:rPr>
                        <a:t>الصحافة التقليدية</a:t>
                      </a:r>
                      <a:endParaRPr lang="ar-SA" b="1" dirty="0">
                        <a:solidFill>
                          <a:schemeClr val="accent1"/>
                        </a:solidFill>
                        <a:cs typeface="+mj-cs"/>
                      </a:endParaRPr>
                    </a:p>
                  </a:txBody>
                  <a:tcPr anchor="ctr"/>
                </a:tc>
                <a:tc>
                  <a:txBody>
                    <a:bodyPr/>
                    <a:lstStyle/>
                    <a:p>
                      <a:pPr algn="ctr"/>
                      <a:r>
                        <a:rPr lang="ar-SA" b="1" dirty="0" smtClean="0">
                          <a:solidFill>
                            <a:schemeClr val="accent1"/>
                          </a:solidFill>
                          <a:cs typeface="+mj-cs"/>
                        </a:rPr>
                        <a:t>صحافة المواطن</a:t>
                      </a:r>
                      <a:endParaRPr lang="ar-SA" b="1" dirty="0">
                        <a:solidFill>
                          <a:schemeClr val="accent1"/>
                        </a:solidFill>
                        <a:cs typeface="+mj-cs"/>
                      </a:endParaRPr>
                    </a:p>
                  </a:txBody>
                  <a:tcPr anchor="ctr"/>
                </a:tc>
                <a:extLst>
                  <a:ext uri="{0D108BD9-81ED-4DB2-BD59-A6C34878D82A}">
                    <a16:rowId xmlns:a16="http://schemas.microsoft.com/office/drawing/2014/main" val="2740411933"/>
                  </a:ext>
                </a:extLst>
              </a:tr>
              <a:tr h="374690">
                <a:tc>
                  <a:txBody>
                    <a:bodyPr/>
                    <a:lstStyle/>
                    <a:p>
                      <a:pPr algn="ctr"/>
                      <a:r>
                        <a:rPr lang="ar-SA" dirty="0">
                          <a:cs typeface="+mj-cs"/>
                        </a:rPr>
                        <a:t>المصدر</a:t>
                      </a:r>
                    </a:p>
                  </a:txBody>
                  <a:tcPr anchor="ctr"/>
                </a:tc>
                <a:tc>
                  <a:txBody>
                    <a:bodyPr/>
                    <a:lstStyle/>
                    <a:p>
                      <a:pPr algn="ctr"/>
                      <a:r>
                        <a:rPr lang="ar-SA" dirty="0">
                          <a:cs typeface="+mj-cs"/>
                        </a:rPr>
                        <a:t>مؤسسات محترفة</a:t>
                      </a:r>
                    </a:p>
                  </a:txBody>
                  <a:tcPr anchor="ctr"/>
                </a:tc>
                <a:tc>
                  <a:txBody>
                    <a:bodyPr/>
                    <a:lstStyle/>
                    <a:p>
                      <a:pPr algn="ctr"/>
                      <a:r>
                        <a:rPr lang="ar-SA" dirty="0">
                          <a:cs typeface="+mj-cs"/>
                        </a:rPr>
                        <a:t>أفراد وهواة</a:t>
                      </a:r>
                    </a:p>
                  </a:txBody>
                  <a:tcPr anchor="ctr"/>
                </a:tc>
                <a:extLst>
                  <a:ext uri="{0D108BD9-81ED-4DB2-BD59-A6C34878D82A}">
                    <a16:rowId xmlns:a16="http://schemas.microsoft.com/office/drawing/2014/main" val="376379885"/>
                  </a:ext>
                </a:extLst>
              </a:tr>
              <a:tr h="374690">
                <a:tc>
                  <a:txBody>
                    <a:bodyPr/>
                    <a:lstStyle/>
                    <a:p>
                      <a:pPr algn="ctr"/>
                      <a:r>
                        <a:rPr lang="ar-SA" dirty="0">
                          <a:cs typeface="+mj-cs"/>
                        </a:rPr>
                        <a:t>التحكم بالمحتوى</a:t>
                      </a:r>
                    </a:p>
                  </a:txBody>
                  <a:tcPr anchor="ctr"/>
                </a:tc>
                <a:tc>
                  <a:txBody>
                    <a:bodyPr/>
                    <a:lstStyle/>
                    <a:p>
                      <a:pPr algn="ctr"/>
                      <a:r>
                        <a:rPr lang="ar-SA" dirty="0">
                          <a:cs typeface="+mj-cs"/>
                        </a:rPr>
                        <a:t>تحريري ومؤسسي</a:t>
                      </a:r>
                    </a:p>
                  </a:txBody>
                  <a:tcPr anchor="ctr"/>
                </a:tc>
                <a:tc>
                  <a:txBody>
                    <a:bodyPr/>
                    <a:lstStyle/>
                    <a:p>
                      <a:pPr algn="ctr"/>
                      <a:r>
                        <a:rPr lang="ar-SA" dirty="0">
                          <a:cs typeface="+mj-cs"/>
                        </a:rPr>
                        <a:t>شخصي وفوري</a:t>
                      </a:r>
                    </a:p>
                  </a:txBody>
                  <a:tcPr anchor="ctr"/>
                </a:tc>
                <a:extLst>
                  <a:ext uri="{0D108BD9-81ED-4DB2-BD59-A6C34878D82A}">
                    <a16:rowId xmlns:a16="http://schemas.microsoft.com/office/drawing/2014/main" val="464272731"/>
                  </a:ext>
                </a:extLst>
              </a:tr>
              <a:tr h="374690">
                <a:tc>
                  <a:txBody>
                    <a:bodyPr/>
                    <a:lstStyle/>
                    <a:p>
                      <a:pPr algn="ctr"/>
                      <a:r>
                        <a:rPr lang="ar-SA">
                          <a:cs typeface="+mj-cs"/>
                        </a:rPr>
                        <a:t>الرقابة</a:t>
                      </a:r>
                    </a:p>
                  </a:txBody>
                  <a:tcPr anchor="ctr"/>
                </a:tc>
                <a:tc>
                  <a:txBody>
                    <a:bodyPr/>
                    <a:lstStyle/>
                    <a:p>
                      <a:pPr algn="ctr"/>
                      <a:r>
                        <a:rPr lang="ar-SA" dirty="0">
                          <a:cs typeface="+mj-cs"/>
                        </a:rPr>
                        <a:t>صارمة</a:t>
                      </a:r>
                    </a:p>
                  </a:txBody>
                  <a:tcPr anchor="ctr"/>
                </a:tc>
                <a:tc>
                  <a:txBody>
                    <a:bodyPr/>
                    <a:lstStyle/>
                    <a:p>
                      <a:pPr algn="ctr"/>
                      <a:r>
                        <a:rPr lang="ar-SA" dirty="0">
                          <a:cs typeface="+mj-cs"/>
                        </a:rPr>
                        <a:t>مرنة وضعيفة</a:t>
                      </a:r>
                    </a:p>
                  </a:txBody>
                  <a:tcPr anchor="ctr"/>
                </a:tc>
                <a:extLst>
                  <a:ext uri="{0D108BD9-81ED-4DB2-BD59-A6C34878D82A}">
                    <a16:rowId xmlns:a16="http://schemas.microsoft.com/office/drawing/2014/main" val="254974003"/>
                  </a:ext>
                </a:extLst>
              </a:tr>
              <a:tr h="374690">
                <a:tc>
                  <a:txBody>
                    <a:bodyPr/>
                    <a:lstStyle/>
                    <a:p>
                      <a:pPr algn="ctr"/>
                      <a:r>
                        <a:rPr lang="ar-SA" dirty="0">
                          <a:cs typeface="+mj-cs"/>
                        </a:rPr>
                        <a:t>النشر</a:t>
                      </a:r>
                    </a:p>
                  </a:txBody>
                  <a:tcPr anchor="ctr"/>
                </a:tc>
                <a:tc>
                  <a:txBody>
                    <a:bodyPr/>
                    <a:lstStyle/>
                    <a:p>
                      <a:pPr algn="ctr"/>
                      <a:r>
                        <a:rPr lang="ar-SA" dirty="0">
                          <a:cs typeface="+mj-cs"/>
                        </a:rPr>
                        <a:t>من فرد إلى جماعة</a:t>
                      </a:r>
                    </a:p>
                  </a:txBody>
                  <a:tcPr anchor="ctr"/>
                </a:tc>
                <a:tc>
                  <a:txBody>
                    <a:bodyPr/>
                    <a:lstStyle/>
                    <a:p>
                      <a:pPr algn="ctr"/>
                      <a:r>
                        <a:rPr lang="ar-SA" dirty="0">
                          <a:cs typeface="+mj-cs"/>
                        </a:rPr>
                        <a:t>من جماعة إلى جماعة</a:t>
                      </a:r>
                    </a:p>
                  </a:txBody>
                  <a:tcPr anchor="ctr"/>
                </a:tc>
                <a:extLst>
                  <a:ext uri="{0D108BD9-81ED-4DB2-BD59-A6C34878D82A}">
                    <a16:rowId xmlns:a16="http://schemas.microsoft.com/office/drawing/2014/main" val="1177471971"/>
                  </a:ext>
                </a:extLst>
              </a:tr>
              <a:tr h="374690">
                <a:tc>
                  <a:txBody>
                    <a:bodyPr/>
                    <a:lstStyle/>
                    <a:p>
                      <a:pPr algn="ctr"/>
                      <a:r>
                        <a:rPr lang="ar-SA">
                          <a:cs typeface="+mj-cs"/>
                        </a:rPr>
                        <a:t>المهنية</a:t>
                      </a:r>
                    </a:p>
                  </a:txBody>
                  <a:tcPr anchor="ctr"/>
                </a:tc>
                <a:tc>
                  <a:txBody>
                    <a:bodyPr/>
                    <a:lstStyle/>
                    <a:p>
                      <a:pPr algn="ctr"/>
                      <a:r>
                        <a:rPr lang="ar-SA" dirty="0">
                          <a:cs typeface="+mj-cs"/>
                        </a:rPr>
                        <a:t>عالية</a:t>
                      </a:r>
                    </a:p>
                  </a:txBody>
                  <a:tcPr anchor="ctr"/>
                </a:tc>
                <a:tc>
                  <a:txBody>
                    <a:bodyPr/>
                    <a:lstStyle/>
                    <a:p>
                      <a:pPr algn="ctr"/>
                      <a:r>
                        <a:rPr lang="ar-SA" dirty="0">
                          <a:cs typeface="+mj-cs"/>
                        </a:rPr>
                        <a:t>متفاوتة</a:t>
                      </a:r>
                    </a:p>
                  </a:txBody>
                  <a:tcPr anchor="ctr"/>
                </a:tc>
                <a:extLst>
                  <a:ext uri="{0D108BD9-81ED-4DB2-BD59-A6C34878D82A}">
                    <a16:rowId xmlns:a16="http://schemas.microsoft.com/office/drawing/2014/main" val="793266889"/>
                  </a:ext>
                </a:extLst>
              </a:tr>
            </a:tbl>
          </a:graphicData>
        </a:graphic>
      </p:graphicFrame>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9" y="1330432"/>
            <a:ext cx="3389633" cy="2028230"/>
          </a:xfrm>
          <a:prstGeom prst="rect">
            <a:avLst/>
          </a:prstGeom>
        </p:spPr>
      </p:pic>
    </p:spTree>
    <p:extLst>
      <p:ext uri="{BB962C8B-B14F-4D97-AF65-F5344CB8AC3E}">
        <p14:creationId xmlns:p14="http://schemas.microsoft.com/office/powerpoint/2010/main" val="173028559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6F39E-4D05-8756-AE81-C80E4715285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D2CF033-BA42-7983-F6F4-E16E171D3EF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8587F31E-8BD6-FFA8-9FDD-FDEA2BB7C14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7024" r="7024"/>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BB5D6A0B-C510-3DFD-3CCD-C341169813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6686668A-18A6-9679-3D3B-FDE025027A9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823DC0B-8F75-129F-C409-5CB5362C51BA}"/>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الفرق بين الصحافة التقليدية وصحافة المواطن</a:t>
            </a:r>
          </a:p>
        </p:txBody>
      </p:sp>
      <p:sp>
        <p:nvSpPr>
          <p:cNvPr id="28" name="Rectangle 27">
            <a:extLst>
              <a:ext uri="{FF2B5EF4-FFF2-40B4-BE49-F238E27FC236}">
                <a16:creationId xmlns:a16="http://schemas.microsoft.com/office/drawing/2014/main" id="{857F4C29-B42A-5E7F-50CC-2765A7081B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419ED31-C4C4-D885-40C8-80728DC9D795}"/>
              </a:ext>
            </a:extLst>
          </p:cNvPr>
          <p:cNvSpPr txBox="1"/>
          <p:nvPr/>
        </p:nvSpPr>
        <p:spPr>
          <a:xfrm>
            <a:off x="3598250" y="2349028"/>
            <a:ext cx="8417320" cy="5302798"/>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يجب أن تكون هناك مساهمة شخصية أو جهد إبداعي (عملا فرديا تطوعيا) من أجل اعتبار المحتوى الذي تم إنشاؤه شكلاً من أشكال صحافة المواطن. نعلم جميعًا أن المحتوى الإعلامي في الوسائط التقليدية يتم إنتاجه وتوزيعه من قبل مؤسسات إعلامية مختلفة لها لوائح وسياسات تحريرية مختلفة. ومع ذلك ، في صحافة المواطن ، يصبح المحتوى المقدم </a:t>
            </a:r>
            <a:r>
              <a:rPr kumimoji="0" lang="ar-EG"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شخصيا أو غير مؤسسي بطبيعته.</a:t>
            </a: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هناك فرق كبير بين صحافة المواطن والإعلام التقليدي من حيث الاحترافية. يسمى معظم الأشخاص الذين ينتجون المحتوى الذي تقدمه صحافة المواطن </a:t>
            </a: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وينشرونه باسم الهواة</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ومع ذلك ، عندما يتعلق الأمر بالإعلام التقليدي ، فإن أحد شروط المهنة هو أن الصحفيين الذين يعملون في هذا المجال يجب أن يكونوا محترفين أو على الأقل لديهم خبرة سابقة في الصحافة المهنية. يمنح هذا التمييز الصحفيين المحترفين مزايا أكثر بكثير من الهواة من حيث التأثير والموضوعية والقدرة على تعبئة الرأي العام.</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1DA5F0CA-7EF1-5889-9BCD-CD29B7B362E4}"/>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FDA64D07-6DA1-E49E-D7C7-1D3DF48724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1473901"/>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4E657-50D4-ACA4-8962-3470CFBF092E}"/>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A94B8C-ADAF-B763-4753-E63D161C57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82C247A-40B4-E732-9A45-B8186AA6009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872687"/>
          </a:xfrm>
          <a:prstGeom prst="rect">
            <a:avLst/>
          </a:prstGeom>
        </p:spPr>
      </p:pic>
      <p:sp>
        <p:nvSpPr>
          <p:cNvPr id="2" name="Right Triangle 1">
            <a:extLst>
              <a:ext uri="{FF2B5EF4-FFF2-40B4-BE49-F238E27FC236}">
                <a16:creationId xmlns:a16="http://schemas.microsoft.com/office/drawing/2014/main" id="{F2A211E5-13F5-482B-813C-36F83A4745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1B6974A-5982-F6CA-8ED6-606F6D5F9A1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6ED037F-0782-CBBC-A3CD-FA028EBD7518}"/>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الفرق بين الصحافة التقليدية وصحافة المواطن</a:t>
            </a:r>
          </a:p>
        </p:txBody>
      </p:sp>
      <p:sp>
        <p:nvSpPr>
          <p:cNvPr id="28" name="Rectangle 27">
            <a:extLst>
              <a:ext uri="{FF2B5EF4-FFF2-40B4-BE49-F238E27FC236}">
                <a16:creationId xmlns:a16="http://schemas.microsoft.com/office/drawing/2014/main" id="{5D35075C-5429-5F37-6C55-2D2F366B19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1475DD4-1BEE-A5ED-E1B4-1BE243BD4B73}"/>
              </a:ext>
            </a:extLst>
          </p:cNvPr>
          <p:cNvSpPr txBox="1"/>
          <p:nvPr/>
        </p:nvSpPr>
        <p:spPr>
          <a:xfrm>
            <a:off x="3598250" y="2349028"/>
            <a:ext cx="8417320" cy="442563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غالبا لا يأخذ هواة صحافة المواطن أخلاقيات الإعلام في الحسبان. والسبب في ذلك هو عدم امتلاكهم المعرفة الكافية عن المبادئ والمعايير المتعلقة بالعمل الصحفي المهني مثل الحياد والموضوعية والاستقلالية والتوازن والتحقق والمصداقية وما إلى ذلك. </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من أهم السمات المميزة التي تجعل وسائل الإعلام الجديدة وصحافة المواطنين تتفوق على وسائل الإعلام التقليدية هي ردود الفعل السريعة. ويرجع ذلك في المقام الأول إلى ثراء الوسيط الذي يضاعف الخيارات المحتملة للمستخدمين ويجعل عملية التفاعل مع المحتوى أسهل ومرنة واحترافية.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E307BEFF-8821-CFCD-2238-31A0DF1DA8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DDDDF13-4D37-292D-8E11-7BBA3C78B7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445064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481A3-EED7-4DDB-CCA2-115CF6228EC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F02CC6D-2A1B-07AF-5C46-B38D25206B1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21ED23FE-1F63-8F0F-8015-34EDBBA9357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8270" b="18270"/>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C0AA757D-21E0-4C6E-CF9E-B9BFE1376F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6A2AAD-DC8C-8DD5-7B1A-2F089BAE25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91CA5E5-9069-401F-D558-6CC405A7A1AB}"/>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أشكال صحافة المواطن</a:t>
            </a:r>
          </a:p>
        </p:txBody>
      </p:sp>
      <p:sp>
        <p:nvSpPr>
          <p:cNvPr id="28" name="Rectangle 27">
            <a:extLst>
              <a:ext uri="{FF2B5EF4-FFF2-40B4-BE49-F238E27FC236}">
                <a16:creationId xmlns:a16="http://schemas.microsoft.com/office/drawing/2014/main" id="{1DC50EB5-200C-936B-94F6-58BDF984A3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AA2CFD0-2797-C304-BA63-D59455C10AD4}"/>
              </a:ext>
            </a:extLst>
          </p:cNvPr>
          <p:cNvSpPr txBox="1"/>
          <p:nvPr/>
        </p:nvSpPr>
        <p:spPr>
          <a:xfrm>
            <a:off x="3598250" y="2349028"/>
            <a:ext cx="8417320" cy="398705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منصات التواصل الاجتماعي (منصة إكس، فيسبوك).</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المدونات والفيديوهات على يوتيوب.</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مجموعات الواتساب والانستغرام والمنتديات.</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التحرير الجماعي: ويكيبيديا كنموذج لمشاركة مجتمعية في إنتاج المعرفة.</a:t>
            </a:r>
          </a:p>
          <a:p>
            <a:pPr marR="0" lvl="0" algn="just" defTabSz="914400" rtl="1" eaLnBrk="1" fontAlgn="auto" latinLnBrk="0" hangingPunct="1">
              <a:lnSpc>
                <a:spcPct val="150000"/>
              </a:lnSpc>
              <a:spcBef>
                <a:spcPts val="0"/>
              </a:spcBef>
              <a:spcAft>
                <a:spcPts val="0"/>
              </a:spcAft>
              <a:buClrTx/>
              <a:buSzTx/>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1C1CFCDC-7B52-BAAF-7C9D-80695B0EA89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EBBE6188-9CA0-68CE-932C-5673BADAAA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3615667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DA2630-D6C5-76E7-4866-C6A6C62369D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2CF9EF5-72C3-38A2-C046-526A1CBFB29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FFDF38D-B6BA-B2FF-2473-78C0EB5F978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8270" b="18270"/>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56912F35-9E71-80D5-7B65-2A75B4C990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B740E67-C936-E77E-58BF-EBC70B186D6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B0EA087-D74D-5A6D-E90F-2A2FA490647D}"/>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أشكال صحافة المواطن</a:t>
            </a:r>
          </a:p>
        </p:txBody>
      </p:sp>
      <p:sp>
        <p:nvSpPr>
          <p:cNvPr id="28" name="Rectangle 27">
            <a:extLst>
              <a:ext uri="{FF2B5EF4-FFF2-40B4-BE49-F238E27FC236}">
                <a16:creationId xmlns:a16="http://schemas.microsoft.com/office/drawing/2014/main" id="{D67A4CFB-F5C5-30D2-475A-BDD59A9A51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8953679-1188-C102-F57D-8B7D1C25C3C2}"/>
              </a:ext>
            </a:extLst>
          </p:cNvPr>
          <p:cNvSpPr txBox="1"/>
          <p:nvPr/>
        </p:nvSpPr>
        <p:spPr>
          <a:xfrm>
            <a:off x="3598250" y="2349028"/>
            <a:ext cx="8417320" cy="574138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مواقع التواصل الاجتماعي: </a:t>
            </a:r>
            <a:r>
              <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هي عبارة عن مواقع تستخدم من قبل طرف واحد، وهي تحقق التعارف والتواصل الاجتماعي وإقامة العلاقات، ويمكن من خلالها أن يكتب نصوص ومقالات وينشر صور والفيديوهات ومن أشهرها: منصة إكس، الفيسبوك, مجموعات الواتس أب.</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المدونات: </a:t>
            </a:r>
            <a:r>
              <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هي موقع شخصي ووسيلة جديدة وهامة في الاتصال وتحرير الكلمة، متعددة الاهتمامات والمجالات، يعبر فيها المدوّن عن أي موضوع وفي أي مجال دون قيود ويرجع ذلك للحرية المطلقة وعدم وجود رقابة، تكون موجهة للجمهور الذي يقاسمه نفس الاهتمامات وتمكنهم من التعليق عليها.</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32F7B2DF-50F9-D4AA-63AD-4044CA9CD59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ED8B979-863D-58AF-F4F7-94EEEF7DB3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24153855"/>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8270" b="18270"/>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أشكال صحافة المواطن</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7801E76-CFE3-AE9E-34B6-5C78390331C4}"/>
              </a:ext>
            </a:extLst>
          </p:cNvPr>
          <p:cNvSpPr txBox="1"/>
          <p:nvPr/>
        </p:nvSpPr>
        <p:spPr>
          <a:xfrm>
            <a:off x="3598250" y="2349028"/>
            <a:ext cx="8417320" cy="705712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منصات الفيديو: يوتيوب، </a:t>
            </a:r>
            <a:r>
              <a:rPr kumimoji="0" lang="en-US"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TikTok، Reels.</a:t>
            </a: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وهي مواقع تتيح إمكانية بث مقاطع فيديو مسموعة، أو مرئية، ويمكن حتى تحميلها ومشاهدتها، وهناك عدة مواقع مشهورة جدا، لدرجة أنها أصبحت تبيع مقاطع من مضامينها لوسائل الإعلام، بل وحتى هذه الأخيرة تقوم ببث برامجها عبر هذه المواقع، ومن أشهر تلك المواقع (يوتيوب).</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مواقع التحرير الجماعي: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هي مواقع تقوم على إنتاج ونشر الصفحات على الإنترنت حيث يسمح لزوار المواقع بأن يضيفوا أو يعدلوا أو يكتبوا ما يريدون، وينشروا ذلك على الإنترنت. ومن ثم فإن هذه التقنية تتيح الفرصة لظهور مشروعات كبرى قائمة على المشاركة التطوعية من عدد كبير من الأفراد، ومن الأمثلة عليها (موسوعة ويكيبيديا).</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8444297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552459" y="1739494"/>
            <a:ext cx="3756156"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الفرص التي توفرها صحافة المواطن</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spd="slow" p14:dur="2000" advTm="3051"/>
    </mc:Choice>
    <mc:Fallback xmlns="">
      <p:transition spd="slow" advTm="30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825" y="1327485"/>
            <a:ext cx="3399984" cy="1784992"/>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الفرص التي توفرها صحافة المواطن</a:t>
            </a: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598250" y="2349028"/>
            <a:ext cx="8417320" cy="5101397"/>
          </a:xfrm>
          <a:prstGeom prst="rect">
            <a:avLst/>
          </a:prstGeom>
          <a:noFill/>
        </p:spPr>
        <p:txBody>
          <a:bodyPr wrap="square" rtlCol="0">
            <a:spAutoFit/>
          </a:bodyPr>
          <a:lstStyle/>
          <a:p>
            <a:pPr marL="342900" lvl="0" indent="-342900" algn="just" rtl="1">
              <a:lnSpc>
                <a:spcPct val="150000"/>
              </a:lnSpc>
              <a:buFont typeface="Wingdings" pitchFamily="2" charset="2"/>
              <a:buChar char="Ø"/>
              <a:defRPr/>
            </a:pP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تحفيز الوعي الاجتماعي والسياسي:</a:t>
            </a:r>
            <a:r>
              <a:rPr kumimoji="0" lang="ar-SA" sz="1900" b="1" i="0" u="none" strike="noStrike" kern="1200" cap="none" spc="30" normalizeH="0" noProof="0" dirty="0" smtClean="0">
                <a:ln>
                  <a:noFill/>
                </a:ln>
                <a:solidFill>
                  <a:prstClr val="black"/>
                </a:solidFill>
                <a:effectLst/>
                <a:uLnTx/>
                <a:uFillTx/>
                <a:latin typeface="Simplified Arabic" pitchFamily="18" charset="-78"/>
                <a:ea typeface="+mn-ea"/>
                <a:cs typeface="Times New Roman" panose="02020603050405020304" pitchFamily="18" charset="0"/>
              </a:rPr>
              <a:t> </a:t>
            </a:r>
            <a:r>
              <a:rPr lang="ar-SA" sz="1600" dirty="0"/>
              <a:t>من خلال نشر محتوى يعكس الواقع اليومي والقضايا المجتمعية، تساهم صحافة المواطن في زيادة وعي الأفراد بحقوقهم، وتشجعهم على التفكير النقدي والمشاركة المدنية الفعالة في الشأن العام.</a:t>
            </a:r>
            <a:endParaRPr kumimoji="0" lang="ar-SA" sz="1600" b="1" i="0" u="none" strike="noStrike" kern="1200" cap="none" spc="30" normalizeH="0" noProof="0" dirty="0" smtClean="0">
              <a:ln>
                <a:noFill/>
              </a:ln>
              <a:solidFill>
                <a:prstClr val="black"/>
              </a:solidFill>
              <a:effectLst/>
              <a:uLnTx/>
              <a:uFillTx/>
              <a:latin typeface="Simplified Arabic" pitchFamily="18" charset="-78"/>
              <a:cs typeface="Times New Roman" panose="02020603050405020304" pitchFamily="18" charset="0"/>
            </a:endParaRPr>
          </a:p>
          <a:p>
            <a:pPr marL="342900" lvl="0" indent="-342900" algn="just" rtl="1">
              <a:lnSpc>
                <a:spcPct val="150000"/>
              </a:lnSpc>
              <a:buFont typeface="Wingdings" pitchFamily="2" charset="2"/>
              <a:buChar char="Ø"/>
              <a:defRPr/>
            </a:pP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رصد الانتهاكات وتوثيقها في العديد من الدول حول العالم:</a:t>
            </a:r>
            <a:r>
              <a:rPr kumimoji="0" lang="ar-SA" sz="1900" b="1" i="0" u="none" strike="noStrike" kern="1200" cap="none" spc="30" normalizeH="0" noProof="0" dirty="0" smtClean="0">
                <a:ln>
                  <a:noFill/>
                </a:ln>
                <a:solidFill>
                  <a:prstClr val="black"/>
                </a:solidFill>
                <a:effectLst/>
                <a:uLnTx/>
                <a:uFillTx/>
                <a:latin typeface="Simplified Arabic" pitchFamily="18" charset="-78"/>
                <a:ea typeface="+mn-ea"/>
                <a:cs typeface="Times New Roman" panose="02020603050405020304" pitchFamily="18" charset="0"/>
              </a:rPr>
              <a:t> </a:t>
            </a:r>
            <a:r>
              <a:rPr lang="ar-SA" sz="1600" dirty="0">
                <a:cs typeface="+mj-cs"/>
              </a:rPr>
              <a:t>صحافة المواطن ساهمت في توثيق انتهاكات حقوق الإنسان، التجاوزات الأمنية، والعنف المجتمعي في عدة دول. وتُستخدم هذه المواد لاحقًا كأدلة في تقارير حقوقية أو قضايا دولية.</a:t>
            </a:r>
            <a:endParaRPr kumimoji="0" lang="ar-SA" sz="1600" i="0" u="none" strike="noStrike" kern="1200" cap="none" spc="30" normalizeH="0" noProof="0" dirty="0" smtClean="0">
              <a:ln>
                <a:noFill/>
              </a:ln>
              <a:solidFill>
                <a:prstClr val="black"/>
              </a:solidFill>
              <a:effectLst/>
              <a:uLnTx/>
              <a:uFillTx/>
              <a:latin typeface="Simplified Arabic" pitchFamily="18" charset="-78"/>
              <a:cs typeface="+mj-cs"/>
            </a:endParaRPr>
          </a:p>
          <a:p>
            <a:pPr marL="342900" lvl="0" indent="-342900" algn="just" rtl="1">
              <a:lnSpc>
                <a:spcPct val="150000"/>
              </a:lnSpc>
              <a:buFont typeface="Wingdings" pitchFamily="2" charset="2"/>
              <a:buChar char="Ø"/>
              <a:defRPr/>
            </a:pP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دور في الحملات الرقمية والمناصرة:</a:t>
            </a:r>
            <a:r>
              <a:rPr kumimoji="0" lang="ar-SA" sz="1900" b="1" i="0" u="none" strike="noStrike" kern="1200" cap="none" spc="30" normalizeH="0" noProof="0" dirty="0" smtClean="0">
                <a:ln>
                  <a:noFill/>
                </a:ln>
                <a:solidFill>
                  <a:prstClr val="black"/>
                </a:solidFill>
                <a:effectLst/>
                <a:uLnTx/>
                <a:uFillTx/>
                <a:latin typeface="Simplified Arabic" pitchFamily="18" charset="-78"/>
                <a:ea typeface="+mn-ea"/>
                <a:cs typeface="Times New Roman" panose="02020603050405020304" pitchFamily="18" charset="0"/>
              </a:rPr>
              <a:t> </a:t>
            </a:r>
            <a:r>
              <a:rPr lang="ar-SA" sz="1600" dirty="0"/>
              <a:t>لعب المواطنون دورًا فاعلًا في إطلاق حملات عبر الإنترنت للمطالبة بالتغيير أو الدفاع عن قضايا بيئية، إنسانية، أو تعليمية. هذه الحملات غالبًا ما تنطلق من منصات فردية أو جماعية يقودها أشخاص عاديون، وتحقق تأثيرًا واسعًا</a:t>
            </a:r>
            <a:r>
              <a:rPr lang="ar-SA" sz="2000" dirty="0"/>
              <a:t>.</a:t>
            </a:r>
            <a:endPar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621191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27DDB-5445-70A9-3B4A-B06A214127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366805F-8ED2-D3C1-1F3A-8C2399590A0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52D0102B-7E2B-A37E-6165-9052A40BDEA8}"/>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3"/>
            <a:ext cx="3385474" cy="2039965"/>
          </a:xfrm>
          <a:prstGeom prst="rect">
            <a:avLst/>
          </a:prstGeom>
        </p:spPr>
      </p:pic>
      <p:sp>
        <p:nvSpPr>
          <p:cNvPr id="2" name="Right Triangle 1">
            <a:extLst>
              <a:ext uri="{FF2B5EF4-FFF2-40B4-BE49-F238E27FC236}">
                <a16:creationId xmlns:a16="http://schemas.microsoft.com/office/drawing/2014/main" id="{B901DCC4-7574-DF57-ABC4-362A96989B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792F264-54BE-1971-13EC-792DA1D84F7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2DF7E2B-BE4C-F75D-4519-6FC2F5932CD1}"/>
              </a:ext>
            </a:extLst>
          </p:cNvPr>
          <p:cNvSpPr txBox="1"/>
          <p:nvPr/>
        </p:nvSpPr>
        <p:spPr>
          <a:xfrm>
            <a:off x="4689258" y="1412953"/>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الفرص التي توفرها صحافة المواطن</a:t>
            </a:r>
          </a:p>
        </p:txBody>
      </p:sp>
      <p:sp>
        <p:nvSpPr>
          <p:cNvPr id="28" name="Rectangle 27">
            <a:extLst>
              <a:ext uri="{FF2B5EF4-FFF2-40B4-BE49-F238E27FC236}">
                <a16:creationId xmlns:a16="http://schemas.microsoft.com/office/drawing/2014/main" id="{1328BFB7-C98B-A4DE-F8EA-E34C836022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7C61918-7BA3-1881-AE46-8D6E5B38DE81}"/>
              </a:ext>
            </a:extLst>
          </p:cNvPr>
          <p:cNvSpPr txBox="1"/>
          <p:nvPr/>
        </p:nvSpPr>
        <p:spPr>
          <a:xfrm>
            <a:off x="3670820" y="2263532"/>
            <a:ext cx="8417320" cy="6209392"/>
          </a:xfrm>
          <a:prstGeom prst="rect">
            <a:avLst/>
          </a:prstGeom>
          <a:noFill/>
        </p:spPr>
        <p:txBody>
          <a:bodyPr wrap="square" rtlCol="0">
            <a:spAutoFit/>
          </a:bodyPr>
          <a:lstStyle/>
          <a:p>
            <a:pPr marL="342900" indent="-342900" algn="just" rtl="1">
              <a:lnSpc>
                <a:spcPct val="150000"/>
              </a:lnSpc>
              <a:buFont typeface="Wingdings" pitchFamily="2" charset="2"/>
              <a:buChar char="Ø"/>
              <a:defRPr/>
            </a:pP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كسر الاحتكار الإعلامي </a:t>
            </a: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التقليدي: </a:t>
            </a:r>
            <a:r>
              <a:rPr lang="ar-SA" sz="1600" dirty="0"/>
              <a:t>صحافة المواطن تُعد أداة قوية في مواجهة هيمنة المؤسسات الإعلامية الكبرى التي قد تحتكر الرواية أو تتبع أجندات معينة. فهي تتيح لأي فرد نقل الأحداث من وجهة نظره، مما يخلق تنوعًا في المصادر والروايات ويعزز التعددية الإعلامية.</a:t>
            </a:r>
          </a:p>
          <a:p>
            <a:pPr marL="342900" indent="-342900" algn="just" rtl="1">
              <a:lnSpc>
                <a:spcPct val="150000"/>
              </a:lnSpc>
              <a:buFont typeface="Wingdings" pitchFamily="2" charset="2"/>
              <a:buChar char="Ø"/>
              <a:defRPr/>
            </a:pP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تغطية </a:t>
            </a: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الأحداث في مناطق يصعب الوصول </a:t>
            </a:r>
            <a:r>
              <a:rPr kumimoji="0" lang="ar-SA" sz="1600" b="1" i="0" u="none" strike="noStrike" kern="1200" cap="none" spc="30" normalizeH="0" baseline="0" noProof="0" dirty="0" smtClean="0">
                <a:ln>
                  <a:noFill/>
                </a:ln>
                <a:solidFill>
                  <a:prstClr val="black"/>
                </a:solidFill>
                <a:effectLst/>
                <a:uLnTx/>
                <a:uFillTx/>
                <a:latin typeface="Simplified Arabic" pitchFamily="18" charset="-78"/>
                <a:cs typeface="Times New Roman" panose="02020603050405020304" pitchFamily="18" charset="0"/>
              </a:rPr>
              <a:t>إليها:</a:t>
            </a:r>
            <a:r>
              <a:rPr lang="ar-SA" sz="1600" dirty="0"/>
              <a:t>في كثير من الأحيان، لا يستطيع الصحفيون المحترفون الوصول إلى أماكن نائية، خطرة، أو مغلقة أمنيًا. هنا يلعب المواطن دورًا حيويًا في نقل الحدث، خاصة في الأزمات أو الكوارث، ليصبح عيونًا تنقل الحقيقة من الداخل.</a:t>
            </a:r>
          </a:p>
          <a:p>
            <a:pPr marL="342900" indent="-342900" algn="just" rtl="1">
              <a:lnSpc>
                <a:spcPct val="150000"/>
              </a:lnSpc>
              <a:buFont typeface="Wingdings" pitchFamily="2" charset="2"/>
              <a:buChar char="Ø"/>
              <a:defRPr/>
            </a:pP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تغطية </a:t>
            </a: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الأحداث العاجلة بشكل </a:t>
            </a:r>
            <a:r>
              <a:rPr kumimoji="0" lang="ar-SA" sz="1600" b="1" i="0" u="none" strike="noStrike" kern="1200" cap="none" spc="30" normalizeH="0" baseline="0" noProof="0" dirty="0" smtClean="0">
                <a:ln>
                  <a:noFill/>
                </a:ln>
                <a:solidFill>
                  <a:prstClr val="black"/>
                </a:solidFill>
                <a:effectLst/>
                <a:uLnTx/>
                <a:uFillTx/>
                <a:latin typeface="Simplified Arabic" pitchFamily="18" charset="-78"/>
                <a:cs typeface="Times New Roman" panose="02020603050405020304" pitchFamily="18" charset="0"/>
              </a:rPr>
              <a:t>فوري:</a:t>
            </a:r>
            <a:r>
              <a:rPr lang="ar-SA" sz="1600" dirty="0"/>
              <a:t>الميزة الكبرى لصحافة المواطن تكمن في </a:t>
            </a:r>
            <a:r>
              <a:rPr lang="ar-SA" sz="1600" b="1" dirty="0"/>
              <a:t>السرعة</a:t>
            </a:r>
            <a:r>
              <a:rPr lang="ar-SA" sz="1600" dirty="0"/>
              <a:t>. في ظل انتشار الهواتف الذكية، يمكن للمواطن أن يلتقط صورة أو يسجل فيديو ويبثه مباشرة، مما يتيح للعالم رؤية الأحداث لحظة وقوعها قبل أن تصل إليها وسائل الإعلام التقليدية.</a:t>
            </a:r>
          </a:p>
          <a:p>
            <a:pPr marL="342900" lvl="0" indent="-342900" algn="just" rtl="1">
              <a:lnSpc>
                <a:spcPct val="150000"/>
              </a:lnSpc>
              <a:buFont typeface="Wingdings" pitchFamily="2" charset="2"/>
              <a:buChar char="Ø"/>
              <a:defRPr/>
            </a:pP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منصة </a:t>
            </a:r>
            <a:r>
              <a:rPr lang="ar-SA" sz="1900" b="1" spc="30" noProof="0" dirty="0">
                <a:solidFill>
                  <a:prstClr val="black"/>
                </a:solidFill>
                <a:latin typeface="Simplified Arabic" pitchFamily="18" charset="-78"/>
                <a:cs typeface="Times New Roman" panose="02020603050405020304" pitchFamily="18" charset="0"/>
              </a:rPr>
              <a:t>ا</a:t>
            </a:r>
            <a:r>
              <a:rPr lang="ar-SA" sz="1900" b="1" spc="30" dirty="0" smtClean="0">
                <a:solidFill>
                  <a:prstClr val="black"/>
                </a:solidFill>
                <a:latin typeface="Simplified Arabic" pitchFamily="18" charset="-78"/>
                <a:cs typeface="Times New Roman" panose="02020603050405020304" pitchFamily="18" charset="0"/>
              </a:rPr>
              <a:t>ل</a:t>
            </a: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صوت </a:t>
            </a:r>
            <a:r>
              <a:rPr lang="ar-SA" sz="1900" b="1" spc="30" dirty="0" smtClean="0">
                <a:solidFill>
                  <a:prstClr val="black"/>
                </a:solidFill>
                <a:latin typeface="Simplified Arabic" pitchFamily="18" charset="-78"/>
                <a:cs typeface="Times New Roman" panose="02020603050405020304" pitchFamily="18" charset="0"/>
              </a:rPr>
              <a:t>ل</a:t>
            </a:r>
            <a:r>
              <a:rPr kumimoji="0" lang="ar-SA" sz="1900" b="1"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لمهمَّشين</a:t>
            </a:r>
            <a:r>
              <a:rPr lang="ar-SA" sz="1400" b="1" spc="30" dirty="0" smtClean="0">
                <a:solidFill>
                  <a:prstClr val="black"/>
                </a:solidFill>
                <a:latin typeface="Simplified Arabic" pitchFamily="18" charset="-78"/>
                <a:cs typeface="Times New Roman" panose="02020603050405020304" pitchFamily="18" charset="0"/>
              </a:rPr>
              <a:t>: </a:t>
            </a:r>
            <a:r>
              <a:rPr lang="ar-SA" sz="1600" dirty="0"/>
              <a:t>تمنح صحافة المواطن فئات مهمّشة (مثل سكان الأرياف، اللاجئين، الأقليات، الفقراء) وسيلة للتعبير عن معاناتهم، سرد قصصهم، ونقل احتياجاتهم، في وقت قد لا تهتم بهم المؤسسات الإعلامية الكبرى.</a:t>
            </a:r>
            <a:endParaRPr kumimoji="0" lang="ar-SA" sz="1600" b="1" i="0" u="none" strike="noStrike" kern="1200" cap="none" spc="30" normalizeH="0" baseline="0" noProof="0" dirty="0">
              <a:ln>
                <a:noFill/>
              </a:ln>
              <a:solidFill>
                <a:prstClr val="black"/>
              </a:solidFill>
              <a:effectLst/>
              <a:uLnTx/>
              <a:uFillTx/>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0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E2CA3C5E-7B90-D7B2-38A3-9AAEA77F8ADB}"/>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46B36A3A-7F63-277B-7038-E244DB493A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744103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483536" y="1739494"/>
            <a:ext cx="3894015"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 التحديات التي تواجه صحافة المواطن</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spd="slow" p14:dur="2000" advTm="20224"/>
    </mc:Choice>
    <mc:Fallback xmlns="">
      <p:transition spd="slow" advTm="202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9269" b="19269"/>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 التحديات التي تواجه صحافة المواطن</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10989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z="1900" spc="30" dirty="0">
                <a:latin typeface="Simplified Arabic" pitchFamily="18" charset="-78"/>
                <a:cs typeface="+mj-cs"/>
              </a:rPr>
              <a:t>ضعف التحقق من المعلومات.</a:t>
            </a:r>
          </a:p>
          <a:p>
            <a:pPr marL="342900" indent="-342900" algn="just" rtl="1">
              <a:lnSpc>
                <a:spcPct val="150000"/>
              </a:lnSpc>
              <a:buFont typeface="Wingdings" pitchFamily="2" charset="2"/>
              <a:buChar char="Ø"/>
            </a:pPr>
            <a:r>
              <a:rPr lang="ar-SA" sz="1900" spc="30" dirty="0">
                <a:latin typeface="Simplified Arabic" pitchFamily="18" charset="-78"/>
                <a:cs typeface="+mj-cs"/>
              </a:rPr>
              <a:t>انتهاك الخصوصية وحقوق النشر.</a:t>
            </a:r>
          </a:p>
          <a:p>
            <a:pPr marL="342900" indent="-342900" algn="just" rtl="1">
              <a:lnSpc>
                <a:spcPct val="150000"/>
              </a:lnSpc>
              <a:buFont typeface="Wingdings" pitchFamily="2" charset="2"/>
              <a:buChar char="Ø"/>
            </a:pPr>
            <a:r>
              <a:rPr lang="ar-SA" sz="1900" spc="30" dirty="0">
                <a:latin typeface="Simplified Arabic" pitchFamily="18" charset="-78"/>
                <a:cs typeface="+mj-cs"/>
              </a:rPr>
              <a:t>غياب المعايير الأخلاقية.</a:t>
            </a:r>
          </a:p>
          <a:p>
            <a:pPr marL="342900" indent="-342900" algn="just" rtl="1">
              <a:lnSpc>
                <a:spcPct val="150000"/>
              </a:lnSpc>
              <a:buFont typeface="Wingdings" pitchFamily="2" charset="2"/>
              <a:buChar char="Ø"/>
            </a:pPr>
            <a:r>
              <a:rPr lang="ar-SA" sz="1900" spc="30" dirty="0">
                <a:latin typeface="Simplified Arabic" pitchFamily="18" charset="-78"/>
                <a:cs typeface="+mj-cs"/>
              </a:rPr>
              <a:t>سهولة التلاعب بالمحتوى ونشر الشائعات.</a:t>
            </a:r>
          </a:p>
          <a:p>
            <a:pPr marL="342900" indent="-342900" algn="just" rtl="1">
              <a:lnSpc>
                <a:spcPct val="150000"/>
              </a:lnSpc>
              <a:buFont typeface="Wingdings" pitchFamily="2" charset="2"/>
              <a:buChar char="Ø"/>
            </a:pPr>
            <a:r>
              <a:rPr lang="ar-SA" sz="1900" spc="30" dirty="0">
                <a:latin typeface="Simplified Arabic" pitchFamily="18" charset="-78"/>
                <a:cs typeface="+mj-cs"/>
              </a:rPr>
              <a:t>التعرض للرقابة أو التضييق القانوني.</a:t>
            </a:r>
          </a:p>
          <a:p>
            <a:pPr marL="342900" indent="-342900" algn="just" rtl="1">
              <a:lnSpc>
                <a:spcPct val="150000"/>
              </a:lnSpc>
              <a:buFont typeface="Wingdings" pitchFamily="2" charset="2"/>
              <a:buChar char="Ø"/>
            </a:pPr>
            <a:r>
              <a:rPr lang="ar-SA" sz="1900" spc="30" dirty="0">
                <a:latin typeface="Simplified Arabic" pitchFamily="18" charset="-78"/>
                <a:cs typeface="+mj-cs"/>
              </a:rPr>
              <a:t>الاختراقات الأمنية وهجمات الكترونية.</a:t>
            </a:r>
          </a:p>
          <a:p>
            <a:pPr marL="342900" indent="-342900" algn="just" rtl="1">
              <a:lnSpc>
                <a:spcPct val="150000"/>
              </a:lnSpc>
              <a:buFont typeface="Wingdings" pitchFamily="2" charset="2"/>
              <a:buChar char="Ø"/>
            </a:pPr>
            <a:r>
              <a:rPr lang="ar-SA" sz="1900" spc="30" dirty="0">
                <a:latin typeface="Simplified Arabic" pitchFamily="18" charset="-78"/>
                <a:cs typeface="+mj-cs"/>
              </a:rPr>
              <a:t>تأثير الخوارزميات في إبراز محتوى منحاز.</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2</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94E41-0CD7-19F9-2172-F158FF02F9B9}"/>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466773FB-3954-F502-4B43-3DF24933F1A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83A092DC-02B3-B033-38E6-B5A5FAAD113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9269" b="19269"/>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A88476F4-3E2D-8F2C-045D-8CD22AF6FB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5CD668C-BE17-7042-8E97-18288ABC45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4DC4B4F-B46C-C667-7C86-9121078EA49E}"/>
              </a:ext>
            </a:extLst>
          </p:cNvPr>
          <p:cNvSpPr txBox="1"/>
          <p:nvPr/>
        </p:nvSpPr>
        <p:spPr>
          <a:xfrm>
            <a:off x="4689259" y="1412953"/>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 التحديات التي تواجه صحافة المواطن</a:t>
            </a:r>
          </a:p>
        </p:txBody>
      </p:sp>
      <p:sp>
        <p:nvSpPr>
          <p:cNvPr id="28" name="Rectangle 27">
            <a:extLst>
              <a:ext uri="{FF2B5EF4-FFF2-40B4-BE49-F238E27FC236}">
                <a16:creationId xmlns:a16="http://schemas.microsoft.com/office/drawing/2014/main" id="{0D52331C-C58F-7501-F594-F7FBBC034B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7BECF4F5-8D41-1AB4-1E16-30ED3D121B2E}"/>
              </a:ext>
            </a:extLst>
          </p:cNvPr>
          <p:cNvSpPr txBox="1"/>
          <p:nvPr/>
        </p:nvSpPr>
        <p:spPr>
          <a:xfrm>
            <a:off x="3598250" y="2349028"/>
            <a:ext cx="8417320" cy="354847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انتشار الأخبار الزائفة.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نقص المهنية والتحقق.</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قضايا الخصوصية وسياسات وأخلاقيات النشر على منصات التواصل الاجتماعي.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lang="ar-SA" sz="1900"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الذكاء الاصطناعي وصناعة المحتوى الرقمي.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071EDED4-F5CA-746A-29AE-E57AB452D8F8}"/>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1A4686EA-BE03-D9C9-D4B2-19495F6AEA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04645733"/>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91F87-05A4-E436-32FC-B8430CEBAEE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29A838B-E572-14D9-5C60-28E81C75A82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9470EA3-6254-A47E-2D05-428C65707A1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9269" b="19269"/>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EC707E3A-E969-86FC-3261-817DD175117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4B33422-DFEA-7B09-1617-882C84F668D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3C7B28D-37E7-6D9B-B98A-C060654ADEA4}"/>
              </a:ext>
            </a:extLst>
          </p:cNvPr>
          <p:cNvSpPr txBox="1"/>
          <p:nvPr/>
        </p:nvSpPr>
        <p:spPr>
          <a:xfrm>
            <a:off x="4689259" y="1412953"/>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 ال</a:t>
            </a: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انتقادات</a:t>
            </a: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 التي تواجه صحافة المواطن</a:t>
            </a:r>
          </a:p>
        </p:txBody>
      </p:sp>
      <p:sp>
        <p:nvSpPr>
          <p:cNvPr id="28" name="Rectangle 27">
            <a:extLst>
              <a:ext uri="{FF2B5EF4-FFF2-40B4-BE49-F238E27FC236}">
                <a16:creationId xmlns:a16="http://schemas.microsoft.com/office/drawing/2014/main" id="{FCF8FA27-8EA4-6F78-81C0-0235340EF9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C07B83B-3150-E701-424A-DE917410D62E}"/>
              </a:ext>
            </a:extLst>
          </p:cNvPr>
          <p:cNvSpPr txBox="1"/>
          <p:nvPr/>
        </p:nvSpPr>
        <p:spPr>
          <a:xfrm>
            <a:off x="3598250" y="2349028"/>
            <a:ext cx="8417320" cy="40395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يرى المنتقدون لهذا النوع من الصحافة أن المؤيدين لها فشلوا في تعريف مبادئهم تعريفا </a:t>
            </a:r>
            <a:r>
              <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إعلامياً عملياً،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ولذلك فشلوا في جعلها جزء من العمل الإعلامي الروتيني المستمر</a:t>
            </a: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 (الفشل في دمجها في العمل الاعلامي الاحترافي ).</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sz="1900" spc="30" dirty="0">
                <a:solidFill>
                  <a:prstClr val="black"/>
                </a:solidFill>
                <a:latin typeface="Simplified Arabic" pitchFamily="18" charset="-78"/>
                <a:cs typeface="Times New Roman" panose="02020603050405020304" pitchFamily="18" charset="0"/>
              </a:rPr>
              <a:t>أ</a:t>
            </a:r>
            <a:r>
              <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خذ المنتقدون على هذا النوع من الصحافة أنها لم تخرج من السياق التجاري، فهي لم تتجاوز كونها حركة ربحية تسعى لإرضاء مالكي المؤسسات الإعلامية والمعلنين، وهي تفرض رقابة ذاتية لدى الصحفيين العاملين فيها خوفا من إهانة الجمهور، مما يؤثر سلبا على </a:t>
            </a:r>
            <a:r>
              <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استقلالية الصحفي المهنية وجودة تغطيته.</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06A0FF45-B5C2-2D71-AA7C-629F8C881638}"/>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16452E90-2CC3-A713-F1B0-0A023F0859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36359344"/>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133F22-2A7F-B7AF-FECE-09EAB45F2459}"/>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F900DAB4-2E83-417D-CEC5-A931FE82FEC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3E51E6E-A2F5-60E7-BA33-3267AA3E607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9269" b="19269"/>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F58927E1-226F-C56B-03B9-FB205928F6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6540CFFE-5469-9F84-74C8-B012AD35505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E47A59A-AF36-D95B-6E7A-57C0062C090D}"/>
              </a:ext>
            </a:extLst>
          </p:cNvPr>
          <p:cNvSpPr txBox="1"/>
          <p:nvPr/>
        </p:nvSpPr>
        <p:spPr>
          <a:xfrm>
            <a:off x="4689259" y="1412953"/>
            <a:ext cx="4113898"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 ال</a:t>
            </a: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انتقادات</a:t>
            </a: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 التي تواجه صحافة المواطن</a:t>
            </a:r>
          </a:p>
        </p:txBody>
      </p:sp>
      <p:sp>
        <p:nvSpPr>
          <p:cNvPr id="28" name="Rectangle 27">
            <a:extLst>
              <a:ext uri="{FF2B5EF4-FFF2-40B4-BE49-F238E27FC236}">
                <a16:creationId xmlns:a16="http://schemas.microsoft.com/office/drawing/2014/main" id="{52EA1AB1-AC38-B674-69C6-F598E582DFB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5BA4121-C8AA-7BA0-104A-B6DC4AB7349A}"/>
              </a:ext>
            </a:extLst>
          </p:cNvPr>
          <p:cNvSpPr txBox="1"/>
          <p:nvPr/>
        </p:nvSpPr>
        <p:spPr>
          <a:xfrm>
            <a:off x="3598250" y="2349028"/>
            <a:ext cx="8417320" cy="48642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انتقد هذا النوع من الصحافة لاعتماده على استطلاعات الرأي لتحديد مشاكل المجتمع المحلي، وبهذا يحصل الصحفي على فهم سطحي لمواقف وآراء المواطنين وهذا عكس الفهم الدقيق للنظرية بأن يكون المواطنون مشاركين حقيقيين في وضع أجندة الأخبار، وليس التفاعل مع أجندة كانت محضرة مسبقا من الإعلاميين.</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يجادل البعض بأن الهواة الذين ينتجون المحتوى الرقمي وينشرونه لا يأخذون في الحسبان أخلاقيات الإعلام (الدقة والموضوعية والتحقق من مصدر الخبر).</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هناك أيضًا قضايا حاسمة تنظم العمل الصحفي المهني كحقوق النشر والخصوصية والأطر القانونية التي تنظم العمل الصحفي.</a:t>
            </a:r>
          </a:p>
          <a:p>
            <a:pPr marR="0" lvl="0" algn="just" defTabSz="914400" rtl="1" eaLnBrk="1" fontAlgn="auto" latinLnBrk="0" hangingPunct="1">
              <a:lnSpc>
                <a:spcPct val="150000"/>
              </a:lnSpc>
              <a:spcBef>
                <a:spcPts val="0"/>
              </a:spcBef>
              <a:spcAft>
                <a:spcPts val="0"/>
              </a:spcAft>
              <a:buClrTx/>
              <a:buSzTx/>
              <a:tabLst/>
              <a:defRPr/>
            </a:pPr>
            <a:endParaRPr kumimoji="0" lang="ar-SA" sz="190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1"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8B84A043-60C9-3A6C-F5B2-36A99FDB5FAC}"/>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709C63E-C211-298E-6FD8-8B51386226F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9981100"/>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852204" y="1622658"/>
            <a:ext cx="9017411"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8125728" y="1708321"/>
            <a:ext cx="1253868" cy="646331"/>
          </a:xfrm>
          <a:prstGeom prst="rect">
            <a:avLst/>
          </a:prstGeom>
          <a:noFill/>
        </p:spPr>
        <p:txBody>
          <a:bodyPr wrap="none" rtlCol="0">
            <a:spAutoFit/>
          </a:bodyPr>
          <a:lstStyle/>
          <a:p>
            <a:pPr algn="just" rtl="1"/>
            <a:r>
              <a:rPr lang="ar-SA" sz="36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الخاتمة</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6582170"/>
      </p:ext>
    </p:extLst>
  </p:cSld>
  <p:clrMapOvr>
    <a:masterClrMapping/>
  </p:clrMapOvr>
  <mc:AlternateContent xmlns:mc="http://schemas.openxmlformats.org/markup-compatibility/2006" xmlns:p14="http://schemas.microsoft.com/office/powerpoint/2010/main">
    <mc:Choice Requires="p14">
      <p:transition spd="slow" p14:dur="2000" advTm="3770"/>
    </mc:Choice>
    <mc:Fallback xmlns="">
      <p:transition spd="slow" advTm="377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8F7D5-568E-00BB-6EAB-BA6F1E8EE5F0}"/>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058A4C60-DEB6-05F1-7961-D12D7394F80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B8337F0-CBEF-75A1-8614-DE6D9E5414C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7024" r="7024"/>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4A9ED0D2-9EF6-F8DD-7355-B84E860D010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40E29D9-EA3C-A314-4FFE-5CE06E7E811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2B8A22A-93BB-81FF-FE30-5A746E8D8353}"/>
              </a:ext>
            </a:extLst>
          </p:cNvPr>
          <p:cNvSpPr txBox="1"/>
          <p:nvPr/>
        </p:nvSpPr>
        <p:spPr>
          <a:xfrm>
            <a:off x="4689258" y="1412953"/>
            <a:ext cx="739888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noProof="0" dirty="0" smtClean="0">
                <a:solidFill>
                  <a:srgbClr val="00B0F0"/>
                </a:solidFill>
                <a:latin typeface="Simplified Arabic" pitchFamily="18" charset="-78"/>
                <a:cs typeface="Simplified Arabic" pitchFamily="18" charset="-78"/>
              </a:rPr>
              <a:t>ملخص</a:t>
            </a:r>
            <a:endPar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15" name="TextBox 14">
            <a:extLst>
              <a:ext uri="{FF2B5EF4-FFF2-40B4-BE49-F238E27FC236}">
                <a16:creationId xmlns:a16="http://schemas.microsoft.com/office/drawing/2014/main" id="{7B3DCECF-2A0E-A0BD-7358-25C927915804}"/>
              </a:ext>
            </a:extLst>
          </p:cNvPr>
          <p:cNvSpPr txBox="1"/>
          <p:nvPr/>
        </p:nvSpPr>
        <p:spPr>
          <a:xfrm>
            <a:off x="3598250" y="2349028"/>
            <a:ext cx="8247386" cy="3277820"/>
          </a:xfrm>
          <a:prstGeom prst="rect">
            <a:avLst/>
          </a:prstGeom>
          <a:noFill/>
        </p:spPr>
        <p:txBody>
          <a:bodyPr wrap="square" rtlCol="0">
            <a:spAutoFit/>
          </a:bodyPr>
          <a:lstStyle/>
          <a:p>
            <a:pPr marL="457200" indent="-457200" algn="just" rtl="1">
              <a:lnSpc>
                <a:spcPct val="150000"/>
              </a:lnSpc>
              <a:buFont typeface="+mj-lt"/>
              <a:buAutoNum type="arabicPeriod"/>
            </a:pPr>
            <a:r>
              <a:rPr lang="ar-SA" sz="2000" spc="30" dirty="0" smtClean="0">
                <a:solidFill>
                  <a:prstClr val="black"/>
                </a:solidFill>
                <a:latin typeface="Simplified Arabic" pitchFamily="18" charset="-78"/>
                <a:cs typeface="Times New Roman" panose="02020603050405020304" pitchFamily="18" charset="0"/>
              </a:rPr>
              <a:t>اهم ماجاء في هذة المحاضرة التعريف </a:t>
            </a:r>
            <a:r>
              <a:rPr lang="ar-SA" sz="2000" b="1" dirty="0">
                <a:solidFill>
                  <a:srgbClr val="00B0F0"/>
                </a:solidFill>
                <a:latin typeface="Simplified Arabic" pitchFamily="18" charset="-78"/>
                <a:cs typeface="Simplified Arabic" pitchFamily="18" charset="-78"/>
              </a:rPr>
              <a:t>الاتجاهات الحديثة في استخدام الفيديو والصوت في الإعلام </a:t>
            </a:r>
            <a:r>
              <a:rPr lang="ar-SA" sz="2000" b="1" dirty="0" smtClean="0">
                <a:solidFill>
                  <a:srgbClr val="00B0F0"/>
                </a:solidFill>
                <a:latin typeface="Simplified Arabic" pitchFamily="18" charset="-78"/>
                <a:cs typeface="Simplified Arabic" pitchFamily="18" charset="-78"/>
              </a:rPr>
              <a:t>الرقمي كمقدمة للدخول في مصطلح </a:t>
            </a:r>
            <a:r>
              <a:rPr lang="ar-SA" sz="2000" spc="30" dirty="0" smtClean="0">
                <a:solidFill>
                  <a:prstClr val="black"/>
                </a:solidFill>
                <a:latin typeface="Simplified Arabic" pitchFamily="18" charset="-78"/>
                <a:cs typeface="Times New Roman" panose="02020603050405020304" pitchFamily="18" charset="0"/>
              </a:rPr>
              <a:t> صحافة المواطن </a:t>
            </a:r>
            <a:r>
              <a:rPr lang="ar-EG" sz="2000" spc="30" dirty="0">
                <a:latin typeface="Simplified Arabic" pitchFamily="18" charset="-78"/>
              </a:rPr>
              <a:t>مفهوم </a:t>
            </a:r>
            <a:r>
              <a:rPr lang="ar-SA" sz="2000" spc="30" dirty="0" smtClean="0">
                <a:latin typeface="Simplified Arabic" pitchFamily="18" charset="-78"/>
              </a:rPr>
              <a:t>إعلام</a:t>
            </a:r>
            <a:r>
              <a:rPr lang="ar-EG" sz="2000" spc="30" dirty="0" smtClean="0">
                <a:latin typeface="Simplified Arabic" pitchFamily="18" charset="-78"/>
              </a:rPr>
              <a:t> المواط</a:t>
            </a:r>
            <a:r>
              <a:rPr lang="ar-SA" sz="2000" spc="30" dirty="0" smtClean="0">
                <a:latin typeface="Simplified Arabic" pitchFamily="18" charset="-78"/>
              </a:rPr>
              <a:t>ن </a:t>
            </a:r>
            <a:r>
              <a:rPr lang="ar-SA" sz="2000" spc="30" dirty="0" smtClean="0">
                <a:latin typeface="Simplified Arabic" pitchFamily="18" charset="-78"/>
              </a:rPr>
              <a:t>(</a:t>
            </a:r>
            <a:r>
              <a:rPr lang="ar-EG" sz="2000" spc="30" dirty="0" smtClean="0">
                <a:latin typeface="Simplified Arabic" pitchFamily="18" charset="-78"/>
              </a:rPr>
              <a:t>نشأة </a:t>
            </a:r>
            <a:r>
              <a:rPr lang="ar-EG" sz="2000" spc="30" dirty="0">
                <a:latin typeface="Simplified Arabic" pitchFamily="18" charset="-78"/>
              </a:rPr>
              <a:t>وتطور المفهوم مع تطور الإنترنت ووسائل التواصل </a:t>
            </a:r>
            <a:r>
              <a:rPr lang="ar-EG" sz="2000" spc="30" dirty="0" smtClean="0">
                <a:latin typeface="Simplified Arabic" pitchFamily="18" charset="-78"/>
              </a:rPr>
              <a:t>الاجتماعي</a:t>
            </a:r>
            <a:r>
              <a:rPr lang="ar-SA" sz="2000" spc="30" dirty="0" smtClean="0">
                <a:latin typeface="Simplified Arabic" pitchFamily="18" charset="-78"/>
              </a:rPr>
              <a:t>)</a:t>
            </a:r>
            <a:r>
              <a:rPr lang="ar-EG" sz="2000" spc="30" dirty="0" smtClean="0">
                <a:latin typeface="Simplified Arabic" pitchFamily="18" charset="-78"/>
              </a:rPr>
              <a:t>.أسباب </a:t>
            </a:r>
            <a:r>
              <a:rPr lang="ar-EG" sz="2000" spc="30" dirty="0">
                <a:latin typeface="Simplified Arabic" pitchFamily="18" charset="-78"/>
              </a:rPr>
              <a:t>وعوامل ظهور صحافة </a:t>
            </a:r>
            <a:r>
              <a:rPr lang="ar-EG" sz="2000" spc="30" dirty="0" smtClean="0">
                <a:latin typeface="Simplified Arabic" pitchFamily="18" charset="-78"/>
              </a:rPr>
              <a:t>المواطن</a:t>
            </a:r>
            <a:r>
              <a:rPr lang="ar-SA" sz="2000" spc="30" dirty="0" smtClean="0">
                <a:latin typeface="Simplified Arabic" pitchFamily="18" charset="-78"/>
              </a:rPr>
              <a:t> و</a:t>
            </a:r>
            <a:r>
              <a:rPr lang="ar-EG" sz="2000" spc="30" dirty="0" smtClean="0">
                <a:latin typeface="Simplified Arabic" pitchFamily="18" charset="-78"/>
              </a:rPr>
              <a:t>خصائص </a:t>
            </a:r>
            <a:r>
              <a:rPr lang="ar-EG" sz="2000" spc="30" dirty="0">
                <a:latin typeface="Simplified Arabic" pitchFamily="18" charset="-78"/>
              </a:rPr>
              <a:t>صحافة </a:t>
            </a:r>
            <a:r>
              <a:rPr lang="ar-EG" sz="2000" spc="30" dirty="0" smtClean="0">
                <a:latin typeface="Simplified Arabic" pitchFamily="18" charset="-78"/>
              </a:rPr>
              <a:t>المواطن</a:t>
            </a:r>
            <a:r>
              <a:rPr lang="ar-SA" sz="2000" spc="30" dirty="0" smtClean="0">
                <a:latin typeface="Simplified Arabic" pitchFamily="18" charset="-78"/>
              </a:rPr>
              <a:t>. </a:t>
            </a:r>
            <a:r>
              <a:rPr lang="ar-EG" sz="2000" spc="30" dirty="0" smtClean="0">
                <a:latin typeface="Simplified Arabic" pitchFamily="18" charset="-78"/>
              </a:rPr>
              <a:t>أشكال </a:t>
            </a:r>
            <a:r>
              <a:rPr lang="ar-EG" sz="2000" spc="30" dirty="0">
                <a:latin typeface="Simplified Arabic" pitchFamily="18" charset="-78"/>
              </a:rPr>
              <a:t>صحافة </a:t>
            </a:r>
            <a:r>
              <a:rPr lang="ar-EG" sz="2000" spc="30" dirty="0" smtClean="0">
                <a:latin typeface="Simplified Arabic" pitchFamily="18" charset="-78"/>
              </a:rPr>
              <a:t>المواطن</a:t>
            </a:r>
            <a:r>
              <a:rPr lang="ar-SA" sz="2000" spc="30" dirty="0" smtClean="0">
                <a:latin typeface="Simplified Arabic" pitchFamily="18" charset="-78"/>
              </a:rPr>
              <a:t>. الفرص التي توفرها صحافة المواطن . والتحديات والانتقادات التي تواجه صحافة المواطن  </a:t>
            </a:r>
            <a:r>
              <a:rPr lang="ar-SA" sz="2000" spc="30" dirty="0" smtClean="0">
                <a:latin typeface="Simplified Arabic" pitchFamily="18" charset="-78"/>
              </a:rPr>
              <a:t>اخيراً الاستنتاجات حول صحافة المواطن</a:t>
            </a:r>
            <a:endParaRPr kumimoji="0" lang="ar-SA"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E5419C56-FF17-7357-158B-846ED4C5F53E}"/>
              </a:ext>
            </a:extLst>
          </p:cNvPr>
          <p:cNvSpPr txBox="1"/>
          <p:nvPr/>
        </p:nvSpPr>
        <p:spPr>
          <a:xfrm>
            <a:off x="3523263" y="1370818"/>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9" name="Graphic 21">
            <a:extLst>
              <a:ext uri="{FF2B5EF4-FFF2-40B4-BE49-F238E27FC236}">
                <a16:creationId xmlns:a16="http://schemas.microsoft.com/office/drawing/2014/main" id="{C3879374-D4F7-7ED9-809C-662F509D85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57DB8980-47B7-3A04-A139-12604B3083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62300582"/>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8F7D5-568E-00BB-6EAB-BA6F1E8EE5F0}"/>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058A4C60-DEB6-05F1-7961-D12D7394F80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B8337F0-CBEF-75A1-8614-DE6D9E5414C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7024" r="7024"/>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4A9ED0D2-9EF6-F8DD-7355-B84E860D010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40E29D9-EA3C-A314-4FFE-5CE06E7E811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2B8A22A-93BB-81FF-FE30-5A746E8D8353}"/>
              </a:ext>
            </a:extLst>
          </p:cNvPr>
          <p:cNvSpPr txBox="1"/>
          <p:nvPr/>
        </p:nvSpPr>
        <p:spPr>
          <a:xfrm>
            <a:off x="4689258" y="1412953"/>
            <a:ext cx="739888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المحاضرة</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القادمة </a:t>
            </a:r>
            <a:endPar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15" name="TextBox 14">
            <a:extLst>
              <a:ext uri="{FF2B5EF4-FFF2-40B4-BE49-F238E27FC236}">
                <a16:creationId xmlns:a16="http://schemas.microsoft.com/office/drawing/2014/main" id="{7B3DCECF-2A0E-A0BD-7358-25C927915804}"/>
              </a:ext>
            </a:extLst>
          </p:cNvPr>
          <p:cNvSpPr txBox="1"/>
          <p:nvPr/>
        </p:nvSpPr>
        <p:spPr>
          <a:xfrm>
            <a:off x="3840753" y="2816846"/>
            <a:ext cx="8247386" cy="2024978"/>
          </a:xfrm>
          <a:prstGeom prst="rect">
            <a:avLst/>
          </a:prstGeom>
          <a:noFill/>
        </p:spPr>
        <p:txBody>
          <a:bodyPr wrap="square" rtlCol="0">
            <a:spAutoFit/>
          </a:bodyPr>
          <a:lstStyle/>
          <a:p>
            <a:pPr marL="457200" indent="-457200" algn="just" rtl="1">
              <a:lnSpc>
                <a:spcPct val="150000"/>
              </a:lnSpc>
              <a:buFont typeface="Wingdings" panose="05000000000000000000" pitchFamily="2" charset="2"/>
              <a:buChar char="q"/>
            </a:pPr>
            <a:r>
              <a:rPr lang="ar-SA" sz="2400" spc="30" dirty="0">
                <a:solidFill>
                  <a:prstClr val="black"/>
                </a:solidFill>
                <a:latin typeface="Simplified Arabic" pitchFamily="18" charset="-78"/>
                <a:cs typeface="Times New Roman" panose="02020603050405020304" pitchFamily="18" charset="0"/>
              </a:rPr>
              <a:t>سوف نناقش دراسة حالة بعنوان </a:t>
            </a:r>
            <a:r>
              <a:rPr lang="ar-SA" sz="2400" spc="30" dirty="0" smtClean="0">
                <a:solidFill>
                  <a:prstClr val="black"/>
                </a:solidFill>
                <a:latin typeface="Simplified Arabic" pitchFamily="18" charset="-78"/>
                <a:cs typeface="Times New Roman" panose="02020603050405020304" pitchFamily="18" charset="0"/>
              </a:rPr>
              <a:t>تأثير إعلام المواطن في تغطية الأزمات أوالنزاعات.</a:t>
            </a:r>
            <a:endParaRPr kumimoji="0" lang="ar-SA" sz="19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E5419C56-FF17-7357-158B-846ED4C5F53E}"/>
              </a:ext>
            </a:extLst>
          </p:cNvPr>
          <p:cNvSpPr txBox="1"/>
          <p:nvPr/>
        </p:nvSpPr>
        <p:spPr>
          <a:xfrm>
            <a:off x="3523263" y="1370818"/>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2</a:t>
            </a: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9" name="Graphic 21">
            <a:extLst>
              <a:ext uri="{FF2B5EF4-FFF2-40B4-BE49-F238E27FC236}">
                <a16:creationId xmlns:a16="http://schemas.microsoft.com/office/drawing/2014/main" id="{C3879374-D4F7-7ED9-809C-662F509D85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a16="http://schemas.microsoft.com/office/drawing/2014/main" id="{57DB8980-47B7-3A04-A139-12604B3083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83203294"/>
      </p:ext>
    </p:extLst>
  </p:cSld>
  <p:clrMapOvr>
    <a:masterClrMapping/>
  </p:clrMapOvr>
  <mc:AlternateContent xmlns:mc="http://schemas.openxmlformats.org/markup-compatibility/2006" xmlns:p14="http://schemas.microsoft.com/office/powerpoint/2010/main">
    <mc:Choice Requires="p14">
      <p:transition spd="slow" p14:dur="2000" advTm="256143"/>
    </mc:Choice>
    <mc:Fallback xmlns="">
      <p:transition spd="slow" advTm="2561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7" name="Rectangle 26"/>
          <p:cNvSpPr/>
          <p:nvPr/>
        </p:nvSpPr>
        <p:spPr>
          <a:xfrm>
            <a:off x="672870" y="5637920"/>
            <a:ext cx="2704587" cy="664028"/>
          </a:xfrm>
          <a:prstGeom prst="rect">
            <a:avLst/>
          </a:prstGeom>
        </p:spPr>
        <p:txBody>
          <a:bodyPr wrap="none">
            <a:spAutoFit/>
          </a:bodyPr>
          <a:lstStyle/>
          <a:p>
            <a:pPr lvl="0" algn="ctr">
              <a:lnSpc>
                <a:spcPct val="150000"/>
              </a:lnSpc>
              <a:spcBef>
                <a:spcPct val="20000"/>
              </a:spcBef>
              <a:defRPr/>
            </a:pPr>
            <a:r>
              <a:rPr lang="ar-SA" sz="2800" b="1" dirty="0" smtClean="0">
                <a:solidFill>
                  <a:schemeClr val="bg1"/>
                </a:solidFill>
                <a:latin typeface="Cascadia Code" panose="020B0609020000020004" pitchFamily="49" charset="0"/>
                <a:ea typeface="Cascadia Code" panose="020B0609020000020004" pitchFamily="49" charset="0"/>
                <a:cs typeface="Cascadia Code" panose="020B0609020000020004" pitchFamily="49" charset="0"/>
              </a:rPr>
              <a:t>شكراً </a:t>
            </a:r>
            <a:r>
              <a:rPr lang="ar-SA" sz="2800" b="1" dirty="0" smtClean="0">
                <a:solidFill>
                  <a:schemeClr val="bg1"/>
                </a:solidFill>
                <a:latin typeface="Cascadia Code" panose="020B0609020000020004" pitchFamily="49" charset="0"/>
                <a:ea typeface="Cascadia Code" panose="020B0609020000020004" pitchFamily="49" charset="0"/>
                <a:cs typeface="Cascadia Code" panose="020B0609020000020004" pitchFamily="49" charset="0"/>
              </a:rPr>
              <a:t>لحضوركم</a:t>
            </a:r>
            <a:endParaRPr lang="ar-SA" sz="2800" b="1" dirty="0">
              <a:solidFill>
                <a:schemeClr val="bg1"/>
              </a:solidFill>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09F48B4-59E0-4411-8FE5-B0540B7B7A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8F489A2-DBD6-4160-9924-B654DB4B86E9}">
  <ds:schemaRefs>
    <ds:schemaRef ds:uri="http://schemas.microsoft.com/sharepoint/v3/contenttype/forms"/>
  </ds:schemaRefs>
</ds:datastoreItem>
</file>

<file path=customXml/itemProps3.xml><?xml version="1.0" encoding="utf-8"?>
<ds:datastoreItem xmlns:ds="http://schemas.openxmlformats.org/officeDocument/2006/customXml" ds:itemID="{E43B2208-52EF-42CA-B965-3CB7DCC87174}">
  <ds:schemaRefs>
    <ds:schemaRef ds:uri="http://purl.org/dc/dcmitype/"/>
    <ds:schemaRef ds:uri="http://schemas.microsoft.com/office/2006/documentManagement/types"/>
    <ds:schemaRef ds:uri="http://schemas.microsoft.com/office/2006/metadata/properties"/>
    <ds:schemaRef ds:uri="http://schemas.microsoft.com/office/infopath/2007/PartnerControls"/>
    <ds:schemaRef ds:uri="http://purl.org/dc/terms/"/>
    <ds:schemaRef ds:uri="http://schemas.openxmlformats.org/package/2006/metadata/core-properties"/>
    <ds:schemaRef ds:uri="http://www.w3.org/XML/1998/namespace"/>
    <ds:schemaRef ds:uri="http://purl.org/dc/elements/1.1/"/>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7526</TotalTime>
  <Words>2933</Words>
  <Application>Microsoft Office PowerPoint</Application>
  <PresentationFormat>Widescreen</PresentationFormat>
  <Paragraphs>383</Paragraphs>
  <Slides>43</Slides>
  <Notes>35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43</vt:i4>
      </vt:variant>
    </vt:vector>
  </HeadingPairs>
  <TitlesOfParts>
    <vt:vector size="57" baseType="lpstr">
      <vt:lpstr>Alexandria</vt:lpstr>
      <vt:lpstr>Arial</vt:lpstr>
      <vt:lpstr>Calibri</vt:lpstr>
      <vt:lpstr>Calibri Light</vt:lpstr>
      <vt:lpstr>Cascadia Code</vt:lpstr>
      <vt:lpstr>Roboto Light</vt:lpstr>
      <vt:lpstr>Simplified Arabic</vt:lpstr>
      <vt:lpstr>Tajawal Medium</vt:lpstr>
      <vt:lpstr>The Year of Handicrafts</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263</cp:revision>
  <dcterms:created xsi:type="dcterms:W3CDTF">2023-04-29T09:08:23Z</dcterms:created>
  <dcterms:modified xsi:type="dcterms:W3CDTF">2025-06-12T16:16:10Z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