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quickStyle8.xml" ContentType="application/vnd.openxmlformats-officedocument.drawingml.diagramStyle+xml"/>
  <Override PartName="/ppt/diagrams/quickStyle6.xml" ContentType="application/vnd.openxmlformats-officedocument.drawingml.diagramStyle+xml"/>
  <Override PartName="/ppt/diagrams/drawing7.xml" ContentType="application/vnd.ms-office.drawingml.diagramDrawing+xml"/>
  <Override PartName="/ppt/diagrams/layout6.xml" ContentType="application/vnd.openxmlformats-officedocument.drawingml.diagramLayout+xml"/>
  <Override PartName="/ppt/diagrams/drawing6.xml" ContentType="application/vnd.ms-office.drawingml.diagramDrawing+xml"/>
  <Override PartName="/ppt/diagrams/layout8.xml" ContentType="application/vnd.openxmlformats-officedocument.drawingml.diagramLayout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layout7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quickStyle7.xml" ContentType="application/vnd.openxmlformats-officedocument.drawingml.diagramStyle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6.xml" ContentType="application/vnd.openxmlformats-officedocument.drawingml.diagramColors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colors7.xml" ContentType="application/vnd.openxmlformats-officedocument.drawingml.diagramColors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34"/>
  </p:notesMasterIdLst>
  <p:sldIdLst>
    <p:sldId id="303" r:id="rId2"/>
    <p:sldId id="542" r:id="rId3"/>
    <p:sldId id="507" r:id="rId4"/>
    <p:sldId id="543" r:id="rId5"/>
    <p:sldId id="544" r:id="rId6"/>
    <p:sldId id="518" r:id="rId7"/>
    <p:sldId id="545" r:id="rId8"/>
    <p:sldId id="546" r:id="rId9"/>
    <p:sldId id="547" r:id="rId10"/>
    <p:sldId id="524" r:id="rId11"/>
    <p:sldId id="548" r:id="rId12"/>
    <p:sldId id="549" r:id="rId13"/>
    <p:sldId id="525" r:id="rId14"/>
    <p:sldId id="527" r:id="rId15"/>
    <p:sldId id="550" r:id="rId16"/>
    <p:sldId id="526" r:id="rId17"/>
    <p:sldId id="551" r:id="rId18"/>
    <p:sldId id="552" r:id="rId19"/>
    <p:sldId id="508" r:id="rId20"/>
    <p:sldId id="553" r:id="rId21"/>
    <p:sldId id="559" r:id="rId22"/>
    <p:sldId id="554" r:id="rId23"/>
    <p:sldId id="555" r:id="rId24"/>
    <p:sldId id="556" r:id="rId25"/>
    <p:sldId id="540" r:id="rId26"/>
    <p:sldId id="541" r:id="rId27"/>
    <p:sldId id="557" r:id="rId28"/>
    <p:sldId id="558" r:id="rId29"/>
    <p:sldId id="561" r:id="rId30"/>
    <p:sldId id="560" r:id="rId31"/>
    <p:sldId id="562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2"/>
            <p14:sldId id="507"/>
            <p14:sldId id="543"/>
            <p14:sldId id="544"/>
            <p14:sldId id="518"/>
            <p14:sldId id="545"/>
            <p14:sldId id="546"/>
            <p14:sldId id="547"/>
            <p14:sldId id="524"/>
            <p14:sldId id="548"/>
            <p14:sldId id="549"/>
            <p14:sldId id="525"/>
            <p14:sldId id="527"/>
            <p14:sldId id="550"/>
            <p14:sldId id="526"/>
            <p14:sldId id="551"/>
            <p14:sldId id="552"/>
            <p14:sldId id="508"/>
            <p14:sldId id="553"/>
            <p14:sldId id="559"/>
            <p14:sldId id="554"/>
            <p14:sldId id="555"/>
            <p14:sldId id="556"/>
            <p14:sldId id="540"/>
            <p14:sldId id="541"/>
            <p14:sldId id="557"/>
            <p14:sldId id="558"/>
            <p14:sldId id="561"/>
            <p14:sldId id="560"/>
            <p14:sldId id="56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نمط فاتح 2 - تميي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نمط فاتح 2 - تميي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5C3FBE-DA2D-4C7B-9A2A-943244A193F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0AC860F-FF1F-4D88-8753-30AF2D840492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من خلال البرنامج نفسه</a:t>
          </a:r>
        </a:p>
      </dgm:t>
    </dgm:pt>
    <dgm:pt modelId="{FAF08EA2-5F46-417B-9B15-584AF55458F5}" type="parTrans" cxnId="{30A021E9-C394-4E44-94E9-D4FE46F26F85}">
      <dgm:prSet/>
      <dgm:spPr/>
      <dgm:t>
        <a:bodyPr/>
        <a:lstStyle/>
        <a:p>
          <a:pPr rtl="1"/>
          <a:endParaRPr lang="ar-EG"/>
        </a:p>
      </dgm:t>
    </dgm:pt>
    <dgm:pt modelId="{645318E9-7C19-457E-BE01-F174117AC9E6}" type="sibTrans" cxnId="{30A021E9-C394-4E44-94E9-D4FE46F26F85}">
      <dgm:prSet/>
      <dgm:spPr/>
      <dgm:t>
        <a:bodyPr/>
        <a:lstStyle/>
        <a:p>
          <a:pPr rtl="1"/>
          <a:endParaRPr lang="ar-EG"/>
        </a:p>
      </dgm:t>
    </dgm:pt>
    <dgm:pt modelId="{88681010-D345-41CB-9B63-F8B0CE31F1AF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إلى البرنامج باستخدام إكسل شيت</a:t>
          </a:r>
        </a:p>
      </dgm:t>
    </dgm:pt>
    <dgm:pt modelId="{F99C208A-A0B3-4446-8607-46F137FF6EF2}" type="parTrans" cxnId="{AC68B535-17ED-43DA-B8DF-EF366D93A0D0}">
      <dgm:prSet/>
      <dgm:spPr/>
      <dgm:t>
        <a:bodyPr/>
        <a:lstStyle/>
        <a:p>
          <a:pPr rtl="1"/>
          <a:endParaRPr lang="ar-EG"/>
        </a:p>
      </dgm:t>
    </dgm:pt>
    <dgm:pt modelId="{5C259FF8-E4A3-4085-98A1-17D720103D30}" type="sibTrans" cxnId="{AC68B535-17ED-43DA-B8DF-EF366D93A0D0}">
      <dgm:prSet/>
      <dgm:spPr/>
      <dgm:t>
        <a:bodyPr/>
        <a:lstStyle/>
        <a:p>
          <a:pPr rtl="1"/>
          <a:endParaRPr lang="ar-EG"/>
        </a:p>
      </dgm:t>
    </dgm:pt>
    <dgm:pt modelId="{EDE3A4DC-E66D-4E94-A811-36F9C747EFE6}" type="pres">
      <dgm:prSet presAssocID="{4A5C3FBE-DA2D-4C7B-9A2A-943244A193FC}" presName="vert0" presStyleCnt="0">
        <dgm:presLayoutVars>
          <dgm:dir/>
          <dgm:animOne val="branch"/>
          <dgm:animLvl val="lvl"/>
        </dgm:presLayoutVars>
      </dgm:prSet>
      <dgm:spPr/>
    </dgm:pt>
    <dgm:pt modelId="{D4ADBE7F-399D-4D6F-88AB-D333DE12CCC5}" type="pres">
      <dgm:prSet presAssocID="{D0AC860F-FF1F-4D88-8753-30AF2D840492}" presName="thickLine" presStyleLbl="alignNode1" presStyleIdx="0" presStyleCnt="2"/>
      <dgm:spPr/>
    </dgm:pt>
    <dgm:pt modelId="{D53BEF63-8DF8-4BF5-8E06-A88BC2697885}" type="pres">
      <dgm:prSet presAssocID="{D0AC860F-FF1F-4D88-8753-30AF2D840492}" presName="horz1" presStyleCnt="0"/>
      <dgm:spPr/>
    </dgm:pt>
    <dgm:pt modelId="{EB1D0D26-D30B-483F-9817-666C2B2AB3A6}" type="pres">
      <dgm:prSet presAssocID="{D0AC860F-FF1F-4D88-8753-30AF2D840492}" presName="tx1" presStyleLbl="revTx" presStyleIdx="0" presStyleCnt="2"/>
      <dgm:spPr/>
    </dgm:pt>
    <dgm:pt modelId="{79357DDB-046F-469E-8F50-7A8387BDE106}" type="pres">
      <dgm:prSet presAssocID="{D0AC860F-FF1F-4D88-8753-30AF2D840492}" presName="vert1" presStyleCnt="0"/>
      <dgm:spPr/>
    </dgm:pt>
    <dgm:pt modelId="{75BB703A-B954-4873-AB9E-B339BFEE6AD2}" type="pres">
      <dgm:prSet presAssocID="{88681010-D345-41CB-9B63-F8B0CE31F1AF}" presName="thickLine" presStyleLbl="alignNode1" presStyleIdx="1" presStyleCnt="2"/>
      <dgm:spPr/>
    </dgm:pt>
    <dgm:pt modelId="{461F0BDF-03B8-4A99-834A-7668DFF595FC}" type="pres">
      <dgm:prSet presAssocID="{88681010-D345-41CB-9B63-F8B0CE31F1AF}" presName="horz1" presStyleCnt="0"/>
      <dgm:spPr/>
    </dgm:pt>
    <dgm:pt modelId="{B464C87B-EAF7-4701-B8AA-CC9BC5385172}" type="pres">
      <dgm:prSet presAssocID="{88681010-D345-41CB-9B63-F8B0CE31F1AF}" presName="tx1" presStyleLbl="revTx" presStyleIdx="1" presStyleCnt="2"/>
      <dgm:spPr/>
    </dgm:pt>
    <dgm:pt modelId="{CD30CA81-12D9-4428-9E7A-90129956368F}" type="pres">
      <dgm:prSet presAssocID="{88681010-D345-41CB-9B63-F8B0CE31F1AF}" presName="vert1" presStyleCnt="0"/>
      <dgm:spPr/>
    </dgm:pt>
  </dgm:ptLst>
  <dgm:cxnLst>
    <dgm:cxn modelId="{EE94D91E-FF1B-4EA1-BEFF-EDAC92358C89}" type="presOf" srcId="{4A5C3FBE-DA2D-4C7B-9A2A-943244A193FC}" destId="{EDE3A4DC-E66D-4E94-A811-36F9C747EFE6}" srcOrd="0" destOrd="0" presId="urn:microsoft.com/office/officeart/2008/layout/LinedList"/>
    <dgm:cxn modelId="{AC68B535-17ED-43DA-B8DF-EF366D93A0D0}" srcId="{4A5C3FBE-DA2D-4C7B-9A2A-943244A193FC}" destId="{88681010-D345-41CB-9B63-F8B0CE31F1AF}" srcOrd="1" destOrd="0" parTransId="{F99C208A-A0B3-4446-8607-46F137FF6EF2}" sibTransId="{5C259FF8-E4A3-4085-98A1-17D720103D30}"/>
    <dgm:cxn modelId="{6C5DE3C0-D11F-4779-9AEC-F8F85991E763}" type="presOf" srcId="{D0AC860F-FF1F-4D88-8753-30AF2D840492}" destId="{EB1D0D26-D30B-483F-9817-666C2B2AB3A6}" srcOrd="0" destOrd="0" presId="urn:microsoft.com/office/officeart/2008/layout/LinedList"/>
    <dgm:cxn modelId="{7843B0C2-F341-4562-9C02-A64F94D87B12}" type="presOf" srcId="{88681010-D345-41CB-9B63-F8B0CE31F1AF}" destId="{B464C87B-EAF7-4701-B8AA-CC9BC5385172}" srcOrd="0" destOrd="0" presId="urn:microsoft.com/office/officeart/2008/layout/LinedList"/>
    <dgm:cxn modelId="{30A021E9-C394-4E44-94E9-D4FE46F26F85}" srcId="{4A5C3FBE-DA2D-4C7B-9A2A-943244A193FC}" destId="{D0AC860F-FF1F-4D88-8753-30AF2D840492}" srcOrd="0" destOrd="0" parTransId="{FAF08EA2-5F46-417B-9B15-584AF55458F5}" sibTransId="{645318E9-7C19-457E-BE01-F174117AC9E6}"/>
    <dgm:cxn modelId="{84545966-080A-414D-B58E-D495220B2049}" type="presParOf" srcId="{EDE3A4DC-E66D-4E94-A811-36F9C747EFE6}" destId="{D4ADBE7F-399D-4D6F-88AB-D333DE12CCC5}" srcOrd="0" destOrd="0" presId="urn:microsoft.com/office/officeart/2008/layout/LinedList"/>
    <dgm:cxn modelId="{4DDCD053-9326-43FC-BB9C-8D147082F1E7}" type="presParOf" srcId="{EDE3A4DC-E66D-4E94-A811-36F9C747EFE6}" destId="{D53BEF63-8DF8-4BF5-8E06-A88BC2697885}" srcOrd="1" destOrd="0" presId="urn:microsoft.com/office/officeart/2008/layout/LinedList"/>
    <dgm:cxn modelId="{E6C418E6-CC70-4912-875B-F2652DC63B8E}" type="presParOf" srcId="{D53BEF63-8DF8-4BF5-8E06-A88BC2697885}" destId="{EB1D0D26-D30B-483F-9817-666C2B2AB3A6}" srcOrd="0" destOrd="0" presId="urn:microsoft.com/office/officeart/2008/layout/LinedList"/>
    <dgm:cxn modelId="{312DD941-80D6-4387-8D82-8DB0CF92F1C1}" type="presParOf" srcId="{D53BEF63-8DF8-4BF5-8E06-A88BC2697885}" destId="{79357DDB-046F-469E-8F50-7A8387BDE106}" srcOrd="1" destOrd="0" presId="urn:microsoft.com/office/officeart/2008/layout/LinedList"/>
    <dgm:cxn modelId="{67E9DCD3-66B8-4CA1-9336-3FF2F50409F5}" type="presParOf" srcId="{EDE3A4DC-E66D-4E94-A811-36F9C747EFE6}" destId="{75BB703A-B954-4873-AB9E-B339BFEE6AD2}" srcOrd="2" destOrd="0" presId="urn:microsoft.com/office/officeart/2008/layout/LinedList"/>
    <dgm:cxn modelId="{515BCE70-F451-4A1B-BB1C-97458F7415D3}" type="presParOf" srcId="{EDE3A4DC-E66D-4E94-A811-36F9C747EFE6}" destId="{461F0BDF-03B8-4A99-834A-7668DFF595FC}" srcOrd="3" destOrd="0" presId="urn:microsoft.com/office/officeart/2008/layout/LinedList"/>
    <dgm:cxn modelId="{F8EFEC1E-B7B9-4214-B591-E074EDACA052}" type="presParOf" srcId="{461F0BDF-03B8-4A99-834A-7668DFF595FC}" destId="{B464C87B-EAF7-4701-B8AA-CC9BC5385172}" srcOrd="0" destOrd="0" presId="urn:microsoft.com/office/officeart/2008/layout/LinedList"/>
    <dgm:cxn modelId="{987163EB-2A0C-47AF-819E-27D0D751498C}" type="presParOf" srcId="{461F0BDF-03B8-4A99-834A-7668DFF595FC}" destId="{CD30CA81-12D9-4428-9E7A-9012995636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9FEB73-D51D-42BE-9B13-32D8A788BFE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C88D33A-C7DC-41B8-9DDA-8AF98E013307}">
      <dgm:prSet custT="1"/>
      <dgm:spPr/>
      <dgm:t>
        <a:bodyPr/>
        <a:lstStyle/>
        <a:p>
          <a:pPr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ألف – </a:t>
          </a:r>
          <a:r>
            <a:rPr lang="ar-EG" sz="44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تساوي 0.819 وبالتالي يمكننا</a:t>
          </a:r>
        </a:p>
        <a:p>
          <a:pPr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القول بأن الاستبيان ثابت بدرجة عالية. </a:t>
          </a:r>
        </a:p>
      </dgm:t>
    </dgm:pt>
    <dgm:pt modelId="{72CDE023-5E1F-4DE7-A6E3-D837932B39AC}" type="parTrans" cxnId="{9EFB3A8C-A7C6-48B5-B4E8-8A47D8FF0818}">
      <dgm:prSet/>
      <dgm:spPr/>
      <dgm:t>
        <a:bodyPr/>
        <a:lstStyle/>
        <a:p>
          <a:pPr rtl="1"/>
          <a:endParaRPr lang="ar-EG"/>
        </a:p>
      </dgm:t>
    </dgm:pt>
    <dgm:pt modelId="{BD475536-3B6A-4A18-885B-4F2047B42C9D}" type="sibTrans" cxnId="{9EFB3A8C-A7C6-48B5-B4E8-8A47D8FF0818}">
      <dgm:prSet/>
      <dgm:spPr/>
      <dgm:t>
        <a:bodyPr/>
        <a:lstStyle/>
        <a:p>
          <a:pPr rtl="1"/>
          <a:endParaRPr lang="ar-EG"/>
        </a:p>
      </dgm:t>
    </dgm:pt>
    <dgm:pt modelId="{C278CDE3-8D62-4A8B-8956-C080A4001FB5}">
      <dgm:prSet custT="1"/>
      <dgm:spPr/>
      <dgm:t>
        <a:bodyPr/>
        <a:lstStyle/>
        <a:p>
          <a:pPr algn="just"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إذا تم أخذ الجذر التربيعي لمعامل الفا – </a:t>
          </a:r>
          <a:r>
            <a:rPr lang="ar-EG" sz="44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فسوف نحصل على  معامل الصدق ويساوي (</a:t>
          </a:r>
          <a:r>
            <a:rPr lang="en-US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0.905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)، مما يدل على أن الاستبيان صادق ، أي أنه يمثل المجتمع الذي سحبت منه العينة. </a:t>
          </a:r>
        </a:p>
      </dgm:t>
    </dgm:pt>
    <dgm:pt modelId="{B3E37ADE-76CB-464A-81E1-2CAE28240D40}" type="parTrans" cxnId="{519EC0BC-D122-4E0F-82FE-7F4A0AAB2564}">
      <dgm:prSet/>
      <dgm:spPr/>
      <dgm:t>
        <a:bodyPr/>
        <a:lstStyle/>
        <a:p>
          <a:pPr rtl="1"/>
          <a:endParaRPr lang="ar-EG"/>
        </a:p>
      </dgm:t>
    </dgm:pt>
    <dgm:pt modelId="{E0C4F730-5E74-4C19-8FDD-35281AB4905B}" type="sibTrans" cxnId="{519EC0BC-D122-4E0F-82FE-7F4A0AAB2564}">
      <dgm:prSet/>
      <dgm:spPr/>
      <dgm:t>
        <a:bodyPr/>
        <a:lstStyle/>
        <a:p>
          <a:pPr rtl="1"/>
          <a:endParaRPr lang="ar-EG"/>
        </a:p>
      </dgm:t>
    </dgm:pt>
    <dgm:pt modelId="{0C14E4B4-4036-4A55-BA1E-AD780EC9157B}" type="pres">
      <dgm:prSet presAssocID="{A19FEB73-D51D-42BE-9B13-32D8A788BFE7}" presName="vert0" presStyleCnt="0">
        <dgm:presLayoutVars>
          <dgm:dir/>
          <dgm:animOne val="branch"/>
          <dgm:animLvl val="lvl"/>
        </dgm:presLayoutVars>
      </dgm:prSet>
      <dgm:spPr/>
    </dgm:pt>
    <dgm:pt modelId="{842D7868-30A6-440B-8FE1-856B440C947E}" type="pres">
      <dgm:prSet presAssocID="{6C88D33A-C7DC-41B8-9DDA-8AF98E013307}" presName="thickLine" presStyleLbl="alignNode1" presStyleIdx="0" presStyleCnt="2"/>
      <dgm:spPr/>
    </dgm:pt>
    <dgm:pt modelId="{10CEACB8-96B9-427C-A6EB-76F1B6B0BCBC}" type="pres">
      <dgm:prSet presAssocID="{6C88D33A-C7DC-41B8-9DDA-8AF98E013307}" presName="horz1" presStyleCnt="0"/>
      <dgm:spPr/>
    </dgm:pt>
    <dgm:pt modelId="{96CB863B-6651-4F88-8550-3DE8C594DF80}" type="pres">
      <dgm:prSet presAssocID="{6C88D33A-C7DC-41B8-9DDA-8AF98E013307}" presName="tx1" presStyleLbl="revTx" presStyleIdx="0" presStyleCnt="2"/>
      <dgm:spPr/>
    </dgm:pt>
    <dgm:pt modelId="{402E6320-C6BC-44CF-BE38-23BEA400CD24}" type="pres">
      <dgm:prSet presAssocID="{6C88D33A-C7DC-41B8-9DDA-8AF98E013307}" presName="vert1" presStyleCnt="0"/>
      <dgm:spPr/>
    </dgm:pt>
    <dgm:pt modelId="{ED0993E4-77A1-451C-ACCE-BC845EB89586}" type="pres">
      <dgm:prSet presAssocID="{C278CDE3-8D62-4A8B-8956-C080A4001FB5}" presName="thickLine" presStyleLbl="alignNode1" presStyleIdx="1" presStyleCnt="2"/>
      <dgm:spPr/>
    </dgm:pt>
    <dgm:pt modelId="{1E0218C3-570F-4300-8497-6297D896EC08}" type="pres">
      <dgm:prSet presAssocID="{C278CDE3-8D62-4A8B-8956-C080A4001FB5}" presName="horz1" presStyleCnt="0"/>
      <dgm:spPr/>
    </dgm:pt>
    <dgm:pt modelId="{50E389C0-FDD0-404A-9B0A-9A4E3943272C}" type="pres">
      <dgm:prSet presAssocID="{C278CDE3-8D62-4A8B-8956-C080A4001FB5}" presName="tx1" presStyleLbl="revTx" presStyleIdx="1" presStyleCnt="2"/>
      <dgm:spPr/>
    </dgm:pt>
    <dgm:pt modelId="{8AAB800B-648A-4ACF-962E-A79737C0ACD1}" type="pres">
      <dgm:prSet presAssocID="{C278CDE3-8D62-4A8B-8956-C080A4001FB5}" presName="vert1" presStyleCnt="0"/>
      <dgm:spPr/>
    </dgm:pt>
  </dgm:ptLst>
  <dgm:cxnLst>
    <dgm:cxn modelId="{62861D0A-7E02-45F2-8976-605FCA78B7B7}" type="presOf" srcId="{6C88D33A-C7DC-41B8-9DDA-8AF98E013307}" destId="{96CB863B-6651-4F88-8550-3DE8C594DF80}" srcOrd="0" destOrd="0" presId="urn:microsoft.com/office/officeart/2008/layout/LinedList"/>
    <dgm:cxn modelId="{976D7C71-7383-407D-87C7-7B3CD7501273}" type="presOf" srcId="{A19FEB73-D51D-42BE-9B13-32D8A788BFE7}" destId="{0C14E4B4-4036-4A55-BA1E-AD780EC9157B}" srcOrd="0" destOrd="0" presId="urn:microsoft.com/office/officeart/2008/layout/LinedList"/>
    <dgm:cxn modelId="{9EFB3A8C-A7C6-48B5-B4E8-8A47D8FF0818}" srcId="{A19FEB73-D51D-42BE-9B13-32D8A788BFE7}" destId="{6C88D33A-C7DC-41B8-9DDA-8AF98E013307}" srcOrd="0" destOrd="0" parTransId="{72CDE023-5E1F-4DE7-A6E3-D837932B39AC}" sibTransId="{BD475536-3B6A-4A18-885B-4F2047B42C9D}"/>
    <dgm:cxn modelId="{519EC0BC-D122-4E0F-82FE-7F4A0AAB2564}" srcId="{A19FEB73-D51D-42BE-9B13-32D8A788BFE7}" destId="{C278CDE3-8D62-4A8B-8956-C080A4001FB5}" srcOrd="1" destOrd="0" parTransId="{B3E37ADE-76CB-464A-81E1-2CAE28240D40}" sibTransId="{E0C4F730-5E74-4C19-8FDD-35281AB4905B}"/>
    <dgm:cxn modelId="{1BE6BAC5-BD84-49AC-80A0-4EA3EAD59481}" type="presOf" srcId="{C278CDE3-8D62-4A8B-8956-C080A4001FB5}" destId="{50E389C0-FDD0-404A-9B0A-9A4E3943272C}" srcOrd="0" destOrd="0" presId="urn:microsoft.com/office/officeart/2008/layout/LinedList"/>
    <dgm:cxn modelId="{86EE276B-2D2E-4BC8-AE57-69B57EBA8949}" type="presParOf" srcId="{0C14E4B4-4036-4A55-BA1E-AD780EC9157B}" destId="{842D7868-30A6-440B-8FE1-856B440C947E}" srcOrd="0" destOrd="0" presId="urn:microsoft.com/office/officeart/2008/layout/LinedList"/>
    <dgm:cxn modelId="{A63A8106-C24D-4A49-AECD-4D722703C26E}" type="presParOf" srcId="{0C14E4B4-4036-4A55-BA1E-AD780EC9157B}" destId="{10CEACB8-96B9-427C-A6EB-76F1B6B0BCBC}" srcOrd="1" destOrd="0" presId="urn:microsoft.com/office/officeart/2008/layout/LinedList"/>
    <dgm:cxn modelId="{AEFD25E0-5973-4155-AEC5-63C962B3298A}" type="presParOf" srcId="{10CEACB8-96B9-427C-A6EB-76F1B6B0BCBC}" destId="{96CB863B-6651-4F88-8550-3DE8C594DF80}" srcOrd="0" destOrd="0" presId="urn:microsoft.com/office/officeart/2008/layout/LinedList"/>
    <dgm:cxn modelId="{F43F9223-A889-432E-B68E-0B880870DC1F}" type="presParOf" srcId="{10CEACB8-96B9-427C-A6EB-76F1B6B0BCBC}" destId="{402E6320-C6BC-44CF-BE38-23BEA400CD24}" srcOrd="1" destOrd="0" presId="urn:microsoft.com/office/officeart/2008/layout/LinedList"/>
    <dgm:cxn modelId="{02819938-E956-4761-AB80-725094A21250}" type="presParOf" srcId="{0C14E4B4-4036-4A55-BA1E-AD780EC9157B}" destId="{ED0993E4-77A1-451C-ACCE-BC845EB89586}" srcOrd="2" destOrd="0" presId="urn:microsoft.com/office/officeart/2008/layout/LinedList"/>
    <dgm:cxn modelId="{68126CF5-8727-4B16-8B7F-9BF53D7AB4B5}" type="presParOf" srcId="{0C14E4B4-4036-4A55-BA1E-AD780EC9157B}" destId="{1E0218C3-570F-4300-8497-6297D896EC08}" srcOrd="3" destOrd="0" presId="urn:microsoft.com/office/officeart/2008/layout/LinedList"/>
    <dgm:cxn modelId="{10F03CFE-6B30-4AD7-9B72-A8CE8D3D8742}" type="presParOf" srcId="{1E0218C3-570F-4300-8497-6297D896EC08}" destId="{50E389C0-FDD0-404A-9B0A-9A4E3943272C}" srcOrd="0" destOrd="0" presId="urn:microsoft.com/office/officeart/2008/layout/LinedList"/>
    <dgm:cxn modelId="{2A922B97-3C1E-4EBE-BD86-B2E4FC971163}" type="presParOf" srcId="{1E0218C3-570F-4300-8497-6297D896EC08}" destId="{8AAB800B-648A-4ACF-962E-A79737C0ACD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48CDC9-BEE2-438D-8A90-3D2FADB66297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05C5F048-B006-4130-98EE-0309B091C43F}">
      <dgm:prSet custT="1"/>
      <dgm:spPr/>
      <dgm:t>
        <a:bodyPr/>
        <a:lstStyle/>
        <a:p>
          <a:pPr rtl="1"/>
          <a:r>
            <a:rPr lang="ar-EG" sz="4000" b="1" dirty="0">
              <a:latin typeface="Sakkal Majalla" panose="02000000000000000000" pitchFamily="2" charset="-78"/>
              <a:cs typeface="Sakkal Majalla" panose="02000000000000000000" pitchFamily="2" charset="-78"/>
            </a:rPr>
            <a:t>ملاحظة هامة</a:t>
          </a:r>
          <a:endParaRPr lang="ar-EG" sz="40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58FC3834-5C66-4D20-B00B-2024CC6B3150}" type="parTrans" cxnId="{3F887CCE-A801-404F-B69C-ABE741EBC3C4}">
      <dgm:prSet/>
      <dgm:spPr/>
      <dgm:t>
        <a:bodyPr/>
        <a:lstStyle/>
        <a:p>
          <a:pPr rtl="1"/>
          <a:endParaRPr lang="ar-EG"/>
        </a:p>
      </dgm:t>
    </dgm:pt>
    <dgm:pt modelId="{C90A284E-6EE7-4A28-AC0B-4BA28093498D}" type="sibTrans" cxnId="{3F887CCE-A801-404F-B69C-ABE741EBC3C4}">
      <dgm:prSet/>
      <dgm:spPr/>
      <dgm:t>
        <a:bodyPr/>
        <a:lstStyle/>
        <a:p>
          <a:pPr rtl="1"/>
          <a:endParaRPr lang="ar-EG"/>
        </a:p>
      </dgm:t>
    </dgm:pt>
    <dgm:pt modelId="{CDB7F971-0A5E-4CD8-BE2C-18E596C77068}">
      <dgm:prSet custT="1"/>
      <dgm:spPr/>
      <dgm:t>
        <a:bodyPr/>
        <a:lstStyle/>
        <a:p>
          <a:pPr algn="just" rtl="1"/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sz="4000" dirty="0" err="1"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والتي يجب تعديلها نقوم باختيار اختبار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alpha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 ثم نضغط على زر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statistics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ستظهر نافذة نختار منها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Scale if item deleted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بعد ذلك الضغط على كلمة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continue 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الضغط على زر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OK</a:t>
          </a:r>
          <a:endParaRPr lang="ar-EG" sz="40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04977F86-9422-4CB9-A744-E0F646A81B71}" type="parTrans" cxnId="{39C2FA41-853D-47DD-9977-3D8D9C67B190}">
      <dgm:prSet/>
      <dgm:spPr/>
      <dgm:t>
        <a:bodyPr/>
        <a:lstStyle/>
        <a:p>
          <a:pPr rtl="1"/>
          <a:endParaRPr lang="ar-EG"/>
        </a:p>
      </dgm:t>
    </dgm:pt>
    <dgm:pt modelId="{9B81CFBD-957F-4476-93EB-24737A791D75}" type="sibTrans" cxnId="{39C2FA41-853D-47DD-9977-3D8D9C67B190}">
      <dgm:prSet/>
      <dgm:spPr/>
      <dgm:t>
        <a:bodyPr/>
        <a:lstStyle/>
        <a:p>
          <a:pPr rtl="1"/>
          <a:endParaRPr lang="ar-EG"/>
        </a:p>
      </dgm:t>
    </dgm:pt>
    <dgm:pt modelId="{DDC9DE17-58A6-4152-B874-FED0BE98F920}" type="pres">
      <dgm:prSet presAssocID="{5148CDC9-BEE2-438D-8A90-3D2FADB66297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B7FC2BE1-276D-4119-A49A-0D705F41A0BA}" type="pres">
      <dgm:prSet presAssocID="{05C5F048-B006-4130-98EE-0309B091C43F}" presName="parentLin" presStyleCnt="0"/>
      <dgm:spPr/>
    </dgm:pt>
    <dgm:pt modelId="{7744E97F-6CE6-48CE-A68D-87305A191E4A}" type="pres">
      <dgm:prSet presAssocID="{05C5F048-B006-4130-98EE-0309B091C43F}" presName="parentLeftMargin" presStyleLbl="node1" presStyleIdx="0" presStyleCnt="1"/>
      <dgm:spPr/>
    </dgm:pt>
    <dgm:pt modelId="{448C3BFE-D4FF-4F9F-A85F-E53DDD15E32F}" type="pres">
      <dgm:prSet presAssocID="{05C5F048-B006-4130-98EE-0309B091C43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ED5FD397-281F-4704-9FEC-07AD99DA8400}" type="pres">
      <dgm:prSet presAssocID="{05C5F048-B006-4130-98EE-0309B091C43F}" presName="negativeSpace" presStyleCnt="0"/>
      <dgm:spPr/>
    </dgm:pt>
    <dgm:pt modelId="{C9767EC2-E5DE-4A77-A80C-CBBD891A8DA8}" type="pres">
      <dgm:prSet presAssocID="{05C5F048-B006-4130-98EE-0309B091C43F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48311C09-04FE-4C52-B0CC-8255FC3EF0AE}" type="presOf" srcId="{CDB7F971-0A5E-4CD8-BE2C-18E596C77068}" destId="{C9767EC2-E5DE-4A77-A80C-CBBD891A8DA8}" srcOrd="0" destOrd="0" presId="urn:microsoft.com/office/officeart/2005/8/layout/list1"/>
    <dgm:cxn modelId="{03A19437-1A9E-49AF-B424-AF6381220C65}" type="presOf" srcId="{5148CDC9-BEE2-438D-8A90-3D2FADB66297}" destId="{DDC9DE17-58A6-4152-B874-FED0BE98F920}" srcOrd="0" destOrd="0" presId="urn:microsoft.com/office/officeart/2005/8/layout/list1"/>
    <dgm:cxn modelId="{00C6C33C-EA27-43D7-B338-50FF19508C1F}" type="presOf" srcId="{05C5F048-B006-4130-98EE-0309B091C43F}" destId="{7744E97F-6CE6-48CE-A68D-87305A191E4A}" srcOrd="0" destOrd="0" presId="urn:microsoft.com/office/officeart/2005/8/layout/list1"/>
    <dgm:cxn modelId="{39C2FA41-853D-47DD-9977-3D8D9C67B190}" srcId="{05C5F048-B006-4130-98EE-0309B091C43F}" destId="{CDB7F971-0A5E-4CD8-BE2C-18E596C77068}" srcOrd="0" destOrd="0" parTransId="{04977F86-9422-4CB9-A744-E0F646A81B71}" sibTransId="{9B81CFBD-957F-4476-93EB-24737A791D75}"/>
    <dgm:cxn modelId="{E7911AB7-9987-4E28-B215-6285E8958612}" type="presOf" srcId="{05C5F048-B006-4130-98EE-0309B091C43F}" destId="{448C3BFE-D4FF-4F9F-A85F-E53DDD15E32F}" srcOrd="1" destOrd="0" presId="urn:microsoft.com/office/officeart/2005/8/layout/list1"/>
    <dgm:cxn modelId="{3F887CCE-A801-404F-B69C-ABE741EBC3C4}" srcId="{5148CDC9-BEE2-438D-8A90-3D2FADB66297}" destId="{05C5F048-B006-4130-98EE-0309B091C43F}" srcOrd="0" destOrd="0" parTransId="{58FC3834-5C66-4D20-B00B-2024CC6B3150}" sibTransId="{C90A284E-6EE7-4A28-AC0B-4BA28093498D}"/>
    <dgm:cxn modelId="{529FD225-81BC-484E-9594-B884DC7BC82D}" type="presParOf" srcId="{DDC9DE17-58A6-4152-B874-FED0BE98F920}" destId="{B7FC2BE1-276D-4119-A49A-0D705F41A0BA}" srcOrd="0" destOrd="0" presId="urn:microsoft.com/office/officeart/2005/8/layout/list1"/>
    <dgm:cxn modelId="{3BB81B14-000D-4426-9ABB-C6A9F5A78DCB}" type="presParOf" srcId="{B7FC2BE1-276D-4119-A49A-0D705F41A0BA}" destId="{7744E97F-6CE6-48CE-A68D-87305A191E4A}" srcOrd="0" destOrd="0" presId="urn:microsoft.com/office/officeart/2005/8/layout/list1"/>
    <dgm:cxn modelId="{B12EF151-70E5-47F2-BF06-2C12623134E8}" type="presParOf" srcId="{B7FC2BE1-276D-4119-A49A-0D705F41A0BA}" destId="{448C3BFE-D4FF-4F9F-A85F-E53DDD15E32F}" srcOrd="1" destOrd="0" presId="urn:microsoft.com/office/officeart/2005/8/layout/list1"/>
    <dgm:cxn modelId="{B86C8AB3-D109-4F56-A7D1-F574C94A56FC}" type="presParOf" srcId="{DDC9DE17-58A6-4152-B874-FED0BE98F920}" destId="{ED5FD397-281F-4704-9FEC-07AD99DA8400}" srcOrd="1" destOrd="0" presId="urn:microsoft.com/office/officeart/2005/8/layout/list1"/>
    <dgm:cxn modelId="{FFF169F1-6AB3-451E-83E9-FFFE977DD9BE}" type="presParOf" srcId="{DDC9DE17-58A6-4152-B874-FED0BE98F920}" destId="{C9767EC2-E5DE-4A77-A80C-CBBD891A8D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501058-DB1E-4090-A778-416DA53F719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6BF9120-A792-4C51-8862-C1A8E34B2D90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تشير الخلية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Guttman Split –Half Coefficient 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إلى </a:t>
          </a:r>
        </a:p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التقسيم النصفي والذي يساوي 0.710 ،  مما يدل على ثبات الاستبيان .</a:t>
          </a:r>
        </a:p>
      </dgm:t>
    </dgm:pt>
    <dgm:pt modelId="{AA4D8EBC-4AC2-4E5F-9990-630F263EEFA6}" type="parTrans" cxnId="{C81DDFA1-2305-421C-B3D9-4EE0B4FE686A}">
      <dgm:prSet/>
      <dgm:spPr/>
      <dgm:t>
        <a:bodyPr/>
        <a:lstStyle/>
        <a:p>
          <a:pPr rtl="1"/>
          <a:endParaRPr lang="ar-EG"/>
        </a:p>
      </dgm:t>
    </dgm:pt>
    <dgm:pt modelId="{83406FEA-89F1-4E8A-8641-D6F3F5B4D3D9}" type="sibTrans" cxnId="{C81DDFA1-2305-421C-B3D9-4EE0B4FE686A}">
      <dgm:prSet/>
      <dgm:spPr/>
      <dgm:t>
        <a:bodyPr/>
        <a:lstStyle/>
        <a:p>
          <a:pPr rtl="1"/>
          <a:endParaRPr lang="ar-EG"/>
        </a:p>
      </dgm:t>
    </dgm:pt>
    <dgm:pt modelId="{48A1AE68-195D-42E5-935A-6EEC26A5036B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gm:t>
    </dgm:pt>
    <dgm:pt modelId="{D49AF543-CC8D-4363-85CD-0A523347BAF7}" type="parTrans" cxnId="{D19F73EE-3DFD-40A5-BEBF-9F66E426DA53}">
      <dgm:prSet/>
      <dgm:spPr/>
      <dgm:t>
        <a:bodyPr/>
        <a:lstStyle/>
        <a:p>
          <a:pPr rtl="1"/>
          <a:endParaRPr lang="ar-EG"/>
        </a:p>
      </dgm:t>
    </dgm:pt>
    <dgm:pt modelId="{7EA57A32-839C-4D4B-BDBC-907F63ECD2EA}" type="sibTrans" cxnId="{D19F73EE-3DFD-40A5-BEBF-9F66E426DA53}">
      <dgm:prSet/>
      <dgm:spPr/>
      <dgm:t>
        <a:bodyPr/>
        <a:lstStyle/>
        <a:p>
          <a:pPr rtl="1"/>
          <a:endParaRPr lang="ar-EG"/>
        </a:p>
      </dgm:t>
    </dgm:pt>
    <dgm:pt modelId="{87DAFE44-09D0-40F7-A1F0-12D192E7C9BB}" type="pres">
      <dgm:prSet presAssocID="{4E501058-DB1E-4090-A778-416DA53F7192}" presName="vert0" presStyleCnt="0">
        <dgm:presLayoutVars>
          <dgm:dir/>
          <dgm:animOne val="branch"/>
          <dgm:animLvl val="lvl"/>
        </dgm:presLayoutVars>
      </dgm:prSet>
      <dgm:spPr/>
    </dgm:pt>
    <dgm:pt modelId="{DC4C8022-8300-4577-8DF5-B9B1E92A7588}" type="pres">
      <dgm:prSet presAssocID="{26BF9120-A792-4C51-8862-C1A8E34B2D90}" presName="thickLine" presStyleLbl="alignNode1" presStyleIdx="0" presStyleCnt="2"/>
      <dgm:spPr/>
    </dgm:pt>
    <dgm:pt modelId="{7AFC3D67-B731-48AB-ACE2-4719D2C8ADEE}" type="pres">
      <dgm:prSet presAssocID="{26BF9120-A792-4C51-8862-C1A8E34B2D90}" presName="horz1" presStyleCnt="0"/>
      <dgm:spPr/>
    </dgm:pt>
    <dgm:pt modelId="{663B6525-795B-4875-B793-0B178B218A4C}" type="pres">
      <dgm:prSet presAssocID="{26BF9120-A792-4C51-8862-C1A8E34B2D90}" presName="tx1" presStyleLbl="revTx" presStyleIdx="0" presStyleCnt="2"/>
      <dgm:spPr/>
    </dgm:pt>
    <dgm:pt modelId="{652F34DA-6346-47AC-909D-A97C6E4441ED}" type="pres">
      <dgm:prSet presAssocID="{26BF9120-A792-4C51-8862-C1A8E34B2D90}" presName="vert1" presStyleCnt="0"/>
      <dgm:spPr/>
    </dgm:pt>
    <dgm:pt modelId="{387C270C-2341-4727-A5B5-530563C2B155}" type="pres">
      <dgm:prSet presAssocID="{48A1AE68-195D-42E5-935A-6EEC26A5036B}" presName="thickLine" presStyleLbl="alignNode1" presStyleIdx="1" presStyleCnt="2"/>
      <dgm:spPr/>
    </dgm:pt>
    <dgm:pt modelId="{6D094F9A-8561-4126-A8EF-C4FAD21B7543}" type="pres">
      <dgm:prSet presAssocID="{48A1AE68-195D-42E5-935A-6EEC26A5036B}" presName="horz1" presStyleCnt="0"/>
      <dgm:spPr/>
    </dgm:pt>
    <dgm:pt modelId="{E7C68A31-E1A0-4257-938F-488C194F92FA}" type="pres">
      <dgm:prSet presAssocID="{48A1AE68-195D-42E5-935A-6EEC26A5036B}" presName="tx1" presStyleLbl="revTx" presStyleIdx="1" presStyleCnt="2"/>
      <dgm:spPr/>
    </dgm:pt>
    <dgm:pt modelId="{32C83777-4FBE-467E-BFBF-4B137AE4C98D}" type="pres">
      <dgm:prSet presAssocID="{48A1AE68-195D-42E5-935A-6EEC26A5036B}" presName="vert1" presStyleCnt="0"/>
      <dgm:spPr/>
    </dgm:pt>
  </dgm:ptLst>
  <dgm:cxnLst>
    <dgm:cxn modelId="{2B087860-B93C-496B-9EDC-750A4F83FE4C}" type="presOf" srcId="{4E501058-DB1E-4090-A778-416DA53F7192}" destId="{87DAFE44-09D0-40F7-A1F0-12D192E7C9BB}" srcOrd="0" destOrd="0" presId="urn:microsoft.com/office/officeart/2008/layout/LinedList"/>
    <dgm:cxn modelId="{8778F062-3E91-48DF-A314-6E5DD3E86972}" type="presOf" srcId="{48A1AE68-195D-42E5-935A-6EEC26A5036B}" destId="{E7C68A31-E1A0-4257-938F-488C194F92FA}" srcOrd="0" destOrd="0" presId="urn:microsoft.com/office/officeart/2008/layout/LinedList"/>
    <dgm:cxn modelId="{C81DDFA1-2305-421C-B3D9-4EE0B4FE686A}" srcId="{4E501058-DB1E-4090-A778-416DA53F7192}" destId="{26BF9120-A792-4C51-8862-C1A8E34B2D90}" srcOrd="0" destOrd="0" parTransId="{AA4D8EBC-4AC2-4E5F-9990-630F263EEFA6}" sibTransId="{83406FEA-89F1-4E8A-8641-D6F3F5B4D3D9}"/>
    <dgm:cxn modelId="{D19F73EE-3DFD-40A5-BEBF-9F66E426DA53}" srcId="{4E501058-DB1E-4090-A778-416DA53F7192}" destId="{48A1AE68-195D-42E5-935A-6EEC26A5036B}" srcOrd="1" destOrd="0" parTransId="{D49AF543-CC8D-4363-85CD-0A523347BAF7}" sibTransId="{7EA57A32-839C-4D4B-BDBC-907F63ECD2EA}"/>
    <dgm:cxn modelId="{2FED8EFC-902F-4192-A94B-D6129890D175}" type="presOf" srcId="{26BF9120-A792-4C51-8862-C1A8E34B2D90}" destId="{663B6525-795B-4875-B793-0B178B218A4C}" srcOrd="0" destOrd="0" presId="urn:microsoft.com/office/officeart/2008/layout/LinedList"/>
    <dgm:cxn modelId="{BFB0B0DD-47A2-4F1B-A354-F5C0EA707080}" type="presParOf" srcId="{87DAFE44-09D0-40F7-A1F0-12D192E7C9BB}" destId="{DC4C8022-8300-4577-8DF5-B9B1E92A7588}" srcOrd="0" destOrd="0" presId="urn:microsoft.com/office/officeart/2008/layout/LinedList"/>
    <dgm:cxn modelId="{39A6246E-F3AA-4746-A462-34CAF3523F72}" type="presParOf" srcId="{87DAFE44-09D0-40F7-A1F0-12D192E7C9BB}" destId="{7AFC3D67-B731-48AB-ACE2-4719D2C8ADEE}" srcOrd="1" destOrd="0" presId="urn:microsoft.com/office/officeart/2008/layout/LinedList"/>
    <dgm:cxn modelId="{0B14A76F-37A7-476B-B819-6E0ED2A56309}" type="presParOf" srcId="{7AFC3D67-B731-48AB-ACE2-4719D2C8ADEE}" destId="{663B6525-795B-4875-B793-0B178B218A4C}" srcOrd="0" destOrd="0" presId="urn:microsoft.com/office/officeart/2008/layout/LinedList"/>
    <dgm:cxn modelId="{95DFBB3E-15AA-4F84-A2C1-54FFFAAF8F9D}" type="presParOf" srcId="{7AFC3D67-B731-48AB-ACE2-4719D2C8ADEE}" destId="{652F34DA-6346-47AC-909D-A97C6E4441ED}" srcOrd="1" destOrd="0" presId="urn:microsoft.com/office/officeart/2008/layout/LinedList"/>
    <dgm:cxn modelId="{1032D405-C7C2-4137-AB38-2C216AF713CD}" type="presParOf" srcId="{87DAFE44-09D0-40F7-A1F0-12D192E7C9BB}" destId="{387C270C-2341-4727-A5B5-530563C2B155}" srcOrd="2" destOrd="0" presId="urn:microsoft.com/office/officeart/2008/layout/LinedList"/>
    <dgm:cxn modelId="{F19BB9F4-22E4-4821-83DD-BCA55F8A0B3B}" type="presParOf" srcId="{87DAFE44-09D0-40F7-A1F0-12D192E7C9BB}" destId="{6D094F9A-8561-4126-A8EF-C4FAD21B7543}" srcOrd="3" destOrd="0" presId="urn:microsoft.com/office/officeart/2008/layout/LinedList"/>
    <dgm:cxn modelId="{E83DAC90-4C0B-4C20-92C8-1EF042B618A8}" type="presParOf" srcId="{6D094F9A-8561-4126-A8EF-C4FAD21B7543}" destId="{E7C68A31-E1A0-4257-938F-488C194F92FA}" srcOrd="0" destOrd="0" presId="urn:microsoft.com/office/officeart/2008/layout/LinedList"/>
    <dgm:cxn modelId="{0CE23C0C-0808-4FB6-9706-9E848364DE16}" type="presParOf" srcId="{6D094F9A-8561-4126-A8EF-C4FAD21B7543}" destId="{32C83777-4FBE-467E-BFBF-4B137AE4C98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181628-5D6C-4004-8E47-3FCFA70625DF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D5B1A9D-832F-4D75-A307-7933A3D6D0BB}">
      <dgm:prSet phldrT="[نص]"/>
      <dgm:spPr/>
      <dgm:t>
        <a:bodyPr/>
        <a:lstStyle/>
        <a:p>
          <a:pPr rtl="1"/>
          <a:r>
            <a:rPr lang="ar-EG" b="1" dirty="0"/>
            <a:t>لماذا نستخدم العينة </a:t>
          </a:r>
        </a:p>
      </dgm:t>
    </dgm:pt>
    <dgm:pt modelId="{03E35DF5-51EE-4537-9372-CECEF4B95159}" type="parTrans" cxnId="{F4B37F2A-7FE1-44D5-BDE9-99336570D2F7}">
      <dgm:prSet/>
      <dgm:spPr/>
      <dgm:t>
        <a:bodyPr/>
        <a:lstStyle/>
        <a:p>
          <a:pPr rtl="1"/>
          <a:endParaRPr lang="ar-EG"/>
        </a:p>
      </dgm:t>
    </dgm:pt>
    <dgm:pt modelId="{6E684E76-ECE2-4853-A628-327D1E3E3B1C}" type="sibTrans" cxnId="{F4B37F2A-7FE1-44D5-BDE9-99336570D2F7}">
      <dgm:prSet/>
      <dgm:spPr/>
      <dgm:t>
        <a:bodyPr/>
        <a:lstStyle/>
        <a:p>
          <a:pPr rtl="1"/>
          <a:endParaRPr lang="ar-EG"/>
        </a:p>
      </dgm:t>
    </dgm:pt>
    <dgm:pt modelId="{C7C55D0E-7480-4AFF-A82E-9C86CCA09E73}">
      <dgm:prSet phldrT="[نص]"/>
      <dgm:spPr/>
      <dgm:t>
        <a:bodyPr/>
        <a:lstStyle/>
        <a:p>
          <a:pPr rtl="1"/>
          <a:r>
            <a:rPr lang="ar-EG" dirty="0"/>
            <a:t>عامل الوقت يمنع مسح كامل المجتمع </a:t>
          </a:r>
        </a:p>
      </dgm:t>
    </dgm:pt>
    <dgm:pt modelId="{402D1ED0-691E-4D57-B55B-F3DD42A5E01D}" type="parTrans" cxnId="{4E952CC7-4361-4308-9E11-FBBD8AB38AA2}">
      <dgm:prSet/>
      <dgm:spPr/>
      <dgm:t>
        <a:bodyPr/>
        <a:lstStyle/>
        <a:p>
          <a:pPr rtl="1"/>
          <a:endParaRPr lang="ar-EG"/>
        </a:p>
      </dgm:t>
    </dgm:pt>
    <dgm:pt modelId="{A21B6A7D-2329-4B64-A00D-472A0E0CC903}" type="sibTrans" cxnId="{4E952CC7-4361-4308-9E11-FBBD8AB38AA2}">
      <dgm:prSet/>
      <dgm:spPr/>
      <dgm:t>
        <a:bodyPr/>
        <a:lstStyle/>
        <a:p>
          <a:pPr rtl="1"/>
          <a:endParaRPr lang="ar-EG"/>
        </a:p>
      </dgm:t>
    </dgm:pt>
    <dgm:pt modelId="{5B621859-BD53-4FFA-A70A-6A50291B8740}">
      <dgm:prSet phldrT="[نص]" custT="1"/>
      <dgm:spPr/>
      <dgm:t>
        <a:bodyPr/>
        <a:lstStyle/>
        <a:p>
          <a:pPr rtl="1"/>
          <a:r>
            <a:rPr lang="ar-EG" sz="2400" dirty="0"/>
            <a:t>عامل التكلفة المخصصة لميزانية البحث يمنع مسح المجتمع كاملا </a:t>
          </a:r>
        </a:p>
      </dgm:t>
    </dgm:pt>
    <dgm:pt modelId="{57E17ADD-9A49-42D1-B386-ED46347B32C9}" type="parTrans" cxnId="{D518B1DA-FF9E-488A-8399-712B03BE740E}">
      <dgm:prSet/>
      <dgm:spPr/>
      <dgm:t>
        <a:bodyPr/>
        <a:lstStyle/>
        <a:p>
          <a:pPr rtl="1"/>
          <a:endParaRPr lang="ar-EG"/>
        </a:p>
      </dgm:t>
    </dgm:pt>
    <dgm:pt modelId="{27F0F854-8149-4D75-B8A0-91831A271D7D}" type="sibTrans" cxnId="{D518B1DA-FF9E-488A-8399-712B03BE740E}">
      <dgm:prSet/>
      <dgm:spPr/>
      <dgm:t>
        <a:bodyPr/>
        <a:lstStyle/>
        <a:p>
          <a:pPr rtl="1"/>
          <a:endParaRPr lang="ar-EG"/>
        </a:p>
      </dgm:t>
    </dgm:pt>
    <dgm:pt modelId="{BC70AF1D-AC92-4238-8050-5B8A9ADC7E37}">
      <dgm:prSet phldrT="[نص]" custT="1"/>
      <dgm:spPr/>
      <dgm:t>
        <a:bodyPr/>
        <a:lstStyle/>
        <a:p>
          <a:pPr rtl="1"/>
          <a:r>
            <a:rPr lang="ar-EG" sz="2400" dirty="0"/>
            <a:t>الحاجة إلى الوصول إلى نتائج سريعة لاتخاذ قرار</a:t>
          </a:r>
        </a:p>
      </dgm:t>
    </dgm:pt>
    <dgm:pt modelId="{B5B62F0C-D16A-491B-AF63-DAE7018A8915}" type="parTrans" cxnId="{2D199836-B1BB-4512-B43A-51A24F9D4DDF}">
      <dgm:prSet/>
      <dgm:spPr/>
      <dgm:t>
        <a:bodyPr/>
        <a:lstStyle/>
        <a:p>
          <a:pPr rtl="1"/>
          <a:endParaRPr lang="ar-EG"/>
        </a:p>
      </dgm:t>
    </dgm:pt>
    <dgm:pt modelId="{9C4E7F1F-3A8D-4EB9-B363-D479CB2FC101}" type="sibTrans" cxnId="{2D199836-B1BB-4512-B43A-51A24F9D4DDF}">
      <dgm:prSet/>
      <dgm:spPr/>
      <dgm:t>
        <a:bodyPr/>
        <a:lstStyle/>
        <a:p>
          <a:pPr rtl="1"/>
          <a:endParaRPr lang="ar-EG"/>
        </a:p>
      </dgm:t>
    </dgm:pt>
    <dgm:pt modelId="{D30F38E3-4559-4721-BBE6-5F9844E0EC2A}">
      <dgm:prSet phldrT="[نص]"/>
      <dgm:spPr/>
      <dgm:t>
        <a:bodyPr/>
        <a:lstStyle/>
        <a:p>
          <a:pPr rtl="1"/>
          <a:r>
            <a:rPr lang="ar-EG" dirty="0"/>
            <a:t>المجتمع غير قابل للعد </a:t>
          </a:r>
        </a:p>
      </dgm:t>
    </dgm:pt>
    <dgm:pt modelId="{E7419C48-89B0-4FE9-BF80-644934645966}" type="parTrans" cxnId="{C7A64D73-15D8-4FD8-90B6-564229BF1943}">
      <dgm:prSet/>
      <dgm:spPr/>
      <dgm:t>
        <a:bodyPr/>
        <a:lstStyle/>
        <a:p>
          <a:pPr rtl="1"/>
          <a:endParaRPr lang="ar-EG"/>
        </a:p>
      </dgm:t>
    </dgm:pt>
    <dgm:pt modelId="{DA2FB7F6-58B1-446F-B5DF-47F341DD69E0}" type="sibTrans" cxnId="{C7A64D73-15D8-4FD8-90B6-564229BF1943}">
      <dgm:prSet/>
      <dgm:spPr/>
      <dgm:t>
        <a:bodyPr/>
        <a:lstStyle/>
        <a:p>
          <a:pPr rtl="1"/>
          <a:endParaRPr lang="ar-EG"/>
        </a:p>
      </dgm:t>
    </dgm:pt>
    <dgm:pt modelId="{9614BD6A-1FCB-424D-9CD4-2414E492789C}">
      <dgm:prSet phldrT="[نص]"/>
      <dgm:spPr/>
      <dgm:t>
        <a:bodyPr/>
        <a:lstStyle/>
        <a:p>
          <a:pPr rtl="1"/>
          <a:r>
            <a:rPr lang="ar-EG" dirty="0"/>
            <a:t>عملية المسح تتسبب في إتلاف وحدات المجتمع</a:t>
          </a:r>
        </a:p>
      </dgm:t>
    </dgm:pt>
    <dgm:pt modelId="{0A5BA5B9-26A0-4F7C-88A2-B4ABA56986E0}" type="parTrans" cxnId="{38EA7D03-E91E-40E6-B72E-5E31C8A1972F}">
      <dgm:prSet/>
      <dgm:spPr/>
      <dgm:t>
        <a:bodyPr/>
        <a:lstStyle/>
        <a:p>
          <a:pPr rtl="1"/>
          <a:endParaRPr lang="ar-EG"/>
        </a:p>
      </dgm:t>
    </dgm:pt>
    <dgm:pt modelId="{0DC62687-BAA6-4988-B5C7-0EDC65703949}" type="sibTrans" cxnId="{38EA7D03-E91E-40E6-B72E-5E31C8A1972F}">
      <dgm:prSet/>
      <dgm:spPr/>
      <dgm:t>
        <a:bodyPr/>
        <a:lstStyle/>
        <a:p>
          <a:pPr rtl="1"/>
          <a:endParaRPr lang="ar-EG"/>
        </a:p>
      </dgm:t>
    </dgm:pt>
    <dgm:pt modelId="{5E98E914-5C4A-4BAA-A302-449548F45E2B}" type="pres">
      <dgm:prSet presAssocID="{C8181628-5D6C-4004-8E47-3FCFA70625D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96572E2-32BD-4D41-9F41-A0B6D69EE422}" type="pres">
      <dgm:prSet presAssocID="{6D5B1A9D-832F-4D75-A307-7933A3D6D0BB}" presName="centerShape" presStyleLbl="node0" presStyleIdx="0" presStyleCnt="1" custScaleX="131184" custLinFactNeighborX="1428" custLinFactNeighborY="8878"/>
      <dgm:spPr/>
    </dgm:pt>
    <dgm:pt modelId="{DA7F5DB5-0F2B-434C-A26A-926F774AC430}" type="pres">
      <dgm:prSet presAssocID="{402D1ED0-691E-4D57-B55B-F3DD42A5E01D}" presName="parTrans" presStyleLbl="sibTrans2D1" presStyleIdx="0" presStyleCnt="5"/>
      <dgm:spPr/>
    </dgm:pt>
    <dgm:pt modelId="{7C9A264A-1C2A-4C23-9B2C-DC9EBE69D884}" type="pres">
      <dgm:prSet presAssocID="{402D1ED0-691E-4D57-B55B-F3DD42A5E01D}" presName="connectorText" presStyleLbl="sibTrans2D1" presStyleIdx="0" presStyleCnt="5"/>
      <dgm:spPr/>
    </dgm:pt>
    <dgm:pt modelId="{2303A932-A3C1-44BF-88C4-80C93C9FAA8C}" type="pres">
      <dgm:prSet presAssocID="{C7C55D0E-7480-4AFF-A82E-9C86CCA09E73}" presName="node" presStyleLbl="node1" presStyleIdx="0" presStyleCnt="5" custScaleX="184867" custRadScaleRad="90792" custRadScaleInc="-3735">
        <dgm:presLayoutVars>
          <dgm:bulletEnabled val="1"/>
        </dgm:presLayoutVars>
      </dgm:prSet>
      <dgm:spPr/>
    </dgm:pt>
    <dgm:pt modelId="{41FB8D14-9DB2-4A77-ADE6-4F052FE73DB7}" type="pres">
      <dgm:prSet presAssocID="{57E17ADD-9A49-42D1-B386-ED46347B32C9}" presName="parTrans" presStyleLbl="sibTrans2D1" presStyleIdx="1" presStyleCnt="5"/>
      <dgm:spPr/>
    </dgm:pt>
    <dgm:pt modelId="{E94A7A1B-B887-4806-BFE7-CF6BC333B829}" type="pres">
      <dgm:prSet presAssocID="{57E17ADD-9A49-42D1-B386-ED46347B32C9}" presName="connectorText" presStyleLbl="sibTrans2D1" presStyleIdx="1" presStyleCnt="5"/>
      <dgm:spPr/>
    </dgm:pt>
    <dgm:pt modelId="{713E35B2-DEA4-4F62-A5F6-6A4BE4EACEA7}" type="pres">
      <dgm:prSet presAssocID="{5B621859-BD53-4FFA-A70A-6A50291B8740}" presName="node" presStyleLbl="node1" presStyleIdx="1" presStyleCnt="5" custScaleX="193271" custRadScaleRad="147894" custRadScaleInc="4912">
        <dgm:presLayoutVars>
          <dgm:bulletEnabled val="1"/>
        </dgm:presLayoutVars>
      </dgm:prSet>
      <dgm:spPr/>
    </dgm:pt>
    <dgm:pt modelId="{C3039F5F-7ACE-46D0-8EB0-A1044D397E9D}" type="pres">
      <dgm:prSet presAssocID="{B5B62F0C-D16A-491B-AF63-DAE7018A8915}" presName="parTrans" presStyleLbl="sibTrans2D1" presStyleIdx="2" presStyleCnt="5"/>
      <dgm:spPr/>
    </dgm:pt>
    <dgm:pt modelId="{E978EC82-12F6-419C-A1FA-3B9261B867FE}" type="pres">
      <dgm:prSet presAssocID="{B5B62F0C-D16A-491B-AF63-DAE7018A8915}" presName="connectorText" presStyleLbl="sibTrans2D1" presStyleIdx="2" presStyleCnt="5"/>
      <dgm:spPr/>
    </dgm:pt>
    <dgm:pt modelId="{DA478FA2-9D22-41C5-8747-CB2BE9CA0D14}" type="pres">
      <dgm:prSet presAssocID="{BC70AF1D-AC92-4238-8050-5B8A9ADC7E37}" presName="node" presStyleLbl="node1" presStyleIdx="2" presStyleCnt="5" custScaleX="185041" custRadScaleRad="149287" custRadScaleInc="-67708">
        <dgm:presLayoutVars>
          <dgm:bulletEnabled val="1"/>
        </dgm:presLayoutVars>
      </dgm:prSet>
      <dgm:spPr/>
    </dgm:pt>
    <dgm:pt modelId="{ABA99DCB-9EEF-450F-A68E-C9930653C2D7}" type="pres">
      <dgm:prSet presAssocID="{E7419C48-89B0-4FE9-BF80-644934645966}" presName="parTrans" presStyleLbl="sibTrans2D1" presStyleIdx="3" presStyleCnt="5"/>
      <dgm:spPr/>
    </dgm:pt>
    <dgm:pt modelId="{14DFE482-04A9-4F00-9C32-5D2D519DBEB6}" type="pres">
      <dgm:prSet presAssocID="{E7419C48-89B0-4FE9-BF80-644934645966}" presName="connectorText" presStyleLbl="sibTrans2D1" presStyleIdx="3" presStyleCnt="5"/>
      <dgm:spPr/>
    </dgm:pt>
    <dgm:pt modelId="{D29F18C1-608D-4026-887F-4C886B49A097}" type="pres">
      <dgm:prSet presAssocID="{D30F38E3-4559-4721-BBE6-5F9844E0EC2A}" presName="node" presStyleLbl="node1" presStyleIdx="3" presStyleCnt="5" custScaleX="164376" custScaleY="91824" custRadScaleRad="150735" custRadScaleInc="79554">
        <dgm:presLayoutVars>
          <dgm:bulletEnabled val="1"/>
        </dgm:presLayoutVars>
      </dgm:prSet>
      <dgm:spPr/>
    </dgm:pt>
    <dgm:pt modelId="{263CC6C0-D8E3-4E40-B7A3-1413C39D5195}" type="pres">
      <dgm:prSet presAssocID="{0A5BA5B9-26A0-4F7C-88A2-B4ABA56986E0}" presName="parTrans" presStyleLbl="sibTrans2D1" presStyleIdx="4" presStyleCnt="5"/>
      <dgm:spPr/>
    </dgm:pt>
    <dgm:pt modelId="{284D0251-4EBD-499A-82A0-9883B2D18F50}" type="pres">
      <dgm:prSet presAssocID="{0A5BA5B9-26A0-4F7C-88A2-B4ABA56986E0}" presName="connectorText" presStyleLbl="sibTrans2D1" presStyleIdx="4" presStyleCnt="5"/>
      <dgm:spPr/>
    </dgm:pt>
    <dgm:pt modelId="{6AA4EE76-B710-41AB-8BF3-057B2CD9D129}" type="pres">
      <dgm:prSet presAssocID="{9614BD6A-1FCB-424D-9CD4-2414E492789C}" presName="node" presStyleLbl="node1" presStyleIdx="4" presStyleCnt="5" custScaleX="188967" custRadScaleRad="142284" custRadScaleInc="-12958">
        <dgm:presLayoutVars>
          <dgm:bulletEnabled val="1"/>
        </dgm:presLayoutVars>
      </dgm:prSet>
      <dgm:spPr/>
    </dgm:pt>
  </dgm:ptLst>
  <dgm:cxnLst>
    <dgm:cxn modelId="{80012100-6044-482A-B5D5-3B75E099FF3F}" type="presOf" srcId="{D30F38E3-4559-4721-BBE6-5F9844E0EC2A}" destId="{D29F18C1-608D-4026-887F-4C886B49A097}" srcOrd="0" destOrd="0" presId="urn:microsoft.com/office/officeart/2005/8/layout/radial5"/>
    <dgm:cxn modelId="{38EA7D03-E91E-40E6-B72E-5E31C8A1972F}" srcId="{6D5B1A9D-832F-4D75-A307-7933A3D6D0BB}" destId="{9614BD6A-1FCB-424D-9CD4-2414E492789C}" srcOrd="4" destOrd="0" parTransId="{0A5BA5B9-26A0-4F7C-88A2-B4ABA56986E0}" sibTransId="{0DC62687-BAA6-4988-B5C7-0EDC65703949}"/>
    <dgm:cxn modelId="{2CAB4710-B96F-41C6-9CA9-AF8977019C32}" type="presOf" srcId="{9614BD6A-1FCB-424D-9CD4-2414E492789C}" destId="{6AA4EE76-B710-41AB-8BF3-057B2CD9D129}" srcOrd="0" destOrd="0" presId="urn:microsoft.com/office/officeart/2005/8/layout/radial5"/>
    <dgm:cxn modelId="{EA351715-C2C4-4A61-AF3A-D987BAD80789}" type="presOf" srcId="{B5B62F0C-D16A-491B-AF63-DAE7018A8915}" destId="{E978EC82-12F6-419C-A1FA-3B9261B867FE}" srcOrd="1" destOrd="0" presId="urn:microsoft.com/office/officeart/2005/8/layout/radial5"/>
    <dgm:cxn modelId="{F4B37F2A-7FE1-44D5-BDE9-99336570D2F7}" srcId="{C8181628-5D6C-4004-8E47-3FCFA70625DF}" destId="{6D5B1A9D-832F-4D75-A307-7933A3D6D0BB}" srcOrd="0" destOrd="0" parTransId="{03E35DF5-51EE-4537-9372-CECEF4B95159}" sibTransId="{6E684E76-ECE2-4853-A628-327D1E3E3B1C}"/>
    <dgm:cxn modelId="{2D199836-B1BB-4512-B43A-51A24F9D4DDF}" srcId="{6D5B1A9D-832F-4D75-A307-7933A3D6D0BB}" destId="{BC70AF1D-AC92-4238-8050-5B8A9ADC7E37}" srcOrd="2" destOrd="0" parTransId="{B5B62F0C-D16A-491B-AF63-DAE7018A8915}" sibTransId="{9C4E7F1F-3A8D-4EB9-B363-D479CB2FC101}"/>
    <dgm:cxn modelId="{A3E2FF36-BD82-40BC-96C6-97EC60BBEBA9}" type="presOf" srcId="{C7C55D0E-7480-4AFF-A82E-9C86CCA09E73}" destId="{2303A932-A3C1-44BF-88C4-80C93C9FAA8C}" srcOrd="0" destOrd="0" presId="urn:microsoft.com/office/officeart/2005/8/layout/radial5"/>
    <dgm:cxn modelId="{4A5CE55B-6A7B-4BDC-BF6B-507853A6DAB7}" type="presOf" srcId="{C8181628-5D6C-4004-8E47-3FCFA70625DF}" destId="{5E98E914-5C4A-4BAA-A302-449548F45E2B}" srcOrd="0" destOrd="0" presId="urn:microsoft.com/office/officeart/2005/8/layout/radial5"/>
    <dgm:cxn modelId="{7110CB6D-FEC7-406E-B691-4D1EA76122C9}" type="presOf" srcId="{E7419C48-89B0-4FE9-BF80-644934645966}" destId="{ABA99DCB-9EEF-450F-A68E-C9930653C2D7}" srcOrd="0" destOrd="0" presId="urn:microsoft.com/office/officeart/2005/8/layout/radial5"/>
    <dgm:cxn modelId="{13A5A24E-3603-49FA-BA4D-B3777DBF069D}" type="presOf" srcId="{5B621859-BD53-4FFA-A70A-6A50291B8740}" destId="{713E35B2-DEA4-4F62-A5F6-6A4BE4EACEA7}" srcOrd="0" destOrd="0" presId="urn:microsoft.com/office/officeart/2005/8/layout/radial5"/>
    <dgm:cxn modelId="{C7A64D73-15D8-4FD8-90B6-564229BF1943}" srcId="{6D5B1A9D-832F-4D75-A307-7933A3D6D0BB}" destId="{D30F38E3-4559-4721-BBE6-5F9844E0EC2A}" srcOrd="3" destOrd="0" parTransId="{E7419C48-89B0-4FE9-BF80-644934645966}" sibTransId="{DA2FB7F6-58B1-446F-B5DF-47F341DD69E0}"/>
    <dgm:cxn modelId="{0C728F75-7973-4BB2-BDA2-2797D39A90FD}" type="presOf" srcId="{57E17ADD-9A49-42D1-B386-ED46347B32C9}" destId="{41FB8D14-9DB2-4A77-ADE6-4F052FE73DB7}" srcOrd="0" destOrd="0" presId="urn:microsoft.com/office/officeart/2005/8/layout/radial5"/>
    <dgm:cxn modelId="{5C0C2959-1A81-42E9-AA24-37A59DE64D3E}" type="presOf" srcId="{402D1ED0-691E-4D57-B55B-F3DD42A5E01D}" destId="{7C9A264A-1C2A-4C23-9B2C-DC9EBE69D884}" srcOrd="1" destOrd="0" presId="urn:microsoft.com/office/officeart/2005/8/layout/radial5"/>
    <dgm:cxn modelId="{7DDA1B81-82C0-4160-836B-EC0B5EE713AC}" type="presOf" srcId="{6D5B1A9D-832F-4D75-A307-7933A3D6D0BB}" destId="{896572E2-32BD-4D41-9F41-A0B6D69EE422}" srcOrd="0" destOrd="0" presId="urn:microsoft.com/office/officeart/2005/8/layout/radial5"/>
    <dgm:cxn modelId="{9F554E93-4026-4631-9160-A0D05CB61FDA}" type="presOf" srcId="{BC70AF1D-AC92-4238-8050-5B8A9ADC7E37}" destId="{DA478FA2-9D22-41C5-8747-CB2BE9CA0D14}" srcOrd="0" destOrd="0" presId="urn:microsoft.com/office/officeart/2005/8/layout/radial5"/>
    <dgm:cxn modelId="{E4AA70AF-B0A4-4AC4-AFB7-F633255AC2B0}" type="presOf" srcId="{0A5BA5B9-26A0-4F7C-88A2-B4ABA56986E0}" destId="{263CC6C0-D8E3-4E40-B7A3-1413C39D5195}" srcOrd="0" destOrd="0" presId="urn:microsoft.com/office/officeart/2005/8/layout/radial5"/>
    <dgm:cxn modelId="{2C3E6EBE-66F3-4163-B797-27CEDB82F3A2}" type="presOf" srcId="{402D1ED0-691E-4D57-B55B-F3DD42A5E01D}" destId="{DA7F5DB5-0F2B-434C-A26A-926F774AC430}" srcOrd="0" destOrd="0" presId="urn:microsoft.com/office/officeart/2005/8/layout/radial5"/>
    <dgm:cxn modelId="{95873DC4-9F37-4457-87E6-5D92289403A4}" type="presOf" srcId="{0A5BA5B9-26A0-4F7C-88A2-B4ABA56986E0}" destId="{284D0251-4EBD-499A-82A0-9883B2D18F50}" srcOrd="1" destOrd="0" presId="urn:microsoft.com/office/officeart/2005/8/layout/radial5"/>
    <dgm:cxn modelId="{4E952CC7-4361-4308-9E11-FBBD8AB38AA2}" srcId="{6D5B1A9D-832F-4D75-A307-7933A3D6D0BB}" destId="{C7C55D0E-7480-4AFF-A82E-9C86CCA09E73}" srcOrd="0" destOrd="0" parTransId="{402D1ED0-691E-4D57-B55B-F3DD42A5E01D}" sibTransId="{A21B6A7D-2329-4B64-A00D-472A0E0CC903}"/>
    <dgm:cxn modelId="{6F9E19D6-A787-4D47-92F2-ABEE6CCC5A08}" type="presOf" srcId="{57E17ADD-9A49-42D1-B386-ED46347B32C9}" destId="{E94A7A1B-B887-4806-BFE7-CF6BC333B829}" srcOrd="1" destOrd="0" presId="urn:microsoft.com/office/officeart/2005/8/layout/radial5"/>
    <dgm:cxn modelId="{D518B1DA-FF9E-488A-8399-712B03BE740E}" srcId="{6D5B1A9D-832F-4D75-A307-7933A3D6D0BB}" destId="{5B621859-BD53-4FFA-A70A-6A50291B8740}" srcOrd="1" destOrd="0" parTransId="{57E17ADD-9A49-42D1-B386-ED46347B32C9}" sibTransId="{27F0F854-8149-4D75-B8A0-91831A271D7D}"/>
    <dgm:cxn modelId="{92F2A0DC-FD7D-41E1-9FCC-748EFD095187}" type="presOf" srcId="{B5B62F0C-D16A-491B-AF63-DAE7018A8915}" destId="{C3039F5F-7ACE-46D0-8EB0-A1044D397E9D}" srcOrd="0" destOrd="0" presId="urn:microsoft.com/office/officeart/2005/8/layout/radial5"/>
    <dgm:cxn modelId="{F0A0B6F5-1318-4ADA-B532-44A67B8D4723}" type="presOf" srcId="{E7419C48-89B0-4FE9-BF80-644934645966}" destId="{14DFE482-04A9-4F00-9C32-5D2D519DBEB6}" srcOrd="1" destOrd="0" presId="urn:microsoft.com/office/officeart/2005/8/layout/radial5"/>
    <dgm:cxn modelId="{4A708070-1B2C-4F39-A715-491D5C13951A}" type="presParOf" srcId="{5E98E914-5C4A-4BAA-A302-449548F45E2B}" destId="{896572E2-32BD-4D41-9F41-A0B6D69EE422}" srcOrd="0" destOrd="0" presId="urn:microsoft.com/office/officeart/2005/8/layout/radial5"/>
    <dgm:cxn modelId="{FBCFDC97-3BCB-46B9-90D5-41F647C2DED9}" type="presParOf" srcId="{5E98E914-5C4A-4BAA-A302-449548F45E2B}" destId="{DA7F5DB5-0F2B-434C-A26A-926F774AC430}" srcOrd="1" destOrd="0" presId="urn:microsoft.com/office/officeart/2005/8/layout/radial5"/>
    <dgm:cxn modelId="{DED677DA-ECFD-4558-BCDB-9DB11722AFE1}" type="presParOf" srcId="{DA7F5DB5-0F2B-434C-A26A-926F774AC430}" destId="{7C9A264A-1C2A-4C23-9B2C-DC9EBE69D884}" srcOrd="0" destOrd="0" presId="urn:microsoft.com/office/officeart/2005/8/layout/radial5"/>
    <dgm:cxn modelId="{1154D378-26D8-418F-888A-91B9E21EB88F}" type="presParOf" srcId="{5E98E914-5C4A-4BAA-A302-449548F45E2B}" destId="{2303A932-A3C1-44BF-88C4-80C93C9FAA8C}" srcOrd="2" destOrd="0" presId="urn:microsoft.com/office/officeart/2005/8/layout/radial5"/>
    <dgm:cxn modelId="{B94A4FD2-8B8F-4EEC-ADA0-0684D8CEA468}" type="presParOf" srcId="{5E98E914-5C4A-4BAA-A302-449548F45E2B}" destId="{41FB8D14-9DB2-4A77-ADE6-4F052FE73DB7}" srcOrd="3" destOrd="0" presId="urn:microsoft.com/office/officeart/2005/8/layout/radial5"/>
    <dgm:cxn modelId="{86A7A8B4-C2A3-4679-A7ED-BC514E1235CC}" type="presParOf" srcId="{41FB8D14-9DB2-4A77-ADE6-4F052FE73DB7}" destId="{E94A7A1B-B887-4806-BFE7-CF6BC333B829}" srcOrd="0" destOrd="0" presId="urn:microsoft.com/office/officeart/2005/8/layout/radial5"/>
    <dgm:cxn modelId="{3F7E37C5-EAA5-4D56-AE54-9476844B959B}" type="presParOf" srcId="{5E98E914-5C4A-4BAA-A302-449548F45E2B}" destId="{713E35B2-DEA4-4F62-A5F6-6A4BE4EACEA7}" srcOrd="4" destOrd="0" presId="urn:microsoft.com/office/officeart/2005/8/layout/radial5"/>
    <dgm:cxn modelId="{8AEF59D9-4A01-4DA4-8D04-FF0536C3121E}" type="presParOf" srcId="{5E98E914-5C4A-4BAA-A302-449548F45E2B}" destId="{C3039F5F-7ACE-46D0-8EB0-A1044D397E9D}" srcOrd="5" destOrd="0" presId="urn:microsoft.com/office/officeart/2005/8/layout/radial5"/>
    <dgm:cxn modelId="{048D17E7-9251-48E8-846F-AEEBC9B0C001}" type="presParOf" srcId="{C3039F5F-7ACE-46D0-8EB0-A1044D397E9D}" destId="{E978EC82-12F6-419C-A1FA-3B9261B867FE}" srcOrd="0" destOrd="0" presId="urn:microsoft.com/office/officeart/2005/8/layout/radial5"/>
    <dgm:cxn modelId="{5DAA4801-911B-4227-BC6A-0F5A459698D7}" type="presParOf" srcId="{5E98E914-5C4A-4BAA-A302-449548F45E2B}" destId="{DA478FA2-9D22-41C5-8747-CB2BE9CA0D14}" srcOrd="6" destOrd="0" presId="urn:microsoft.com/office/officeart/2005/8/layout/radial5"/>
    <dgm:cxn modelId="{BABD23AB-6973-4591-9354-1A1688721952}" type="presParOf" srcId="{5E98E914-5C4A-4BAA-A302-449548F45E2B}" destId="{ABA99DCB-9EEF-450F-A68E-C9930653C2D7}" srcOrd="7" destOrd="0" presId="urn:microsoft.com/office/officeart/2005/8/layout/radial5"/>
    <dgm:cxn modelId="{92F66F57-1123-4781-B421-94730A98242A}" type="presParOf" srcId="{ABA99DCB-9EEF-450F-A68E-C9930653C2D7}" destId="{14DFE482-04A9-4F00-9C32-5D2D519DBEB6}" srcOrd="0" destOrd="0" presId="urn:microsoft.com/office/officeart/2005/8/layout/radial5"/>
    <dgm:cxn modelId="{A458B27B-7A61-4A2B-A63D-37B55DBEBA1B}" type="presParOf" srcId="{5E98E914-5C4A-4BAA-A302-449548F45E2B}" destId="{D29F18C1-608D-4026-887F-4C886B49A097}" srcOrd="8" destOrd="0" presId="urn:microsoft.com/office/officeart/2005/8/layout/radial5"/>
    <dgm:cxn modelId="{8847FABD-6D06-42C7-A892-4E5C40F0ACAA}" type="presParOf" srcId="{5E98E914-5C4A-4BAA-A302-449548F45E2B}" destId="{263CC6C0-D8E3-4E40-B7A3-1413C39D5195}" srcOrd="9" destOrd="0" presId="urn:microsoft.com/office/officeart/2005/8/layout/radial5"/>
    <dgm:cxn modelId="{46BE03A4-FFB2-457C-9FA1-D0979C7A4420}" type="presParOf" srcId="{263CC6C0-D8E3-4E40-B7A3-1413C39D5195}" destId="{284D0251-4EBD-499A-82A0-9883B2D18F50}" srcOrd="0" destOrd="0" presId="urn:microsoft.com/office/officeart/2005/8/layout/radial5"/>
    <dgm:cxn modelId="{997F2A85-354A-4EF4-8753-36E51ADE0228}" type="presParOf" srcId="{5E98E914-5C4A-4BAA-A302-449548F45E2B}" destId="{6AA4EE76-B710-41AB-8BF3-057B2CD9D12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7776AF2-7A3C-422A-99C0-8DE559DEB6D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534D0EE-8DAA-4DEA-872D-DF03FC5AF28F}">
      <dgm:prSet custT="1"/>
      <dgm:spPr/>
      <dgm:t>
        <a:bodyPr/>
        <a:lstStyle/>
        <a:p>
          <a:pPr rtl="1"/>
          <a:r>
            <a:rPr lang="ar-EG" sz="3200" dirty="0"/>
            <a:t>مستوى الثقة ( </a:t>
          </a:r>
          <a:r>
            <a:rPr lang="en-US" sz="3200" dirty="0"/>
            <a:t>Confidence Level</a:t>
          </a:r>
          <a:r>
            <a:rPr lang="ar-EG" sz="3200" dirty="0"/>
            <a:t> ) : تمثل مستوى التأكيد بأن خصائص البيانات التي جمعت سوف تمثل المجتمع. </a:t>
          </a:r>
        </a:p>
      </dgm:t>
    </dgm:pt>
    <dgm:pt modelId="{46D3F239-0685-4E86-BED9-CFD3E7A7F3D2}" type="parTrans" cxnId="{048DA768-DCBF-4C33-A1FF-8761731BC1CA}">
      <dgm:prSet/>
      <dgm:spPr/>
      <dgm:t>
        <a:bodyPr/>
        <a:lstStyle/>
        <a:p>
          <a:pPr rtl="1"/>
          <a:endParaRPr lang="ar-EG"/>
        </a:p>
      </dgm:t>
    </dgm:pt>
    <dgm:pt modelId="{FDD53C32-7874-456D-B1FB-EE5EE66B8AD7}" type="sibTrans" cxnId="{048DA768-DCBF-4C33-A1FF-8761731BC1CA}">
      <dgm:prSet/>
      <dgm:spPr/>
      <dgm:t>
        <a:bodyPr/>
        <a:lstStyle/>
        <a:p>
          <a:pPr rtl="1"/>
          <a:endParaRPr lang="ar-EG"/>
        </a:p>
      </dgm:t>
    </dgm:pt>
    <dgm:pt modelId="{43CDA99F-ECAB-4654-AC0F-382263B5508B}">
      <dgm:prSet custT="1"/>
      <dgm:spPr/>
      <dgm:t>
        <a:bodyPr/>
        <a:lstStyle/>
        <a:p>
          <a:pPr rtl="1"/>
          <a:r>
            <a:rPr lang="ar-EG" sz="3200"/>
            <a:t>مستوى الدقة ( </a:t>
          </a:r>
          <a:r>
            <a:rPr lang="en-US" sz="3200"/>
            <a:t>Precision Level</a:t>
          </a:r>
          <a:r>
            <a:rPr lang="ar-EG" sz="3200"/>
            <a:t> ) : تمثل هامش الخطأ المسموح به ، ويعني ذلك الدقة التي يطلبها الباحث في أي حساب من العينة. </a:t>
          </a:r>
          <a:endParaRPr lang="ar-EG" sz="3200" dirty="0"/>
        </a:p>
      </dgm:t>
    </dgm:pt>
    <dgm:pt modelId="{2EDC1A15-D9FA-45B1-95EC-C57A76AC7840}" type="parTrans" cxnId="{A3313BA9-FCA1-44FF-9B4C-55422F0A35AB}">
      <dgm:prSet/>
      <dgm:spPr/>
      <dgm:t>
        <a:bodyPr/>
        <a:lstStyle/>
        <a:p>
          <a:pPr rtl="1"/>
          <a:endParaRPr lang="ar-EG"/>
        </a:p>
      </dgm:t>
    </dgm:pt>
    <dgm:pt modelId="{A612B85C-65E8-4B78-92F4-A1B465B6444A}" type="sibTrans" cxnId="{A3313BA9-FCA1-44FF-9B4C-55422F0A35AB}">
      <dgm:prSet/>
      <dgm:spPr/>
      <dgm:t>
        <a:bodyPr/>
        <a:lstStyle/>
        <a:p>
          <a:pPr rtl="1"/>
          <a:endParaRPr lang="ar-EG"/>
        </a:p>
      </dgm:t>
    </dgm:pt>
    <dgm:pt modelId="{B02B5711-F5F3-45D3-B6DF-1C45BEAD3505}">
      <dgm:prSet custT="1"/>
      <dgm:spPr/>
      <dgm:t>
        <a:bodyPr/>
        <a:lstStyle/>
        <a:p>
          <a:pPr rtl="1"/>
          <a:r>
            <a:rPr lang="ar-EG" sz="3200"/>
            <a:t>التباين ( </a:t>
          </a:r>
          <a:r>
            <a:rPr lang="en-US" sz="3200"/>
            <a:t>Variance</a:t>
          </a:r>
          <a:r>
            <a:rPr lang="ar-EG" sz="3200"/>
            <a:t> ) : فكلما كبر حجم التباين بين أفراد المجتمع استوجب ان يكون حجم العينة أكبر بغض النظر عن حجم ذلك المجتمع. </a:t>
          </a:r>
          <a:endParaRPr lang="ar-EG" sz="3200" dirty="0"/>
        </a:p>
      </dgm:t>
    </dgm:pt>
    <dgm:pt modelId="{9F98FEB3-FC04-4056-B769-54D999FBA07F}" type="parTrans" cxnId="{6EDD91BF-646C-4DB5-916F-54B74254C7DB}">
      <dgm:prSet/>
      <dgm:spPr/>
      <dgm:t>
        <a:bodyPr/>
        <a:lstStyle/>
        <a:p>
          <a:pPr rtl="1"/>
          <a:endParaRPr lang="ar-EG"/>
        </a:p>
      </dgm:t>
    </dgm:pt>
    <dgm:pt modelId="{9ADA2CC7-6A73-47DE-B5C8-B1FA1B8C3459}" type="sibTrans" cxnId="{6EDD91BF-646C-4DB5-916F-54B74254C7DB}">
      <dgm:prSet/>
      <dgm:spPr/>
      <dgm:t>
        <a:bodyPr/>
        <a:lstStyle/>
        <a:p>
          <a:pPr rtl="1"/>
          <a:endParaRPr lang="ar-EG"/>
        </a:p>
      </dgm:t>
    </dgm:pt>
    <dgm:pt modelId="{45CFEF89-92CD-4539-B77F-D5C241A9B84D}">
      <dgm:prSet custT="1"/>
      <dgm:spPr/>
      <dgm:t>
        <a:bodyPr/>
        <a:lstStyle/>
        <a:p>
          <a:pPr rtl="1"/>
          <a:r>
            <a:rPr lang="ar-EG" sz="3200"/>
            <a:t>حجم المجتمع الكلي: إذا كان المجتمع كبيرا مالت العينة إلى الكبر </a:t>
          </a:r>
          <a:endParaRPr lang="ar-EG" sz="3200" dirty="0"/>
        </a:p>
      </dgm:t>
    </dgm:pt>
    <dgm:pt modelId="{38A28050-9C68-4FCB-A926-101521A1E2CD}" type="parTrans" cxnId="{9E8AB23D-3C61-42EA-9D5E-928CB6B37A67}">
      <dgm:prSet/>
      <dgm:spPr/>
      <dgm:t>
        <a:bodyPr/>
        <a:lstStyle/>
        <a:p>
          <a:pPr rtl="1"/>
          <a:endParaRPr lang="ar-EG"/>
        </a:p>
      </dgm:t>
    </dgm:pt>
    <dgm:pt modelId="{97B2D4B2-E963-46D7-B11E-F1D2318D65A2}" type="sibTrans" cxnId="{9E8AB23D-3C61-42EA-9D5E-928CB6B37A67}">
      <dgm:prSet/>
      <dgm:spPr/>
      <dgm:t>
        <a:bodyPr/>
        <a:lstStyle/>
        <a:p>
          <a:pPr rtl="1"/>
          <a:endParaRPr lang="ar-EG"/>
        </a:p>
      </dgm:t>
    </dgm:pt>
    <dgm:pt modelId="{4DE92DE5-5339-4CAD-9574-56C5BDB73156}" type="pres">
      <dgm:prSet presAssocID="{17776AF2-7A3C-422A-99C0-8DE559DEB6D8}" presName="linear" presStyleCnt="0">
        <dgm:presLayoutVars>
          <dgm:animLvl val="lvl"/>
          <dgm:resizeHandles val="exact"/>
        </dgm:presLayoutVars>
      </dgm:prSet>
      <dgm:spPr/>
    </dgm:pt>
    <dgm:pt modelId="{AD2212D3-F193-44DE-BA2A-B27FE2B4CDC0}" type="pres">
      <dgm:prSet presAssocID="{D534D0EE-8DAA-4DEA-872D-DF03FC5AF28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1C91D83-461A-480D-9F96-17A6376CBD29}" type="pres">
      <dgm:prSet presAssocID="{FDD53C32-7874-456D-B1FB-EE5EE66B8AD7}" presName="spacer" presStyleCnt="0"/>
      <dgm:spPr/>
    </dgm:pt>
    <dgm:pt modelId="{CA6A0D83-CF4E-4D21-99D8-612853EC538A}" type="pres">
      <dgm:prSet presAssocID="{43CDA99F-ECAB-4654-AC0F-382263B5508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B7C6362-29D7-4206-B0A9-BC2B5F9FA6D3}" type="pres">
      <dgm:prSet presAssocID="{A612B85C-65E8-4B78-92F4-A1B465B6444A}" presName="spacer" presStyleCnt="0"/>
      <dgm:spPr/>
    </dgm:pt>
    <dgm:pt modelId="{15C76214-7CCB-47A5-973F-656105E7F1CF}" type="pres">
      <dgm:prSet presAssocID="{B02B5711-F5F3-45D3-B6DF-1C45BEAD350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469D58A-9D6B-4024-9821-EA19F2B6F2AD}" type="pres">
      <dgm:prSet presAssocID="{9ADA2CC7-6A73-47DE-B5C8-B1FA1B8C3459}" presName="spacer" presStyleCnt="0"/>
      <dgm:spPr/>
    </dgm:pt>
    <dgm:pt modelId="{0144315E-8475-4E30-ACE6-B4522C0537B6}" type="pres">
      <dgm:prSet presAssocID="{45CFEF89-92CD-4539-B77F-D5C241A9B84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10CD61A-65CC-4A66-9B1A-86543F6CDB63}" type="presOf" srcId="{45CFEF89-92CD-4539-B77F-D5C241A9B84D}" destId="{0144315E-8475-4E30-ACE6-B4522C0537B6}" srcOrd="0" destOrd="0" presId="urn:microsoft.com/office/officeart/2005/8/layout/vList2"/>
    <dgm:cxn modelId="{9E8AB23D-3C61-42EA-9D5E-928CB6B37A67}" srcId="{17776AF2-7A3C-422A-99C0-8DE559DEB6D8}" destId="{45CFEF89-92CD-4539-B77F-D5C241A9B84D}" srcOrd="3" destOrd="0" parTransId="{38A28050-9C68-4FCB-A926-101521A1E2CD}" sibTransId="{97B2D4B2-E963-46D7-B11E-F1D2318D65A2}"/>
    <dgm:cxn modelId="{7766D146-6719-4947-9C52-9B27064673EA}" type="presOf" srcId="{B02B5711-F5F3-45D3-B6DF-1C45BEAD3505}" destId="{15C76214-7CCB-47A5-973F-656105E7F1CF}" srcOrd="0" destOrd="0" presId="urn:microsoft.com/office/officeart/2005/8/layout/vList2"/>
    <dgm:cxn modelId="{048DA768-DCBF-4C33-A1FF-8761731BC1CA}" srcId="{17776AF2-7A3C-422A-99C0-8DE559DEB6D8}" destId="{D534D0EE-8DAA-4DEA-872D-DF03FC5AF28F}" srcOrd="0" destOrd="0" parTransId="{46D3F239-0685-4E86-BED9-CFD3E7A7F3D2}" sibTransId="{FDD53C32-7874-456D-B1FB-EE5EE66B8AD7}"/>
    <dgm:cxn modelId="{1804AD96-6A2E-4060-A340-35FF8808E0EA}" type="presOf" srcId="{17776AF2-7A3C-422A-99C0-8DE559DEB6D8}" destId="{4DE92DE5-5339-4CAD-9574-56C5BDB73156}" srcOrd="0" destOrd="0" presId="urn:microsoft.com/office/officeart/2005/8/layout/vList2"/>
    <dgm:cxn modelId="{140193A2-1C9D-48DD-9028-FA603DEED23A}" type="presOf" srcId="{43CDA99F-ECAB-4654-AC0F-382263B5508B}" destId="{CA6A0D83-CF4E-4D21-99D8-612853EC538A}" srcOrd="0" destOrd="0" presId="urn:microsoft.com/office/officeart/2005/8/layout/vList2"/>
    <dgm:cxn modelId="{A3313BA9-FCA1-44FF-9B4C-55422F0A35AB}" srcId="{17776AF2-7A3C-422A-99C0-8DE559DEB6D8}" destId="{43CDA99F-ECAB-4654-AC0F-382263B5508B}" srcOrd="1" destOrd="0" parTransId="{2EDC1A15-D9FA-45B1-95EC-C57A76AC7840}" sibTransId="{A612B85C-65E8-4B78-92F4-A1B465B6444A}"/>
    <dgm:cxn modelId="{6EDD91BF-646C-4DB5-916F-54B74254C7DB}" srcId="{17776AF2-7A3C-422A-99C0-8DE559DEB6D8}" destId="{B02B5711-F5F3-45D3-B6DF-1C45BEAD3505}" srcOrd="2" destOrd="0" parTransId="{9F98FEB3-FC04-4056-B769-54D999FBA07F}" sibTransId="{9ADA2CC7-6A73-47DE-B5C8-B1FA1B8C3459}"/>
    <dgm:cxn modelId="{8496BCC4-D61C-4BF8-8091-5A278A23C8A5}" type="presOf" srcId="{D534D0EE-8DAA-4DEA-872D-DF03FC5AF28F}" destId="{AD2212D3-F193-44DE-BA2A-B27FE2B4CDC0}" srcOrd="0" destOrd="0" presId="urn:microsoft.com/office/officeart/2005/8/layout/vList2"/>
    <dgm:cxn modelId="{2BF73888-4222-4F04-892C-72FAE47CA858}" type="presParOf" srcId="{4DE92DE5-5339-4CAD-9574-56C5BDB73156}" destId="{AD2212D3-F193-44DE-BA2A-B27FE2B4CDC0}" srcOrd="0" destOrd="0" presId="urn:microsoft.com/office/officeart/2005/8/layout/vList2"/>
    <dgm:cxn modelId="{226BF6E2-DE41-4269-88BA-B97E19F50EE6}" type="presParOf" srcId="{4DE92DE5-5339-4CAD-9574-56C5BDB73156}" destId="{61C91D83-461A-480D-9F96-17A6376CBD29}" srcOrd="1" destOrd="0" presId="urn:microsoft.com/office/officeart/2005/8/layout/vList2"/>
    <dgm:cxn modelId="{A8359E79-02E9-4E4D-9792-96C33F8A7E2A}" type="presParOf" srcId="{4DE92DE5-5339-4CAD-9574-56C5BDB73156}" destId="{CA6A0D83-CF4E-4D21-99D8-612853EC538A}" srcOrd="2" destOrd="0" presId="urn:microsoft.com/office/officeart/2005/8/layout/vList2"/>
    <dgm:cxn modelId="{B9597B2B-80F8-49CB-9808-C5925A102328}" type="presParOf" srcId="{4DE92DE5-5339-4CAD-9574-56C5BDB73156}" destId="{6B7C6362-29D7-4206-B0A9-BC2B5F9FA6D3}" srcOrd="3" destOrd="0" presId="urn:microsoft.com/office/officeart/2005/8/layout/vList2"/>
    <dgm:cxn modelId="{B08FAC40-C65E-49F6-B372-EF119EC6CB77}" type="presParOf" srcId="{4DE92DE5-5339-4CAD-9574-56C5BDB73156}" destId="{15C76214-7CCB-47A5-973F-656105E7F1CF}" srcOrd="4" destOrd="0" presId="urn:microsoft.com/office/officeart/2005/8/layout/vList2"/>
    <dgm:cxn modelId="{6EA56C94-8D1F-44C7-A1CE-87D6E5A5A007}" type="presParOf" srcId="{4DE92DE5-5339-4CAD-9574-56C5BDB73156}" destId="{C469D58A-9D6B-4024-9821-EA19F2B6F2AD}" srcOrd="5" destOrd="0" presId="urn:microsoft.com/office/officeart/2005/8/layout/vList2"/>
    <dgm:cxn modelId="{20CF9A49-730C-418E-A101-52626A3995D8}" type="presParOf" srcId="{4DE92DE5-5339-4CAD-9574-56C5BDB73156}" destId="{0144315E-8475-4E30-ACE6-B4522C0537B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B469BF-A238-46CB-9158-0F21772599E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C247366E-1C37-4F71-938F-E98D60D3C057}">
      <dgm:prSet custT="1"/>
      <dgm:spPr/>
      <dgm:t>
        <a:bodyPr/>
        <a:lstStyle/>
        <a:p>
          <a:pPr rtl="1"/>
          <a:r>
            <a: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الاعتماد على رأي الخبراء والاحصائيين وتجاربهم السابقة </a:t>
          </a:r>
        </a:p>
      </dgm:t>
    </dgm:pt>
    <dgm:pt modelId="{80AD20DA-CD53-4523-BE94-E04B4AF9358D}" type="parTrans" cxnId="{75DA96F7-5838-4F8B-A0EA-3807550DFA07}">
      <dgm:prSet/>
      <dgm:spPr/>
      <dgm:t>
        <a:bodyPr/>
        <a:lstStyle/>
        <a:p>
          <a:pPr rtl="1"/>
          <a:endParaRPr lang="ar-EG"/>
        </a:p>
      </dgm:t>
    </dgm:pt>
    <dgm:pt modelId="{523E633B-8ED3-45F8-B549-9752308D7E48}" type="sibTrans" cxnId="{75DA96F7-5838-4F8B-A0EA-3807550DFA07}">
      <dgm:prSet/>
      <dgm:spPr/>
      <dgm:t>
        <a:bodyPr/>
        <a:lstStyle/>
        <a:p>
          <a:pPr rtl="1"/>
          <a:endParaRPr lang="ar-EG"/>
        </a:p>
      </dgm:t>
    </dgm:pt>
    <dgm:pt modelId="{3CC34097-7FE3-4398-A67D-47A82C36F1B8}">
      <dgm:prSet custT="1"/>
      <dgm:spPr/>
      <dgm:t>
        <a:bodyPr/>
        <a:lstStyle/>
        <a:p>
          <a:pPr rtl="1"/>
          <a:r>
            <a: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تحديد حجم العينة باتباع بعض القواعد الاحتمالية </a:t>
          </a:r>
        </a:p>
      </dgm:t>
    </dgm:pt>
    <dgm:pt modelId="{0908157D-C695-4C72-BEFB-C5C01E587134}" type="parTrans" cxnId="{25B75519-AAC4-4CD8-8658-A1EB0946B9D3}">
      <dgm:prSet/>
      <dgm:spPr/>
      <dgm:t>
        <a:bodyPr/>
        <a:lstStyle/>
        <a:p>
          <a:pPr rtl="1"/>
          <a:endParaRPr lang="ar-EG"/>
        </a:p>
      </dgm:t>
    </dgm:pt>
    <dgm:pt modelId="{0CA0D534-840A-4537-BF8B-18AC6675DA13}" type="sibTrans" cxnId="{25B75519-AAC4-4CD8-8658-A1EB0946B9D3}">
      <dgm:prSet/>
      <dgm:spPr/>
      <dgm:t>
        <a:bodyPr/>
        <a:lstStyle/>
        <a:p>
          <a:pPr rtl="1"/>
          <a:endParaRPr lang="ar-EG"/>
        </a:p>
      </dgm:t>
    </dgm:pt>
    <dgm:pt modelId="{1A221E77-9AF5-42E4-9C07-FC19931EAB67}" type="pres">
      <dgm:prSet presAssocID="{C1B469BF-A238-46CB-9158-0F21772599E7}" presName="vert0" presStyleCnt="0">
        <dgm:presLayoutVars>
          <dgm:dir/>
          <dgm:animOne val="branch"/>
          <dgm:animLvl val="lvl"/>
        </dgm:presLayoutVars>
      </dgm:prSet>
      <dgm:spPr/>
    </dgm:pt>
    <dgm:pt modelId="{CE7EB0DB-5903-4360-A038-FF54F9E4AFD7}" type="pres">
      <dgm:prSet presAssocID="{C247366E-1C37-4F71-938F-E98D60D3C057}" presName="thickLine" presStyleLbl="alignNode1" presStyleIdx="0" presStyleCnt="2"/>
      <dgm:spPr/>
    </dgm:pt>
    <dgm:pt modelId="{6231F83A-DCA8-4C7E-B4CF-38DE02BDEC7D}" type="pres">
      <dgm:prSet presAssocID="{C247366E-1C37-4F71-938F-E98D60D3C057}" presName="horz1" presStyleCnt="0"/>
      <dgm:spPr/>
    </dgm:pt>
    <dgm:pt modelId="{50EE5700-63BC-4024-8927-D612FE507527}" type="pres">
      <dgm:prSet presAssocID="{C247366E-1C37-4F71-938F-E98D60D3C057}" presName="tx1" presStyleLbl="revTx" presStyleIdx="0" presStyleCnt="2"/>
      <dgm:spPr/>
    </dgm:pt>
    <dgm:pt modelId="{E9516A27-6E68-45A3-A1F3-7FCD0DDF90D2}" type="pres">
      <dgm:prSet presAssocID="{C247366E-1C37-4F71-938F-E98D60D3C057}" presName="vert1" presStyleCnt="0"/>
      <dgm:spPr/>
    </dgm:pt>
    <dgm:pt modelId="{082298CC-8735-408B-BCDE-F664EF3773F0}" type="pres">
      <dgm:prSet presAssocID="{3CC34097-7FE3-4398-A67D-47A82C36F1B8}" presName="thickLine" presStyleLbl="alignNode1" presStyleIdx="1" presStyleCnt="2"/>
      <dgm:spPr/>
    </dgm:pt>
    <dgm:pt modelId="{2CDA217C-B504-438F-BDFB-C157A2AB8FE1}" type="pres">
      <dgm:prSet presAssocID="{3CC34097-7FE3-4398-A67D-47A82C36F1B8}" presName="horz1" presStyleCnt="0"/>
      <dgm:spPr/>
    </dgm:pt>
    <dgm:pt modelId="{63E5DD27-7C24-4086-BD46-47952DC0C958}" type="pres">
      <dgm:prSet presAssocID="{3CC34097-7FE3-4398-A67D-47A82C36F1B8}" presName="tx1" presStyleLbl="revTx" presStyleIdx="1" presStyleCnt="2"/>
      <dgm:spPr/>
    </dgm:pt>
    <dgm:pt modelId="{DBD04D0F-7F91-47BC-A09C-A6E305A53FDA}" type="pres">
      <dgm:prSet presAssocID="{3CC34097-7FE3-4398-A67D-47A82C36F1B8}" presName="vert1" presStyleCnt="0"/>
      <dgm:spPr/>
    </dgm:pt>
  </dgm:ptLst>
  <dgm:cxnLst>
    <dgm:cxn modelId="{25B75519-AAC4-4CD8-8658-A1EB0946B9D3}" srcId="{C1B469BF-A238-46CB-9158-0F21772599E7}" destId="{3CC34097-7FE3-4398-A67D-47A82C36F1B8}" srcOrd="1" destOrd="0" parTransId="{0908157D-C695-4C72-BEFB-C5C01E587134}" sibTransId="{0CA0D534-840A-4537-BF8B-18AC6675DA13}"/>
    <dgm:cxn modelId="{82140169-6C89-4295-9040-9BBBBA4216AD}" type="presOf" srcId="{C1B469BF-A238-46CB-9158-0F21772599E7}" destId="{1A221E77-9AF5-42E4-9C07-FC19931EAB67}" srcOrd="0" destOrd="0" presId="urn:microsoft.com/office/officeart/2008/layout/LinedList"/>
    <dgm:cxn modelId="{16973174-34B0-409E-8627-EBC6C86F7146}" type="presOf" srcId="{3CC34097-7FE3-4398-A67D-47A82C36F1B8}" destId="{63E5DD27-7C24-4086-BD46-47952DC0C958}" srcOrd="0" destOrd="0" presId="urn:microsoft.com/office/officeart/2008/layout/LinedList"/>
    <dgm:cxn modelId="{D295B88D-EBB7-41E2-B0B0-06EA4543137B}" type="presOf" srcId="{C247366E-1C37-4F71-938F-E98D60D3C057}" destId="{50EE5700-63BC-4024-8927-D612FE507527}" srcOrd="0" destOrd="0" presId="urn:microsoft.com/office/officeart/2008/layout/LinedList"/>
    <dgm:cxn modelId="{75DA96F7-5838-4F8B-A0EA-3807550DFA07}" srcId="{C1B469BF-A238-46CB-9158-0F21772599E7}" destId="{C247366E-1C37-4F71-938F-E98D60D3C057}" srcOrd="0" destOrd="0" parTransId="{80AD20DA-CD53-4523-BE94-E04B4AF9358D}" sibTransId="{523E633B-8ED3-45F8-B549-9752308D7E48}"/>
    <dgm:cxn modelId="{B6966F38-9346-4FD3-86DF-2053FD2E6466}" type="presParOf" srcId="{1A221E77-9AF5-42E4-9C07-FC19931EAB67}" destId="{CE7EB0DB-5903-4360-A038-FF54F9E4AFD7}" srcOrd="0" destOrd="0" presId="urn:microsoft.com/office/officeart/2008/layout/LinedList"/>
    <dgm:cxn modelId="{A79B14A4-3C62-4813-BA29-6DC7293A853A}" type="presParOf" srcId="{1A221E77-9AF5-42E4-9C07-FC19931EAB67}" destId="{6231F83A-DCA8-4C7E-B4CF-38DE02BDEC7D}" srcOrd="1" destOrd="0" presId="urn:microsoft.com/office/officeart/2008/layout/LinedList"/>
    <dgm:cxn modelId="{0C312E8B-7B52-4986-A69F-959FF2C90ECF}" type="presParOf" srcId="{6231F83A-DCA8-4C7E-B4CF-38DE02BDEC7D}" destId="{50EE5700-63BC-4024-8927-D612FE507527}" srcOrd="0" destOrd="0" presId="urn:microsoft.com/office/officeart/2008/layout/LinedList"/>
    <dgm:cxn modelId="{C506BC2D-9A9F-4A3B-921C-816EC0719E3B}" type="presParOf" srcId="{6231F83A-DCA8-4C7E-B4CF-38DE02BDEC7D}" destId="{E9516A27-6E68-45A3-A1F3-7FCD0DDF90D2}" srcOrd="1" destOrd="0" presId="urn:microsoft.com/office/officeart/2008/layout/LinedList"/>
    <dgm:cxn modelId="{C5D7BE55-8D85-42E3-8FD6-279E6FB720AE}" type="presParOf" srcId="{1A221E77-9AF5-42E4-9C07-FC19931EAB67}" destId="{082298CC-8735-408B-BCDE-F664EF3773F0}" srcOrd="2" destOrd="0" presId="urn:microsoft.com/office/officeart/2008/layout/LinedList"/>
    <dgm:cxn modelId="{D6AF23B6-C2D1-4738-9522-C89E37300FBB}" type="presParOf" srcId="{1A221E77-9AF5-42E4-9C07-FC19931EAB67}" destId="{2CDA217C-B504-438F-BDFB-C157A2AB8FE1}" srcOrd="3" destOrd="0" presId="urn:microsoft.com/office/officeart/2008/layout/LinedList"/>
    <dgm:cxn modelId="{12342C19-2F7D-4DC9-9857-5C16D000F99A}" type="presParOf" srcId="{2CDA217C-B504-438F-BDFB-C157A2AB8FE1}" destId="{63E5DD27-7C24-4086-BD46-47952DC0C958}" srcOrd="0" destOrd="0" presId="urn:microsoft.com/office/officeart/2008/layout/LinedList"/>
    <dgm:cxn modelId="{B223906E-D27C-4027-A5FE-0E3B429D0DD9}" type="presParOf" srcId="{2CDA217C-B504-438F-BDFB-C157A2AB8FE1}" destId="{DBD04D0F-7F91-47BC-A09C-A6E305A53F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1F1615-01F0-404D-AB3B-0A2ABBB03783}" type="doc">
      <dgm:prSet loTypeId="urn:microsoft.com/office/officeart/2008/layout/LinedLis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EA1D2E60-C2B9-41D3-A0B7-FF6F2E022BC0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العينة الأكبر تكون ذات خطأ معاينة أقل وتعطي نتائج أفضل </a:t>
          </a:r>
        </a:p>
      </dgm:t>
    </dgm:pt>
    <dgm:pt modelId="{47A58C58-A96B-4A95-95F6-F00B6C43498A}" type="parTrans" cxnId="{1A7F1354-D7A1-482C-8812-8005C850D993}">
      <dgm:prSet/>
      <dgm:spPr/>
      <dgm:t>
        <a:bodyPr/>
        <a:lstStyle/>
        <a:p>
          <a:pPr rtl="1"/>
          <a:endParaRPr lang="ar-EG"/>
        </a:p>
      </dgm:t>
    </dgm:pt>
    <dgm:pt modelId="{AE48476F-1ACA-4574-A8CB-49C2CF43A992}" type="sibTrans" cxnId="{1A7F1354-D7A1-482C-8812-8005C850D993}">
      <dgm:prSet/>
      <dgm:spPr/>
      <dgm:t>
        <a:bodyPr/>
        <a:lstStyle/>
        <a:p>
          <a:pPr rtl="1"/>
          <a:endParaRPr lang="ar-EG"/>
        </a:p>
      </dgm:t>
    </dgm:pt>
    <dgm:pt modelId="{EA781964-5FE7-41FD-BDED-8D261A370D94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إذا تم استخدام عدة  مجموعات جزئية في العينة، لا بد ان يتم التأكد ان العدد الجزئي المأخوذ من كل جزء كاف بقدر الإمكان لتمثيل ذلك الجزء في العينة ، خاصة في العينة الطبقية . </a:t>
          </a:r>
        </a:p>
      </dgm:t>
    </dgm:pt>
    <dgm:pt modelId="{E313E131-1884-4696-92C4-7F689A20157F}" type="parTrans" cxnId="{CD6E744A-BA55-400D-8D4B-D156579A7151}">
      <dgm:prSet/>
      <dgm:spPr/>
      <dgm:t>
        <a:bodyPr/>
        <a:lstStyle/>
        <a:p>
          <a:pPr rtl="1"/>
          <a:endParaRPr lang="ar-EG"/>
        </a:p>
      </dgm:t>
    </dgm:pt>
    <dgm:pt modelId="{9C8A4540-DB2C-4A99-BF36-F6CE0235E332}" type="sibTrans" cxnId="{CD6E744A-BA55-400D-8D4B-D156579A7151}">
      <dgm:prSet/>
      <dgm:spPr/>
      <dgm:t>
        <a:bodyPr/>
        <a:lstStyle/>
        <a:p>
          <a:pPr rtl="1"/>
          <a:endParaRPr lang="ar-EG"/>
        </a:p>
      </dgm:t>
    </dgm:pt>
    <dgm:pt modelId="{72AC0C9E-41E0-4B38-B57E-731F58AF8F8A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إذا أرسل بالبريد عدد من الاستبيانات ، وكنت تعلم أن عددا منها يمكن ألا يعود ، فلا بد من زيادة حجم العينة بنسبة 40-50 % لتفادي احتمالات نقص الاستبيانات المسترجعة الصالحة للتحليل</a:t>
          </a:r>
          <a:r>
            <a:rPr lang="ar-EG" sz="3200" dirty="0">
              <a:solidFill>
                <a:schemeClr val="bg1"/>
              </a:solidFill>
            </a:rPr>
            <a:t>. </a:t>
          </a:r>
        </a:p>
        <a:p>
          <a:pPr rtl="1"/>
          <a:endParaRPr lang="ar-EG" sz="3200" dirty="0"/>
        </a:p>
      </dgm:t>
    </dgm:pt>
    <dgm:pt modelId="{B3A96E42-8C66-4E32-B192-57DCB3A47A58}" type="parTrans" cxnId="{4975ABB5-BCF6-4725-81E6-29C48CA942E2}">
      <dgm:prSet/>
      <dgm:spPr/>
      <dgm:t>
        <a:bodyPr/>
        <a:lstStyle/>
        <a:p>
          <a:pPr rtl="1"/>
          <a:endParaRPr lang="ar-EG"/>
        </a:p>
      </dgm:t>
    </dgm:pt>
    <dgm:pt modelId="{D8EA2EB9-DEA3-4373-A8BB-C4D1682B4604}" type="sibTrans" cxnId="{4975ABB5-BCF6-4725-81E6-29C48CA942E2}">
      <dgm:prSet/>
      <dgm:spPr/>
      <dgm:t>
        <a:bodyPr/>
        <a:lstStyle/>
        <a:p>
          <a:pPr rtl="1"/>
          <a:endParaRPr lang="ar-EG"/>
        </a:p>
      </dgm:t>
    </dgm:pt>
    <dgm:pt modelId="{0B7166D1-5CF5-496A-8486-69AACB88EC30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كبر حجم العينة جيد، ولكن الدقة </a:t>
          </a:r>
          <a:r>
            <a:rPr lang="ar-EG" sz="2800" dirty="0" err="1">
              <a:solidFill>
                <a:schemeClr val="bg1"/>
              </a:solidFill>
            </a:rPr>
            <a:t>والمناسبية</a:t>
          </a:r>
          <a:r>
            <a:rPr lang="ar-EG" sz="2800" dirty="0">
              <a:solidFill>
                <a:schemeClr val="bg1"/>
              </a:solidFill>
            </a:rPr>
            <a:t> ( </a:t>
          </a:r>
          <a:r>
            <a:rPr lang="en-US" sz="2800" dirty="0">
              <a:solidFill>
                <a:schemeClr val="bg1"/>
              </a:solidFill>
            </a:rPr>
            <a:t>(Appropriate</a:t>
          </a:r>
          <a:r>
            <a:rPr lang="ar-EG" sz="2800" dirty="0">
              <a:solidFill>
                <a:schemeClr val="bg1"/>
              </a:solidFill>
            </a:rPr>
            <a:t>هي الأفضل ، فلا تضع نقودك ووقتك في جمع عينات أكبر مما تحتاج. </a:t>
          </a:r>
        </a:p>
      </dgm:t>
    </dgm:pt>
    <dgm:pt modelId="{31E4FB82-E9B3-44DE-92DF-6F2F4D6AE172}" type="parTrans" cxnId="{F4A2AADB-DDF4-4FFD-8AA9-33EB03692153}">
      <dgm:prSet/>
      <dgm:spPr/>
      <dgm:t>
        <a:bodyPr/>
        <a:lstStyle/>
        <a:p>
          <a:pPr rtl="1"/>
          <a:endParaRPr lang="ar-EG"/>
        </a:p>
      </dgm:t>
    </dgm:pt>
    <dgm:pt modelId="{ED4FE3FB-80DE-42D9-A5C0-DE38AB239993}" type="sibTrans" cxnId="{F4A2AADB-DDF4-4FFD-8AA9-33EB03692153}">
      <dgm:prSet/>
      <dgm:spPr/>
      <dgm:t>
        <a:bodyPr/>
        <a:lstStyle/>
        <a:p>
          <a:pPr rtl="1"/>
          <a:endParaRPr lang="ar-EG"/>
        </a:p>
      </dgm:t>
    </dgm:pt>
    <dgm:pt modelId="{8F7FF0EE-C761-4242-894A-86EFFB86086E}" type="pres">
      <dgm:prSet presAssocID="{041F1615-01F0-404D-AB3B-0A2ABBB03783}" presName="vert0" presStyleCnt="0">
        <dgm:presLayoutVars>
          <dgm:dir/>
          <dgm:animOne val="branch"/>
          <dgm:animLvl val="lvl"/>
        </dgm:presLayoutVars>
      </dgm:prSet>
      <dgm:spPr/>
    </dgm:pt>
    <dgm:pt modelId="{95EAE6AA-A734-4561-9E7D-BE488C1A31A0}" type="pres">
      <dgm:prSet presAssocID="{EA1D2E60-C2B9-41D3-A0B7-FF6F2E022BC0}" presName="thickLine" presStyleLbl="alignNode1" presStyleIdx="0" presStyleCnt="4"/>
      <dgm:spPr/>
    </dgm:pt>
    <dgm:pt modelId="{E2F01D61-46FB-4EBE-BADA-2998F58CB712}" type="pres">
      <dgm:prSet presAssocID="{EA1D2E60-C2B9-41D3-A0B7-FF6F2E022BC0}" presName="horz1" presStyleCnt="0"/>
      <dgm:spPr/>
    </dgm:pt>
    <dgm:pt modelId="{77CC8CB8-EB78-4BEE-A59F-CD78891AAE50}" type="pres">
      <dgm:prSet presAssocID="{EA1D2E60-C2B9-41D3-A0B7-FF6F2E022BC0}" presName="tx1" presStyleLbl="revTx" presStyleIdx="0" presStyleCnt="4"/>
      <dgm:spPr/>
    </dgm:pt>
    <dgm:pt modelId="{645B0A82-77DC-4989-9B2C-5715375A865A}" type="pres">
      <dgm:prSet presAssocID="{EA1D2E60-C2B9-41D3-A0B7-FF6F2E022BC0}" presName="vert1" presStyleCnt="0"/>
      <dgm:spPr/>
    </dgm:pt>
    <dgm:pt modelId="{521B7903-5C94-4900-8F07-87D137793EF5}" type="pres">
      <dgm:prSet presAssocID="{EA781964-5FE7-41FD-BDED-8D261A370D94}" presName="thickLine" presStyleLbl="alignNode1" presStyleIdx="1" presStyleCnt="4"/>
      <dgm:spPr/>
    </dgm:pt>
    <dgm:pt modelId="{7D7CA69B-AE09-4228-ACB5-041DE23437D2}" type="pres">
      <dgm:prSet presAssocID="{EA781964-5FE7-41FD-BDED-8D261A370D94}" presName="horz1" presStyleCnt="0"/>
      <dgm:spPr/>
    </dgm:pt>
    <dgm:pt modelId="{24DD4983-5058-4A6C-9291-FD5EBB0DC7DF}" type="pres">
      <dgm:prSet presAssocID="{EA781964-5FE7-41FD-BDED-8D261A370D94}" presName="tx1" presStyleLbl="revTx" presStyleIdx="1" presStyleCnt="4"/>
      <dgm:spPr/>
    </dgm:pt>
    <dgm:pt modelId="{F3898399-D977-4422-92BF-5B473626B007}" type="pres">
      <dgm:prSet presAssocID="{EA781964-5FE7-41FD-BDED-8D261A370D94}" presName="vert1" presStyleCnt="0"/>
      <dgm:spPr/>
    </dgm:pt>
    <dgm:pt modelId="{0DF5CD31-2ED3-4478-8EB0-ADCF54B3C339}" type="pres">
      <dgm:prSet presAssocID="{72AC0C9E-41E0-4B38-B57E-731F58AF8F8A}" presName="thickLine" presStyleLbl="alignNode1" presStyleIdx="2" presStyleCnt="4"/>
      <dgm:spPr/>
    </dgm:pt>
    <dgm:pt modelId="{2DB2F33C-3D5E-4775-9836-717148BFDB70}" type="pres">
      <dgm:prSet presAssocID="{72AC0C9E-41E0-4B38-B57E-731F58AF8F8A}" presName="horz1" presStyleCnt="0"/>
      <dgm:spPr/>
    </dgm:pt>
    <dgm:pt modelId="{98478380-B269-4727-85F8-736FD09FD194}" type="pres">
      <dgm:prSet presAssocID="{72AC0C9E-41E0-4B38-B57E-731F58AF8F8A}" presName="tx1" presStyleLbl="revTx" presStyleIdx="2" presStyleCnt="4" custScaleY="114384"/>
      <dgm:spPr/>
    </dgm:pt>
    <dgm:pt modelId="{5D1C3209-BF3A-4754-8C51-FBFD42AF9020}" type="pres">
      <dgm:prSet presAssocID="{72AC0C9E-41E0-4B38-B57E-731F58AF8F8A}" presName="vert1" presStyleCnt="0"/>
      <dgm:spPr/>
    </dgm:pt>
    <dgm:pt modelId="{DFB87E1B-5F47-4310-AE1C-7480D93F0925}" type="pres">
      <dgm:prSet presAssocID="{0B7166D1-5CF5-496A-8486-69AACB88EC30}" presName="thickLine" presStyleLbl="alignNode1" presStyleIdx="3" presStyleCnt="4"/>
      <dgm:spPr/>
    </dgm:pt>
    <dgm:pt modelId="{AF71A142-13C5-48A4-9B8C-27E22EC28731}" type="pres">
      <dgm:prSet presAssocID="{0B7166D1-5CF5-496A-8486-69AACB88EC30}" presName="horz1" presStyleCnt="0"/>
      <dgm:spPr/>
    </dgm:pt>
    <dgm:pt modelId="{35DCE7C1-4994-4221-8009-40537E4249A8}" type="pres">
      <dgm:prSet presAssocID="{0B7166D1-5CF5-496A-8486-69AACB88EC30}" presName="tx1" presStyleLbl="revTx" presStyleIdx="3" presStyleCnt="4" custScaleY="110271"/>
      <dgm:spPr/>
    </dgm:pt>
    <dgm:pt modelId="{901AA220-C8B3-4A0A-A70D-2046EC5D7816}" type="pres">
      <dgm:prSet presAssocID="{0B7166D1-5CF5-496A-8486-69AACB88EC30}" presName="vert1" presStyleCnt="0"/>
      <dgm:spPr/>
    </dgm:pt>
  </dgm:ptLst>
  <dgm:cxnLst>
    <dgm:cxn modelId="{B5CE3F1B-B10D-4FA5-AD7D-1BBC6FE89A63}" type="presOf" srcId="{0B7166D1-5CF5-496A-8486-69AACB88EC30}" destId="{35DCE7C1-4994-4221-8009-40537E4249A8}" srcOrd="0" destOrd="0" presId="urn:microsoft.com/office/officeart/2008/layout/LinedList"/>
    <dgm:cxn modelId="{891D0728-5925-44A1-9EF3-4A489A034D5F}" type="presOf" srcId="{EA781964-5FE7-41FD-BDED-8D261A370D94}" destId="{24DD4983-5058-4A6C-9291-FD5EBB0DC7DF}" srcOrd="0" destOrd="0" presId="urn:microsoft.com/office/officeart/2008/layout/LinedList"/>
    <dgm:cxn modelId="{99B11F67-2108-400A-83FD-4DF57D7C1EED}" type="presOf" srcId="{72AC0C9E-41E0-4B38-B57E-731F58AF8F8A}" destId="{98478380-B269-4727-85F8-736FD09FD194}" srcOrd="0" destOrd="0" presId="urn:microsoft.com/office/officeart/2008/layout/LinedList"/>
    <dgm:cxn modelId="{CD6E744A-BA55-400D-8D4B-D156579A7151}" srcId="{041F1615-01F0-404D-AB3B-0A2ABBB03783}" destId="{EA781964-5FE7-41FD-BDED-8D261A370D94}" srcOrd="1" destOrd="0" parTransId="{E313E131-1884-4696-92C4-7F689A20157F}" sibTransId="{9C8A4540-DB2C-4A99-BF36-F6CE0235E332}"/>
    <dgm:cxn modelId="{1A7F1354-D7A1-482C-8812-8005C850D993}" srcId="{041F1615-01F0-404D-AB3B-0A2ABBB03783}" destId="{EA1D2E60-C2B9-41D3-A0B7-FF6F2E022BC0}" srcOrd="0" destOrd="0" parTransId="{47A58C58-A96B-4A95-95F6-F00B6C43498A}" sibTransId="{AE48476F-1ACA-4574-A8CB-49C2CF43A992}"/>
    <dgm:cxn modelId="{3C2F2EA9-8891-42E3-AAAC-1DF1AA8E85D8}" type="presOf" srcId="{041F1615-01F0-404D-AB3B-0A2ABBB03783}" destId="{8F7FF0EE-C761-4242-894A-86EFFB86086E}" srcOrd="0" destOrd="0" presId="urn:microsoft.com/office/officeart/2008/layout/LinedList"/>
    <dgm:cxn modelId="{4975ABB5-BCF6-4725-81E6-29C48CA942E2}" srcId="{041F1615-01F0-404D-AB3B-0A2ABBB03783}" destId="{72AC0C9E-41E0-4B38-B57E-731F58AF8F8A}" srcOrd="2" destOrd="0" parTransId="{B3A96E42-8C66-4E32-B192-57DCB3A47A58}" sibTransId="{D8EA2EB9-DEA3-4373-A8BB-C4D1682B4604}"/>
    <dgm:cxn modelId="{158156C5-4D4D-4C94-B85A-2AEB4EB59F97}" type="presOf" srcId="{EA1D2E60-C2B9-41D3-A0B7-FF6F2E022BC0}" destId="{77CC8CB8-EB78-4BEE-A59F-CD78891AAE50}" srcOrd="0" destOrd="0" presId="urn:microsoft.com/office/officeart/2008/layout/LinedList"/>
    <dgm:cxn modelId="{F4A2AADB-DDF4-4FFD-8AA9-33EB03692153}" srcId="{041F1615-01F0-404D-AB3B-0A2ABBB03783}" destId="{0B7166D1-5CF5-496A-8486-69AACB88EC30}" srcOrd="3" destOrd="0" parTransId="{31E4FB82-E9B3-44DE-92DF-6F2F4D6AE172}" sibTransId="{ED4FE3FB-80DE-42D9-A5C0-DE38AB239993}"/>
    <dgm:cxn modelId="{373A90F3-CAD6-4886-AB2D-FFE81EC17B83}" type="presParOf" srcId="{8F7FF0EE-C761-4242-894A-86EFFB86086E}" destId="{95EAE6AA-A734-4561-9E7D-BE488C1A31A0}" srcOrd="0" destOrd="0" presId="urn:microsoft.com/office/officeart/2008/layout/LinedList"/>
    <dgm:cxn modelId="{84DFBE09-C105-4786-890B-BE1AB95E54A7}" type="presParOf" srcId="{8F7FF0EE-C761-4242-894A-86EFFB86086E}" destId="{E2F01D61-46FB-4EBE-BADA-2998F58CB712}" srcOrd="1" destOrd="0" presId="urn:microsoft.com/office/officeart/2008/layout/LinedList"/>
    <dgm:cxn modelId="{372ADD5F-01B8-4983-BD18-0C55A3F70D93}" type="presParOf" srcId="{E2F01D61-46FB-4EBE-BADA-2998F58CB712}" destId="{77CC8CB8-EB78-4BEE-A59F-CD78891AAE50}" srcOrd="0" destOrd="0" presId="urn:microsoft.com/office/officeart/2008/layout/LinedList"/>
    <dgm:cxn modelId="{FD1CB28E-390A-4D3F-9E6B-7578AAAB67F9}" type="presParOf" srcId="{E2F01D61-46FB-4EBE-BADA-2998F58CB712}" destId="{645B0A82-77DC-4989-9B2C-5715375A865A}" srcOrd="1" destOrd="0" presId="urn:microsoft.com/office/officeart/2008/layout/LinedList"/>
    <dgm:cxn modelId="{C08B0449-5FC0-41E8-B383-ECBAE86247EA}" type="presParOf" srcId="{8F7FF0EE-C761-4242-894A-86EFFB86086E}" destId="{521B7903-5C94-4900-8F07-87D137793EF5}" srcOrd="2" destOrd="0" presId="urn:microsoft.com/office/officeart/2008/layout/LinedList"/>
    <dgm:cxn modelId="{AB11B0F9-52E6-416F-9EA4-B6355ADD1F6C}" type="presParOf" srcId="{8F7FF0EE-C761-4242-894A-86EFFB86086E}" destId="{7D7CA69B-AE09-4228-ACB5-041DE23437D2}" srcOrd="3" destOrd="0" presId="urn:microsoft.com/office/officeart/2008/layout/LinedList"/>
    <dgm:cxn modelId="{B0B715A4-A29B-4D72-91DE-194F868F9ADF}" type="presParOf" srcId="{7D7CA69B-AE09-4228-ACB5-041DE23437D2}" destId="{24DD4983-5058-4A6C-9291-FD5EBB0DC7DF}" srcOrd="0" destOrd="0" presId="urn:microsoft.com/office/officeart/2008/layout/LinedList"/>
    <dgm:cxn modelId="{532A6BBA-EF76-4204-95F7-81AB83D286A0}" type="presParOf" srcId="{7D7CA69B-AE09-4228-ACB5-041DE23437D2}" destId="{F3898399-D977-4422-92BF-5B473626B007}" srcOrd="1" destOrd="0" presId="urn:microsoft.com/office/officeart/2008/layout/LinedList"/>
    <dgm:cxn modelId="{20D43409-48A3-45AE-A5C8-48C9BA1213DF}" type="presParOf" srcId="{8F7FF0EE-C761-4242-894A-86EFFB86086E}" destId="{0DF5CD31-2ED3-4478-8EB0-ADCF54B3C339}" srcOrd="4" destOrd="0" presId="urn:microsoft.com/office/officeart/2008/layout/LinedList"/>
    <dgm:cxn modelId="{BD8B2AE4-2EF5-4A47-8544-63F635DAD23F}" type="presParOf" srcId="{8F7FF0EE-C761-4242-894A-86EFFB86086E}" destId="{2DB2F33C-3D5E-4775-9836-717148BFDB70}" srcOrd="5" destOrd="0" presId="urn:microsoft.com/office/officeart/2008/layout/LinedList"/>
    <dgm:cxn modelId="{6015441E-92F0-4DF6-A0DE-9242B68B4A8A}" type="presParOf" srcId="{2DB2F33C-3D5E-4775-9836-717148BFDB70}" destId="{98478380-B269-4727-85F8-736FD09FD194}" srcOrd="0" destOrd="0" presId="urn:microsoft.com/office/officeart/2008/layout/LinedList"/>
    <dgm:cxn modelId="{C29CC13F-6822-4E11-8C9C-57383417C361}" type="presParOf" srcId="{2DB2F33C-3D5E-4775-9836-717148BFDB70}" destId="{5D1C3209-BF3A-4754-8C51-FBFD42AF9020}" srcOrd="1" destOrd="0" presId="urn:microsoft.com/office/officeart/2008/layout/LinedList"/>
    <dgm:cxn modelId="{48033D1E-A1EB-4B30-A6AF-05DDED017904}" type="presParOf" srcId="{8F7FF0EE-C761-4242-894A-86EFFB86086E}" destId="{DFB87E1B-5F47-4310-AE1C-7480D93F0925}" srcOrd="6" destOrd="0" presId="urn:microsoft.com/office/officeart/2008/layout/LinedList"/>
    <dgm:cxn modelId="{57A395C6-0403-4227-A576-7322D93D4402}" type="presParOf" srcId="{8F7FF0EE-C761-4242-894A-86EFFB86086E}" destId="{AF71A142-13C5-48A4-9B8C-27E22EC28731}" srcOrd="7" destOrd="0" presId="urn:microsoft.com/office/officeart/2008/layout/LinedList"/>
    <dgm:cxn modelId="{3C6E8400-135C-49A0-AC43-34E65B7C1224}" type="presParOf" srcId="{AF71A142-13C5-48A4-9B8C-27E22EC28731}" destId="{35DCE7C1-4994-4221-8009-40537E4249A8}" srcOrd="0" destOrd="0" presId="urn:microsoft.com/office/officeart/2008/layout/LinedList"/>
    <dgm:cxn modelId="{DDF64762-36FD-4B90-AEB2-DBB585E68D6F}" type="presParOf" srcId="{AF71A142-13C5-48A4-9B8C-27E22EC28731}" destId="{901AA220-C8B3-4A0A-A70D-2046EC5D781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2B2E77-93DD-4E8A-9292-F25A734298B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8FEA65B-6C4D-4E38-9A47-EA1755E7B57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اعتبارات فنية يجب أن تؤخذ في الاعتبار عند تحديد حجم العينة  كدرجة التجانس بين وحدات المجتمع ومدى الثقة التي يود الباحث الالتزام بها في بحثه ، فإذا كانت درجة التجانس كبيرة بين وحدات المجتمع أمكن الاكتفاء بعينة صغيرة ، أما إذا كان التباين كبيرا فمن الضروري أن يكون حجم العينة كبيرا. </a:t>
          </a:r>
        </a:p>
      </dgm:t>
    </dgm:pt>
    <dgm:pt modelId="{A4B3A24B-D318-432E-BF88-CB24CE3C14AC}" type="parTrans" cxnId="{9DB5EF69-7EB2-4AF7-9D50-51FF086C6D9A}">
      <dgm:prSet/>
      <dgm:spPr/>
      <dgm:t>
        <a:bodyPr/>
        <a:lstStyle/>
        <a:p>
          <a:pPr rtl="1"/>
          <a:endParaRPr lang="ar-EG"/>
        </a:p>
      </dgm:t>
    </dgm:pt>
    <dgm:pt modelId="{2480AFBD-8C08-4C1A-8EA4-C1873EE28B09}" type="sibTrans" cxnId="{9DB5EF69-7EB2-4AF7-9D50-51FF086C6D9A}">
      <dgm:prSet/>
      <dgm:spPr/>
      <dgm:t>
        <a:bodyPr/>
        <a:lstStyle/>
        <a:p>
          <a:pPr rtl="1"/>
          <a:endParaRPr lang="ar-EG"/>
        </a:p>
      </dgm:t>
    </dgm:pt>
    <dgm:pt modelId="{C2A79308-9E1A-4AEC-B412-1B560ACFB577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الاعتبارات غير الفنية فتشمل الإمكانات المادية والوقت المحدد لجمع البيانات </a:t>
          </a:r>
        </a:p>
      </dgm:t>
    </dgm:pt>
    <dgm:pt modelId="{6D19260A-DA9A-40C7-8AD1-C586D79C3BC5}" type="parTrans" cxnId="{F5A9985C-C7F9-43B9-8149-9217AE47CB1F}">
      <dgm:prSet/>
      <dgm:spPr/>
      <dgm:t>
        <a:bodyPr/>
        <a:lstStyle/>
        <a:p>
          <a:pPr rtl="1"/>
          <a:endParaRPr lang="ar-EG"/>
        </a:p>
      </dgm:t>
    </dgm:pt>
    <dgm:pt modelId="{D87C6381-3114-4C03-A0CE-8DC8A433D909}" type="sibTrans" cxnId="{F5A9985C-C7F9-43B9-8149-9217AE47CB1F}">
      <dgm:prSet/>
      <dgm:spPr/>
      <dgm:t>
        <a:bodyPr/>
        <a:lstStyle/>
        <a:p>
          <a:pPr rtl="1"/>
          <a:endParaRPr lang="ar-EG"/>
        </a:p>
      </dgm:t>
    </dgm:pt>
    <dgm:pt modelId="{618843A4-87CF-43A2-93F3-BF586717EABD}" type="pres">
      <dgm:prSet presAssocID="{522B2E77-93DD-4E8A-9292-F25A734298B2}" presName="vert0" presStyleCnt="0">
        <dgm:presLayoutVars>
          <dgm:dir/>
          <dgm:animOne val="branch"/>
          <dgm:animLvl val="lvl"/>
        </dgm:presLayoutVars>
      </dgm:prSet>
      <dgm:spPr/>
    </dgm:pt>
    <dgm:pt modelId="{352B88AC-52E3-4C21-B47C-776039A9B351}" type="pres">
      <dgm:prSet presAssocID="{68FEA65B-6C4D-4E38-9A47-EA1755E7B578}" presName="thickLine" presStyleLbl="alignNode1" presStyleIdx="0" presStyleCnt="2"/>
      <dgm:spPr/>
    </dgm:pt>
    <dgm:pt modelId="{9226B8DF-2ACC-44F1-B707-306B606E33D6}" type="pres">
      <dgm:prSet presAssocID="{68FEA65B-6C4D-4E38-9A47-EA1755E7B578}" presName="horz1" presStyleCnt="0"/>
      <dgm:spPr/>
    </dgm:pt>
    <dgm:pt modelId="{B14F5458-9944-423D-B372-D6FD9E0CE283}" type="pres">
      <dgm:prSet presAssocID="{68FEA65B-6C4D-4E38-9A47-EA1755E7B578}" presName="tx1" presStyleLbl="revTx" presStyleIdx="0" presStyleCnt="2" custScaleY="164473"/>
      <dgm:spPr/>
    </dgm:pt>
    <dgm:pt modelId="{BD34619E-2284-4095-921C-47458D11E77F}" type="pres">
      <dgm:prSet presAssocID="{68FEA65B-6C4D-4E38-9A47-EA1755E7B578}" presName="vert1" presStyleCnt="0"/>
      <dgm:spPr/>
    </dgm:pt>
    <dgm:pt modelId="{DA204475-2BF9-490A-8DCC-057D54B882E5}" type="pres">
      <dgm:prSet presAssocID="{C2A79308-9E1A-4AEC-B412-1B560ACFB577}" presName="thickLine" presStyleLbl="alignNode1" presStyleIdx="1" presStyleCnt="2"/>
      <dgm:spPr/>
    </dgm:pt>
    <dgm:pt modelId="{3D604675-B0D8-4010-859B-51EEF0A41F85}" type="pres">
      <dgm:prSet presAssocID="{C2A79308-9E1A-4AEC-B412-1B560ACFB577}" presName="horz1" presStyleCnt="0"/>
      <dgm:spPr/>
    </dgm:pt>
    <dgm:pt modelId="{26E77116-F568-4C5B-9FE8-374163FBE015}" type="pres">
      <dgm:prSet presAssocID="{C2A79308-9E1A-4AEC-B412-1B560ACFB577}" presName="tx1" presStyleLbl="revTx" presStyleIdx="1" presStyleCnt="2"/>
      <dgm:spPr/>
    </dgm:pt>
    <dgm:pt modelId="{CA84CC32-4A53-44F7-8E22-95429FF853EE}" type="pres">
      <dgm:prSet presAssocID="{C2A79308-9E1A-4AEC-B412-1B560ACFB577}" presName="vert1" presStyleCnt="0"/>
      <dgm:spPr/>
    </dgm:pt>
  </dgm:ptLst>
  <dgm:cxnLst>
    <dgm:cxn modelId="{D3BB9E2A-787E-4E8A-8208-7D8678A04A00}" type="presOf" srcId="{C2A79308-9E1A-4AEC-B412-1B560ACFB577}" destId="{26E77116-F568-4C5B-9FE8-374163FBE015}" srcOrd="0" destOrd="0" presId="urn:microsoft.com/office/officeart/2008/layout/LinedList"/>
    <dgm:cxn modelId="{F5A9985C-C7F9-43B9-8149-9217AE47CB1F}" srcId="{522B2E77-93DD-4E8A-9292-F25A734298B2}" destId="{C2A79308-9E1A-4AEC-B412-1B560ACFB577}" srcOrd="1" destOrd="0" parTransId="{6D19260A-DA9A-40C7-8AD1-C586D79C3BC5}" sibTransId="{D87C6381-3114-4C03-A0CE-8DC8A433D909}"/>
    <dgm:cxn modelId="{9DB5EF69-7EB2-4AF7-9D50-51FF086C6D9A}" srcId="{522B2E77-93DD-4E8A-9292-F25A734298B2}" destId="{68FEA65B-6C4D-4E38-9A47-EA1755E7B578}" srcOrd="0" destOrd="0" parTransId="{A4B3A24B-D318-432E-BF88-CB24CE3C14AC}" sibTransId="{2480AFBD-8C08-4C1A-8EA4-C1873EE28B09}"/>
    <dgm:cxn modelId="{9C85F97F-5113-4AB8-BD8E-6CE0C25A8C02}" type="presOf" srcId="{68FEA65B-6C4D-4E38-9A47-EA1755E7B578}" destId="{B14F5458-9944-423D-B372-D6FD9E0CE283}" srcOrd="0" destOrd="0" presId="urn:microsoft.com/office/officeart/2008/layout/LinedList"/>
    <dgm:cxn modelId="{CF865CFB-F0B4-4211-B011-7FCC87DA3122}" type="presOf" srcId="{522B2E77-93DD-4E8A-9292-F25A734298B2}" destId="{618843A4-87CF-43A2-93F3-BF586717EABD}" srcOrd="0" destOrd="0" presId="urn:microsoft.com/office/officeart/2008/layout/LinedList"/>
    <dgm:cxn modelId="{E4775451-81AC-4B11-B6AB-325BA6D87A86}" type="presParOf" srcId="{618843A4-87CF-43A2-93F3-BF586717EABD}" destId="{352B88AC-52E3-4C21-B47C-776039A9B351}" srcOrd="0" destOrd="0" presId="urn:microsoft.com/office/officeart/2008/layout/LinedList"/>
    <dgm:cxn modelId="{CBBF91B2-6FF4-44E9-BD91-4711424CBABB}" type="presParOf" srcId="{618843A4-87CF-43A2-93F3-BF586717EABD}" destId="{9226B8DF-2ACC-44F1-B707-306B606E33D6}" srcOrd="1" destOrd="0" presId="urn:microsoft.com/office/officeart/2008/layout/LinedList"/>
    <dgm:cxn modelId="{D9C00E65-43B5-4BFE-B57C-CD6145F5104A}" type="presParOf" srcId="{9226B8DF-2ACC-44F1-B707-306B606E33D6}" destId="{B14F5458-9944-423D-B372-D6FD9E0CE283}" srcOrd="0" destOrd="0" presId="urn:microsoft.com/office/officeart/2008/layout/LinedList"/>
    <dgm:cxn modelId="{DE2FFADA-A3BC-4AC7-A2E8-F4ABEF6A08FF}" type="presParOf" srcId="{9226B8DF-2ACC-44F1-B707-306B606E33D6}" destId="{BD34619E-2284-4095-921C-47458D11E77F}" srcOrd="1" destOrd="0" presId="urn:microsoft.com/office/officeart/2008/layout/LinedList"/>
    <dgm:cxn modelId="{CF8382A9-00F6-4978-826E-3F6C0C37F887}" type="presParOf" srcId="{618843A4-87CF-43A2-93F3-BF586717EABD}" destId="{DA204475-2BF9-490A-8DCC-057D54B882E5}" srcOrd="2" destOrd="0" presId="urn:microsoft.com/office/officeart/2008/layout/LinedList"/>
    <dgm:cxn modelId="{AA781C8A-97DA-46B1-961C-6EB3DB95EB22}" type="presParOf" srcId="{618843A4-87CF-43A2-93F3-BF586717EABD}" destId="{3D604675-B0D8-4010-859B-51EEF0A41F85}" srcOrd="3" destOrd="0" presId="urn:microsoft.com/office/officeart/2008/layout/LinedList"/>
    <dgm:cxn modelId="{132189B1-7153-4D4E-981B-6DDBA0E12255}" type="presParOf" srcId="{3D604675-B0D8-4010-859B-51EEF0A41F85}" destId="{26E77116-F568-4C5B-9FE8-374163FBE015}" srcOrd="0" destOrd="0" presId="urn:microsoft.com/office/officeart/2008/layout/LinedList"/>
    <dgm:cxn modelId="{F7734B20-2FED-47C6-8A83-CD82EC3FDF76}" type="presParOf" srcId="{3D604675-B0D8-4010-859B-51EEF0A41F85}" destId="{CA84CC32-4A53-44F7-8E22-95429FF853E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2C73856-0641-44D1-B113-42E7E0D9731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5048D1A6-414D-4CC3-BD1A-60D654870169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من ( 30 إلى أقل من 500) مقبولا لكثير من البحوث </a:t>
          </a:r>
        </a:p>
      </dgm:t>
    </dgm:pt>
    <dgm:pt modelId="{0EB2AEDE-A36B-4D1A-8C02-FBE3DBBEBE96}" type="parTrans" cxnId="{4EACD22D-2C2D-4437-A92C-DBFB34ECC3C6}">
      <dgm:prSet/>
      <dgm:spPr/>
      <dgm:t>
        <a:bodyPr/>
        <a:lstStyle/>
        <a:p>
          <a:pPr rtl="1"/>
          <a:endParaRPr lang="ar-EG"/>
        </a:p>
      </dgm:t>
    </dgm:pt>
    <dgm:pt modelId="{0428F0A1-ADC8-4C1E-B35F-F831AFB488CA}" type="sibTrans" cxnId="{4EACD22D-2C2D-4437-A92C-DBFB34ECC3C6}">
      <dgm:prSet/>
      <dgm:spPr/>
      <dgm:t>
        <a:bodyPr/>
        <a:lstStyle/>
        <a:p>
          <a:pPr rtl="1"/>
          <a:endParaRPr lang="ar-EG"/>
        </a:p>
      </dgm:t>
    </dgm:pt>
    <dgm:pt modelId="{23DA9F00-D154-4357-8F9C-7B38ED6B132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 تقسيم العينة إلى أجزاء ( ذكور، وإناث، السنة الأولى ، الثانية، الثالثة ، ....) فيكون الحد الأدنى لحجم العينة (30) وحدة لكل فئة من الفئات. </a:t>
          </a:r>
        </a:p>
      </dgm:t>
    </dgm:pt>
    <dgm:pt modelId="{AC37643C-5123-4758-89F9-9E327371CE53}" type="parTrans" cxnId="{17367CB1-8787-4A2C-A927-95C078CCB86F}">
      <dgm:prSet/>
      <dgm:spPr/>
      <dgm:t>
        <a:bodyPr/>
        <a:lstStyle/>
        <a:p>
          <a:pPr rtl="1"/>
          <a:endParaRPr lang="ar-EG"/>
        </a:p>
      </dgm:t>
    </dgm:pt>
    <dgm:pt modelId="{68B79481-5916-450E-81E8-C3BE1412AF6E}" type="sibTrans" cxnId="{17367CB1-8787-4A2C-A927-95C078CCB86F}">
      <dgm:prSet/>
      <dgm:spPr/>
      <dgm:t>
        <a:bodyPr/>
        <a:lstStyle/>
        <a:p>
          <a:pPr rtl="1"/>
          <a:endParaRPr lang="ar-EG"/>
        </a:p>
      </dgm:t>
    </dgm:pt>
    <dgm:pt modelId="{3462E510-0C82-4D23-B25C-F6BD4937AB6D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المتغيرات المتعددة ( أكثر من متغير ) ، فإن حجم العينة المطلوب يجب ألا يقل عن ( 10 أضعاف) عدد متغيرات الدراسة. </a:t>
          </a:r>
        </a:p>
      </dgm:t>
    </dgm:pt>
    <dgm:pt modelId="{04A8BADF-EB2E-4DF9-8A2F-626D2739E474}" type="parTrans" cxnId="{2D1D088B-2655-4C78-A769-93AFBB6DADA3}">
      <dgm:prSet/>
      <dgm:spPr/>
      <dgm:t>
        <a:bodyPr/>
        <a:lstStyle/>
        <a:p>
          <a:pPr rtl="1"/>
          <a:endParaRPr lang="ar-EG"/>
        </a:p>
      </dgm:t>
    </dgm:pt>
    <dgm:pt modelId="{4C45A958-57E4-4081-9A44-3CB798AB9551}" type="sibTrans" cxnId="{2D1D088B-2655-4C78-A769-93AFBB6DADA3}">
      <dgm:prSet/>
      <dgm:spPr/>
      <dgm:t>
        <a:bodyPr/>
        <a:lstStyle/>
        <a:p>
          <a:pPr rtl="1"/>
          <a:endParaRPr lang="ar-EG"/>
        </a:p>
      </dgm:t>
    </dgm:pt>
    <dgm:pt modelId="{C1236F3C-3F80-4ECB-A476-D9581078128C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التجارب البسيطة التي تتمتع بتحكم كبير ، يمكن أخذ عينة صغيرة يتراوح حجمها بين ( 10 – 20) مفردة. </a:t>
          </a:r>
        </a:p>
      </dgm:t>
    </dgm:pt>
    <dgm:pt modelId="{8F5445CE-8DEB-49A5-8EEB-669E749A61B7}" type="parTrans" cxnId="{637D3C7B-7DC8-4DD6-8510-BE90D2F144E0}">
      <dgm:prSet/>
      <dgm:spPr/>
      <dgm:t>
        <a:bodyPr/>
        <a:lstStyle/>
        <a:p>
          <a:pPr rtl="1"/>
          <a:endParaRPr lang="ar-EG"/>
        </a:p>
      </dgm:t>
    </dgm:pt>
    <dgm:pt modelId="{C0FD8718-F9E0-45B8-A312-2B262E7F406C}" type="sibTrans" cxnId="{637D3C7B-7DC8-4DD6-8510-BE90D2F144E0}">
      <dgm:prSet/>
      <dgm:spPr/>
      <dgm:t>
        <a:bodyPr/>
        <a:lstStyle/>
        <a:p>
          <a:pPr rtl="1"/>
          <a:endParaRPr lang="ar-EG"/>
        </a:p>
      </dgm:t>
    </dgm:pt>
    <dgm:pt modelId="{9AC11913-9D8D-48B7-A895-A36C24B3B9CC}" type="pres">
      <dgm:prSet presAssocID="{52C73856-0641-44D1-B113-42E7E0D97311}" presName="vert0" presStyleCnt="0">
        <dgm:presLayoutVars>
          <dgm:dir/>
          <dgm:animOne val="branch"/>
          <dgm:animLvl val="lvl"/>
        </dgm:presLayoutVars>
      </dgm:prSet>
      <dgm:spPr/>
    </dgm:pt>
    <dgm:pt modelId="{F4A8B687-C7AF-486D-84CA-9FFAA7872927}" type="pres">
      <dgm:prSet presAssocID="{5048D1A6-414D-4CC3-BD1A-60D654870169}" presName="thickLine" presStyleLbl="alignNode1" presStyleIdx="0" presStyleCnt="4"/>
      <dgm:spPr/>
    </dgm:pt>
    <dgm:pt modelId="{025E8244-88BC-43F7-8A77-1C0302045407}" type="pres">
      <dgm:prSet presAssocID="{5048D1A6-414D-4CC3-BD1A-60D654870169}" presName="horz1" presStyleCnt="0"/>
      <dgm:spPr/>
    </dgm:pt>
    <dgm:pt modelId="{2ECCC88E-E748-4EA1-BA21-1D3DE56C9886}" type="pres">
      <dgm:prSet presAssocID="{5048D1A6-414D-4CC3-BD1A-60D654870169}" presName="tx1" presStyleLbl="revTx" presStyleIdx="0" presStyleCnt="4"/>
      <dgm:spPr/>
    </dgm:pt>
    <dgm:pt modelId="{2B7703C3-E98F-4DB3-A79F-E3B4CEC6803A}" type="pres">
      <dgm:prSet presAssocID="{5048D1A6-414D-4CC3-BD1A-60D654870169}" presName="vert1" presStyleCnt="0"/>
      <dgm:spPr/>
    </dgm:pt>
    <dgm:pt modelId="{B1DBF45B-D391-44D0-A179-6C20CCCFFDCD}" type="pres">
      <dgm:prSet presAssocID="{23DA9F00-D154-4357-8F9C-7B38ED6B1328}" presName="thickLine" presStyleLbl="alignNode1" presStyleIdx="1" presStyleCnt="4"/>
      <dgm:spPr/>
    </dgm:pt>
    <dgm:pt modelId="{004866C4-8B67-4FB7-9E98-C2E2469043EA}" type="pres">
      <dgm:prSet presAssocID="{23DA9F00-D154-4357-8F9C-7B38ED6B1328}" presName="horz1" presStyleCnt="0"/>
      <dgm:spPr/>
    </dgm:pt>
    <dgm:pt modelId="{A3A263C3-7AEF-4B00-B4CA-8A8EC15CF74C}" type="pres">
      <dgm:prSet presAssocID="{23DA9F00-D154-4357-8F9C-7B38ED6B1328}" presName="tx1" presStyleLbl="revTx" presStyleIdx="1" presStyleCnt="4"/>
      <dgm:spPr/>
    </dgm:pt>
    <dgm:pt modelId="{C7146934-D9B5-4A76-918C-A6B43F666132}" type="pres">
      <dgm:prSet presAssocID="{23DA9F00-D154-4357-8F9C-7B38ED6B1328}" presName="vert1" presStyleCnt="0"/>
      <dgm:spPr/>
    </dgm:pt>
    <dgm:pt modelId="{D2BE3F60-E6D7-4EAB-8D09-2C722D90440A}" type="pres">
      <dgm:prSet presAssocID="{3462E510-0C82-4D23-B25C-F6BD4937AB6D}" presName="thickLine" presStyleLbl="alignNode1" presStyleIdx="2" presStyleCnt="4"/>
      <dgm:spPr/>
    </dgm:pt>
    <dgm:pt modelId="{9864D141-2690-4DA9-A3AC-3E9F3AF1CC93}" type="pres">
      <dgm:prSet presAssocID="{3462E510-0C82-4D23-B25C-F6BD4937AB6D}" presName="horz1" presStyleCnt="0"/>
      <dgm:spPr/>
    </dgm:pt>
    <dgm:pt modelId="{461A5CAF-0A53-45DD-985A-8D1C95F0858A}" type="pres">
      <dgm:prSet presAssocID="{3462E510-0C82-4D23-B25C-F6BD4937AB6D}" presName="tx1" presStyleLbl="revTx" presStyleIdx="2" presStyleCnt="4"/>
      <dgm:spPr/>
    </dgm:pt>
    <dgm:pt modelId="{40F8B27A-3B8E-4FA9-AA6F-4D97141896A9}" type="pres">
      <dgm:prSet presAssocID="{3462E510-0C82-4D23-B25C-F6BD4937AB6D}" presName="vert1" presStyleCnt="0"/>
      <dgm:spPr/>
    </dgm:pt>
    <dgm:pt modelId="{389931E0-FDF7-4FE0-A5BA-72FAC85E7A4F}" type="pres">
      <dgm:prSet presAssocID="{C1236F3C-3F80-4ECB-A476-D9581078128C}" presName="thickLine" presStyleLbl="alignNode1" presStyleIdx="3" presStyleCnt="4"/>
      <dgm:spPr/>
    </dgm:pt>
    <dgm:pt modelId="{3A5C285E-49DD-4B9A-B21D-99059ACD50C0}" type="pres">
      <dgm:prSet presAssocID="{C1236F3C-3F80-4ECB-A476-D9581078128C}" presName="horz1" presStyleCnt="0"/>
      <dgm:spPr/>
    </dgm:pt>
    <dgm:pt modelId="{4291E6FE-AF62-4E2D-BA2F-5786CD1DAEEF}" type="pres">
      <dgm:prSet presAssocID="{C1236F3C-3F80-4ECB-A476-D9581078128C}" presName="tx1" presStyleLbl="revTx" presStyleIdx="3" presStyleCnt="4"/>
      <dgm:spPr/>
    </dgm:pt>
    <dgm:pt modelId="{30BCF433-7280-4ECA-AD33-3CF92B5BA3E3}" type="pres">
      <dgm:prSet presAssocID="{C1236F3C-3F80-4ECB-A476-D9581078128C}" presName="vert1" presStyleCnt="0"/>
      <dgm:spPr/>
    </dgm:pt>
  </dgm:ptLst>
  <dgm:cxnLst>
    <dgm:cxn modelId="{4EACD22D-2C2D-4437-A92C-DBFB34ECC3C6}" srcId="{52C73856-0641-44D1-B113-42E7E0D97311}" destId="{5048D1A6-414D-4CC3-BD1A-60D654870169}" srcOrd="0" destOrd="0" parTransId="{0EB2AEDE-A36B-4D1A-8C02-FBE3DBBEBE96}" sibTransId="{0428F0A1-ADC8-4C1E-B35F-F831AFB488CA}"/>
    <dgm:cxn modelId="{15CFEB34-98FC-4F3B-AFBF-46255B3EC9D3}" type="presOf" srcId="{3462E510-0C82-4D23-B25C-F6BD4937AB6D}" destId="{461A5CAF-0A53-45DD-985A-8D1C95F0858A}" srcOrd="0" destOrd="0" presId="urn:microsoft.com/office/officeart/2008/layout/LinedList"/>
    <dgm:cxn modelId="{1984F936-8CDE-4935-B0F9-AC2CC8DE7A8E}" type="presOf" srcId="{5048D1A6-414D-4CC3-BD1A-60D654870169}" destId="{2ECCC88E-E748-4EA1-BA21-1D3DE56C9886}" srcOrd="0" destOrd="0" presId="urn:microsoft.com/office/officeart/2008/layout/LinedList"/>
    <dgm:cxn modelId="{637D3C7B-7DC8-4DD6-8510-BE90D2F144E0}" srcId="{52C73856-0641-44D1-B113-42E7E0D97311}" destId="{C1236F3C-3F80-4ECB-A476-D9581078128C}" srcOrd="3" destOrd="0" parTransId="{8F5445CE-8DEB-49A5-8EEB-669E749A61B7}" sibTransId="{C0FD8718-F9E0-45B8-A312-2B262E7F406C}"/>
    <dgm:cxn modelId="{6445DF80-9F8F-4906-9E57-EE5D4C45EC02}" type="presOf" srcId="{23DA9F00-D154-4357-8F9C-7B38ED6B1328}" destId="{A3A263C3-7AEF-4B00-B4CA-8A8EC15CF74C}" srcOrd="0" destOrd="0" presId="urn:microsoft.com/office/officeart/2008/layout/LinedList"/>
    <dgm:cxn modelId="{2D1D088B-2655-4C78-A769-93AFBB6DADA3}" srcId="{52C73856-0641-44D1-B113-42E7E0D97311}" destId="{3462E510-0C82-4D23-B25C-F6BD4937AB6D}" srcOrd="2" destOrd="0" parTransId="{04A8BADF-EB2E-4DF9-8A2F-626D2739E474}" sibTransId="{4C45A958-57E4-4081-9A44-3CB798AB9551}"/>
    <dgm:cxn modelId="{D62A7BA3-3CBB-45A3-962C-57C62173AD2A}" type="presOf" srcId="{C1236F3C-3F80-4ECB-A476-D9581078128C}" destId="{4291E6FE-AF62-4E2D-BA2F-5786CD1DAEEF}" srcOrd="0" destOrd="0" presId="urn:microsoft.com/office/officeart/2008/layout/LinedList"/>
    <dgm:cxn modelId="{17367CB1-8787-4A2C-A927-95C078CCB86F}" srcId="{52C73856-0641-44D1-B113-42E7E0D97311}" destId="{23DA9F00-D154-4357-8F9C-7B38ED6B1328}" srcOrd="1" destOrd="0" parTransId="{AC37643C-5123-4758-89F9-9E327371CE53}" sibTransId="{68B79481-5916-450E-81E8-C3BE1412AF6E}"/>
    <dgm:cxn modelId="{6A4CA5F6-9CF4-40D9-B2DB-41BD802A9497}" type="presOf" srcId="{52C73856-0641-44D1-B113-42E7E0D97311}" destId="{9AC11913-9D8D-48B7-A895-A36C24B3B9CC}" srcOrd="0" destOrd="0" presId="urn:microsoft.com/office/officeart/2008/layout/LinedList"/>
    <dgm:cxn modelId="{CAC69D26-0BBB-4A9D-9622-B9AB2B3CAD1A}" type="presParOf" srcId="{9AC11913-9D8D-48B7-A895-A36C24B3B9CC}" destId="{F4A8B687-C7AF-486D-84CA-9FFAA7872927}" srcOrd="0" destOrd="0" presId="urn:microsoft.com/office/officeart/2008/layout/LinedList"/>
    <dgm:cxn modelId="{A113D71D-2957-4392-95E1-6180D5AF0080}" type="presParOf" srcId="{9AC11913-9D8D-48B7-A895-A36C24B3B9CC}" destId="{025E8244-88BC-43F7-8A77-1C0302045407}" srcOrd="1" destOrd="0" presId="urn:microsoft.com/office/officeart/2008/layout/LinedList"/>
    <dgm:cxn modelId="{9F2AD41F-29FE-4F35-B038-EBB3B8FBCACA}" type="presParOf" srcId="{025E8244-88BC-43F7-8A77-1C0302045407}" destId="{2ECCC88E-E748-4EA1-BA21-1D3DE56C9886}" srcOrd="0" destOrd="0" presId="urn:microsoft.com/office/officeart/2008/layout/LinedList"/>
    <dgm:cxn modelId="{812CED8A-1F9E-4EDF-A733-0CEBEA8D5BDF}" type="presParOf" srcId="{025E8244-88BC-43F7-8A77-1C0302045407}" destId="{2B7703C3-E98F-4DB3-A79F-E3B4CEC6803A}" srcOrd="1" destOrd="0" presId="urn:microsoft.com/office/officeart/2008/layout/LinedList"/>
    <dgm:cxn modelId="{EAE8AE33-056E-4672-9586-F0FDE1452D4A}" type="presParOf" srcId="{9AC11913-9D8D-48B7-A895-A36C24B3B9CC}" destId="{B1DBF45B-D391-44D0-A179-6C20CCCFFDCD}" srcOrd="2" destOrd="0" presId="urn:microsoft.com/office/officeart/2008/layout/LinedList"/>
    <dgm:cxn modelId="{A61BECC2-2178-42FA-9B9E-7BA4422F960E}" type="presParOf" srcId="{9AC11913-9D8D-48B7-A895-A36C24B3B9CC}" destId="{004866C4-8B67-4FB7-9E98-C2E2469043EA}" srcOrd="3" destOrd="0" presId="urn:microsoft.com/office/officeart/2008/layout/LinedList"/>
    <dgm:cxn modelId="{3C6DE454-15F4-40E5-BF80-4DE7F1E01D0C}" type="presParOf" srcId="{004866C4-8B67-4FB7-9E98-C2E2469043EA}" destId="{A3A263C3-7AEF-4B00-B4CA-8A8EC15CF74C}" srcOrd="0" destOrd="0" presId="urn:microsoft.com/office/officeart/2008/layout/LinedList"/>
    <dgm:cxn modelId="{7B68EE76-01CA-4656-A453-6B36C9A66E4B}" type="presParOf" srcId="{004866C4-8B67-4FB7-9E98-C2E2469043EA}" destId="{C7146934-D9B5-4A76-918C-A6B43F666132}" srcOrd="1" destOrd="0" presId="urn:microsoft.com/office/officeart/2008/layout/LinedList"/>
    <dgm:cxn modelId="{6FD3EA61-1CC8-4515-A155-ABD53DA00990}" type="presParOf" srcId="{9AC11913-9D8D-48B7-A895-A36C24B3B9CC}" destId="{D2BE3F60-E6D7-4EAB-8D09-2C722D90440A}" srcOrd="4" destOrd="0" presId="urn:microsoft.com/office/officeart/2008/layout/LinedList"/>
    <dgm:cxn modelId="{8A846A7A-6871-49E0-8B6B-C02DD2500BD0}" type="presParOf" srcId="{9AC11913-9D8D-48B7-A895-A36C24B3B9CC}" destId="{9864D141-2690-4DA9-A3AC-3E9F3AF1CC93}" srcOrd="5" destOrd="0" presId="urn:microsoft.com/office/officeart/2008/layout/LinedList"/>
    <dgm:cxn modelId="{8D015FE7-23BF-41C2-8D66-B2F543ECAB14}" type="presParOf" srcId="{9864D141-2690-4DA9-A3AC-3E9F3AF1CC93}" destId="{461A5CAF-0A53-45DD-985A-8D1C95F0858A}" srcOrd="0" destOrd="0" presId="urn:microsoft.com/office/officeart/2008/layout/LinedList"/>
    <dgm:cxn modelId="{F6C34A7F-F18B-41FB-91AB-0CD8F6DA24C5}" type="presParOf" srcId="{9864D141-2690-4DA9-A3AC-3E9F3AF1CC93}" destId="{40F8B27A-3B8E-4FA9-AA6F-4D97141896A9}" srcOrd="1" destOrd="0" presId="urn:microsoft.com/office/officeart/2008/layout/LinedList"/>
    <dgm:cxn modelId="{9796BEC0-A149-4672-AC3C-B9A62A538AE8}" type="presParOf" srcId="{9AC11913-9D8D-48B7-A895-A36C24B3B9CC}" destId="{389931E0-FDF7-4FE0-A5BA-72FAC85E7A4F}" srcOrd="6" destOrd="0" presId="urn:microsoft.com/office/officeart/2008/layout/LinedList"/>
    <dgm:cxn modelId="{3F8C7E04-F58F-4816-BB4D-B52FA81ED206}" type="presParOf" srcId="{9AC11913-9D8D-48B7-A895-A36C24B3B9CC}" destId="{3A5C285E-49DD-4B9A-B21D-99059ACD50C0}" srcOrd="7" destOrd="0" presId="urn:microsoft.com/office/officeart/2008/layout/LinedList"/>
    <dgm:cxn modelId="{FFF67DED-2146-47F3-8E13-07AEB3426732}" type="presParOf" srcId="{3A5C285E-49DD-4B9A-B21D-99059ACD50C0}" destId="{4291E6FE-AF62-4E2D-BA2F-5786CD1DAEEF}" srcOrd="0" destOrd="0" presId="urn:microsoft.com/office/officeart/2008/layout/LinedList"/>
    <dgm:cxn modelId="{11BCD582-6931-46FA-901E-C9009491BD45}" type="presParOf" srcId="{3A5C285E-49DD-4B9A-B21D-99059ACD50C0}" destId="{30BCF433-7280-4ECA-AD33-3CF92B5BA3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314F7E2-5B60-403A-980B-406F96521BE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0F90CCEE-DBCB-4068-A05A-93BDE5322A4C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الارتباطية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Correlation Research 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يكون 30 مشاهدة لكل متغير في البحث </a:t>
          </a:r>
        </a:p>
      </dgm:t>
    </dgm:pt>
    <dgm:pt modelId="{EBD7E74E-2A79-4629-AF79-E41CA9C6384D}" type="parTrans" cxnId="{3C663E16-44FE-4CB4-9FCB-A85EA5926B1F}">
      <dgm:prSet/>
      <dgm:spPr/>
      <dgm:t>
        <a:bodyPr/>
        <a:lstStyle/>
        <a:p>
          <a:pPr rtl="1"/>
          <a:endParaRPr lang="ar-EG"/>
        </a:p>
      </dgm:t>
    </dgm:pt>
    <dgm:pt modelId="{4E42BD4A-425F-4C6B-9B29-E5002648C486}" type="sibTrans" cxnId="{3C663E16-44FE-4CB4-9FCB-A85EA5926B1F}">
      <dgm:prSet/>
      <dgm:spPr/>
      <dgm:t>
        <a:bodyPr/>
        <a:lstStyle/>
        <a:p>
          <a:pPr rtl="1"/>
          <a:endParaRPr lang="ar-EG"/>
        </a:p>
      </dgm:t>
    </dgm:pt>
    <dgm:pt modelId="{54CB5C5B-D4A6-4E87-9E8F-263C42992059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البحوث التجريبية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Experimental Research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يكون 15 فردا من كل مجموعة تدخل البحث. </a:t>
          </a:r>
        </a:p>
      </dgm:t>
    </dgm:pt>
    <dgm:pt modelId="{C5CF1B81-BD6C-487C-B040-91310FD7E063}" type="parTrans" cxnId="{6DA383AE-AB19-475A-B185-90BBF3774AE6}">
      <dgm:prSet/>
      <dgm:spPr/>
      <dgm:t>
        <a:bodyPr/>
        <a:lstStyle/>
        <a:p>
          <a:pPr rtl="1"/>
          <a:endParaRPr lang="ar-EG"/>
        </a:p>
      </dgm:t>
    </dgm:pt>
    <dgm:pt modelId="{2CCDF1EB-BB74-47C1-82BF-D02405A017DA}" type="sibTrans" cxnId="{6DA383AE-AB19-475A-B185-90BBF3774AE6}">
      <dgm:prSet/>
      <dgm:spPr/>
      <dgm:t>
        <a:bodyPr/>
        <a:lstStyle/>
        <a:p>
          <a:pPr rtl="1"/>
          <a:endParaRPr lang="ar-EG"/>
        </a:p>
      </dgm:t>
    </dgm:pt>
    <dgm:pt modelId="{50FBF1A3-E8BA-4850-BDDC-137CB92EB129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المسحية (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Survey Research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) فإن حجم العينة المطلوب لا يقل عن ( 5- 20 % ) من أفراد المجتمع الكلي . </a:t>
          </a:r>
        </a:p>
      </dgm:t>
    </dgm:pt>
    <dgm:pt modelId="{62837403-CE7F-4227-A7E3-40F8B97590C6}" type="parTrans" cxnId="{00E51364-8E7D-49FB-B29C-42B7981F6280}">
      <dgm:prSet/>
      <dgm:spPr/>
      <dgm:t>
        <a:bodyPr/>
        <a:lstStyle/>
        <a:p>
          <a:pPr rtl="1"/>
          <a:endParaRPr lang="ar-EG"/>
        </a:p>
      </dgm:t>
    </dgm:pt>
    <dgm:pt modelId="{C4157FDD-F6F0-4896-B571-C610A9E68F00}" type="sibTrans" cxnId="{00E51364-8E7D-49FB-B29C-42B7981F6280}">
      <dgm:prSet/>
      <dgm:spPr/>
      <dgm:t>
        <a:bodyPr/>
        <a:lstStyle/>
        <a:p>
          <a:pPr rtl="1"/>
          <a:endParaRPr lang="ar-EG"/>
        </a:p>
      </dgm:t>
    </dgm:pt>
    <dgm:pt modelId="{57DF058D-DC8C-4A13-948F-289AAFAFC8CF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( 5 %) أو أكثر من المجتمع مناسبة في العينات الاحتمالية. </a:t>
          </a:r>
        </a:p>
      </dgm:t>
    </dgm:pt>
    <dgm:pt modelId="{AAED9EEF-AFE5-44B6-9652-86920666DE5D}" type="parTrans" cxnId="{5B81ED80-654B-4206-BE5B-8F390E61D889}">
      <dgm:prSet/>
      <dgm:spPr/>
      <dgm:t>
        <a:bodyPr/>
        <a:lstStyle/>
        <a:p>
          <a:pPr rtl="1"/>
          <a:endParaRPr lang="ar-EG"/>
        </a:p>
      </dgm:t>
    </dgm:pt>
    <dgm:pt modelId="{C9870366-864E-4AE2-977A-3419DBFD7B34}" type="sibTrans" cxnId="{5B81ED80-654B-4206-BE5B-8F390E61D889}">
      <dgm:prSet/>
      <dgm:spPr/>
      <dgm:t>
        <a:bodyPr/>
        <a:lstStyle/>
        <a:p>
          <a:pPr rtl="1"/>
          <a:endParaRPr lang="ar-EG"/>
        </a:p>
      </dgm:t>
    </dgm:pt>
    <dgm:pt modelId="{7F1BE6D6-A930-4712-B0F5-BD8E1583E975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المجتمع من ( 500 – 1000) فرد مجتمع صغير نسبيا. </a:t>
          </a:r>
        </a:p>
      </dgm:t>
    </dgm:pt>
    <dgm:pt modelId="{0FC37773-1D06-4A0E-B9B2-0BDBA0492B95}" type="parTrans" cxnId="{66FAC3EC-845F-42AE-A756-5C26D3C987E9}">
      <dgm:prSet/>
      <dgm:spPr/>
      <dgm:t>
        <a:bodyPr/>
        <a:lstStyle/>
        <a:p>
          <a:pPr rtl="1"/>
          <a:endParaRPr lang="ar-EG"/>
        </a:p>
      </dgm:t>
    </dgm:pt>
    <dgm:pt modelId="{5D68C545-712B-40A6-9903-919F8CAA82A3}" type="sibTrans" cxnId="{66FAC3EC-845F-42AE-A756-5C26D3C987E9}">
      <dgm:prSet/>
      <dgm:spPr/>
      <dgm:t>
        <a:bodyPr/>
        <a:lstStyle/>
        <a:p>
          <a:pPr rtl="1"/>
          <a:endParaRPr lang="ar-EG"/>
        </a:p>
      </dgm:t>
    </dgm:pt>
    <dgm:pt modelId="{3733ACF8-F9DC-46E9-9087-DC1496E08C6A}" type="pres">
      <dgm:prSet presAssocID="{0314F7E2-5B60-403A-980B-406F96521BEF}" presName="vert0" presStyleCnt="0">
        <dgm:presLayoutVars>
          <dgm:dir/>
          <dgm:animOne val="branch"/>
          <dgm:animLvl val="lvl"/>
        </dgm:presLayoutVars>
      </dgm:prSet>
      <dgm:spPr/>
    </dgm:pt>
    <dgm:pt modelId="{4DA65331-DE02-4BB8-8D77-CE71297F1D75}" type="pres">
      <dgm:prSet presAssocID="{0F90CCEE-DBCB-4068-A05A-93BDE5322A4C}" presName="thickLine" presStyleLbl="alignNode1" presStyleIdx="0" presStyleCnt="5"/>
      <dgm:spPr/>
    </dgm:pt>
    <dgm:pt modelId="{4340F9D0-0855-4950-A77F-95F3730E820C}" type="pres">
      <dgm:prSet presAssocID="{0F90CCEE-DBCB-4068-A05A-93BDE5322A4C}" presName="horz1" presStyleCnt="0"/>
      <dgm:spPr/>
    </dgm:pt>
    <dgm:pt modelId="{36EBBD91-0928-4038-B3DF-2C8FD9351221}" type="pres">
      <dgm:prSet presAssocID="{0F90CCEE-DBCB-4068-A05A-93BDE5322A4C}" presName="tx1" presStyleLbl="revTx" presStyleIdx="0" presStyleCnt="5"/>
      <dgm:spPr/>
    </dgm:pt>
    <dgm:pt modelId="{B2D5EEDE-C325-4C2C-A4EE-827ED3E2CA9F}" type="pres">
      <dgm:prSet presAssocID="{0F90CCEE-DBCB-4068-A05A-93BDE5322A4C}" presName="vert1" presStyleCnt="0"/>
      <dgm:spPr/>
    </dgm:pt>
    <dgm:pt modelId="{9278662F-27F3-4F38-AE08-35A8011204E0}" type="pres">
      <dgm:prSet presAssocID="{54CB5C5B-D4A6-4E87-9E8F-263C42992059}" presName="thickLine" presStyleLbl="alignNode1" presStyleIdx="1" presStyleCnt="5"/>
      <dgm:spPr/>
    </dgm:pt>
    <dgm:pt modelId="{81E44A18-BE5C-438E-8505-8AA4DC0F62C8}" type="pres">
      <dgm:prSet presAssocID="{54CB5C5B-D4A6-4E87-9E8F-263C42992059}" presName="horz1" presStyleCnt="0"/>
      <dgm:spPr/>
    </dgm:pt>
    <dgm:pt modelId="{66F5DD18-4B8E-4EDD-A250-0B885FFDBC86}" type="pres">
      <dgm:prSet presAssocID="{54CB5C5B-D4A6-4E87-9E8F-263C42992059}" presName="tx1" presStyleLbl="revTx" presStyleIdx="1" presStyleCnt="5"/>
      <dgm:spPr/>
    </dgm:pt>
    <dgm:pt modelId="{3F7B2BAB-4C9C-4653-B3C3-D60FB18EF811}" type="pres">
      <dgm:prSet presAssocID="{54CB5C5B-D4A6-4E87-9E8F-263C42992059}" presName="vert1" presStyleCnt="0"/>
      <dgm:spPr/>
    </dgm:pt>
    <dgm:pt modelId="{71E6746E-3708-4049-9A47-1B2642F47B7C}" type="pres">
      <dgm:prSet presAssocID="{50FBF1A3-E8BA-4850-BDDC-137CB92EB129}" presName="thickLine" presStyleLbl="alignNode1" presStyleIdx="2" presStyleCnt="5"/>
      <dgm:spPr/>
    </dgm:pt>
    <dgm:pt modelId="{E9174527-6730-43CD-815A-47F3FAE530CC}" type="pres">
      <dgm:prSet presAssocID="{50FBF1A3-E8BA-4850-BDDC-137CB92EB129}" presName="horz1" presStyleCnt="0"/>
      <dgm:spPr/>
    </dgm:pt>
    <dgm:pt modelId="{FFAC5D18-3EB6-49F6-A802-85F782F0E41D}" type="pres">
      <dgm:prSet presAssocID="{50FBF1A3-E8BA-4850-BDDC-137CB92EB129}" presName="tx1" presStyleLbl="revTx" presStyleIdx="2" presStyleCnt="5"/>
      <dgm:spPr/>
    </dgm:pt>
    <dgm:pt modelId="{C3708672-1C52-4666-8A86-1471AE77A5A9}" type="pres">
      <dgm:prSet presAssocID="{50FBF1A3-E8BA-4850-BDDC-137CB92EB129}" presName="vert1" presStyleCnt="0"/>
      <dgm:spPr/>
    </dgm:pt>
    <dgm:pt modelId="{7633B841-828E-467A-BA37-7975F86CAACF}" type="pres">
      <dgm:prSet presAssocID="{57DF058D-DC8C-4A13-948F-289AAFAFC8CF}" presName="thickLine" presStyleLbl="alignNode1" presStyleIdx="3" presStyleCnt="5"/>
      <dgm:spPr/>
    </dgm:pt>
    <dgm:pt modelId="{24736159-550B-402A-AC5A-D0CEAF2A1F77}" type="pres">
      <dgm:prSet presAssocID="{57DF058D-DC8C-4A13-948F-289AAFAFC8CF}" presName="horz1" presStyleCnt="0"/>
      <dgm:spPr/>
    </dgm:pt>
    <dgm:pt modelId="{E0979594-5A62-4C2D-B351-AA5D4AAB6ED1}" type="pres">
      <dgm:prSet presAssocID="{57DF058D-DC8C-4A13-948F-289AAFAFC8CF}" presName="tx1" presStyleLbl="revTx" presStyleIdx="3" presStyleCnt="5"/>
      <dgm:spPr/>
    </dgm:pt>
    <dgm:pt modelId="{BB55042D-B1F9-4DB4-BF8F-C66C80D0C3A9}" type="pres">
      <dgm:prSet presAssocID="{57DF058D-DC8C-4A13-948F-289AAFAFC8CF}" presName="vert1" presStyleCnt="0"/>
      <dgm:spPr/>
    </dgm:pt>
    <dgm:pt modelId="{D6E5D14A-8AC6-41CD-88E8-3CFB2C1E20F5}" type="pres">
      <dgm:prSet presAssocID="{7F1BE6D6-A930-4712-B0F5-BD8E1583E975}" presName="thickLine" presStyleLbl="alignNode1" presStyleIdx="4" presStyleCnt="5"/>
      <dgm:spPr/>
    </dgm:pt>
    <dgm:pt modelId="{79989131-1A5D-4EAF-B1BF-5B218DB7BA0E}" type="pres">
      <dgm:prSet presAssocID="{7F1BE6D6-A930-4712-B0F5-BD8E1583E975}" presName="horz1" presStyleCnt="0"/>
      <dgm:spPr/>
    </dgm:pt>
    <dgm:pt modelId="{8ECCB4BA-916A-4C45-A60E-B8C0C5790C1E}" type="pres">
      <dgm:prSet presAssocID="{7F1BE6D6-A930-4712-B0F5-BD8E1583E975}" presName="tx1" presStyleLbl="revTx" presStyleIdx="4" presStyleCnt="5"/>
      <dgm:spPr/>
    </dgm:pt>
    <dgm:pt modelId="{81A8C4A4-5291-4317-8875-78E5B81DA22E}" type="pres">
      <dgm:prSet presAssocID="{7F1BE6D6-A930-4712-B0F5-BD8E1583E975}" presName="vert1" presStyleCnt="0"/>
      <dgm:spPr/>
    </dgm:pt>
  </dgm:ptLst>
  <dgm:cxnLst>
    <dgm:cxn modelId="{3C663E16-44FE-4CB4-9FCB-A85EA5926B1F}" srcId="{0314F7E2-5B60-403A-980B-406F96521BEF}" destId="{0F90CCEE-DBCB-4068-A05A-93BDE5322A4C}" srcOrd="0" destOrd="0" parTransId="{EBD7E74E-2A79-4629-AF79-E41CA9C6384D}" sibTransId="{4E42BD4A-425F-4C6B-9B29-E5002648C486}"/>
    <dgm:cxn modelId="{5EB07223-386B-41C4-ADFA-A8AF7A6EBF7C}" type="presOf" srcId="{57DF058D-DC8C-4A13-948F-289AAFAFC8CF}" destId="{E0979594-5A62-4C2D-B351-AA5D4AAB6ED1}" srcOrd="0" destOrd="0" presId="urn:microsoft.com/office/officeart/2008/layout/LinedList"/>
    <dgm:cxn modelId="{101C1E24-ABAA-489C-AB5E-0F39D5B61CFF}" type="presOf" srcId="{54CB5C5B-D4A6-4E87-9E8F-263C42992059}" destId="{66F5DD18-4B8E-4EDD-A250-0B885FFDBC86}" srcOrd="0" destOrd="0" presId="urn:microsoft.com/office/officeart/2008/layout/LinedList"/>
    <dgm:cxn modelId="{00E51364-8E7D-49FB-B29C-42B7981F6280}" srcId="{0314F7E2-5B60-403A-980B-406F96521BEF}" destId="{50FBF1A3-E8BA-4850-BDDC-137CB92EB129}" srcOrd="2" destOrd="0" parTransId="{62837403-CE7F-4227-A7E3-40F8B97590C6}" sibTransId="{C4157FDD-F6F0-4896-B571-C610A9E68F00}"/>
    <dgm:cxn modelId="{1775444E-ACE9-49B9-927A-C035047499AA}" type="presOf" srcId="{7F1BE6D6-A930-4712-B0F5-BD8E1583E975}" destId="{8ECCB4BA-916A-4C45-A60E-B8C0C5790C1E}" srcOrd="0" destOrd="0" presId="urn:microsoft.com/office/officeart/2008/layout/LinedList"/>
    <dgm:cxn modelId="{5B81ED80-654B-4206-BE5B-8F390E61D889}" srcId="{0314F7E2-5B60-403A-980B-406F96521BEF}" destId="{57DF058D-DC8C-4A13-948F-289AAFAFC8CF}" srcOrd="3" destOrd="0" parTransId="{AAED9EEF-AFE5-44B6-9652-86920666DE5D}" sibTransId="{C9870366-864E-4AE2-977A-3419DBFD7B34}"/>
    <dgm:cxn modelId="{A58FC896-F476-4EBC-9309-B7C0596CA9FD}" type="presOf" srcId="{0314F7E2-5B60-403A-980B-406F96521BEF}" destId="{3733ACF8-F9DC-46E9-9087-DC1496E08C6A}" srcOrd="0" destOrd="0" presId="urn:microsoft.com/office/officeart/2008/layout/LinedList"/>
    <dgm:cxn modelId="{B8682FA8-0655-4CF0-B27B-183A4FAA2F9A}" type="presOf" srcId="{50FBF1A3-E8BA-4850-BDDC-137CB92EB129}" destId="{FFAC5D18-3EB6-49F6-A802-85F782F0E41D}" srcOrd="0" destOrd="0" presId="urn:microsoft.com/office/officeart/2008/layout/LinedList"/>
    <dgm:cxn modelId="{6DA383AE-AB19-475A-B185-90BBF3774AE6}" srcId="{0314F7E2-5B60-403A-980B-406F96521BEF}" destId="{54CB5C5B-D4A6-4E87-9E8F-263C42992059}" srcOrd="1" destOrd="0" parTransId="{C5CF1B81-BD6C-487C-B040-91310FD7E063}" sibTransId="{2CCDF1EB-BB74-47C1-82BF-D02405A017DA}"/>
    <dgm:cxn modelId="{66FAC3EC-845F-42AE-A756-5C26D3C987E9}" srcId="{0314F7E2-5B60-403A-980B-406F96521BEF}" destId="{7F1BE6D6-A930-4712-B0F5-BD8E1583E975}" srcOrd="4" destOrd="0" parTransId="{0FC37773-1D06-4A0E-B9B2-0BDBA0492B95}" sibTransId="{5D68C545-712B-40A6-9903-919F8CAA82A3}"/>
    <dgm:cxn modelId="{C988E3EF-2081-4E0C-8A40-E2666BE03671}" type="presOf" srcId="{0F90CCEE-DBCB-4068-A05A-93BDE5322A4C}" destId="{36EBBD91-0928-4038-B3DF-2C8FD9351221}" srcOrd="0" destOrd="0" presId="urn:microsoft.com/office/officeart/2008/layout/LinedList"/>
    <dgm:cxn modelId="{D0DC5A30-FA5F-4E25-924E-0162ACE41565}" type="presParOf" srcId="{3733ACF8-F9DC-46E9-9087-DC1496E08C6A}" destId="{4DA65331-DE02-4BB8-8D77-CE71297F1D75}" srcOrd="0" destOrd="0" presId="urn:microsoft.com/office/officeart/2008/layout/LinedList"/>
    <dgm:cxn modelId="{57602C99-207A-409D-9659-D86377461F04}" type="presParOf" srcId="{3733ACF8-F9DC-46E9-9087-DC1496E08C6A}" destId="{4340F9D0-0855-4950-A77F-95F3730E820C}" srcOrd="1" destOrd="0" presId="urn:microsoft.com/office/officeart/2008/layout/LinedList"/>
    <dgm:cxn modelId="{4CE54B73-AD0B-4D76-8508-AEBC1B3947CB}" type="presParOf" srcId="{4340F9D0-0855-4950-A77F-95F3730E820C}" destId="{36EBBD91-0928-4038-B3DF-2C8FD9351221}" srcOrd="0" destOrd="0" presId="urn:microsoft.com/office/officeart/2008/layout/LinedList"/>
    <dgm:cxn modelId="{48A0D15E-2E23-49F8-91D7-E0929BD54E3A}" type="presParOf" srcId="{4340F9D0-0855-4950-A77F-95F3730E820C}" destId="{B2D5EEDE-C325-4C2C-A4EE-827ED3E2CA9F}" srcOrd="1" destOrd="0" presId="urn:microsoft.com/office/officeart/2008/layout/LinedList"/>
    <dgm:cxn modelId="{0F6D4534-FCB5-4491-879F-117F7D7DD71D}" type="presParOf" srcId="{3733ACF8-F9DC-46E9-9087-DC1496E08C6A}" destId="{9278662F-27F3-4F38-AE08-35A8011204E0}" srcOrd="2" destOrd="0" presId="urn:microsoft.com/office/officeart/2008/layout/LinedList"/>
    <dgm:cxn modelId="{AF2AAB51-16A0-4D63-8DDC-AD7A7EA38524}" type="presParOf" srcId="{3733ACF8-F9DC-46E9-9087-DC1496E08C6A}" destId="{81E44A18-BE5C-438E-8505-8AA4DC0F62C8}" srcOrd="3" destOrd="0" presId="urn:microsoft.com/office/officeart/2008/layout/LinedList"/>
    <dgm:cxn modelId="{A1C5C9D1-49B6-4809-9EEE-75E3C2907E23}" type="presParOf" srcId="{81E44A18-BE5C-438E-8505-8AA4DC0F62C8}" destId="{66F5DD18-4B8E-4EDD-A250-0B885FFDBC86}" srcOrd="0" destOrd="0" presId="urn:microsoft.com/office/officeart/2008/layout/LinedList"/>
    <dgm:cxn modelId="{EB6045C0-8849-483C-877D-5955BB0FA25F}" type="presParOf" srcId="{81E44A18-BE5C-438E-8505-8AA4DC0F62C8}" destId="{3F7B2BAB-4C9C-4653-B3C3-D60FB18EF811}" srcOrd="1" destOrd="0" presId="urn:microsoft.com/office/officeart/2008/layout/LinedList"/>
    <dgm:cxn modelId="{DFCC91DC-FC85-4919-9D10-C7C112FDF8C9}" type="presParOf" srcId="{3733ACF8-F9DC-46E9-9087-DC1496E08C6A}" destId="{71E6746E-3708-4049-9A47-1B2642F47B7C}" srcOrd="4" destOrd="0" presId="urn:microsoft.com/office/officeart/2008/layout/LinedList"/>
    <dgm:cxn modelId="{092721ED-1017-4F0B-8F55-3CB9A4D1DC56}" type="presParOf" srcId="{3733ACF8-F9DC-46E9-9087-DC1496E08C6A}" destId="{E9174527-6730-43CD-815A-47F3FAE530CC}" srcOrd="5" destOrd="0" presId="urn:microsoft.com/office/officeart/2008/layout/LinedList"/>
    <dgm:cxn modelId="{3BC691C6-89C9-430D-A009-D3E53E1E44CE}" type="presParOf" srcId="{E9174527-6730-43CD-815A-47F3FAE530CC}" destId="{FFAC5D18-3EB6-49F6-A802-85F782F0E41D}" srcOrd="0" destOrd="0" presId="urn:microsoft.com/office/officeart/2008/layout/LinedList"/>
    <dgm:cxn modelId="{11BD02D5-B048-4D45-9423-A1203033892B}" type="presParOf" srcId="{E9174527-6730-43CD-815A-47F3FAE530CC}" destId="{C3708672-1C52-4666-8A86-1471AE77A5A9}" srcOrd="1" destOrd="0" presId="urn:microsoft.com/office/officeart/2008/layout/LinedList"/>
    <dgm:cxn modelId="{96D2C3E0-32D0-4260-9962-68850FB684AE}" type="presParOf" srcId="{3733ACF8-F9DC-46E9-9087-DC1496E08C6A}" destId="{7633B841-828E-467A-BA37-7975F86CAACF}" srcOrd="6" destOrd="0" presId="urn:microsoft.com/office/officeart/2008/layout/LinedList"/>
    <dgm:cxn modelId="{8BB14141-FDD7-4307-8791-B376B0CEB77E}" type="presParOf" srcId="{3733ACF8-F9DC-46E9-9087-DC1496E08C6A}" destId="{24736159-550B-402A-AC5A-D0CEAF2A1F77}" srcOrd="7" destOrd="0" presId="urn:microsoft.com/office/officeart/2008/layout/LinedList"/>
    <dgm:cxn modelId="{91C5F270-748C-4755-810B-4C4CA966E59E}" type="presParOf" srcId="{24736159-550B-402A-AC5A-D0CEAF2A1F77}" destId="{E0979594-5A62-4C2D-B351-AA5D4AAB6ED1}" srcOrd="0" destOrd="0" presId="urn:microsoft.com/office/officeart/2008/layout/LinedList"/>
    <dgm:cxn modelId="{941F8BB0-4E4A-47E7-9A78-A4A9D3D138DF}" type="presParOf" srcId="{24736159-550B-402A-AC5A-D0CEAF2A1F77}" destId="{BB55042D-B1F9-4DB4-BF8F-C66C80D0C3A9}" srcOrd="1" destOrd="0" presId="urn:microsoft.com/office/officeart/2008/layout/LinedList"/>
    <dgm:cxn modelId="{48CED9AE-94D2-44E3-9AEF-82A47C6C017C}" type="presParOf" srcId="{3733ACF8-F9DC-46E9-9087-DC1496E08C6A}" destId="{D6E5D14A-8AC6-41CD-88E8-3CFB2C1E20F5}" srcOrd="8" destOrd="0" presId="urn:microsoft.com/office/officeart/2008/layout/LinedList"/>
    <dgm:cxn modelId="{4471A719-BBED-4EAF-8EF8-CC2B74D8E3CE}" type="presParOf" srcId="{3733ACF8-F9DC-46E9-9087-DC1496E08C6A}" destId="{79989131-1A5D-4EAF-B1BF-5B218DB7BA0E}" srcOrd="9" destOrd="0" presId="urn:microsoft.com/office/officeart/2008/layout/LinedList"/>
    <dgm:cxn modelId="{DD4EA7E5-1A47-4205-9733-F9B2B5AA57FD}" type="presParOf" srcId="{79989131-1A5D-4EAF-B1BF-5B218DB7BA0E}" destId="{8ECCB4BA-916A-4C45-A60E-B8C0C5790C1E}" srcOrd="0" destOrd="0" presId="urn:microsoft.com/office/officeart/2008/layout/LinedList"/>
    <dgm:cxn modelId="{A7D9EB5B-9907-46A3-9465-263A2AB044C3}" type="presParOf" srcId="{79989131-1A5D-4EAF-B1BF-5B218DB7BA0E}" destId="{81A8C4A4-5291-4317-8875-78E5B81DA22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ADBE7F-399D-4D6F-88AB-D333DE12CCC5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1D0D26-D30B-483F-9817-666C2B2AB3A6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من خلال البرنامج نفسه</a:t>
          </a:r>
        </a:p>
      </dsp:txBody>
      <dsp:txXfrm>
        <a:off x="0" y="0"/>
        <a:ext cx="10515600" cy="2175669"/>
      </dsp:txXfrm>
    </dsp:sp>
    <dsp:sp modelId="{75BB703A-B954-4873-AB9E-B339BFEE6AD2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4C87B-EAF7-4701-B8AA-CC9BC5385172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إلى البرنامج باستخدام إكسل شيت</a:t>
          </a:r>
        </a:p>
      </dsp:txBody>
      <dsp:txXfrm>
        <a:off x="0" y="2175669"/>
        <a:ext cx="10515600" cy="21756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D7868-30A6-440B-8FE1-856B440C947E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CB863B-6651-4F88-8550-3DE8C594DF80}">
      <dsp:nvSpPr>
        <dsp:cNvPr id="0" name=""/>
        <dsp:cNvSpPr/>
      </dsp:nvSpPr>
      <dsp:spPr>
        <a:xfrm>
          <a:off x="0" y="0"/>
          <a:ext cx="10515600" cy="210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ألف – </a:t>
          </a:r>
          <a:r>
            <a:rPr lang="ar-EG" sz="4400" kern="12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تساوي 0.819 وبالتالي يمكننا</a:t>
          </a:r>
        </a:p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القول بأن الاستبيان ثابت بدرجة عالية. </a:t>
          </a:r>
        </a:p>
      </dsp:txBody>
      <dsp:txXfrm>
        <a:off x="0" y="0"/>
        <a:ext cx="10515600" cy="2103120"/>
      </dsp:txXfrm>
    </dsp:sp>
    <dsp:sp modelId="{ED0993E4-77A1-451C-ACCE-BC845EB89586}">
      <dsp:nvSpPr>
        <dsp:cNvPr id="0" name=""/>
        <dsp:cNvSpPr/>
      </dsp:nvSpPr>
      <dsp:spPr>
        <a:xfrm>
          <a:off x="0" y="210312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389C0-FDD0-404A-9B0A-9A4E3943272C}">
      <dsp:nvSpPr>
        <dsp:cNvPr id="0" name=""/>
        <dsp:cNvSpPr/>
      </dsp:nvSpPr>
      <dsp:spPr>
        <a:xfrm>
          <a:off x="0" y="2103120"/>
          <a:ext cx="10515600" cy="210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just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إذا تم أخذ الجذر التربيعي لمعامل الفا – </a:t>
          </a:r>
          <a:r>
            <a:rPr lang="ar-EG" sz="4400" kern="12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فسوف نحصل على  معامل الصدق ويساوي (</a:t>
          </a:r>
          <a:r>
            <a:rPr lang="en-US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0.905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)، مما يدل على أن الاستبيان صادق ، أي أنه يمثل المجتمع الذي سحبت منه العينة. </a:t>
          </a:r>
        </a:p>
      </dsp:txBody>
      <dsp:txXfrm>
        <a:off x="0" y="2103120"/>
        <a:ext cx="10515600" cy="2103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67EC2-E5DE-4A77-A80C-CBBD891A8DA8}">
      <dsp:nvSpPr>
        <dsp:cNvPr id="0" name=""/>
        <dsp:cNvSpPr/>
      </dsp:nvSpPr>
      <dsp:spPr>
        <a:xfrm>
          <a:off x="0" y="479772"/>
          <a:ext cx="10515600" cy="483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66496" rIns="816127" bIns="284480" numCol="1" spcCol="1270" anchor="t" anchorCtr="0">
          <a:noAutofit/>
        </a:bodyPr>
        <a:lstStyle/>
        <a:p>
          <a:pPr marL="285750" lvl="1" indent="-285750" algn="just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sz="4000" kern="1200" dirty="0" err="1"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والتي يجب تعديلها نقوم باختيار اختبار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alpha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 ثم نضغط على زر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statistics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ستظهر نافذة نختار منها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Scale if item deleted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بعد ذلك الضغط على كلمة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continue 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الضغط على زر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OK</a:t>
          </a:r>
          <a:endParaRPr lang="ar-EG" sz="40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0" y="479772"/>
        <a:ext cx="10515600" cy="4838400"/>
      </dsp:txXfrm>
    </dsp:sp>
    <dsp:sp modelId="{448C3BFE-D4FF-4F9F-A85F-E53DDD15E32F}">
      <dsp:nvSpPr>
        <dsp:cNvPr id="0" name=""/>
        <dsp:cNvSpPr/>
      </dsp:nvSpPr>
      <dsp:spPr>
        <a:xfrm>
          <a:off x="2628899" y="7452"/>
          <a:ext cx="7360920" cy="944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ملاحظة هامة</a:t>
          </a:r>
          <a:endParaRPr lang="ar-EG" sz="40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2675013" y="53566"/>
        <a:ext cx="7268692" cy="852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4C8022-8300-4577-8DF5-B9B1E92A7588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B6525-795B-4875-B793-0B178B218A4C}">
      <dsp:nvSpPr>
        <dsp:cNvPr id="0" name=""/>
        <dsp:cNvSpPr/>
      </dsp:nvSpPr>
      <dsp:spPr>
        <a:xfrm>
          <a:off x="0" y="0"/>
          <a:ext cx="10515600" cy="2481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تشير الخلية </a:t>
          </a:r>
          <a:r>
            <a:rPr lang="en-US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Guttman Split –Half Coefficient  </a:t>
          </a: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إلى </a:t>
          </a:r>
        </a:p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التقسيم النصفي والذي يساوي 0.710 ،  مما يدل على ثبات الاستبيان .</a:t>
          </a:r>
        </a:p>
      </dsp:txBody>
      <dsp:txXfrm>
        <a:off x="0" y="0"/>
        <a:ext cx="10515600" cy="2481508"/>
      </dsp:txXfrm>
    </dsp:sp>
    <dsp:sp modelId="{387C270C-2341-4727-A5B5-530563C2B155}">
      <dsp:nvSpPr>
        <dsp:cNvPr id="0" name=""/>
        <dsp:cNvSpPr/>
      </dsp:nvSpPr>
      <dsp:spPr>
        <a:xfrm>
          <a:off x="0" y="248150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C68A31-E1A0-4257-938F-488C194F92FA}">
      <dsp:nvSpPr>
        <dsp:cNvPr id="0" name=""/>
        <dsp:cNvSpPr/>
      </dsp:nvSpPr>
      <dsp:spPr>
        <a:xfrm>
          <a:off x="0" y="2481508"/>
          <a:ext cx="10515600" cy="2481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sp:txBody>
      <dsp:txXfrm>
        <a:off x="0" y="2481508"/>
        <a:ext cx="10515600" cy="24815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572E2-32BD-4D41-9F41-A0B6D69EE422}">
      <dsp:nvSpPr>
        <dsp:cNvPr id="0" name=""/>
        <dsp:cNvSpPr/>
      </dsp:nvSpPr>
      <dsp:spPr>
        <a:xfrm>
          <a:off x="3839861" y="2528753"/>
          <a:ext cx="2011056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لماذا نستخدم العينة </a:t>
          </a:r>
        </a:p>
      </dsp:txBody>
      <dsp:txXfrm>
        <a:off x="4134373" y="2753256"/>
        <a:ext cx="1422032" cy="1083998"/>
      </dsp:txXfrm>
    </dsp:sp>
    <dsp:sp modelId="{DA7F5DB5-0F2B-434C-A26A-926F774AC430}">
      <dsp:nvSpPr>
        <dsp:cNvPr id="0" name=""/>
        <dsp:cNvSpPr/>
      </dsp:nvSpPr>
      <dsp:spPr>
        <a:xfrm rot="16042151">
          <a:off x="4581168" y="1882347"/>
          <a:ext cx="422549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4647460" y="2049907"/>
        <a:ext cx="295784" cy="312733"/>
      </dsp:txXfrm>
    </dsp:sp>
    <dsp:sp modelId="{2303A932-A3C1-44BF-88C4-80C93C9FAA8C}">
      <dsp:nvSpPr>
        <dsp:cNvPr id="0" name=""/>
        <dsp:cNvSpPr/>
      </dsp:nvSpPr>
      <dsp:spPr>
        <a:xfrm>
          <a:off x="3321378" y="200033"/>
          <a:ext cx="2834018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عامل الوقت يمنع مسح كامل المجتمع </a:t>
          </a:r>
        </a:p>
      </dsp:txBody>
      <dsp:txXfrm>
        <a:off x="3736410" y="424536"/>
        <a:ext cx="2003954" cy="1083998"/>
      </dsp:txXfrm>
    </dsp:sp>
    <dsp:sp modelId="{41FB8D14-9DB2-4A77-ADE6-4F052FE73DB7}">
      <dsp:nvSpPr>
        <dsp:cNvPr id="0" name=""/>
        <dsp:cNvSpPr/>
      </dsp:nvSpPr>
      <dsp:spPr>
        <a:xfrm rot="20219309">
          <a:off x="5913444" y="2463358"/>
          <a:ext cx="554118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>
        <a:off x="5919665" y="2598165"/>
        <a:ext cx="397752" cy="312733"/>
      </dsp:txXfrm>
    </dsp:sp>
    <dsp:sp modelId="{713E35B2-DEA4-4F62-A5F6-6A4BE4EACEA7}">
      <dsp:nvSpPr>
        <dsp:cNvPr id="0" name=""/>
        <dsp:cNvSpPr/>
      </dsp:nvSpPr>
      <dsp:spPr>
        <a:xfrm>
          <a:off x="6349733" y="1260661"/>
          <a:ext cx="2962852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عامل التكلفة المخصصة لميزانية البحث يمنع مسح المجتمع كاملا </a:t>
          </a:r>
        </a:p>
      </dsp:txBody>
      <dsp:txXfrm>
        <a:off x="6783633" y="1485164"/>
        <a:ext cx="2095052" cy="1083998"/>
      </dsp:txXfrm>
    </dsp:sp>
    <dsp:sp modelId="{C3039F5F-7ACE-46D0-8EB0-A1044D397E9D}">
      <dsp:nvSpPr>
        <dsp:cNvPr id="0" name=""/>
        <dsp:cNvSpPr/>
      </dsp:nvSpPr>
      <dsp:spPr>
        <a:xfrm rot="1429437">
          <a:off x="5862943" y="3580515"/>
          <a:ext cx="437398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>
        <a:off x="5868534" y="3658258"/>
        <a:ext cx="306179" cy="312733"/>
      </dsp:txXfrm>
    </dsp:sp>
    <dsp:sp modelId="{DA478FA2-9D22-41C5-8747-CB2BE9CA0D14}">
      <dsp:nvSpPr>
        <dsp:cNvPr id="0" name=""/>
        <dsp:cNvSpPr/>
      </dsp:nvSpPr>
      <dsp:spPr>
        <a:xfrm>
          <a:off x="6150448" y="3731277"/>
          <a:ext cx="2836686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الحاجة إلى الوصول إلى نتائج سريعة لاتخاذ قرار</a:t>
          </a:r>
        </a:p>
      </dsp:txBody>
      <dsp:txXfrm>
        <a:off x="6565871" y="3955780"/>
        <a:ext cx="2005840" cy="1083998"/>
      </dsp:txXfrm>
    </dsp:sp>
    <dsp:sp modelId="{ABA99DCB-9EEF-450F-A68E-C9930653C2D7}">
      <dsp:nvSpPr>
        <dsp:cNvPr id="0" name=""/>
        <dsp:cNvSpPr/>
      </dsp:nvSpPr>
      <dsp:spPr>
        <a:xfrm rot="9683881">
          <a:off x="3172364" y="3505043"/>
          <a:ext cx="550850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3324646" y="3584347"/>
        <a:ext cx="394484" cy="312733"/>
      </dsp:txXfrm>
    </dsp:sp>
    <dsp:sp modelId="{D29F18C1-608D-4026-887F-4C886B49A097}">
      <dsp:nvSpPr>
        <dsp:cNvPr id="0" name=""/>
        <dsp:cNvSpPr/>
      </dsp:nvSpPr>
      <dsp:spPr>
        <a:xfrm>
          <a:off x="601350" y="3595796"/>
          <a:ext cx="2519890" cy="14076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المجتمع غير قابل للعد </a:t>
          </a:r>
        </a:p>
      </dsp:txBody>
      <dsp:txXfrm>
        <a:off x="970379" y="3801944"/>
        <a:ext cx="1781832" cy="995369"/>
      </dsp:txXfrm>
    </dsp:sp>
    <dsp:sp modelId="{263CC6C0-D8E3-4E40-B7A3-1413C39D5195}">
      <dsp:nvSpPr>
        <dsp:cNvPr id="0" name=""/>
        <dsp:cNvSpPr/>
      </dsp:nvSpPr>
      <dsp:spPr>
        <a:xfrm rot="11981552">
          <a:off x="3228405" y="2548812"/>
          <a:ext cx="519095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3379579" y="2679294"/>
        <a:ext cx="363367" cy="312733"/>
      </dsp:txXfrm>
    </dsp:sp>
    <dsp:sp modelId="{6AA4EE76-B710-41AB-8BF3-057B2CD9D129}">
      <dsp:nvSpPr>
        <dsp:cNvPr id="0" name=""/>
        <dsp:cNvSpPr/>
      </dsp:nvSpPr>
      <dsp:spPr>
        <a:xfrm>
          <a:off x="364815" y="1443537"/>
          <a:ext cx="2896871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عملية المسح تتسبب في إتلاف وحدات المجتمع</a:t>
          </a:r>
        </a:p>
      </dsp:txBody>
      <dsp:txXfrm>
        <a:off x="789052" y="1668040"/>
        <a:ext cx="2048397" cy="10839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2212D3-F193-44DE-BA2A-B27FE2B4CDC0}">
      <dsp:nvSpPr>
        <dsp:cNvPr id="0" name=""/>
        <dsp:cNvSpPr/>
      </dsp:nvSpPr>
      <dsp:spPr>
        <a:xfrm>
          <a:off x="0" y="2341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مستوى الثقة ( </a:t>
          </a:r>
          <a:r>
            <a:rPr lang="en-US" sz="3200" kern="1200" dirty="0"/>
            <a:t>Confidence Level</a:t>
          </a:r>
          <a:r>
            <a:rPr lang="ar-EG" sz="3200" kern="1200" dirty="0"/>
            <a:t> ) : تمثل مستوى التأكيد بأن خصائص البيانات التي جمعت سوف تمثل المجتمع. </a:t>
          </a:r>
        </a:p>
      </dsp:txBody>
      <dsp:txXfrm>
        <a:off x="55221" y="57562"/>
        <a:ext cx="10405158" cy="1020756"/>
      </dsp:txXfrm>
    </dsp:sp>
    <dsp:sp modelId="{CA6A0D83-CF4E-4D21-99D8-612853EC538A}">
      <dsp:nvSpPr>
        <dsp:cNvPr id="0" name=""/>
        <dsp:cNvSpPr/>
      </dsp:nvSpPr>
      <dsp:spPr>
        <a:xfrm>
          <a:off x="0" y="1146674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مستوى الدقة ( </a:t>
          </a:r>
          <a:r>
            <a:rPr lang="en-US" sz="3200" kern="1200"/>
            <a:t>Precision Level</a:t>
          </a:r>
          <a:r>
            <a:rPr lang="ar-EG" sz="3200" kern="1200"/>
            <a:t> ) : تمثل هامش الخطأ المسموح به ، ويعني ذلك الدقة التي يطلبها الباحث في أي حساب من العينة. </a:t>
          </a:r>
          <a:endParaRPr lang="ar-EG" sz="3200" kern="1200" dirty="0"/>
        </a:p>
      </dsp:txBody>
      <dsp:txXfrm>
        <a:off x="55221" y="1201895"/>
        <a:ext cx="10405158" cy="1020756"/>
      </dsp:txXfrm>
    </dsp:sp>
    <dsp:sp modelId="{15C76214-7CCB-47A5-973F-656105E7F1CF}">
      <dsp:nvSpPr>
        <dsp:cNvPr id="0" name=""/>
        <dsp:cNvSpPr/>
      </dsp:nvSpPr>
      <dsp:spPr>
        <a:xfrm>
          <a:off x="0" y="2291006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التباين ( </a:t>
          </a:r>
          <a:r>
            <a:rPr lang="en-US" sz="3200" kern="1200"/>
            <a:t>Variance</a:t>
          </a:r>
          <a:r>
            <a:rPr lang="ar-EG" sz="3200" kern="1200"/>
            <a:t> ) : فكلما كبر حجم التباين بين أفراد المجتمع استوجب ان يكون حجم العينة أكبر بغض النظر عن حجم ذلك المجتمع. </a:t>
          </a:r>
          <a:endParaRPr lang="ar-EG" sz="3200" kern="1200" dirty="0"/>
        </a:p>
      </dsp:txBody>
      <dsp:txXfrm>
        <a:off x="55221" y="2346227"/>
        <a:ext cx="10405158" cy="1020756"/>
      </dsp:txXfrm>
    </dsp:sp>
    <dsp:sp modelId="{0144315E-8475-4E30-ACE6-B4522C0537B6}">
      <dsp:nvSpPr>
        <dsp:cNvPr id="0" name=""/>
        <dsp:cNvSpPr/>
      </dsp:nvSpPr>
      <dsp:spPr>
        <a:xfrm>
          <a:off x="0" y="3435339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حجم المجتمع الكلي: إذا كان المجتمع كبيرا مالت العينة إلى الكبر </a:t>
          </a:r>
          <a:endParaRPr lang="ar-EG" sz="3200" kern="1200" dirty="0"/>
        </a:p>
      </dsp:txBody>
      <dsp:txXfrm>
        <a:off x="55221" y="3490560"/>
        <a:ext cx="10405158" cy="10207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EB0DB-5903-4360-A038-FF54F9E4AFD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E5700-63BC-4024-8927-D612FE507527}">
      <dsp:nvSpPr>
        <dsp:cNvPr id="0" name=""/>
        <dsp:cNvSpPr/>
      </dsp:nvSpPr>
      <dsp:spPr>
        <a:xfrm>
          <a:off x="0" y="0"/>
          <a:ext cx="10515600" cy="1554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الاعتماد على رأي الخبراء والاحصائيين وتجاربهم السابقة </a:t>
          </a:r>
        </a:p>
      </dsp:txBody>
      <dsp:txXfrm>
        <a:off x="0" y="0"/>
        <a:ext cx="10515600" cy="1554480"/>
      </dsp:txXfrm>
    </dsp:sp>
    <dsp:sp modelId="{082298CC-8735-408B-BCDE-F664EF3773F0}">
      <dsp:nvSpPr>
        <dsp:cNvPr id="0" name=""/>
        <dsp:cNvSpPr/>
      </dsp:nvSpPr>
      <dsp:spPr>
        <a:xfrm>
          <a:off x="0" y="155448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5DD27-7C24-4086-BD46-47952DC0C958}">
      <dsp:nvSpPr>
        <dsp:cNvPr id="0" name=""/>
        <dsp:cNvSpPr/>
      </dsp:nvSpPr>
      <dsp:spPr>
        <a:xfrm>
          <a:off x="0" y="1554480"/>
          <a:ext cx="10515600" cy="1554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تحديد حجم العينة باتباع بعض القواعد الاحتمالية </a:t>
          </a:r>
        </a:p>
      </dsp:txBody>
      <dsp:txXfrm>
        <a:off x="0" y="1554480"/>
        <a:ext cx="10515600" cy="15544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AE6AA-A734-4561-9E7D-BE488C1A31A0}">
      <dsp:nvSpPr>
        <dsp:cNvPr id="0" name=""/>
        <dsp:cNvSpPr/>
      </dsp:nvSpPr>
      <dsp:spPr>
        <a:xfrm>
          <a:off x="0" y="119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C8CB8-EB78-4BEE-A59F-CD78891AAE50}">
      <dsp:nvSpPr>
        <dsp:cNvPr id="0" name=""/>
        <dsp:cNvSpPr/>
      </dsp:nvSpPr>
      <dsp:spPr>
        <a:xfrm>
          <a:off x="0" y="1194"/>
          <a:ext cx="10515600" cy="989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العينة الأكبر تكون ذات خطأ معاينة أقل وتعطي نتائج أفضل </a:t>
          </a:r>
        </a:p>
      </dsp:txBody>
      <dsp:txXfrm>
        <a:off x="0" y="1194"/>
        <a:ext cx="10515600" cy="989945"/>
      </dsp:txXfrm>
    </dsp:sp>
    <dsp:sp modelId="{521B7903-5C94-4900-8F07-87D137793EF5}">
      <dsp:nvSpPr>
        <dsp:cNvPr id="0" name=""/>
        <dsp:cNvSpPr/>
      </dsp:nvSpPr>
      <dsp:spPr>
        <a:xfrm>
          <a:off x="0" y="991139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D4983-5058-4A6C-9291-FD5EBB0DC7DF}">
      <dsp:nvSpPr>
        <dsp:cNvPr id="0" name=""/>
        <dsp:cNvSpPr/>
      </dsp:nvSpPr>
      <dsp:spPr>
        <a:xfrm>
          <a:off x="0" y="991139"/>
          <a:ext cx="10515600" cy="989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إذا تم استخدام عدة  مجموعات جزئية في العينة، لا بد ان يتم التأكد ان العدد الجزئي المأخوذ من كل جزء كاف بقدر الإمكان لتمثيل ذلك الجزء في العينة ، خاصة في العينة الطبقية . </a:t>
          </a:r>
        </a:p>
      </dsp:txBody>
      <dsp:txXfrm>
        <a:off x="0" y="991139"/>
        <a:ext cx="10515600" cy="989945"/>
      </dsp:txXfrm>
    </dsp:sp>
    <dsp:sp modelId="{0DF5CD31-2ED3-4478-8EB0-ADCF54B3C339}">
      <dsp:nvSpPr>
        <dsp:cNvPr id="0" name=""/>
        <dsp:cNvSpPr/>
      </dsp:nvSpPr>
      <dsp:spPr>
        <a:xfrm>
          <a:off x="0" y="198108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78380-B269-4727-85F8-736FD09FD194}">
      <dsp:nvSpPr>
        <dsp:cNvPr id="0" name=""/>
        <dsp:cNvSpPr/>
      </dsp:nvSpPr>
      <dsp:spPr>
        <a:xfrm>
          <a:off x="0" y="1981084"/>
          <a:ext cx="10505330" cy="11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إذا أرسل بالبريد عدد من الاستبيانات ، وكنت تعلم أن عددا منها يمكن ألا يعود ، فلا بد من زيادة حجم العينة بنسبة 40-50 % لتفادي احتمالات نقص الاستبيانات المسترجعة الصالحة للتحليل</a:t>
          </a:r>
          <a:r>
            <a:rPr lang="ar-EG" sz="3200" kern="1200" dirty="0">
              <a:solidFill>
                <a:schemeClr val="bg1"/>
              </a:solidFill>
            </a:rPr>
            <a:t>. </a:t>
          </a:r>
        </a:p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kern="1200" dirty="0"/>
        </a:p>
      </dsp:txBody>
      <dsp:txXfrm>
        <a:off x="0" y="1981084"/>
        <a:ext cx="10505330" cy="1132338"/>
      </dsp:txXfrm>
    </dsp:sp>
    <dsp:sp modelId="{DFB87E1B-5F47-4310-AE1C-7480D93F0925}">
      <dsp:nvSpPr>
        <dsp:cNvPr id="0" name=""/>
        <dsp:cNvSpPr/>
      </dsp:nvSpPr>
      <dsp:spPr>
        <a:xfrm>
          <a:off x="0" y="3113423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CE7C1-4994-4221-8009-40537E4249A8}">
      <dsp:nvSpPr>
        <dsp:cNvPr id="0" name=""/>
        <dsp:cNvSpPr/>
      </dsp:nvSpPr>
      <dsp:spPr>
        <a:xfrm>
          <a:off x="0" y="3113423"/>
          <a:ext cx="10505330" cy="1091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كبر حجم العينة جيد، ولكن الدقة </a:t>
          </a:r>
          <a:r>
            <a:rPr lang="ar-EG" sz="2800" kern="1200" dirty="0" err="1">
              <a:solidFill>
                <a:schemeClr val="bg1"/>
              </a:solidFill>
            </a:rPr>
            <a:t>والمناسبية</a:t>
          </a:r>
          <a:r>
            <a:rPr lang="ar-EG" sz="2800" kern="1200" dirty="0">
              <a:solidFill>
                <a:schemeClr val="bg1"/>
              </a:solidFill>
            </a:rPr>
            <a:t> ( </a:t>
          </a:r>
          <a:r>
            <a:rPr lang="en-US" sz="2800" kern="1200" dirty="0">
              <a:solidFill>
                <a:schemeClr val="bg1"/>
              </a:solidFill>
            </a:rPr>
            <a:t>(Appropriate</a:t>
          </a:r>
          <a:r>
            <a:rPr lang="ar-EG" sz="2800" kern="1200" dirty="0">
              <a:solidFill>
                <a:schemeClr val="bg1"/>
              </a:solidFill>
            </a:rPr>
            <a:t>هي الأفضل ، فلا تضع نقودك ووقتك في جمع عينات أكبر مما تحتاج. </a:t>
          </a:r>
        </a:p>
      </dsp:txBody>
      <dsp:txXfrm>
        <a:off x="0" y="3113423"/>
        <a:ext cx="10505330" cy="109162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B88AC-52E3-4C21-B47C-776039A9B351}">
      <dsp:nvSpPr>
        <dsp:cNvPr id="0" name=""/>
        <dsp:cNvSpPr/>
      </dsp:nvSpPr>
      <dsp:spPr>
        <a:xfrm>
          <a:off x="0" y="104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4F5458-9944-423D-B372-D6FD9E0CE283}">
      <dsp:nvSpPr>
        <dsp:cNvPr id="0" name=""/>
        <dsp:cNvSpPr/>
      </dsp:nvSpPr>
      <dsp:spPr>
        <a:xfrm>
          <a:off x="0" y="1040"/>
          <a:ext cx="10505330" cy="2704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اعتبارات فنية يجب أن تؤخذ في الاعتبار عند تحديد حجم العينة  كدرجة التجانس بين وحدات المجتمع ومدى الثقة التي يود الباحث الالتزام بها في بحثه ، فإذا كانت درجة التجانس كبيرة بين وحدات المجتمع أمكن الاكتفاء بعينة صغيرة ، أما إذا كان التباين كبيرا فمن الضروري أن يكون حجم العينة كبيرا. </a:t>
          </a:r>
        </a:p>
      </dsp:txBody>
      <dsp:txXfrm>
        <a:off x="0" y="1040"/>
        <a:ext cx="10505330" cy="2704758"/>
      </dsp:txXfrm>
    </dsp:sp>
    <dsp:sp modelId="{DA204475-2BF9-490A-8DCC-057D54B882E5}">
      <dsp:nvSpPr>
        <dsp:cNvPr id="0" name=""/>
        <dsp:cNvSpPr/>
      </dsp:nvSpPr>
      <dsp:spPr>
        <a:xfrm>
          <a:off x="0" y="270579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77116-F568-4C5B-9FE8-374163FBE015}">
      <dsp:nvSpPr>
        <dsp:cNvPr id="0" name=""/>
        <dsp:cNvSpPr/>
      </dsp:nvSpPr>
      <dsp:spPr>
        <a:xfrm>
          <a:off x="0" y="2705798"/>
          <a:ext cx="10515600" cy="164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الاعتبارات غير الفنية فتشمل الإمكانات المادية والوقت المحدد لجمع البيانات </a:t>
          </a:r>
        </a:p>
      </dsp:txBody>
      <dsp:txXfrm>
        <a:off x="0" y="2705798"/>
        <a:ext cx="10515600" cy="16444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8B687-C7AF-486D-84CA-9FFAA787292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CCC88E-E748-4EA1-BA21-1D3DE56C9886}">
      <dsp:nvSpPr>
        <dsp:cNvPr id="0" name=""/>
        <dsp:cNvSpPr/>
      </dsp:nvSpPr>
      <dsp:spPr>
        <a:xfrm>
          <a:off x="0" y="0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من ( 30 إلى أقل من 500) مقبولا لكثير من البحوث </a:t>
          </a:r>
        </a:p>
      </dsp:txBody>
      <dsp:txXfrm>
        <a:off x="0" y="0"/>
        <a:ext cx="10515600" cy="1240754"/>
      </dsp:txXfrm>
    </dsp:sp>
    <dsp:sp modelId="{B1DBF45B-D391-44D0-A179-6C20CCCFFDCD}">
      <dsp:nvSpPr>
        <dsp:cNvPr id="0" name=""/>
        <dsp:cNvSpPr/>
      </dsp:nvSpPr>
      <dsp:spPr>
        <a:xfrm>
          <a:off x="0" y="12407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A263C3-7AEF-4B00-B4CA-8A8EC15CF74C}">
      <dsp:nvSpPr>
        <dsp:cNvPr id="0" name=""/>
        <dsp:cNvSpPr/>
      </dsp:nvSpPr>
      <dsp:spPr>
        <a:xfrm>
          <a:off x="0" y="1240754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 تقسيم العينة إلى أجزاء ( ذكور، وإناث، السنة الأولى ، الثانية، الثالثة ، ....) فيكون الحد الأدنى لحجم العينة (30) وحدة لكل فئة من الفئات. </a:t>
          </a:r>
        </a:p>
      </dsp:txBody>
      <dsp:txXfrm>
        <a:off x="0" y="1240754"/>
        <a:ext cx="10515600" cy="1240754"/>
      </dsp:txXfrm>
    </dsp:sp>
    <dsp:sp modelId="{D2BE3F60-E6D7-4EAB-8D09-2C722D90440A}">
      <dsp:nvSpPr>
        <dsp:cNvPr id="0" name=""/>
        <dsp:cNvSpPr/>
      </dsp:nvSpPr>
      <dsp:spPr>
        <a:xfrm>
          <a:off x="0" y="248150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1A5CAF-0A53-45DD-985A-8D1C95F0858A}">
      <dsp:nvSpPr>
        <dsp:cNvPr id="0" name=""/>
        <dsp:cNvSpPr/>
      </dsp:nvSpPr>
      <dsp:spPr>
        <a:xfrm>
          <a:off x="0" y="2481508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المتغيرات المتعددة ( أكثر من متغير ) ، فإن حجم العينة المطلوب يجب ألا يقل عن ( 10 أضعاف) عدد متغيرات الدراسة. </a:t>
          </a:r>
        </a:p>
      </dsp:txBody>
      <dsp:txXfrm>
        <a:off x="0" y="2481508"/>
        <a:ext cx="10515600" cy="1240754"/>
      </dsp:txXfrm>
    </dsp:sp>
    <dsp:sp modelId="{389931E0-FDF7-4FE0-A5BA-72FAC85E7A4F}">
      <dsp:nvSpPr>
        <dsp:cNvPr id="0" name=""/>
        <dsp:cNvSpPr/>
      </dsp:nvSpPr>
      <dsp:spPr>
        <a:xfrm>
          <a:off x="0" y="37222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1E6FE-AF62-4E2D-BA2F-5786CD1DAEEF}">
      <dsp:nvSpPr>
        <dsp:cNvPr id="0" name=""/>
        <dsp:cNvSpPr/>
      </dsp:nvSpPr>
      <dsp:spPr>
        <a:xfrm>
          <a:off x="0" y="3722263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التجارب البسيطة التي تتمتع بتحكم كبير ، يمكن أخذ عينة صغيرة يتراوح حجمها بين ( 10 – 20) مفردة. </a:t>
          </a:r>
        </a:p>
      </dsp:txBody>
      <dsp:txXfrm>
        <a:off x="0" y="3722263"/>
        <a:ext cx="10515600" cy="12407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65331-DE02-4BB8-8D77-CE71297F1D75}">
      <dsp:nvSpPr>
        <dsp:cNvPr id="0" name=""/>
        <dsp:cNvSpPr/>
      </dsp:nvSpPr>
      <dsp:spPr>
        <a:xfrm>
          <a:off x="0" y="62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EBBD91-0928-4038-B3DF-2C8FD9351221}">
      <dsp:nvSpPr>
        <dsp:cNvPr id="0" name=""/>
        <dsp:cNvSpPr/>
      </dsp:nvSpPr>
      <dsp:spPr>
        <a:xfrm>
          <a:off x="0" y="625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الارتباطية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Correlation Research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يكون 30 مشاهدة لكل متغير في البحث </a:t>
          </a:r>
        </a:p>
      </dsp:txBody>
      <dsp:txXfrm>
        <a:off x="0" y="625"/>
        <a:ext cx="10515600" cy="1023884"/>
      </dsp:txXfrm>
    </dsp:sp>
    <dsp:sp modelId="{9278662F-27F3-4F38-AE08-35A8011204E0}">
      <dsp:nvSpPr>
        <dsp:cNvPr id="0" name=""/>
        <dsp:cNvSpPr/>
      </dsp:nvSpPr>
      <dsp:spPr>
        <a:xfrm>
          <a:off x="0" y="102450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5DD18-4B8E-4EDD-A250-0B885FFDBC86}">
      <dsp:nvSpPr>
        <dsp:cNvPr id="0" name=""/>
        <dsp:cNvSpPr/>
      </dsp:nvSpPr>
      <dsp:spPr>
        <a:xfrm>
          <a:off x="0" y="1024509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البحوث التجريبية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Experimental Research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يكون 15 فردا من كل مجموعة تدخل البحث. </a:t>
          </a:r>
        </a:p>
      </dsp:txBody>
      <dsp:txXfrm>
        <a:off x="0" y="1024509"/>
        <a:ext cx="10515600" cy="1023884"/>
      </dsp:txXfrm>
    </dsp:sp>
    <dsp:sp modelId="{71E6746E-3708-4049-9A47-1B2642F47B7C}">
      <dsp:nvSpPr>
        <dsp:cNvPr id="0" name=""/>
        <dsp:cNvSpPr/>
      </dsp:nvSpPr>
      <dsp:spPr>
        <a:xfrm>
          <a:off x="0" y="204839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AC5D18-3EB6-49F6-A802-85F782F0E41D}">
      <dsp:nvSpPr>
        <dsp:cNvPr id="0" name=""/>
        <dsp:cNvSpPr/>
      </dsp:nvSpPr>
      <dsp:spPr>
        <a:xfrm>
          <a:off x="0" y="2048394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المسحية (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Survey Research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) فإن حجم العينة المطلوب لا يقل عن ( 5- 20 % ) من أفراد المجتمع الكلي . </a:t>
          </a:r>
        </a:p>
      </dsp:txBody>
      <dsp:txXfrm>
        <a:off x="0" y="2048394"/>
        <a:ext cx="10515600" cy="1023884"/>
      </dsp:txXfrm>
    </dsp:sp>
    <dsp:sp modelId="{7633B841-828E-467A-BA37-7975F86CAACF}">
      <dsp:nvSpPr>
        <dsp:cNvPr id="0" name=""/>
        <dsp:cNvSpPr/>
      </dsp:nvSpPr>
      <dsp:spPr>
        <a:xfrm>
          <a:off x="0" y="307227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79594-5A62-4C2D-B351-AA5D4AAB6ED1}">
      <dsp:nvSpPr>
        <dsp:cNvPr id="0" name=""/>
        <dsp:cNvSpPr/>
      </dsp:nvSpPr>
      <dsp:spPr>
        <a:xfrm>
          <a:off x="0" y="3072278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( 5 %) أو أكثر من المجتمع مناسبة في العينات الاحتمالية. </a:t>
          </a:r>
        </a:p>
      </dsp:txBody>
      <dsp:txXfrm>
        <a:off x="0" y="3072278"/>
        <a:ext cx="10515600" cy="1023884"/>
      </dsp:txXfrm>
    </dsp:sp>
    <dsp:sp modelId="{D6E5D14A-8AC6-41CD-88E8-3CFB2C1E20F5}">
      <dsp:nvSpPr>
        <dsp:cNvPr id="0" name=""/>
        <dsp:cNvSpPr/>
      </dsp:nvSpPr>
      <dsp:spPr>
        <a:xfrm>
          <a:off x="0" y="40961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CB4BA-916A-4C45-A60E-B8C0C5790C1E}">
      <dsp:nvSpPr>
        <dsp:cNvPr id="0" name=""/>
        <dsp:cNvSpPr/>
      </dsp:nvSpPr>
      <dsp:spPr>
        <a:xfrm>
          <a:off x="0" y="4096163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المجتمع من ( 500 – 1000) فرد مجتمع صغير نسبيا. </a:t>
          </a:r>
        </a:p>
      </dsp:txBody>
      <dsp:txXfrm>
        <a:off x="0" y="4096163"/>
        <a:ext cx="10515600" cy="1023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742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314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29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907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22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230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69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91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250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473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173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292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633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632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4815" y="2687633"/>
            <a:ext cx="437498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الرابعة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02"/>
    </mc:Choice>
    <mc:Fallback xmlns="">
      <p:transition spd="slow" advTm="947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948C2A-53BA-2616-D299-808107C31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b="1" dirty="0">
                <a:solidFill>
                  <a:schemeClr val="accent5"/>
                </a:solidFill>
              </a:rPr>
              <a:t>معامل ألف </a:t>
            </a:r>
            <a:r>
              <a:rPr lang="ar-EG" b="1" dirty="0" err="1">
                <a:solidFill>
                  <a:schemeClr val="accent5"/>
                </a:solidFill>
              </a:rPr>
              <a:t>كرونباخ</a:t>
            </a:r>
            <a:r>
              <a:rPr lang="ar-EG" b="1" dirty="0">
                <a:solidFill>
                  <a:schemeClr val="accent5"/>
                </a:solidFill>
              </a:rPr>
              <a:t>  </a:t>
            </a:r>
            <a:r>
              <a:rPr lang="en-US" b="1" dirty="0">
                <a:solidFill>
                  <a:schemeClr val="accent5"/>
                </a:solidFill>
              </a:rPr>
              <a:t>Cronbach’s Alpha </a:t>
            </a:r>
            <a:endParaRPr lang="ar-EG" b="1" dirty="0">
              <a:solidFill>
                <a:schemeClr val="accent5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6801D52-4D11-4E5D-A22D-A9FC9269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 rtl="1"/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ألفا – </a:t>
            </a:r>
            <a:r>
              <a:rPr lang="ar-EG" sz="54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من أشهر مقاييس ثبات الاستبيان </a:t>
            </a:r>
          </a:p>
          <a:p>
            <a:pPr lvl="0" algn="just" rtl="1"/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إذا كان لدينا البيانات الممثلة لأسئلة حول بيئة الدروس في المركز الياباني في جامعة حلب . تم توزيع هذه الأسئلة على طلاب المركز ، وبعد جمع الأجوبة حصلنا على الجدول التالي: 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0112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46"/>
    </mc:Choice>
    <mc:Fallback xmlns="">
      <p:transition spd="slow" advTm="5144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8">
            <a:extLst>
              <a:ext uri="{FF2B5EF4-FFF2-40B4-BE49-F238E27FC236}">
                <a16:creationId xmlns:a16="http://schemas.microsoft.com/office/drawing/2014/main" id="{FF3563EA-7EC8-011A-21B5-E30A4627E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3392" y="662152"/>
            <a:ext cx="9317421" cy="5277479"/>
          </a:xfrm>
        </p:spPr>
      </p:pic>
    </p:spTree>
    <p:extLst>
      <p:ext uri="{BB962C8B-B14F-4D97-AF65-F5344CB8AC3E}">
        <p14:creationId xmlns:p14="http://schemas.microsoft.com/office/powerpoint/2010/main" val="30192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57"/>
    </mc:Choice>
    <mc:Fallback xmlns="">
      <p:transition spd="slow" advTm="6205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A6ECFC3-6669-F6CA-76CA-829A3639E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كيفية إخال البيانات إلى البرنامج الاحصائي 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b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(Statistical Package for  the Social Sciences</a:t>
            </a:r>
            <a:endParaRPr lang="ar-E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A3FEFF-11C5-6BCD-85C4-A58A16278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9322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787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94"/>
    </mc:Choice>
    <mc:Fallback xmlns="">
      <p:transition spd="slow" advTm="680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963D09-D034-C3B2-CBD9-CA91A187E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ar-EG" dirty="0">
                <a:solidFill>
                  <a:schemeClr val="accent5"/>
                </a:solidFill>
              </a:rPr>
            </a:br>
            <a:r>
              <a:rPr lang="ar-EG" dirty="0">
                <a:solidFill>
                  <a:schemeClr val="accent5"/>
                </a:solidFill>
              </a:rPr>
              <a:t>خطوات</a:t>
            </a:r>
            <a:r>
              <a:rPr lang="ar-EG" baseline="0" dirty="0">
                <a:solidFill>
                  <a:schemeClr val="accent5"/>
                </a:solidFill>
              </a:rPr>
              <a:t> حساب معامل ألفا - </a:t>
            </a:r>
            <a:r>
              <a:rPr lang="ar-EG" baseline="0" dirty="0" err="1">
                <a:solidFill>
                  <a:schemeClr val="accent5"/>
                </a:solidFill>
              </a:rPr>
              <a:t>كرونباخ</a:t>
            </a:r>
            <a:r>
              <a:rPr lang="ar-EG" baseline="0" dirty="0">
                <a:solidFill>
                  <a:schemeClr val="accent5"/>
                </a:solidFill>
              </a:rPr>
              <a:t> باستخدام البرنامج الإحصائي </a:t>
            </a:r>
            <a:r>
              <a:rPr lang="en-US" baseline="0" dirty="0">
                <a:solidFill>
                  <a:schemeClr val="accent5"/>
                </a:solidFill>
              </a:rPr>
              <a:t>SPSS</a:t>
            </a:r>
            <a:br>
              <a:rPr lang="ar-EG" dirty="0">
                <a:solidFill>
                  <a:schemeClr val="accent5"/>
                </a:solidFill>
              </a:rPr>
            </a:br>
            <a:endParaRPr lang="ar-EG" dirty="0">
              <a:solidFill>
                <a:schemeClr val="accent5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FAEAF08-41A7-F826-69D3-B4325B2AD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 rtl="1"/>
            <a:r>
              <a:rPr lang="ar-EG" sz="4000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الخطوة الأولى: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نقوم بإدخال بيانات الجدول في البرنامج الاحصائي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عن  طريق تكويد البيانات الترتيبية وذلك بإعطاء: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"سيئ" رقم 1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 مقبول" رقم 2 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"جيد" رقم 3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"ممتاز" رقم 4</a:t>
            </a:r>
          </a:p>
          <a:p>
            <a:pPr marL="0" indent="0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92252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85"/>
    </mc:Choice>
    <mc:Fallback xmlns="">
      <p:transition spd="slow" advTm="6918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FE47F34-9693-B00D-5A9E-023688CC7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4041"/>
            <a:ext cx="10515600" cy="5372922"/>
          </a:xfrm>
        </p:spPr>
        <p:txBody>
          <a:bodyPr/>
          <a:lstStyle/>
          <a:p>
            <a:pPr algn="r" rtl="1"/>
            <a:r>
              <a:rPr lang="ar-EG" u="sng" dirty="0">
                <a:solidFill>
                  <a:schemeClr val="bg1"/>
                </a:solidFill>
              </a:rPr>
              <a:t>الخطوة الثانية: </a:t>
            </a:r>
            <a:r>
              <a:rPr lang="ar-EG" dirty="0">
                <a:solidFill>
                  <a:schemeClr val="bg1"/>
                </a:solidFill>
              </a:rPr>
              <a:t>نتبع المسار التالي : </a:t>
            </a:r>
          </a:p>
          <a:p>
            <a:pPr marL="0" indent="0" algn="l" rtl="0">
              <a:buNone/>
            </a:pPr>
            <a:r>
              <a:rPr lang="en-US" dirty="0">
                <a:solidFill>
                  <a:schemeClr val="bg1"/>
                </a:solidFill>
              </a:rPr>
              <a:t>Analyze                Scale               Reliability</a:t>
            </a: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الخطوة الثالثة: </a:t>
            </a:r>
            <a:r>
              <a:rPr lang="ar-EG" dirty="0">
                <a:solidFill>
                  <a:schemeClr val="bg1"/>
                </a:solidFill>
              </a:rPr>
              <a:t>تظهر  نافذة الاختبار  التي تصبح بعد ادخال الأجوبة </a:t>
            </a:r>
            <a:r>
              <a:rPr lang="ar-EG" dirty="0" err="1">
                <a:solidFill>
                  <a:schemeClr val="bg1"/>
                </a:solidFill>
              </a:rPr>
              <a:t>وتكويدها</a:t>
            </a:r>
            <a:r>
              <a:rPr lang="ar-EG" dirty="0">
                <a:solidFill>
                  <a:schemeClr val="bg1"/>
                </a:solidFill>
              </a:rPr>
              <a:t> في قائمة  </a:t>
            </a:r>
            <a:r>
              <a:rPr lang="en-US" dirty="0">
                <a:solidFill>
                  <a:schemeClr val="bg1"/>
                </a:solidFill>
              </a:rPr>
              <a:t>ITEM</a:t>
            </a:r>
            <a:r>
              <a:rPr lang="ar-EG" dirty="0">
                <a:solidFill>
                  <a:schemeClr val="bg1"/>
                </a:solidFill>
              </a:rPr>
              <a:t>، ثم نختار الاختبار ( </a:t>
            </a:r>
            <a:r>
              <a:rPr lang="en-US" dirty="0">
                <a:solidFill>
                  <a:schemeClr val="bg1"/>
                </a:solidFill>
              </a:rPr>
              <a:t>alpha</a:t>
            </a:r>
            <a:r>
              <a:rPr lang="ar-EG" dirty="0">
                <a:solidFill>
                  <a:schemeClr val="bg1"/>
                </a:solidFill>
              </a:rPr>
              <a:t> ) ثم الضغط على زر </a:t>
            </a:r>
            <a:r>
              <a:rPr lang="en-US" dirty="0">
                <a:solidFill>
                  <a:schemeClr val="bg1"/>
                </a:solidFill>
              </a:rPr>
              <a:t>OK</a:t>
            </a:r>
            <a:r>
              <a:rPr lang="ar-EG" dirty="0">
                <a:solidFill>
                  <a:schemeClr val="bg1"/>
                </a:solidFill>
              </a:rPr>
              <a:t>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5D23EBA9-37CB-BA15-6C2A-1F59C6530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083" y="2842337"/>
            <a:ext cx="7472855" cy="3028949"/>
          </a:xfrm>
          <a:prstGeom prst="rect">
            <a:avLst/>
          </a:prstGeom>
        </p:spPr>
      </p:pic>
      <p:sp>
        <p:nvSpPr>
          <p:cNvPr id="2" name="سهم: لليمين 1">
            <a:extLst>
              <a:ext uri="{FF2B5EF4-FFF2-40B4-BE49-F238E27FC236}">
                <a16:creationId xmlns:a16="http://schemas.microsoft.com/office/drawing/2014/main" id="{5126DB79-081A-5AE9-2C7A-CE5BD7DA495F}"/>
              </a:ext>
            </a:extLst>
          </p:cNvPr>
          <p:cNvSpPr/>
          <p:nvPr/>
        </p:nvSpPr>
        <p:spPr>
          <a:xfrm>
            <a:off x="2254469" y="1481959"/>
            <a:ext cx="993228" cy="18918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79D2B6FD-E9A3-CA72-F832-CED80048F77C}"/>
              </a:ext>
            </a:extLst>
          </p:cNvPr>
          <p:cNvSpPr/>
          <p:nvPr/>
        </p:nvSpPr>
        <p:spPr>
          <a:xfrm>
            <a:off x="4177862" y="1481959"/>
            <a:ext cx="993228" cy="18918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872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36"/>
    </mc:Choice>
    <mc:Fallback xmlns="">
      <p:transition spd="slow" advTm="14013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2FAB0D0-C69E-7191-321B-D33F0F1EC3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813118"/>
              </p:ext>
            </p:extLst>
          </p:nvPr>
        </p:nvGraphicFramePr>
        <p:xfrm>
          <a:off x="838200" y="1150883"/>
          <a:ext cx="10515600" cy="420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66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51"/>
    </mc:Choice>
    <mc:Fallback xmlns="">
      <p:transition spd="slow" advTm="10325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2C62693-C208-7E92-FCF3-A124645F17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303993"/>
              </p:ext>
            </p:extLst>
          </p:nvPr>
        </p:nvGraphicFramePr>
        <p:xfrm>
          <a:off x="838200" y="851338"/>
          <a:ext cx="10515600" cy="532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5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84"/>
    </mc:Choice>
    <mc:Fallback xmlns="">
      <p:transition spd="slow" advTm="782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6E83E29F-3EB1-AF7F-54AE-4DB6D491B4E9}"/>
              </a:ext>
            </a:extLst>
          </p:cNvPr>
          <p:cNvSpPr txBox="1"/>
          <p:nvPr/>
        </p:nvSpPr>
        <p:spPr>
          <a:xfrm>
            <a:off x="8166536" y="612844"/>
            <a:ext cx="316886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العمود الرابع يعبر عن قيمة معامل ألفا – </a:t>
            </a:r>
            <a:r>
              <a:rPr lang="ar-EG" sz="36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عند حذف السؤال ، فإذا زادت قيمة المعامل عند حذف هذا السؤال ، فإن ذلك يعني بأن هذا السؤال يؤثر سلبا على ثبات الاستبيان وبالتالي يجب تعديله أو حذفه. </a:t>
            </a:r>
          </a:p>
        </p:txBody>
      </p:sp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BB2F3F42-D16D-DB7A-7BDC-5757E02CA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907" y="1056290"/>
            <a:ext cx="6565023" cy="499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8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31"/>
    </mc:Choice>
    <mc:Fallback xmlns="">
      <p:transition spd="slow" advTm="16253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D93FD2-55D3-A1FB-04B4-70E73015A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6101"/>
            <a:ext cx="10515600" cy="1606837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 rtl="1"/>
            <a:r>
              <a:rPr lang="ar-EG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إذا كان الاستبيان يتكون من أكثر من محور ، يتم حساب معامل ألفا – </a:t>
            </a:r>
            <a:r>
              <a:rPr lang="ar-EG" sz="36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لكل محور على حدة ، وذلك بإدخال عبارات كل محور معا. ثم يتم عمل جدول كالتالي في متن البحث.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34D12C1-E361-A835-A296-36AB77C8C4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260322"/>
              </p:ext>
            </p:extLst>
          </p:nvPr>
        </p:nvGraphicFramePr>
        <p:xfrm>
          <a:off x="838200" y="2222938"/>
          <a:ext cx="10515600" cy="3852859"/>
        </p:xfrm>
        <a:graphic>
          <a:graphicData uri="http://schemas.openxmlformats.org/drawingml/2006/table">
            <a:tbl>
              <a:tblPr rtl="1" firstRow="1" firstCol="1" lastRow="1" lastCol="1" bandRow="1" bandCol="1">
                <a:tableStyleId>{69012ECD-51FC-41F1-AA8D-1B2483CD663E}</a:tableStyleId>
              </a:tblPr>
              <a:tblGrid>
                <a:gridCol w="4889938">
                  <a:extLst>
                    <a:ext uri="{9D8B030D-6E8A-4147-A177-3AD203B41FA5}">
                      <a16:colId xmlns:a16="http://schemas.microsoft.com/office/drawing/2014/main" val="407938914"/>
                    </a:ext>
                  </a:extLst>
                </a:gridCol>
                <a:gridCol w="2979683">
                  <a:extLst>
                    <a:ext uri="{9D8B030D-6E8A-4147-A177-3AD203B41FA5}">
                      <a16:colId xmlns:a16="http://schemas.microsoft.com/office/drawing/2014/main" val="410569650"/>
                    </a:ext>
                  </a:extLst>
                </a:gridCol>
                <a:gridCol w="2645979">
                  <a:extLst>
                    <a:ext uri="{9D8B030D-6E8A-4147-A177-3AD203B41FA5}">
                      <a16:colId xmlns:a16="http://schemas.microsoft.com/office/drawing/2014/main" val="1653214473"/>
                    </a:ext>
                  </a:extLst>
                </a:gridCol>
              </a:tblGrid>
              <a:tr h="54073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محاور ال</a:t>
                      </a: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</a:t>
                      </a:r>
                      <a:r>
                        <a:rPr lang="ar-SA" sz="2800" dirty="0" err="1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ستبانة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عدد العبارات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ثبات المحور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14482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الأول 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9657090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الثاني 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0806708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الثالث(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69462474"/>
                  </a:ext>
                </a:extLst>
              </a:tr>
              <a:tr h="963251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ar-EG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الثبات العام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إجمالي عبارات المحاور الثلاثة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متوسط إجمالي ثبات المحور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3079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53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998"/>
    </mc:Choice>
    <mc:Fallback xmlns="">
      <p:transition spd="slow" advTm="1529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9E3894-40E4-7AA7-CC10-149B3044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التقسيم النصفي 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Split - Half</a:t>
            </a:r>
            <a:endParaRPr lang="ar-EG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39B297D8-4C1F-556D-882D-C52D8C7D2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690688"/>
            <a:ext cx="7123386" cy="4180983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565C58F1-C03F-9F2C-77B0-CB85225A2CCE}"/>
              </a:ext>
            </a:extLst>
          </p:cNvPr>
          <p:cNvSpPr txBox="1"/>
          <p:nvPr/>
        </p:nvSpPr>
        <p:spPr>
          <a:xfrm>
            <a:off x="8324193" y="1365134"/>
            <a:ext cx="281348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لإجراء هذا الاختبار ، نأخذ نفس المسار الخاص باختبار ألفا –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، وعند ظهور النافذة الخاصة باختبار الثبات نختار من القائمة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Model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الخيار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Split- half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وندخل المتغيرات  ، ثم نضغط  زر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OK</a:t>
            </a:r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481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73"/>
    </mc:Choice>
    <mc:Fallback xmlns="">
      <p:transition spd="slow" advTm="12997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8137CA5-189D-CF9C-C880-AFE127471F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1735286"/>
              </p:ext>
            </p:extLst>
          </p:nvPr>
        </p:nvGraphicFramePr>
        <p:xfrm>
          <a:off x="838200" y="1213945"/>
          <a:ext cx="10515600" cy="4963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54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23"/>
    </mc:Choice>
    <mc:Fallback xmlns="">
      <p:transition spd="slow" advTm="5882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DBF1B78-2DE5-0C3B-2671-808300E5C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85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rtl="1"/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طريقة اختبار الصدق البنائي للاستبيان </a:t>
            </a:r>
            <a:b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البرنامج الإحصائي </a:t>
            </a:r>
            <a:r>
              <a:rPr lang="en-US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DAD725A-78F2-38D5-307E-5E0B60CA0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يستهدف الصدق البنائي ،التعرف على صدق الاتساق الداخلي ومدى ارتباط العناصر بالمجموع الكلي للمحور أو مدى ارتباط كل مجال من مجالات الدراسة بالدرجة الكلية لفقرات الاستبانة </a:t>
            </a:r>
          </a:p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 أكثر الأساليب شيوعا لقياس الصدق البنائي استخدام معامل بيرسون بين درجة العنصر والمجموع الكلي للمحور. </a:t>
            </a:r>
          </a:p>
          <a:p>
            <a:pPr marL="0" indent="0" algn="just" rtl="1">
              <a:buNone/>
            </a:pPr>
            <a:r>
              <a:rPr lang="ar-EG" sz="32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الخطوات على برنامج </a:t>
            </a:r>
            <a:r>
              <a:rPr lang="en-US" sz="32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انشاء الدرجة الكلية للمحور في حال إذا كان مقسم الاستبيان لمجموعة من المحاور أو حساب الدرجة الكلية للاستبيان ككل في حال إذا لم يكن مقسم لمحاور وذلك كما يلي: </a:t>
            </a: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Transform                                 Compute variable   </a:t>
            </a:r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6151404D-5663-8C30-D26A-BC5240F3A15C}"/>
              </a:ext>
            </a:extLst>
          </p:cNvPr>
          <p:cNvSpPr/>
          <p:nvPr/>
        </p:nvSpPr>
        <p:spPr>
          <a:xfrm>
            <a:off x="4698125" y="5893185"/>
            <a:ext cx="1749972" cy="28377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215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313"/>
    </mc:Choice>
    <mc:Fallback xmlns="">
      <p:transition spd="slow" advTm="14131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A43FC2A-1C2D-9155-0F62-50882669C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5975"/>
            <a:ext cx="10515600" cy="4568880"/>
          </a:xfrm>
        </p:spPr>
        <p:txBody>
          <a:bodyPr>
            <a:no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سوف تظهر نافذة جديدة ثم نكتب في خانة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Target Variable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اسم الدرجة الكلية أو الدرجة الكلية للمحور الأول أو أي رمز مختصر يشير إلى ذلك.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3- ثم نضغط على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statistics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في مربع على الجانب اليمن ثم نختار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Sum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(المجموع)، أو استخدام علامة (+) ثم نختار جميع العبارات التي يحتوي عليها الاستبيان إذا كان غير مقسم لمحاور ، أو نحسب المجموع الكلي لكل محور من خلال إدخال عبارته فقط ، وسوف يظهر المجموع كمتغير جديد في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Data Variable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500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52"/>
    </mc:Choice>
    <mc:Fallback xmlns="">
      <p:transition spd="slow" advTm="12475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B332C0-E9BE-2DF4-B9E6-ED9D7009F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2772"/>
            <a:ext cx="10515600" cy="4884191"/>
          </a:xfrm>
        </p:spPr>
        <p:txBody>
          <a:bodyPr>
            <a:norm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4- ولإيجاد معامل الارتباط نتبع المسار التالي</a:t>
            </a:r>
          </a:p>
          <a:p>
            <a:pPr algn="just" rtl="0"/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Analyze                     correlate                    Bivariate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just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5- في هذه الحالة ستظهر نافذة جديدة نقوم باختيار المتغير الجديد والمسمى بالمجموع الكلي ( سواء للاستبيان ككل في حالة عدم وجود محاور أو سواء لكل محور)  وإدخال العبارات التابعة لكل محور فقط ، ثم التأشير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Pearson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زر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سوف تظهر مصفوفة الارتباط والتي توضح ارتباط العبارة بالمجموع الكلي للمحور او المجموع الكلي للاستبيان.  </a:t>
            </a:r>
          </a:p>
          <a:p>
            <a:endParaRPr lang="ar-EG" dirty="0"/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D9A4DF1-5DEF-F2E6-B9E2-7983A67ECA16}"/>
              </a:ext>
            </a:extLst>
          </p:cNvPr>
          <p:cNvSpPr/>
          <p:nvPr/>
        </p:nvSpPr>
        <p:spPr>
          <a:xfrm flipV="1">
            <a:off x="2532993" y="2069447"/>
            <a:ext cx="788276" cy="28893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93FCB149-666B-979A-66B8-6A78741E4E50}"/>
              </a:ext>
            </a:extLst>
          </p:cNvPr>
          <p:cNvSpPr/>
          <p:nvPr/>
        </p:nvSpPr>
        <p:spPr>
          <a:xfrm flipV="1">
            <a:off x="5186856" y="2003410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96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23"/>
    </mc:Choice>
    <mc:Fallback xmlns="">
      <p:transition spd="slow" advTm="6112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B312BD-980C-4B8F-BF56-89CF4C5A6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4548"/>
            <a:ext cx="10515600" cy="1325563"/>
          </a:xfrm>
        </p:spPr>
        <p:txBody>
          <a:bodyPr>
            <a:normAutofit fontScale="90000"/>
          </a:bodyPr>
          <a:lstStyle/>
          <a:p>
            <a:pPr algn="r" rtl="1"/>
            <a:br>
              <a:rPr lang="ar-EG" sz="3600" dirty="0"/>
            </a:b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إذا كان البحث مكون من أكثر من محور ، فإنه يتم  اختبار صدق الاتساق الداخلي لعبارات كل محور على حدة  ويتم عمل جدول  في متن البحث على النحو التالي. </a:t>
            </a:r>
            <a:br>
              <a:rPr lang="ar-EG" dirty="0"/>
            </a:br>
            <a:endParaRPr lang="ar-EG" dirty="0"/>
          </a:p>
        </p:txBody>
      </p:sp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74BF9AEB-41B2-59D2-587C-90D68EA3D5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527724"/>
              </p:ext>
            </p:extLst>
          </p:nvPr>
        </p:nvGraphicFramePr>
        <p:xfrm>
          <a:off x="838200" y="2552755"/>
          <a:ext cx="10515600" cy="3770698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853966">
                  <a:extLst>
                    <a:ext uri="{9D8B030D-6E8A-4147-A177-3AD203B41FA5}">
                      <a16:colId xmlns:a16="http://schemas.microsoft.com/office/drawing/2014/main" val="2524630210"/>
                    </a:ext>
                  </a:extLst>
                </a:gridCol>
                <a:gridCol w="3468413">
                  <a:extLst>
                    <a:ext uri="{9D8B030D-6E8A-4147-A177-3AD203B41FA5}">
                      <a16:colId xmlns:a16="http://schemas.microsoft.com/office/drawing/2014/main" val="1013130786"/>
                    </a:ext>
                  </a:extLst>
                </a:gridCol>
                <a:gridCol w="3531476">
                  <a:extLst>
                    <a:ext uri="{9D8B030D-6E8A-4147-A177-3AD203B41FA5}">
                      <a16:colId xmlns:a16="http://schemas.microsoft.com/office/drawing/2014/main" val="2303931530"/>
                    </a:ext>
                  </a:extLst>
                </a:gridCol>
                <a:gridCol w="2661745">
                  <a:extLst>
                    <a:ext uri="{9D8B030D-6E8A-4147-A177-3AD203B41FA5}">
                      <a16:colId xmlns:a16="http://schemas.microsoft.com/office/drawing/2014/main" val="2269154777"/>
                    </a:ext>
                  </a:extLst>
                </a:gridCol>
              </a:tblGrid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الرقم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السؤال (العبارة)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قيمة معامل الارتباط بيرسون (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r</a:t>
                      </a:r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 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النتيجة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63517"/>
                  </a:ext>
                </a:extLst>
              </a:tr>
              <a:tr h="2487172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يكتب السؤال أو العبارة الأولى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تحديد ما إذا كان هناك ارتباط معنوي  أو لا يوجد ارتباط معنوي بناء على الدلالة الإحصائية ومقارنة القيمة المحسوبة بالقيمة الجدولية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738460"/>
                  </a:ext>
                </a:extLst>
              </a:tr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يكتب السؤال أو العبارة الثانية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-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481615"/>
                  </a:ext>
                </a:extLst>
              </a:tr>
            </a:tbl>
          </a:graphicData>
        </a:graphic>
      </p:graphicFrame>
      <p:sp>
        <p:nvSpPr>
          <p:cNvPr id="6" name="مربع نص 5">
            <a:extLst>
              <a:ext uri="{FF2B5EF4-FFF2-40B4-BE49-F238E27FC236}">
                <a16:creationId xmlns:a16="http://schemas.microsoft.com/office/drawing/2014/main" id="{4E8452B9-03E0-91B4-C823-B75BA318C1F1}"/>
              </a:ext>
            </a:extLst>
          </p:cNvPr>
          <p:cNvSpPr txBox="1"/>
          <p:nvPr/>
        </p:nvSpPr>
        <p:spPr>
          <a:xfrm>
            <a:off x="2020614" y="1860111"/>
            <a:ext cx="8150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اﻟﺠﺪول رﻗم ( 1) ﻳﻮﺿﺢ ﻣﺪى اﻻﺗﺴﺎق اﻟﺪاﺧﻠﻲ ﻟﻌﺒﺎرات اﻟﻤﺤﻮر اﻷول</a:t>
            </a:r>
          </a:p>
        </p:txBody>
      </p:sp>
    </p:spTree>
    <p:extLst>
      <p:ext uri="{BB962C8B-B14F-4D97-AF65-F5344CB8AC3E}">
        <p14:creationId xmlns:p14="http://schemas.microsoft.com/office/powerpoint/2010/main" val="37542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94"/>
    </mc:Choice>
    <mc:Fallback xmlns="">
      <p:transition spd="slow" advTm="7359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F639226-7B4E-4ECC-44AB-F13F66467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sz="48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اختيار العينة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20E5558-EB8C-AAD5-38A3-4B5C63714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نجاح الباحث في اختيار العينة الصحيحة من حيث النوع والحجم  وطريقة السحب يعد المفتاح السليم للوصول إلى النتائج وإمكانية تعميمها على المجتمع المبحوث. </a:t>
            </a:r>
          </a:p>
          <a:p>
            <a:pPr marL="0" indent="0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693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34"/>
    </mc:Choice>
    <mc:Fallback xmlns="">
      <p:transition spd="slow" advTm="11303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B55E278-2677-04F2-78C8-9CB284F7C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المجتمع والعينة والعناصر ووحدة المعاينة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Population, Sample, Element, and </a:t>
            </a:r>
            <a:r>
              <a:rPr lang="ar-EG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Sampling Unit</a:t>
            </a:r>
            <a:endParaRPr lang="ar-EG" dirty="0"/>
          </a:p>
        </p:txBody>
      </p:sp>
      <p:pic>
        <p:nvPicPr>
          <p:cNvPr id="4" name="عنصر نائب للمحتوى 4">
            <a:extLst>
              <a:ext uri="{FF2B5EF4-FFF2-40B4-BE49-F238E27FC236}">
                <a16:creationId xmlns:a16="http://schemas.microsoft.com/office/drawing/2014/main" id="{662697A7-42B9-56DC-0694-5D981F852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131" y="2049517"/>
            <a:ext cx="9506607" cy="3957145"/>
          </a:xfrm>
        </p:spPr>
      </p:pic>
    </p:spTree>
    <p:extLst>
      <p:ext uri="{BB962C8B-B14F-4D97-AF65-F5344CB8AC3E}">
        <p14:creationId xmlns:p14="http://schemas.microsoft.com/office/powerpoint/2010/main" val="352628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79"/>
    </mc:Choice>
    <mc:Fallback xmlns="">
      <p:transition spd="slow" advTm="4157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FAAE2D48-32E5-81F3-EE2A-EEFE5E4EE2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36790"/>
              </p:ext>
            </p:extLst>
          </p:nvPr>
        </p:nvGraphicFramePr>
        <p:xfrm>
          <a:off x="1173480" y="719666"/>
          <a:ext cx="96012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924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45"/>
    </mc:Choice>
    <mc:Fallback xmlns="">
      <p:transition spd="slow" advTm="13014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AD453B3-C5A7-FC60-8FD2-1E0ED39A1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42958"/>
          </a:xfrm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العوامل التي تؤثر في تحديد حجم العينة </a:t>
            </a:r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B1100F4-E04B-9DD4-2A86-6A630CA078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6542030"/>
              </p:ext>
            </p:extLst>
          </p:nvPr>
        </p:nvGraphicFramePr>
        <p:xfrm>
          <a:off x="838200" y="1608084"/>
          <a:ext cx="10515600" cy="4568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754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910"/>
    </mc:Choice>
    <mc:Fallback xmlns="">
      <p:transition spd="slow" advTm="14291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400C69A-547A-6BC1-2A84-075DFB9C9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أساليب تحديد حجم العينة  ( أسلوبين)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150030E-B672-F832-AA16-0DCD465CFD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320202"/>
              </p:ext>
            </p:extLst>
          </p:nvPr>
        </p:nvGraphicFramePr>
        <p:xfrm>
          <a:off x="838200" y="2125170"/>
          <a:ext cx="1051560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370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7"/>
    </mc:Choice>
    <mc:Fallback xmlns="">
      <p:transition spd="slow" advTm="308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0D53F38-066B-D7F5-2C74-18B6B6F2E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0912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قدم كل من </a:t>
            </a:r>
            <a:r>
              <a:rPr lang="ar-EG" sz="36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كريجيسي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ومورجان عام 1970 جدول يسهل اتخاذ قرار جيد لتحديد حجم العينة المطلوبة اعتمادا على حجم المجتمع الكلي وهامش خطأ 5 %. </a:t>
            </a:r>
            <a:endParaRPr lang="ar-EG" sz="36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عنصر نائب للمحتوى 4">
            <a:extLst>
              <a:ext uri="{FF2B5EF4-FFF2-40B4-BE49-F238E27FC236}">
                <a16:creationId xmlns:a16="http://schemas.microsoft.com/office/drawing/2014/main" id="{6E60DAE4-C37F-0907-E8E3-20BBFC0E5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5738" y="2276475"/>
            <a:ext cx="9099331" cy="3630613"/>
          </a:xfrm>
        </p:spPr>
      </p:pic>
    </p:spTree>
    <p:extLst>
      <p:ext uri="{BB962C8B-B14F-4D97-AF65-F5344CB8AC3E}">
        <p14:creationId xmlns:p14="http://schemas.microsoft.com/office/powerpoint/2010/main" val="114274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96"/>
    </mc:Choice>
    <mc:Fallback xmlns="">
      <p:transition spd="slow" advTm="8109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6E3C4ED-A37B-A1BB-24B6-048B05DD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dirty="0">
                <a:solidFill>
                  <a:schemeClr val="bg1"/>
                </a:solidFill>
              </a:rPr>
              <a:t>تحديد حجم العينة  العشوائية البسيطة على أسس إحصائية </a:t>
            </a:r>
            <a:endParaRPr lang="ar-E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2358BA0B-2CE1-909F-00C5-414D7B2BD7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</p:spPr>
            <p:txBody>
              <a:bodyPr>
                <a:normAutofit fontScale="85000" lnSpcReduction="20000"/>
              </a:bodyPr>
              <a:lstStyle/>
              <a:p>
                <a:pPr algn="r" rtl="1"/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تلعب خبرة الباحث دورا في تحديد حجم العينة إلا أنه يمكن تحديدها على أسس إحصائية </a:t>
                </a:r>
              </a:p>
              <a:p>
                <a:pPr algn="r" rtl="1"/>
                <a:r>
                  <a:rPr lang="ar-EG" sz="3800" b="1" u="sng" dirty="0">
                    <a:solidFill>
                      <a:schemeClr val="accent5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الطريقة الأولى : تحديد حجم العينة على أساس المتوسط </a:t>
                </a:r>
              </a:p>
              <a:p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يتم تحديد حجم العينة على أساس المتوسط بتطبيق المعادلة التالية: </a:t>
                </a:r>
              </a:p>
              <a:p>
                <a:pPr algn="ctr" rtl="0"/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38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b/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3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sSup>
                          <m:sSupPr>
                            <m:ctrlP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</m:e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38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 </a:t>
                </a:r>
                <a:endParaRPr lang="ar-EG" sz="38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N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حجم العينة المطلوب </a:t>
                </a: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Z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القيمة المعيارية لمتغير معين </a:t>
                </a:r>
              </a:p>
              <a:p>
                <a14:m>
                  <m:oMath xmlns:m="http://schemas.openxmlformats.org/officeDocument/2006/math">
                    <m:r>
                      <a:rPr lang="en-US" sz="3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الانحراف المعياري للمجتمع</a:t>
                </a: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e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الخطأ المسموح به أي أقصى انحراف مسموح به للمتوسط الحسابي للعينة عن المتوسط الحسابي للمجتمع. </a:t>
                </a:r>
              </a:p>
              <a:p>
                <a:endParaRPr lang="ar-EG" sz="40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2358BA0B-2CE1-909F-00C5-414D7B2BD7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  <a:blipFill>
                <a:blip r:embed="rId4"/>
                <a:stretch>
                  <a:fillRect l="-1681" t="-5299" r="-1333" b="-543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076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83"/>
    </mc:Choice>
    <mc:Fallback xmlns="">
      <p:transition spd="slow" advTm="9728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A6E6866-E952-2539-606A-72F9F47D06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84646"/>
                <a:ext cx="10515600" cy="4780126"/>
              </a:xfrm>
            </p:spPr>
            <p:txBody>
              <a:bodyPr/>
              <a:lstStyle/>
              <a:p>
                <a:r>
                  <a:rPr lang="ar-EG" sz="4000" b="1" u="sng" dirty="0">
                    <a:solidFill>
                      <a:schemeClr val="accent5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مثال: </a:t>
                </a:r>
              </a:p>
              <a:p>
                <a:pPr algn="just"/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إذا كان الانحراف المعياري لمجتمع البحث (1)  ومستوى الثقة المطلوب </a:t>
                </a:r>
              </a:p>
              <a:p>
                <a:pPr marL="0" indent="0" algn="just">
                  <a:buNone/>
                </a:pPr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( 95 %)  أي </a:t>
                </a:r>
                <a:r>
                  <a:rPr lang="en-US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z= 1.96)</a:t>
                </a:r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)، وفي نفس الوقت فإن الخطأ المسموح به هو( 0.05) . كم يقدر حجم العينة المطلوب. </a:t>
                </a:r>
              </a:p>
              <a:p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الحل </a:t>
                </a:r>
              </a:p>
              <a:p>
                <a:pPr marL="0" indent="0" algn="ctr" rtl="0">
                  <a:buNone/>
                </a:pPr>
                <a:r>
                  <a:rPr lang="en-US" sz="4000" dirty="0">
                    <a:solidFill>
                      <a:schemeClr val="bg1"/>
                    </a:solidFill>
                  </a:rPr>
                  <a:t>N=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40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 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 </m:t>
                            </m:r>
                          </m:sup>
                        </m:sSup>
                        <m:r>
                          <a:rPr lang="en-US" sz="40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96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40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40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05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= 1.537</a:t>
                </a:r>
                <a:endParaRPr lang="ar-EG" sz="40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A6E6866-E952-2539-606A-72F9F47D06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84646"/>
                <a:ext cx="10515600" cy="4780126"/>
              </a:xfrm>
              <a:blipFill>
                <a:blip r:embed="rId4"/>
                <a:stretch>
                  <a:fillRect l="-2783" t="-4464" r="-202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01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68"/>
    </mc:Choice>
    <mc:Fallback xmlns="">
      <p:transition spd="slow" advTm="7246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60361E8-639A-80AF-8979-CC7F17C0B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b="1" u="sng" dirty="0">
                <a:solidFill>
                  <a:schemeClr val="accent1"/>
                </a:solidFill>
              </a:rPr>
              <a:t>الطريقة الثانية: تحديد حجم العينة على أساس النسب. </a:t>
            </a:r>
          </a:p>
        </p:txBody>
      </p:sp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3B8E5F33-A4C9-4C64-E0F7-68139600B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7008" y="1690688"/>
            <a:ext cx="9900744" cy="3984897"/>
          </a:xfrm>
        </p:spPr>
      </p:pic>
    </p:spTree>
    <p:extLst>
      <p:ext uri="{BB962C8B-B14F-4D97-AF65-F5344CB8AC3E}">
        <p14:creationId xmlns:p14="http://schemas.microsoft.com/office/powerpoint/2010/main" val="293855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01"/>
    </mc:Choice>
    <mc:Fallback xmlns="">
      <p:transition spd="slow" advTm="5470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498DD7E-42BB-7B57-2D70-5510292409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4" y="1059738"/>
            <a:ext cx="9837682" cy="1921915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B7CE375-79B3-9212-AD11-CFD3CEA33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434" y="2981652"/>
            <a:ext cx="9785132" cy="263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5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29"/>
    </mc:Choice>
    <mc:Fallback xmlns="">
      <p:transition spd="slow" advTm="8752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E33C4CD-F469-0689-4FBF-16A0D30EB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ملاحظات عند اختيار العينة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9C3AC25-FCA6-58A7-21DD-0D539E54E1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8074708"/>
              </p:ext>
            </p:extLst>
          </p:nvPr>
        </p:nvGraphicFramePr>
        <p:xfrm>
          <a:off x="838200" y="1825625"/>
          <a:ext cx="10515600" cy="420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24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05"/>
    </mc:Choice>
    <mc:Fallback xmlns="">
      <p:transition spd="slow" advTm="16640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62FF378-142F-C2A7-A84B-6BB6FB59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تابع ملاحظات عند اختيار العينة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D85E5BE-9FB5-92B5-1784-A323D7AA73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7169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223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602"/>
    </mc:Choice>
    <mc:Fallback xmlns="">
      <p:transition spd="slow" advTm="12660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FBC99E0-8557-71A9-F821-FAA32DBBFD65}"/>
              </a:ext>
            </a:extLst>
          </p:cNvPr>
          <p:cNvSpPr txBox="1"/>
          <p:nvPr/>
        </p:nvSpPr>
        <p:spPr>
          <a:xfrm>
            <a:off x="1775168" y="2914990"/>
            <a:ext cx="8641664" cy="2937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rtl="1">
              <a:lnSpc>
                <a:spcPct val="90000"/>
              </a:lnSpc>
              <a:spcAft>
                <a:spcPts val="600"/>
              </a:spcAft>
            </a:pPr>
            <a:r>
              <a:rPr lang="ar-EG" sz="4800" dirty="0">
                <a:solidFill>
                  <a:schemeClr val="tx1">
                    <a:alpha val="8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حجم العينة باتباع بعض القواعد الاحتمالية </a:t>
            </a:r>
          </a:p>
          <a:p>
            <a:pPr algn="ctr" rtl="1"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solidFill>
                  <a:schemeClr val="tx1">
                    <a:alpha val="8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هي هذه القواعد؟  </a:t>
            </a:r>
          </a:p>
        </p:txBody>
      </p:sp>
    </p:spTree>
    <p:extLst>
      <p:ext uri="{BB962C8B-B14F-4D97-AF65-F5344CB8AC3E}">
        <p14:creationId xmlns:p14="http://schemas.microsoft.com/office/powerpoint/2010/main" val="20023359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0957"/>
    </mc:Choice>
    <mc:Fallback xmlns="">
      <p:transition spd="slow" advTm="2095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77777C4-5F9E-5632-1392-8F8811D20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399163"/>
              </p:ext>
            </p:extLst>
          </p:nvPr>
        </p:nvGraphicFramePr>
        <p:xfrm>
          <a:off x="838200" y="1213945"/>
          <a:ext cx="10515600" cy="4963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843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22"/>
    </mc:Choice>
    <mc:Fallback xmlns="">
      <p:transition spd="slow" advTm="12622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3A92FDD-1E05-A552-2CE0-C963C2413B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4371417"/>
              </p:ext>
            </p:extLst>
          </p:nvPr>
        </p:nvGraphicFramePr>
        <p:xfrm>
          <a:off x="838200" y="1056290"/>
          <a:ext cx="10515600" cy="5120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4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64"/>
    </mc:Choice>
    <mc:Fallback xmlns="">
      <p:transition spd="slow" advTm="687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9"/>
    </mc:Choice>
    <mc:Fallback xmlns="">
      <p:transition spd="slow" advTm="17009"/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0277235-7D88-4E74-8365-8A21C431DDF4}"/>
</file>

<file path=customXml/itemProps2.xml><?xml version="1.0" encoding="utf-8"?>
<ds:datastoreItem xmlns:ds="http://schemas.openxmlformats.org/officeDocument/2006/customXml" ds:itemID="{B4750F28-96B2-4922-8DBB-6EE51508E5B8}"/>
</file>

<file path=customXml/itemProps3.xml><?xml version="1.0" encoding="utf-8"?>
<ds:datastoreItem xmlns:ds="http://schemas.openxmlformats.org/officeDocument/2006/customXml" ds:itemID="{16ABBF61-DD48-4D9C-8DD3-773097A79FCF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4411</TotalTime>
  <Words>1558</Words>
  <Application>Microsoft Office PowerPoint</Application>
  <PresentationFormat>شاشة عريضة</PresentationFormat>
  <Paragraphs>127</Paragraphs>
  <Slides>32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Sakkal Majalla</vt:lpstr>
      <vt:lpstr>Tajawal Medium</vt:lpstr>
      <vt:lpstr>Times New Roman</vt:lpstr>
      <vt:lpstr>نسق Office</vt:lpstr>
      <vt:lpstr>عرض تقديمي في PowerPoint</vt:lpstr>
      <vt:lpstr>معامل ألف كرونباخ  Cronbach’s Alpha </vt:lpstr>
      <vt:lpstr>عرض تقديمي في PowerPoint</vt:lpstr>
      <vt:lpstr>كيفية إخال البيانات إلى البرنامج الاحصائي   SPSS ((Statistical Package for  the Social Sciences</vt:lpstr>
      <vt:lpstr> خطوات حساب معامل ألفا - كرونباخ باستخدام البرنامج الإحصائي SPSS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إذا كان الاستبيان يتكون من أكثر من محور ، يتم حساب معامل ألفا – كرونباخ لكل محور على حدة ، وذلك بإدخال عبارات كل محور معا. ثم يتم عمل جدول كالتالي في متن البحث. </vt:lpstr>
      <vt:lpstr>معامل التقسيم النصفي Split - Half</vt:lpstr>
      <vt:lpstr>عرض تقديمي في PowerPoint</vt:lpstr>
      <vt:lpstr>طريقة اختبار الصدق البنائي للاستبيان  في البرنامج الإحصائي SPSS</vt:lpstr>
      <vt:lpstr>عرض تقديمي في PowerPoint</vt:lpstr>
      <vt:lpstr>عرض تقديمي في PowerPoint</vt:lpstr>
      <vt:lpstr> إذا كان البحث مكون من أكثر من محور ، فإنه يتم  اختبار صدق الاتساق الداخلي لعبارات كل محور على حدة  ويتم عمل جدول  في متن البحث على النحو التالي.  </vt:lpstr>
      <vt:lpstr>اختيار العينة </vt:lpstr>
      <vt:lpstr>المجتمع والعينة والعناصر ووحدة المعاينة Population, Sample, Element, and  Sampling Unit</vt:lpstr>
      <vt:lpstr>عرض تقديمي في PowerPoint</vt:lpstr>
      <vt:lpstr>العوامل التي تؤثر في تحديد حجم العينة </vt:lpstr>
      <vt:lpstr>أساليب تحديد حجم العينة  ( أسلوبين)</vt:lpstr>
      <vt:lpstr>قدم كل من كريجيسي ومورجان عام 1970 جدول يسهل اتخاذ قرار جيد لتحديد حجم العينة المطلوبة اعتمادا على حجم المجتمع الكلي وهامش خطأ 5 %. </vt:lpstr>
      <vt:lpstr>تحديد حجم العينة  العشوائية البسيطة على أسس إحصائية </vt:lpstr>
      <vt:lpstr>عرض تقديمي في PowerPoint</vt:lpstr>
      <vt:lpstr>الطريقة الثانية: تحديد حجم العينة على أساس النسب. </vt:lpstr>
      <vt:lpstr>عرض تقديمي في PowerPoint</vt:lpstr>
      <vt:lpstr>ملاحظات عند اختيار العينة</vt:lpstr>
      <vt:lpstr>تابع ملاحظات عند اختيار العينة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225</cp:revision>
  <dcterms:created xsi:type="dcterms:W3CDTF">2023-04-29T09:08:23Z</dcterms:created>
  <dcterms:modified xsi:type="dcterms:W3CDTF">2023-10-19T16:22:22Z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