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276" r:id="rId3"/>
    <p:sldId id="481" r:id="rId4"/>
    <p:sldId id="482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7" r:id="rId19"/>
    <p:sldId id="483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7" r:id="rId29"/>
    <p:sldId id="508" r:id="rId30"/>
    <p:sldId id="509" r:id="rId31"/>
    <p:sldId id="510" r:id="rId32"/>
    <p:sldId id="511" r:id="rId33"/>
    <p:sldId id="512" r:id="rId34"/>
    <p:sldId id="513" r:id="rId35"/>
    <p:sldId id="514" r:id="rId36"/>
    <p:sldId id="516" r:id="rId37"/>
    <p:sldId id="506" r:id="rId38"/>
    <p:sldId id="515" r:id="rId39"/>
    <p:sldId id="51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481"/>
            <p14:sldId id="482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83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06"/>
            <p14:sldId id="515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45" d="100"/>
          <a:sy n="45" d="100"/>
        </p:scale>
        <p:origin x="4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CA5E6B-7EE7-4422-B007-B3DB8287DB7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3EA0834-2B77-49E6-8835-5ACB232D2165}">
      <dgm:prSet/>
      <dgm:spPr/>
      <dgm:t>
        <a:bodyPr/>
        <a:lstStyle/>
        <a:p>
          <a:r>
            <a:rPr lang="en-US" b="1" dirty="0"/>
            <a:t>The Strategic Management Process: An Overview.</a:t>
          </a:r>
        </a:p>
      </dgm:t>
    </dgm:pt>
    <dgm:pt modelId="{A8B53470-83C5-46CC-B01C-B722D9546AB6}" type="parTrans" cxnId="{A32BA3DD-D4CA-4836-BA3A-43538D6E61CC}">
      <dgm:prSet/>
      <dgm:spPr/>
      <dgm:t>
        <a:bodyPr/>
        <a:lstStyle/>
        <a:p>
          <a:endParaRPr lang="en-US"/>
        </a:p>
      </dgm:t>
    </dgm:pt>
    <dgm:pt modelId="{46078701-AE14-43EC-AFA6-1494E79ABE12}" type="sibTrans" cxnId="{A32BA3DD-D4CA-4836-BA3A-43538D6E61CC}">
      <dgm:prSet/>
      <dgm:spPr/>
      <dgm:t>
        <a:bodyPr/>
        <a:lstStyle/>
        <a:p>
          <a:endParaRPr lang="en-US"/>
        </a:p>
      </dgm:t>
    </dgm:pt>
    <dgm:pt modelId="{4E31B8AB-5457-48B5-BFA7-EF2140B6600A}">
      <dgm:prSet/>
      <dgm:spPr/>
      <dgm:t>
        <a:bodyPr/>
        <a:lstStyle/>
        <a:p>
          <a:r>
            <a:rPr lang="en-US" b="1" dirty="0"/>
            <a:t>The Need for an Effective Project Portfolio Management System.</a:t>
          </a:r>
        </a:p>
      </dgm:t>
    </dgm:pt>
    <dgm:pt modelId="{39B1CA40-C3E1-48C3-8B4D-4127C318D8EE}" type="parTrans" cxnId="{CCD7D12A-9D8F-4E8E-B6A3-BDF8A7F96E94}">
      <dgm:prSet/>
      <dgm:spPr/>
      <dgm:t>
        <a:bodyPr/>
        <a:lstStyle/>
        <a:p>
          <a:endParaRPr lang="en-US"/>
        </a:p>
      </dgm:t>
    </dgm:pt>
    <dgm:pt modelId="{45604B59-89A7-4600-9FCF-1D8DCAAFA569}" type="sibTrans" cxnId="{CCD7D12A-9D8F-4E8E-B6A3-BDF8A7F96E94}">
      <dgm:prSet/>
      <dgm:spPr/>
      <dgm:t>
        <a:bodyPr/>
        <a:lstStyle/>
        <a:p>
          <a:endParaRPr lang="en-US"/>
        </a:p>
      </dgm:t>
    </dgm:pt>
    <dgm:pt modelId="{01DA8982-CE02-4172-B830-B1C4C92A2BE8}">
      <dgm:prSet/>
      <dgm:spPr/>
      <dgm:t>
        <a:bodyPr/>
        <a:lstStyle/>
        <a:p>
          <a:r>
            <a:rPr lang="en-US" b="1" dirty="0"/>
            <a:t>Benefits of Portfolio Management System. </a:t>
          </a:r>
        </a:p>
      </dgm:t>
    </dgm:pt>
    <dgm:pt modelId="{1F256E49-2510-4181-9DEF-9D768C8DB88C}" type="parTrans" cxnId="{9271D245-D1D6-4BFD-8F54-376BB595AC9A}">
      <dgm:prSet/>
      <dgm:spPr/>
      <dgm:t>
        <a:bodyPr/>
        <a:lstStyle/>
        <a:p>
          <a:endParaRPr lang="en-US"/>
        </a:p>
      </dgm:t>
    </dgm:pt>
    <dgm:pt modelId="{DB4CA22D-DF9D-44D1-9B25-EC790D00594B}" type="sibTrans" cxnId="{9271D245-D1D6-4BFD-8F54-376BB595AC9A}">
      <dgm:prSet/>
      <dgm:spPr/>
      <dgm:t>
        <a:bodyPr/>
        <a:lstStyle/>
        <a:p>
          <a:endParaRPr lang="en-US"/>
        </a:p>
      </dgm:t>
    </dgm:pt>
    <dgm:pt modelId="{A7C9A65B-E3E9-4411-A72F-8F09AFDEDF34}">
      <dgm:prSet/>
      <dgm:spPr/>
      <dgm:t>
        <a:bodyPr/>
        <a:lstStyle/>
        <a:p>
          <a:r>
            <a:rPr lang="en-US" b="1" dirty="0"/>
            <a:t>Design of a project portfolio system.</a:t>
          </a:r>
        </a:p>
      </dgm:t>
    </dgm:pt>
    <dgm:pt modelId="{CA3DFA3F-44D8-46F2-B8DB-46C27465F936}" type="parTrans" cxnId="{17F9C02C-4747-4388-A4D2-B4B3130589CF}">
      <dgm:prSet/>
      <dgm:spPr/>
      <dgm:t>
        <a:bodyPr/>
        <a:lstStyle/>
        <a:p>
          <a:endParaRPr lang="en-US"/>
        </a:p>
      </dgm:t>
    </dgm:pt>
    <dgm:pt modelId="{E3E1768A-FEFF-4569-B4C8-B39D09542A9B}" type="sibTrans" cxnId="{17F9C02C-4747-4388-A4D2-B4B3130589CF}">
      <dgm:prSet/>
      <dgm:spPr/>
      <dgm:t>
        <a:bodyPr/>
        <a:lstStyle/>
        <a:p>
          <a:endParaRPr lang="en-US"/>
        </a:p>
      </dgm:t>
    </dgm:pt>
    <dgm:pt modelId="{0A614590-13E7-4E8A-8D5B-E128AD95FEB0}">
      <dgm:prSet/>
      <dgm:spPr/>
      <dgm:t>
        <a:bodyPr/>
        <a:lstStyle/>
        <a:p>
          <a:r>
            <a:rPr lang="en-US" b="1" dirty="0"/>
            <a:t>Key terms.</a:t>
          </a:r>
        </a:p>
      </dgm:t>
    </dgm:pt>
    <dgm:pt modelId="{D875E2AA-3645-4D2B-AB6C-84D37B60F6C7}" type="parTrans" cxnId="{35E4D447-F009-4EC4-BA68-4A38EADAEA48}">
      <dgm:prSet/>
      <dgm:spPr/>
      <dgm:t>
        <a:bodyPr/>
        <a:lstStyle/>
        <a:p>
          <a:endParaRPr lang="en-US"/>
        </a:p>
      </dgm:t>
    </dgm:pt>
    <dgm:pt modelId="{2D65E313-59E1-43EB-9E13-9D9A27767D76}" type="sibTrans" cxnId="{35E4D447-F009-4EC4-BA68-4A38EADAEA48}">
      <dgm:prSet/>
      <dgm:spPr/>
      <dgm:t>
        <a:bodyPr/>
        <a:lstStyle/>
        <a:p>
          <a:endParaRPr lang="en-US"/>
        </a:p>
      </dgm:t>
    </dgm:pt>
    <dgm:pt modelId="{2FD16FC1-6B09-4040-BBE3-4D5832583457}" type="pres">
      <dgm:prSet presAssocID="{81CA5E6B-7EE7-4422-B007-B3DB8287DB73}" presName="outerComposite" presStyleCnt="0">
        <dgm:presLayoutVars>
          <dgm:chMax val="5"/>
          <dgm:dir/>
          <dgm:resizeHandles val="exact"/>
        </dgm:presLayoutVars>
      </dgm:prSet>
      <dgm:spPr/>
    </dgm:pt>
    <dgm:pt modelId="{841FC3C1-FBA7-443A-831C-4269CDA2D254}" type="pres">
      <dgm:prSet presAssocID="{81CA5E6B-7EE7-4422-B007-B3DB8287DB73}" presName="dummyMaxCanvas" presStyleCnt="0">
        <dgm:presLayoutVars/>
      </dgm:prSet>
      <dgm:spPr/>
    </dgm:pt>
    <dgm:pt modelId="{18EF8B33-93FD-484D-BE39-ED850C484D02}" type="pres">
      <dgm:prSet presAssocID="{81CA5E6B-7EE7-4422-B007-B3DB8287DB73}" presName="FiveNodes_1" presStyleLbl="node1" presStyleIdx="0" presStyleCnt="5" custScaleX="106098" custLinFactNeighborX="2205" custLinFactNeighborY="981">
        <dgm:presLayoutVars>
          <dgm:bulletEnabled val="1"/>
        </dgm:presLayoutVars>
      </dgm:prSet>
      <dgm:spPr/>
    </dgm:pt>
    <dgm:pt modelId="{1F62AA7C-4678-42B5-8A09-8AAB7BB54AC4}" type="pres">
      <dgm:prSet presAssocID="{81CA5E6B-7EE7-4422-B007-B3DB8287DB73}" presName="FiveNodes_2" presStyleLbl="node1" presStyleIdx="1" presStyleCnt="5">
        <dgm:presLayoutVars>
          <dgm:bulletEnabled val="1"/>
        </dgm:presLayoutVars>
      </dgm:prSet>
      <dgm:spPr/>
    </dgm:pt>
    <dgm:pt modelId="{958DA847-21FC-42F5-AE38-669022B5357C}" type="pres">
      <dgm:prSet presAssocID="{81CA5E6B-7EE7-4422-B007-B3DB8287DB73}" presName="FiveNodes_3" presStyleLbl="node1" presStyleIdx="2" presStyleCnt="5">
        <dgm:presLayoutVars>
          <dgm:bulletEnabled val="1"/>
        </dgm:presLayoutVars>
      </dgm:prSet>
      <dgm:spPr/>
    </dgm:pt>
    <dgm:pt modelId="{7961E010-75DC-4DE8-8FDA-4A5565AEC64E}" type="pres">
      <dgm:prSet presAssocID="{81CA5E6B-7EE7-4422-B007-B3DB8287DB73}" presName="FiveNodes_4" presStyleLbl="node1" presStyleIdx="3" presStyleCnt="5">
        <dgm:presLayoutVars>
          <dgm:bulletEnabled val="1"/>
        </dgm:presLayoutVars>
      </dgm:prSet>
      <dgm:spPr/>
    </dgm:pt>
    <dgm:pt modelId="{2C995604-32BC-4296-8778-4FB039F4BDB1}" type="pres">
      <dgm:prSet presAssocID="{81CA5E6B-7EE7-4422-B007-B3DB8287DB73}" presName="FiveNodes_5" presStyleLbl="node1" presStyleIdx="4" presStyleCnt="5">
        <dgm:presLayoutVars>
          <dgm:bulletEnabled val="1"/>
        </dgm:presLayoutVars>
      </dgm:prSet>
      <dgm:spPr/>
    </dgm:pt>
    <dgm:pt modelId="{533E68A4-0F8F-4D05-A234-901160F46C33}" type="pres">
      <dgm:prSet presAssocID="{81CA5E6B-7EE7-4422-B007-B3DB8287DB73}" presName="FiveConn_1-2" presStyleLbl="fgAccFollowNode1" presStyleIdx="0" presStyleCnt="4">
        <dgm:presLayoutVars>
          <dgm:bulletEnabled val="1"/>
        </dgm:presLayoutVars>
      </dgm:prSet>
      <dgm:spPr/>
    </dgm:pt>
    <dgm:pt modelId="{671E89DA-0D66-425B-8784-DFE5ECE673EE}" type="pres">
      <dgm:prSet presAssocID="{81CA5E6B-7EE7-4422-B007-B3DB8287DB73}" presName="FiveConn_2-3" presStyleLbl="fgAccFollowNode1" presStyleIdx="1" presStyleCnt="4">
        <dgm:presLayoutVars>
          <dgm:bulletEnabled val="1"/>
        </dgm:presLayoutVars>
      </dgm:prSet>
      <dgm:spPr/>
    </dgm:pt>
    <dgm:pt modelId="{81841E7A-C3B5-418B-B535-8789C14262CA}" type="pres">
      <dgm:prSet presAssocID="{81CA5E6B-7EE7-4422-B007-B3DB8287DB73}" presName="FiveConn_3-4" presStyleLbl="fgAccFollowNode1" presStyleIdx="2" presStyleCnt="4">
        <dgm:presLayoutVars>
          <dgm:bulletEnabled val="1"/>
        </dgm:presLayoutVars>
      </dgm:prSet>
      <dgm:spPr/>
    </dgm:pt>
    <dgm:pt modelId="{0E27485A-0E62-4F9E-AFCC-96417A54AF47}" type="pres">
      <dgm:prSet presAssocID="{81CA5E6B-7EE7-4422-B007-B3DB8287DB73}" presName="FiveConn_4-5" presStyleLbl="fgAccFollowNode1" presStyleIdx="3" presStyleCnt="4">
        <dgm:presLayoutVars>
          <dgm:bulletEnabled val="1"/>
        </dgm:presLayoutVars>
      </dgm:prSet>
      <dgm:spPr/>
    </dgm:pt>
    <dgm:pt modelId="{660D04EA-4E9F-4ACE-8E33-7E42782C1C7F}" type="pres">
      <dgm:prSet presAssocID="{81CA5E6B-7EE7-4422-B007-B3DB8287DB73}" presName="FiveNodes_1_text" presStyleLbl="node1" presStyleIdx="4" presStyleCnt="5">
        <dgm:presLayoutVars>
          <dgm:bulletEnabled val="1"/>
        </dgm:presLayoutVars>
      </dgm:prSet>
      <dgm:spPr/>
    </dgm:pt>
    <dgm:pt modelId="{DDEA6E26-5E06-4617-AE22-941FD6DA4541}" type="pres">
      <dgm:prSet presAssocID="{81CA5E6B-7EE7-4422-B007-B3DB8287DB73}" presName="FiveNodes_2_text" presStyleLbl="node1" presStyleIdx="4" presStyleCnt="5">
        <dgm:presLayoutVars>
          <dgm:bulletEnabled val="1"/>
        </dgm:presLayoutVars>
      </dgm:prSet>
      <dgm:spPr/>
    </dgm:pt>
    <dgm:pt modelId="{BB40D41A-D483-4272-B1F7-69750E8ADCF3}" type="pres">
      <dgm:prSet presAssocID="{81CA5E6B-7EE7-4422-B007-B3DB8287DB73}" presName="FiveNodes_3_text" presStyleLbl="node1" presStyleIdx="4" presStyleCnt="5">
        <dgm:presLayoutVars>
          <dgm:bulletEnabled val="1"/>
        </dgm:presLayoutVars>
      </dgm:prSet>
      <dgm:spPr/>
    </dgm:pt>
    <dgm:pt modelId="{A147D9B4-4355-4130-97DB-5849F678B9B0}" type="pres">
      <dgm:prSet presAssocID="{81CA5E6B-7EE7-4422-B007-B3DB8287DB73}" presName="FiveNodes_4_text" presStyleLbl="node1" presStyleIdx="4" presStyleCnt="5">
        <dgm:presLayoutVars>
          <dgm:bulletEnabled val="1"/>
        </dgm:presLayoutVars>
      </dgm:prSet>
      <dgm:spPr/>
    </dgm:pt>
    <dgm:pt modelId="{8A34F6AD-D84B-4D91-B43A-9D9F4144D955}" type="pres">
      <dgm:prSet presAssocID="{81CA5E6B-7EE7-4422-B007-B3DB8287DB7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2483807-FDB1-4B93-9506-82F976EE2CF3}" type="presOf" srcId="{4E31B8AB-5457-48B5-BFA7-EF2140B6600A}" destId="{DDEA6E26-5E06-4617-AE22-941FD6DA4541}" srcOrd="1" destOrd="0" presId="urn:microsoft.com/office/officeart/2005/8/layout/vProcess5"/>
    <dgm:cxn modelId="{E2183617-9DAB-4A76-805C-2CB23926A26F}" type="presOf" srcId="{E3E1768A-FEFF-4569-B4C8-B39D09542A9B}" destId="{0E27485A-0E62-4F9E-AFCC-96417A54AF47}" srcOrd="0" destOrd="0" presId="urn:microsoft.com/office/officeart/2005/8/layout/vProcess5"/>
    <dgm:cxn modelId="{64E7781F-B9B6-4BCC-BDBB-4FFE7CA90F92}" type="presOf" srcId="{A7C9A65B-E3E9-4411-A72F-8F09AFDEDF34}" destId="{7961E010-75DC-4DE8-8FDA-4A5565AEC64E}" srcOrd="0" destOrd="0" presId="urn:microsoft.com/office/officeart/2005/8/layout/vProcess5"/>
    <dgm:cxn modelId="{77661629-A77F-4A5A-A1DA-9A78490BB927}" type="presOf" srcId="{01DA8982-CE02-4172-B830-B1C4C92A2BE8}" destId="{958DA847-21FC-42F5-AE38-669022B5357C}" srcOrd="0" destOrd="0" presId="urn:microsoft.com/office/officeart/2005/8/layout/vProcess5"/>
    <dgm:cxn modelId="{CCD7D12A-9D8F-4E8E-B6A3-BDF8A7F96E94}" srcId="{81CA5E6B-7EE7-4422-B007-B3DB8287DB73}" destId="{4E31B8AB-5457-48B5-BFA7-EF2140B6600A}" srcOrd="1" destOrd="0" parTransId="{39B1CA40-C3E1-48C3-8B4D-4127C318D8EE}" sibTransId="{45604B59-89A7-4600-9FCF-1D8DCAAFA569}"/>
    <dgm:cxn modelId="{17F9C02C-4747-4388-A4D2-B4B3130589CF}" srcId="{81CA5E6B-7EE7-4422-B007-B3DB8287DB73}" destId="{A7C9A65B-E3E9-4411-A72F-8F09AFDEDF34}" srcOrd="3" destOrd="0" parTransId="{CA3DFA3F-44D8-46F2-B8DB-46C27465F936}" sibTransId="{E3E1768A-FEFF-4569-B4C8-B39D09542A9B}"/>
    <dgm:cxn modelId="{9271D245-D1D6-4BFD-8F54-376BB595AC9A}" srcId="{81CA5E6B-7EE7-4422-B007-B3DB8287DB73}" destId="{01DA8982-CE02-4172-B830-B1C4C92A2BE8}" srcOrd="2" destOrd="0" parTransId="{1F256E49-2510-4181-9DEF-9D768C8DB88C}" sibTransId="{DB4CA22D-DF9D-44D1-9B25-EC790D00594B}"/>
    <dgm:cxn modelId="{35E4D447-F009-4EC4-BA68-4A38EADAEA48}" srcId="{81CA5E6B-7EE7-4422-B007-B3DB8287DB73}" destId="{0A614590-13E7-4E8A-8D5B-E128AD95FEB0}" srcOrd="4" destOrd="0" parTransId="{D875E2AA-3645-4D2B-AB6C-84D37B60F6C7}" sibTransId="{2D65E313-59E1-43EB-9E13-9D9A27767D76}"/>
    <dgm:cxn modelId="{F7DBC34C-B81D-4B70-A216-EB486AF29651}" type="presOf" srcId="{A3EA0834-2B77-49E6-8835-5ACB232D2165}" destId="{660D04EA-4E9F-4ACE-8E33-7E42782C1C7F}" srcOrd="1" destOrd="0" presId="urn:microsoft.com/office/officeart/2005/8/layout/vProcess5"/>
    <dgm:cxn modelId="{DA683D71-3AEB-4E09-B7BC-59D0BD445D60}" type="presOf" srcId="{45604B59-89A7-4600-9FCF-1D8DCAAFA569}" destId="{671E89DA-0D66-425B-8784-DFE5ECE673EE}" srcOrd="0" destOrd="0" presId="urn:microsoft.com/office/officeart/2005/8/layout/vProcess5"/>
    <dgm:cxn modelId="{5BB83C77-1B64-434D-AA69-15F4371AB4FB}" type="presOf" srcId="{0A614590-13E7-4E8A-8D5B-E128AD95FEB0}" destId="{8A34F6AD-D84B-4D91-B43A-9D9F4144D955}" srcOrd="1" destOrd="0" presId="urn:microsoft.com/office/officeart/2005/8/layout/vProcess5"/>
    <dgm:cxn modelId="{B3FC537A-F9AF-47F2-8F7E-934768FF6836}" type="presOf" srcId="{46078701-AE14-43EC-AFA6-1494E79ABE12}" destId="{533E68A4-0F8F-4D05-A234-901160F46C33}" srcOrd="0" destOrd="0" presId="urn:microsoft.com/office/officeart/2005/8/layout/vProcess5"/>
    <dgm:cxn modelId="{32F4C78A-8767-47EE-87B2-A639A86B5CE5}" type="presOf" srcId="{01DA8982-CE02-4172-B830-B1C4C92A2BE8}" destId="{BB40D41A-D483-4272-B1F7-69750E8ADCF3}" srcOrd="1" destOrd="0" presId="urn:microsoft.com/office/officeart/2005/8/layout/vProcess5"/>
    <dgm:cxn modelId="{3DD56294-D37A-4CF7-A6F6-ECFA94506D60}" type="presOf" srcId="{81CA5E6B-7EE7-4422-B007-B3DB8287DB73}" destId="{2FD16FC1-6B09-4040-BBE3-4D5832583457}" srcOrd="0" destOrd="0" presId="urn:microsoft.com/office/officeart/2005/8/layout/vProcess5"/>
    <dgm:cxn modelId="{E18F0BA0-96BC-482E-857E-F4AC1BF932D4}" type="presOf" srcId="{4E31B8AB-5457-48B5-BFA7-EF2140B6600A}" destId="{1F62AA7C-4678-42B5-8A09-8AAB7BB54AC4}" srcOrd="0" destOrd="0" presId="urn:microsoft.com/office/officeart/2005/8/layout/vProcess5"/>
    <dgm:cxn modelId="{3E4230A0-C83D-455B-86D8-0D0F66D3B183}" type="presOf" srcId="{DB4CA22D-DF9D-44D1-9B25-EC790D00594B}" destId="{81841E7A-C3B5-418B-B535-8789C14262CA}" srcOrd="0" destOrd="0" presId="urn:microsoft.com/office/officeart/2005/8/layout/vProcess5"/>
    <dgm:cxn modelId="{18C308A5-86CB-4AC7-9376-AC1AF723F268}" type="presOf" srcId="{A3EA0834-2B77-49E6-8835-5ACB232D2165}" destId="{18EF8B33-93FD-484D-BE39-ED850C484D02}" srcOrd="0" destOrd="0" presId="urn:microsoft.com/office/officeart/2005/8/layout/vProcess5"/>
    <dgm:cxn modelId="{56A5A7C7-845B-4A3C-81D8-9676F4A9EED3}" type="presOf" srcId="{0A614590-13E7-4E8A-8D5B-E128AD95FEB0}" destId="{2C995604-32BC-4296-8778-4FB039F4BDB1}" srcOrd="0" destOrd="0" presId="urn:microsoft.com/office/officeart/2005/8/layout/vProcess5"/>
    <dgm:cxn modelId="{B3346ECB-CEF4-4BFE-AC4D-1D44521DA284}" type="presOf" srcId="{A7C9A65B-E3E9-4411-A72F-8F09AFDEDF34}" destId="{A147D9B4-4355-4130-97DB-5849F678B9B0}" srcOrd="1" destOrd="0" presId="urn:microsoft.com/office/officeart/2005/8/layout/vProcess5"/>
    <dgm:cxn modelId="{A32BA3DD-D4CA-4836-BA3A-43538D6E61CC}" srcId="{81CA5E6B-7EE7-4422-B007-B3DB8287DB73}" destId="{A3EA0834-2B77-49E6-8835-5ACB232D2165}" srcOrd="0" destOrd="0" parTransId="{A8B53470-83C5-46CC-B01C-B722D9546AB6}" sibTransId="{46078701-AE14-43EC-AFA6-1494E79ABE12}"/>
    <dgm:cxn modelId="{CAB6999B-9F65-4B71-874D-BE7D9807E45E}" type="presParOf" srcId="{2FD16FC1-6B09-4040-BBE3-4D5832583457}" destId="{841FC3C1-FBA7-443A-831C-4269CDA2D254}" srcOrd="0" destOrd="0" presId="urn:microsoft.com/office/officeart/2005/8/layout/vProcess5"/>
    <dgm:cxn modelId="{CDCB5DBD-D8C6-4E5B-AF44-491C008CF712}" type="presParOf" srcId="{2FD16FC1-6B09-4040-BBE3-4D5832583457}" destId="{18EF8B33-93FD-484D-BE39-ED850C484D02}" srcOrd="1" destOrd="0" presId="urn:microsoft.com/office/officeart/2005/8/layout/vProcess5"/>
    <dgm:cxn modelId="{9459605B-1758-4255-B5B4-5AEC63BD31EB}" type="presParOf" srcId="{2FD16FC1-6B09-4040-BBE3-4D5832583457}" destId="{1F62AA7C-4678-42B5-8A09-8AAB7BB54AC4}" srcOrd="2" destOrd="0" presId="urn:microsoft.com/office/officeart/2005/8/layout/vProcess5"/>
    <dgm:cxn modelId="{60887EE1-BCDC-49BA-AD39-7648EE0F9562}" type="presParOf" srcId="{2FD16FC1-6B09-4040-BBE3-4D5832583457}" destId="{958DA847-21FC-42F5-AE38-669022B5357C}" srcOrd="3" destOrd="0" presId="urn:microsoft.com/office/officeart/2005/8/layout/vProcess5"/>
    <dgm:cxn modelId="{54CF166A-4F02-4F9D-977E-71C2CD77C82A}" type="presParOf" srcId="{2FD16FC1-6B09-4040-BBE3-4D5832583457}" destId="{7961E010-75DC-4DE8-8FDA-4A5565AEC64E}" srcOrd="4" destOrd="0" presId="urn:microsoft.com/office/officeart/2005/8/layout/vProcess5"/>
    <dgm:cxn modelId="{BD3088D8-61E5-4264-894D-DBC2E3921C51}" type="presParOf" srcId="{2FD16FC1-6B09-4040-BBE3-4D5832583457}" destId="{2C995604-32BC-4296-8778-4FB039F4BDB1}" srcOrd="5" destOrd="0" presId="urn:microsoft.com/office/officeart/2005/8/layout/vProcess5"/>
    <dgm:cxn modelId="{5924B697-B0F4-461D-AC38-4672FA407C9A}" type="presParOf" srcId="{2FD16FC1-6B09-4040-BBE3-4D5832583457}" destId="{533E68A4-0F8F-4D05-A234-901160F46C33}" srcOrd="6" destOrd="0" presId="urn:microsoft.com/office/officeart/2005/8/layout/vProcess5"/>
    <dgm:cxn modelId="{29748AF3-FDD6-4560-8F68-6233C861BC8D}" type="presParOf" srcId="{2FD16FC1-6B09-4040-BBE3-4D5832583457}" destId="{671E89DA-0D66-425B-8784-DFE5ECE673EE}" srcOrd="7" destOrd="0" presId="urn:microsoft.com/office/officeart/2005/8/layout/vProcess5"/>
    <dgm:cxn modelId="{CAF62D89-5874-4537-A628-4E733EB14132}" type="presParOf" srcId="{2FD16FC1-6B09-4040-BBE3-4D5832583457}" destId="{81841E7A-C3B5-418B-B535-8789C14262CA}" srcOrd="8" destOrd="0" presId="urn:microsoft.com/office/officeart/2005/8/layout/vProcess5"/>
    <dgm:cxn modelId="{E4929175-53C3-4186-A0DB-21125CEE51C3}" type="presParOf" srcId="{2FD16FC1-6B09-4040-BBE3-4D5832583457}" destId="{0E27485A-0E62-4F9E-AFCC-96417A54AF47}" srcOrd="9" destOrd="0" presId="urn:microsoft.com/office/officeart/2005/8/layout/vProcess5"/>
    <dgm:cxn modelId="{49EDD19D-3032-4532-84D9-3484DBBAD38A}" type="presParOf" srcId="{2FD16FC1-6B09-4040-BBE3-4D5832583457}" destId="{660D04EA-4E9F-4ACE-8E33-7E42782C1C7F}" srcOrd="10" destOrd="0" presId="urn:microsoft.com/office/officeart/2005/8/layout/vProcess5"/>
    <dgm:cxn modelId="{5384D069-9793-4329-9F0D-834A060FF736}" type="presParOf" srcId="{2FD16FC1-6B09-4040-BBE3-4D5832583457}" destId="{DDEA6E26-5E06-4617-AE22-941FD6DA4541}" srcOrd="11" destOrd="0" presId="urn:microsoft.com/office/officeart/2005/8/layout/vProcess5"/>
    <dgm:cxn modelId="{6C345B66-E698-4237-ABD9-31F812AF6D03}" type="presParOf" srcId="{2FD16FC1-6B09-4040-BBE3-4D5832583457}" destId="{BB40D41A-D483-4272-B1F7-69750E8ADCF3}" srcOrd="12" destOrd="0" presId="urn:microsoft.com/office/officeart/2005/8/layout/vProcess5"/>
    <dgm:cxn modelId="{C9556597-4047-42ED-9D24-A9709EBE8D29}" type="presParOf" srcId="{2FD16FC1-6B09-4040-BBE3-4D5832583457}" destId="{A147D9B4-4355-4130-97DB-5849F678B9B0}" srcOrd="13" destOrd="0" presId="urn:microsoft.com/office/officeart/2005/8/layout/vProcess5"/>
    <dgm:cxn modelId="{0548BDD0-F0D0-4C6E-A501-BCA9684C1A69}" type="presParOf" srcId="{2FD16FC1-6B09-4040-BBE3-4D5832583457}" destId="{8A34F6AD-D84B-4D91-B43A-9D9F4144D95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F8B33-93FD-484D-BE39-ED850C484D02}">
      <dsp:nvSpPr>
        <dsp:cNvPr id="0" name=""/>
        <dsp:cNvSpPr/>
      </dsp:nvSpPr>
      <dsp:spPr>
        <a:xfrm>
          <a:off x="41325" y="7683"/>
          <a:ext cx="6443075" cy="7832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The Strategic Management Process: An Overview.</a:t>
          </a:r>
        </a:p>
      </dsp:txBody>
      <dsp:txXfrm>
        <a:off x="64265" y="30623"/>
        <a:ext cx="5451930" cy="737360"/>
      </dsp:txXfrm>
    </dsp:sp>
    <dsp:sp modelId="{1F62AA7C-4678-42B5-8A09-8AAB7BB54AC4}">
      <dsp:nvSpPr>
        <dsp:cNvPr id="0" name=""/>
        <dsp:cNvSpPr/>
      </dsp:nvSpPr>
      <dsp:spPr>
        <a:xfrm>
          <a:off x="546064" y="892024"/>
          <a:ext cx="6072759" cy="783240"/>
        </a:xfrm>
        <a:prstGeom prst="roundRect">
          <a:avLst>
            <a:gd name="adj" fmla="val 1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The Need for an Effective Project Portfolio Management System.</a:t>
          </a:r>
        </a:p>
      </dsp:txBody>
      <dsp:txXfrm>
        <a:off x="569004" y="914964"/>
        <a:ext cx="5064287" cy="737360"/>
      </dsp:txXfrm>
    </dsp:sp>
    <dsp:sp modelId="{958DA847-21FC-42F5-AE38-669022B5357C}">
      <dsp:nvSpPr>
        <dsp:cNvPr id="0" name=""/>
        <dsp:cNvSpPr/>
      </dsp:nvSpPr>
      <dsp:spPr>
        <a:xfrm>
          <a:off x="999549" y="1784048"/>
          <a:ext cx="6072759" cy="783240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Benefits of Portfolio Management System. </a:t>
          </a:r>
        </a:p>
      </dsp:txBody>
      <dsp:txXfrm>
        <a:off x="1022489" y="1806988"/>
        <a:ext cx="5064287" cy="737360"/>
      </dsp:txXfrm>
    </dsp:sp>
    <dsp:sp modelId="{7961E010-75DC-4DE8-8FDA-4A5565AEC64E}">
      <dsp:nvSpPr>
        <dsp:cNvPr id="0" name=""/>
        <dsp:cNvSpPr/>
      </dsp:nvSpPr>
      <dsp:spPr>
        <a:xfrm>
          <a:off x="1453034" y="2676072"/>
          <a:ext cx="6072759" cy="783240"/>
        </a:xfrm>
        <a:prstGeom prst="roundRect">
          <a:avLst>
            <a:gd name="adj" fmla="val 1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Design of a project portfolio system.</a:t>
          </a:r>
        </a:p>
      </dsp:txBody>
      <dsp:txXfrm>
        <a:off x="1475974" y="2699012"/>
        <a:ext cx="5064287" cy="737360"/>
      </dsp:txXfrm>
    </dsp:sp>
    <dsp:sp modelId="{2C995604-32BC-4296-8778-4FB039F4BDB1}">
      <dsp:nvSpPr>
        <dsp:cNvPr id="0" name=""/>
        <dsp:cNvSpPr/>
      </dsp:nvSpPr>
      <dsp:spPr>
        <a:xfrm>
          <a:off x="1906520" y="3568097"/>
          <a:ext cx="6072759" cy="783240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Key terms.</a:t>
          </a:r>
        </a:p>
      </dsp:txBody>
      <dsp:txXfrm>
        <a:off x="1929460" y="3591037"/>
        <a:ext cx="5064287" cy="737360"/>
      </dsp:txXfrm>
    </dsp:sp>
    <dsp:sp modelId="{533E68A4-0F8F-4D05-A234-901160F46C33}">
      <dsp:nvSpPr>
        <dsp:cNvPr id="0" name=""/>
        <dsp:cNvSpPr/>
      </dsp:nvSpPr>
      <dsp:spPr>
        <a:xfrm>
          <a:off x="5656231" y="572200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5770780" y="572200"/>
        <a:ext cx="280008" cy="383102"/>
      </dsp:txXfrm>
    </dsp:sp>
    <dsp:sp modelId="{671E89DA-0D66-425B-8784-DFE5ECE673EE}">
      <dsp:nvSpPr>
        <dsp:cNvPr id="0" name=""/>
        <dsp:cNvSpPr/>
      </dsp:nvSpPr>
      <dsp:spPr>
        <a:xfrm>
          <a:off x="6109716" y="146422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6224265" y="1464225"/>
        <a:ext cx="280008" cy="383102"/>
      </dsp:txXfrm>
    </dsp:sp>
    <dsp:sp modelId="{81841E7A-C3B5-418B-B535-8789C14262CA}">
      <dsp:nvSpPr>
        <dsp:cNvPr id="0" name=""/>
        <dsp:cNvSpPr/>
      </dsp:nvSpPr>
      <dsp:spPr>
        <a:xfrm>
          <a:off x="6563202" y="2343195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6677751" y="2343195"/>
        <a:ext cx="280008" cy="383102"/>
      </dsp:txXfrm>
    </dsp:sp>
    <dsp:sp modelId="{0E27485A-0E62-4F9E-AFCC-96417A54AF47}">
      <dsp:nvSpPr>
        <dsp:cNvPr id="0" name=""/>
        <dsp:cNvSpPr/>
      </dsp:nvSpPr>
      <dsp:spPr>
        <a:xfrm>
          <a:off x="7016687" y="3243922"/>
          <a:ext cx="509106" cy="509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7131236" y="3243922"/>
        <a:ext cx="280008" cy="383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5.sv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4.png"/><Relationship Id="rId5" Type="http://schemas.openxmlformats.org/officeDocument/2006/relationships/image" Target="../media/image3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3953" y="1852888"/>
            <a:ext cx="583146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03953" y="545419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94617" y="3839551"/>
            <a:ext cx="48015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portfolio management system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6">
            <a:extLst>
              <a:ext uri="{FF2B5EF4-FFF2-40B4-BE49-F238E27FC236}">
                <a16:creationId xmlns:a16="http://schemas.microsoft.com/office/drawing/2014/main" id="{BA6C8DA6-5BA3-5ACF-31A3-5EE51BA23872}"/>
              </a:ext>
            </a:extLst>
          </p:cNvPr>
          <p:cNvSpPr txBox="1"/>
          <p:nvPr/>
        </p:nvSpPr>
        <p:spPr>
          <a:xfrm>
            <a:off x="1720542" y="405210"/>
            <a:ext cx="5486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ＭＳ Ｐゴシック" pitchFamily="34" charset="-128"/>
              </a:rPr>
              <a:t>Learning Objectives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8" name="مربع نص 2">
            <a:extLst>
              <a:ext uri="{FF2B5EF4-FFF2-40B4-BE49-F238E27FC236}">
                <a16:creationId xmlns:a16="http://schemas.microsoft.com/office/drawing/2014/main" id="{6099F3BD-DE43-4D66-64C7-3C87DBD5AF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2765225"/>
              </p:ext>
            </p:extLst>
          </p:nvPr>
        </p:nvGraphicFramePr>
        <p:xfrm>
          <a:off x="799199" y="1543243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TextBox 54">
            <a:extLst>
              <a:ext uri="{FF2B5EF4-FFF2-40B4-BE49-F238E27FC236}">
                <a16:creationId xmlns:a16="http://schemas.microsoft.com/office/drawing/2014/main" id="{E632998B-47AC-C905-9D89-2954626C3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8080" y="622468"/>
            <a:ext cx="53244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262626"/>
                </a:solidFill>
                <a:latin typeface="+mj-lt"/>
                <a:ea typeface="ＭＳ Ｐゴシック" pitchFamily="34" charset="-128"/>
              </a:rPr>
              <a:t>Take Excellent Notes! </a:t>
            </a:r>
          </a:p>
        </p:txBody>
      </p:sp>
      <p:grpSp>
        <p:nvGrpSpPr>
          <p:cNvPr id="22" name="Group 65">
            <a:extLst>
              <a:ext uri="{FF2B5EF4-FFF2-40B4-BE49-F238E27FC236}">
                <a16:creationId xmlns:a16="http://schemas.microsoft.com/office/drawing/2014/main" id="{EF38A6A2-0B14-EA24-A9E9-80BACE7F2EB4}"/>
              </a:ext>
            </a:extLst>
          </p:cNvPr>
          <p:cNvGrpSpPr>
            <a:grpSpLocks/>
          </p:cNvGrpSpPr>
          <p:nvPr/>
        </p:nvGrpSpPr>
        <p:grpSpPr bwMode="auto">
          <a:xfrm>
            <a:off x="1242831" y="1398603"/>
            <a:ext cx="7740650" cy="4479989"/>
            <a:chOff x="471488" y="1165225"/>
            <a:chExt cx="7740650" cy="3713163"/>
          </a:xfrm>
        </p:grpSpPr>
        <p:grpSp>
          <p:nvGrpSpPr>
            <p:cNvPr id="23" name="Group 117">
              <a:extLst>
                <a:ext uri="{FF2B5EF4-FFF2-40B4-BE49-F238E27FC236}">
                  <a16:creationId xmlns:a16="http://schemas.microsoft.com/office/drawing/2014/main" id="{045FCA0F-9BC7-99A9-E1E8-457272517F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1488" y="1165225"/>
              <a:ext cx="7740650" cy="3694113"/>
              <a:chOff x="471210" y="1164522"/>
              <a:chExt cx="7740358" cy="3694514"/>
            </a:xfrm>
          </p:grpSpPr>
          <p:sp>
            <p:nvSpPr>
              <p:cNvPr id="26" name="Rounded Rectangle 6">
                <a:extLst>
                  <a:ext uri="{FF2B5EF4-FFF2-40B4-BE49-F238E27FC236}">
                    <a16:creationId xmlns:a16="http://schemas.microsoft.com/office/drawing/2014/main" id="{E233E4E4-4C43-A774-7AE2-AFB0B2CAF513}"/>
                  </a:ext>
                </a:extLst>
              </p:cNvPr>
              <p:cNvSpPr/>
              <p:nvPr/>
            </p:nvSpPr>
            <p:spPr>
              <a:xfrm>
                <a:off x="471210" y="1164522"/>
                <a:ext cx="7740358" cy="3694514"/>
              </a:xfrm>
              <a:prstGeom prst="roundRect">
                <a:avLst>
                  <a:gd name="adj" fmla="val 5555"/>
                </a:avLst>
              </a:prstGeom>
              <a:gradFill>
                <a:gsLst>
                  <a:gs pos="0">
                    <a:schemeClr val="bg1">
                      <a:lumMod val="65000"/>
                    </a:schemeClr>
                  </a:gs>
                  <a:gs pos="69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  <a:gs pos="41000">
                    <a:schemeClr val="bg1"/>
                  </a:gs>
                </a:gsLst>
                <a:lin ang="19140000" scaled="0"/>
              </a:gradFill>
              <a:ln>
                <a:solidFill>
                  <a:schemeClr val="bg1">
                    <a:lumMod val="75000"/>
                  </a:schemeClr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reflection stA="21000" endPos="22000" dist="50800" dir="5400000" sy="-100000" algn="bl" rotWithShape="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27" name="Rounded Rectangle 8">
                <a:extLst>
                  <a:ext uri="{FF2B5EF4-FFF2-40B4-BE49-F238E27FC236}">
                    <a16:creationId xmlns:a16="http://schemas.microsoft.com/office/drawing/2014/main" id="{4F84B63F-542A-DE6D-37AB-5119DBF341E8}"/>
                  </a:ext>
                </a:extLst>
              </p:cNvPr>
              <p:cNvSpPr/>
              <p:nvPr/>
            </p:nvSpPr>
            <p:spPr>
              <a:xfrm>
                <a:off x="593442" y="1285185"/>
                <a:ext cx="7467318" cy="3451600"/>
              </a:xfrm>
              <a:prstGeom prst="roundRect">
                <a:avLst>
                  <a:gd name="adj" fmla="val 4812"/>
                </a:avLst>
              </a:pr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69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  <a:gs pos="29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  <p:grpSp>
            <p:nvGrpSpPr>
              <p:cNvPr id="28" name="Gruppe 61">
                <a:extLst>
                  <a:ext uri="{FF2B5EF4-FFF2-40B4-BE49-F238E27FC236}">
                    <a16:creationId xmlns:a16="http://schemas.microsoft.com/office/drawing/2014/main" id="{381B1719-BEC2-AE68-1705-45A17B8CAA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H="1">
                <a:off x="7082031" y="2554557"/>
                <a:ext cx="764755" cy="791220"/>
                <a:chOff x="1760019" y="3875595"/>
                <a:chExt cx="1018741" cy="1016530"/>
              </a:xfrm>
            </p:grpSpPr>
            <p:grpSp>
              <p:nvGrpSpPr>
                <p:cNvPr id="31" name="Gruppe 59">
                  <a:extLst>
                    <a:ext uri="{FF2B5EF4-FFF2-40B4-BE49-F238E27FC236}">
                      <a16:creationId xmlns:a16="http://schemas.microsoft.com/office/drawing/2014/main" id="{C2A82839-EE1E-D495-7D97-82B78881B76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762304" y="3875595"/>
                  <a:ext cx="1016456" cy="1016530"/>
                  <a:chOff x="3906064" y="1406380"/>
                  <a:chExt cx="496973" cy="497009"/>
                </a:xfrm>
              </p:grpSpPr>
              <p:sp>
                <p:nvSpPr>
                  <p:cNvPr id="33" name="Ellipse 30">
                    <a:extLst>
                      <a:ext uri="{FF2B5EF4-FFF2-40B4-BE49-F238E27FC236}">
                        <a16:creationId xmlns:a16="http://schemas.microsoft.com/office/drawing/2014/main" id="{332B090A-7C3C-BEF2-C3BF-CBA7699FEA99}"/>
                      </a:ext>
                    </a:extLst>
                  </p:cNvPr>
                  <p:cNvSpPr/>
                  <p:nvPr/>
                </p:nvSpPr>
                <p:spPr bwMode="auto">
                  <a:xfrm rot="17065673">
                    <a:off x="3906046" y="1406398"/>
                    <a:ext cx="497009" cy="496973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0">
                        <a:schemeClr val="tx1">
                          <a:lumMod val="75000"/>
                          <a:lumOff val="25000"/>
                        </a:schemeClr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 cap="flat" cmpd="sng" algn="ctr">
                    <a:noFill/>
                    <a:prstDash val="solid"/>
                  </a:ln>
                  <a:effectLst>
                    <a:innerShdw blurRad="269875" dist="114300" dir="480000">
                      <a:srgbClr val="000000">
                        <a:alpha val="13000"/>
                      </a:srgbClr>
                    </a:innerShdw>
                  </a:effectLst>
                </p:spPr>
                <p:txBody>
                  <a:bodyPr anchor="ctr"/>
                  <a:lstStyle>
                    <a:lvl1pPr marL="342900" indent="-342900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1pPr>
                    <a:lvl2pPr marL="37931725" indent="-37474525"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2pPr>
                    <a:lvl3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3pPr>
                    <a:lvl4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4pPr>
                    <a:lvl5pPr eaLnBrk="0" hangingPunct="0"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5pPr>
                    <a:lvl6pPr marL="4572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6pPr>
                    <a:lvl7pPr marL="9144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7pPr>
                    <a:lvl8pPr marL="1371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8pPr>
                    <a:lvl9pPr marL="18288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400">
                        <a:solidFill>
                          <a:schemeClr val="tx1"/>
                        </a:solidFill>
                        <a:latin typeface="Calibri" charset="0"/>
                        <a:ea typeface="ＭＳ Ｐゴシック" charset="-128"/>
                      </a:defRPr>
                    </a:lvl9pPr>
                  </a:lstStyle>
                  <a:p>
                    <a:pPr algn="ctr" eaLnBrk="1" hangingPunct="1">
                      <a:buFont typeface="Calibri" charset="0"/>
                      <a:buAutoNum type="arabicPeriod"/>
                      <a:defRPr/>
                    </a:pPr>
                    <a:endParaRPr lang="da-DK" sz="18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34" name="Ellipse 31">
                    <a:extLst>
                      <a:ext uri="{FF2B5EF4-FFF2-40B4-BE49-F238E27FC236}">
                        <a16:creationId xmlns:a16="http://schemas.microsoft.com/office/drawing/2014/main" id="{3FF1734D-C8EF-CABD-AAB3-DA6A8A888FB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55823" y="1424813"/>
                    <a:ext cx="366004" cy="26927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CF9">
                          <a:alpha val="31998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marL="342900" indent="-342900" algn="ctr">
                      <a:buFont typeface="Calibri" pitchFamily="34" charset="0"/>
                      <a:buAutoNum type="arabicPeriod"/>
                    </a:pPr>
                    <a:endParaRPr lang="da-DK">
                      <a:solidFill>
                        <a:srgbClr val="FFFFFF"/>
                      </a:solidFill>
                    </a:endParaRPr>
                  </a:p>
                </p:txBody>
              </p:sp>
            </p:grpSp>
            <p:sp>
              <p:nvSpPr>
                <p:cNvPr id="32" name="Måne 29">
                  <a:extLst>
                    <a:ext uri="{FF2B5EF4-FFF2-40B4-BE49-F238E27FC236}">
                      <a16:creationId xmlns:a16="http://schemas.microsoft.com/office/drawing/2014/main" id="{2B8F69BF-6DAB-250F-99E6-8D0A3FA31CE7}"/>
                    </a:ext>
                  </a:extLst>
                </p:cNvPr>
                <p:cNvSpPr/>
                <p:nvPr/>
              </p:nvSpPr>
              <p:spPr bwMode="auto">
                <a:xfrm rot="16570711">
                  <a:off x="2013672" y="4164325"/>
                  <a:ext cx="460273" cy="967579"/>
                </a:xfrm>
                <a:prstGeom prst="moon">
                  <a:avLst>
                    <a:gd name="adj" fmla="val 8755"/>
                  </a:avLst>
                </a:prstGeom>
                <a:gradFill flip="none" rotWithShape="1">
                  <a:gsLst>
                    <a:gs pos="24000">
                      <a:sysClr val="windowText" lastClr="000000">
                        <a:alpha val="24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da-DK" sz="18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9" name="Rectangle 115">
                <a:extLst>
                  <a:ext uri="{FF2B5EF4-FFF2-40B4-BE49-F238E27FC236}">
                    <a16:creationId xmlns:a16="http://schemas.microsoft.com/office/drawing/2014/main" id="{3E85DD3D-298B-A6ED-4EA1-CB643FF891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8563" y="1285185"/>
                <a:ext cx="5884640" cy="34516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Rounded Rectangle 116">
                <a:extLst>
                  <a:ext uri="{FF2B5EF4-FFF2-40B4-BE49-F238E27FC236}">
                    <a16:creationId xmlns:a16="http://schemas.microsoft.com/office/drawing/2014/main" id="{D79D0B44-546F-B39E-DD4C-7C247C92943D}"/>
                  </a:ext>
                </a:extLst>
              </p:cNvPr>
              <p:cNvSpPr/>
              <p:nvPr/>
            </p:nvSpPr>
            <p:spPr>
              <a:xfrm flipH="1">
                <a:off x="841083" y="2615655"/>
                <a:ext cx="66672" cy="676348"/>
              </a:xfrm>
              <a:prstGeom prst="roundRect">
                <a:avLst>
                  <a:gd name="adj" fmla="val 4812"/>
                </a:avLst>
              </a:prstGeom>
              <a:solidFill>
                <a:srgbClr val="0D0D0D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nb-NO">
                  <a:solidFill>
                    <a:srgbClr val="FFFFFF"/>
                  </a:solidFill>
                  <a:ea typeface="ＭＳ Ｐゴシック" charset="-128"/>
                </a:endParaRPr>
              </a:p>
            </p:txBody>
          </p:sp>
        </p:grpSp>
        <p:sp>
          <p:nvSpPr>
            <p:cNvPr id="24" name="Rounded Rectangle 10">
              <a:extLst>
                <a:ext uri="{FF2B5EF4-FFF2-40B4-BE49-F238E27FC236}">
                  <a16:creationId xmlns:a16="http://schemas.microsoft.com/office/drawing/2014/main" id="{08687222-6F40-5B23-2513-EE4394A25E13}"/>
                </a:ext>
              </a:extLst>
            </p:cNvPr>
            <p:cNvSpPr/>
            <p:nvPr/>
          </p:nvSpPr>
          <p:spPr>
            <a:xfrm>
              <a:off x="485775" y="1184275"/>
              <a:ext cx="7523163" cy="3694113"/>
            </a:xfrm>
            <a:custGeom>
              <a:avLst/>
              <a:gdLst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6009055 w 6185849"/>
                <a:gd name="connsiteY5" fmla="*/ 3674030 h 3674030"/>
                <a:gd name="connsiteX6" fmla="*/ 176794 w 6185849"/>
                <a:gd name="connsiteY6" fmla="*/ 3674030 h 3674030"/>
                <a:gd name="connsiteX7" fmla="*/ 0 w 6185849"/>
                <a:gd name="connsiteY7" fmla="*/ 3497236 h 3674030"/>
                <a:gd name="connsiteX8" fmla="*/ 0 w 6185849"/>
                <a:gd name="connsiteY8" fmla="*/ 176794 h 3674030"/>
                <a:gd name="connsiteX0" fmla="*/ 0 w 6185849"/>
                <a:gd name="connsiteY0" fmla="*/ 176794 h 3811663"/>
                <a:gd name="connsiteX1" fmla="*/ 176794 w 6185849"/>
                <a:gd name="connsiteY1" fmla="*/ 0 h 3811663"/>
                <a:gd name="connsiteX2" fmla="*/ 6009055 w 6185849"/>
                <a:gd name="connsiteY2" fmla="*/ 0 h 3811663"/>
                <a:gd name="connsiteX3" fmla="*/ 6185849 w 6185849"/>
                <a:gd name="connsiteY3" fmla="*/ 176794 h 3811663"/>
                <a:gd name="connsiteX4" fmla="*/ 6185849 w 6185849"/>
                <a:gd name="connsiteY4" fmla="*/ 3497236 h 3811663"/>
                <a:gd name="connsiteX5" fmla="*/ 176794 w 6185849"/>
                <a:gd name="connsiteY5" fmla="*/ 3674030 h 3811663"/>
                <a:gd name="connsiteX6" fmla="*/ 0 w 6185849"/>
                <a:gd name="connsiteY6" fmla="*/ 3497236 h 3811663"/>
                <a:gd name="connsiteX7" fmla="*/ 0 w 6185849"/>
                <a:gd name="connsiteY7" fmla="*/ 176794 h 3811663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85849 w 6185849"/>
                <a:gd name="connsiteY4" fmla="*/ 3497236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6131227 w 6185849"/>
                <a:gd name="connsiteY4" fmla="*/ 343034 h 3674030"/>
                <a:gd name="connsiteX5" fmla="*/ 176794 w 6185849"/>
                <a:gd name="connsiteY5" fmla="*/ 3674030 h 3674030"/>
                <a:gd name="connsiteX6" fmla="*/ 0 w 6185849"/>
                <a:gd name="connsiteY6" fmla="*/ 3497236 h 3674030"/>
                <a:gd name="connsiteX7" fmla="*/ 0 w 6185849"/>
                <a:gd name="connsiteY7" fmla="*/ 176794 h 3674030"/>
                <a:gd name="connsiteX0" fmla="*/ 0 w 6185849"/>
                <a:gd name="connsiteY0" fmla="*/ 176794 h 3674030"/>
                <a:gd name="connsiteX1" fmla="*/ 176794 w 6185849"/>
                <a:gd name="connsiteY1" fmla="*/ 0 h 3674030"/>
                <a:gd name="connsiteX2" fmla="*/ 6009055 w 6185849"/>
                <a:gd name="connsiteY2" fmla="*/ 0 h 3674030"/>
                <a:gd name="connsiteX3" fmla="*/ 6185849 w 6185849"/>
                <a:gd name="connsiteY3" fmla="*/ 176794 h 3674030"/>
                <a:gd name="connsiteX4" fmla="*/ 176794 w 6185849"/>
                <a:gd name="connsiteY4" fmla="*/ 3674030 h 3674030"/>
                <a:gd name="connsiteX5" fmla="*/ 0 w 6185849"/>
                <a:gd name="connsiteY5" fmla="*/ 3497236 h 3674030"/>
                <a:gd name="connsiteX6" fmla="*/ 0 w 6185849"/>
                <a:gd name="connsiteY6" fmla="*/ 176794 h 3674030"/>
                <a:gd name="connsiteX0" fmla="*/ 0 w 6185849"/>
                <a:gd name="connsiteY0" fmla="*/ 190449 h 3687685"/>
                <a:gd name="connsiteX1" fmla="*/ 176794 w 6185849"/>
                <a:gd name="connsiteY1" fmla="*/ 13655 h 3687685"/>
                <a:gd name="connsiteX2" fmla="*/ 4274819 w 6185849"/>
                <a:gd name="connsiteY2" fmla="*/ 0 h 3687685"/>
                <a:gd name="connsiteX3" fmla="*/ 6185849 w 6185849"/>
                <a:gd name="connsiteY3" fmla="*/ 190449 h 3687685"/>
                <a:gd name="connsiteX4" fmla="*/ 176794 w 6185849"/>
                <a:gd name="connsiteY4" fmla="*/ 3687685 h 3687685"/>
                <a:gd name="connsiteX5" fmla="*/ 0 w 6185849"/>
                <a:gd name="connsiteY5" fmla="*/ 3510891 h 3687685"/>
                <a:gd name="connsiteX6" fmla="*/ 0 w 6185849"/>
                <a:gd name="connsiteY6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  <a:gd name="connsiteX0" fmla="*/ 0 w 4274819"/>
                <a:gd name="connsiteY0" fmla="*/ 190449 h 3687685"/>
                <a:gd name="connsiteX1" fmla="*/ 176794 w 4274819"/>
                <a:gd name="connsiteY1" fmla="*/ 13655 h 3687685"/>
                <a:gd name="connsiteX2" fmla="*/ 4274819 w 4274819"/>
                <a:gd name="connsiteY2" fmla="*/ 0 h 3687685"/>
                <a:gd name="connsiteX3" fmla="*/ 176794 w 4274819"/>
                <a:gd name="connsiteY3" fmla="*/ 3687685 h 3687685"/>
                <a:gd name="connsiteX4" fmla="*/ 0 w 4274819"/>
                <a:gd name="connsiteY4" fmla="*/ 3510891 h 3687685"/>
                <a:gd name="connsiteX5" fmla="*/ 0 w 4274819"/>
                <a:gd name="connsiteY5" fmla="*/ 190449 h 368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74819" h="3687685">
                  <a:moveTo>
                    <a:pt x="0" y="190449"/>
                  </a:moveTo>
                  <a:cubicBezTo>
                    <a:pt x="0" y="92808"/>
                    <a:pt x="79153" y="13655"/>
                    <a:pt x="176794" y="13655"/>
                  </a:cubicBezTo>
                  <a:lnTo>
                    <a:pt x="4274819" y="0"/>
                  </a:lnTo>
                  <a:cubicBezTo>
                    <a:pt x="4233852" y="25192"/>
                    <a:pt x="889264" y="3102537"/>
                    <a:pt x="176794" y="3687685"/>
                  </a:cubicBezTo>
                  <a:cubicBezTo>
                    <a:pt x="79153" y="3687685"/>
                    <a:pt x="0" y="3608532"/>
                    <a:pt x="0" y="3510891"/>
                  </a:cubicBezTo>
                  <a:lnTo>
                    <a:pt x="0" y="1904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alpha val="15000"/>
                  </a:schemeClr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srgbClr val="FFFFFF"/>
                </a:solidFill>
                <a:ea typeface="ＭＳ Ｐゴシック" charset="-128"/>
              </a:endParaRPr>
            </a:p>
          </p:txBody>
        </p: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179DEB9D-D0C8-E5C7-1812-EFA2AEBB55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334" y="1763110"/>
            <a:ext cx="2303515" cy="23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9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23B08F-3C30-0D47-5B0D-92522CE543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444" t="22413" r="50000" b="26050"/>
          <a:stretch/>
        </p:blipFill>
        <p:spPr>
          <a:xfrm>
            <a:off x="316085" y="1280598"/>
            <a:ext cx="11205915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3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784496-2FE2-FCB7-DBC7-71691D6AAE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167" t="21605" r="51111" b="26544"/>
          <a:stretch/>
        </p:blipFill>
        <p:spPr>
          <a:xfrm>
            <a:off x="186772" y="1215890"/>
            <a:ext cx="11559830" cy="501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3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0ADEA5-7351-04B9-D1D6-5B689E77F4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17" t="21350" r="51249" b="27037"/>
          <a:stretch/>
        </p:blipFill>
        <p:spPr>
          <a:xfrm>
            <a:off x="186771" y="1215890"/>
            <a:ext cx="11559830" cy="501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2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D5F782-9F71-8954-80F1-4C6ADD670F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4" t="22413" r="51111" b="27037"/>
          <a:stretch/>
        </p:blipFill>
        <p:spPr>
          <a:xfrm>
            <a:off x="208009" y="1317058"/>
            <a:ext cx="11667905" cy="483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78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3F6256-2E69-BEC6-E685-28EFD80ADB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82" t="22090" r="50873" b="28843"/>
          <a:stretch/>
        </p:blipFill>
        <p:spPr>
          <a:xfrm>
            <a:off x="208009" y="1280598"/>
            <a:ext cx="11559829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49C5A8-C73C-82F1-36AF-D4A52D7DA9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1250" b="27037"/>
          <a:stretch/>
        </p:blipFill>
        <p:spPr>
          <a:xfrm>
            <a:off x="186772" y="1317058"/>
            <a:ext cx="11559830" cy="497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3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3AC4F4-23A6-C8FF-5D83-E3669A6DAB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3" t="22413" r="51111" b="27037"/>
          <a:stretch/>
        </p:blipFill>
        <p:spPr>
          <a:xfrm>
            <a:off x="208008" y="1280598"/>
            <a:ext cx="11559829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C1E527-723F-C67C-84CF-428179F7AE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1111" b="23580"/>
          <a:stretch/>
        </p:blipFill>
        <p:spPr>
          <a:xfrm>
            <a:off x="271096" y="1311864"/>
            <a:ext cx="11433656" cy="501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0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78B3CE-5E67-6DD5-F229-1D5B110BEC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3" t="22413" r="51111" b="27037"/>
          <a:stretch/>
        </p:blipFill>
        <p:spPr>
          <a:xfrm>
            <a:off x="316085" y="1215890"/>
            <a:ext cx="11451754" cy="507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59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F06484-E317-7DCC-7A76-465E577176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4" t="22593" r="51039" b="24568"/>
          <a:stretch/>
        </p:blipFill>
        <p:spPr>
          <a:xfrm>
            <a:off x="208009" y="1215890"/>
            <a:ext cx="11559830" cy="511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44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85E654-2C60-5702-C8B1-184915582E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593" r="50972" b="25555"/>
          <a:stretch/>
        </p:blipFill>
        <p:spPr>
          <a:xfrm>
            <a:off x="316085" y="1248244"/>
            <a:ext cx="11451754" cy="501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1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04D633-3397-070D-29E3-07B96F3742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39" t="22413" r="51111" b="26543"/>
          <a:stretch/>
        </p:blipFill>
        <p:spPr>
          <a:xfrm>
            <a:off x="316085" y="1345306"/>
            <a:ext cx="11356906" cy="488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6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CBCAEE-0693-174F-AEB7-1100DADCC4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167" t="22413" r="50000" b="26543"/>
          <a:stretch/>
        </p:blipFill>
        <p:spPr>
          <a:xfrm>
            <a:off x="208009" y="1317058"/>
            <a:ext cx="11464981" cy="491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0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78CAB1-0853-0553-5B4B-A2482C75DF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2" t="22592" r="50972" b="26544"/>
          <a:stretch/>
        </p:blipFill>
        <p:spPr>
          <a:xfrm>
            <a:off x="208009" y="1322262"/>
            <a:ext cx="11559830" cy="500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5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9C7A659-1D61-675E-DD89-20C609AE85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3" t="22413" r="50972" b="26050"/>
          <a:stretch/>
        </p:blipFill>
        <p:spPr>
          <a:xfrm>
            <a:off x="186771" y="1280598"/>
            <a:ext cx="11581067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62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3B744B-EBB5-1C6B-6A84-56BAD31B93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2" t="22413" r="50972" b="24568"/>
          <a:stretch/>
        </p:blipFill>
        <p:spPr>
          <a:xfrm>
            <a:off x="208010" y="1253614"/>
            <a:ext cx="11559830" cy="501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563EBC-4E0D-66BB-5AA7-A8B79C4881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3" t="22413" r="50972" b="27037"/>
          <a:stretch/>
        </p:blipFill>
        <p:spPr>
          <a:xfrm>
            <a:off x="113162" y="1215890"/>
            <a:ext cx="11559830" cy="507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3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79585" y="1333263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6577CD-5588-74D3-35FB-B9851F127D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098" r="51111" b="34493"/>
          <a:stretch/>
        </p:blipFill>
        <p:spPr>
          <a:xfrm>
            <a:off x="379585" y="1381767"/>
            <a:ext cx="11432830" cy="496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2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970A95-7B10-9E56-D6BF-94A4B355E6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306" t="22413" r="51111" b="24074"/>
          <a:stretch/>
        </p:blipFill>
        <p:spPr>
          <a:xfrm>
            <a:off x="186771" y="1298828"/>
            <a:ext cx="11581068" cy="484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74AE7C-83AA-9A09-BE38-7FF6B5B866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694" t="22413" r="50000" b="26543"/>
          <a:stretch/>
        </p:blipFill>
        <p:spPr>
          <a:xfrm>
            <a:off x="316085" y="1613470"/>
            <a:ext cx="11451753" cy="436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01BC32-620E-8287-DD11-98D47E0388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39" t="22413" r="50972" b="26050"/>
          <a:stretch/>
        </p:blipFill>
        <p:spPr>
          <a:xfrm>
            <a:off x="208009" y="1280598"/>
            <a:ext cx="11464981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8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7C2AFF-3CB4-E01C-9A5A-2345584BE1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3" t="22413" r="50000" b="24568"/>
          <a:stretch/>
        </p:blipFill>
        <p:spPr>
          <a:xfrm>
            <a:off x="208009" y="1280598"/>
            <a:ext cx="11464981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9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2BCDBA-784A-9FA0-7C55-D17E097448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0972" b="28518"/>
          <a:stretch/>
        </p:blipFill>
        <p:spPr>
          <a:xfrm>
            <a:off x="208010" y="1345306"/>
            <a:ext cx="11464982" cy="488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2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E06DCF-67E3-C37C-C072-09A2125D33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3" t="22413" r="51111" b="25556"/>
          <a:stretch/>
        </p:blipFill>
        <p:spPr>
          <a:xfrm>
            <a:off x="186771" y="1280598"/>
            <a:ext cx="11486219" cy="508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3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CBDE26-346C-4E10-3F52-D3421EDF49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0972" b="25556"/>
          <a:stretch/>
        </p:blipFill>
        <p:spPr>
          <a:xfrm>
            <a:off x="113161" y="1280598"/>
            <a:ext cx="11654678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6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E95916-164D-CFBD-631B-DE41A90F06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3" t="22413" r="50972" b="25556"/>
          <a:stretch/>
        </p:blipFill>
        <p:spPr>
          <a:xfrm>
            <a:off x="-8143" y="1215890"/>
            <a:ext cx="11681134" cy="501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4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AB9487-B2F4-17F9-7BB3-AD96C6B241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2" t="22413" r="50973" b="28025"/>
          <a:stretch/>
        </p:blipFill>
        <p:spPr>
          <a:xfrm>
            <a:off x="72019" y="1280598"/>
            <a:ext cx="11695820" cy="4727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6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A50E49-452A-1FE2-2EA5-7B3D5BFD7D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0972" b="28025"/>
          <a:stretch/>
        </p:blipFill>
        <p:spPr>
          <a:xfrm>
            <a:off x="316086" y="1215890"/>
            <a:ext cx="11356906" cy="490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52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2CFA67-9749-58C8-887B-EE7EEA0614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78" t="22413" r="51250" b="28518"/>
          <a:stretch/>
        </p:blipFill>
        <p:spPr>
          <a:xfrm>
            <a:off x="208010" y="1205338"/>
            <a:ext cx="11559830" cy="508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0B701A-0BF5-173B-1152-DE42928D9F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00" t="22413" r="50972" b="33390"/>
          <a:stretch/>
        </p:blipFill>
        <p:spPr>
          <a:xfrm>
            <a:off x="208009" y="1221982"/>
            <a:ext cx="11689144" cy="487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3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6C381E-5BED-094C-AEB6-ADCC226EB0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84" t="22413" r="51111" b="25556"/>
          <a:stretch/>
        </p:blipFill>
        <p:spPr>
          <a:xfrm>
            <a:off x="186771" y="1276187"/>
            <a:ext cx="11581068" cy="495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7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D9A0A3-ECCD-79FD-26F6-43B3A00382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556" t="22413" r="51111" b="27037"/>
          <a:stretch/>
        </p:blipFill>
        <p:spPr>
          <a:xfrm>
            <a:off x="197826" y="1297103"/>
            <a:ext cx="11559830" cy="475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CAD5B6-1CAB-6AB2-979F-50AC2B4F9F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1111" b="27531"/>
          <a:stretch/>
        </p:blipFill>
        <p:spPr>
          <a:xfrm>
            <a:off x="431293" y="1345306"/>
            <a:ext cx="11336545" cy="468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9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DF08AC-7B0F-C734-FA8F-2B94AE1996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2" t="22099" r="50000" b="28025"/>
          <a:stretch/>
        </p:blipFill>
        <p:spPr>
          <a:xfrm>
            <a:off x="186772" y="1215890"/>
            <a:ext cx="11581068" cy="48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2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007AFF-092C-20A1-6899-EA84754C0B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61" t="22413" r="50972" b="27531"/>
          <a:stretch/>
        </p:blipFill>
        <p:spPr>
          <a:xfrm>
            <a:off x="113162" y="1215890"/>
            <a:ext cx="11559829" cy="501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4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7468" y="28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F2BD57-EDEB-C9FB-A169-2D75EA82B2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22" t="21605" r="50973" b="26051"/>
          <a:stretch/>
        </p:blipFill>
        <p:spPr>
          <a:xfrm>
            <a:off x="186770" y="1280598"/>
            <a:ext cx="11559829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1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417</Words>
  <Application>Microsoft Office PowerPoint</Application>
  <PresentationFormat>Widescreen</PresentationFormat>
  <Paragraphs>197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19</cp:revision>
  <dcterms:created xsi:type="dcterms:W3CDTF">2023-04-29T09:08:23Z</dcterms:created>
  <dcterms:modified xsi:type="dcterms:W3CDTF">2023-11-08T23:26:31Z</dcterms:modified>
</cp:coreProperties>
</file>