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75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B8C4A-58F3-81A3-13D4-C95DA44AF7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8039D3E-D9DE-6523-1332-A99CAB42AE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2FD42A-053A-C159-8A6A-B30A6D0A12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2905F-B876-4464-AB7D-5476B0DC515E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C26908-E625-7DC0-6F1B-D15139CF15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390393-90CD-BFB0-E5FF-4E3CBDD075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102D5-CCB2-46D3-B9B8-4B13C1EFEA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353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8CA639-9477-0A45-6902-4121B21E75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6CBD98-DC6E-6A4F-8CD4-D065517D03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6B8A52-B72E-146D-223D-8C10789452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2905F-B876-4464-AB7D-5476B0DC515E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3D7862-F7A3-DB42-A54C-04ED72ADD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A3916F-A29C-EE97-B988-07F7711D4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102D5-CCB2-46D3-B9B8-4B13C1EFEA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0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9797A3-AE64-EC4B-9DA8-2C6E773F18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92428B-1F49-5AD8-84AE-0D4CCFD86E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DD957A-3F6A-E786-7ECE-90568AC16E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2905F-B876-4464-AB7D-5476B0DC515E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0D93D1-C39F-44B8-9542-02905867C3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BB1007-9AB2-CF3C-53D3-F52C564EF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102D5-CCB2-46D3-B9B8-4B13C1EFEA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7538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94B68D-77A7-CFA4-4DC3-185CD4AAA1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762367-8244-61B6-965F-31A3573006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2EF8D9-5115-9542-920F-D022568A52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B3C1E8-F242-AA71-54AB-5EDCBD1E6C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2905F-B876-4464-AB7D-5476B0DC515E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24EF7C-27DE-CE12-561F-73EC2097A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DFB639-6D6E-8E5B-48C3-25292C8893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102D5-CCB2-46D3-B9B8-4B13C1EFEA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7839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892592-F2C4-A8E1-91B2-8CF3A31A45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EABBE8-3B63-F41A-6877-CF49F24291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00A7F6-B54B-CC65-6559-B4557D41AE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3CCADE-DB83-39ED-06F4-7A539377FB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986181E-6181-0BB3-DFEF-75A705272D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71C50A0-1669-DC4A-BF31-53343FCF6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2905F-B876-4464-AB7D-5476B0DC515E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55CECCB-E789-D970-7184-373A5630E2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FCCE025-6A2D-B694-FD57-363B846AE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102D5-CCB2-46D3-B9B8-4B13C1EFEA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014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DD435D-9836-14FF-3C2C-C015B042C7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03B6DFE-3624-8D51-107A-40ED3478CF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2905F-B876-4464-AB7D-5476B0DC515E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2C7F8F-EDAF-0EB7-AAA4-2E0BB5E7CE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D2C2A3A-8DC8-7E93-5F40-56497D2512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102D5-CCB2-46D3-B9B8-4B13C1EFEA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2193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BBBDE30-A033-762A-E648-43D4AF8CA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2905F-B876-4464-AB7D-5476B0DC515E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2F72824-4601-823D-5EDF-AD71B890F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183E37-0E7E-ACE8-E88F-0A0786F4C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102D5-CCB2-46D3-B9B8-4B13C1EFEA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97607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FEE767-96F0-210E-8DAD-CD126B524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9CEA95-2667-03CA-A097-6DDE481086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0521424-0289-C9C4-287A-DDEE1237EB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5FB7DF-5F31-FD9F-5AF2-BBB434D40A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2905F-B876-4464-AB7D-5476B0DC515E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979DDF-D5BA-FF6A-322C-33107AC606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315D98-5723-B71A-DDE9-F9F45C669F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102D5-CCB2-46D3-B9B8-4B13C1EFEA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3206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EAC10-6DE9-95B1-0B8E-5848F83C59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DC1399A-482C-9972-3CAA-1CDB26D91A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11B428-B86B-1F0A-EECB-0595D1C26F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C2C8DE-76A5-D5F8-7320-078947CC89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2905F-B876-4464-AB7D-5476B0DC515E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1F145F-AE54-645A-492C-115F0D29FE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CB14FE-3EE6-5699-03D4-F25BE4B93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102D5-CCB2-46D3-B9B8-4B13C1EFEA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7487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114969-02A8-4248-9C90-FFE0521F6C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7ACBB5A-68A1-D8EF-D34C-FAA37896A7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740D6A-64E2-E912-25F8-7FE57D9AF3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2905F-B876-4464-AB7D-5476B0DC515E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438382-6A1D-0265-3A35-C70D8621C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24C7A2-B138-580B-B4A5-23D84D131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102D5-CCB2-46D3-B9B8-4B13C1EFEA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43408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2DC1F74-0851-F6E8-EF6A-6BFB82AF367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8ABBA7-C52F-F0CE-8944-558CE8FA78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2C2A7B-C531-C141-CECD-5452FB842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2905F-B876-4464-AB7D-5476B0DC515E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4F1257-F8B8-136E-93A7-AA291E57F0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9D4856-5B1B-F815-CBFE-ACE41E385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102D5-CCB2-46D3-B9B8-4B13C1EFEA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938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F14BFF3-39A3-0FB4-355D-1274DF256D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7892E6-248A-8D8B-9ADB-49DE2F7FEF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FB5DB6-3E9B-2CA5-1ED6-EB638101B12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CA2905F-B876-4464-AB7D-5476B0DC515E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92B3B3-4484-EDA5-9936-C61EA5C230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00634E-ED94-8390-63CF-0B7E600373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33102D5-CCB2-46D3-B9B8-4B13C1EFEA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35058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7C2B658A-146F-51F3-E176-3F04CA275AF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1305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64B956F8-FC43-87BB-300A-0B0652C27C1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8963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55E1F7F1-B674-E781-3256-4E80070F0A9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6240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B4FFE944-EC85-78AB-BF6A-22AD9D0CEB2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9694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F673B8F5-CBB6-962A-BB33-0F038C25A79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596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C9FE2D3C-7D50-C888-A5C2-9F6E8930E19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8389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AEA4D66D-B8E6-8E6F-7643-0302E5B9DF7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9804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219CC605-52DD-2DCF-0F61-5157136D53E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3918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EA7F4409-C2B9-45B7-11EA-5B6E9581047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6165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E4001CCE-9576-6B2C-8EBB-44697893244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0980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0D22728A-B4DC-FD91-F633-5972C4E2B8F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4210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8FFC6135-69DF-8C91-B211-0FBF28DA43D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3809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5ED68BC2-37C4-D801-8C24-13CDBB72737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8156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BE776772-841A-EDC1-C73C-6378DB5A9D9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1012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27227521-ECAD-4609-D9E7-1ED07CB5009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7309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CB3BAF3A-F9B5-B4F3-5954-69FCF3D5FCD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9810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9174607E-EDE8-3981-2456-3A441F81B87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7746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8D453AD6-50EE-8CF2-4C07-4ADD90B2497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9629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49315A04-E3B0-397A-98AC-0046E48D0E7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0238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053D92B3-33D4-F9C0-45F5-DD3A6FFB0A1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3723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6AE94435-5A60-CED7-5E30-E8B516A49A3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7872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8EFFBDEF-729F-CE4B-01F1-F7D4966EF37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7274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AC24BB1C-7C0E-16C3-312A-6391DDDBD6C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5479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18E72E29-BC53-B797-0FEC-7679EB66204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1260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3D0243FA-D912-64FC-0966-5627530B988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25024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E1074BCD-8D78-1B6A-002D-8119328BAF5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64666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5CBB9AF2-A2D0-4C7F-108E-B2C5B342970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04420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EF14209C-A68B-A7AD-DCC8-3E021988868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7126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DBE971B0-E191-851A-83D3-8EE4F84EA96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52170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69A1D836-A9A5-50D3-F047-51BFE763F64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25433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874FF79A-293A-FFDA-A40D-B4CB8ED1A6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52389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4DC300BE-01DB-C002-D99A-A84245DEF0A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62912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A9316FEA-96D2-6338-7D2B-38BD1CEEF1B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68394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0A7BD0FC-8CB1-28BC-489E-58F4F3E4436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61295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3E687C7B-F23D-75F4-92A8-C9EA5CB00ED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95523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97BD91B0-6370-E73E-3547-EB549C8FAB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28080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24A51521-382B-DEB3-15FD-24150A1FCC1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40370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37F13F29-8E35-33A9-44A0-4D99F628BBA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58264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09B600BE-2CE5-8D38-8B46-ED90048B93B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44052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F17C9B0E-03F8-8CE5-ED3D-5611F051991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690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72134958-DAD9-DAE8-7D71-014FC951A6B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96622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955E9188-E4C6-0005-C392-B208E2DC88E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35099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EA473BF7-AE82-008F-8B75-75CB6B80FDE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64199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84914BEE-4121-D17E-9754-09845E8DE2F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49439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AF979F52-7C62-0D88-7D32-8FC01EECA23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41733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8C53AEDE-94FB-5BC3-B8CD-3126B34E189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67502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6B85F464-EECA-A12E-4107-78F204C5514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59393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933B824A-7D87-C35A-ECCA-211FF998B4E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7879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9">
            <a:extLst>
              <a:ext uri="{FF2B5EF4-FFF2-40B4-BE49-F238E27FC236}">
                <a16:creationId xmlns:a16="http://schemas.microsoft.com/office/drawing/2014/main" id="{5A8ACE7A-94D6-B5D4-7A18-46B808C7FA1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63177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0">
            <a:extLst>
              <a:ext uri="{FF2B5EF4-FFF2-40B4-BE49-F238E27FC236}">
                <a16:creationId xmlns:a16="http://schemas.microsoft.com/office/drawing/2014/main" id="{0A5F08D6-6B07-BBA7-EB7C-194AC5476AA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69873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1">
            <a:extLst>
              <a:ext uri="{FF2B5EF4-FFF2-40B4-BE49-F238E27FC236}">
                <a16:creationId xmlns:a16="http://schemas.microsoft.com/office/drawing/2014/main" id="{AC19E66A-422D-9F14-E6B1-FB42746331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2568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hp</dc:creator>
  <cp:lastModifiedBy>hp</cp:lastModifiedBy>
  <cp:revision>1</cp:revision>
  <dcterms:created xsi:type="dcterms:W3CDTF">2025-03-18T18:45:00Z</dcterms:created>
  <dcterms:modified xsi:type="dcterms:W3CDTF">2025-03-18T18:45:31Z</dcterms:modified>
</cp:coreProperties>
</file>