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559" r:id="rId3"/>
    <p:sldId id="558" r:id="rId4"/>
    <p:sldId id="271" r:id="rId5"/>
    <p:sldId id="276" r:id="rId6"/>
    <p:sldId id="578" r:id="rId7"/>
    <p:sldId id="594" r:id="rId8"/>
    <p:sldId id="602" r:id="rId9"/>
    <p:sldId id="606" r:id="rId10"/>
    <p:sldId id="537" r:id="rId11"/>
    <p:sldId id="588" r:id="rId12"/>
    <p:sldId id="532" r:id="rId13"/>
    <p:sldId id="607" r:id="rId14"/>
    <p:sldId id="595" r:id="rId15"/>
    <p:sldId id="610" r:id="rId16"/>
    <p:sldId id="611" r:id="rId17"/>
    <p:sldId id="612" r:id="rId18"/>
    <p:sldId id="613" r:id="rId19"/>
    <p:sldId id="590" r:id="rId20"/>
    <p:sldId id="597" r:id="rId21"/>
    <p:sldId id="596" r:id="rId22"/>
    <p:sldId id="589" r:id="rId23"/>
    <p:sldId id="614" r:id="rId24"/>
    <p:sldId id="615" r:id="rId25"/>
    <p:sldId id="539" r:id="rId26"/>
    <p:sldId id="560" r:id="rId27"/>
    <p:sldId id="496" r:id="rId28"/>
    <p:sldId id="608" r:id="rId29"/>
    <p:sldId id="616" r:id="rId30"/>
    <p:sldId id="617" r:id="rId31"/>
    <p:sldId id="618" r:id="rId32"/>
    <p:sldId id="619" r:id="rId33"/>
    <p:sldId id="621" r:id="rId34"/>
    <p:sldId id="598" r:id="rId35"/>
    <p:sldId id="538" r:id="rId36"/>
    <p:sldId id="313" r:id="rId37"/>
    <p:sldId id="609" r:id="rId38"/>
    <p:sldId id="622" r:id="rId39"/>
    <p:sldId id="592" r:id="rId40"/>
    <p:sldId id="349" r:id="rId41"/>
  </p:sldIdLst>
  <p:sldSz cx="12192000" cy="6858000"/>
  <p:notesSz cx="6858000" cy="9144000"/>
  <p:defaultTextStyle>
    <a:defPPr>
      <a:defRPr lang="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9"/>
            <p14:sldId id="558"/>
            <p14:sldId id="271"/>
            <p14:sldId id="276"/>
            <p14:sldId id="578"/>
            <p14:sldId id="594"/>
            <p14:sldId id="602"/>
            <p14:sldId id="606"/>
            <p14:sldId id="537"/>
            <p14:sldId id="588"/>
            <p14:sldId id="532"/>
            <p14:sldId id="607"/>
            <p14:sldId id="595"/>
            <p14:sldId id="610"/>
            <p14:sldId id="611"/>
            <p14:sldId id="612"/>
            <p14:sldId id="613"/>
            <p14:sldId id="590"/>
            <p14:sldId id="597"/>
            <p14:sldId id="596"/>
            <p14:sldId id="589"/>
            <p14:sldId id="614"/>
            <p14:sldId id="615"/>
            <p14:sldId id="539"/>
            <p14:sldId id="560"/>
            <p14:sldId id="496"/>
            <p14:sldId id="608"/>
            <p14:sldId id="616"/>
            <p14:sldId id="617"/>
            <p14:sldId id="618"/>
            <p14:sldId id="619"/>
            <p14:sldId id="621"/>
            <p14:sldId id="598"/>
            <p14:sldId id="538"/>
            <p14:sldId id="313"/>
            <p14:sldId id="609"/>
            <p14:sldId id="622"/>
            <p14:sldId id="59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B04795-597D-44B3-9B59-0959BD9AF03F}" v="8" dt="2024-03-27T09:49:08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raf Alraie" userId="1dfc2808-a7c6-4a5e-a0f4-75990d76e384" providerId="ADAL" clId="{90C5AC83-FB37-40E4-9571-4C5FFF68FC00}"/>
    <pc:docChg chg="undo custSel addSld delSld modSld modSection">
      <pc:chgData name="Ashraf Alraie" userId="1dfc2808-a7c6-4a5e-a0f4-75990d76e384" providerId="ADAL" clId="{90C5AC83-FB37-40E4-9571-4C5FFF68FC00}" dt="2024-01-24T09:46:54.753" v="541" actId="255"/>
      <pc:docMkLst>
        <pc:docMk/>
      </pc:docMkLst>
      <pc:sldChg chg="modSp mod">
        <pc:chgData name="Ashraf Alraie" userId="1dfc2808-a7c6-4a5e-a0f4-75990d76e384" providerId="ADAL" clId="{90C5AC83-FB37-40E4-9571-4C5FFF68FC00}" dt="2024-01-24T09:40:36.654" v="486" actId="20577"/>
        <pc:sldMkLst>
          <pc:docMk/>
          <pc:sldMk cId="0" sldId="256"/>
        </pc:sldMkLst>
        <pc:spChg chg="mod">
          <ac:chgData name="Ashraf Alraie" userId="1dfc2808-a7c6-4a5e-a0f4-75990d76e384" providerId="ADAL" clId="{90C5AC83-FB37-40E4-9571-4C5FFF68FC00}" dt="2024-01-24T09:40:36.654" v="486" actId="20577"/>
          <ac:spMkLst>
            <pc:docMk/>
            <pc:sldMk cId="0" sldId="256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38:32.883" v="460" actId="114"/>
        <pc:sldMkLst>
          <pc:docMk/>
          <pc:sldMk cId="0" sldId="271"/>
        </pc:sldMkLst>
        <pc:spChg chg="mod">
          <ac:chgData name="Ashraf Alraie" userId="1dfc2808-a7c6-4a5e-a0f4-75990d76e384" providerId="ADAL" clId="{90C5AC83-FB37-40E4-9571-4C5FFF68FC00}" dt="2024-01-24T09:38:32.883" v="460" actId="114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8:14.710" v="455" actId="255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39:25.700" v="4" actId="20577"/>
          <ac:spMkLst>
            <pc:docMk/>
            <pc:sldMk cId="0" sldId="271"/>
            <ac:spMk id="43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0:03.763" v="474" actId="1076"/>
        <pc:sldMkLst>
          <pc:docMk/>
          <pc:sldMk cId="0" sldId="276"/>
        </pc:sldMkLst>
        <pc:spChg chg="mod">
          <ac:chgData name="Ashraf Alraie" userId="1dfc2808-a7c6-4a5e-a0f4-75990d76e384" providerId="ADAL" clId="{90C5AC83-FB37-40E4-9571-4C5FFF68FC00}" dt="2024-01-24T09:39:46.756" v="470" actId="255"/>
          <ac:spMkLst>
            <pc:docMk/>
            <pc:sldMk cId="0" sldId="276"/>
            <ac:spMk id="3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40:03.763" v="474" actId="1076"/>
          <ac:spMkLst>
            <pc:docMk/>
            <pc:sldMk cId="0" sldId="276"/>
            <ac:spMk id="48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37:52.487" v="453" actId="255"/>
        <pc:sldMkLst>
          <pc:docMk/>
          <pc:sldMk cId="0" sldId="303"/>
        </pc:sldMkLst>
        <pc:spChg chg="mod">
          <ac:chgData name="Ashraf Alraie" userId="1dfc2808-a7c6-4a5e-a0f4-75990d76e384" providerId="ADAL" clId="{90C5AC83-FB37-40E4-9571-4C5FFF68FC00}" dt="2024-01-24T09:37:41.629" v="451" actId="255"/>
          <ac:spMkLst>
            <pc:docMk/>
            <pc:sldMk cId="0" sldId="303"/>
            <ac:spMk id="9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39:13.718" v="3" actId="20577"/>
          <ac:spMkLst>
            <pc:docMk/>
            <pc:sldMk cId="0" sldId="303"/>
            <ac:spMk id="10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7:47.644" v="452" actId="25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7:52.487" v="453" actId="255"/>
          <ac:spMkLst>
            <pc:docMk/>
            <pc:sldMk cId="0" sldId="303"/>
            <ac:spMk id="13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1:07.040" v="492" actId="1076"/>
        <pc:sldMkLst>
          <pc:docMk/>
          <pc:sldMk cId="0" sldId="306"/>
        </pc:sldMkLst>
        <pc:spChg chg="mod">
          <ac:chgData name="Ashraf Alraie" userId="1dfc2808-a7c6-4a5e-a0f4-75990d76e384" providerId="ADAL" clId="{90C5AC83-FB37-40E4-9571-4C5FFF68FC00}" dt="2024-01-24T09:41:07.040" v="492" actId="1076"/>
          <ac:spMkLst>
            <pc:docMk/>
            <pc:sldMk cId="0" sldId="306"/>
            <ac:spMk id="6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40:58.603" v="490" actId="255"/>
          <ac:spMkLst>
            <pc:docMk/>
            <pc:sldMk cId="0" sldId="306"/>
            <ac:spMk id="17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39:50.320" v="7" actId="20577"/>
          <ac:spMkLst>
            <pc:docMk/>
            <pc:sldMk cId="0" sldId="306"/>
            <ac:spMk id="23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39:39.748" v="469" actId="255"/>
        <pc:sldMkLst>
          <pc:docMk/>
          <pc:sldMk cId="0" sldId="313"/>
        </pc:sldMkLst>
        <pc:spChg chg="mod">
          <ac:chgData name="Ashraf Alraie" userId="1dfc2808-a7c6-4a5e-a0f4-75990d76e384" providerId="ADAL" clId="{90C5AC83-FB37-40E4-9571-4C5FFF68FC00}" dt="2024-01-24T09:39:33.619" v="468" actId="255"/>
          <ac:spMkLst>
            <pc:docMk/>
            <pc:sldMk cId="0" sldId="313"/>
            <ac:spMk id="25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9:39.748" v="469" actId="255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39:37.420" v="6" actId="20577"/>
          <ac:spMkLst>
            <pc:docMk/>
            <pc:sldMk cId="0" sldId="313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37:35.949" v="450" actId="255"/>
        <pc:sldMkLst>
          <pc:docMk/>
          <pc:sldMk cId="0" sldId="480"/>
        </pc:sldMkLst>
        <pc:spChg chg="mod">
          <ac:chgData name="Ashraf Alraie" userId="1dfc2808-a7c6-4a5e-a0f4-75990d76e384" providerId="ADAL" clId="{90C5AC83-FB37-40E4-9571-4C5FFF68FC00}" dt="2024-01-24T09:37:35.949" v="450" actId="255"/>
          <ac:spMkLst>
            <pc:docMk/>
            <pc:sldMk cId="0" sldId="480"/>
            <ac:spMk id="30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7:30.760" v="449" actId="1076"/>
          <ac:spMkLst>
            <pc:docMk/>
            <pc:sldMk cId="0" sldId="480"/>
            <ac:spMk id="3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39:07.800" v="1" actId="20577"/>
          <ac:spMkLst>
            <pc:docMk/>
            <pc:sldMk cId="0" sldId="480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0:19.964" v="478" actId="1076"/>
        <pc:sldMkLst>
          <pc:docMk/>
          <pc:sldMk cId="1346042786" sldId="496"/>
        </pc:sldMkLst>
        <pc:spChg chg="mod">
          <ac:chgData name="Ashraf Alraie" userId="1dfc2808-a7c6-4a5e-a0f4-75990d76e384" providerId="ADAL" clId="{90C5AC83-FB37-40E4-9571-4C5FFF68FC00}" dt="2024-01-24T09:40:09.583" v="475" actId="255"/>
          <ac:spMkLst>
            <pc:docMk/>
            <pc:sldMk cId="1346042786" sldId="496"/>
            <ac:spMk id="2" creationId="{95BD0604-A74C-CB29-7CD8-A252D6C05E2D}"/>
          </ac:spMkLst>
        </pc:spChg>
        <pc:spChg chg="mod">
          <ac:chgData name="Ashraf Alraie" userId="1dfc2808-a7c6-4a5e-a0f4-75990d76e384" providerId="ADAL" clId="{90C5AC83-FB37-40E4-9571-4C5FFF68FC00}" dt="2024-01-24T09:40:19.964" v="478" actId="1076"/>
          <ac:spMkLst>
            <pc:docMk/>
            <pc:sldMk cId="1346042786" sldId="496"/>
            <ac:spMk id="48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1:15.587" v="494" actId="255"/>
        <pc:sldMkLst>
          <pc:docMk/>
          <pc:sldMk cId="4268241154" sldId="497"/>
        </pc:sldMkLst>
        <pc:spChg chg="mod">
          <ac:chgData name="Ashraf Alraie" userId="1dfc2808-a7c6-4a5e-a0f4-75990d76e384" providerId="ADAL" clId="{90C5AC83-FB37-40E4-9571-4C5FFF68FC00}" dt="2024-01-24T09:41:15.587" v="494" actId="255"/>
          <ac:spMkLst>
            <pc:docMk/>
            <pc:sldMk cId="4268241154" sldId="497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1:34.999" v="500" actId="20578"/>
        <pc:sldMkLst>
          <pc:docMk/>
          <pc:sldMk cId="2272006021" sldId="498"/>
        </pc:sldMkLst>
        <pc:spChg chg="mod">
          <ac:chgData name="Ashraf Alraie" userId="1dfc2808-a7c6-4a5e-a0f4-75990d76e384" providerId="ADAL" clId="{90C5AC83-FB37-40E4-9571-4C5FFF68FC00}" dt="2024-01-24T09:41:34.999" v="500" actId="20578"/>
          <ac:spMkLst>
            <pc:docMk/>
            <pc:sldMk cId="2272006021" sldId="498"/>
            <ac:spMk id="24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41:32.369" v="499" actId="20578"/>
          <ac:spMkLst>
            <pc:docMk/>
            <pc:sldMk cId="2272006021" sldId="498"/>
            <ac:spMk id="25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2:14.708" v="506" actId="255"/>
        <pc:sldMkLst>
          <pc:docMk/>
          <pc:sldMk cId="4444694" sldId="499"/>
        </pc:sldMkLst>
        <pc:spChg chg="mod">
          <ac:chgData name="Ashraf Alraie" userId="1dfc2808-a7c6-4a5e-a0f4-75990d76e384" providerId="ADAL" clId="{90C5AC83-FB37-40E4-9571-4C5FFF68FC00}" dt="2024-01-24T09:42:14.708" v="506" actId="255"/>
          <ac:spMkLst>
            <pc:docMk/>
            <pc:sldMk cId="4444694" sldId="499"/>
            <ac:spMk id="34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41:57.702" v="504" actId="255"/>
          <ac:spMkLst>
            <pc:docMk/>
            <pc:sldMk cId="4444694" sldId="499"/>
            <ac:spMk id="4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5:55:43.191" v="280" actId="20577"/>
          <ac:spMkLst>
            <pc:docMk/>
            <pc:sldMk cId="4444694" sldId="499"/>
            <ac:spMk id="43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2:25.105" v="508" actId="2711"/>
        <pc:sldMkLst>
          <pc:docMk/>
          <pc:sldMk cId="2364232925" sldId="500"/>
        </pc:sldMkLst>
        <pc:spChg chg="mod">
          <ac:chgData name="Ashraf Alraie" userId="1dfc2808-a7c6-4a5e-a0f4-75990d76e384" providerId="ADAL" clId="{90C5AC83-FB37-40E4-9571-4C5FFF68FC00}" dt="2024-01-24T09:42:25.105" v="508" actId="2711"/>
          <ac:spMkLst>
            <pc:docMk/>
            <pc:sldMk cId="2364232925" sldId="500"/>
            <ac:spMk id="24" creationId="{00000000-0000-0000-0000-000000000000}"/>
          </ac:spMkLst>
        </pc:spChg>
      </pc:sldChg>
      <pc:sldChg chg="del">
        <pc:chgData name="Ashraf Alraie" userId="1dfc2808-a7c6-4a5e-a0f4-75990d76e384" providerId="ADAL" clId="{90C5AC83-FB37-40E4-9571-4C5FFF68FC00}" dt="2024-01-17T05:59:37.619" v="315" actId="47"/>
        <pc:sldMkLst>
          <pc:docMk/>
          <pc:sldMk cId="1892578760" sldId="501"/>
        </pc:sldMkLst>
      </pc:sldChg>
      <pc:sldChg chg="modSp mod">
        <pc:chgData name="Ashraf Alraie" userId="1dfc2808-a7c6-4a5e-a0f4-75990d76e384" providerId="ADAL" clId="{90C5AC83-FB37-40E4-9571-4C5FFF68FC00}" dt="2024-01-24T09:43:13.782" v="517" actId="2711"/>
        <pc:sldMkLst>
          <pc:docMk/>
          <pc:sldMk cId="1766847912" sldId="502"/>
        </pc:sldMkLst>
        <pc:spChg chg="mod">
          <ac:chgData name="Ashraf Alraie" userId="1dfc2808-a7c6-4a5e-a0f4-75990d76e384" providerId="ADAL" clId="{90C5AC83-FB37-40E4-9571-4C5FFF68FC00}" dt="2024-01-24T09:43:13.782" v="517" actId="2711"/>
          <ac:spMkLst>
            <pc:docMk/>
            <pc:sldMk cId="1766847912" sldId="502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3:33.619" v="521" actId="2711"/>
        <pc:sldMkLst>
          <pc:docMk/>
          <pc:sldMk cId="340402388" sldId="503"/>
        </pc:sldMkLst>
        <pc:spChg chg="mod">
          <ac:chgData name="Ashraf Alraie" userId="1dfc2808-a7c6-4a5e-a0f4-75990d76e384" providerId="ADAL" clId="{90C5AC83-FB37-40E4-9571-4C5FFF68FC00}" dt="2024-01-24T09:43:33.619" v="521" actId="2711"/>
          <ac:spMkLst>
            <pc:docMk/>
            <pc:sldMk cId="340402388" sldId="503"/>
            <ac:spMk id="24" creationId="{00000000-0000-0000-0000-000000000000}"/>
          </ac:spMkLst>
        </pc:spChg>
      </pc:sldChg>
      <pc:sldChg chg="addSp modSp mod">
        <pc:chgData name="Ashraf Alraie" userId="1dfc2808-a7c6-4a5e-a0f4-75990d76e384" providerId="ADAL" clId="{90C5AC83-FB37-40E4-9571-4C5FFF68FC00}" dt="2024-01-24T09:43:04.849" v="515" actId="255"/>
        <pc:sldMkLst>
          <pc:docMk/>
          <pc:sldMk cId="508546033" sldId="504"/>
        </pc:sldMkLst>
        <pc:spChg chg="add mod">
          <ac:chgData name="Ashraf Alraie" userId="1dfc2808-a7c6-4a5e-a0f4-75990d76e384" providerId="ADAL" clId="{90C5AC83-FB37-40E4-9571-4C5FFF68FC00}" dt="2024-01-24T09:43:04.849" v="515" actId="255"/>
          <ac:spMkLst>
            <pc:docMk/>
            <pc:sldMk cId="508546033" sldId="504"/>
            <ac:spMk id="7" creationId="{12BC4BD8-85AC-37F5-7395-9A2DF8EC079C}"/>
          </ac:spMkLst>
        </pc:spChg>
        <pc:spChg chg="mod">
          <ac:chgData name="Ashraf Alraie" userId="1dfc2808-a7c6-4a5e-a0f4-75990d76e384" providerId="ADAL" clId="{90C5AC83-FB37-40E4-9571-4C5FFF68FC00}" dt="2024-01-24T09:42:54.275" v="513" actId="255"/>
          <ac:spMkLst>
            <pc:docMk/>
            <pc:sldMk cId="508546033" sldId="504"/>
            <ac:spMk id="4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7T06:01:25.071" v="322" actId="20577"/>
          <ac:spMkLst>
            <pc:docMk/>
            <pc:sldMk cId="508546033" sldId="504"/>
            <ac:spMk id="43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3:24.416" v="519" actId="255"/>
        <pc:sldMkLst>
          <pc:docMk/>
          <pc:sldMk cId="201535140" sldId="505"/>
        </pc:sldMkLst>
        <pc:spChg chg="mod">
          <ac:chgData name="Ashraf Alraie" userId="1dfc2808-a7c6-4a5e-a0f4-75990d76e384" providerId="ADAL" clId="{90C5AC83-FB37-40E4-9571-4C5FFF68FC00}" dt="2024-01-24T09:43:24.416" v="519" actId="255"/>
          <ac:spMkLst>
            <pc:docMk/>
            <pc:sldMk cId="201535140" sldId="505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90C5AC83-FB37-40E4-9571-4C5FFF68FC00}" dt="2024-01-24T09:43:43.602" v="523" actId="255"/>
        <pc:sldMkLst>
          <pc:docMk/>
          <pc:sldMk cId="756345838" sldId="508"/>
        </pc:sldMkLst>
        <pc:spChg chg="mod">
          <ac:chgData name="Ashraf Alraie" userId="1dfc2808-a7c6-4a5e-a0f4-75990d76e384" providerId="ADAL" clId="{90C5AC83-FB37-40E4-9571-4C5FFF68FC00}" dt="2024-01-24T09:43:43.602" v="523" actId="255"/>
          <ac:spMkLst>
            <pc:docMk/>
            <pc:sldMk cId="756345838" sldId="508"/>
            <ac:spMk id="24" creationId="{00000000-0000-0000-0000-000000000000}"/>
          </ac:spMkLst>
        </pc:spChg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2773166154" sldId="509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3441832723" sldId="510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937749892" sldId="511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4046267673" sldId="512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790530253" sldId="513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236625471" sldId="514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3442771577" sldId="515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522826908" sldId="516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3952140759" sldId="517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590215835" sldId="518"/>
        </pc:sldMkLst>
      </pc:sldChg>
      <pc:sldChg chg="del">
        <pc:chgData name="Ashraf Alraie" userId="1dfc2808-a7c6-4a5e-a0f4-75990d76e384" providerId="ADAL" clId="{90C5AC83-FB37-40E4-9571-4C5FFF68FC00}" dt="2024-01-17T05:43:10.237" v="227" actId="47"/>
        <pc:sldMkLst>
          <pc:docMk/>
          <pc:sldMk cId="665738816" sldId="519"/>
        </pc:sldMkLst>
      </pc:sldChg>
      <pc:sldChg chg="addSp delSp modSp del mod">
        <pc:chgData name="Ashraf Alraie" userId="1dfc2808-a7c6-4a5e-a0f4-75990d76e384" providerId="ADAL" clId="{90C5AC83-FB37-40E4-9571-4C5FFF68FC00}" dt="2024-01-17T06:06:26.237" v="351" actId="47"/>
        <pc:sldMkLst>
          <pc:docMk/>
          <pc:sldMk cId="799683272" sldId="520"/>
        </pc:sldMkLst>
        <pc:spChg chg="del">
          <ac:chgData name="Ashraf Alraie" userId="1dfc2808-a7c6-4a5e-a0f4-75990d76e384" providerId="ADAL" clId="{90C5AC83-FB37-40E4-9571-4C5FFF68FC00}" dt="2024-01-17T06:05:50.162" v="342" actId="26606"/>
          <ac:spMkLst>
            <pc:docMk/>
            <pc:sldMk cId="799683272" sldId="520"/>
            <ac:spMk id="2055" creationId="{42A4FC2C-047E-45A5-965D-8E1E3BF09BC6}"/>
          </ac:spMkLst>
        </pc:spChg>
        <pc:spChg chg="add del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60" creationId="{AB8C311F-7253-4AED-9701-7FC0708C41C7}"/>
          </ac:spMkLst>
        </pc:spChg>
        <pc:spChg chg="add del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62" creationId="{E2384209-CB15-4CDF-9D31-C44FD9A3F20D}"/>
          </ac:spMkLst>
        </pc:spChg>
        <pc:spChg chg="add del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64" creationId="{2633B3B5-CC90-43F0-8714-D31D1F3F0209}"/>
          </ac:spMkLst>
        </pc:spChg>
        <pc:spChg chg="add del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66" creationId="{A8D57A06-A426-446D-B02C-A2DC6B62E45E}"/>
          </ac:spMkLst>
        </pc:spChg>
        <pc:spChg chg="add del">
          <ac:chgData name="Ashraf Alraie" userId="1dfc2808-a7c6-4a5e-a0f4-75990d76e384" providerId="ADAL" clId="{90C5AC83-FB37-40E4-9571-4C5FFF68FC00}" dt="2024-01-17T06:06:13.421" v="348" actId="26606"/>
          <ac:spMkLst>
            <pc:docMk/>
            <pc:sldMk cId="799683272" sldId="520"/>
            <ac:spMk id="2071" creationId="{32BC26D8-82FB-445E-AA49-62A77D7C1EE0}"/>
          </ac:spMkLst>
        </pc:spChg>
        <pc:spChg chg="add del">
          <ac:chgData name="Ashraf Alraie" userId="1dfc2808-a7c6-4a5e-a0f4-75990d76e384" providerId="ADAL" clId="{90C5AC83-FB37-40E4-9571-4C5FFF68FC00}" dt="2024-01-17T06:06:13.421" v="348" actId="26606"/>
          <ac:spMkLst>
            <pc:docMk/>
            <pc:sldMk cId="799683272" sldId="520"/>
            <ac:spMk id="2073" creationId="{CB44330D-EA18-4254-AA95-EB49948539B8}"/>
          </ac:spMkLst>
        </pc:spChg>
        <pc:spChg chg="add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75" creationId="{90A7EAB6-59D3-4325-8DE6-E0CA4009CE53}"/>
          </ac:spMkLst>
        </pc:spChg>
        <pc:spChg chg="add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76" creationId="{AB8C311F-7253-4AED-9701-7FC0708C41C7}"/>
          </ac:spMkLst>
        </pc:spChg>
        <pc:spChg chg="add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77" creationId="{A8D57A06-A426-446D-B02C-A2DC6B62E45E}"/>
          </ac:spMkLst>
        </pc:spChg>
        <pc:spChg chg="add">
          <ac:chgData name="Ashraf Alraie" userId="1dfc2808-a7c6-4a5e-a0f4-75990d76e384" providerId="ADAL" clId="{90C5AC83-FB37-40E4-9571-4C5FFF68FC00}" dt="2024-01-17T06:06:13.422" v="349" actId="26606"/>
          <ac:spMkLst>
            <pc:docMk/>
            <pc:sldMk cId="799683272" sldId="520"/>
            <ac:spMk id="2078" creationId="{FD073016-B734-483B-8953-5BADEE145112}"/>
          </ac:spMkLst>
        </pc:spChg>
        <pc:picChg chg="add del mod">
          <ac:chgData name="Ashraf Alraie" userId="1dfc2808-a7c6-4a5e-a0f4-75990d76e384" providerId="ADAL" clId="{90C5AC83-FB37-40E4-9571-4C5FFF68FC00}" dt="2024-01-17T06:06:21.447" v="350" actId="478"/>
          <ac:picMkLst>
            <pc:docMk/>
            <pc:sldMk cId="799683272" sldId="520"/>
            <ac:picMk id="1026" creationId="{0DEBA020-5381-59BE-AB10-B043D4C1E533}"/>
          </ac:picMkLst>
        </pc:picChg>
        <pc:picChg chg="del">
          <ac:chgData name="Ashraf Alraie" userId="1dfc2808-a7c6-4a5e-a0f4-75990d76e384" providerId="ADAL" clId="{90C5AC83-FB37-40E4-9571-4C5FFF68FC00}" dt="2024-01-17T06:05:38.161" v="339" actId="478"/>
          <ac:picMkLst>
            <pc:docMk/>
            <pc:sldMk cId="799683272" sldId="520"/>
            <ac:picMk id="2050" creationId="{A27A48BF-A69F-D6F9-4F35-F9DBFD3C0AB2}"/>
          </ac:picMkLst>
        </pc:picChg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673763576" sldId="521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363415488" sldId="522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3383099381" sldId="523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25504581" sldId="524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568581194" sldId="525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2019855483" sldId="527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2569703329" sldId="528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2376154893" sldId="529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1205791600" sldId="530"/>
        </pc:sldMkLst>
      </pc:sldChg>
      <pc:sldChg chg="del">
        <pc:chgData name="Ashraf Alraie" userId="1dfc2808-a7c6-4a5e-a0f4-75990d76e384" providerId="ADAL" clId="{90C5AC83-FB37-40E4-9571-4C5FFF68FC00}" dt="2024-01-17T06:04:37.860" v="338" actId="47"/>
        <pc:sldMkLst>
          <pc:docMk/>
          <pc:sldMk cId="3013860370" sldId="531"/>
        </pc:sldMkLst>
      </pc:sldChg>
      <pc:sldChg chg="modSp mod">
        <pc:chgData name="Ashraf Alraie" userId="1dfc2808-a7c6-4a5e-a0f4-75990d76e384" providerId="ADAL" clId="{90C5AC83-FB37-40E4-9571-4C5FFF68FC00}" dt="2024-01-24T09:39:02.560" v="466" actId="1076"/>
        <pc:sldMkLst>
          <pc:docMk/>
          <pc:sldMk cId="3587405530" sldId="532"/>
        </pc:sldMkLst>
        <pc:spChg chg="mod">
          <ac:chgData name="Ashraf Alraie" userId="1dfc2808-a7c6-4a5e-a0f4-75990d76e384" providerId="ADAL" clId="{90C5AC83-FB37-40E4-9571-4C5FFF68FC00}" dt="2024-01-24T09:38:48.225" v="462" actId="255"/>
          <ac:spMkLst>
            <pc:docMk/>
            <pc:sldMk cId="3587405530" sldId="532"/>
            <ac:spMk id="25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9:02.560" v="466" actId="1076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38:43.430" v="461" actId="20577"/>
          <ac:spMkLst>
            <pc:docMk/>
            <pc:sldMk cId="3587405530" sldId="532"/>
            <ac:spMk id="3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0:46.238" v="488" actId="255"/>
        <pc:sldMkLst>
          <pc:docMk/>
          <pc:sldMk cId="3447433326" sldId="533"/>
        </pc:sldMkLst>
        <pc:spChg chg="mod">
          <ac:chgData name="Ashraf Alraie" userId="1dfc2808-a7c6-4a5e-a0f4-75990d76e384" providerId="ADAL" clId="{90C5AC83-FB37-40E4-9571-4C5FFF68FC00}" dt="2024-01-24T09:40:46.238" v="488" actId="255"/>
          <ac:spMkLst>
            <pc:docMk/>
            <pc:sldMk cId="3447433326" sldId="533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1:47.925" v="503" actId="2710"/>
        <pc:sldMkLst>
          <pc:docMk/>
          <pc:sldMk cId="2848688079" sldId="534"/>
        </pc:sldMkLst>
        <pc:spChg chg="mod">
          <ac:chgData name="Ashraf Alraie" userId="1dfc2808-a7c6-4a5e-a0f4-75990d76e384" providerId="ADAL" clId="{90C5AC83-FB37-40E4-9571-4C5FFF68FC00}" dt="2024-01-24T09:41:47.925" v="503" actId="2710"/>
          <ac:spMkLst>
            <pc:docMk/>
            <pc:sldMk cId="2848688079" sldId="534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2:34.331" v="510" actId="255"/>
        <pc:sldMkLst>
          <pc:docMk/>
          <pc:sldMk cId="3197206016" sldId="535"/>
        </pc:sldMkLst>
        <pc:spChg chg="mod">
          <ac:chgData name="Ashraf Alraie" userId="1dfc2808-a7c6-4a5e-a0f4-75990d76e384" providerId="ADAL" clId="{90C5AC83-FB37-40E4-9571-4C5FFF68FC00}" dt="2024-01-24T09:42:34.331" v="510" actId="255"/>
          <ac:spMkLst>
            <pc:docMk/>
            <pc:sldMk cId="3197206016" sldId="535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2:46.159" v="512" actId="255"/>
        <pc:sldMkLst>
          <pc:docMk/>
          <pc:sldMk cId="3415613029" sldId="536"/>
        </pc:sldMkLst>
        <pc:spChg chg="mod">
          <ac:chgData name="Ashraf Alraie" userId="1dfc2808-a7c6-4a5e-a0f4-75990d76e384" providerId="ADAL" clId="{90C5AC83-FB37-40E4-9571-4C5FFF68FC00}" dt="2024-01-24T09:42:46.159" v="512" actId="255"/>
          <ac:spMkLst>
            <pc:docMk/>
            <pc:sldMk cId="3415613029" sldId="536"/>
            <ac:spMk id="24" creationId="{00000000-0000-0000-0000-000000000000}"/>
          </ac:spMkLst>
        </pc:spChg>
      </pc:sldChg>
      <pc:sldChg chg="addSp delSp modSp new mod setBg">
        <pc:chgData name="Ashraf Alraie" userId="1dfc2808-a7c6-4a5e-a0f4-75990d76e384" providerId="ADAL" clId="{90C5AC83-FB37-40E4-9571-4C5FFF68FC00}" dt="2024-01-17T06:08:21.222" v="359" actId="26606"/>
        <pc:sldMkLst>
          <pc:docMk/>
          <pc:sldMk cId="1529613239" sldId="537"/>
        </pc:sldMkLst>
        <pc:spChg chg="add">
          <ac:chgData name="Ashraf Alraie" userId="1dfc2808-a7c6-4a5e-a0f4-75990d76e384" providerId="ADAL" clId="{90C5AC83-FB37-40E4-9571-4C5FFF68FC00}" dt="2024-01-17T06:08:21.222" v="359" actId="26606"/>
          <ac:spMkLst>
            <pc:docMk/>
            <pc:sldMk cId="1529613239" sldId="537"/>
            <ac:spMk id="2054" creationId="{AB8C311F-7253-4AED-9701-7FC0708C41C7}"/>
          </ac:spMkLst>
        </pc:spChg>
        <pc:spChg chg="add del">
          <ac:chgData name="Ashraf Alraie" userId="1dfc2808-a7c6-4a5e-a0f4-75990d76e384" providerId="ADAL" clId="{90C5AC83-FB37-40E4-9571-4C5FFF68FC00}" dt="2024-01-17T06:07:02.250" v="355" actId="26606"/>
          <ac:spMkLst>
            <pc:docMk/>
            <pc:sldMk cId="1529613239" sldId="537"/>
            <ac:spMk id="2055" creationId="{AB8C311F-7253-4AED-9701-7FC0708C41C7}"/>
          </ac:spMkLst>
        </pc:spChg>
        <pc:spChg chg="add">
          <ac:chgData name="Ashraf Alraie" userId="1dfc2808-a7c6-4a5e-a0f4-75990d76e384" providerId="ADAL" clId="{90C5AC83-FB37-40E4-9571-4C5FFF68FC00}" dt="2024-01-17T06:08:21.222" v="359" actId="26606"/>
          <ac:spMkLst>
            <pc:docMk/>
            <pc:sldMk cId="1529613239" sldId="537"/>
            <ac:spMk id="2056" creationId="{E2384209-CB15-4CDF-9D31-C44FD9A3F20D}"/>
          </ac:spMkLst>
        </pc:spChg>
        <pc:spChg chg="add del">
          <ac:chgData name="Ashraf Alraie" userId="1dfc2808-a7c6-4a5e-a0f4-75990d76e384" providerId="ADAL" clId="{90C5AC83-FB37-40E4-9571-4C5FFF68FC00}" dt="2024-01-17T06:07:02.250" v="355" actId="26606"/>
          <ac:spMkLst>
            <pc:docMk/>
            <pc:sldMk cId="1529613239" sldId="537"/>
            <ac:spMk id="2057" creationId="{E2384209-CB15-4CDF-9D31-C44FD9A3F20D}"/>
          </ac:spMkLst>
        </pc:spChg>
        <pc:spChg chg="add">
          <ac:chgData name="Ashraf Alraie" userId="1dfc2808-a7c6-4a5e-a0f4-75990d76e384" providerId="ADAL" clId="{90C5AC83-FB37-40E4-9571-4C5FFF68FC00}" dt="2024-01-17T06:08:21.222" v="359" actId="26606"/>
          <ac:spMkLst>
            <pc:docMk/>
            <pc:sldMk cId="1529613239" sldId="537"/>
            <ac:spMk id="2058" creationId="{2633B3B5-CC90-43F0-8714-D31D1F3F0209}"/>
          </ac:spMkLst>
        </pc:spChg>
        <pc:spChg chg="add del">
          <ac:chgData name="Ashraf Alraie" userId="1dfc2808-a7c6-4a5e-a0f4-75990d76e384" providerId="ADAL" clId="{90C5AC83-FB37-40E4-9571-4C5FFF68FC00}" dt="2024-01-17T06:07:02.250" v="355" actId="26606"/>
          <ac:spMkLst>
            <pc:docMk/>
            <pc:sldMk cId="1529613239" sldId="537"/>
            <ac:spMk id="2059" creationId="{2633B3B5-CC90-43F0-8714-D31D1F3F0209}"/>
          </ac:spMkLst>
        </pc:spChg>
        <pc:spChg chg="add">
          <ac:chgData name="Ashraf Alraie" userId="1dfc2808-a7c6-4a5e-a0f4-75990d76e384" providerId="ADAL" clId="{90C5AC83-FB37-40E4-9571-4C5FFF68FC00}" dt="2024-01-17T06:08:21.222" v="359" actId="26606"/>
          <ac:spMkLst>
            <pc:docMk/>
            <pc:sldMk cId="1529613239" sldId="537"/>
            <ac:spMk id="2060" creationId="{A8D57A06-A426-446D-B02C-A2DC6B62E45E}"/>
          </ac:spMkLst>
        </pc:spChg>
        <pc:spChg chg="add del">
          <ac:chgData name="Ashraf Alraie" userId="1dfc2808-a7c6-4a5e-a0f4-75990d76e384" providerId="ADAL" clId="{90C5AC83-FB37-40E4-9571-4C5FFF68FC00}" dt="2024-01-17T06:07:02.250" v="355" actId="26606"/>
          <ac:spMkLst>
            <pc:docMk/>
            <pc:sldMk cId="1529613239" sldId="537"/>
            <ac:spMk id="2061" creationId="{A8D57A06-A426-446D-B02C-A2DC6B62E45E}"/>
          </ac:spMkLst>
        </pc:spChg>
        <pc:spChg chg="add del">
          <ac:chgData name="Ashraf Alraie" userId="1dfc2808-a7c6-4a5e-a0f4-75990d76e384" providerId="ADAL" clId="{90C5AC83-FB37-40E4-9571-4C5FFF68FC00}" dt="2024-01-17T06:07:14.382" v="357" actId="26606"/>
          <ac:spMkLst>
            <pc:docMk/>
            <pc:sldMk cId="1529613239" sldId="537"/>
            <ac:spMk id="2063" creationId="{AB8C311F-7253-4AED-9701-7FC0708C41C7}"/>
          </ac:spMkLst>
        </pc:spChg>
        <pc:spChg chg="add del">
          <ac:chgData name="Ashraf Alraie" userId="1dfc2808-a7c6-4a5e-a0f4-75990d76e384" providerId="ADAL" clId="{90C5AC83-FB37-40E4-9571-4C5FFF68FC00}" dt="2024-01-17T06:07:14.382" v="357" actId="26606"/>
          <ac:spMkLst>
            <pc:docMk/>
            <pc:sldMk cId="1529613239" sldId="537"/>
            <ac:spMk id="2064" creationId="{FD073016-B734-483B-8953-5BADEE145112}"/>
          </ac:spMkLst>
        </pc:spChg>
        <pc:spChg chg="add del">
          <ac:chgData name="Ashraf Alraie" userId="1dfc2808-a7c6-4a5e-a0f4-75990d76e384" providerId="ADAL" clId="{90C5AC83-FB37-40E4-9571-4C5FFF68FC00}" dt="2024-01-17T06:07:14.382" v="357" actId="26606"/>
          <ac:spMkLst>
            <pc:docMk/>
            <pc:sldMk cId="1529613239" sldId="537"/>
            <ac:spMk id="2065" creationId="{90A7EAB6-59D3-4325-8DE6-E0CA4009CE53}"/>
          </ac:spMkLst>
        </pc:spChg>
        <pc:spChg chg="add del">
          <ac:chgData name="Ashraf Alraie" userId="1dfc2808-a7c6-4a5e-a0f4-75990d76e384" providerId="ADAL" clId="{90C5AC83-FB37-40E4-9571-4C5FFF68FC00}" dt="2024-01-17T06:07:14.382" v="357" actId="26606"/>
          <ac:spMkLst>
            <pc:docMk/>
            <pc:sldMk cId="1529613239" sldId="537"/>
            <ac:spMk id="2066" creationId="{A8D57A06-A426-446D-B02C-A2DC6B62E45E}"/>
          </ac:spMkLst>
        </pc:spChg>
        <pc:picChg chg="add mod">
          <ac:chgData name="Ashraf Alraie" userId="1dfc2808-a7c6-4a5e-a0f4-75990d76e384" providerId="ADAL" clId="{90C5AC83-FB37-40E4-9571-4C5FFF68FC00}" dt="2024-01-17T06:07:14.382" v="357" actId="26606"/>
          <ac:picMkLst>
            <pc:docMk/>
            <pc:sldMk cId="1529613239" sldId="537"/>
            <ac:picMk id="2050" creationId="{6DFB4B5B-7993-C7FC-B647-D0A2365AD76B}"/>
          </ac:picMkLst>
        </pc:picChg>
        <pc:picChg chg="add mod">
          <ac:chgData name="Ashraf Alraie" userId="1dfc2808-a7c6-4a5e-a0f4-75990d76e384" providerId="ADAL" clId="{90C5AC83-FB37-40E4-9571-4C5FFF68FC00}" dt="2024-01-17T06:08:21.222" v="359" actId="26606"/>
          <ac:picMkLst>
            <pc:docMk/>
            <pc:sldMk cId="1529613239" sldId="537"/>
            <ac:picMk id="2052" creationId="{C76E01C8-728C-F456-E701-4218C6283E35}"/>
          </ac:picMkLst>
        </pc:picChg>
      </pc:sldChg>
      <pc:sldChg chg="addSp delSp modSp new mod setBg">
        <pc:chgData name="Ashraf Alraie" userId="1dfc2808-a7c6-4a5e-a0f4-75990d76e384" providerId="ADAL" clId="{90C5AC83-FB37-40E4-9571-4C5FFF68FC00}" dt="2024-01-17T06:10:09.743" v="371" actId="26606"/>
        <pc:sldMkLst>
          <pc:docMk/>
          <pc:sldMk cId="2720001638" sldId="538"/>
        </pc:sldMkLst>
        <pc:spChg chg="add del">
          <ac:chgData name="Ashraf Alraie" userId="1dfc2808-a7c6-4a5e-a0f4-75990d76e384" providerId="ADAL" clId="{90C5AC83-FB37-40E4-9571-4C5FFF68FC00}" dt="2024-01-17T06:10:09.734" v="370" actId="26606"/>
          <ac:spMkLst>
            <pc:docMk/>
            <pc:sldMk cId="2720001638" sldId="538"/>
            <ac:spMk id="3078" creationId="{AB8C311F-7253-4AED-9701-7FC0708C41C7}"/>
          </ac:spMkLst>
        </pc:spChg>
        <pc:spChg chg="add del">
          <ac:chgData name="Ashraf Alraie" userId="1dfc2808-a7c6-4a5e-a0f4-75990d76e384" providerId="ADAL" clId="{90C5AC83-FB37-40E4-9571-4C5FFF68FC00}" dt="2024-01-17T06:09:52.291" v="367" actId="26606"/>
          <ac:spMkLst>
            <pc:docMk/>
            <pc:sldMk cId="2720001638" sldId="538"/>
            <ac:spMk id="3079" creationId="{8950AD4C-6AF3-49F8-94E1-DBCAFB39478B}"/>
          </ac:spMkLst>
        </pc:spChg>
        <pc:spChg chg="add del">
          <ac:chgData name="Ashraf Alraie" userId="1dfc2808-a7c6-4a5e-a0f4-75990d76e384" providerId="ADAL" clId="{90C5AC83-FB37-40E4-9571-4C5FFF68FC00}" dt="2024-01-17T06:10:09.734" v="370" actId="26606"/>
          <ac:spMkLst>
            <pc:docMk/>
            <pc:sldMk cId="2720001638" sldId="538"/>
            <ac:spMk id="3080" creationId="{E2384209-CB15-4CDF-9D31-C44FD9A3F20D}"/>
          </ac:spMkLst>
        </pc:spChg>
        <pc:spChg chg="add del">
          <ac:chgData name="Ashraf Alraie" userId="1dfc2808-a7c6-4a5e-a0f4-75990d76e384" providerId="ADAL" clId="{90C5AC83-FB37-40E4-9571-4C5FFF68FC00}" dt="2024-01-17T06:09:52.291" v="367" actId="26606"/>
          <ac:spMkLst>
            <pc:docMk/>
            <pc:sldMk cId="2720001638" sldId="538"/>
            <ac:spMk id="3081" creationId="{2F0E00C3-4613-415F-BE3A-78FBAD9061C0}"/>
          </ac:spMkLst>
        </pc:spChg>
        <pc:spChg chg="add del">
          <ac:chgData name="Ashraf Alraie" userId="1dfc2808-a7c6-4a5e-a0f4-75990d76e384" providerId="ADAL" clId="{90C5AC83-FB37-40E4-9571-4C5FFF68FC00}" dt="2024-01-17T06:10:09.734" v="370" actId="26606"/>
          <ac:spMkLst>
            <pc:docMk/>
            <pc:sldMk cId="2720001638" sldId="538"/>
            <ac:spMk id="3082" creationId="{2633B3B5-CC90-43F0-8714-D31D1F3F0209}"/>
          </ac:spMkLst>
        </pc:spChg>
        <pc:spChg chg="add del">
          <ac:chgData name="Ashraf Alraie" userId="1dfc2808-a7c6-4a5e-a0f4-75990d76e384" providerId="ADAL" clId="{90C5AC83-FB37-40E4-9571-4C5FFF68FC00}" dt="2024-01-17T06:09:52.291" v="367" actId="26606"/>
          <ac:spMkLst>
            <pc:docMk/>
            <pc:sldMk cId="2720001638" sldId="538"/>
            <ac:spMk id="3083" creationId="{8DBEAE55-3EA1-41D7-A212-5F7D8986C1F2}"/>
          </ac:spMkLst>
        </pc:spChg>
        <pc:spChg chg="add del">
          <ac:chgData name="Ashraf Alraie" userId="1dfc2808-a7c6-4a5e-a0f4-75990d76e384" providerId="ADAL" clId="{90C5AC83-FB37-40E4-9571-4C5FFF68FC00}" dt="2024-01-17T06:09:52.291" v="367" actId="26606"/>
          <ac:spMkLst>
            <pc:docMk/>
            <pc:sldMk cId="2720001638" sldId="538"/>
            <ac:spMk id="3085" creationId="{CFC5F0E7-644F-4101-BE72-12825CF537E7}"/>
          </ac:spMkLst>
        </pc:spChg>
        <pc:spChg chg="add del">
          <ac:chgData name="Ashraf Alraie" userId="1dfc2808-a7c6-4a5e-a0f4-75990d76e384" providerId="ADAL" clId="{90C5AC83-FB37-40E4-9571-4C5FFF68FC00}" dt="2024-01-17T06:10:09.734" v="370" actId="26606"/>
          <ac:spMkLst>
            <pc:docMk/>
            <pc:sldMk cId="2720001638" sldId="538"/>
            <ac:spMk id="3087" creationId="{A8D57A06-A426-446D-B02C-A2DC6B62E45E}"/>
          </ac:spMkLst>
        </pc:spChg>
        <pc:spChg chg="add">
          <ac:chgData name="Ashraf Alraie" userId="1dfc2808-a7c6-4a5e-a0f4-75990d76e384" providerId="ADAL" clId="{90C5AC83-FB37-40E4-9571-4C5FFF68FC00}" dt="2024-01-17T06:10:09.743" v="371" actId="26606"/>
          <ac:spMkLst>
            <pc:docMk/>
            <pc:sldMk cId="2720001638" sldId="538"/>
            <ac:spMk id="3089" creationId="{AB8C311F-7253-4AED-9701-7FC0708C41C7}"/>
          </ac:spMkLst>
        </pc:spChg>
        <pc:spChg chg="add">
          <ac:chgData name="Ashraf Alraie" userId="1dfc2808-a7c6-4a5e-a0f4-75990d76e384" providerId="ADAL" clId="{90C5AC83-FB37-40E4-9571-4C5FFF68FC00}" dt="2024-01-17T06:10:09.743" v="371" actId="26606"/>
          <ac:spMkLst>
            <pc:docMk/>
            <pc:sldMk cId="2720001638" sldId="538"/>
            <ac:spMk id="3090" creationId="{E2384209-CB15-4CDF-9D31-C44FD9A3F20D}"/>
          </ac:spMkLst>
        </pc:spChg>
        <pc:spChg chg="add">
          <ac:chgData name="Ashraf Alraie" userId="1dfc2808-a7c6-4a5e-a0f4-75990d76e384" providerId="ADAL" clId="{90C5AC83-FB37-40E4-9571-4C5FFF68FC00}" dt="2024-01-17T06:10:09.743" v="371" actId="26606"/>
          <ac:spMkLst>
            <pc:docMk/>
            <pc:sldMk cId="2720001638" sldId="538"/>
            <ac:spMk id="3091" creationId="{2633B3B5-CC90-43F0-8714-D31D1F3F0209}"/>
          </ac:spMkLst>
        </pc:spChg>
        <pc:spChg chg="add">
          <ac:chgData name="Ashraf Alraie" userId="1dfc2808-a7c6-4a5e-a0f4-75990d76e384" providerId="ADAL" clId="{90C5AC83-FB37-40E4-9571-4C5FFF68FC00}" dt="2024-01-17T06:10:09.743" v="371" actId="26606"/>
          <ac:spMkLst>
            <pc:docMk/>
            <pc:sldMk cId="2720001638" sldId="538"/>
            <ac:spMk id="3092" creationId="{A8D57A06-A426-446D-B02C-A2DC6B62E45E}"/>
          </ac:spMkLst>
        </pc:spChg>
        <pc:picChg chg="add mod">
          <ac:chgData name="Ashraf Alraie" userId="1dfc2808-a7c6-4a5e-a0f4-75990d76e384" providerId="ADAL" clId="{90C5AC83-FB37-40E4-9571-4C5FFF68FC00}" dt="2024-01-17T06:09:52.291" v="367" actId="26606"/>
          <ac:picMkLst>
            <pc:docMk/>
            <pc:sldMk cId="2720001638" sldId="538"/>
            <ac:picMk id="3074" creationId="{7D46E1BB-F89D-6EA5-EE21-76804129097B}"/>
          </ac:picMkLst>
        </pc:picChg>
        <pc:picChg chg="add mod">
          <ac:chgData name="Ashraf Alraie" userId="1dfc2808-a7c6-4a5e-a0f4-75990d76e384" providerId="ADAL" clId="{90C5AC83-FB37-40E4-9571-4C5FFF68FC00}" dt="2024-01-17T06:10:09.743" v="371" actId="26606"/>
          <ac:picMkLst>
            <pc:docMk/>
            <pc:sldMk cId="2720001638" sldId="538"/>
            <ac:picMk id="3076" creationId="{29CE43B0-44B3-0AED-BF04-C0EC211C4AEC}"/>
          </ac:picMkLst>
        </pc:picChg>
      </pc:sldChg>
      <pc:sldChg chg="modSp add mod">
        <pc:chgData name="Ashraf Alraie" userId="1dfc2808-a7c6-4a5e-a0f4-75990d76e384" providerId="ADAL" clId="{90C5AC83-FB37-40E4-9571-4C5FFF68FC00}" dt="2024-01-24T09:39:20.998" v="467" actId="2711"/>
        <pc:sldMkLst>
          <pc:docMk/>
          <pc:sldMk cId="3735994114" sldId="539"/>
        </pc:sldMkLst>
        <pc:spChg chg="mod">
          <ac:chgData name="Ashraf Alraie" userId="1dfc2808-a7c6-4a5e-a0f4-75990d76e384" providerId="ADAL" clId="{90C5AC83-FB37-40E4-9571-4C5FFF68FC00}" dt="2024-01-24T09:39:20.998" v="467" actId="2711"/>
          <ac:spMkLst>
            <pc:docMk/>
            <pc:sldMk cId="3735994114" sldId="539"/>
            <ac:spMk id="31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3:57.417" v="526" actId="255"/>
        <pc:sldMkLst>
          <pc:docMk/>
          <pc:sldMk cId="3948953770" sldId="540"/>
        </pc:sldMkLst>
        <pc:spChg chg="mod">
          <ac:chgData name="Ashraf Alraie" userId="1dfc2808-a7c6-4a5e-a0f4-75990d76e384" providerId="ADAL" clId="{90C5AC83-FB37-40E4-9571-4C5FFF68FC00}" dt="2024-01-24T09:43:57.417" v="526" actId="255"/>
          <ac:spMkLst>
            <pc:docMk/>
            <pc:sldMk cId="3948953770" sldId="540"/>
            <ac:spMk id="7" creationId="{12BC4BD8-85AC-37F5-7395-9A2DF8EC079C}"/>
          </ac:spMkLst>
        </pc:spChg>
        <pc:spChg chg="mod">
          <ac:chgData name="Ashraf Alraie" userId="1dfc2808-a7c6-4a5e-a0f4-75990d76e384" providerId="ADAL" clId="{90C5AC83-FB37-40E4-9571-4C5FFF68FC00}" dt="2024-01-24T09:43:49.520" v="524" actId="255"/>
          <ac:spMkLst>
            <pc:docMk/>
            <pc:sldMk cId="3948953770" sldId="540"/>
            <ac:spMk id="41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4:09.587" v="528" actId="1076"/>
        <pc:sldMkLst>
          <pc:docMk/>
          <pc:sldMk cId="1284265097" sldId="541"/>
        </pc:sldMkLst>
        <pc:spChg chg="mod">
          <ac:chgData name="Ashraf Alraie" userId="1dfc2808-a7c6-4a5e-a0f4-75990d76e384" providerId="ADAL" clId="{90C5AC83-FB37-40E4-9571-4C5FFF68FC00}" dt="2024-01-24T09:44:09.587" v="528" actId="1076"/>
          <ac:spMkLst>
            <pc:docMk/>
            <pc:sldMk cId="1284265097" sldId="541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5:37.838" v="530" actId="255"/>
        <pc:sldMkLst>
          <pc:docMk/>
          <pc:sldMk cId="4116795575" sldId="542"/>
        </pc:sldMkLst>
        <pc:spChg chg="mod">
          <ac:chgData name="Ashraf Alraie" userId="1dfc2808-a7c6-4a5e-a0f4-75990d76e384" providerId="ADAL" clId="{90C5AC83-FB37-40E4-9571-4C5FFF68FC00}" dt="2024-01-24T09:45:37.838" v="530" actId="255"/>
          <ac:spMkLst>
            <pc:docMk/>
            <pc:sldMk cId="4116795575" sldId="542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5:48.786" v="532" actId="2711"/>
        <pc:sldMkLst>
          <pc:docMk/>
          <pc:sldMk cId="3864698668" sldId="543"/>
        </pc:sldMkLst>
        <pc:spChg chg="mod">
          <ac:chgData name="Ashraf Alraie" userId="1dfc2808-a7c6-4a5e-a0f4-75990d76e384" providerId="ADAL" clId="{90C5AC83-FB37-40E4-9571-4C5FFF68FC00}" dt="2024-01-24T09:45:48.786" v="532" actId="2711"/>
          <ac:spMkLst>
            <pc:docMk/>
            <pc:sldMk cId="3864698668" sldId="543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6:05.384" v="537" actId="1076"/>
        <pc:sldMkLst>
          <pc:docMk/>
          <pc:sldMk cId="2221961956" sldId="544"/>
        </pc:sldMkLst>
        <pc:spChg chg="mod">
          <ac:chgData name="Ashraf Alraie" userId="1dfc2808-a7c6-4a5e-a0f4-75990d76e384" providerId="ADAL" clId="{90C5AC83-FB37-40E4-9571-4C5FFF68FC00}" dt="2024-01-24T09:46:05.384" v="537" actId="1076"/>
          <ac:spMkLst>
            <pc:docMk/>
            <pc:sldMk cId="2221961956" sldId="544"/>
            <ac:spMk id="24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24T09:46:03.027" v="536" actId="1076"/>
          <ac:spMkLst>
            <pc:docMk/>
            <pc:sldMk cId="2221961956" sldId="544"/>
            <ac:spMk id="25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6:15.729" v="539" actId="255"/>
        <pc:sldMkLst>
          <pc:docMk/>
          <pc:sldMk cId="2261231216" sldId="545"/>
        </pc:sldMkLst>
        <pc:spChg chg="mod">
          <ac:chgData name="Ashraf Alraie" userId="1dfc2808-a7c6-4a5e-a0f4-75990d76e384" providerId="ADAL" clId="{90C5AC83-FB37-40E4-9571-4C5FFF68FC00}" dt="2024-01-24T09:46:15.729" v="539" actId="255"/>
          <ac:spMkLst>
            <pc:docMk/>
            <pc:sldMk cId="2261231216" sldId="545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46:54.753" v="541" actId="255"/>
        <pc:sldMkLst>
          <pc:docMk/>
          <pc:sldMk cId="3886274490" sldId="546"/>
        </pc:sldMkLst>
        <pc:spChg chg="mod">
          <ac:chgData name="Ashraf Alraie" userId="1dfc2808-a7c6-4a5e-a0f4-75990d76e384" providerId="ADAL" clId="{90C5AC83-FB37-40E4-9571-4C5FFF68FC00}" dt="2024-01-24T09:46:54.753" v="541" actId="255"/>
          <ac:spMkLst>
            <pc:docMk/>
            <pc:sldMk cId="3886274490" sldId="546"/>
            <ac:spMk id="7" creationId="{12BC4BD8-85AC-37F5-7395-9A2DF8EC079C}"/>
          </ac:spMkLst>
        </pc:spChg>
        <pc:spChg chg="mod">
          <ac:chgData name="Ashraf Alraie" userId="1dfc2808-a7c6-4a5e-a0f4-75990d76e384" providerId="ADAL" clId="{90C5AC83-FB37-40E4-9571-4C5FFF68FC00}" dt="2024-01-24T09:46:45.676" v="540" actId="255"/>
          <ac:spMkLst>
            <pc:docMk/>
            <pc:sldMk cId="3886274490" sldId="546"/>
            <ac:spMk id="41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38:41.586" v="419" actId="1076"/>
        <pc:sldMkLst>
          <pc:docMk/>
          <pc:sldMk cId="2915790956" sldId="547"/>
        </pc:sldMkLst>
        <pc:spChg chg="mod">
          <ac:chgData name="Ashraf Alraie" userId="1dfc2808-a7c6-4a5e-a0f4-75990d76e384" providerId="ADAL" clId="{90C5AC83-FB37-40E4-9571-4C5FFF68FC00}" dt="2024-01-18T07:38:41.586" v="419" actId="1076"/>
          <ac:spMkLst>
            <pc:docMk/>
            <pc:sldMk cId="2915790956" sldId="547"/>
            <ac:spMk id="24" creationId="{00000000-0000-0000-0000-000000000000}"/>
          </ac:spMkLst>
        </pc:spChg>
      </pc:sldChg>
      <pc:sldChg chg="modSp add del mod">
        <pc:chgData name="Ashraf Alraie" userId="1dfc2808-a7c6-4a5e-a0f4-75990d76e384" providerId="ADAL" clId="{90C5AC83-FB37-40E4-9571-4C5FFF68FC00}" dt="2024-01-18T07:41:13.916" v="431" actId="47"/>
        <pc:sldMkLst>
          <pc:docMk/>
          <pc:sldMk cId="1517440253" sldId="548"/>
        </pc:sldMkLst>
        <pc:spChg chg="mod">
          <ac:chgData name="Ashraf Alraie" userId="1dfc2808-a7c6-4a5e-a0f4-75990d76e384" providerId="ADAL" clId="{90C5AC83-FB37-40E4-9571-4C5FFF68FC00}" dt="2024-01-18T07:40:10.090" v="426" actId="1076"/>
          <ac:spMkLst>
            <pc:docMk/>
            <pc:sldMk cId="1517440253" sldId="548"/>
            <ac:spMk id="24" creationId="{00000000-0000-0000-0000-000000000000}"/>
          </ac:spMkLst>
        </pc:spChg>
      </pc:sldChg>
      <pc:sldChg chg="add del">
        <pc:chgData name="Ashraf Alraie" userId="1dfc2808-a7c6-4a5e-a0f4-75990d76e384" providerId="ADAL" clId="{90C5AC83-FB37-40E4-9571-4C5FFF68FC00}" dt="2024-01-18T07:41:13.916" v="431" actId="47"/>
        <pc:sldMkLst>
          <pc:docMk/>
          <pc:sldMk cId="3464929078" sldId="549"/>
        </pc:sldMkLst>
      </pc:sldChg>
      <pc:sldChg chg="add del">
        <pc:chgData name="Ashraf Alraie" userId="1dfc2808-a7c6-4a5e-a0f4-75990d76e384" providerId="ADAL" clId="{90C5AC83-FB37-40E4-9571-4C5FFF68FC00}" dt="2024-01-18T07:41:13.916" v="431" actId="47"/>
        <pc:sldMkLst>
          <pc:docMk/>
          <pc:sldMk cId="1825592690" sldId="550"/>
        </pc:sldMkLst>
      </pc:sldChg>
      <pc:sldChg chg="add del">
        <pc:chgData name="Ashraf Alraie" userId="1dfc2808-a7c6-4a5e-a0f4-75990d76e384" providerId="ADAL" clId="{90C5AC83-FB37-40E4-9571-4C5FFF68FC00}" dt="2024-01-18T07:41:13.916" v="431" actId="47"/>
        <pc:sldMkLst>
          <pc:docMk/>
          <pc:sldMk cId="1856576474" sldId="551"/>
        </pc:sldMkLst>
      </pc:sldChg>
      <pc:sldChg chg="modSp add mod">
        <pc:chgData name="Ashraf Alraie" userId="1dfc2808-a7c6-4a5e-a0f4-75990d76e384" providerId="ADAL" clId="{90C5AC83-FB37-40E4-9571-4C5FFF68FC00}" dt="2024-01-18T07:39:00.280" v="421"/>
        <pc:sldMkLst>
          <pc:docMk/>
          <pc:sldMk cId="403846212" sldId="552"/>
        </pc:sldMkLst>
        <pc:spChg chg="mod">
          <ac:chgData name="Ashraf Alraie" userId="1dfc2808-a7c6-4a5e-a0f4-75990d76e384" providerId="ADAL" clId="{90C5AC83-FB37-40E4-9571-4C5FFF68FC00}" dt="2024-01-18T07:39:00.280" v="421"/>
          <ac:spMkLst>
            <pc:docMk/>
            <pc:sldMk cId="403846212" sldId="552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39:22.021" v="423"/>
        <pc:sldMkLst>
          <pc:docMk/>
          <pc:sldMk cId="1161013103" sldId="553"/>
        </pc:sldMkLst>
        <pc:spChg chg="mod">
          <ac:chgData name="Ashraf Alraie" userId="1dfc2808-a7c6-4a5e-a0f4-75990d76e384" providerId="ADAL" clId="{90C5AC83-FB37-40E4-9571-4C5FFF68FC00}" dt="2024-01-18T07:39:22.021" v="423"/>
          <ac:spMkLst>
            <pc:docMk/>
            <pc:sldMk cId="1161013103" sldId="553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39:51.528" v="425"/>
        <pc:sldMkLst>
          <pc:docMk/>
          <pc:sldMk cId="865656332" sldId="554"/>
        </pc:sldMkLst>
        <pc:spChg chg="mod">
          <ac:chgData name="Ashraf Alraie" userId="1dfc2808-a7c6-4a5e-a0f4-75990d76e384" providerId="ADAL" clId="{90C5AC83-FB37-40E4-9571-4C5FFF68FC00}" dt="2024-01-18T07:39:51.528" v="425"/>
          <ac:spMkLst>
            <pc:docMk/>
            <pc:sldMk cId="865656332" sldId="554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40:44.604" v="428"/>
        <pc:sldMkLst>
          <pc:docMk/>
          <pc:sldMk cId="1941087753" sldId="555"/>
        </pc:sldMkLst>
        <pc:spChg chg="mod">
          <ac:chgData name="Ashraf Alraie" userId="1dfc2808-a7c6-4a5e-a0f4-75990d76e384" providerId="ADAL" clId="{90C5AC83-FB37-40E4-9571-4C5FFF68FC00}" dt="2024-01-18T07:40:44.604" v="428"/>
          <ac:spMkLst>
            <pc:docMk/>
            <pc:sldMk cId="1941087753" sldId="555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41:08.468" v="430"/>
        <pc:sldMkLst>
          <pc:docMk/>
          <pc:sldMk cId="2112708014" sldId="556"/>
        </pc:sldMkLst>
        <pc:spChg chg="mod">
          <ac:chgData name="Ashraf Alraie" userId="1dfc2808-a7c6-4a5e-a0f4-75990d76e384" providerId="ADAL" clId="{90C5AC83-FB37-40E4-9571-4C5FFF68FC00}" dt="2024-01-18T07:41:08.468" v="430"/>
          <ac:spMkLst>
            <pc:docMk/>
            <pc:sldMk cId="2112708014" sldId="556"/>
            <ac:spMk id="24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18T07:45:40.535" v="443" actId="1076"/>
        <pc:sldMkLst>
          <pc:docMk/>
          <pc:sldMk cId="2066495990" sldId="557"/>
        </pc:sldMkLst>
        <pc:spChg chg="mod">
          <ac:chgData name="Ashraf Alraie" userId="1dfc2808-a7c6-4a5e-a0f4-75990d76e384" providerId="ADAL" clId="{90C5AC83-FB37-40E4-9571-4C5FFF68FC00}" dt="2024-01-18T07:45:40.535" v="443" actId="1076"/>
          <ac:spMkLst>
            <pc:docMk/>
            <pc:sldMk cId="2066495990" sldId="557"/>
            <ac:spMk id="24" creationId="{00000000-0000-0000-0000-000000000000}"/>
          </ac:spMkLst>
        </pc:spChg>
        <pc:spChg chg="mod">
          <ac:chgData name="Ashraf Alraie" userId="1dfc2808-a7c6-4a5e-a0f4-75990d76e384" providerId="ADAL" clId="{90C5AC83-FB37-40E4-9571-4C5FFF68FC00}" dt="2024-01-18T07:45:38.295" v="442" actId="1076"/>
          <ac:spMkLst>
            <pc:docMk/>
            <pc:sldMk cId="2066495990" sldId="557"/>
            <ac:spMk id="25" creationId="{00000000-0000-0000-0000-000000000000}"/>
          </ac:spMkLst>
        </pc:spChg>
      </pc:sldChg>
      <pc:sldChg chg="modSp add mod">
        <pc:chgData name="Ashraf Alraie" userId="1dfc2808-a7c6-4a5e-a0f4-75990d76e384" providerId="ADAL" clId="{90C5AC83-FB37-40E4-9571-4C5FFF68FC00}" dt="2024-01-24T09:38:09.065" v="454" actId="255"/>
        <pc:sldMkLst>
          <pc:docMk/>
          <pc:sldMk cId="3933325587" sldId="558"/>
        </pc:sldMkLst>
        <pc:spChg chg="mod">
          <ac:chgData name="Ashraf Alraie" userId="1dfc2808-a7c6-4a5e-a0f4-75990d76e384" providerId="ADAL" clId="{90C5AC83-FB37-40E4-9571-4C5FFF68FC00}" dt="2024-01-24T09:38:09.065" v="454" actId="255"/>
          <ac:spMkLst>
            <pc:docMk/>
            <pc:sldMk cId="3933325587" sldId="558"/>
            <ac:spMk id="24" creationId="{00000000-0000-0000-0000-000000000000}"/>
          </ac:spMkLst>
        </pc:spChg>
      </pc:sldChg>
    </pc:docChg>
  </pc:docChgLst>
  <pc:docChgLst>
    <pc:chgData name="Ashraf Alraie" userId="1dfc2808-a7c6-4a5e-a0f4-75990d76e384" providerId="ADAL" clId="{6EEE5A2B-53D2-4179-B017-9687B1E1807B}"/>
    <pc:docChg chg="undo custSel addSld delSld modSld sldOrd modSection">
      <pc:chgData name="Ashraf Alraie" userId="1dfc2808-a7c6-4a5e-a0f4-75990d76e384" providerId="ADAL" clId="{6EEE5A2B-53D2-4179-B017-9687B1E1807B}" dt="2024-03-22T08:10:13.351" v="1066"/>
      <pc:docMkLst>
        <pc:docMk/>
      </pc:docMkLst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0" sldId="256"/>
        </pc:sldMkLst>
        <pc:spChg chg="mod">
          <ac:chgData name="Ashraf Alraie" userId="1dfc2808-a7c6-4a5e-a0f4-75990d76e384" providerId="ADAL" clId="{6EEE5A2B-53D2-4179-B017-9687B1E1807B}" dt="2024-03-18T06:29:46.975" v="36" actId="20577"/>
          <ac:spMkLst>
            <pc:docMk/>
            <pc:sldMk cId="0" sldId="256"/>
            <ac:spMk id="6" creationId="{E5495965-3DE6-79BC-A620-F0FCEF0D662B}"/>
          </ac:spMkLst>
        </pc:spChg>
        <pc:spChg chg="mod">
          <ac:chgData name="Ashraf Alraie" userId="1dfc2808-a7c6-4a5e-a0f4-75990d76e384" providerId="ADAL" clId="{6EEE5A2B-53D2-4179-B017-9687B1E1807B}" dt="2024-03-20T15:51:28.579" v="1029" actId="20577"/>
          <ac:spMkLst>
            <pc:docMk/>
            <pc:sldMk cId="0" sldId="256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56"/>
            <ac:picMk id="7" creationId="{E955D796-395F-3A65-66B1-AA708DB9A49F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56"/>
            <ac:picMk id="8" creationId="{AADDD457-B346-E66B-CF27-6A6C2C2B9C70}"/>
          </ac:picMkLst>
        </pc:picChg>
        <pc:picChg chg="del">
          <ac:chgData name="Ashraf Alraie" userId="1dfc2808-a7c6-4a5e-a0f4-75990d76e384" providerId="ADAL" clId="{6EEE5A2B-53D2-4179-B017-9687B1E1807B}" dt="2024-03-18T09:18:16.370" v="795" actId="478"/>
          <ac:picMkLst>
            <pc:docMk/>
            <pc:sldMk cId="0" sldId="256"/>
            <ac:picMk id="8" creationId="{F9B3C767-A1E9-6418-D8D9-DD74E11AB842}"/>
          </ac:picMkLst>
        </pc:picChg>
      </pc:sldChg>
      <pc:sldChg chg="addSp delSp modSp mod modTransition modAnim">
        <pc:chgData name="Ashraf Alraie" userId="1dfc2808-a7c6-4a5e-a0f4-75990d76e384" providerId="ADAL" clId="{6EEE5A2B-53D2-4179-B017-9687B1E1807B}" dt="2024-03-22T07:56:34.872" v="1061"/>
        <pc:sldMkLst>
          <pc:docMk/>
          <pc:sldMk cId="0" sldId="271"/>
        </pc:sldMkLst>
        <pc:spChg chg="mod">
          <ac:chgData name="Ashraf Alraie" userId="1dfc2808-a7c6-4a5e-a0f4-75990d76e384" providerId="ADAL" clId="{6EEE5A2B-53D2-4179-B017-9687B1E1807B}" dt="2024-03-18T09:54:03.045" v="1013" actId="14100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6:32:58.559" v="80" actId="20577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6:12:35.165" v="2" actId="20577"/>
          <ac:spMkLst>
            <pc:docMk/>
            <pc:sldMk cId="0" sldId="271"/>
            <ac:spMk id="43" creationId="{00000000-0000-0000-0000-000000000000}"/>
          </ac:spMkLst>
        </pc:spChg>
        <pc:picChg chg="add del mod or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71"/>
            <ac:picMk id="3" creationId="{CD5C5D5E-90E5-E057-8312-0EA6FCD1CFB1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71"/>
            <ac:picMk id="7" creationId="{325D1799-13FE-A104-142C-0303667FF081}"/>
          </ac:picMkLst>
        </pc:picChg>
        <pc:picChg chg="del">
          <ac:chgData name="Ashraf Alraie" userId="1dfc2808-a7c6-4a5e-a0f4-75990d76e384" providerId="ADAL" clId="{6EEE5A2B-53D2-4179-B017-9687B1E1807B}" dt="2024-03-21T18:21:14.359" v="1059"/>
          <ac:picMkLst>
            <pc:docMk/>
            <pc:sldMk cId="0" sldId="271"/>
            <ac:picMk id="7" creationId="{D07C3EF5-462C-1EFB-56A2-6B45893448EE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0" sldId="276"/>
        </pc:sldMkLst>
        <pc:spChg chg="mod">
          <ac:chgData name="Ashraf Alraie" userId="1dfc2808-a7c6-4a5e-a0f4-75990d76e384" providerId="ADAL" clId="{6EEE5A2B-53D2-4179-B017-9687B1E1807B}" dt="2024-03-18T06:12:46.967" v="6" actId="2057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9:54:13.744" v="1016" actId="1076"/>
          <ac:spMkLst>
            <pc:docMk/>
            <pc:sldMk cId="0" sldId="27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76"/>
            <ac:picMk id="2" creationId="{DF0E3431-751F-7445-5996-F573D026CC18}"/>
          </ac:picMkLst>
        </pc:picChg>
        <pc:picChg chg="del">
          <ac:chgData name="Ashraf Alraie" userId="1dfc2808-a7c6-4a5e-a0f4-75990d76e384" providerId="ADAL" clId="{6EEE5A2B-53D2-4179-B017-9687B1E1807B}" dt="2024-03-18T06:35:52.760" v="159" actId="478"/>
          <ac:picMkLst>
            <pc:docMk/>
            <pc:sldMk cId="0" sldId="276"/>
            <ac:picMk id="3" creationId="{84ED240F-C3BD-CB11-DCFE-0E1B29EDF8F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276"/>
            <ac:picMk id="3" creationId="{FB16E57F-9FAD-012F-95A0-73D31E2B9492}"/>
          </ac:picMkLst>
        </pc:picChg>
      </pc:sldChg>
      <pc:sldChg chg="addSp delSp modSp mod or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0" sldId="313"/>
        </pc:sldMkLst>
        <pc:spChg chg="mod">
          <ac:chgData name="Ashraf Alraie" userId="1dfc2808-a7c6-4a5e-a0f4-75990d76e384" providerId="ADAL" clId="{6EEE5A2B-53D2-4179-B017-9687B1E1807B}" dt="2024-03-20T15:54:35.036" v="1037" actId="2057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6:29:43.054" v="34" actId="20577"/>
          <ac:spMkLst>
            <pc:docMk/>
            <pc:sldMk cId="0" sldId="313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313"/>
            <ac:picMk id="4" creationId="{E1E5EFFC-20F7-5E22-79ED-95BDFD3817B4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0" sldId="313"/>
            <ac:picMk id="7" creationId="{528B9817-A068-458A-4E40-322E688655E9}"/>
          </ac:picMkLst>
        </pc:picChg>
        <pc:picChg chg="del">
          <ac:chgData name="Ashraf Alraie" userId="1dfc2808-a7c6-4a5e-a0f4-75990d76e384" providerId="ADAL" clId="{6EEE5A2B-53D2-4179-B017-9687B1E1807B}" dt="2024-03-18T09:18:04.025" v="789" actId="478"/>
          <ac:picMkLst>
            <pc:docMk/>
            <pc:sldMk cId="0" sldId="313"/>
            <ac:picMk id="7" creationId="{5A7E544E-8578-FBD1-FCFC-54CB34EEFFFD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8:10:13.351" v="1066"/>
        <pc:sldMkLst>
          <pc:docMk/>
          <pc:sldMk cId="0" sldId="349"/>
        </pc:sldMkLst>
        <pc:picChg chg="del">
          <ac:chgData name="Ashraf Alraie" userId="1dfc2808-a7c6-4a5e-a0f4-75990d76e384" providerId="ADAL" clId="{6EEE5A2B-53D2-4179-B017-9687B1E1807B}" dt="2024-03-18T09:52:42.668" v="1002" actId="478"/>
          <ac:picMkLst>
            <pc:docMk/>
            <pc:sldMk cId="0" sldId="349"/>
            <ac:picMk id="3" creationId="{E0F2F3D7-03D6-B4D7-5678-D0905E24FAAB}"/>
          </ac:picMkLst>
        </pc:picChg>
        <pc:picChg chg="add mod">
          <ac:chgData name="Ashraf Alraie" userId="1dfc2808-a7c6-4a5e-a0f4-75990d76e384" providerId="ADAL" clId="{6EEE5A2B-53D2-4179-B017-9687B1E1807B}" dt="2024-03-22T08:10:13.351" v="1066"/>
          <ac:picMkLst>
            <pc:docMk/>
            <pc:sldMk cId="0" sldId="349"/>
            <ac:picMk id="7" creationId="{60BF051C-5361-CB53-F103-5E8C54824138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1T18:51:40.127" v="1060"/>
        <pc:sldMkLst>
          <pc:docMk/>
          <pc:sldMk cId="0" sldId="480"/>
        </pc:sldMkLst>
        <pc:spChg chg="mod">
          <ac:chgData name="Ashraf Alraie" userId="1dfc2808-a7c6-4a5e-a0f4-75990d76e384" providerId="ADAL" clId="{6EEE5A2B-53D2-4179-B017-9687B1E1807B}" dt="2024-03-18T06:12:25.773" v="0" actId="20577"/>
          <ac:spMkLst>
            <pc:docMk/>
            <pc:sldMk cId="0" sldId="480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1T18:51:40.127" v="1060"/>
          <ac:picMkLst>
            <pc:docMk/>
            <pc:sldMk cId="0" sldId="480"/>
            <ac:picMk id="3" creationId="{D528D84C-6719-8CC5-0214-C0D234B3BABB}"/>
          </ac:picMkLst>
        </pc:picChg>
        <pc:picChg chg="del">
          <ac:chgData name="Ashraf Alraie" userId="1dfc2808-a7c6-4a5e-a0f4-75990d76e384" providerId="ADAL" clId="{6EEE5A2B-53D2-4179-B017-9687B1E1807B}" dt="2024-03-18T06:36:04.139" v="162" actId="478"/>
          <ac:picMkLst>
            <pc:docMk/>
            <pc:sldMk cId="0" sldId="480"/>
            <ac:picMk id="5" creationId="{A5F93341-8E7F-F859-8077-AFA9B66039C3}"/>
          </ac:picMkLst>
        </pc:picChg>
        <pc:picChg chg="add mod">
          <ac:chgData name="Ashraf Alraie" userId="1dfc2808-a7c6-4a5e-a0f4-75990d76e384" providerId="ADAL" clId="{6EEE5A2B-53D2-4179-B017-9687B1E1807B}" dt="2024-03-21T18:51:40.127" v="1060"/>
          <ac:picMkLst>
            <pc:docMk/>
            <pc:sldMk cId="0" sldId="480"/>
            <ac:picMk id="5" creationId="{D6399D3D-C20A-C754-072C-E101DC542978}"/>
          </ac:picMkLst>
        </pc:picChg>
      </pc:sldChg>
      <pc:sldChg chg="addSp delSp modSp mod or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1346042786" sldId="496"/>
        </pc:sldMkLst>
        <pc:spChg chg="mod">
          <ac:chgData name="Ashraf Alraie" userId="1dfc2808-a7c6-4a5e-a0f4-75990d76e384" providerId="ADAL" clId="{6EEE5A2B-53D2-4179-B017-9687B1E1807B}" dt="2024-03-18T06:13:48.998" v="32" actId="20577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9:12:53.456" v="773" actId="20577"/>
          <ac:spMkLst>
            <pc:docMk/>
            <pc:sldMk cId="1346042786" sldId="49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1346042786" sldId="496"/>
            <ac:picMk id="2" creationId="{D5CD4E6D-48AC-7FBB-ED39-2ACDA4E64E8E}"/>
          </ac:picMkLst>
        </pc:picChg>
        <pc:picChg chg="del">
          <ac:chgData name="Ashraf Alraie" userId="1dfc2808-a7c6-4a5e-a0f4-75990d76e384" providerId="ADAL" clId="{6EEE5A2B-53D2-4179-B017-9687B1E1807B}" dt="2024-03-18T09:12:45.487" v="770" actId="478"/>
          <ac:picMkLst>
            <pc:docMk/>
            <pc:sldMk cId="1346042786" sldId="496"/>
            <ac:picMk id="3" creationId="{91F80740-A05B-D8EC-6898-498E919EE97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346042786" sldId="496"/>
            <ac:picMk id="3" creationId="{9B5182F0-22C1-CC3E-B3FF-85BC11E16918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3587405530" sldId="532"/>
        </pc:sldMkLst>
        <pc:spChg chg="mod">
          <ac:chgData name="Ashraf Alraie" userId="1dfc2808-a7c6-4a5e-a0f4-75990d76e384" providerId="ADAL" clId="{6EEE5A2B-53D2-4179-B017-9687B1E1807B}" dt="2024-03-18T06:43:31.569" v="488" actId="20577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6:13:06.008" v="14" actId="20577"/>
          <ac:spMkLst>
            <pc:docMk/>
            <pc:sldMk cId="3587405530" sldId="532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3587405530" sldId="532"/>
            <ac:picMk id="4" creationId="{D63867A5-62AB-DAC9-9780-DC0D8A14FB34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587405530" sldId="532"/>
            <ac:picMk id="7" creationId="{24D499AB-61D7-7E77-B9F4-FD71752F05E5}"/>
          </ac:picMkLst>
        </pc:picChg>
        <pc:picChg chg="del">
          <ac:chgData name="Ashraf Alraie" userId="1dfc2808-a7c6-4a5e-a0f4-75990d76e384" providerId="ADAL" clId="{6EEE5A2B-53D2-4179-B017-9687B1E1807B}" dt="2024-03-18T06:41:06.823" v="412" actId="478"/>
          <ac:picMkLst>
            <pc:docMk/>
            <pc:sldMk cId="3587405530" sldId="532"/>
            <ac:picMk id="7" creationId="{436FDCF2-8B79-24FE-76B3-6D9B0C62672F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447433326" sldId="533"/>
        </pc:sldMkLst>
        <pc:spChg chg="add del">
          <ac:chgData name="Ashraf Alraie" userId="1dfc2808-a7c6-4a5e-a0f4-75990d76e384" providerId="ADAL" clId="{6EEE5A2B-53D2-4179-B017-9687B1E1807B}" dt="2024-03-18T09:18:12.002" v="793" actId="478"/>
          <ac:spMkLst>
            <pc:docMk/>
            <pc:sldMk cId="3447433326" sldId="533"/>
            <ac:spMk id="23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20T15:53:55.720" v="1034" actId="20577"/>
          <ac:spMkLst>
            <pc:docMk/>
            <pc:sldMk cId="3447433326" sldId="533"/>
            <ac:spMk id="24" creationId="{00000000-0000-0000-0000-000000000000}"/>
          </ac:spMkLst>
        </pc:spChg>
        <pc:picChg chg="del">
          <ac:chgData name="Ashraf Alraie" userId="1dfc2808-a7c6-4a5e-a0f4-75990d76e384" providerId="ADAL" clId="{6EEE5A2B-53D2-4179-B017-9687B1E1807B}" dt="2024-03-18T09:18:13.577" v="794" actId="478"/>
          <ac:picMkLst>
            <pc:docMk/>
            <pc:sldMk cId="3447433326" sldId="533"/>
            <ac:picMk id="3" creationId="{D662389B-9E89-C266-7DA6-9B93CB752713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447433326" sldId="533"/>
            <ac:picMk id="4" creationId="{8BC320A8-9D7F-3225-AB15-1B984B86FDDC}"/>
          </ac:picMkLst>
        </pc:picChg>
      </pc:sldChg>
      <pc:sldChg chg="addSp delSp modSp mod or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698062686" sldId="537"/>
        </pc:sldMkLst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698062686" sldId="537"/>
            <ac:picMk id="2" creationId="{79DED935-77E2-D13B-57EC-18239798780B}"/>
          </ac:picMkLst>
        </pc:picChg>
        <pc:picChg chg="del">
          <ac:chgData name="Ashraf Alraie" userId="1dfc2808-a7c6-4a5e-a0f4-75990d76e384" providerId="ADAL" clId="{6EEE5A2B-53D2-4179-B017-9687B1E1807B}" dt="2024-03-18T09:05:29.348" v="739" actId="478"/>
          <ac:picMkLst>
            <pc:docMk/>
            <pc:sldMk cId="698062686" sldId="537"/>
            <ac:picMk id="3" creationId="{6B24293E-A226-2BA5-B498-6564EF3AEAD6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698062686" sldId="537"/>
            <ac:picMk id="3" creationId="{BE713357-5C87-120B-7BC5-576030E303D4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2536008430" sldId="538"/>
        </pc:sldMkLst>
        <pc:picChg chg="del">
          <ac:chgData name="Ashraf Alraie" userId="1dfc2808-a7c6-4a5e-a0f4-75990d76e384" providerId="ADAL" clId="{6EEE5A2B-53D2-4179-B017-9687B1E1807B}" dt="2024-03-18T09:19:44.834" v="806" actId="478"/>
          <ac:picMkLst>
            <pc:docMk/>
            <pc:sldMk cId="2536008430" sldId="538"/>
            <ac:picMk id="2" creationId="{236CAB4F-B8B2-56C8-1940-D08547960B4E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2536008430" sldId="538"/>
            <ac:picMk id="3" creationId="{39EC8D89-C0DE-6489-5325-13D054D17F0E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3735994114" sldId="539"/>
        </pc:sldMkLst>
        <pc:spChg chg="mod">
          <ac:chgData name="Ashraf Alraie" userId="1dfc2808-a7c6-4a5e-a0f4-75990d76e384" providerId="ADAL" clId="{6EEE5A2B-53D2-4179-B017-9687B1E1807B}" dt="2024-03-18T06:51:02.222" v="654" actId="113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6EEE5A2B-53D2-4179-B017-9687B1E1807B}" dt="2024-03-18T06:13:27.034" v="24" actId="20577"/>
          <ac:spMkLst>
            <pc:docMk/>
            <pc:sldMk cId="3735994114" sldId="539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3735994114" sldId="539"/>
            <ac:picMk id="4" creationId="{414F5B25-5039-6593-1107-B9EF47F86F2B}"/>
          </ac:picMkLst>
        </pc:picChg>
        <pc:picChg chg="del">
          <ac:chgData name="Ashraf Alraie" userId="1dfc2808-a7c6-4a5e-a0f4-75990d76e384" providerId="ADAL" clId="{6EEE5A2B-53D2-4179-B017-9687B1E1807B}" dt="2024-03-18T06:47:47.014" v="517" actId="478"/>
          <ac:picMkLst>
            <pc:docMk/>
            <pc:sldMk cId="3735994114" sldId="539"/>
            <ac:picMk id="7" creationId="{4B384317-7C7C-7824-D0A8-E04AA7A2485E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735994114" sldId="539"/>
            <ac:picMk id="7" creationId="{ED213F5B-DAB6-3D1B-E808-A5E35ABBE901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815308286" sldId="557"/>
        </pc:sldMkLst>
        <pc:spChg chg="mod">
          <ac:chgData name="Ashraf Alraie" userId="1dfc2808-a7c6-4a5e-a0f4-75990d76e384" providerId="ADAL" clId="{6EEE5A2B-53D2-4179-B017-9687B1E1807B}" dt="2024-03-18T09:45:43.596" v="939" actId="20577"/>
          <ac:spMkLst>
            <pc:docMk/>
            <pc:sldMk cId="1815308286" sldId="557"/>
            <ac:spMk id="24" creationId="{FF905B65-17E8-172C-7C96-19037AC0CC5B}"/>
          </ac:spMkLst>
        </pc:spChg>
        <pc:picChg chg="del">
          <ac:chgData name="Ashraf Alraie" userId="1dfc2808-a7c6-4a5e-a0f4-75990d76e384" providerId="ADAL" clId="{6EEE5A2B-53D2-4179-B017-9687B1E1807B}" dt="2024-03-18T09:53:20.006" v="1010" actId="478"/>
          <ac:picMkLst>
            <pc:docMk/>
            <pc:sldMk cId="1815308286" sldId="557"/>
            <ac:picMk id="3" creationId="{24C25AB6-972B-AE55-E84E-30F0B00F7583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815308286" sldId="557"/>
            <ac:picMk id="4" creationId="{D2235481-CF9F-D82E-ACF5-4E60D319E3BC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1T18:51:40.127" v="1060"/>
        <pc:sldMkLst>
          <pc:docMk/>
          <pc:sldMk cId="3933325587" sldId="558"/>
        </pc:sldMkLst>
        <pc:spChg chg="mod">
          <ac:chgData name="Ashraf Alraie" userId="1dfc2808-a7c6-4a5e-a0f4-75990d76e384" providerId="ADAL" clId="{6EEE5A2B-53D2-4179-B017-9687B1E1807B}" dt="2024-03-18T09:53:52.985" v="1011" actId="255"/>
          <ac:spMkLst>
            <pc:docMk/>
            <pc:sldMk cId="3933325587" sldId="558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1T18:51:40.127" v="1060"/>
          <ac:picMkLst>
            <pc:docMk/>
            <pc:sldMk cId="3933325587" sldId="558"/>
            <ac:picMk id="3" creationId="{3EFB1E91-D19E-BB50-C3AB-56B28BA960BE}"/>
          </ac:picMkLst>
        </pc:picChg>
        <pc:picChg chg="del">
          <ac:chgData name="Ashraf Alraie" userId="1dfc2808-a7c6-4a5e-a0f4-75990d76e384" providerId="ADAL" clId="{6EEE5A2B-53D2-4179-B017-9687B1E1807B}" dt="2024-03-18T06:35:56.789" v="160" actId="478"/>
          <ac:picMkLst>
            <pc:docMk/>
            <pc:sldMk cId="3933325587" sldId="558"/>
            <ac:picMk id="4" creationId="{2480EDCF-5F93-683B-6431-8428C4B4C16A}"/>
          </ac:picMkLst>
        </pc:picChg>
        <pc:picChg chg="add mod">
          <ac:chgData name="Ashraf Alraie" userId="1dfc2808-a7c6-4a5e-a0f4-75990d76e384" providerId="ADAL" clId="{6EEE5A2B-53D2-4179-B017-9687B1E1807B}" dt="2024-03-21T18:51:40.127" v="1060"/>
          <ac:picMkLst>
            <pc:docMk/>
            <pc:sldMk cId="3933325587" sldId="558"/>
            <ac:picMk id="4" creationId="{97684188-4723-3ED7-9C85-6DBC14A27D23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1T18:51:40.127" v="1060"/>
        <pc:sldMkLst>
          <pc:docMk/>
          <pc:sldMk cId="0" sldId="559"/>
        </pc:sldMkLst>
        <pc:spChg chg="mod">
          <ac:chgData name="Ashraf Alraie" userId="1dfc2808-a7c6-4a5e-a0f4-75990d76e384" providerId="ADAL" clId="{6EEE5A2B-53D2-4179-B017-9687B1E1807B}" dt="2024-03-18T06:12:28.969" v="1" actId="20577"/>
          <ac:spMkLst>
            <pc:docMk/>
            <pc:sldMk cId="0" sldId="559"/>
            <ac:spMk id="10" creationId="{00000000-0000-0000-0000-000000000000}"/>
          </ac:spMkLst>
        </pc:spChg>
        <pc:picChg chg="add del mod">
          <ac:chgData name="Ashraf Alraie" userId="1dfc2808-a7c6-4a5e-a0f4-75990d76e384" providerId="ADAL" clId="{6EEE5A2B-53D2-4179-B017-9687B1E1807B}" dt="2024-03-21T18:51:40.127" v="1060"/>
          <ac:picMkLst>
            <pc:docMk/>
            <pc:sldMk cId="0" sldId="559"/>
            <ac:picMk id="11" creationId="{FD4C4BBD-84CA-2BB6-6383-8EB1EA0578E5}"/>
          </ac:picMkLst>
        </pc:picChg>
        <pc:picChg chg="add mod">
          <ac:chgData name="Ashraf Alraie" userId="1dfc2808-a7c6-4a5e-a0f4-75990d76e384" providerId="ADAL" clId="{6EEE5A2B-53D2-4179-B017-9687B1E1807B}" dt="2024-03-21T18:51:40.127" v="1060"/>
          <ac:picMkLst>
            <pc:docMk/>
            <pc:sldMk cId="0" sldId="559"/>
            <ac:picMk id="14" creationId="{1B956D30-A478-CD24-4C54-DF248E43D97A}"/>
          </ac:picMkLst>
        </pc:picChg>
        <pc:picChg chg="del">
          <ac:chgData name="Ashraf Alraie" userId="1dfc2808-a7c6-4a5e-a0f4-75990d76e384" providerId="ADAL" clId="{6EEE5A2B-53D2-4179-B017-9687B1E1807B}" dt="2024-03-18T06:36:00.351" v="161" actId="478"/>
          <ac:picMkLst>
            <pc:docMk/>
            <pc:sldMk cId="0" sldId="559"/>
            <ac:picMk id="14" creationId="{96F2608A-64D1-AADA-8404-82AFE251AAAB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4045908792" sldId="560"/>
        </pc:sldMkLst>
        <pc:spChg chg="add">
          <ac:chgData name="Ashraf Alraie" userId="1dfc2808-a7c6-4a5e-a0f4-75990d76e384" providerId="ADAL" clId="{6EEE5A2B-53D2-4179-B017-9687B1E1807B}" dt="2024-03-18T09:02:53.712" v="670"/>
          <ac:spMkLst>
            <pc:docMk/>
            <pc:sldMk cId="4045908792" sldId="560"/>
            <ac:spMk id="4" creationId="{32F5A66E-8D63-F710-A609-B95AB48ADFCE}"/>
          </ac:spMkLst>
        </pc:spChg>
        <pc:spChg chg="add">
          <ac:chgData name="Ashraf Alraie" userId="1dfc2808-a7c6-4a5e-a0f4-75990d76e384" providerId="ADAL" clId="{6EEE5A2B-53D2-4179-B017-9687B1E1807B}" dt="2024-03-18T09:02:53.712" v="670"/>
          <ac:spMkLst>
            <pc:docMk/>
            <pc:sldMk cId="4045908792" sldId="560"/>
            <ac:spMk id="9" creationId="{B1CD3FA1-4B88-41D1-2082-96C83FE7AF53}"/>
          </ac:spMkLst>
        </pc:spChg>
        <pc:spChg chg="add">
          <ac:chgData name="Ashraf Alraie" userId="1dfc2808-a7c6-4a5e-a0f4-75990d76e384" providerId="ADAL" clId="{6EEE5A2B-53D2-4179-B017-9687B1E1807B}" dt="2024-03-18T09:03:01.167" v="671"/>
          <ac:spMkLst>
            <pc:docMk/>
            <pc:sldMk cId="4045908792" sldId="560"/>
            <ac:spMk id="10" creationId="{BE929468-C9B9-284D-9689-04A598CDAEE8}"/>
          </ac:spMkLst>
        </pc:spChg>
        <pc:spChg chg="add">
          <ac:chgData name="Ashraf Alraie" userId="1dfc2808-a7c6-4a5e-a0f4-75990d76e384" providerId="ADAL" clId="{6EEE5A2B-53D2-4179-B017-9687B1E1807B}" dt="2024-03-18T09:03:01.167" v="671"/>
          <ac:spMkLst>
            <pc:docMk/>
            <pc:sldMk cId="4045908792" sldId="560"/>
            <ac:spMk id="11" creationId="{7A56B955-1FC4-D313-49FD-C43FA4620945}"/>
          </ac:spMkLst>
        </pc:spChg>
        <pc:spChg chg="add">
          <ac:chgData name="Ashraf Alraie" userId="1dfc2808-a7c6-4a5e-a0f4-75990d76e384" providerId="ADAL" clId="{6EEE5A2B-53D2-4179-B017-9687B1E1807B}" dt="2024-03-18T09:03:08.042" v="674"/>
          <ac:spMkLst>
            <pc:docMk/>
            <pc:sldMk cId="4045908792" sldId="560"/>
            <ac:spMk id="12" creationId="{7F03BFC0-2D19-BE6C-3552-A6EFBD41B0D9}"/>
          </ac:spMkLst>
        </pc:spChg>
        <pc:spChg chg="add">
          <ac:chgData name="Ashraf Alraie" userId="1dfc2808-a7c6-4a5e-a0f4-75990d76e384" providerId="ADAL" clId="{6EEE5A2B-53D2-4179-B017-9687B1E1807B}" dt="2024-03-18T09:03:08.042" v="674"/>
          <ac:spMkLst>
            <pc:docMk/>
            <pc:sldMk cId="4045908792" sldId="560"/>
            <ac:spMk id="13" creationId="{2F6F374E-8B69-1DD6-52AA-499FBD1FB85A}"/>
          </ac:spMkLst>
        </pc:spChg>
        <pc:spChg chg="add del mod">
          <ac:chgData name="Ashraf Alraie" userId="1dfc2808-a7c6-4a5e-a0f4-75990d76e384" providerId="ADAL" clId="{6EEE5A2B-53D2-4179-B017-9687B1E1807B}" dt="2024-03-18T09:05:20.979" v="738"/>
          <ac:spMkLst>
            <pc:docMk/>
            <pc:sldMk cId="4045908792" sldId="560"/>
            <ac:spMk id="14" creationId="{F9323AAA-859F-01DC-9C07-26B7763FECBC}"/>
          </ac:spMkLst>
        </pc:spChg>
        <pc:spChg chg="add">
          <ac:chgData name="Ashraf Alraie" userId="1dfc2808-a7c6-4a5e-a0f4-75990d76e384" providerId="ADAL" clId="{6EEE5A2B-53D2-4179-B017-9687B1E1807B}" dt="2024-03-18T09:03:11.709" v="677"/>
          <ac:spMkLst>
            <pc:docMk/>
            <pc:sldMk cId="4045908792" sldId="560"/>
            <ac:spMk id="15" creationId="{C8222C26-523B-5FC5-0DE8-CA25CF1A3E2D}"/>
          </ac:spMkLst>
        </pc:spChg>
        <pc:spChg chg="mod">
          <ac:chgData name="Ashraf Alraie" userId="1dfc2808-a7c6-4a5e-a0f4-75990d76e384" providerId="ADAL" clId="{6EEE5A2B-53D2-4179-B017-9687B1E1807B}" dt="2024-03-18T09:05:18.742" v="735" actId="20577"/>
          <ac:spMkLst>
            <pc:docMk/>
            <pc:sldMk cId="4045908792" sldId="560"/>
            <ac:spMk id="31" creationId="{895028E9-BB35-2DC9-68C1-676F711A6A72}"/>
          </ac:spMkLst>
        </pc:spChg>
        <pc:spChg chg="mod">
          <ac:chgData name="Ashraf Alraie" userId="1dfc2808-a7c6-4a5e-a0f4-75990d76e384" providerId="ADAL" clId="{6EEE5A2B-53D2-4179-B017-9687B1E1807B}" dt="2024-03-18T06:13:36.082" v="28" actId="20577"/>
          <ac:spMkLst>
            <pc:docMk/>
            <pc:sldMk cId="4045908792" sldId="560"/>
            <ac:spMk id="34" creationId="{3E8583E5-276E-6F98-5D65-EB0B6152DB03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4045908792" sldId="560"/>
            <ac:picMk id="4" creationId="{416B5AB5-250D-2C66-93FD-F69701BB3030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4045908792" sldId="560"/>
            <ac:picMk id="7" creationId="{80ACAC77-B5C2-BCAF-37C4-ACB2972BBFCC}"/>
          </ac:picMkLst>
        </pc:picChg>
        <pc:picChg chg="del">
          <ac:chgData name="Ashraf Alraie" userId="1dfc2808-a7c6-4a5e-a0f4-75990d76e384" providerId="ADAL" clId="{6EEE5A2B-53D2-4179-B017-9687B1E1807B}" dt="2024-03-18T09:05:20.979" v="736" actId="478"/>
          <ac:picMkLst>
            <pc:docMk/>
            <pc:sldMk cId="4045908792" sldId="560"/>
            <ac:picMk id="7" creationId="{DF080196-0043-A037-8676-F500689EB782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312021545" sldId="561"/>
        </pc:sldMkLst>
        <pc:spChg chg="mod">
          <ac:chgData name="Ashraf Alraie" userId="1dfc2808-a7c6-4a5e-a0f4-75990d76e384" providerId="ADAL" clId="{6EEE5A2B-53D2-4179-B017-9687B1E1807B}" dt="2024-03-18T09:33:16.854" v="846" actId="113"/>
          <ac:spMkLst>
            <pc:docMk/>
            <pc:sldMk cId="1312021545" sldId="561"/>
            <ac:spMk id="24" creationId="{ED73F9DF-73EC-7615-67E3-39AEEE452C18}"/>
          </ac:spMkLst>
        </pc:spChg>
        <pc:spChg chg="mod">
          <ac:chgData name="Ashraf Alraie" userId="1dfc2808-a7c6-4a5e-a0f4-75990d76e384" providerId="ADAL" clId="{6EEE5A2B-53D2-4179-B017-9687B1E1807B}" dt="2024-03-18T09:33:08.511" v="843" actId="1076"/>
          <ac:spMkLst>
            <pc:docMk/>
            <pc:sldMk cId="1312021545" sldId="561"/>
            <ac:spMk id="25" creationId="{57694C56-2A1B-1673-D228-2347878906F5}"/>
          </ac:spMkLst>
        </pc:spChg>
        <pc:picChg chg="del">
          <ac:chgData name="Ashraf Alraie" userId="1dfc2808-a7c6-4a5e-a0f4-75990d76e384" providerId="ADAL" clId="{6EEE5A2B-53D2-4179-B017-9687B1E1807B}" dt="2024-03-18T09:19:49.352" v="807" actId="478"/>
          <ac:picMkLst>
            <pc:docMk/>
            <pc:sldMk cId="1312021545" sldId="561"/>
            <ac:picMk id="3" creationId="{66D49722-02DC-7070-0965-A2867D23FE83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312021545" sldId="561"/>
            <ac:picMk id="4" creationId="{8023E9F5-A9A5-71E0-569C-55D2D2444E0B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2013794167" sldId="563"/>
        </pc:sldMkLst>
        <pc:spChg chg="mod">
          <ac:chgData name="Ashraf Alraie" userId="1dfc2808-a7c6-4a5e-a0f4-75990d76e384" providerId="ADAL" clId="{6EEE5A2B-53D2-4179-B017-9687B1E1807B}" dt="2024-03-18T09:46:24.610" v="945" actId="255"/>
          <ac:spMkLst>
            <pc:docMk/>
            <pc:sldMk cId="2013794167" sldId="563"/>
            <ac:spMk id="24" creationId="{7809A302-A21A-0F9C-90DD-E46E760F3A7E}"/>
          </ac:spMkLst>
        </pc:spChg>
        <pc:picChg chg="del">
          <ac:chgData name="Ashraf Alraie" userId="1dfc2808-a7c6-4a5e-a0f4-75990d76e384" providerId="ADAL" clId="{6EEE5A2B-53D2-4179-B017-9687B1E1807B}" dt="2024-03-18T09:53:17.848" v="1009" actId="478"/>
          <ac:picMkLst>
            <pc:docMk/>
            <pc:sldMk cId="2013794167" sldId="563"/>
            <ac:picMk id="3" creationId="{B7948516-E44F-7D04-CF66-A0DB64AA67CB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2013794167" sldId="563"/>
            <ac:picMk id="4" creationId="{FAA9E583-0C74-88B0-0C0D-6E1CBD4CED90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638750569" sldId="565"/>
        </pc:sldMkLst>
        <pc:spChg chg="mod">
          <ac:chgData name="Ashraf Alraie" userId="1dfc2808-a7c6-4a5e-a0f4-75990d76e384" providerId="ADAL" clId="{6EEE5A2B-53D2-4179-B017-9687B1E1807B}" dt="2024-03-18T09:46:46.458" v="948" actId="2711"/>
          <ac:spMkLst>
            <pc:docMk/>
            <pc:sldMk cId="3638750569" sldId="565"/>
            <ac:spMk id="24" creationId="{00592BC2-423D-25BC-0B36-34F2B6823DD6}"/>
          </ac:spMkLst>
        </pc:spChg>
        <pc:picChg chg="del">
          <ac:chgData name="Ashraf Alraie" userId="1dfc2808-a7c6-4a5e-a0f4-75990d76e384" providerId="ADAL" clId="{6EEE5A2B-53D2-4179-B017-9687B1E1807B}" dt="2024-03-18T09:53:14.091" v="1008" actId="478"/>
          <ac:picMkLst>
            <pc:docMk/>
            <pc:sldMk cId="3638750569" sldId="565"/>
            <ac:picMk id="3" creationId="{AA8F53DC-F269-A1DD-6453-7D10A6575B6C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638750569" sldId="565"/>
            <ac:picMk id="4" creationId="{253FCDB1-4670-44B4-3E7D-E002FCF73E8E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035970619" sldId="566"/>
        </pc:sldMkLst>
        <pc:spChg chg="add mod">
          <ac:chgData name="Ashraf Alraie" userId="1dfc2808-a7c6-4a5e-a0f4-75990d76e384" providerId="ADAL" clId="{6EEE5A2B-53D2-4179-B017-9687B1E1807B}" dt="2024-03-18T09:48:00.704" v="953" actId="20577"/>
          <ac:spMkLst>
            <pc:docMk/>
            <pc:sldMk cId="3035970619" sldId="566"/>
            <ac:spMk id="4" creationId="{8DDCC738-3B8F-2FC1-A9CD-A072B80838BE}"/>
          </ac:spMkLst>
        </pc:spChg>
        <pc:spChg chg="add mod">
          <ac:chgData name="Ashraf Alraie" userId="1dfc2808-a7c6-4a5e-a0f4-75990d76e384" providerId="ADAL" clId="{6EEE5A2B-53D2-4179-B017-9687B1E1807B}" dt="2024-03-18T09:48:03.698" v="954" actId="6549"/>
          <ac:spMkLst>
            <pc:docMk/>
            <pc:sldMk cId="3035970619" sldId="566"/>
            <ac:spMk id="6" creationId="{AB94DA9C-6F65-2ABB-741E-22B640483847}"/>
          </ac:spMkLst>
        </pc:spChg>
        <pc:spChg chg="mod">
          <ac:chgData name="Ashraf Alraie" userId="1dfc2808-a7c6-4a5e-a0f4-75990d76e384" providerId="ADAL" clId="{6EEE5A2B-53D2-4179-B017-9687B1E1807B}" dt="2024-03-18T09:49:42.057" v="970" actId="2710"/>
          <ac:spMkLst>
            <pc:docMk/>
            <pc:sldMk cId="3035970619" sldId="566"/>
            <ac:spMk id="24" creationId="{D5FC5FEC-6EDC-4CF2-13DF-015382E73683}"/>
          </ac:spMkLst>
        </pc:spChg>
        <pc:picChg chg="del">
          <ac:chgData name="Ashraf Alraie" userId="1dfc2808-a7c6-4a5e-a0f4-75990d76e384" providerId="ADAL" clId="{6EEE5A2B-53D2-4179-B017-9687B1E1807B}" dt="2024-03-18T09:53:10.444" v="1007" actId="478"/>
          <ac:picMkLst>
            <pc:docMk/>
            <pc:sldMk cId="3035970619" sldId="566"/>
            <ac:picMk id="3" creationId="{1E160DF7-0147-E918-54E9-1484F1504CD6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035970619" sldId="566"/>
            <ac:picMk id="7" creationId="{0218DFFF-D0AE-FA08-D10A-76F67B5480F6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169816825" sldId="571"/>
        </pc:sldMkLst>
        <pc:spChg chg="mod">
          <ac:chgData name="Ashraf Alraie" userId="1dfc2808-a7c6-4a5e-a0f4-75990d76e384" providerId="ADAL" clId="{6EEE5A2B-53D2-4179-B017-9687B1E1807B}" dt="2024-03-18T09:45:21.428" v="912" actId="1076"/>
          <ac:spMkLst>
            <pc:docMk/>
            <pc:sldMk cId="1169816825" sldId="571"/>
            <ac:spMk id="31" creationId="{8082C09F-C075-6F16-8051-0E548A448A0B}"/>
          </ac:spMkLst>
        </pc:spChg>
        <pc:spChg chg="mod">
          <ac:chgData name="Ashraf Alraie" userId="1dfc2808-a7c6-4a5e-a0f4-75990d76e384" providerId="ADAL" clId="{6EEE5A2B-53D2-4179-B017-9687B1E1807B}" dt="2024-03-18T06:30:10.760" v="44" actId="20577"/>
          <ac:spMkLst>
            <pc:docMk/>
            <pc:sldMk cId="1169816825" sldId="571"/>
            <ac:spMk id="34" creationId="{3CF792E2-0830-8BD4-6A5F-587F0E78C531}"/>
          </ac:spMkLst>
        </pc:spChg>
        <pc:picChg chg="del">
          <ac:chgData name="Ashraf Alraie" userId="1dfc2808-a7c6-4a5e-a0f4-75990d76e384" providerId="ADAL" clId="{6EEE5A2B-53D2-4179-B017-9687B1E1807B}" dt="2024-03-18T09:33:47.340" v="851" actId="478"/>
          <ac:picMkLst>
            <pc:docMk/>
            <pc:sldMk cId="1169816825" sldId="571"/>
            <ac:picMk id="4" creationId="{85564F11-CB12-E3FD-4228-9B268BE9442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169816825" sldId="571"/>
            <ac:picMk id="7" creationId="{EFD08801-6A39-4024-F6C2-C6C7AC74BF5D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681244934" sldId="578"/>
        </pc:sldMkLst>
        <pc:spChg chg="mod">
          <ac:chgData name="Ashraf Alraie" userId="1dfc2808-a7c6-4a5e-a0f4-75990d76e384" providerId="ADAL" clId="{6EEE5A2B-53D2-4179-B017-9687B1E1807B}" dt="2024-03-18T06:29:59.020" v="40" actId="20577"/>
          <ac:spMkLst>
            <pc:docMk/>
            <pc:sldMk cId="3681244934" sldId="578"/>
            <ac:spMk id="6" creationId="{1511E32E-D6FE-5B8B-84B4-DB87E3346FDD}"/>
          </ac:spMkLst>
        </pc:spChg>
        <pc:spChg chg="mod">
          <ac:chgData name="Ashraf Alraie" userId="1dfc2808-a7c6-4a5e-a0f4-75990d76e384" providerId="ADAL" clId="{6EEE5A2B-53D2-4179-B017-9687B1E1807B}" dt="2024-03-18T09:42:56.579" v="887" actId="2711"/>
          <ac:spMkLst>
            <pc:docMk/>
            <pc:sldMk cId="3681244934" sldId="578"/>
            <ac:spMk id="24" creationId="{D51AAD72-3E43-E99D-183C-B4D6EA420B79}"/>
          </ac:spMkLst>
        </pc:spChg>
        <pc:picChg chg="del">
          <ac:chgData name="Ashraf Alraie" userId="1dfc2808-a7c6-4a5e-a0f4-75990d76e384" providerId="ADAL" clId="{6EEE5A2B-53D2-4179-B017-9687B1E1807B}" dt="2024-03-18T09:33:32.966" v="847" actId="478"/>
          <ac:picMkLst>
            <pc:docMk/>
            <pc:sldMk cId="3681244934" sldId="578"/>
            <ac:picMk id="7" creationId="{98E11276-76BB-5594-8426-3A8C2F78B706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681244934" sldId="578"/>
            <ac:picMk id="8" creationId="{6391C546-4796-EC3E-C01E-92A69D95CEC0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940373430" sldId="579"/>
        </pc:sldMkLst>
        <pc:spChg chg="mod">
          <ac:chgData name="Ashraf Alraie" userId="1dfc2808-a7c6-4a5e-a0f4-75990d76e384" providerId="ADAL" clId="{6EEE5A2B-53D2-4179-B017-9687B1E1807B}" dt="2024-03-18T06:30:03.028" v="42" actId="20577"/>
          <ac:spMkLst>
            <pc:docMk/>
            <pc:sldMk cId="940373430" sldId="579"/>
            <ac:spMk id="6" creationId="{532D3E46-00E2-A535-0500-E2FE4EF5EDFA}"/>
          </ac:spMkLst>
        </pc:spChg>
        <pc:spChg chg="mod">
          <ac:chgData name="Ashraf Alraie" userId="1dfc2808-a7c6-4a5e-a0f4-75990d76e384" providerId="ADAL" clId="{6EEE5A2B-53D2-4179-B017-9687B1E1807B}" dt="2024-03-18T09:43:50.087" v="894" actId="2711"/>
          <ac:spMkLst>
            <pc:docMk/>
            <pc:sldMk cId="940373430" sldId="579"/>
            <ac:spMk id="24" creationId="{623A1AF0-1A89-473D-AB23-7B91B73BFA89}"/>
          </ac:spMkLst>
        </pc:spChg>
        <pc:picChg chg="del">
          <ac:chgData name="Ashraf Alraie" userId="1dfc2808-a7c6-4a5e-a0f4-75990d76e384" providerId="ADAL" clId="{6EEE5A2B-53D2-4179-B017-9687B1E1807B}" dt="2024-03-18T09:33:37.528" v="848" actId="478"/>
          <ac:picMkLst>
            <pc:docMk/>
            <pc:sldMk cId="940373430" sldId="579"/>
            <ac:picMk id="7" creationId="{295A485D-CA6C-D0E4-0E48-72E8E9440BD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940373430" sldId="579"/>
            <ac:picMk id="8" creationId="{C4F18E76-1953-25D4-DD65-EDC6A2A70156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198566719" sldId="580"/>
        </pc:sldMkLst>
        <pc:spChg chg="mod">
          <ac:chgData name="Ashraf Alraie" userId="1dfc2808-a7c6-4a5e-a0f4-75990d76e384" providerId="ADAL" clId="{6EEE5A2B-53D2-4179-B017-9687B1E1807B}" dt="2024-03-18T09:50:17.423" v="980" actId="2710"/>
          <ac:spMkLst>
            <pc:docMk/>
            <pc:sldMk cId="3198566719" sldId="580"/>
            <ac:spMk id="24" creationId="{9E184C10-4922-2C21-7F80-6CC48AC57913}"/>
          </ac:spMkLst>
        </pc:spChg>
        <pc:picChg chg="del">
          <ac:chgData name="Ashraf Alraie" userId="1dfc2808-a7c6-4a5e-a0f4-75990d76e384" providerId="ADAL" clId="{6EEE5A2B-53D2-4179-B017-9687B1E1807B}" dt="2024-03-18T09:53:04.675" v="1005" actId="478"/>
          <ac:picMkLst>
            <pc:docMk/>
            <pc:sldMk cId="3198566719" sldId="580"/>
            <ac:picMk id="3" creationId="{D50F6867-7347-C856-72AA-1D45DE3EC79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198566719" sldId="580"/>
            <ac:picMk id="4" creationId="{E84D9FC7-A029-D66B-40FA-3B0778025D9C}"/>
          </ac:picMkLst>
        </pc:picChg>
      </pc:sldChg>
      <pc:sldChg chg="addSp modSp del mod">
        <pc:chgData name="Ashraf Alraie" userId="1dfc2808-a7c6-4a5e-a0f4-75990d76e384" providerId="ADAL" clId="{6EEE5A2B-53D2-4179-B017-9687B1E1807B}" dt="2024-03-18T09:51:11.453" v="990" actId="47"/>
        <pc:sldMkLst>
          <pc:docMk/>
          <pc:sldMk cId="309896054" sldId="581"/>
        </pc:sldMkLst>
        <pc:spChg chg="mod">
          <ac:chgData name="Ashraf Alraie" userId="1dfc2808-a7c6-4a5e-a0f4-75990d76e384" providerId="ADAL" clId="{6EEE5A2B-53D2-4179-B017-9687B1E1807B}" dt="2024-03-18T06:30:30.642" v="52" actId="20577"/>
          <ac:spMkLst>
            <pc:docMk/>
            <pc:sldMk cId="309896054" sldId="581"/>
            <ac:spMk id="6" creationId="{2CF232EE-9E78-FD89-6DBD-0480C18E87C2}"/>
          </ac:spMkLst>
        </pc:spChg>
        <pc:spChg chg="add">
          <ac:chgData name="Ashraf Alraie" userId="1dfc2808-a7c6-4a5e-a0f4-75990d76e384" providerId="ADAL" clId="{6EEE5A2B-53D2-4179-B017-9687B1E1807B}" dt="2024-03-18T09:48:39.045" v="959"/>
          <ac:spMkLst>
            <pc:docMk/>
            <pc:sldMk cId="309896054" sldId="581"/>
            <ac:spMk id="8" creationId="{83C3FAAB-D60F-D475-E1EC-D08053DA63C4}"/>
          </ac:spMkLst>
        </pc:spChg>
        <pc:spChg chg="add">
          <ac:chgData name="Ashraf Alraie" userId="1dfc2808-a7c6-4a5e-a0f4-75990d76e384" providerId="ADAL" clId="{6EEE5A2B-53D2-4179-B017-9687B1E1807B}" dt="2024-03-18T09:48:39.045" v="959"/>
          <ac:spMkLst>
            <pc:docMk/>
            <pc:sldMk cId="309896054" sldId="581"/>
            <ac:spMk id="9" creationId="{83B72D2E-234F-8796-6DEC-29D8058D4E4D}"/>
          </ac:spMkLst>
        </pc:sp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552497944" sldId="585"/>
        </pc:sldMkLst>
        <pc:spChg chg="mod">
          <ac:chgData name="Ashraf Alraie" userId="1dfc2808-a7c6-4a5e-a0f4-75990d76e384" providerId="ADAL" clId="{6EEE5A2B-53D2-4179-B017-9687B1E1807B}" dt="2024-03-18T06:30:15.513" v="46" actId="20577"/>
          <ac:spMkLst>
            <pc:docMk/>
            <pc:sldMk cId="1552497944" sldId="585"/>
            <ac:spMk id="6" creationId="{9E4BF22A-05EB-178A-4FC0-3AB4DF92112F}"/>
          </ac:spMkLst>
        </pc:spChg>
        <pc:spChg chg="mod">
          <ac:chgData name="Ashraf Alraie" userId="1dfc2808-a7c6-4a5e-a0f4-75990d76e384" providerId="ADAL" clId="{6EEE5A2B-53D2-4179-B017-9687B1E1807B}" dt="2024-03-18T09:44:48.071" v="905" actId="1076"/>
          <ac:spMkLst>
            <pc:docMk/>
            <pc:sldMk cId="1552497944" sldId="585"/>
            <ac:spMk id="24" creationId="{C71B7C02-9D5D-D3FF-CA08-55B668997AD1}"/>
          </ac:spMkLst>
        </pc:spChg>
        <pc:spChg chg="mod">
          <ac:chgData name="Ashraf Alraie" userId="1dfc2808-a7c6-4a5e-a0f4-75990d76e384" providerId="ADAL" clId="{6EEE5A2B-53D2-4179-B017-9687B1E1807B}" dt="2024-03-18T09:44:45.763" v="904" actId="1076"/>
          <ac:spMkLst>
            <pc:docMk/>
            <pc:sldMk cId="1552497944" sldId="585"/>
            <ac:spMk id="25" creationId="{18DD8758-E6C8-27C9-DA7E-E56804A45B4D}"/>
          </ac:spMkLst>
        </pc:spChg>
        <pc:picChg chg="del">
          <ac:chgData name="Ashraf Alraie" userId="1dfc2808-a7c6-4a5e-a0f4-75990d76e384" providerId="ADAL" clId="{6EEE5A2B-53D2-4179-B017-9687B1E1807B}" dt="2024-03-18T09:33:44.063" v="850" actId="478"/>
          <ac:picMkLst>
            <pc:docMk/>
            <pc:sldMk cId="1552497944" sldId="585"/>
            <ac:picMk id="7" creationId="{6430AF86-2170-7D87-8AA4-61634121EA69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552497944" sldId="585"/>
            <ac:picMk id="8" creationId="{FE01F62E-CFC9-8161-69FE-007ACCAF306C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522010837" sldId="588"/>
        </pc:sldMkLst>
        <pc:spChg chg="mod">
          <ac:chgData name="Ashraf Alraie" userId="1dfc2808-a7c6-4a5e-a0f4-75990d76e384" providerId="ADAL" clId="{6EEE5A2B-53D2-4179-B017-9687B1E1807B}" dt="2024-03-18T06:13:01.650" v="12" actId="20577"/>
          <ac:spMkLst>
            <pc:docMk/>
            <pc:sldMk cId="522010837" sldId="588"/>
            <ac:spMk id="10" creationId="{ECAEE3E9-FFEC-4A1C-BE92-01566FCC0E98}"/>
          </ac:spMkLst>
        </pc:spChg>
        <pc:spChg chg="mod">
          <ac:chgData name="Ashraf Alraie" userId="1dfc2808-a7c6-4a5e-a0f4-75990d76e384" providerId="ADAL" clId="{6EEE5A2B-53D2-4179-B017-9687B1E1807B}" dt="2024-03-20T15:40:30.508" v="1026" actId="20577"/>
          <ac:spMkLst>
            <pc:docMk/>
            <pc:sldMk cId="522010837" sldId="588"/>
            <ac:spMk id="48" creationId="{09EA89BE-CF35-AC6E-1043-4E75ABA36658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522010837" sldId="588"/>
            <ac:picMk id="2" creationId="{855B6ACC-C3D1-BF84-FE23-89982CAF7603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522010837" sldId="588"/>
            <ac:picMk id="3" creationId="{A1A911EE-4E77-4143-444B-6FCF93305CF0}"/>
          </ac:picMkLst>
        </pc:picChg>
        <pc:picChg chg="del">
          <ac:chgData name="Ashraf Alraie" userId="1dfc2808-a7c6-4a5e-a0f4-75990d76e384" providerId="ADAL" clId="{6EEE5A2B-53D2-4179-B017-9687B1E1807B}" dt="2024-03-18T06:40:05.843" v="389" actId="478"/>
          <ac:picMkLst>
            <pc:docMk/>
            <pc:sldMk cId="522010837" sldId="588"/>
            <ac:picMk id="3" creationId="{DC7298C2-32B0-3AE6-9368-6498CD89B50C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3419065222" sldId="589"/>
        </pc:sldMkLst>
        <pc:spChg chg="mod">
          <ac:chgData name="Ashraf Alraie" userId="1dfc2808-a7c6-4a5e-a0f4-75990d76e384" providerId="ADAL" clId="{6EEE5A2B-53D2-4179-B017-9687B1E1807B}" dt="2024-03-18T06:47:36.723" v="515" actId="1076"/>
          <ac:spMkLst>
            <pc:docMk/>
            <pc:sldMk cId="3419065222" sldId="589"/>
            <ac:spMk id="31" creationId="{A2226C71-425D-FCF7-7CE0-77464F414C8D}"/>
          </ac:spMkLst>
        </pc:spChg>
        <pc:spChg chg="mod">
          <ac:chgData name="Ashraf Alraie" userId="1dfc2808-a7c6-4a5e-a0f4-75990d76e384" providerId="ADAL" clId="{6EEE5A2B-53D2-4179-B017-9687B1E1807B}" dt="2024-03-18T06:13:23.187" v="22" actId="20577"/>
          <ac:spMkLst>
            <pc:docMk/>
            <pc:sldMk cId="3419065222" sldId="589"/>
            <ac:spMk id="34" creationId="{45392070-1E7A-7C3B-EEA4-7A29D6A7228C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3419065222" sldId="589"/>
            <ac:picMk id="4" creationId="{B889030F-072B-EE40-F451-14770FCD89B6}"/>
          </ac:picMkLst>
        </pc:picChg>
        <pc:picChg chg="del">
          <ac:chgData name="Ashraf Alraie" userId="1dfc2808-a7c6-4a5e-a0f4-75990d76e384" providerId="ADAL" clId="{6EEE5A2B-53D2-4179-B017-9687B1E1807B}" dt="2024-03-18T06:47:38.509" v="516" actId="478"/>
          <ac:picMkLst>
            <pc:docMk/>
            <pc:sldMk cId="3419065222" sldId="589"/>
            <ac:picMk id="7" creationId="{26004CCA-1CA2-D527-0436-41D3EAB86063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419065222" sldId="589"/>
            <ac:picMk id="7" creationId="{4F1D766E-24B8-A538-5905-D33DD35DA555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2055749526" sldId="590"/>
        </pc:sldMkLst>
        <pc:spChg chg="mod">
          <ac:chgData name="Ashraf Alraie" userId="1dfc2808-a7c6-4a5e-a0f4-75990d76e384" providerId="ADAL" clId="{6EEE5A2B-53D2-4179-B017-9687B1E1807B}" dt="2024-03-20T15:44:31.768" v="1027" actId="20577"/>
          <ac:spMkLst>
            <pc:docMk/>
            <pc:sldMk cId="2055749526" sldId="590"/>
            <ac:spMk id="31" creationId="{EF647CAB-B734-4E5E-C973-0BF931235394}"/>
          </ac:spMkLst>
        </pc:spChg>
        <pc:spChg chg="mod">
          <ac:chgData name="Ashraf Alraie" userId="1dfc2808-a7c6-4a5e-a0f4-75990d76e384" providerId="ADAL" clId="{6EEE5A2B-53D2-4179-B017-9687B1E1807B}" dt="2024-03-18T06:13:11.021" v="16" actId="20577"/>
          <ac:spMkLst>
            <pc:docMk/>
            <pc:sldMk cId="2055749526" sldId="590"/>
            <ac:spMk id="34" creationId="{E9CC0E93-5F91-5F0F-FEBD-487735A6A0FA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2055749526" sldId="590"/>
            <ac:picMk id="4" creationId="{37187B4C-9C8B-F930-53CE-72945FBD3DB4}"/>
          </ac:picMkLst>
        </pc:picChg>
        <pc:picChg chg="del">
          <ac:chgData name="Ashraf Alraie" userId="1dfc2808-a7c6-4a5e-a0f4-75990d76e384" providerId="ADAL" clId="{6EEE5A2B-53D2-4179-B017-9687B1E1807B}" dt="2024-03-18T06:43:46.554" v="491" actId="478"/>
          <ac:picMkLst>
            <pc:docMk/>
            <pc:sldMk cId="2055749526" sldId="590"/>
            <ac:picMk id="7" creationId="{08B85D0C-4110-E025-20B3-C747CD7F0344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2055749526" sldId="590"/>
            <ac:picMk id="7" creationId="{CAFAF717-C369-21CA-0435-8ADCD848E7B7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920653868" sldId="591"/>
        </pc:sldMkLst>
        <pc:spChg chg="mod">
          <ac:chgData name="Ashraf Alraie" userId="1dfc2808-a7c6-4a5e-a0f4-75990d76e384" providerId="ADAL" clId="{6EEE5A2B-53D2-4179-B017-9687B1E1807B}" dt="2024-03-18T09:28:34.846" v="810" actId="20577"/>
          <ac:spMkLst>
            <pc:docMk/>
            <pc:sldMk cId="920653868" sldId="591"/>
            <ac:spMk id="31" creationId="{DAF0D7DB-8EFF-3B52-665E-D64AE4CDD05E}"/>
          </ac:spMkLst>
        </pc:spChg>
        <pc:spChg chg="mod">
          <ac:chgData name="Ashraf Alraie" userId="1dfc2808-a7c6-4a5e-a0f4-75990d76e384" providerId="ADAL" clId="{6EEE5A2B-53D2-4179-B017-9687B1E1807B}" dt="2024-03-18T06:29:52.362" v="38" actId="20577"/>
          <ac:spMkLst>
            <pc:docMk/>
            <pc:sldMk cId="920653868" sldId="591"/>
            <ac:spMk id="34" creationId="{A52FC240-D9E9-0323-3D24-6B49F38DEA12}"/>
          </ac:spMkLst>
        </pc:spChg>
        <pc:picChg chg="del">
          <ac:chgData name="Ashraf Alraie" userId="1dfc2808-a7c6-4a5e-a0f4-75990d76e384" providerId="ADAL" clId="{6EEE5A2B-53D2-4179-B017-9687B1E1807B}" dt="2024-03-18T09:19:15.936" v="801" actId="478"/>
          <ac:picMkLst>
            <pc:docMk/>
            <pc:sldMk cId="920653868" sldId="591"/>
            <ac:picMk id="4" creationId="{DF79316D-1D24-D6A2-DF89-BE02303ED7E7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920653868" sldId="591"/>
            <ac:picMk id="7" creationId="{1008E909-64A2-8B5F-CFDB-498B5E998D59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8:09:21.707" v="1065"/>
        <pc:sldMkLst>
          <pc:docMk/>
          <pc:sldMk cId="3257884856" sldId="592"/>
        </pc:sldMkLst>
        <pc:spChg chg="mod">
          <ac:chgData name="Ashraf Alraie" userId="1dfc2808-a7c6-4a5e-a0f4-75990d76e384" providerId="ADAL" clId="{6EEE5A2B-53D2-4179-B017-9687B1E1807B}" dt="2024-03-18T09:50:53.714" v="989" actId="2711"/>
          <ac:spMkLst>
            <pc:docMk/>
            <pc:sldMk cId="3257884856" sldId="592"/>
            <ac:spMk id="24" creationId="{6A1665C6-E641-AB18-3A0D-75AD8A5BA468}"/>
          </ac:spMkLst>
        </pc:spChg>
        <pc:picChg chg="del">
          <ac:chgData name="Ashraf Alraie" userId="1dfc2808-a7c6-4a5e-a0f4-75990d76e384" providerId="ADAL" clId="{6EEE5A2B-53D2-4179-B017-9687B1E1807B}" dt="2024-03-18T09:52:56.979" v="1003" actId="478"/>
          <ac:picMkLst>
            <pc:docMk/>
            <pc:sldMk cId="3257884856" sldId="592"/>
            <ac:picMk id="3" creationId="{A753D973-B07F-4FDA-363E-37B343F00273}"/>
          </ac:picMkLst>
        </pc:picChg>
        <pc:picChg chg="add del mod">
          <ac:chgData name="Ashraf Alraie" userId="1dfc2808-a7c6-4a5e-a0f4-75990d76e384" providerId="ADAL" clId="{6EEE5A2B-53D2-4179-B017-9687B1E1807B}" dt="2024-03-22T07:58:20.153" v="1062" actId="478"/>
          <ac:picMkLst>
            <pc:docMk/>
            <pc:sldMk cId="3257884856" sldId="592"/>
            <ac:picMk id="4" creationId="{032074E3-0BCB-D397-0530-778A468E8CA1}"/>
          </ac:picMkLst>
        </pc:picChg>
        <pc:picChg chg="add del mod">
          <ac:chgData name="Ashraf Alraie" userId="1dfc2808-a7c6-4a5e-a0f4-75990d76e384" providerId="ADAL" clId="{6EEE5A2B-53D2-4179-B017-9687B1E1807B}" dt="2024-03-22T08:09:21.707" v="1065"/>
          <ac:picMkLst>
            <pc:docMk/>
            <pc:sldMk cId="3257884856" sldId="592"/>
            <ac:picMk id="6" creationId="{BF94399C-0C9C-26DA-DD03-638E507FE5A8}"/>
          </ac:picMkLst>
        </pc:picChg>
        <pc:picChg chg="add mod">
          <ac:chgData name="Ashraf Alraie" userId="1dfc2808-a7c6-4a5e-a0f4-75990d76e384" providerId="ADAL" clId="{6EEE5A2B-53D2-4179-B017-9687B1E1807B}" dt="2024-03-22T08:09:21.707" v="1065"/>
          <ac:picMkLst>
            <pc:docMk/>
            <pc:sldMk cId="3257884856" sldId="592"/>
            <ac:picMk id="7" creationId="{10E532E1-B2C4-8418-FF73-D7CD4C92FDED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258100340" sldId="594"/>
        </pc:sldMkLst>
        <pc:spChg chg="mod">
          <ac:chgData name="Ashraf Alraie" userId="1dfc2808-a7c6-4a5e-a0f4-75990d76e384" providerId="ADAL" clId="{6EEE5A2B-53D2-4179-B017-9687B1E1807B}" dt="2024-03-18T06:12:52.502" v="8" actId="20577"/>
          <ac:spMkLst>
            <pc:docMk/>
            <pc:sldMk cId="258100340" sldId="594"/>
            <ac:spMk id="10" creationId="{18F1837F-481B-0D04-3DAB-EBA6E590DD60}"/>
          </ac:spMkLst>
        </pc:spChg>
        <pc:spChg chg="mod">
          <ac:chgData name="Ashraf Alraie" userId="1dfc2808-a7c6-4a5e-a0f4-75990d76e384" providerId="ADAL" clId="{6EEE5A2B-53D2-4179-B017-9687B1E1807B}" dt="2024-03-18T09:54:24.823" v="1019" actId="113"/>
          <ac:spMkLst>
            <pc:docMk/>
            <pc:sldMk cId="258100340" sldId="594"/>
            <ac:spMk id="48" creationId="{ADC674BF-140A-E1C5-94E3-AE7B99324BE0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258100340" sldId="594"/>
            <ac:picMk id="2" creationId="{FE8D3D1F-7E55-B1F4-D551-1D9A8F982C64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258100340" sldId="594"/>
            <ac:picMk id="3" creationId="{536284A2-093C-15DB-B18E-887F9317D82C}"/>
          </ac:picMkLst>
        </pc:picChg>
        <pc:picChg chg="del">
          <ac:chgData name="Ashraf Alraie" userId="1dfc2808-a7c6-4a5e-a0f4-75990d76e384" providerId="ADAL" clId="{6EEE5A2B-53D2-4179-B017-9687B1E1807B}" dt="2024-03-18T06:36:09.928" v="163" actId="478"/>
          <ac:picMkLst>
            <pc:docMk/>
            <pc:sldMk cId="258100340" sldId="594"/>
            <ac:picMk id="3" creationId="{82C7A534-724D-00E5-D0CE-4901023C0322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883624494" sldId="595"/>
        </pc:sldMkLst>
        <pc:spChg chg="mod">
          <ac:chgData name="Ashraf Alraie" userId="1dfc2808-a7c6-4a5e-a0f4-75990d76e384" providerId="ADAL" clId="{6EEE5A2B-53D2-4179-B017-9687B1E1807B}" dt="2024-03-18T06:44:17.099" v="500" actId="20577"/>
          <ac:spMkLst>
            <pc:docMk/>
            <pc:sldMk cId="883624494" sldId="595"/>
            <ac:spMk id="31" creationId="{893849ED-8C40-CA14-AF12-C430190D43C3}"/>
          </ac:spMkLst>
        </pc:spChg>
        <pc:spChg chg="mod">
          <ac:chgData name="Ashraf Alraie" userId="1dfc2808-a7c6-4a5e-a0f4-75990d76e384" providerId="ADAL" clId="{6EEE5A2B-53D2-4179-B017-9687B1E1807B}" dt="2024-03-18T06:13:15.217" v="18" actId="20577"/>
          <ac:spMkLst>
            <pc:docMk/>
            <pc:sldMk cId="883624494" sldId="595"/>
            <ac:spMk id="34" creationId="{9324A3CF-EAE3-5D3A-6C43-1FD06ED8E36A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883624494" sldId="595"/>
            <ac:picMk id="4" creationId="{0424507D-5DDA-B8D6-CD10-12010BB01809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883624494" sldId="595"/>
            <ac:picMk id="7" creationId="{4A9A5991-8B03-6E6F-3607-C52002EDEA67}"/>
          </ac:picMkLst>
        </pc:picChg>
        <pc:picChg chg="del">
          <ac:chgData name="Ashraf Alraie" userId="1dfc2808-a7c6-4a5e-a0f4-75990d76e384" providerId="ADAL" clId="{6EEE5A2B-53D2-4179-B017-9687B1E1807B}" dt="2024-03-18T06:44:11.433" v="499" actId="478"/>
          <ac:picMkLst>
            <pc:docMk/>
            <pc:sldMk cId="883624494" sldId="595"/>
            <ac:picMk id="7" creationId="{84F72D72-274D-3D4A-3446-AB7AFD9D3C0F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3182020476" sldId="596"/>
        </pc:sldMkLst>
        <pc:spChg chg="mod">
          <ac:chgData name="Ashraf Alraie" userId="1dfc2808-a7c6-4a5e-a0f4-75990d76e384" providerId="ADAL" clId="{6EEE5A2B-53D2-4179-B017-9687B1E1807B}" dt="2024-03-18T06:47:29.015" v="513" actId="1076"/>
          <ac:spMkLst>
            <pc:docMk/>
            <pc:sldMk cId="3182020476" sldId="596"/>
            <ac:spMk id="31" creationId="{42667308-CB4C-2A0A-2B6A-A01D556B5626}"/>
          </ac:spMkLst>
        </pc:spChg>
        <pc:spChg chg="mod">
          <ac:chgData name="Ashraf Alraie" userId="1dfc2808-a7c6-4a5e-a0f4-75990d76e384" providerId="ADAL" clId="{6EEE5A2B-53D2-4179-B017-9687B1E1807B}" dt="2024-03-18T06:13:19.414" v="20" actId="20577"/>
          <ac:spMkLst>
            <pc:docMk/>
            <pc:sldMk cId="3182020476" sldId="596"/>
            <ac:spMk id="34" creationId="{D1DB8DD0-CDB8-ECBC-161A-4FC0EF21A02D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3182020476" sldId="596"/>
            <ac:picMk id="4" creationId="{E4248D5C-ACB0-96A7-7618-F48FE8552CA0}"/>
          </ac:picMkLst>
        </pc:picChg>
        <pc:picChg chg="del">
          <ac:chgData name="Ashraf Alraie" userId="1dfc2808-a7c6-4a5e-a0f4-75990d76e384" providerId="ADAL" clId="{6EEE5A2B-53D2-4179-B017-9687B1E1807B}" dt="2024-03-18T06:46:50.481" v="505" actId="478"/>
          <ac:picMkLst>
            <pc:docMk/>
            <pc:sldMk cId="3182020476" sldId="596"/>
            <ac:picMk id="7" creationId="{05979AAF-09E2-9C88-8DCD-5EB1D732FB36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182020476" sldId="596"/>
            <ac:picMk id="7" creationId="{F4613D95-2619-FB7F-E1A2-FD3B50454F17}"/>
          </ac:picMkLst>
        </pc:picChg>
      </pc:sldChg>
      <pc:sldChg chg="addSp delSp modSp mod or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3515997962" sldId="597"/>
        </pc:sldMkLst>
        <pc:spChg chg="mod">
          <ac:chgData name="Ashraf Alraie" userId="1dfc2808-a7c6-4a5e-a0f4-75990d76e384" providerId="ADAL" clId="{6EEE5A2B-53D2-4179-B017-9687B1E1807B}" dt="2024-03-18T06:51:49.047" v="664" actId="1076"/>
          <ac:spMkLst>
            <pc:docMk/>
            <pc:sldMk cId="3515997962" sldId="597"/>
            <ac:spMk id="31" creationId="{32431716-A519-3979-2C6A-3C9ED3927A06}"/>
          </ac:spMkLst>
        </pc:spChg>
        <pc:spChg chg="mod">
          <ac:chgData name="Ashraf Alraie" userId="1dfc2808-a7c6-4a5e-a0f4-75990d76e384" providerId="ADAL" clId="{6EEE5A2B-53D2-4179-B017-9687B1E1807B}" dt="2024-03-18T06:13:31.059" v="26" actId="20577"/>
          <ac:spMkLst>
            <pc:docMk/>
            <pc:sldMk cId="3515997962" sldId="597"/>
            <ac:spMk id="34" creationId="{732FAFD1-5623-1848-C0C7-897443678C26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3515997962" sldId="597"/>
            <ac:picMk id="4" creationId="{F813CDF0-DCE3-B12E-3406-636FAD55A63C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515997962" sldId="597"/>
            <ac:picMk id="7" creationId="{5D48D851-3B4B-11CB-5D90-9E1CDACCABF3}"/>
          </ac:picMkLst>
        </pc:picChg>
        <pc:picChg chg="del">
          <ac:chgData name="Ashraf Alraie" userId="1dfc2808-a7c6-4a5e-a0f4-75990d76e384" providerId="ADAL" clId="{6EEE5A2B-53D2-4179-B017-9687B1E1807B}" dt="2024-03-18T06:51:50.899" v="665" actId="478"/>
          <ac:picMkLst>
            <pc:docMk/>
            <pc:sldMk cId="3515997962" sldId="597"/>
            <ac:picMk id="7" creationId="{F1567323-C2C3-8D51-6D68-F3CFF8CB4B03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60492822" sldId="598"/>
        </pc:sldMkLst>
        <pc:spChg chg="mod">
          <ac:chgData name="Ashraf Alraie" userId="1dfc2808-a7c6-4a5e-a0f4-75990d76e384" providerId="ADAL" clId="{6EEE5A2B-53D2-4179-B017-9687B1E1807B}" dt="2024-03-18T09:09:10.846" v="747" actId="20577"/>
          <ac:spMkLst>
            <pc:docMk/>
            <pc:sldMk cId="60492822" sldId="598"/>
            <ac:spMk id="31" creationId="{CF333971-BA66-BD62-500C-D6CC94DFEBA2}"/>
          </ac:spMkLst>
        </pc:spChg>
        <pc:spChg chg="mod">
          <ac:chgData name="Ashraf Alraie" userId="1dfc2808-a7c6-4a5e-a0f4-75990d76e384" providerId="ADAL" clId="{6EEE5A2B-53D2-4179-B017-9687B1E1807B}" dt="2024-03-18T06:13:42.249" v="30" actId="20577"/>
          <ac:spMkLst>
            <pc:docMk/>
            <pc:sldMk cId="60492822" sldId="598"/>
            <ac:spMk id="34" creationId="{BDEDD14D-B606-15D4-690C-1174DEA96B48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60492822" sldId="598"/>
            <ac:picMk id="4" creationId="{84C1A37D-B060-8D52-5A47-8534F49F525A}"/>
          </ac:picMkLst>
        </pc:picChg>
        <pc:picChg chg="del">
          <ac:chgData name="Ashraf Alraie" userId="1dfc2808-a7c6-4a5e-a0f4-75990d76e384" providerId="ADAL" clId="{6EEE5A2B-53D2-4179-B017-9687B1E1807B}" dt="2024-03-18T09:09:14.450" v="748" actId="478"/>
          <ac:picMkLst>
            <pc:docMk/>
            <pc:sldMk cId="60492822" sldId="598"/>
            <ac:picMk id="7" creationId="{4CBD1651-8242-8C5B-F38C-465F10B91971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60492822" sldId="598"/>
            <ac:picMk id="7" creationId="{D093CBAC-84DC-DA94-D668-F14ABDEDF5A6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911704604" sldId="599"/>
        </pc:sldMkLst>
        <pc:spChg chg="mod">
          <ac:chgData name="Ashraf Alraie" userId="1dfc2808-a7c6-4a5e-a0f4-75990d76e384" providerId="ADAL" clId="{6EEE5A2B-53D2-4179-B017-9687B1E1807B}" dt="2024-03-18T09:44:31.875" v="900" actId="1076"/>
          <ac:spMkLst>
            <pc:docMk/>
            <pc:sldMk cId="911704604" sldId="599"/>
            <ac:spMk id="24" creationId="{C2BEE1EF-A6B2-0B9F-BEAD-2E4640F39FFF}"/>
          </ac:spMkLst>
        </pc:spChg>
        <pc:picChg chg="del">
          <ac:chgData name="Ashraf Alraie" userId="1dfc2808-a7c6-4a5e-a0f4-75990d76e384" providerId="ADAL" clId="{6EEE5A2B-53D2-4179-B017-9687B1E1807B}" dt="2024-03-18T09:33:41.773" v="849" actId="478"/>
          <ac:picMkLst>
            <pc:docMk/>
            <pc:sldMk cId="911704604" sldId="599"/>
            <ac:picMk id="3" creationId="{AB057DFA-E039-C909-3A70-0AD498BE974D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911704604" sldId="599"/>
            <ac:picMk id="4" creationId="{03482068-1924-0446-86F6-0FA18BE0D993}"/>
          </ac:picMkLst>
        </pc:picChg>
      </pc:sldChg>
      <pc:sldChg chg="addSp delSp modSp mod modTransition delAnim">
        <pc:chgData name="Ashraf Alraie" userId="1dfc2808-a7c6-4a5e-a0f4-75990d76e384" providerId="ADAL" clId="{6EEE5A2B-53D2-4179-B017-9687B1E1807B}" dt="2024-03-22T07:56:34.872" v="1061"/>
        <pc:sldMkLst>
          <pc:docMk/>
          <pc:sldMk cId="4181259067" sldId="602"/>
        </pc:sldMkLst>
        <pc:spChg chg="mod">
          <ac:chgData name="Ashraf Alraie" userId="1dfc2808-a7c6-4a5e-a0f4-75990d76e384" providerId="ADAL" clId="{6EEE5A2B-53D2-4179-B017-9687B1E1807B}" dt="2024-03-18T06:12:57.161" v="10" actId="20577"/>
          <ac:spMkLst>
            <pc:docMk/>
            <pc:sldMk cId="4181259067" sldId="602"/>
            <ac:spMk id="10" creationId="{B97D25C9-3031-C438-ABA5-FB6671C0DF41}"/>
          </ac:spMkLst>
        </pc:spChg>
        <pc:spChg chg="mod">
          <ac:chgData name="Ashraf Alraie" userId="1dfc2808-a7c6-4a5e-a0f4-75990d76e384" providerId="ADAL" clId="{6EEE5A2B-53D2-4179-B017-9687B1E1807B}" dt="2024-03-18T09:55:08.167" v="1025" actId="113"/>
          <ac:spMkLst>
            <pc:docMk/>
            <pc:sldMk cId="4181259067" sldId="602"/>
            <ac:spMk id="48" creationId="{46A9B1E5-92BF-DAEB-853F-1F0D39B75844}"/>
          </ac:spMkLst>
        </pc:spChg>
        <pc:picChg chg="add del mod">
          <ac:chgData name="Ashraf Alraie" userId="1dfc2808-a7c6-4a5e-a0f4-75990d76e384" providerId="ADAL" clId="{6EEE5A2B-53D2-4179-B017-9687B1E1807B}" dt="2024-03-22T07:56:34.872" v="1061"/>
          <ac:picMkLst>
            <pc:docMk/>
            <pc:sldMk cId="4181259067" sldId="602"/>
            <ac:picMk id="2" creationId="{5F0E9199-268A-4A99-4EA5-60721D9A53FE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4181259067" sldId="602"/>
            <ac:picMk id="3" creationId="{7BDDCC63-7E0B-692F-9DA0-F95C74E1FAE4}"/>
          </ac:picMkLst>
        </pc:picChg>
        <pc:picChg chg="del">
          <ac:chgData name="Ashraf Alraie" userId="1dfc2808-a7c6-4a5e-a0f4-75990d76e384" providerId="ADAL" clId="{6EEE5A2B-53D2-4179-B017-9687B1E1807B}" dt="2024-03-18T06:40:02.085" v="388" actId="478"/>
          <ac:picMkLst>
            <pc:docMk/>
            <pc:sldMk cId="4181259067" sldId="602"/>
            <ac:picMk id="3" creationId="{C7F27602-0FF9-94B1-1AF7-3DF44F38582B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399876872" sldId="603"/>
        </pc:sldMkLst>
        <pc:spChg chg="mod">
          <ac:chgData name="Ashraf Alraie" userId="1dfc2808-a7c6-4a5e-a0f4-75990d76e384" providerId="ADAL" clId="{6EEE5A2B-53D2-4179-B017-9687B1E1807B}" dt="2024-03-18T06:30:26.163" v="50" actId="20577"/>
          <ac:spMkLst>
            <pc:docMk/>
            <pc:sldMk cId="399876872" sldId="603"/>
            <ac:spMk id="6" creationId="{8553A643-3C17-9311-E6EA-D992F40066B4}"/>
          </ac:spMkLst>
        </pc:spChg>
        <pc:spChg chg="mod">
          <ac:chgData name="Ashraf Alraie" userId="1dfc2808-a7c6-4a5e-a0f4-75990d76e384" providerId="ADAL" clId="{6EEE5A2B-53D2-4179-B017-9687B1E1807B}" dt="2024-03-18T09:50:40.549" v="988" actId="20577"/>
          <ac:spMkLst>
            <pc:docMk/>
            <pc:sldMk cId="399876872" sldId="603"/>
            <ac:spMk id="24" creationId="{D5A6C820-FEB7-0D85-CA99-4C7635DE0A7E}"/>
          </ac:spMkLst>
        </pc:spChg>
        <pc:picChg chg="del">
          <ac:chgData name="Ashraf Alraie" userId="1dfc2808-a7c6-4a5e-a0f4-75990d76e384" providerId="ADAL" clId="{6EEE5A2B-53D2-4179-B017-9687B1E1807B}" dt="2024-03-18T09:53:02.003" v="1004" actId="478"/>
          <ac:picMkLst>
            <pc:docMk/>
            <pc:sldMk cId="399876872" sldId="603"/>
            <ac:picMk id="7" creationId="{373A049C-5427-B196-B123-332BCDD271F2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399876872" sldId="603"/>
            <ac:picMk id="8" creationId="{CCDC3AF2-8A08-C8FB-6DB3-5D3D9F2CD2DE}"/>
          </ac:picMkLst>
        </pc:picChg>
      </pc:sldChg>
      <pc:sldChg chg="addSp delSp modSp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939201800" sldId="604"/>
        </pc:sldMkLst>
        <pc:spChg chg="mod">
          <ac:chgData name="Ashraf Alraie" userId="1dfc2808-a7c6-4a5e-a0f4-75990d76e384" providerId="ADAL" clId="{6EEE5A2B-53D2-4179-B017-9687B1E1807B}" dt="2024-03-18T06:30:22.440" v="48" actId="20577"/>
          <ac:spMkLst>
            <pc:docMk/>
            <pc:sldMk cId="1939201800" sldId="604"/>
            <ac:spMk id="6" creationId="{4FA82ECB-989E-20CD-0138-CAEB4043ED21}"/>
          </ac:spMkLst>
        </pc:spChg>
        <pc:spChg chg="mod">
          <ac:chgData name="Ashraf Alraie" userId="1dfc2808-a7c6-4a5e-a0f4-75990d76e384" providerId="ADAL" clId="{6EEE5A2B-53D2-4179-B017-9687B1E1807B}" dt="2024-03-18T09:49:58.347" v="975" actId="2710"/>
          <ac:spMkLst>
            <pc:docMk/>
            <pc:sldMk cId="1939201800" sldId="604"/>
            <ac:spMk id="24" creationId="{EA57CC77-7074-B7F1-8444-20959A2F38F5}"/>
          </ac:spMkLst>
        </pc:spChg>
        <pc:picChg chg="del">
          <ac:chgData name="Ashraf Alraie" userId="1dfc2808-a7c6-4a5e-a0f4-75990d76e384" providerId="ADAL" clId="{6EEE5A2B-53D2-4179-B017-9687B1E1807B}" dt="2024-03-18T09:53:07.758" v="1006" actId="478"/>
          <ac:picMkLst>
            <pc:docMk/>
            <pc:sldMk cId="1939201800" sldId="604"/>
            <ac:picMk id="7" creationId="{F2D39A76-A324-E71C-478C-954637B4A42F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939201800" sldId="604"/>
            <ac:picMk id="8" creationId="{F2A7667C-50A6-D9D5-8EA7-5244704A2207}"/>
          </ac:picMkLst>
        </pc:picChg>
      </pc:sldChg>
      <pc:sldChg chg="addSp delSp modSp add mod modTransition">
        <pc:chgData name="Ashraf Alraie" userId="1dfc2808-a7c6-4a5e-a0f4-75990d76e384" providerId="ADAL" clId="{6EEE5A2B-53D2-4179-B017-9687B1E1807B}" dt="2024-03-22T07:56:34.872" v="1061"/>
        <pc:sldMkLst>
          <pc:docMk/>
          <pc:sldMk cId="130016270" sldId="605"/>
        </pc:sldMkLst>
        <pc:spChg chg="add mod">
          <ac:chgData name="Ashraf Alraie" userId="1dfc2808-a7c6-4a5e-a0f4-75990d76e384" providerId="ADAL" clId="{6EEE5A2B-53D2-4179-B017-9687B1E1807B}" dt="2024-03-18T09:52:01.991" v="993" actId="20577"/>
          <ac:spMkLst>
            <pc:docMk/>
            <pc:sldMk cId="130016270" sldId="605"/>
            <ac:spMk id="8" creationId="{76AC49FB-95A0-0134-4330-B04EA2CAF7E6}"/>
          </ac:spMkLst>
        </pc:spChg>
        <pc:spChg chg="add">
          <ac:chgData name="Ashraf Alraie" userId="1dfc2808-a7c6-4a5e-a0f4-75990d76e384" providerId="ADAL" clId="{6EEE5A2B-53D2-4179-B017-9687B1E1807B}" dt="2024-03-18T09:51:55.749" v="992"/>
          <ac:spMkLst>
            <pc:docMk/>
            <pc:sldMk cId="130016270" sldId="605"/>
            <ac:spMk id="9" creationId="{63ED2880-0FB8-51FD-42F2-32908DD8008D}"/>
          </ac:spMkLst>
        </pc:spChg>
        <pc:spChg chg="mod">
          <ac:chgData name="Ashraf Alraie" userId="1dfc2808-a7c6-4a5e-a0f4-75990d76e384" providerId="ADAL" clId="{6EEE5A2B-53D2-4179-B017-9687B1E1807B}" dt="2024-03-18T09:52:27.022" v="1000" actId="1076"/>
          <ac:spMkLst>
            <pc:docMk/>
            <pc:sldMk cId="130016270" sldId="605"/>
            <ac:spMk id="24" creationId="{D5A6C820-FEB7-0D85-CA99-4C7635DE0A7E}"/>
          </ac:spMkLst>
        </pc:spChg>
        <pc:picChg chg="del">
          <ac:chgData name="Ashraf Alraie" userId="1dfc2808-a7c6-4a5e-a0f4-75990d76e384" providerId="ADAL" clId="{6EEE5A2B-53D2-4179-B017-9687B1E1807B}" dt="2024-03-18T09:52:34.251" v="1001" actId="478"/>
          <ac:picMkLst>
            <pc:docMk/>
            <pc:sldMk cId="130016270" sldId="605"/>
            <ac:picMk id="7" creationId="{373A049C-5427-B196-B123-332BCDD271F2}"/>
          </ac:picMkLst>
        </pc:picChg>
        <pc:picChg chg="add mod">
          <ac:chgData name="Ashraf Alraie" userId="1dfc2808-a7c6-4a5e-a0f4-75990d76e384" providerId="ADAL" clId="{6EEE5A2B-53D2-4179-B017-9687B1E1807B}" dt="2024-03-22T07:56:34.872" v="1061"/>
          <ac:picMkLst>
            <pc:docMk/>
            <pc:sldMk cId="130016270" sldId="605"/>
            <ac:picMk id="10" creationId="{1861DB84-E6D2-817C-4C38-E4443026B7DA}"/>
          </ac:picMkLst>
        </pc:picChg>
      </pc:sldChg>
      <pc:sldChg chg="modSp del mod">
        <pc:chgData name="Ashraf Alraie" userId="1dfc2808-a7c6-4a5e-a0f4-75990d76e384" providerId="ADAL" clId="{6EEE5A2B-53D2-4179-B017-9687B1E1807B}" dt="2024-03-18T09:48:45.886" v="960" actId="47"/>
        <pc:sldMkLst>
          <pc:docMk/>
          <pc:sldMk cId="2969980730" sldId="605"/>
        </pc:sldMkLst>
        <pc:spChg chg="mod">
          <ac:chgData name="Ashraf Alraie" userId="1dfc2808-a7c6-4a5e-a0f4-75990d76e384" providerId="ADAL" clId="{6EEE5A2B-53D2-4179-B017-9687B1E1807B}" dt="2024-03-18T06:30:38.949" v="58" actId="20577"/>
          <ac:spMkLst>
            <pc:docMk/>
            <pc:sldMk cId="2969980730" sldId="605"/>
            <ac:spMk id="6" creationId="{2CF232EE-9E78-FD89-6DBD-0480C18E87C2}"/>
          </ac:spMkLst>
        </pc:spChg>
      </pc:sldChg>
    </pc:docChg>
  </pc:docChgLst>
  <pc:docChgLst>
    <pc:chgData name="Ashraf Alraie" userId="1dfc2808-a7c6-4a5e-a0f4-75990d76e384" providerId="ADAL" clId="{76AF7438-FE16-4829-954B-E8439332BB3F}"/>
    <pc:docChg chg="undo custSel addSld delSld modSld sldOrd modSection">
      <pc:chgData name="Ashraf Alraie" userId="1dfc2808-a7c6-4a5e-a0f4-75990d76e384" providerId="ADAL" clId="{76AF7438-FE16-4829-954B-E8439332BB3F}" dt="2024-02-26T05:13:04.240" v="840"/>
      <pc:docMkLst>
        <pc:docMk/>
      </pc:docMkLst>
      <pc:sldChg chg="modSp mod">
        <pc:chgData name="Ashraf Alraie" userId="1dfc2808-a7c6-4a5e-a0f4-75990d76e384" providerId="ADAL" clId="{76AF7438-FE16-4829-954B-E8439332BB3F}" dt="2024-02-25T17:53:17.993" v="294" actId="20577"/>
        <pc:sldMkLst>
          <pc:docMk/>
          <pc:sldMk cId="0" sldId="256"/>
        </pc:sldMkLst>
        <pc:spChg chg="mod">
          <ac:chgData name="Ashraf Alraie" userId="1dfc2808-a7c6-4a5e-a0f4-75990d76e384" providerId="ADAL" clId="{76AF7438-FE16-4829-954B-E8439332BB3F}" dt="2024-02-25T17:53:17.993" v="294" actId="20577"/>
          <ac:spMkLst>
            <pc:docMk/>
            <pc:sldMk cId="0" sldId="256"/>
            <ac:spMk id="6" creationId="{E5495965-3DE6-79BC-A620-F0FCEF0D662B}"/>
          </ac:spMkLst>
        </pc:spChg>
        <pc:spChg chg="mod">
          <ac:chgData name="Ashraf Alraie" userId="1dfc2808-a7c6-4a5e-a0f4-75990d76e384" providerId="ADAL" clId="{76AF7438-FE16-4829-954B-E8439332BB3F}" dt="2024-02-25T17:53:14.961" v="293" actId="255"/>
          <ac:spMkLst>
            <pc:docMk/>
            <pc:sldMk cId="0" sldId="256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8:16:35.559" v="716" actId="20577"/>
        <pc:sldMkLst>
          <pc:docMk/>
          <pc:sldMk cId="0" sldId="271"/>
        </pc:sldMkLst>
        <pc:spChg chg="mod">
          <ac:chgData name="Ashraf Alraie" userId="1dfc2808-a7c6-4a5e-a0f4-75990d76e384" providerId="ADAL" clId="{76AF7438-FE16-4829-954B-E8439332BB3F}" dt="2024-02-25T17:26:37.795" v="66" actId="2711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7:26:25.976" v="63" actId="20577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8:16:35.559" v="716" actId="20577"/>
          <ac:spMkLst>
            <pc:docMk/>
            <pc:sldMk cId="0" sldId="271"/>
            <ac:spMk id="43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6T05:12:48.121" v="838" actId="1076"/>
        <pc:sldMkLst>
          <pc:docMk/>
          <pc:sldMk cId="0" sldId="276"/>
        </pc:sldMkLst>
        <pc:spChg chg="mod">
          <ac:chgData name="Ashraf Alraie" userId="1dfc2808-a7c6-4a5e-a0f4-75990d76e384" providerId="ADAL" clId="{76AF7438-FE16-4829-954B-E8439332BB3F}" dt="2024-02-25T17:28:31.006" v="99" actId="2057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6T05:12:45.111" v="837" actId="1076"/>
          <ac:spMkLst>
            <pc:docMk/>
            <pc:sldMk cId="0" sldId="276"/>
            <ac:spMk id="25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6T05:12:48.121" v="838" actId="1076"/>
          <ac:spMkLst>
            <pc:docMk/>
            <pc:sldMk cId="0" sldId="276"/>
            <ac:spMk id="48" creationId="{00000000-0000-0000-0000-000000000000}"/>
          </ac:spMkLst>
        </pc:spChg>
      </pc:sldChg>
      <pc:sldChg chg="delSp modSp mod">
        <pc:chgData name="Ashraf Alraie" userId="1dfc2808-a7c6-4a5e-a0f4-75990d76e384" providerId="ADAL" clId="{76AF7438-FE16-4829-954B-E8439332BB3F}" dt="2024-02-26T05:08:35.100" v="771" actId="1076"/>
        <pc:sldMkLst>
          <pc:docMk/>
          <pc:sldMk cId="0" sldId="313"/>
        </pc:sldMkLst>
        <pc:spChg chg="del">
          <ac:chgData name="Ashraf Alraie" userId="1dfc2808-a7c6-4a5e-a0f4-75990d76e384" providerId="ADAL" clId="{76AF7438-FE16-4829-954B-E8439332BB3F}" dt="2024-02-25T17:49:22.318" v="220" actId="478"/>
          <ac:spMkLst>
            <pc:docMk/>
            <pc:sldMk cId="0" sldId="313"/>
            <ac:spMk id="4" creationId="{1DC3A9BA-5C9A-041E-DE4C-AB9FAC7A202A}"/>
          </ac:spMkLst>
        </pc:spChg>
        <pc:spChg chg="mod">
          <ac:chgData name="Ashraf Alraie" userId="1dfc2808-a7c6-4a5e-a0f4-75990d76e384" providerId="ADAL" clId="{76AF7438-FE16-4829-954B-E8439332BB3F}" dt="2024-02-26T05:08:35.100" v="771" actId="1076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7:52:12.616" v="282" actId="255"/>
          <ac:spMkLst>
            <pc:docMk/>
            <pc:sldMk cId="0" sldId="313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7:23:37.994" v="0" actId="20577"/>
        <pc:sldMkLst>
          <pc:docMk/>
          <pc:sldMk cId="0" sldId="480"/>
        </pc:sldMkLst>
        <pc:spChg chg="mod">
          <ac:chgData name="Ashraf Alraie" userId="1dfc2808-a7c6-4a5e-a0f4-75990d76e384" providerId="ADAL" clId="{76AF7438-FE16-4829-954B-E8439332BB3F}" dt="2024-02-25T17:23:37.994" v="0" actId="20577"/>
          <ac:spMkLst>
            <pc:docMk/>
            <pc:sldMk cId="0" sldId="480"/>
            <ac:spMk id="34" creationId="{00000000-0000-0000-0000-000000000000}"/>
          </ac:spMkLst>
        </pc:spChg>
      </pc:sldChg>
      <pc:sldChg chg="modSp mod ord">
        <pc:chgData name="Ashraf Alraie" userId="1dfc2808-a7c6-4a5e-a0f4-75990d76e384" providerId="ADAL" clId="{76AF7438-FE16-4829-954B-E8439332BB3F}" dt="2024-02-26T05:08:56.357" v="773"/>
        <pc:sldMkLst>
          <pc:docMk/>
          <pc:sldMk cId="1346042786" sldId="496"/>
        </pc:sldMkLst>
        <pc:spChg chg="mod">
          <ac:chgData name="Ashraf Alraie" userId="1dfc2808-a7c6-4a5e-a0f4-75990d76e384" providerId="ADAL" clId="{76AF7438-FE16-4829-954B-E8439332BB3F}" dt="2024-02-25T17:52:19.899" v="284" actId="20577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7:52:27.532" v="287" actId="20577"/>
          <ac:spMkLst>
            <pc:docMk/>
            <pc:sldMk cId="1346042786" sldId="496"/>
            <ac:spMk id="48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6T05:07:11.440" v="749" actId="1076"/>
        <pc:sldMkLst>
          <pc:docMk/>
          <pc:sldMk cId="3587405530" sldId="532"/>
        </pc:sldMkLst>
        <pc:spChg chg="mod">
          <ac:chgData name="Ashraf Alraie" userId="1dfc2808-a7c6-4a5e-a0f4-75990d76e384" providerId="ADAL" clId="{76AF7438-FE16-4829-954B-E8439332BB3F}" dt="2024-02-26T05:07:11.440" v="749" actId="1076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7:32:22.188" v="127" actId="20577"/>
          <ac:spMkLst>
            <pc:docMk/>
            <pc:sldMk cId="3587405530" sldId="532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7:37:58.933" v="158" actId="20577"/>
        <pc:sldMkLst>
          <pc:docMk/>
          <pc:sldMk cId="3735994114" sldId="539"/>
        </pc:sldMkLst>
        <pc:spChg chg="mod">
          <ac:chgData name="Ashraf Alraie" userId="1dfc2808-a7c6-4a5e-a0f4-75990d76e384" providerId="ADAL" clId="{76AF7438-FE16-4829-954B-E8439332BB3F}" dt="2024-02-25T17:37:49.578" v="156" actId="2711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76AF7438-FE16-4829-954B-E8439332BB3F}" dt="2024-02-25T17:37:58.933" v="158" actId="20577"/>
          <ac:spMkLst>
            <pc:docMk/>
            <pc:sldMk cId="3735994114" sldId="539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8:14:12.789" v="540" actId="13900"/>
        <pc:sldMkLst>
          <pc:docMk/>
          <pc:sldMk cId="2066495990" sldId="557"/>
        </pc:sldMkLst>
        <pc:spChg chg="mod">
          <ac:chgData name="Ashraf Alraie" userId="1dfc2808-a7c6-4a5e-a0f4-75990d76e384" providerId="ADAL" clId="{76AF7438-FE16-4829-954B-E8439332BB3F}" dt="2024-02-25T18:14:12.789" v="540" actId="13900"/>
          <ac:spMkLst>
            <pc:docMk/>
            <pc:sldMk cId="2066495990" sldId="557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7:24:13.873" v="4" actId="1076"/>
        <pc:sldMkLst>
          <pc:docMk/>
          <pc:sldMk cId="3933325587" sldId="558"/>
        </pc:sldMkLst>
        <pc:spChg chg="mod">
          <ac:chgData name="Ashraf Alraie" userId="1dfc2808-a7c6-4a5e-a0f4-75990d76e384" providerId="ADAL" clId="{76AF7438-FE16-4829-954B-E8439332BB3F}" dt="2024-02-25T17:24:13.873" v="4" actId="1076"/>
          <ac:spMkLst>
            <pc:docMk/>
            <pc:sldMk cId="3933325587" sldId="558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7:23:44.317" v="1" actId="20577"/>
        <pc:sldMkLst>
          <pc:docMk/>
          <pc:sldMk cId="0" sldId="559"/>
        </pc:sldMkLst>
        <pc:spChg chg="mod">
          <ac:chgData name="Ashraf Alraie" userId="1dfc2808-a7c6-4a5e-a0f4-75990d76e384" providerId="ADAL" clId="{76AF7438-FE16-4829-954B-E8439332BB3F}" dt="2024-02-25T17:23:44.317" v="1" actId="20577"/>
          <ac:spMkLst>
            <pc:docMk/>
            <pc:sldMk cId="0" sldId="559"/>
            <ac:spMk id="10" creationId="{00000000-0000-0000-0000-000000000000}"/>
          </ac:spMkLst>
        </pc:spChg>
      </pc:sldChg>
      <pc:sldChg chg="modSp mod">
        <pc:chgData name="Ashraf Alraie" userId="1dfc2808-a7c6-4a5e-a0f4-75990d76e384" providerId="ADAL" clId="{76AF7438-FE16-4829-954B-E8439332BB3F}" dt="2024-02-25T17:41:12.521" v="219" actId="20577"/>
        <pc:sldMkLst>
          <pc:docMk/>
          <pc:sldMk cId="4045908792" sldId="560"/>
        </pc:sldMkLst>
        <pc:spChg chg="mod">
          <ac:chgData name="Ashraf Alraie" userId="1dfc2808-a7c6-4a5e-a0f4-75990d76e384" providerId="ADAL" clId="{76AF7438-FE16-4829-954B-E8439332BB3F}" dt="2024-02-25T17:41:01.960" v="217" actId="1076"/>
          <ac:spMkLst>
            <pc:docMk/>
            <pc:sldMk cId="4045908792" sldId="560"/>
            <ac:spMk id="31" creationId="{895028E9-BB35-2DC9-68C1-676F711A6A72}"/>
          </ac:spMkLst>
        </pc:spChg>
        <pc:spChg chg="mod">
          <ac:chgData name="Ashraf Alraie" userId="1dfc2808-a7c6-4a5e-a0f4-75990d76e384" providerId="ADAL" clId="{76AF7438-FE16-4829-954B-E8439332BB3F}" dt="2024-02-25T17:41:12.521" v="219" actId="20577"/>
          <ac:spMkLst>
            <pc:docMk/>
            <pc:sldMk cId="4045908792" sldId="560"/>
            <ac:spMk id="34" creationId="{3E8583E5-276E-6F98-5D65-EB0B6152DB03}"/>
          </ac:spMkLst>
        </pc:spChg>
      </pc:sldChg>
      <pc:sldChg chg="modSp mod">
        <pc:chgData name="Ashraf Alraie" userId="1dfc2808-a7c6-4a5e-a0f4-75990d76e384" providerId="ADAL" clId="{76AF7438-FE16-4829-954B-E8439332BB3F}" dt="2024-02-26T05:09:59.725" v="812" actId="20577"/>
        <pc:sldMkLst>
          <pc:docMk/>
          <pc:sldMk cId="1312021545" sldId="561"/>
        </pc:sldMkLst>
        <pc:spChg chg="mod">
          <ac:chgData name="Ashraf Alraie" userId="1dfc2808-a7c6-4a5e-a0f4-75990d76e384" providerId="ADAL" clId="{76AF7438-FE16-4829-954B-E8439332BB3F}" dt="2024-02-26T05:09:59.725" v="812" actId="20577"/>
          <ac:spMkLst>
            <pc:docMk/>
            <pc:sldMk cId="1312021545" sldId="561"/>
            <ac:spMk id="24" creationId="{ED73F9DF-73EC-7615-67E3-39AEEE452C18}"/>
          </ac:spMkLst>
        </pc:spChg>
      </pc:sldChg>
      <pc:sldChg chg="ord">
        <pc:chgData name="Ashraf Alraie" userId="1dfc2808-a7c6-4a5e-a0f4-75990d76e384" providerId="ADAL" clId="{76AF7438-FE16-4829-954B-E8439332BB3F}" dt="2024-02-26T05:10:24.656" v="814"/>
        <pc:sldMkLst>
          <pc:docMk/>
          <pc:sldMk cId="2644154802" sldId="562"/>
        </pc:sldMkLst>
      </pc:sldChg>
      <pc:sldChg chg="modSp mod ord">
        <pc:chgData name="Ashraf Alraie" userId="1dfc2808-a7c6-4a5e-a0f4-75990d76e384" providerId="ADAL" clId="{76AF7438-FE16-4829-954B-E8439332BB3F}" dt="2024-02-26T05:10:30.005" v="816"/>
        <pc:sldMkLst>
          <pc:docMk/>
          <pc:sldMk cId="2013794167" sldId="563"/>
        </pc:sldMkLst>
        <pc:spChg chg="mod">
          <ac:chgData name="Ashraf Alraie" userId="1dfc2808-a7c6-4a5e-a0f4-75990d76e384" providerId="ADAL" clId="{76AF7438-FE16-4829-954B-E8439332BB3F}" dt="2024-02-25T17:56:47.311" v="320" actId="255"/>
          <ac:spMkLst>
            <pc:docMk/>
            <pc:sldMk cId="2013794167" sldId="563"/>
            <ac:spMk id="24" creationId="{7809A302-A21A-0F9C-90DD-E46E760F3A7E}"/>
          </ac:spMkLst>
        </pc:spChg>
      </pc:sldChg>
      <pc:sldChg chg="modSp mod ord">
        <pc:chgData name="Ashraf Alraie" userId="1dfc2808-a7c6-4a5e-a0f4-75990d76e384" providerId="ADAL" clId="{76AF7438-FE16-4829-954B-E8439332BB3F}" dt="2024-02-26T05:10:34.105" v="818"/>
        <pc:sldMkLst>
          <pc:docMk/>
          <pc:sldMk cId="2900539474" sldId="564"/>
        </pc:sldMkLst>
        <pc:spChg chg="mod">
          <ac:chgData name="Ashraf Alraie" userId="1dfc2808-a7c6-4a5e-a0f4-75990d76e384" providerId="ADAL" clId="{76AF7438-FE16-4829-954B-E8439332BB3F}" dt="2024-02-25T17:58:03.963" v="343" actId="1076"/>
          <ac:spMkLst>
            <pc:docMk/>
            <pc:sldMk cId="2900539474" sldId="564"/>
            <ac:spMk id="31" creationId="{125B198A-F51E-CF19-A176-C665895F61DC}"/>
          </ac:spMkLst>
        </pc:spChg>
        <pc:spChg chg="mod">
          <ac:chgData name="Ashraf Alraie" userId="1dfc2808-a7c6-4a5e-a0f4-75990d76e384" providerId="ADAL" clId="{76AF7438-FE16-4829-954B-E8439332BB3F}" dt="2024-02-25T17:58:21.846" v="345" actId="255"/>
          <ac:spMkLst>
            <pc:docMk/>
            <pc:sldMk cId="2900539474" sldId="564"/>
            <ac:spMk id="34" creationId="{BF3D2FC5-B0A6-32A1-A777-5D4C7DA7CE5C}"/>
          </ac:spMkLst>
        </pc:spChg>
      </pc:sldChg>
      <pc:sldChg chg="modSp mod ord">
        <pc:chgData name="Ashraf Alraie" userId="1dfc2808-a7c6-4a5e-a0f4-75990d76e384" providerId="ADAL" clId="{76AF7438-FE16-4829-954B-E8439332BB3F}" dt="2024-02-26T05:10:37.144" v="820"/>
        <pc:sldMkLst>
          <pc:docMk/>
          <pc:sldMk cId="3638750569" sldId="565"/>
        </pc:sldMkLst>
        <pc:spChg chg="mod">
          <ac:chgData name="Ashraf Alraie" userId="1dfc2808-a7c6-4a5e-a0f4-75990d76e384" providerId="ADAL" clId="{76AF7438-FE16-4829-954B-E8439332BB3F}" dt="2024-02-25T17:59:51.168" v="359" actId="1076"/>
          <ac:spMkLst>
            <pc:docMk/>
            <pc:sldMk cId="3638750569" sldId="565"/>
            <ac:spMk id="24" creationId="{00592BC2-423D-25BC-0B36-34F2B6823DD6}"/>
          </ac:spMkLst>
        </pc:spChg>
      </pc:sldChg>
      <pc:sldChg chg="modSp mod ord">
        <pc:chgData name="Ashraf Alraie" userId="1dfc2808-a7c6-4a5e-a0f4-75990d76e384" providerId="ADAL" clId="{76AF7438-FE16-4829-954B-E8439332BB3F}" dt="2024-02-26T05:10:41.509" v="822"/>
        <pc:sldMkLst>
          <pc:docMk/>
          <pc:sldMk cId="3035970619" sldId="566"/>
        </pc:sldMkLst>
        <pc:spChg chg="mod">
          <ac:chgData name="Ashraf Alraie" userId="1dfc2808-a7c6-4a5e-a0f4-75990d76e384" providerId="ADAL" clId="{76AF7438-FE16-4829-954B-E8439332BB3F}" dt="2024-02-25T18:00:26.679" v="363" actId="1076"/>
          <ac:spMkLst>
            <pc:docMk/>
            <pc:sldMk cId="3035970619" sldId="566"/>
            <ac:spMk id="24" creationId="{D5FC5FEC-6EDC-4CF2-13DF-015382E73683}"/>
          </ac:spMkLst>
        </pc:spChg>
      </pc:sldChg>
      <pc:sldChg chg="del">
        <pc:chgData name="Ashraf Alraie" userId="1dfc2808-a7c6-4a5e-a0f4-75990d76e384" providerId="ADAL" clId="{76AF7438-FE16-4829-954B-E8439332BB3F}" dt="2024-02-26T05:10:53.019" v="825" actId="47"/>
        <pc:sldMkLst>
          <pc:docMk/>
          <pc:sldMk cId="2305530873" sldId="567"/>
        </pc:sldMkLst>
      </pc:sldChg>
      <pc:sldChg chg="modSp del mod ord">
        <pc:chgData name="Ashraf Alraie" userId="1dfc2808-a7c6-4a5e-a0f4-75990d76e384" providerId="ADAL" clId="{76AF7438-FE16-4829-954B-E8439332BB3F}" dt="2024-02-26T05:11:18.290" v="828" actId="47"/>
        <pc:sldMkLst>
          <pc:docMk/>
          <pc:sldMk cId="272971106" sldId="568"/>
        </pc:sldMkLst>
        <pc:spChg chg="mod">
          <ac:chgData name="Ashraf Alraie" userId="1dfc2808-a7c6-4a5e-a0f4-75990d76e384" providerId="ADAL" clId="{76AF7438-FE16-4829-954B-E8439332BB3F}" dt="2024-02-26T05:02:27.510" v="717" actId="20577"/>
          <ac:spMkLst>
            <pc:docMk/>
            <pc:sldMk cId="272971106" sldId="568"/>
            <ac:spMk id="34" creationId="{585E1FBA-5E20-8492-A5EA-C4EFABE2D2E1}"/>
          </ac:spMkLst>
        </pc:spChg>
      </pc:sldChg>
      <pc:sldChg chg="addSp delSp modSp mod">
        <pc:chgData name="Ashraf Alraie" userId="1dfc2808-a7c6-4a5e-a0f4-75990d76e384" providerId="ADAL" clId="{76AF7438-FE16-4829-954B-E8439332BB3F}" dt="2024-02-26T05:11:56.941" v="832" actId="22"/>
        <pc:sldMkLst>
          <pc:docMk/>
          <pc:sldMk cId="3277042263" sldId="569"/>
        </pc:sldMkLst>
        <pc:spChg chg="add del">
          <ac:chgData name="Ashraf Alraie" userId="1dfc2808-a7c6-4a5e-a0f4-75990d76e384" providerId="ADAL" clId="{76AF7438-FE16-4829-954B-E8439332BB3F}" dt="2024-02-26T05:11:56.941" v="832" actId="22"/>
          <ac:spMkLst>
            <pc:docMk/>
            <pc:sldMk cId="3277042263" sldId="569"/>
            <ac:spMk id="7" creationId="{0F8E7C6A-844B-568C-4519-5944DE2D5693}"/>
          </ac:spMkLst>
        </pc:spChg>
        <pc:spChg chg="mod">
          <ac:chgData name="Ashraf Alraie" userId="1dfc2808-a7c6-4a5e-a0f4-75990d76e384" providerId="ADAL" clId="{76AF7438-FE16-4829-954B-E8439332BB3F}" dt="2024-02-26T05:11:35.476" v="830" actId="1076"/>
          <ac:spMkLst>
            <pc:docMk/>
            <pc:sldMk cId="3277042263" sldId="569"/>
            <ac:spMk id="31" creationId="{DD0CF830-7BDB-26F8-4CDA-A986F18BA6E5}"/>
          </ac:spMkLst>
        </pc:spChg>
        <pc:spChg chg="mod">
          <ac:chgData name="Ashraf Alraie" userId="1dfc2808-a7c6-4a5e-a0f4-75990d76e384" providerId="ADAL" clId="{76AF7438-FE16-4829-954B-E8439332BB3F}" dt="2024-02-25T18:02:15.018" v="377" actId="20577"/>
          <ac:spMkLst>
            <pc:docMk/>
            <pc:sldMk cId="3277042263" sldId="569"/>
            <ac:spMk id="34" creationId="{E00FBC74-3E06-5074-CBB5-659322D98545}"/>
          </ac:spMkLst>
        </pc:spChg>
      </pc:sldChg>
      <pc:sldChg chg="modSp mod">
        <pc:chgData name="Ashraf Alraie" userId="1dfc2808-a7c6-4a5e-a0f4-75990d76e384" providerId="ADAL" clId="{76AF7438-FE16-4829-954B-E8439332BB3F}" dt="2024-02-25T18:03:26.175" v="400" actId="20577"/>
        <pc:sldMkLst>
          <pc:docMk/>
          <pc:sldMk cId="854396564" sldId="570"/>
        </pc:sldMkLst>
        <pc:spChg chg="mod">
          <ac:chgData name="Ashraf Alraie" userId="1dfc2808-a7c6-4a5e-a0f4-75990d76e384" providerId="ADAL" clId="{76AF7438-FE16-4829-954B-E8439332BB3F}" dt="2024-02-25T18:03:22.812" v="399" actId="255"/>
          <ac:spMkLst>
            <pc:docMk/>
            <pc:sldMk cId="854396564" sldId="570"/>
            <ac:spMk id="31" creationId="{0B4968F8-233E-304D-5F59-EA51113834EE}"/>
          </ac:spMkLst>
        </pc:spChg>
        <pc:spChg chg="mod">
          <ac:chgData name="Ashraf Alraie" userId="1dfc2808-a7c6-4a5e-a0f4-75990d76e384" providerId="ADAL" clId="{76AF7438-FE16-4829-954B-E8439332BB3F}" dt="2024-02-25T18:03:26.175" v="400" actId="20577"/>
          <ac:spMkLst>
            <pc:docMk/>
            <pc:sldMk cId="854396564" sldId="570"/>
            <ac:spMk id="34" creationId="{FFEF80CA-1196-5983-6A5F-4F3DB4E68E64}"/>
          </ac:spMkLst>
        </pc:spChg>
      </pc:sldChg>
      <pc:sldChg chg="modSp mod ord">
        <pc:chgData name="Ashraf Alraie" userId="1dfc2808-a7c6-4a5e-a0f4-75990d76e384" providerId="ADAL" clId="{76AF7438-FE16-4829-954B-E8439332BB3F}" dt="2024-02-26T05:04:15.536" v="722"/>
        <pc:sldMkLst>
          <pc:docMk/>
          <pc:sldMk cId="480828695" sldId="571"/>
        </pc:sldMkLst>
        <pc:spChg chg="mod">
          <ac:chgData name="Ashraf Alraie" userId="1dfc2808-a7c6-4a5e-a0f4-75990d76e384" providerId="ADAL" clId="{76AF7438-FE16-4829-954B-E8439332BB3F}" dt="2024-02-25T18:12:22.270" v="497" actId="20577"/>
          <ac:spMkLst>
            <pc:docMk/>
            <pc:sldMk cId="480828695" sldId="571"/>
            <ac:spMk id="31" creationId="{B28AC75F-B2B4-849C-6DFD-EE02DEF9DAA0}"/>
          </ac:spMkLst>
        </pc:spChg>
        <pc:spChg chg="mod">
          <ac:chgData name="Ashraf Alraie" userId="1dfc2808-a7c6-4a5e-a0f4-75990d76e384" providerId="ADAL" clId="{76AF7438-FE16-4829-954B-E8439332BB3F}" dt="2024-02-25T18:12:02.527" v="495" actId="20577"/>
          <ac:spMkLst>
            <pc:docMk/>
            <pc:sldMk cId="480828695" sldId="571"/>
            <ac:spMk id="34" creationId="{ED9A5AC0-F648-7F44-2205-82FE04CA70A6}"/>
          </ac:spMkLst>
        </pc:spChg>
      </pc:sldChg>
      <pc:sldChg chg="modSp mod">
        <pc:chgData name="Ashraf Alraie" userId="1dfc2808-a7c6-4a5e-a0f4-75990d76e384" providerId="ADAL" clId="{76AF7438-FE16-4829-954B-E8439332BB3F}" dt="2024-02-25T17:55:10.584" v="308" actId="20577"/>
        <pc:sldMkLst>
          <pc:docMk/>
          <pc:sldMk cId="3681244934" sldId="578"/>
        </pc:sldMkLst>
        <pc:spChg chg="mod">
          <ac:chgData name="Ashraf Alraie" userId="1dfc2808-a7c6-4a5e-a0f4-75990d76e384" providerId="ADAL" clId="{76AF7438-FE16-4829-954B-E8439332BB3F}" dt="2024-02-25T17:55:10.584" v="308" actId="20577"/>
          <ac:spMkLst>
            <pc:docMk/>
            <pc:sldMk cId="3681244934" sldId="578"/>
            <ac:spMk id="6" creationId="{1511E32E-D6FE-5B8B-84B4-DB87E3346FDD}"/>
          </ac:spMkLst>
        </pc:spChg>
        <pc:spChg chg="mod">
          <ac:chgData name="Ashraf Alraie" userId="1dfc2808-a7c6-4a5e-a0f4-75990d76e384" providerId="ADAL" clId="{76AF7438-FE16-4829-954B-E8439332BB3F}" dt="2024-02-25T17:55:04.837" v="305" actId="2711"/>
          <ac:spMkLst>
            <pc:docMk/>
            <pc:sldMk cId="3681244934" sldId="578"/>
            <ac:spMk id="24" creationId="{D51AAD72-3E43-E99D-183C-B4D6EA420B79}"/>
          </ac:spMkLst>
        </pc:spChg>
      </pc:sldChg>
      <pc:sldChg chg="modSp mod">
        <pc:chgData name="Ashraf Alraie" userId="1dfc2808-a7c6-4a5e-a0f4-75990d76e384" providerId="ADAL" clId="{76AF7438-FE16-4829-954B-E8439332BB3F}" dt="2024-02-25T17:56:01.964" v="317" actId="20577"/>
        <pc:sldMkLst>
          <pc:docMk/>
          <pc:sldMk cId="940373430" sldId="579"/>
        </pc:sldMkLst>
        <pc:spChg chg="mod">
          <ac:chgData name="Ashraf Alraie" userId="1dfc2808-a7c6-4a5e-a0f4-75990d76e384" providerId="ADAL" clId="{76AF7438-FE16-4829-954B-E8439332BB3F}" dt="2024-02-25T17:56:01.964" v="317" actId="20577"/>
          <ac:spMkLst>
            <pc:docMk/>
            <pc:sldMk cId="940373430" sldId="579"/>
            <ac:spMk id="6" creationId="{532D3E46-00E2-A535-0500-E2FE4EF5EDFA}"/>
          </ac:spMkLst>
        </pc:spChg>
        <pc:spChg chg="mod">
          <ac:chgData name="Ashraf Alraie" userId="1dfc2808-a7c6-4a5e-a0f4-75990d76e384" providerId="ADAL" clId="{76AF7438-FE16-4829-954B-E8439332BB3F}" dt="2024-02-25T17:55:59.198" v="316" actId="1076"/>
          <ac:spMkLst>
            <pc:docMk/>
            <pc:sldMk cId="940373430" sldId="579"/>
            <ac:spMk id="24" creationId="{623A1AF0-1A89-473D-AB23-7B91B73BFA89}"/>
          </ac:spMkLst>
        </pc:spChg>
      </pc:sldChg>
      <pc:sldChg chg="delSp modSp mod ord">
        <pc:chgData name="Ashraf Alraie" userId="1dfc2808-a7c6-4a5e-a0f4-75990d76e384" providerId="ADAL" clId="{76AF7438-FE16-4829-954B-E8439332BB3F}" dt="2024-02-26T05:10:43.060" v="824"/>
        <pc:sldMkLst>
          <pc:docMk/>
          <pc:sldMk cId="3198566719" sldId="580"/>
        </pc:sldMkLst>
        <pc:spChg chg="del">
          <ac:chgData name="Ashraf Alraie" userId="1dfc2808-a7c6-4a5e-a0f4-75990d76e384" providerId="ADAL" clId="{76AF7438-FE16-4829-954B-E8439332BB3F}" dt="2024-02-25T18:01:08.329" v="370" actId="478"/>
          <ac:spMkLst>
            <pc:docMk/>
            <pc:sldMk cId="3198566719" sldId="580"/>
            <ac:spMk id="3" creationId="{24E3B01E-F0F4-B884-E6CC-BE841DBBC440}"/>
          </ac:spMkLst>
        </pc:spChg>
        <pc:spChg chg="del">
          <ac:chgData name="Ashraf Alraie" userId="1dfc2808-a7c6-4a5e-a0f4-75990d76e384" providerId="ADAL" clId="{76AF7438-FE16-4829-954B-E8439332BB3F}" dt="2024-02-25T18:01:08.329" v="370" actId="478"/>
          <ac:spMkLst>
            <pc:docMk/>
            <pc:sldMk cId="3198566719" sldId="580"/>
            <ac:spMk id="4" creationId="{B4F792B9-245C-6F5F-6AC1-3C79E9BE3A84}"/>
          </ac:spMkLst>
        </pc:spChg>
        <pc:spChg chg="del">
          <ac:chgData name="Ashraf Alraie" userId="1dfc2808-a7c6-4a5e-a0f4-75990d76e384" providerId="ADAL" clId="{76AF7438-FE16-4829-954B-E8439332BB3F}" dt="2024-02-25T18:01:08.329" v="370" actId="478"/>
          <ac:spMkLst>
            <pc:docMk/>
            <pc:sldMk cId="3198566719" sldId="580"/>
            <ac:spMk id="6" creationId="{4F4E50F3-0A60-8C46-E954-53ED2F218AA8}"/>
          </ac:spMkLst>
        </pc:spChg>
        <pc:spChg chg="mod">
          <ac:chgData name="Ashraf Alraie" userId="1dfc2808-a7c6-4a5e-a0f4-75990d76e384" providerId="ADAL" clId="{76AF7438-FE16-4829-954B-E8439332BB3F}" dt="2024-02-25T18:01:02.926" v="369" actId="1076"/>
          <ac:spMkLst>
            <pc:docMk/>
            <pc:sldMk cId="3198566719" sldId="580"/>
            <ac:spMk id="24" creationId="{9E184C10-4922-2C21-7F80-6CC48AC57913}"/>
          </ac:spMkLst>
        </pc:spChg>
      </pc:sldChg>
      <pc:sldChg chg="modSp mod">
        <pc:chgData name="Ashraf Alraie" userId="1dfc2808-a7c6-4a5e-a0f4-75990d76e384" providerId="ADAL" clId="{76AF7438-FE16-4829-954B-E8439332BB3F}" dt="2024-02-25T18:01:40.209" v="373" actId="20577"/>
        <pc:sldMkLst>
          <pc:docMk/>
          <pc:sldMk cId="309896054" sldId="581"/>
        </pc:sldMkLst>
        <pc:spChg chg="mod">
          <ac:chgData name="Ashraf Alraie" userId="1dfc2808-a7c6-4a5e-a0f4-75990d76e384" providerId="ADAL" clId="{76AF7438-FE16-4829-954B-E8439332BB3F}" dt="2024-02-25T18:01:40.209" v="373" actId="20577"/>
          <ac:spMkLst>
            <pc:docMk/>
            <pc:sldMk cId="309896054" sldId="581"/>
            <ac:spMk id="6" creationId="{2CF232EE-9E78-FD89-6DBD-0480C18E87C2}"/>
          </ac:spMkLst>
        </pc:spChg>
        <pc:spChg chg="mod">
          <ac:chgData name="Ashraf Alraie" userId="1dfc2808-a7c6-4a5e-a0f4-75990d76e384" providerId="ADAL" clId="{76AF7438-FE16-4829-954B-E8439332BB3F}" dt="2024-02-25T18:01:34.629" v="372" actId="2711"/>
          <ac:spMkLst>
            <pc:docMk/>
            <pc:sldMk cId="309896054" sldId="581"/>
            <ac:spMk id="24" creationId="{71C79239-9622-3152-C8D2-4D12C919319C}"/>
          </ac:spMkLst>
        </pc:spChg>
      </pc:sldChg>
      <pc:sldChg chg="modSp mod">
        <pc:chgData name="Ashraf Alraie" userId="1dfc2808-a7c6-4a5e-a0f4-75990d76e384" providerId="ADAL" clId="{76AF7438-FE16-4829-954B-E8439332BB3F}" dt="2024-02-25T18:05:12.745" v="446" actId="20577"/>
        <pc:sldMkLst>
          <pc:docMk/>
          <pc:sldMk cId="2903626813" sldId="582"/>
        </pc:sldMkLst>
        <pc:spChg chg="mod">
          <ac:chgData name="Ashraf Alraie" userId="1dfc2808-a7c6-4a5e-a0f4-75990d76e384" providerId="ADAL" clId="{76AF7438-FE16-4829-954B-E8439332BB3F}" dt="2024-02-25T18:05:12.745" v="446" actId="20577"/>
          <ac:spMkLst>
            <pc:docMk/>
            <pc:sldMk cId="2903626813" sldId="582"/>
            <ac:spMk id="6" creationId="{2A1EF6BB-9E8C-FDCE-B76B-3E01C2B69C17}"/>
          </ac:spMkLst>
        </pc:spChg>
        <pc:spChg chg="mod">
          <ac:chgData name="Ashraf Alraie" userId="1dfc2808-a7c6-4a5e-a0f4-75990d76e384" providerId="ADAL" clId="{76AF7438-FE16-4829-954B-E8439332BB3F}" dt="2024-02-25T18:05:09.652" v="445" actId="20577"/>
          <ac:spMkLst>
            <pc:docMk/>
            <pc:sldMk cId="2903626813" sldId="582"/>
            <ac:spMk id="24" creationId="{A35ABFCA-1737-0A8A-CBD7-056025976C99}"/>
          </ac:spMkLst>
        </pc:spChg>
      </pc:sldChg>
      <pc:sldChg chg="modSp mod">
        <pc:chgData name="Ashraf Alraie" userId="1dfc2808-a7c6-4a5e-a0f4-75990d76e384" providerId="ADAL" clId="{76AF7438-FE16-4829-954B-E8439332BB3F}" dt="2024-02-25T18:08:18.894" v="449" actId="1076"/>
        <pc:sldMkLst>
          <pc:docMk/>
          <pc:sldMk cId="838697660" sldId="583"/>
        </pc:sldMkLst>
        <pc:spChg chg="mod">
          <ac:chgData name="Ashraf Alraie" userId="1dfc2808-a7c6-4a5e-a0f4-75990d76e384" providerId="ADAL" clId="{76AF7438-FE16-4829-954B-E8439332BB3F}" dt="2024-02-25T18:08:18.894" v="449" actId="1076"/>
          <ac:spMkLst>
            <pc:docMk/>
            <pc:sldMk cId="838697660" sldId="583"/>
            <ac:spMk id="24" creationId="{57D85805-8D8A-614B-5FC9-B2B7F68AA6D8}"/>
          </ac:spMkLst>
        </pc:spChg>
      </pc:sldChg>
      <pc:sldChg chg="delSp modSp mod">
        <pc:chgData name="Ashraf Alraie" userId="1dfc2808-a7c6-4a5e-a0f4-75990d76e384" providerId="ADAL" clId="{76AF7438-FE16-4829-954B-E8439332BB3F}" dt="2024-02-25T18:09:58.205" v="487" actId="113"/>
        <pc:sldMkLst>
          <pc:docMk/>
          <pc:sldMk cId="3562962515" sldId="584"/>
        </pc:sldMkLst>
        <pc:spChg chg="del">
          <ac:chgData name="Ashraf Alraie" userId="1dfc2808-a7c6-4a5e-a0f4-75990d76e384" providerId="ADAL" clId="{76AF7438-FE16-4829-954B-E8439332BB3F}" dt="2024-02-25T18:08:51.993" v="453" actId="478"/>
          <ac:spMkLst>
            <pc:docMk/>
            <pc:sldMk cId="3562962515" sldId="584"/>
            <ac:spMk id="3" creationId="{A3DCB475-CDDA-959D-7F5F-4FE187F0CFFA}"/>
          </ac:spMkLst>
        </pc:spChg>
        <pc:spChg chg="del">
          <ac:chgData name="Ashraf Alraie" userId="1dfc2808-a7c6-4a5e-a0f4-75990d76e384" providerId="ADAL" clId="{76AF7438-FE16-4829-954B-E8439332BB3F}" dt="2024-02-25T18:08:51.993" v="453" actId="478"/>
          <ac:spMkLst>
            <pc:docMk/>
            <pc:sldMk cId="3562962515" sldId="584"/>
            <ac:spMk id="4" creationId="{0BE45647-94CC-E0D2-DDCA-02A9F99E1FE9}"/>
          </ac:spMkLst>
        </pc:spChg>
        <pc:spChg chg="del">
          <ac:chgData name="Ashraf Alraie" userId="1dfc2808-a7c6-4a5e-a0f4-75990d76e384" providerId="ADAL" clId="{76AF7438-FE16-4829-954B-E8439332BB3F}" dt="2024-02-25T18:08:51.993" v="453" actId="478"/>
          <ac:spMkLst>
            <pc:docMk/>
            <pc:sldMk cId="3562962515" sldId="584"/>
            <ac:spMk id="6" creationId="{16D7B79A-E7A9-CDFC-44E3-D4C7793E3645}"/>
          </ac:spMkLst>
        </pc:spChg>
        <pc:spChg chg="mod">
          <ac:chgData name="Ashraf Alraie" userId="1dfc2808-a7c6-4a5e-a0f4-75990d76e384" providerId="ADAL" clId="{76AF7438-FE16-4829-954B-E8439332BB3F}" dt="2024-02-25T18:09:58.205" v="487" actId="113"/>
          <ac:spMkLst>
            <pc:docMk/>
            <pc:sldMk cId="3562962515" sldId="584"/>
            <ac:spMk id="24" creationId="{31FA71D0-AF6A-DED6-CFA3-93981CF45FD9}"/>
          </ac:spMkLst>
        </pc:spChg>
      </pc:sldChg>
      <pc:sldChg chg="addSp modSp mod">
        <pc:chgData name="Ashraf Alraie" userId="1dfc2808-a7c6-4a5e-a0f4-75990d76e384" providerId="ADAL" clId="{76AF7438-FE16-4829-954B-E8439332BB3F}" dt="2024-02-25T18:11:55.069" v="494"/>
        <pc:sldMkLst>
          <pc:docMk/>
          <pc:sldMk cId="2402213252" sldId="585"/>
        </pc:sldMkLst>
        <pc:spChg chg="add mod">
          <ac:chgData name="Ashraf Alraie" userId="1dfc2808-a7c6-4a5e-a0f4-75990d76e384" providerId="ADAL" clId="{76AF7438-FE16-4829-954B-E8439332BB3F}" dt="2024-02-25T18:11:55.069" v="494"/>
          <ac:spMkLst>
            <pc:docMk/>
            <pc:sldMk cId="2402213252" sldId="585"/>
            <ac:spMk id="3" creationId="{DEEBCC8D-C54E-C268-71EE-F9D6DDA29892}"/>
          </ac:spMkLst>
        </pc:spChg>
        <pc:spChg chg="add mod">
          <ac:chgData name="Ashraf Alraie" userId="1dfc2808-a7c6-4a5e-a0f4-75990d76e384" providerId="ADAL" clId="{76AF7438-FE16-4829-954B-E8439332BB3F}" dt="2024-02-25T18:11:55.069" v="494"/>
          <ac:spMkLst>
            <pc:docMk/>
            <pc:sldMk cId="2402213252" sldId="585"/>
            <ac:spMk id="4" creationId="{5D262FE7-080B-1431-FE4D-CAD6D4CBF1D6}"/>
          </ac:spMkLst>
        </pc:spChg>
        <pc:spChg chg="add mod">
          <ac:chgData name="Ashraf Alraie" userId="1dfc2808-a7c6-4a5e-a0f4-75990d76e384" providerId="ADAL" clId="{76AF7438-FE16-4829-954B-E8439332BB3F}" dt="2024-02-25T18:11:55.069" v="494"/>
          <ac:spMkLst>
            <pc:docMk/>
            <pc:sldMk cId="2402213252" sldId="585"/>
            <ac:spMk id="6" creationId="{8960E205-EE06-D91C-4D9F-86056AE8B566}"/>
          </ac:spMkLst>
        </pc:spChg>
        <pc:spChg chg="mod">
          <ac:chgData name="Ashraf Alraie" userId="1dfc2808-a7c6-4a5e-a0f4-75990d76e384" providerId="ADAL" clId="{76AF7438-FE16-4829-954B-E8439332BB3F}" dt="2024-02-25T18:11:26.198" v="492" actId="1076"/>
          <ac:spMkLst>
            <pc:docMk/>
            <pc:sldMk cId="2402213252" sldId="585"/>
            <ac:spMk id="24" creationId="{EF90FF49-C3A1-7D45-452E-DF8AB872379E}"/>
          </ac:spMkLst>
        </pc:spChg>
      </pc:sldChg>
      <pc:sldChg chg="del">
        <pc:chgData name="Ashraf Alraie" userId="1dfc2808-a7c6-4a5e-a0f4-75990d76e384" providerId="ADAL" clId="{76AF7438-FE16-4829-954B-E8439332BB3F}" dt="2024-02-26T05:04:08.528" v="720" actId="47"/>
        <pc:sldMkLst>
          <pc:docMk/>
          <pc:sldMk cId="79926098" sldId="586"/>
        </pc:sldMkLst>
      </pc:sldChg>
      <pc:sldChg chg="modSp del mod">
        <pc:chgData name="Ashraf Alraie" userId="1dfc2808-a7c6-4a5e-a0f4-75990d76e384" providerId="ADAL" clId="{76AF7438-FE16-4829-954B-E8439332BB3F}" dt="2024-02-26T05:04:17.180" v="723" actId="47"/>
        <pc:sldMkLst>
          <pc:docMk/>
          <pc:sldMk cId="2065319131" sldId="587"/>
        </pc:sldMkLst>
        <pc:spChg chg="mod">
          <ac:chgData name="Ashraf Alraie" userId="1dfc2808-a7c6-4a5e-a0f4-75990d76e384" providerId="ADAL" clId="{76AF7438-FE16-4829-954B-E8439332BB3F}" dt="2024-02-25T18:11:44.406" v="493" actId="20577"/>
          <ac:spMkLst>
            <pc:docMk/>
            <pc:sldMk cId="2065319131" sldId="587"/>
            <ac:spMk id="6" creationId="{42FB3E6B-4C06-DE6A-3DE2-EDAF46227428}"/>
          </ac:spMkLst>
        </pc:spChg>
      </pc:sldChg>
      <pc:sldChg chg="modSp mod">
        <pc:chgData name="Ashraf Alraie" userId="1dfc2808-a7c6-4a5e-a0f4-75990d76e384" providerId="ADAL" clId="{76AF7438-FE16-4829-954B-E8439332BB3F}" dt="2024-02-26T05:06:08.899" v="725" actId="1076"/>
        <pc:sldMkLst>
          <pc:docMk/>
          <pc:sldMk cId="522010837" sldId="588"/>
        </pc:sldMkLst>
        <pc:spChg chg="mod">
          <ac:chgData name="Ashraf Alraie" userId="1dfc2808-a7c6-4a5e-a0f4-75990d76e384" providerId="ADAL" clId="{76AF7438-FE16-4829-954B-E8439332BB3F}" dt="2024-02-25T17:30:35.327" v="115" actId="20577"/>
          <ac:spMkLst>
            <pc:docMk/>
            <pc:sldMk cId="522010837" sldId="588"/>
            <ac:spMk id="10" creationId="{ECAEE3E9-FFEC-4A1C-BE92-01566FCC0E98}"/>
          </ac:spMkLst>
        </pc:spChg>
        <pc:spChg chg="mod">
          <ac:chgData name="Ashraf Alraie" userId="1dfc2808-a7c6-4a5e-a0f4-75990d76e384" providerId="ADAL" clId="{76AF7438-FE16-4829-954B-E8439332BB3F}" dt="2024-02-26T05:06:08.899" v="725" actId="1076"/>
          <ac:spMkLst>
            <pc:docMk/>
            <pc:sldMk cId="522010837" sldId="588"/>
            <ac:spMk id="48" creationId="{09EA89BE-CF35-AC6E-1043-4E75ABA36658}"/>
          </ac:spMkLst>
        </pc:spChg>
      </pc:sldChg>
      <pc:sldChg chg="addSp delSp modSp mod">
        <pc:chgData name="Ashraf Alraie" userId="1dfc2808-a7c6-4a5e-a0f4-75990d76e384" providerId="ADAL" clId="{76AF7438-FE16-4829-954B-E8439332BB3F}" dt="2024-02-25T17:37:55.682" v="157" actId="20577"/>
        <pc:sldMkLst>
          <pc:docMk/>
          <pc:sldMk cId="3419065222" sldId="589"/>
        </pc:sldMkLst>
        <pc:spChg chg="add del">
          <ac:chgData name="Ashraf Alraie" userId="1dfc2808-a7c6-4a5e-a0f4-75990d76e384" providerId="ADAL" clId="{76AF7438-FE16-4829-954B-E8439332BB3F}" dt="2024-02-25T17:33:59.976" v="142" actId="22"/>
          <ac:spMkLst>
            <pc:docMk/>
            <pc:sldMk cId="3419065222" sldId="589"/>
            <ac:spMk id="7" creationId="{40169DC2-1886-E327-3F32-981CB35F88DD}"/>
          </ac:spMkLst>
        </pc:spChg>
        <pc:spChg chg="mod">
          <ac:chgData name="Ashraf Alraie" userId="1dfc2808-a7c6-4a5e-a0f4-75990d76e384" providerId="ADAL" clId="{76AF7438-FE16-4829-954B-E8439332BB3F}" dt="2024-02-25T17:34:17.890" v="149" actId="20577"/>
          <ac:spMkLst>
            <pc:docMk/>
            <pc:sldMk cId="3419065222" sldId="589"/>
            <ac:spMk id="31" creationId="{A2226C71-425D-FCF7-7CE0-77464F414C8D}"/>
          </ac:spMkLst>
        </pc:spChg>
        <pc:spChg chg="mod">
          <ac:chgData name="Ashraf Alraie" userId="1dfc2808-a7c6-4a5e-a0f4-75990d76e384" providerId="ADAL" clId="{76AF7438-FE16-4829-954B-E8439332BB3F}" dt="2024-02-25T17:37:55.682" v="157" actId="20577"/>
          <ac:spMkLst>
            <pc:docMk/>
            <pc:sldMk cId="3419065222" sldId="589"/>
            <ac:spMk id="34" creationId="{45392070-1E7A-7C3B-EEA4-7A29D6A7228C}"/>
          </ac:spMkLst>
        </pc:spChg>
      </pc:sldChg>
      <pc:sldChg chg="modSp mod">
        <pc:chgData name="Ashraf Alraie" userId="1dfc2808-a7c6-4a5e-a0f4-75990d76e384" providerId="ADAL" clId="{76AF7438-FE16-4829-954B-E8439332BB3F}" dt="2024-02-26T05:07:33.012" v="769" actId="20577"/>
        <pc:sldMkLst>
          <pc:docMk/>
          <pc:sldMk cId="2055749526" sldId="590"/>
        </pc:sldMkLst>
        <pc:spChg chg="mod">
          <ac:chgData name="Ashraf Alraie" userId="1dfc2808-a7c6-4a5e-a0f4-75990d76e384" providerId="ADAL" clId="{76AF7438-FE16-4829-954B-E8439332BB3F}" dt="2024-02-26T05:07:33.012" v="769" actId="20577"/>
          <ac:spMkLst>
            <pc:docMk/>
            <pc:sldMk cId="2055749526" sldId="590"/>
            <ac:spMk id="31" creationId="{EF647CAB-B734-4E5E-C973-0BF931235394}"/>
          </ac:spMkLst>
        </pc:spChg>
        <pc:spChg chg="mod">
          <ac:chgData name="Ashraf Alraie" userId="1dfc2808-a7c6-4a5e-a0f4-75990d76e384" providerId="ADAL" clId="{76AF7438-FE16-4829-954B-E8439332BB3F}" dt="2024-02-25T17:33:02.390" v="135" actId="20577"/>
          <ac:spMkLst>
            <pc:docMk/>
            <pc:sldMk cId="2055749526" sldId="590"/>
            <ac:spMk id="34" creationId="{E9CC0E93-5F91-5F0F-FEBD-487735A6A0FA}"/>
          </ac:spMkLst>
        </pc:spChg>
      </pc:sldChg>
      <pc:sldChg chg="add">
        <pc:chgData name="Ashraf Alraie" userId="1dfc2808-a7c6-4a5e-a0f4-75990d76e384" providerId="ADAL" clId="{76AF7438-FE16-4829-954B-E8439332BB3F}" dt="2024-02-26T05:09:09.232" v="774"/>
        <pc:sldMkLst>
          <pc:docMk/>
          <pc:sldMk cId="920653868" sldId="591"/>
        </pc:sldMkLst>
      </pc:sldChg>
      <pc:sldChg chg="modSp del mod">
        <pc:chgData name="Ashraf Alraie" userId="1dfc2808-a7c6-4a5e-a0f4-75990d76e384" providerId="ADAL" clId="{76AF7438-FE16-4829-954B-E8439332BB3F}" dt="2024-02-26T05:08:21.153" v="770" actId="2696"/>
        <pc:sldMkLst>
          <pc:docMk/>
          <pc:sldMk cId="1696076040" sldId="591"/>
        </pc:sldMkLst>
        <pc:spChg chg="mod">
          <ac:chgData name="Ashraf Alraie" userId="1dfc2808-a7c6-4a5e-a0f4-75990d76e384" providerId="ADAL" clId="{76AF7438-FE16-4829-954B-E8439332BB3F}" dt="2024-02-25T17:41:08.806" v="218" actId="20577"/>
          <ac:spMkLst>
            <pc:docMk/>
            <pc:sldMk cId="1696076040" sldId="591"/>
            <ac:spMk id="34" creationId="{253D36EA-7C76-B65D-BEBC-0F2C75A7FC5B}"/>
          </ac:spMkLst>
        </pc:spChg>
      </pc:sldChg>
      <pc:sldChg chg="modSp add mod">
        <pc:chgData name="Ashraf Alraie" userId="1dfc2808-a7c6-4a5e-a0f4-75990d76e384" providerId="ADAL" clId="{76AF7438-FE16-4829-954B-E8439332BB3F}" dt="2024-02-25T18:15:51.758" v="715" actId="1076"/>
        <pc:sldMkLst>
          <pc:docMk/>
          <pc:sldMk cId="3257884856" sldId="592"/>
        </pc:sldMkLst>
        <pc:spChg chg="mod">
          <ac:chgData name="Ashraf Alraie" userId="1dfc2808-a7c6-4a5e-a0f4-75990d76e384" providerId="ADAL" clId="{76AF7438-FE16-4829-954B-E8439332BB3F}" dt="2024-02-25T18:15:51.758" v="715" actId="1076"/>
          <ac:spMkLst>
            <pc:docMk/>
            <pc:sldMk cId="3257884856" sldId="592"/>
            <ac:spMk id="24" creationId="{6A1665C6-E641-AB18-3A0D-75AD8A5BA468}"/>
          </ac:spMkLst>
        </pc:spChg>
      </pc:sldChg>
      <pc:sldChg chg="modSp add mod">
        <pc:chgData name="Ashraf Alraie" userId="1dfc2808-a7c6-4a5e-a0f4-75990d76e384" providerId="ADAL" clId="{76AF7438-FE16-4829-954B-E8439332BB3F}" dt="2024-02-26T05:12:16.335" v="835" actId="113"/>
        <pc:sldMkLst>
          <pc:docMk/>
          <pc:sldMk cId="3963143730" sldId="593"/>
        </pc:sldMkLst>
        <pc:spChg chg="mod">
          <ac:chgData name="Ashraf Alraie" userId="1dfc2808-a7c6-4a5e-a0f4-75990d76e384" providerId="ADAL" clId="{76AF7438-FE16-4829-954B-E8439332BB3F}" dt="2024-02-26T05:12:16.335" v="835" actId="113"/>
          <ac:spMkLst>
            <pc:docMk/>
            <pc:sldMk cId="3963143730" sldId="593"/>
            <ac:spMk id="31" creationId="{B9DB20AA-07DA-DEB3-714D-A2A8C27AE204}"/>
          </ac:spMkLst>
        </pc:spChg>
      </pc:sldChg>
      <pc:sldChg chg="modSp add mod">
        <pc:chgData name="Ashraf Alraie" userId="1dfc2808-a7c6-4a5e-a0f4-75990d76e384" providerId="ADAL" clId="{76AF7438-FE16-4829-954B-E8439332BB3F}" dt="2024-02-26T05:13:04.240" v="840"/>
        <pc:sldMkLst>
          <pc:docMk/>
          <pc:sldMk cId="258100340" sldId="594"/>
        </pc:sldMkLst>
        <pc:spChg chg="mod">
          <ac:chgData name="Ashraf Alraie" userId="1dfc2808-a7c6-4a5e-a0f4-75990d76e384" providerId="ADAL" clId="{76AF7438-FE16-4829-954B-E8439332BB3F}" dt="2024-02-26T05:13:04.240" v="840"/>
          <ac:spMkLst>
            <pc:docMk/>
            <pc:sldMk cId="258100340" sldId="594"/>
            <ac:spMk id="48" creationId="{ADC674BF-140A-E1C5-94E3-AE7B99324BE0}"/>
          </ac:spMkLst>
        </pc:spChg>
      </pc:sldChg>
    </pc:docChg>
  </pc:docChgLst>
  <pc:docChgLst>
    <pc:chgData name="Ashraf Alraie" userId="1dfc2808-a7c6-4a5e-a0f4-75990d76e384" providerId="ADAL" clId="{CEB04795-597D-44B3-9B59-0959BD9AF03F}"/>
    <pc:docChg chg="undo custSel addSld delSld modSld sldOrd modSection">
      <pc:chgData name="Ashraf Alraie" userId="1dfc2808-a7c6-4a5e-a0f4-75990d76e384" providerId="ADAL" clId="{CEB04795-597D-44B3-9B59-0959BD9AF03F}" dt="2024-03-27T10:02:08.645" v="1336" actId="1076"/>
      <pc:docMkLst>
        <pc:docMk/>
      </pc:docMkLst>
      <pc:sldChg chg="addSp delSp modSp mod modTransition delAnim">
        <pc:chgData name="Ashraf Alraie" userId="1dfc2808-a7c6-4a5e-a0f4-75990d76e384" providerId="ADAL" clId="{CEB04795-597D-44B3-9B59-0959BD9AF03F}" dt="2024-03-26T08:54:47.204" v="1310" actId="478"/>
        <pc:sldMkLst>
          <pc:docMk/>
          <pc:sldMk cId="0" sldId="256"/>
        </pc:sldMkLst>
        <pc:spChg chg="mod">
          <ac:chgData name="Ashraf Alraie" userId="1dfc2808-a7c6-4a5e-a0f4-75990d76e384" providerId="ADAL" clId="{CEB04795-597D-44B3-9B59-0959BD9AF03F}" dt="2024-03-26T07:02:57.608" v="34" actId="20577"/>
          <ac:spMkLst>
            <pc:docMk/>
            <pc:sldMk cId="0" sldId="256"/>
            <ac:spMk id="6" creationId="{E5495965-3DE6-79BC-A620-F0FCEF0D662B}"/>
          </ac:spMkLst>
        </pc:spChg>
        <pc:spChg chg="mod">
          <ac:chgData name="Ashraf Alraie" userId="1dfc2808-a7c6-4a5e-a0f4-75990d76e384" providerId="ADAL" clId="{CEB04795-597D-44B3-9B59-0959BD9AF03F}" dt="2024-03-26T08:10:09.947" v="596" actId="255"/>
          <ac:spMkLst>
            <pc:docMk/>
            <pc:sldMk cId="0" sldId="256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4:47.204" v="1310" actId="478"/>
          <ac:picMkLst>
            <pc:docMk/>
            <pc:sldMk cId="0" sldId="256"/>
            <ac:picMk id="7" creationId="{DC958CB3-D442-E86E-1E55-E21A681F4C11}"/>
          </ac:picMkLst>
        </pc:picChg>
        <pc:picChg chg="del">
          <ac:chgData name="Ashraf Alraie" userId="1dfc2808-a7c6-4a5e-a0f4-75990d76e384" providerId="ADAL" clId="{CEB04795-597D-44B3-9B59-0959BD9AF03F}" dt="2024-03-26T08:10:13.187" v="597" actId="478"/>
          <ac:picMkLst>
            <pc:docMk/>
            <pc:sldMk cId="0" sldId="256"/>
            <ac:picMk id="8" creationId="{AADDD457-B346-E66B-CF27-6A6C2C2B9C70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11.260" v="1289" actId="478"/>
        <pc:sldMkLst>
          <pc:docMk/>
          <pc:sldMk cId="0" sldId="271"/>
        </pc:sldMkLst>
        <pc:spChg chg="mod">
          <ac:chgData name="Ashraf Alraie" userId="1dfc2808-a7c6-4a5e-a0f4-75990d76e384" providerId="ADAL" clId="{CEB04795-597D-44B3-9B59-0959BD9AF03F}" dt="2024-03-26T07:13:55.122" v="173" actId="20577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7:40.383" v="90" actId="20577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1:52.635" v="4" actId="20577"/>
          <ac:spMkLst>
            <pc:docMk/>
            <pc:sldMk cId="0" sldId="271"/>
            <ac:spMk id="43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11.260" v="1289" actId="478"/>
          <ac:picMkLst>
            <pc:docMk/>
            <pc:sldMk cId="0" sldId="271"/>
            <ac:picMk id="3" creationId="{FD17264B-B989-2677-D72B-B5C6752ABD5A}"/>
          </ac:picMkLst>
        </pc:picChg>
        <pc:picChg chg="del">
          <ac:chgData name="Ashraf Alraie" userId="1dfc2808-a7c6-4a5e-a0f4-75990d76e384" providerId="ADAL" clId="{CEB04795-597D-44B3-9B59-0959BD9AF03F}" dt="2024-03-26T07:15:50.789" v="214" actId="478"/>
          <ac:picMkLst>
            <pc:docMk/>
            <pc:sldMk cId="0" sldId="271"/>
            <ac:picMk id="7" creationId="{325D1799-13FE-A104-142C-0303667FF081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13.321" v="1290" actId="478"/>
        <pc:sldMkLst>
          <pc:docMk/>
          <pc:sldMk cId="0" sldId="276"/>
        </pc:sldMkLst>
        <pc:spChg chg="mod">
          <ac:chgData name="Ashraf Alraie" userId="1dfc2808-a7c6-4a5e-a0f4-75990d76e384" providerId="ADAL" clId="{CEB04795-597D-44B3-9B59-0959BD9AF03F}" dt="2024-03-26T07:01:58.327" v="6" actId="2057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8:17:56.826" v="640" actId="20577"/>
          <ac:spMkLst>
            <pc:docMk/>
            <pc:sldMk cId="0" sldId="27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13.321" v="1290" actId="478"/>
          <ac:picMkLst>
            <pc:docMk/>
            <pc:sldMk cId="0" sldId="276"/>
            <ac:picMk id="2" creationId="{F1655721-04DC-90B2-D90E-CF6E972A732E}"/>
          </ac:picMkLst>
        </pc:picChg>
        <pc:picChg chg="del">
          <ac:chgData name="Ashraf Alraie" userId="1dfc2808-a7c6-4a5e-a0f4-75990d76e384" providerId="ADAL" clId="{CEB04795-597D-44B3-9B59-0959BD9AF03F}" dt="2024-03-26T07:15:48.423" v="213" actId="478"/>
          <ac:picMkLst>
            <pc:docMk/>
            <pc:sldMk cId="0" sldId="276"/>
            <ac:picMk id="3" creationId="{FB16E57F-9FAD-012F-95A0-73D31E2B9492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01.358" v="1313" actId="478"/>
        <pc:sldMkLst>
          <pc:docMk/>
          <pc:sldMk cId="0" sldId="313"/>
        </pc:sldMkLst>
        <pc:spChg chg="mod">
          <ac:chgData name="Ashraf Alraie" userId="1dfc2808-a7c6-4a5e-a0f4-75990d76e384" providerId="ADAL" clId="{CEB04795-597D-44B3-9B59-0959BD9AF03F}" dt="2024-03-26T08:36:33.329" v="721" actId="20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3:02.047" v="36" actId="20577"/>
          <ac:spMkLst>
            <pc:docMk/>
            <pc:sldMk cId="0" sldId="313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5:01.358" v="1313" actId="478"/>
          <ac:picMkLst>
            <pc:docMk/>
            <pc:sldMk cId="0" sldId="313"/>
            <ac:picMk id="4" creationId="{3C2BC890-DF66-7890-71BA-CCB66067D2F9}"/>
          </ac:picMkLst>
        </pc:picChg>
        <pc:picChg chg="del">
          <ac:chgData name="Ashraf Alraie" userId="1dfc2808-a7c6-4a5e-a0f4-75990d76e384" providerId="ADAL" clId="{CEB04795-597D-44B3-9B59-0959BD9AF03F}" dt="2024-03-26T08:11:13.687" v="609" actId="478"/>
          <ac:picMkLst>
            <pc:docMk/>
            <pc:sldMk cId="0" sldId="313"/>
            <ac:picMk id="7" creationId="{528B9817-A068-458A-4E40-322E688655E9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55.977" v="1328" actId="478"/>
        <pc:sldMkLst>
          <pc:docMk/>
          <pc:sldMk cId="0" sldId="349"/>
        </pc:sldMkLst>
        <pc:picChg chg="add del mod">
          <ac:chgData name="Ashraf Alraie" userId="1dfc2808-a7c6-4a5e-a0f4-75990d76e384" providerId="ADAL" clId="{CEB04795-597D-44B3-9B59-0959BD9AF03F}" dt="2024-03-26T08:55:55.977" v="1328" actId="478"/>
          <ac:picMkLst>
            <pc:docMk/>
            <pc:sldMk cId="0" sldId="349"/>
            <ac:picMk id="3" creationId="{EEE4241D-7CB4-6AAC-4075-83418B3319AB}"/>
          </ac:picMkLst>
        </pc:picChg>
        <pc:picChg chg="del">
          <ac:chgData name="Ashraf Alraie" userId="1dfc2808-a7c6-4a5e-a0f4-75990d76e384" providerId="ADAL" clId="{CEB04795-597D-44B3-9B59-0959BD9AF03F}" dt="2024-03-26T08:37:01.073" v="724" actId="478"/>
          <ac:picMkLst>
            <pc:docMk/>
            <pc:sldMk cId="0" sldId="349"/>
            <ac:picMk id="7" creationId="{60BF051C-5361-CB53-F103-5E8C54824138}"/>
          </ac:picMkLst>
        </pc:picChg>
      </pc:sldChg>
      <pc:sldChg chg="addSp delSp modSp mod modTransition addAnim delAnim">
        <pc:chgData name="Ashraf Alraie" userId="1dfc2808-a7c6-4a5e-a0f4-75990d76e384" providerId="ADAL" clId="{CEB04795-597D-44B3-9B59-0959BD9AF03F}" dt="2024-03-27T09:46:25.844" v="1329" actId="478"/>
        <pc:sldMkLst>
          <pc:docMk/>
          <pc:sldMk cId="0" sldId="480"/>
        </pc:sldMkLst>
        <pc:spChg chg="mod">
          <ac:chgData name="Ashraf Alraie" userId="1dfc2808-a7c6-4a5e-a0f4-75990d76e384" providerId="ADAL" clId="{CEB04795-597D-44B3-9B59-0959BD9AF03F}" dt="2024-03-26T07:01:09.623" v="0" actId="20577"/>
          <ac:spMkLst>
            <pc:docMk/>
            <pc:sldMk cId="0" sldId="480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2:49.324" v="1282"/>
          <ac:picMkLst>
            <pc:docMk/>
            <pc:sldMk cId="0" sldId="480"/>
            <ac:picMk id="3" creationId="{B3AF7FE9-FD49-AA40-ECFB-CC766E521C66}"/>
          </ac:picMkLst>
        </pc:picChg>
        <pc:picChg chg="del">
          <ac:chgData name="Ashraf Alraie" userId="1dfc2808-a7c6-4a5e-a0f4-75990d76e384" providerId="ADAL" clId="{CEB04795-597D-44B3-9B59-0959BD9AF03F}" dt="2024-03-26T07:15:58.072" v="216" actId="478"/>
          <ac:picMkLst>
            <pc:docMk/>
            <pc:sldMk cId="0" sldId="480"/>
            <ac:picMk id="5" creationId="{D6399D3D-C20A-C754-072C-E101DC542978}"/>
          </ac:picMkLst>
        </pc:picChg>
        <pc:picChg chg="add del mod">
          <ac:chgData name="Ashraf Alraie" userId="1dfc2808-a7c6-4a5e-a0f4-75990d76e384" providerId="ADAL" clId="{CEB04795-597D-44B3-9B59-0959BD9AF03F}" dt="2024-03-27T09:46:25.844" v="1329" actId="478"/>
          <ac:picMkLst>
            <pc:docMk/>
            <pc:sldMk cId="0" sldId="480"/>
            <ac:picMk id="6" creationId="{7E7D099E-C967-C6AD-FA6C-4779523BE6F7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37.484" v="1309" actId="478"/>
        <pc:sldMkLst>
          <pc:docMk/>
          <pc:sldMk cId="1346042786" sldId="496"/>
        </pc:sldMkLst>
        <pc:spChg chg="mod">
          <ac:chgData name="Ashraf Alraie" userId="1dfc2808-a7c6-4a5e-a0f4-75990d76e384" providerId="ADAL" clId="{CEB04795-597D-44B3-9B59-0959BD9AF03F}" dt="2024-03-26T07:02:53.691" v="32" actId="20577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8:09:36.382" v="591" actId="2711"/>
          <ac:spMkLst>
            <pc:docMk/>
            <pc:sldMk cId="1346042786" sldId="49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4:37.484" v="1309" actId="478"/>
          <ac:picMkLst>
            <pc:docMk/>
            <pc:sldMk cId="1346042786" sldId="496"/>
            <ac:picMk id="2" creationId="{1F79252C-0BC0-5357-4E61-E3F0BB2DEA20}"/>
          </ac:picMkLst>
        </pc:picChg>
        <pc:picChg chg="del">
          <ac:chgData name="Ashraf Alraie" userId="1dfc2808-a7c6-4a5e-a0f4-75990d76e384" providerId="ADAL" clId="{CEB04795-597D-44B3-9B59-0959BD9AF03F}" dt="2024-03-26T08:09:38.937" v="592" actId="478"/>
          <ac:picMkLst>
            <pc:docMk/>
            <pc:sldMk cId="1346042786" sldId="496"/>
            <ac:picMk id="3" creationId="{9B5182F0-22C1-CC3E-B3FF-85BC11E16918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54.870" v="1296" actId="478"/>
        <pc:sldMkLst>
          <pc:docMk/>
          <pc:sldMk cId="3587405530" sldId="532"/>
        </pc:sldMkLst>
        <pc:spChg chg="mod">
          <ac:chgData name="Ashraf Alraie" userId="1dfc2808-a7c6-4a5e-a0f4-75990d76e384" providerId="ADAL" clId="{CEB04795-597D-44B3-9B59-0959BD9AF03F}" dt="2024-03-26T08:19:57.804" v="657" actId="1076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2:15.811" v="14" actId="20577"/>
          <ac:spMkLst>
            <pc:docMk/>
            <pc:sldMk cId="3587405530" sldId="532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54.870" v="1296" actId="478"/>
          <ac:picMkLst>
            <pc:docMk/>
            <pc:sldMk cId="3587405530" sldId="532"/>
            <ac:picMk id="4" creationId="{D0D4FCE0-B4F1-6542-6EF2-CD23BCDA5E9F}"/>
          </ac:picMkLst>
        </pc:picChg>
        <pc:picChg chg="del">
          <ac:chgData name="Ashraf Alraie" userId="1dfc2808-a7c6-4a5e-a0f4-75990d76e384" providerId="ADAL" clId="{CEB04795-597D-44B3-9B59-0959BD9AF03F}" dt="2024-03-26T07:15:37.847" v="209" actId="478"/>
          <ac:picMkLst>
            <pc:docMk/>
            <pc:sldMk cId="3587405530" sldId="532"/>
            <ac:picMk id="7" creationId="{24D499AB-61D7-7E77-B9F4-FD71752F05E5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54.570" v="1311" actId="478"/>
        <pc:sldMkLst>
          <pc:docMk/>
          <pc:sldMk cId="3447433326" sldId="533"/>
        </pc:sldMkLst>
        <pc:spChg chg="mod">
          <ac:chgData name="Ashraf Alraie" userId="1dfc2808-a7c6-4a5e-a0f4-75990d76e384" providerId="ADAL" clId="{CEB04795-597D-44B3-9B59-0959BD9AF03F}" dt="2024-03-26T08:10:41.997" v="603" actId="1076"/>
          <ac:spMkLst>
            <pc:docMk/>
            <pc:sldMk cId="3447433326" sldId="533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4:54.570" v="1311" actId="478"/>
          <ac:picMkLst>
            <pc:docMk/>
            <pc:sldMk cId="3447433326" sldId="533"/>
            <ac:picMk id="3" creationId="{368D3008-682C-2103-2C70-C9E8FC779EE4}"/>
          </ac:picMkLst>
        </pc:picChg>
        <pc:picChg chg="del">
          <ac:chgData name="Ashraf Alraie" userId="1dfc2808-a7c6-4a5e-a0f4-75990d76e384" providerId="ADAL" clId="{CEB04795-597D-44B3-9B59-0959BD9AF03F}" dt="2024-03-26T08:10:43.808" v="604" actId="478"/>
          <ac:picMkLst>
            <pc:docMk/>
            <pc:sldMk cId="3447433326" sldId="533"/>
            <ac:picMk id="4" creationId="{8BC320A8-9D7F-3225-AB15-1B984B86FDDC}"/>
          </ac:picMkLst>
        </pc:picChg>
      </pc:sldChg>
      <pc:sldChg chg="addSp delSp modSp mod ord modTransition delAnim">
        <pc:chgData name="Ashraf Alraie" userId="1dfc2808-a7c6-4a5e-a0f4-75990d76e384" providerId="ADAL" clId="{CEB04795-597D-44B3-9B59-0959BD9AF03F}" dt="2024-03-26T08:54:03.318" v="1298" actId="478"/>
        <pc:sldMkLst>
          <pc:docMk/>
          <pc:sldMk cId="698062686" sldId="537"/>
        </pc:sldMkLst>
        <pc:picChg chg="add del mod">
          <ac:chgData name="Ashraf Alraie" userId="1dfc2808-a7c6-4a5e-a0f4-75990d76e384" providerId="ADAL" clId="{CEB04795-597D-44B3-9B59-0959BD9AF03F}" dt="2024-03-26T08:54:03.318" v="1298" actId="478"/>
          <ac:picMkLst>
            <pc:docMk/>
            <pc:sldMk cId="698062686" sldId="537"/>
            <ac:picMk id="2" creationId="{F7BDA834-FAAE-F450-3703-FAE3A2CC898B}"/>
          </ac:picMkLst>
        </pc:picChg>
        <pc:picChg chg="del">
          <ac:chgData name="Ashraf Alraie" userId="1dfc2808-a7c6-4a5e-a0f4-75990d76e384" providerId="ADAL" clId="{CEB04795-597D-44B3-9B59-0959BD9AF03F}" dt="2024-03-26T08:51:48.951" v="1237" actId="478"/>
          <ac:picMkLst>
            <pc:docMk/>
            <pc:sldMk cId="698062686" sldId="537"/>
            <ac:picMk id="3" creationId="{BE713357-5C87-120B-7BC5-576030E303D4}"/>
          </ac:picMkLst>
        </pc:picChg>
      </pc:sldChg>
      <pc:sldChg chg="addSp delSp modSp mod ord modTransition delAnim">
        <pc:chgData name="Ashraf Alraie" userId="1dfc2808-a7c6-4a5e-a0f4-75990d76e384" providerId="ADAL" clId="{CEB04795-597D-44B3-9B59-0959BD9AF03F}" dt="2024-03-26T08:54:58.261" v="1312" actId="478"/>
        <pc:sldMkLst>
          <pc:docMk/>
          <pc:sldMk cId="2536008430" sldId="538"/>
        </pc:sldMkLst>
        <pc:picChg chg="add del mod">
          <ac:chgData name="Ashraf Alraie" userId="1dfc2808-a7c6-4a5e-a0f4-75990d76e384" providerId="ADAL" clId="{CEB04795-597D-44B3-9B59-0959BD9AF03F}" dt="2024-03-26T08:54:58.261" v="1312" actId="478"/>
          <ac:picMkLst>
            <pc:docMk/>
            <pc:sldMk cId="2536008430" sldId="538"/>
            <ac:picMk id="2" creationId="{85DE22C2-560C-A149-90B0-CEE91E971C42}"/>
          </ac:picMkLst>
        </pc:picChg>
        <pc:picChg chg="del">
          <ac:chgData name="Ashraf Alraie" userId="1dfc2808-a7c6-4a5e-a0f4-75990d76e384" providerId="ADAL" clId="{CEB04795-597D-44B3-9B59-0959BD9AF03F}" dt="2024-03-26T08:52:06.617" v="1238" actId="478"/>
          <ac:picMkLst>
            <pc:docMk/>
            <pc:sldMk cId="2536008430" sldId="538"/>
            <ac:picMk id="3" creationId="{39EC8D89-C0DE-6489-5325-13D054D17F0E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7T09:53:58.681" v="1335" actId="20577"/>
        <pc:sldMkLst>
          <pc:docMk/>
          <pc:sldMk cId="3735994114" sldId="539"/>
        </pc:sldMkLst>
        <pc:spChg chg="mod">
          <ac:chgData name="Ashraf Alraie" userId="1dfc2808-a7c6-4a5e-a0f4-75990d76e384" providerId="ADAL" clId="{CEB04795-597D-44B3-9B59-0959BD9AF03F}" dt="2024-03-27T09:53:58.681" v="1335" actId="20577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2:41.430" v="26" actId="20577"/>
          <ac:spMkLst>
            <pc:docMk/>
            <pc:sldMk cId="3735994114" sldId="539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4:21.441" v="1304" actId="478"/>
          <ac:picMkLst>
            <pc:docMk/>
            <pc:sldMk cId="3735994114" sldId="539"/>
            <ac:picMk id="4" creationId="{11E4E76A-6E68-4814-9BFF-5BCC8706B0A9}"/>
          </ac:picMkLst>
        </pc:picChg>
        <pc:picChg chg="del">
          <ac:chgData name="Ashraf Alraie" userId="1dfc2808-a7c6-4a5e-a0f4-75990d76e384" providerId="ADAL" clId="{CEB04795-597D-44B3-9B59-0959BD9AF03F}" dt="2024-03-26T08:02:30.858" v="546" actId="478"/>
          <ac:picMkLst>
            <pc:docMk/>
            <pc:sldMk cId="3735994114" sldId="539"/>
            <ac:picMk id="7" creationId="{ED213F5B-DAB6-3D1B-E808-A5E35ABBE901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33.886" v="1322" actId="478"/>
        <pc:sldMkLst>
          <pc:docMk/>
          <pc:sldMk cId="1815308286" sldId="557"/>
        </pc:sldMkLst>
        <pc:spChg chg="mod">
          <ac:chgData name="Ashraf Alraie" userId="1dfc2808-a7c6-4a5e-a0f4-75990d76e384" providerId="ADAL" clId="{CEB04795-597D-44B3-9B59-0959BD9AF03F}" dt="2024-03-26T08:45:43.119" v="834" actId="20577"/>
          <ac:spMkLst>
            <pc:docMk/>
            <pc:sldMk cId="1815308286" sldId="557"/>
            <ac:spMk id="24" creationId="{FF905B65-17E8-172C-7C96-19037AC0CC5B}"/>
          </ac:spMkLst>
        </pc:spChg>
        <pc:picChg chg="add del mod">
          <ac:chgData name="Ashraf Alraie" userId="1dfc2808-a7c6-4a5e-a0f4-75990d76e384" providerId="ADAL" clId="{CEB04795-597D-44B3-9B59-0959BD9AF03F}" dt="2024-03-26T08:55:33.886" v="1322" actId="478"/>
          <ac:picMkLst>
            <pc:docMk/>
            <pc:sldMk cId="1815308286" sldId="557"/>
            <ac:picMk id="3" creationId="{34D46B77-3EBD-AE00-0F25-6B883D423D6B}"/>
          </ac:picMkLst>
        </pc:picChg>
        <pc:picChg chg="del">
          <ac:chgData name="Ashraf Alraie" userId="1dfc2808-a7c6-4a5e-a0f4-75990d76e384" providerId="ADAL" clId="{CEB04795-597D-44B3-9B59-0959BD9AF03F}" dt="2024-03-26T08:52:17.329" v="1239" actId="478"/>
          <ac:picMkLst>
            <pc:docMk/>
            <pc:sldMk cId="1815308286" sldId="557"/>
            <ac:picMk id="4" creationId="{D2235481-CF9F-D82E-ACF5-4E60D319E3BC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08.304" v="1288" actId="478"/>
        <pc:sldMkLst>
          <pc:docMk/>
          <pc:sldMk cId="3933325587" sldId="558"/>
        </pc:sldMkLst>
        <pc:spChg chg="add del">
          <ac:chgData name="Ashraf Alraie" userId="1dfc2808-a7c6-4a5e-a0f4-75990d76e384" providerId="ADAL" clId="{CEB04795-597D-44B3-9B59-0959BD9AF03F}" dt="2024-03-26T08:53:07.015" v="1287" actId="478"/>
          <ac:spMkLst>
            <pc:docMk/>
            <pc:sldMk cId="3933325587" sldId="558"/>
            <ac:spMk id="23" creationId="{00000000-0000-0000-0000-000000000000}"/>
          </ac:spMkLst>
        </pc:spChg>
        <pc:spChg chg="mod">
          <ac:chgData name="Ashraf Alraie" userId="1dfc2808-a7c6-4a5e-a0f4-75990d76e384" providerId="ADAL" clId="{CEB04795-597D-44B3-9B59-0959BD9AF03F}" dt="2024-03-26T07:01:45.322" v="2"/>
          <ac:spMkLst>
            <pc:docMk/>
            <pc:sldMk cId="3933325587" sldId="558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08.304" v="1288" actId="478"/>
          <ac:picMkLst>
            <pc:docMk/>
            <pc:sldMk cId="3933325587" sldId="558"/>
            <ac:picMk id="3" creationId="{8C0CC908-EF8F-5F99-E3C6-552F52673AC4}"/>
          </ac:picMkLst>
        </pc:picChg>
        <pc:picChg chg="del">
          <ac:chgData name="Ashraf Alraie" userId="1dfc2808-a7c6-4a5e-a0f4-75990d76e384" providerId="ADAL" clId="{CEB04795-597D-44B3-9B59-0959BD9AF03F}" dt="2024-03-26T07:15:54.765" v="215" actId="478"/>
          <ac:picMkLst>
            <pc:docMk/>
            <pc:sldMk cId="3933325587" sldId="558"/>
            <ac:picMk id="4" creationId="{97684188-4723-3ED7-9C85-6DBC14A27D23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02.788" v="1285" actId="478"/>
        <pc:sldMkLst>
          <pc:docMk/>
          <pc:sldMk cId="0" sldId="559"/>
        </pc:sldMkLst>
        <pc:spChg chg="mod">
          <ac:chgData name="Ashraf Alraie" userId="1dfc2808-a7c6-4a5e-a0f4-75990d76e384" providerId="ADAL" clId="{CEB04795-597D-44B3-9B59-0959BD9AF03F}" dt="2024-03-26T07:01:20.421" v="1" actId="20577"/>
          <ac:spMkLst>
            <pc:docMk/>
            <pc:sldMk cId="0" sldId="559"/>
            <ac:spMk id="10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02.788" v="1285" actId="478"/>
          <ac:picMkLst>
            <pc:docMk/>
            <pc:sldMk cId="0" sldId="559"/>
            <ac:picMk id="11" creationId="{A65E63D2-CA5B-254A-9697-3BD3F13808E9}"/>
          </ac:picMkLst>
        </pc:picChg>
        <pc:picChg chg="del">
          <ac:chgData name="Ashraf Alraie" userId="1dfc2808-a7c6-4a5e-a0f4-75990d76e384" providerId="ADAL" clId="{CEB04795-597D-44B3-9B59-0959BD9AF03F}" dt="2024-03-26T08:17:35.905" v="636" actId="478"/>
          <ac:picMkLst>
            <pc:docMk/>
            <pc:sldMk cId="0" sldId="559"/>
            <ac:picMk id="14" creationId="{1B956D30-A478-CD24-4C54-DF248E43D97A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23.932" v="1305" actId="478"/>
        <pc:sldMkLst>
          <pc:docMk/>
          <pc:sldMk cId="4045908792" sldId="560"/>
        </pc:sldMkLst>
        <pc:spChg chg="mod">
          <ac:chgData name="Ashraf Alraie" userId="1dfc2808-a7c6-4a5e-a0f4-75990d76e384" providerId="ADAL" clId="{CEB04795-597D-44B3-9B59-0959BD9AF03F}" dt="2024-03-26T08:20:52.934" v="670" actId="20577"/>
          <ac:spMkLst>
            <pc:docMk/>
            <pc:sldMk cId="4045908792" sldId="560"/>
            <ac:spMk id="31" creationId="{895028E9-BB35-2DC9-68C1-676F711A6A72}"/>
          </ac:spMkLst>
        </pc:spChg>
        <pc:spChg chg="mod">
          <ac:chgData name="Ashraf Alraie" userId="1dfc2808-a7c6-4a5e-a0f4-75990d76e384" providerId="ADAL" clId="{CEB04795-597D-44B3-9B59-0959BD9AF03F}" dt="2024-03-26T07:02:45.319" v="28" actId="20577"/>
          <ac:spMkLst>
            <pc:docMk/>
            <pc:sldMk cId="4045908792" sldId="560"/>
            <ac:spMk id="34" creationId="{3E8583E5-276E-6F98-5D65-EB0B6152DB03}"/>
          </ac:spMkLst>
        </pc:spChg>
        <pc:picChg chg="add del mod">
          <ac:chgData name="Ashraf Alraie" userId="1dfc2808-a7c6-4a5e-a0f4-75990d76e384" providerId="ADAL" clId="{CEB04795-597D-44B3-9B59-0959BD9AF03F}" dt="2024-03-26T08:54:23.932" v="1305" actId="478"/>
          <ac:picMkLst>
            <pc:docMk/>
            <pc:sldMk cId="4045908792" sldId="560"/>
            <ac:picMk id="4" creationId="{8B6F0F23-93C3-8F73-509E-31A10E62CDD0}"/>
          </ac:picMkLst>
        </pc:picChg>
        <pc:picChg chg="del">
          <ac:chgData name="Ashraf Alraie" userId="1dfc2808-a7c6-4a5e-a0f4-75990d76e384" providerId="ADAL" clId="{CEB04795-597D-44B3-9B59-0959BD9AF03F}" dt="2024-03-26T08:02:27.685" v="545" actId="478"/>
          <ac:picMkLst>
            <pc:docMk/>
            <pc:sldMk cId="4045908792" sldId="560"/>
            <ac:picMk id="7" creationId="{80ACAC77-B5C2-BCAF-37C4-ACB2972BBFCC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10.296" v="1315" actId="478"/>
        <pc:sldMkLst>
          <pc:docMk/>
          <pc:sldMk cId="1312021545" sldId="561"/>
        </pc:sldMkLst>
        <pc:spChg chg="mod">
          <ac:chgData name="Ashraf Alraie" userId="1dfc2808-a7c6-4a5e-a0f4-75990d76e384" providerId="ADAL" clId="{CEB04795-597D-44B3-9B59-0959BD9AF03F}" dt="2024-03-26T08:23:05.304" v="692" actId="1076"/>
          <ac:spMkLst>
            <pc:docMk/>
            <pc:sldMk cId="1312021545" sldId="561"/>
            <ac:spMk id="18" creationId="{2E617A07-4D76-E172-B3A0-F9E4A38CDF12}"/>
          </ac:spMkLst>
        </pc:spChg>
        <pc:spChg chg="mod">
          <ac:chgData name="Ashraf Alraie" userId="1dfc2808-a7c6-4a5e-a0f4-75990d76e384" providerId="ADAL" clId="{CEB04795-597D-44B3-9B59-0959BD9AF03F}" dt="2024-03-26T08:36:24.720" v="719" actId="207"/>
          <ac:spMkLst>
            <pc:docMk/>
            <pc:sldMk cId="1312021545" sldId="561"/>
            <ac:spMk id="24" creationId="{ED73F9DF-73EC-7615-67E3-39AEEE452C18}"/>
          </ac:spMkLst>
        </pc:spChg>
        <pc:picChg chg="add del mod">
          <ac:chgData name="Ashraf Alraie" userId="1dfc2808-a7c6-4a5e-a0f4-75990d76e384" providerId="ADAL" clId="{CEB04795-597D-44B3-9B59-0959BD9AF03F}" dt="2024-03-26T08:55:10.296" v="1315" actId="478"/>
          <ac:picMkLst>
            <pc:docMk/>
            <pc:sldMk cId="1312021545" sldId="561"/>
            <ac:picMk id="3" creationId="{072F6477-8135-2EBB-52FB-136587BF7723}"/>
          </ac:picMkLst>
        </pc:picChg>
        <pc:picChg chg="del">
          <ac:chgData name="Ashraf Alraie" userId="1dfc2808-a7c6-4a5e-a0f4-75990d76e384" providerId="ADAL" clId="{CEB04795-597D-44B3-9B59-0959BD9AF03F}" dt="2024-03-26T08:13:06.406" v="635" actId="478"/>
          <ac:picMkLst>
            <pc:docMk/>
            <pc:sldMk cId="1312021545" sldId="561"/>
            <ac:picMk id="4" creationId="{8023E9F5-A9A5-71E0-569C-55D2D2444E0B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36.481" v="1323" actId="478"/>
        <pc:sldMkLst>
          <pc:docMk/>
          <pc:sldMk cId="2013794167" sldId="563"/>
        </pc:sldMkLst>
        <pc:spChg chg="mod">
          <ac:chgData name="Ashraf Alraie" userId="1dfc2808-a7c6-4a5e-a0f4-75990d76e384" providerId="ADAL" clId="{CEB04795-597D-44B3-9B59-0959BD9AF03F}" dt="2024-03-26T08:47:06.313" v="861" actId="313"/>
          <ac:spMkLst>
            <pc:docMk/>
            <pc:sldMk cId="2013794167" sldId="563"/>
            <ac:spMk id="24" creationId="{7809A302-A21A-0F9C-90DD-E46E760F3A7E}"/>
          </ac:spMkLst>
        </pc:spChg>
        <pc:picChg chg="add del mod">
          <ac:chgData name="Ashraf Alraie" userId="1dfc2808-a7c6-4a5e-a0f4-75990d76e384" providerId="ADAL" clId="{CEB04795-597D-44B3-9B59-0959BD9AF03F}" dt="2024-03-26T08:55:36.481" v="1323" actId="478"/>
          <ac:picMkLst>
            <pc:docMk/>
            <pc:sldMk cId="2013794167" sldId="563"/>
            <ac:picMk id="3" creationId="{C7AE76C4-D5F6-A7BB-EEA6-C99F4A37034F}"/>
          </ac:picMkLst>
        </pc:picChg>
        <pc:picChg chg="del">
          <ac:chgData name="Ashraf Alraie" userId="1dfc2808-a7c6-4a5e-a0f4-75990d76e384" providerId="ADAL" clId="{CEB04795-597D-44B3-9B59-0959BD9AF03F}" dt="2024-03-26T08:46:54.264" v="859" actId="478"/>
          <ac:picMkLst>
            <pc:docMk/>
            <pc:sldMk cId="2013794167" sldId="563"/>
            <ac:picMk id="4" creationId="{FAA9E583-0C74-88B0-0C0D-6E1CBD4CED90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39.689" v="1324" actId="478"/>
        <pc:sldMkLst>
          <pc:docMk/>
          <pc:sldMk cId="3638750569" sldId="565"/>
        </pc:sldMkLst>
        <pc:spChg chg="mod">
          <ac:chgData name="Ashraf Alraie" userId="1dfc2808-a7c6-4a5e-a0f4-75990d76e384" providerId="ADAL" clId="{CEB04795-597D-44B3-9B59-0959BD9AF03F}" dt="2024-03-26T08:48:04.461" v="869" actId="1076"/>
          <ac:spMkLst>
            <pc:docMk/>
            <pc:sldMk cId="3638750569" sldId="565"/>
            <ac:spMk id="24" creationId="{00592BC2-423D-25BC-0B36-34F2B6823DD6}"/>
          </ac:spMkLst>
        </pc:spChg>
        <pc:picChg chg="add del mod">
          <ac:chgData name="Ashraf Alraie" userId="1dfc2808-a7c6-4a5e-a0f4-75990d76e384" providerId="ADAL" clId="{CEB04795-597D-44B3-9B59-0959BD9AF03F}" dt="2024-03-26T08:55:39.689" v="1324" actId="478"/>
          <ac:picMkLst>
            <pc:docMk/>
            <pc:sldMk cId="3638750569" sldId="565"/>
            <ac:picMk id="3" creationId="{EAC7F257-10C0-4BC1-5ABD-4112C6165339}"/>
          </ac:picMkLst>
        </pc:picChg>
        <pc:picChg chg="del">
          <ac:chgData name="Ashraf Alraie" userId="1dfc2808-a7c6-4a5e-a0f4-75990d76e384" providerId="ADAL" clId="{CEB04795-597D-44B3-9B59-0959BD9AF03F}" dt="2024-03-26T08:47:53.072" v="867" actId="478"/>
          <ac:picMkLst>
            <pc:docMk/>
            <pc:sldMk cId="3638750569" sldId="565"/>
            <ac:picMk id="4" creationId="{253FCDB1-4670-44B4-3E7D-E002FCF73E8E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44.137" v="1325" actId="478"/>
        <pc:sldMkLst>
          <pc:docMk/>
          <pc:sldMk cId="3035970619" sldId="566"/>
        </pc:sldMkLst>
        <pc:spChg chg="mod">
          <ac:chgData name="Ashraf Alraie" userId="1dfc2808-a7c6-4a5e-a0f4-75990d76e384" providerId="ADAL" clId="{CEB04795-597D-44B3-9B59-0959BD9AF03F}" dt="2024-03-26T08:48:30.628" v="871" actId="2711"/>
          <ac:spMkLst>
            <pc:docMk/>
            <pc:sldMk cId="3035970619" sldId="566"/>
            <ac:spMk id="24" creationId="{D5FC5FEC-6EDC-4CF2-13DF-015382E73683}"/>
          </ac:spMkLst>
        </pc:spChg>
        <pc:picChg chg="add del mod">
          <ac:chgData name="Ashraf Alraie" userId="1dfc2808-a7c6-4a5e-a0f4-75990d76e384" providerId="ADAL" clId="{CEB04795-597D-44B3-9B59-0959BD9AF03F}" dt="2024-03-26T08:55:44.137" v="1325" actId="478"/>
          <ac:picMkLst>
            <pc:docMk/>
            <pc:sldMk cId="3035970619" sldId="566"/>
            <ac:picMk id="3" creationId="{298F145E-0448-A8A0-7C57-CA6A85ABCF7F}"/>
          </ac:picMkLst>
        </pc:picChg>
        <pc:picChg chg="del">
          <ac:chgData name="Ashraf Alraie" userId="1dfc2808-a7c6-4a5e-a0f4-75990d76e384" providerId="ADAL" clId="{CEB04795-597D-44B3-9B59-0959BD9AF03F}" dt="2024-03-26T08:50:23.087" v="1137" actId="478"/>
          <ac:picMkLst>
            <pc:docMk/>
            <pc:sldMk cId="3035970619" sldId="566"/>
            <ac:picMk id="7" creationId="{0218DFFF-D0AE-FA08-D10A-76F67B5480F6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30.160" v="1321" actId="478"/>
        <pc:sldMkLst>
          <pc:docMk/>
          <pc:sldMk cId="1169816825" sldId="571"/>
        </pc:sldMkLst>
        <pc:spChg chg="mod">
          <ac:chgData name="Ashraf Alraie" userId="1dfc2808-a7c6-4a5e-a0f4-75990d76e384" providerId="ADAL" clId="{CEB04795-597D-44B3-9B59-0959BD9AF03F}" dt="2024-03-26T08:44:42.287" v="787" actId="1076"/>
          <ac:spMkLst>
            <pc:docMk/>
            <pc:sldMk cId="1169816825" sldId="571"/>
            <ac:spMk id="31" creationId="{8082C09F-C075-6F16-8051-0E548A448A0B}"/>
          </ac:spMkLst>
        </pc:spChg>
        <pc:spChg chg="mod">
          <ac:chgData name="Ashraf Alraie" userId="1dfc2808-a7c6-4a5e-a0f4-75990d76e384" providerId="ADAL" clId="{CEB04795-597D-44B3-9B59-0959BD9AF03F}" dt="2024-03-26T07:03:23.785" v="46" actId="20577"/>
          <ac:spMkLst>
            <pc:docMk/>
            <pc:sldMk cId="1169816825" sldId="571"/>
            <ac:spMk id="34" creationId="{3CF792E2-0830-8BD4-6A5F-587F0E78C531}"/>
          </ac:spMkLst>
        </pc:spChg>
        <pc:picChg chg="add del mod">
          <ac:chgData name="Ashraf Alraie" userId="1dfc2808-a7c6-4a5e-a0f4-75990d76e384" providerId="ADAL" clId="{CEB04795-597D-44B3-9B59-0959BD9AF03F}" dt="2024-03-26T08:55:30.160" v="1321" actId="478"/>
          <ac:picMkLst>
            <pc:docMk/>
            <pc:sldMk cId="1169816825" sldId="571"/>
            <ac:picMk id="4" creationId="{268B4A9B-D714-FC45-3394-C16C6330571B}"/>
          </ac:picMkLst>
        </pc:picChg>
        <pc:picChg chg="del">
          <ac:chgData name="Ashraf Alraie" userId="1dfc2808-a7c6-4a5e-a0f4-75990d76e384" providerId="ADAL" clId="{CEB04795-597D-44B3-9B59-0959BD9AF03F}" dt="2024-03-26T08:44:28.247" v="782" actId="478"/>
          <ac:picMkLst>
            <pc:docMk/>
            <pc:sldMk cId="1169816825" sldId="571"/>
            <ac:picMk id="7" creationId="{EFD08801-6A39-4024-F6C2-C6C7AC74BF5D}"/>
          </ac:picMkLst>
        </pc:picChg>
      </pc:sldChg>
      <pc:sldChg chg="addSp delSp modSp mod ord modTransition delAnim">
        <pc:chgData name="Ashraf Alraie" userId="1dfc2808-a7c6-4a5e-a0f4-75990d76e384" providerId="ADAL" clId="{CEB04795-597D-44B3-9B59-0959BD9AF03F}" dt="2024-03-26T08:53:22.092" v="1291" actId="478"/>
        <pc:sldMkLst>
          <pc:docMk/>
          <pc:sldMk cId="3681244934" sldId="578"/>
        </pc:sldMkLst>
        <pc:spChg chg="mod">
          <ac:chgData name="Ashraf Alraie" userId="1dfc2808-a7c6-4a5e-a0f4-75990d76e384" providerId="ADAL" clId="{CEB04795-597D-44B3-9B59-0959BD9AF03F}" dt="2024-03-26T07:03:10.625" v="40" actId="20577"/>
          <ac:spMkLst>
            <pc:docMk/>
            <pc:sldMk cId="3681244934" sldId="578"/>
            <ac:spMk id="6" creationId="{1511E32E-D6FE-5B8B-84B4-DB87E3346FDD}"/>
          </ac:spMkLst>
        </pc:spChg>
        <pc:spChg chg="mod">
          <ac:chgData name="Ashraf Alraie" userId="1dfc2808-a7c6-4a5e-a0f4-75990d76e384" providerId="ADAL" clId="{CEB04795-597D-44B3-9B59-0959BD9AF03F}" dt="2024-03-26T08:18:25.177" v="643"/>
          <ac:spMkLst>
            <pc:docMk/>
            <pc:sldMk cId="3681244934" sldId="578"/>
            <ac:spMk id="24" creationId="{D51AAD72-3E43-E99D-183C-B4D6EA420B79}"/>
          </ac:spMkLst>
        </pc:spChg>
        <pc:picChg chg="add del mod">
          <ac:chgData name="Ashraf Alraie" userId="1dfc2808-a7c6-4a5e-a0f4-75990d76e384" providerId="ADAL" clId="{CEB04795-597D-44B3-9B59-0959BD9AF03F}" dt="2024-03-26T08:53:22.092" v="1291" actId="478"/>
          <ac:picMkLst>
            <pc:docMk/>
            <pc:sldMk cId="3681244934" sldId="578"/>
            <ac:picMk id="7" creationId="{A644DEF9-4D8F-80C8-8843-FA17933BABC5}"/>
          </ac:picMkLst>
        </pc:picChg>
        <pc:picChg chg="del">
          <ac:chgData name="Ashraf Alraie" userId="1dfc2808-a7c6-4a5e-a0f4-75990d76e384" providerId="ADAL" clId="{CEB04795-597D-44B3-9B59-0959BD9AF03F}" dt="2024-03-26T08:51:35.069" v="1236" actId="478"/>
          <ac:picMkLst>
            <pc:docMk/>
            <pc:sldMk cId="3681244934" sldId="578"/>
            <ac:picMk id="8" creationId="{6391C546-4796-EC3E-C01E-92A69D95CEC0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13.747" v="1316" actId="478"/>
        <pc:sldMkLst>
          <pc:docMk/>
          <pc:sldMk cId="940373430" sldId="579"/>
        </pc:sldMkLst>
        <pc:spChg chg="mod">
          <ac:chgData name="Ashraf Alraie" userId="1dfc2808-a7c6-4a5e-a0f4-75990d76e384" providerId="ADAL" clId="{CEB04795-597D-44B3-9B59-0959BD9AF03F}" dt="2024-03-26T07:03:14.228" v="42" actId="20577"/>
          <ac:spMkLst>
            <pc:docMk/>
            <pc:sldMk cId="940373430" sldId="579"/>
            <ac:spMk id="6" creationId="{532D3E46-00E2-A535-0500-E2FE4EF5EDFA}"/>
          </ac:spMkLst>
        </pc:spChg>
        <pc:spChg chg="mod">
          <ac:chgData name="Ashraf Alraie" userId="1dfc2808-a7c6-4a5e-a0f4-75990d76e384" providerId="ADAL" clId="{CEB04795-597D-44B3-9B59-0959BD9AF03F}" dt="2024-03-26T08:36:15.225" v="718" actId="1076"/>
          <ac:spMkLst>
            <pc:docMk/>
            <pc:sldMk cId="940373430" sldId="579"/>
            <ac:spMk id="24" creationId="{623A1AF0-1A89-473D-AB23-7B91B73BFA89}"/>
          </ac:spMkLst>
        </pc:spChg>
        <pc:picChg chg="add del mod">
          <ac:chgData name="Ashraf Alraie" userId="1dfc2808-a7c6-4a5e-a0f4-75990d76e384" providerId="ADAL" clId="{CEB04795-597D-44B3-9B59-0959BD9AF03F}" dt="2024-03-26T08:55:13.747" v="1316" actId="478"/>
          <ac:picMkLst>
            <pc:docMk/>
            <pc:sldMk cId="940373430" sldId="579"/>
            <ac:picMk id="7" creationId="{C2E2EC4F-E386-6F56-2745-AB183FADA6FF}"/>
          </ac:picMkLst>
        </pc:picChg>
        <pc:picChg chg="del">
          <ac:chgData name="Ashraf Alraie" userId="1dfc2808-a7c6-4a5e-a0f4-75990d76e384" providerId="ADAL" clId="{CEB04795-597D-44B3-9B59-0959BD9AF03F}" dt="2024-03-26T08:36:10.234" v="717" actId="478"/>
          <ac:picMkLst>
            <pc:docMk/>
            <pc:sldMk cId="940373430" sldId="579"/>
            <ac:picMk id="8" creationId="{C4F18E76-1953-25D4-DD65-EDC6A2A70156}"/>
          </ac:picMkLst>
        </pc:picChg>
      </pc:sldChg>
      <pc:sldChg chg="del">
        <pc:chgData name="Ashraf Alraie" userId="1dfc2808-a7c6-4a5e-a0f4-75990d76e384" providerId="ADAL" clId="{CEB04795-597D-44B3-9B59-0959BD9AF03F}" dt="2024-03-26T08:36:54.546" v="722" actId="47"/>
        <pc:sldMkLst>
          <pc:docMk/>
          <pc:sldMk cId="3198566719" sldId="580"/>
        </pc:sldMkLst>
      </pc:sldChg>
      <pc:sldChg chg="addSp delSp modSp mod modTransition delAnim">
        <pc:chgData name="Ashraf Alraie" userId="1dfc2808-a7c6-4a5e-a0f4-75990d76e384" providerId="ADAL" clId="{CEB04795-597D-44B3-9B59-0959BD9AF03F}" dt="2024-03-26T08:55:27.220" v="1320" actId="478"/>
        <pc:sldMkLst>
          <pc:docMk/>
          <pc:sldMk cId="1552497944" sldId="585"/>
        </pc:sldMkLst>
        <pc:spChg chg="mod">
          <ac:chgData name="Ashraf Alraie" userId="1dfc2808-a7c6-4a5e-a0f4-75990d76e384" providerId="ADAL" clId="{CEB04795-597D-44B3-9B59-0959BD9AF03F}" dt="2024-03-26T07:03:19.070" v="44" actId="20577"/>
          <ac:spMkLst>
            <pc:docMk/>
            <pc:sldMk cId="1552497944" sldId="585"/>
            <ac:spMk id="6" creationId="{9E4BF22A-05EB-178A-4FC0-3AB4DF92112F}"/>
          </ac:spMkLst>
        </pc:spChg>
        <pc:spChg chg="mod">
          <ac:chgData name="Ashraf Alraie" userId="1dfc2808-a7c6-4a5e-a0f4-75990d76e384" providerId="ADAL" clId="{CEB04795-597D-44B3-9B59-0959BD9AF03F}" dt="2024-03-26T08:43:49.307" v="773" actId="1076"/>
          <ac:spMkLst>
            <pc:docMk/>
            <pc:sldMk cId="1552497944" sldId="585"/>
            <ac:spMk id="24" creationId="{C71B7C02-9D5D-D3FF-CA08-55B668997AD1}"/>
          </ac:spMkLst>
        </pc:spChg>
        <pc:picChg chg="add del mod">
          <ac:chgData name="Ashraf Alraie" userId="1dfc2808-a7c6-4a5e-a0f4-75990d76e384" providerId="ADAL" clId="{CEB04795-597D-44B3-9B59-0959BD9AF03F}" dt="2024-03-26T08:55:27.220" v="1320" actId="478"/>
          <ac:picMkLst>
            <pc:docMk/>
            <pc:sldMk cId="1552497944" sldId="585"/>
            <ac:picMk id="7" creationId="{827ABED4-E1AC-3B84-EC8A-55DBD616C1A6}"/>
          </ac:picMkLst>
        </pc:picChg>
        <pc:picChg chg="del">
          <ac:chgData name="Ashraf Alraie" userId="1dfc2808-a7c6-4a5e-a0f4-75990d76e384" providerId="ADAL" clId="{CEB04795-597D-44B3-9B59-0959BD9AF03F}" dt="2024-03-26T08:43:51.106" v="774" actId="478"/>
          <ac:picMkLst>
            <pc:docMk/>
            <pc:sldMk cId="1552497944" sldId="585"/>
            <ac:picMk id="8" creationId="{FE01F62E-CFC9-8161-69FE-007ACCAF306C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48.345" v="1295" actId="478"/>
        <pc:sldMkLst>
          <pc:docMk/>
          <pc:sldMk cId="522010837" sldId="588"/>
        </pc:sldMkLst>
        <pc:spChg chg="mod">
          <ac:chgData name="Ashraf Alraie" userId="1dfc2808-a7c6-4a5e-a0f4-75990d76e384" providerId="ADAL" clId="{CEB04795-597D-44B3-9B59-0959BD9AF03F}" dt="2024-03-26T07:02:11.643" v="12" actId="20577"/>
          <ac:spMkLst>
            <pc:docMk/>
            <pc:sldMk cId="522010837" sldId="588"/>
            <ac:spMk id="10" creationId="{ECAEE3E9-FFEC-4A1C-BE92-01566FCC0E98}"/>
          </ac:spMkLst>
        </pc:spChg>
        <pc:spChg chg="mod">
          <ac:chgData name="Ashraf Alraie" userId="1dfc2808-a7c6-4a5e-a0f4-75990d76e384" providerId="ADAL" clId="{CEB04795-597D-44B3-9B59-0959BD9AF03F}" dt="2024-03-26T07:14:20.342" v="200" actId="122"/>
          <ac:spMkLst>
            <pc:docMk/>
            <pc:sldMk cId="522010837" sldId="588"/>
            <ac:spMk id="48" creationId="{09EA89BE-CF35-AC6E-1043-4E75ABA36658}"/>
          </ac:spMkLst>
        </pc:spChg>
        <pc:picChg chg="add del mod">
          <ac:chgData name="Ashraf Alraie" userId="1dfc2808-a7c6-4a5e-a0f4-75990d76e384" providerId="ADAL" clId="{CEB04795-597D-44B3-9B59-0959BD9AF03F}" dt="2024-03-26T08:53:48.345" v="1295" actId="478"/>
          <ac:picMkLst>
            <pc:docMk/>
            <pc:sldMk cId="522010837" sldId="588"/>
            <ac:picMk id="2" creationId="{A5F7471F-1183-3CAA-1268-A905F9B98CFB}"/>
          </ac:picMkLst>
        </pc:picChg>
        <pc:picChg chg="del">
          <ac:chgData name="Ashraf Alraie" userId="1dfc2808-a7c6-4a5e-a0f4-75990d76e384" providerId="ADAL" clId="{CEB04795-597D-44B3-9B59-0959BD9AF03F}" dt="2024-03-26T07:15:40.617" v="210" actId="478"/>
          <ac:picMkLst>
            <pc:docMk/>
            <pc:sldMk cId="522010837" sldId="588"/>
            <ac:picMk id="3" creationId="{A1A911EE-4E77-4143-444B-6FCF93305CF0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17.549" v="1303" actId="478"/>
        <pc:sldMkLst>
          <pc:docMk/>
          <pc:sldMk cId="3419065222" sldId="589"/>
        </pc:sldMkLst>
        <pc:spChg chg="mod">
          <ac:chgData name="Ashraf Alraie" userId="1dfc2808-a7c6-4a5e-a0f4-75990d76e384" providerId="ADAL" clId="{CEB04795-597D-44B3-9B59-0959BD9AF03F}" dt="2024-03-26T07:59:23.600" v="515" actId="20577"/>
          <ac:spMkLst>
            <pc:docMk/>
            <pc:sldMk cId="3419065222" sldId="589"/>
            <ac:spMk id="31" creationId="{A2226C71-425D-FCF7-7CE0-77464F414C8D}"/>
          </ac:spMkLst>
        </pc:spChg>
        <pc:spChg chg="mod">
          <ac:chgData name="Ashraf Alraie" userId="1dfc2808-a7c6-4a5e-a0f4-75990d76e384" providerId="ADAL" clId="{CEB04795-597D-44B3-9B59-0959BD9AF03F}" dt="2024-03-26T07:02:37.111" v="24" actId="20577"/>
          <ac:spMkLst>
            <pc:docMk/>
            <pc:sldMk cId="3419065222" sldId="589"/>
            <ac:spMk id="34" creationId="{45392070-1E7A-7C3B-EEA4-7A29D6A7228C}"/>
          </ac:spMkLst>
        </pc:spChg>
        <pc:picChg chg="add del mod">
          <ac:chgData name="Ashraf Alraie" userId="1dfc2808-a7c6-4a5e-a0f4-75990d76e384" providerId="ADAL" clId="{CEB04795-597D-44B3-9B59-0959BD9AF03F}" dt="2024-03-26T08:54:17.549" v="1303" actId="478"/>
          <ac:picMkLst>
            <pc:docMk/>
            <pc:sldMk cId="3419065222" sldId="589"/>
            <ac:picMk id="4" creationId="{0E690491-EACF-47E1-4013-F09BE61C84E1}"/>
          </ac:picMkLst>
        </pc:picChg>
        <pc:picChg chg="del">
          <ac:chgData name="Ashraf Alraie" userId="1dfc2808-a7c6-4a5e-a0f4-75990d76e384" providerId="ADAL" clId="{CEB04795-597D-44B3-9B59-0959BD9AF03F}" dt="2024-03-26T07:24:54.333" v="457" actId="478"/>
          <ac:picMkLst>
            <pc:docMk/>
            <pc:sldMk cId="3419065222" sldId="589"/>
            <ac:picMk id="7" creationId="{4F1D766E-24B8-A538-5905-D33DD35DA555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06.282" v="1299" actId="478"/>
        <pc:sldMkLst>
          <pc:docMk/>
          <pc:sldMk cId="2055749526" sldId="590"/>
        </pc:sldMkLst>
        <pc:spChg chg="mod">
          <ac:chgData name="Ashraf Alraie" userId="1dfc2808-a7c6-4a5e-a0f4-75990d76e384" providerId="ADAL" clId="{CEB04795-597D-44B3-9B59-0959BD9AF03F}" dt="2024-03-26T07:23:04.223" v="373" actId="1076"/>
          <ac:spMkLst>
            <pc:docMk/>
            <pc:sldMk cId="2055749526" sldId="590"/>
            <ac:spMk id="31" creationId="{EF647CAB-B734-4E5E-C973-0BF931235394}"/>
          </ac:spMkLst>
        </pc:spChg>
        <pc:spChg chg="mod">
          <ac:chgData name="Ashraf Alraie" userId="1dfc2808-a7c6-4a5e-a0f4-75990d76e384" providerId="ADAL" clId="{CEB04795-597D-44B3-9B59-0959BD9AF03F}" dt="2024-03-26T07:02:20.200" v="16" actId="20577"/>
          <ac:spMkLst>
            <pc:docMk/>
            <pc:sldMk cId="2055749526" sldId="590"/>
            <ac:spMk id="34" creationId="{E9CC0E93-5F91-5F0F-FEBD-487735A6A0FA}"/>
          </ac:spMkLst>
        </pc:spChg>
        <pc:picChg chg="add del mod">
          <ac:chgData name="Ashraf Alraie" userId="1dfc2808-a7c6-4a5e-a0f4-75990d76e384" providerId="ADAL" clId="{CEB04795-597D-44B3-9B59-0959BD9AF03F}" dt="2024-03-26T08:54:06.282" v="1299" actId="478"/>
          <ac:picMkLst>
            <pc:docMk/>
            <pc:sldMk cId="2055749526" sldId="590"/>
            <ac:picMk id="4" creationId="{F2276292-553E-8E3A-86EE-E37CC4D862EB}"/>
          </ac:picMkLst>
        </pc:picChg>
        <pc:picChg chg="del mod">
          <ac:chgData name="Ashraf Alraie" userId="1dfc2808-a7c6-4a5e-a0f4-75990d76e384" providerId="ADAL" clId="{CEB04795-597D-44B3-9B59-0959BD9AF03F}" dt="2024-03-26T07:17:06.268" v="218" actId="478"/>
          <ac:picMkLst>
            <pc:docMk/>
            <pc:sldMk cId="2055749526" sldId="590"/>
            <ac:picMk id="7" creationId="{CAFAF717-C369-21CA-0435-8ADCD848E7B7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7T10:02:08.645" v="1336" actId="1076"/>
        <pc:sldMkLst>
          <pc:docMk/>
          <pc:sldMk cId="920653868" sldId="591"/>
        </pc:sldMkLst>
        <pc:spChg chg="mod">
          <ac:chgData name="Ashraf Alraie" userId="1dfc2808-a7c6-4a5e-a0f4-75990d76e384" providerId="ADAL" clId="{CEB04795-597D-44B3-9B59-0959BD9AF03F}" dt="2024-03-27T10:02:08.645" v="1336" actId="1076"/>
          <ac:spMkLst>
            <pc:docMk/>
            <pc:sldMk cId="920653868" sldId="591"/>
            <ac:spMk id="31" creationId="{DAF0D7DB-8EFF-3B52-665E-D64AE4CDD05E}"/>
          </ac:spMkLst>
        </pc:spChg>
        <pc:spChg chg="mod">
          <ac:chgData name="Ashraf Alraie" userId="1dfc2808-a7c6-4a5e-a0f4-75990d76e384" providerId="ADAL" clId="{CEB04795-597D-44B3-9B59-0959BD9AF03F}" dt="2024-03-26T07:03:05.683" v="38" actId="20577"/>
          <ac:spMkLst>
            <pc:docMk/>
            <pc:sldMk cId="920653868" sldId="591"/>
            <ac:spMk id="34" creationId="{A52FC240-D9E9-0323-3D24-6B49F38DEA12}"/>
          </ac:spMkLst>
        </pc:spChg>
        <pc:picChg chg="add del mod">
          <ac:chgData name="Ashraf Alraie" userId="1dfc2808-a7c6-4a5e-a0f4-75990d76e384" providerId="ADAL" clId="{CEB04795-597D-44B3-9B59-0959BD9AF03F}" dt="2024-03-26T08:55:05.686" v="1314" actId="478"/>
          <ac:picMkLst>
            <pc:docMk/>
            <pc:sldMk cId="920653868" sldId="591"/>
            <ac:picMk id="4" creationId="{93E39F5C-D1CB-E347-733A-9A80F8AEFDF9}"/>
          </ac:picMkLst>
        </pc:picChg>
        <pc:picChg chg="del">
          <ac:chgData name="Ashraf Alraie" userId="1dfc2808-a7c6-4a5e-a0f4-75990d76e384" providerId="ADAL" clId="{CEB04795-597D-44B3-9B59-0959BD9AF03F}" dt="2024-03-26T08:12:12.685" v="622" actId="478"/>
          <ac:picMkLst>
            <pc:docMk/>
            <pc:sldMk cId="920653868" sldId="591"/>
            <ac:picMk id="7" creationId="{1008E909-64A2-8B5F-CFDB-498B5E998D59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5:52.100" v="1327" actId="478"/>
        <pc:sldMkLst>
          <pc:docMk/>
          <pc:sldMk cId="3257884856" sldId="592"/>
        </pc:sldMkLst>
        <pc:spChg chg="mod">
          <ac:chgData name="Ashraf Alraie" userId="1dfc2808-a7c6-4a5e-a0f4-75990d76e384" providerId="ADAL" clId="{CEB04795-597D-44B3-9B59-0959BD9AF03F}" dt="2024-03-26T08:51:17.380" v="1235" actId="1076"/>
          <ac:spMkLst>
            <pc:docMk/>
            <pc:sldMk cId="3257884856" sldId="592"/>
            <ac:spMk id="24" creationId="{6A1665C6-E641-AB18-3A0D-75AD8A5BA468}"/>
          </ac:spMkLst>
        </pc:spChg>
        <pc:picChg chg="add del mod">
          <ac:chgData name="Ashraf Alraie" userId="1dfc2808-a7c6-4a5e-a0f4-75990d76e384" providerId="ADAL" clId="{CEB04795-597D-44B3-9B59-0959BD9AF03F}" dt="2024-03-26T08:55:52.100" v="1327" actId="478"/>
          <ac:picMkLst>
            <pc:docMk/>
            <pc:sldMk cId="3257884856" sldId="592"/>
            <ac:picMk id="3" creationId="{B9F17AED-D4FE-1E10-CF81-03DED130F995}"/>
          </ac:picMkLst>
        </pc:picChg>
        <pc:picChg chg="del">
          <ac:chgData name="Ashraf Alraie" userId="1dfc2808-a7c6-4a5e-a0f4-75990d76e384" providerId="ADAL" clId="{CEB04795-597D-44B3-9B59-0959BD9AF03F}" dt="2024-03-26T08:36:58.835" v="723" actId="478"/>
          <ac:picMkLst>
            <pc:docMk/>
            <pc:sldMk cId="3257884856" sldId="592"/>
            <ac:picMk id="7" creationId="{10E532E1-B2C4-8418-FF73-D7CD4C92FDED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27.752" v="1292" actId="478"/>
        <pc:sldMkLst>
          <pc:docMk/>
          <pc:sldMk cId="258100340" sldId="594"/>
        </pc:sldMkLst>
        <pc:spChg chg="mod">
          <ac:chgData name="Ashraf Alraie" userId="1dfc2808-a7c6-4a5e-a0f4-75990d76e384" providerId="ADAL" clId="{CEB04795-597D-44B3-9B59-0959BD9AF03F}" dt="2024-03-26T07:02:03.013" v="8" actId="20577"/>
          <ac:spMkLst>
            <pc:docMk/>
            <pc:sldMk cId="258100340" sldId="594"/>
            <ac:spMk id="10" creationId="{18F1837F-481B-0D04-3DAB-EBA6E590DD60}"/>
          </ac:spMkLst>
        </pc:spChg>
        <pc:spChg chg="mod">
          <ac:chgData name="Ashraf Alraie" userId="1dfc2808-a7c6-4a5e-a0f4-75990d76e384" providerId="ADAL" clId="{CEB04795-597D-44B3-9B59-0959BD9AF03F}" dt="2024-03-26T07:11:02.213" v="152" actId="1076"/>
          <ac:spMkLst>
            <pc:docMk/>
            <pc:sldMk cId="258100340" sldId="594"/>
            <ac:spMk id="48" creationId="{ADC674BF-140A-E1C5-94E3-AE7B99324BE0}"/>
          </ac:spMkLst>
        </pc:spChg>
        <pc:picChg chg="add del mod">
          <ac:chgData name="Ashraf Alraie" userId="1dfc2808-a7c6-4a5e-a0f4-75990d76e384" providerId="ADAL" clId="{CEB04795-597D-44B3-9B59-0959BD9AF03F}" dt="2024-03-26T08:53:27.752" v="1292" actId="478"/>
          <ac:picMkLst>
            <pc:docMk/>
            <pc:sldMk cId="258100340" sldId="594"/>
            <ac:picMk id="2" creationId="{080268B9-5F62-74C9-0640-ECA6918F86C7}"/>
          </ac:picMkLst>
        </pc:picChg>
        <pc:picChg chg="del">
          <ac:chgData name="Ashraf Alraie" userId="1dfc2808-a7c6-4a5e-a0f4-75990d76e384" providerId="ADAL" clId="{CEB04795-597D-44B3-9B59-0959BD9AF03F}" dt="2024-03-26T07:15:45.296" v="212" actId="478"/>
          <ac:picMkLst>
            <pc:docMk/>
            <pc:sldMk cId="258100340" sldId="594"/>
            <ac:picMk id="3" creationId="{536284A2-093C-15DB-B18E-887F9317D82C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09.523" v="1300" actId="478"/>
        <pc:sldMkLst>
          <pc:docMk/>
          <pc:sldMk cId="883624494" sldId="595"/>
        </pc:sldMkLst>
        <pc:spChg chg="mod">
          <ac:chgData name="Ashraf Alraie" userId="1dfc2808-a7c6-4a5e-a0f4-75990d76e384" providerId="ADAL" clId="{CEB04795-597D-44B3-9B59-0959BD9AF03F}" dt="2024-03-26T08:20:22.992" v="663" actId="20577"/>
          <ac:spMkLst>
            <pc:docMk/>
            <pc:sldMk cId="883624494" sldId="595"/>
            <ac:spMk id="31" creationId="{893849ED-8C40-CA14-AF12-C430190D43C3}"/>
          </ac:spMkLst>
        </pc:spChg>
        <pc:spChg chg="mod">
          <ac:chgData name="Ashraf Alraie" userId="1dfc2808-a7c6-4a5e-a0f4-75990d76e384" providerId="ADAL" clId="{CEB04795-597D-44B3-9B59-0959BD9AF03F}" dt="2024-03-26T07:02:24.178" v="18" actId="20577"/>
          <ac:spMkLst>
            <pc:docMk/>
            <pc:sldMk cId="883624494" sldId="595"/>
            <ac:spMk id="34" creationId="{9324A3CF-EAE3-5D3A-6C43-1FD06ED8E36A}"/>
          </ac:spMkLst>
        </pc:spChg>
        <pc:picChg chg="add del mod">
          <ac:chgData name="Ashraf Alraie" userId="1dfc2808-a7c6-4a5e-a0f4-75990d76e384" providerId="ADAL" clId="{CEB04795-597D-44B3-9B59-0959BD9AF03F}" dt="2024-03-26T08:54:09.523" v="1300" actId="478"/>
          <ac:picMkLst>
            <pc:docMk/>
            <pc:sldMk cId="883624494" sldId="595"/>
            <ac:picMk id="4" creationId="{B1633975-69E2-DE40-990A-0BAF43DC132F}"/>
          </ac:picMkLst>
        </pc:picChg>
        <pc:picChg chg="del">
          <ac:chgData name="Ashraf Alraie" userId="1dfc2808-a7c6-4a5e-a0f4-75990d76e384" providerId="ADAL" clId="{CEB04795-597D-44B3-9B59-0959BD9AF03F}" dt="2024-03-26T07:18:46.178" v="242" actId="478"/>
          <ac:picMkLst>
            <pc:docMk/>
            <pc:sldMk cId="883624494" sldId="595"/>
            <ac:picMk id="7" creationId="{4A9A5991-8B03-6E6F-3607-C52002EDEA67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15.457" v="1302" actId="478"/>
        <pc:sldMkLst>
          <pc:docMk/>
          <pc:sldMk cId="3182020476" sldId="596"/>
        </pc:sldMkLst>
        <pc:spChg chg="mod">
          <ac:chgData name="Ashraf Alraie" userId="1dfc2808-a7c6-4a5e-a0f4-75990d76e384" providerId="ADAL" clId="{CEB04795-597D-44B3-9B59-0959BD9AF03F}" dt="2024-03-26T08:00:00.571" v="523" actId="20577"/>
          <ac:spMkLst>
            <pc:docMk/>
            <pc:sldMk cId="3182020476" sldId="596"/>
            <ac:spMk id="31" creationId="{42667308-CB4C-2A0A-2B6A-A01D556B5626}"/>
          </ac:spMkLst>
        </pc:spChg>
        <pc:spChg chg="mod">
          <ac:chgData name="Ashraf Alraie" userId="1dfc2808-a7c6-4a5e-a0f4-75990d76e384" providerId="ADAL" clId="{CEB04795-597D-44B3-9B59-0959BD9AF03F}" dt="2024-03-26T07:02:32.924" v="22" actId="20577"/>
          <ac:spMkLst>
            <pc:docMk/>
            <pc:sldMk cId="3182020476" sldId="596"/>
            <ac:spMk id="34" creationId="{D1DB8DD0-CDB8-ECBC-161A-4FC0EF21A02D}"/>
          </ac:spMkLst>
        </pc:spChg>
        <pc:picChg chg="add del mod">
          <ac:chgData name="Ashraf Alraie" userId="1dfc2808-a7c6-4a5e-a0f4-75990d76e384" providerId="ADAL" clId="{CEB04795-597D-44B3-9B59-0959BD9AF03F}" dt="2024-03-26T08:54:15.457" v="1302" actId="478"/>
          <ac:picMkLst>
            <pc:docMk/>
            <pc:sldMk cId="3182020476" sldId="596"/>
            <ac:picMk id="4" creationId="{45ECB1C4-A914-A371-0008-5C3FE689CB86}"/>
          </ac:picMkLst>
        </pc:picChg>
        <pc:picChg chg="del">
          <ac:chgData name="Ashraf Alraie" userId="1dfc2808-a7c6-4a5e-a0f4-75990d76e384" providerId="ADAL" clId="{CEB04795-597D-44B3-9B59-0959BD9AF03F}" dt="2024-03-26T07:22:55.856" v="372" actId="478"/>
          <ac:picMkLst>
            <pc:docMk/>
            <pc:sldMk cId="3182020476" sldId="596"/>
            <ac:picMk id="7" creationId="{F4613D95-2619-FB7F-E1A2-FD3B50454F17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12.596" v="1301" actId="478"/>
        <pc:sldMkLst>
          <pc:docMk/>
          <pc:sldMk cId="3515997962" sldId="597"/>
        </pc:sldMkLst>
        <pc:spChg chg="mod">
          <ac:chgData name="Ashraf Alraie" userId="1dfc2808-a7c6-4a5e-a0f4-75990d76e384" providerId="ADAL" clId="{CEB04795-597D-44B3-9B59-0959BD9AF03F}" dt="2024-03-26T07:21:02.607" v="317" actId="1076"/>
          <ac:spMkLst>
            <pc:docMk/>
            <pc:sldMk cId="3515997962" sldId="597"/>
            <ac:spMk id="31" creationId="{32431716-A519-3979-2C6A-3C9ED3927A06}"/>
          </ac:spMkLst>
        </pc:spChg>
        <pc:spChg chg="mod">
          <ac:chgData name="Ashraf Alraie" userId="1dfc2808-a7c6-4a5e-a0f4-75990d76e384" providerId="ADAL" clId="{CEB04795-597D-44B3-9B59-0959BD9AF03F}" dt="2024-03-26T07:02:28.378" v="20" actId="20577"/>
          <ac:spMkLst>
            <pc:docMk/>
            <pc:sldMk cId="3515997962" sldId="597"/>
            <ac:spMk id="34" creationId="{732FAFD1-5623-1848-C0C7-897443678C26}"/>
          </ac:spMkLst>
        </pc:spChg>
        <pc:picChg chg="add del mod">
          <ac:chgData name="Ashraf Alraie" userId="1dfc2808-a7c6-4a5e-a0f4-75990d76e384" providerId="ADAL" clId="{CEB04795-597D-44B3-9B59-0959BD9AF03F}" dt="2024-03-26T08:54:12.596" v="1301" actId="478"/>
          <ac:picMkLst>
            <pc:docMk/>
            <pc:sldMk cId="3515997962" sldId="597"/>
            <ac:picMk id="4" creationId="{147E1745-A9DA-3E32-3CE1-2E20B0374AF9}"/>
          </ac:picMkLst>
        </pc:picChg>
        <pc:picChg chg="del">
          <ac:chgData name="Ashraf Alraie" userId="1dfc2808-a7c6-4a5e-a0f4-75990d76e384" providerId="ADAL" clId="{CEB04795-597D-44B3-9B59-0959BD9AF03F}" dt="2024-03-26T07:20:26.580" v="298" actId="478"/>
          <ac:picMkLst>
            <pc:docMk/>
            <pc:sldMk cId="3515997962" sldId="597"/>
            <ac:picMk id="7" creationId="{5D48D851-3B4B-11CB-5D90-9E1CDACCABF3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4:31.350" v="1307" actId="478"/>
        <pc:sldMkLst>
          <pc:docMk/>
          <pc:sldMk cId="60492822" sldId="598"/>
        </pc:sldMkLst>
        <pc:spChg chg="mod">
          <ac:chgData name="Ashraf Alraie" userId="1dfc2808-a7c6-4a5e-a0f4-75990d76e384" providerId="ADAL" clId="{CEB04795-597D-44B3-9B59-0959BD9AF03F}" dt="2024-03-26T08:21:28.316" v="676" actId="20577"/>
          <ac:spMkLst>
            <pc:docMk/>
            <pc:sldMk cId="60492822" sldId="598"/>
            <ac:spMk id="31" creationId="{CF333971-BA66-BD62-500C-D6CC94DFEBA2}"/>
          </ac:spMkLst>
        </pc:spChg>
        <pc:spChg chg="mod">
          <ac:chgData name="Ashraf Alraie" userId="1dfc2808-a7c6-4a5e-a0f4-75990d76e384" providerId="ADAL" clId="{CEB04795-597D-44B3-9B59-0959BD9AF03F}" dt="2024-03-26T07:02:49.706" v="30" actId="20577"/>
          <ac:spMkLst>
            <pc:docMk/>
            <pc:sldMk cId="60492822" sldId="598"/>
            <ac:spMk id="34" creationId="{BDEDD14D-B606-15D4-690C-1174DEA96B48}"/>
          </ac:spMkLst>
        </pc:spChg>
        <pc:picChg chg="add del mod">
          <ac:chgData name="Ashraf Alraie" userId="1dfc2808-a7c6-4a5e-a0f4-75990d76e384" providerId="ADAL" clId="{CEB04795-597D-44B3-9B59-0959BD9AF03F}" dt="2024-03-26T08:54:31.350" v="1307" actId="478"/>
          <ac:picMkLst>
            <pc:docMk/>
            <pc:sldMk cId="60492822" sldId="598"/>
            <ac:picMk id="4" creationId="{5AD5B00F-3A9A-CDB6-3B3B-690C0DAC716B}"/>
          </ac:picMkLst>
        </pc:picChg>
        <pc:picChg chg="del">
          <ac:chgData name="Ashraf Alraie" userId="1dfc2808-a7c6-4a5e-a0f4-75990d76e384" providerId="ADAL" clId="{CEB04795-597D-44B3-9B59-0959BD9AF03F}" dt="2024-03-26T08:08:28.771" v="560" actId="478"/>
          <ac:picMkLst>
            <pc:docMk/>
            <pc:sldMk cId="60492822" sldId="598"/>
            <ac:picMk id="7" creationId="{D093CBAC-84DC-DA94-D668-F14ABDEDF5A6}"/>
          </ac:picMkLst>
        </pc:picChg>
      </pc:sldChg>
      <pc:sldChg chg="addSp delSp modSp mod modTransition modAnim">
        <pc:chgData name="Ashraf Alraie" userId="1dfc2808-a7c6-4a5e-a0f4-75990d76e384" providerId="ADAL" clId="{CEB04795-597D-44B3-9B59-0959BD9AF03F}" dt="2024-03-26T08:55:22.156" v="1319" actId="478"/>
        <pc:sldMkLst>
          <pc:docMk/>
          <pc:sldMk cId="911704604" sldId="599"/>
        </pc:sldMkLst>
        <pc:spChg chg="add del">
          <ac:chgData name="Ashraf Alraie" userId="1dfc2808-a7c6-4a5e-a0f4-75990d76e384" providerId="ADAL" clId="{CEB04795-597D-44B3-9B59-0959BD9AF03F}" dt="2024-03-26T08:55:18.136" v="1318" actId="478"/>
          <ac:spMkLst>
            <pc:docMk/>
            <pc:sldMk cId="911704604" sldId="599"/>
            <ac:spMk id="2" creationId="{D5BF0CDE-5C44-C385-3CBE-5EF596C95799}"/>
          </ac:spMkLst>
        </pc:spChg>
        <pc:spChg chg="mod">
          <ac:chgData name="Ashraf Alraie" userId="1dfc2808-a7c6-4a5e-a0f4-75990d76e384" providerId="ADAL" clId="{CEB04795-597D-44B3-9B59-0959BD9AF03F}" dt="2024-03-26T08:43:01.876" v="766" actId="20577"/>
          <ac:spMkLst>
            <pc:docMk/>
            <pc:sldMk cId="911704604" sldId="599"/>
            <ac:spMk id="24" creationId="{C2BEE1EF-A6B2-0B9F-BEAD-2E4640F39FFF}"/>
          </ac:spMkLst>
        </pc:spChg>
        <pc:picChg chg="add del mod ord">
          <ac:chgData name="Ashraf Alraie" userId="1dfc2808-a7c6-4a5e-a0f4-75990d76e384" providerId="ADAL" clId="{CEB04795-597D-44B3-9B59-0959BD9AF03F}" dt="2024-03-26T08:55:22.156" v="1319" actId="478"/>
          <ac:picMkLst>
            <pc:docMk/>
            <pc:sldMk cId="911704604" sldId="599"/>
            <ac:picMk id="3" creationId="{93E0289C-2D2E-8AAC-58FF-8B73D43130CC}"/>
          </ac:picMkLst>
        </pc:picChg>
        <pc:picChg chg="del">
          <ac:chgData name="Ashraf Alraie" userId="1dfc2808-a7c6-4a5e-a0f4-75990d76e384" providerId="ADAL" clId="{CEB04795-597D-44B3-9B59-0959BD9AF03F}" dt="2024-03-26T08:52:41.549" v="1281"/>
          <ac:picMkLst>
            <pc:docMk/>
            <pc:sldMk cId="911704604" sldId="599"/>
            <ac:picMk id="4" creationId="{03482068-1924-0446-86F6-0FA18BE0D993}"/>
          </ac:picMkLst>
        </pc:picChg>
      </pc:sldChg>
      <pc:sldChg chg="addSp delSp modSp mod modTransition delAnim">
        <pc:chgData name="Ashraf Alraie" userId="1dfc2808-a7c6-4a5e-a0f4-75990d76e384" providerId="ADAL" clId="{CEB04795-597D-44B3-9B59-0959BD9AF03F}" dt="2024-03-26T08:53:38.502" v="1293" actId="478"/>
        <pc:sldMkLst>
          <pc:docMk/>
          <pc:sldMk cId="4181259067" sldId="602"/>
        </pc:sldMkLst>
        <pc:spChg chg="mod">
          <ac:chgData name="Ashraf Alraie" userId="1dfc2808-a7c6-4a5e-a0f4-75990d76e384" providerId="ADAL" clId="{CEB04795-597D-44B3-9B59-0959BD9AF03F}" dt="2024-03-26T07:02:07.077" v="10" actId="20577"/>
          <ac:spMkLst>
            <pc:docMk/>
            <pc:sldMk cId="4181259067" sldId="602"/>
            <ac:spMk id="10" creationId="{B97D25C9-3031-C438-ABA5-FB6671C0DF41}"/>
          </ac:spMkLst>
        </pc:spChg>
        <pc:spChg chg="mod">
          <ac:chgData name="Ashraf Alraie" userId="1dfc2808-a7c6-4a5e-a0f4-75990d76e384" providerId="ADAL" clId="{CEB04795-597D-44B3-9B59-0959BD9AF03F}" dt="2024-03-26T08:19:12.927" v="651" actId="1076"/>
          <ac:spMkLst>
            <pc:docMk/>
            <pc:sldMk cId="4181259067" sldId="602"/>
            <ac:spMk id="25" creationId="{769A5B7C-DEC3-BED7-13D9-DF0EFE476A72}"/>
          </ac:spMkLst>
        </pc:spChg>
        <pc:spChg chg="mod">
          <ac:chgData name="Ashraf Alraie" userId="1dfc2808-a7c6-4a5e-a0f4-75990d76e384" providerId="ADAL" clId="{CEB04795-597D-44B3-9B59-0959BD9AF03F}" dt="2024-03-26T08:19:11.058" v="650" actId="1076"/>
          <ac:spMkLst>
            <pc:docMk/>
            <pc:sldMk cId="4181259067" sldId="602"/>
            <ac:spMk id="48" creationId="{46A9B1E5-92BF-DAEB-853F-1F0D39B75844}"/>
          </ac:spMkLst>
        </pc:spChg>
        <pc:picChg chg="add del mod">
          <ac:chgData name="Ashraf Alraie" userId="1dfc2808-a7c6-4a5e-a0f4-75990d76e384" providerId="ADAL" clId="{CEB04795-597D-44B3-9B59-0959BD9AF03F}" dt="2024-03-26T08:53:38.502" v="1293" actId="478"/>
          <ac:picMkLst>
            <pc:docMk/>
            <pc:sldMk cId="4181259067" sldId="602"/>
            <ac:picMk id="2" creationId="{D2571078-F45A-7E6D-FBCC-B267989ADC68}"/>
          </ac:picMkLst>
        </pc:picChg>
        <pc:picChg chg="del">
          <ac:chgData name="Ashraf Alraie" userId="1dfc2808-a7c6-4a5e-a0f4-75990d76e384" providerId="ADAL" clId="{CEB04795-597D-44B3-9B59-0959BD9AF03F}" dt="2024-03-26T07:15:42.974" v="211" actId="478"/>
          <ac:picMkLst>
            <pc:docMk/>
            <pc:sldMk cId="4181259067" sldId="602"/>
            <ac:picMk id="3" creationId="{7BDDCC63-7E0B-692F-9DA0-F95C74E1FAE4}"/>
          </ac:picMkLst>
        </pc:picChg>
      </pc:sldChg>
      <pc:sldChg chg="modSp del mod">
        <pc:chgData name="Ashraf Alraie" userId="1dfc2808-a7c6-4a5e-a0f4-75990d76e384" providerId="ADAL" clId="{CEB04795-597D-44B3-9B59-0959BD9AF03F}" dt="2024-03-26T08:36:54.546" v="722" actId="47"/>
        <pc:sldMkLst>
          <pc:docMk/>
          <pc:sldMk cId="399876872" sldId="603"/>
        </pc:sldMkLst>
        <pc:spChg chg="mod">
          <ac:chgData name="Ashraf Alraie" userId="1dfc2808-a7c6-4a5e-a0f4-75990d76e384" providerId="ADAL" clId="{CEB04795-597D-44B3-9B59-0959BD9AF03F}" dt="2024-03-26T07:03:34.334" v="50" actId="20577"/>
          <ac:spMkLst>
            <pc:docMk/>
            <pc:sldMk cId="399876872" sldId="603"/>
            <ac:spMk id="6" creationId="{8553A643-3C17-9311-E6EA-D992F40066B4}"/>
          </ac:spMkLst>
        </pc:spChg>
      </pc:sldChg>
      <pc:sldChg chg="addSp delSp modSp mod modTransition delAnim">
        <pc:chgData name="Ashraf Alraie" userId="1dfc2808-a7c6-4a5e-a0f4-75990d76e384" providerId="ADAL" clId="{CEB04795-597D-44B3-9B59-0959BD9AF03F}" dt="2024-03-26T08:55:48.907" v="1326" actId="478"/>
        <pc:sldMkLst>
          <pc:docMk/>
          <pc:sldMk cId="1939201800" sldId="604"/>
        </pc:sldMkLst>
        <pc:spChg chg="mod">
          <ac:chgData name="Ashraf Alraie" userId="1dfc2808-a7c6-4a5e-a0f4-75990d76e384" providerId="ADAL" clId="{CEB04795-597D-44B3-9B59-0959BD9AF03F}" dt="2024-03-26T07:03:30.348" v="48" actId="20577"/>
          <ac:spMkLst>
            <pc:docMk/>
            <pc:sldMk cId="1939201800" sldId="604"/>
            <ac:spMk id="6" creationId="{4FA82ECB-989E-20CD-0138-CAEB4043ED21}"/>
          </ac:spMkLst>
        </pc:spChg>
        <pc:spChg chg="mod">
          <ac:chgData name="Ashraf Alraie" userId="1dfc2808-a7c6-4a5e-a0f4-75990d76e384" providerId="ADAL" clId="{CEB04795-597D-44B3-9B59-0959BD9AF03F}" dt="2024-03-26T08:50:30.408" v="1138" actId="1076"/>
          <ac:spMkLst>
            <pc:docMk/>
            <pc:sldMk cId="1939201800" sldId="604"/>
            <ac:spMk id="24" creationId="{EA57CC77-7074-B7F1-8444-20959A2F38F5}"/>
          </ac:spMkLst>
        </pc:spChg>
        <pc:picChg chg="add del mod">
          <ac:chgData name="Ashraf Alraie" userId="1dfc2808-a7c6-4a5e-a0f4-75990d76e384" providerId="ADAL" clId="{CEB04795-597D-44B3-9B59-0959BD9AF03F}" dt="2024-03-26T08:55:48.907" v="1326" actId="478"/>
          <ac:picMkLst>
            <pc:docMk/>
            <pc:sldMk cId="1939201800" sldId="604"/>
            <ac:picMk id="7" creationId="{AA2C3396-9F35-3B65-A742-C354FD2F0A68}"/>
          </ac:picMkLst>
        </pc:picChg>
        <pc:picChg chg="del">
          <ac:chgData name="Ashraf Alraie" userId="1dfc2808-a7c6-4a5e-a0f4-75990d76e384" providerId="ADAL" clId="{CEB04795-597D-44B3-9B59-0959BD9AF03F}" dt="2024-03-26T08:50:14.005" v="1136" actId="478"/>
          <ac:picMkLst>
            <pc:docMk/>
            <pc:sldMk cId="1939201800" sldId="604"/>
            <ac:picMk id="8" creationId="{F2A7667C-50A6-D9D5-8EA7-5244704A2207}"/>
          </ac:picMkLst>
        </pc:picChg>
      </pc:sldChg>
      <pc:sldChg chg="modSp del mod">
        <pc:chgData name="Ashraf Alraie" userId="1dfc2808-a7c6-4a5e-a0f4-75990d76e384" providerId="ADAL" clId="{CEB04795-597D-44B3-9B59-0959BD9AF03F}" dt="2024-03-26T08:36:54.546" v="722" actId="47"/>
        <pc:sldMkLst>
          <pc:docMk/>
          <pc:sldMk cId="130016270" sldId="605"/>
        </pc:sldMkLst>
        <pc:spChg chg="mod">
          <ac:chgData name="Ashraf Alraie" userId="1dfc2808-a7c6-4a5e-a0f4-75990d76e384" providerId="ADAL" clId="{CEB04795-597D-44B3-9B59-0959BD9AF03F}" dt="2024-03-26T07:03:37.952" v="52" actId="20577"/>
          <ac:spMkLst>
            <pc:docMk/>
            <pc:sldMk cId="130016270" sldId="605"/>
            <ac:spMk id="6" creationId="{8553A643-3C17-9311-E6EA-D992F40066B4}"/>
          </ac:spMkLst>
        </pc:spChg>
      </pc:sldChg>
      <pc:sldChg chg="addSp delSp modSp add mod modTransition">
        <pc:chgData name="Ashraf Alraie" userId="1dfc2808-a7c6-4a5e-a0f4-75990d76e384" providerId="ADAL" clId="{CEB04795-597D-44B3-9B59-0959BD9AF03F}" dt="2024-03-27T09:49:08.213" v="1331" actId="20578"/>
        <pc:sldMkLst>
          <pc:docMk/>
          <pc:sldMk cId="1080406784" sldId="606"/>
        </pc:sldMkLst>
        <pc:spChg chg="mod">
          <ac:chgData name="Ashraf Alraie" userId="1dfc2808-a7c6-4a5e-a0f4-75990d76e384" providerId="ADAL" clId="{CEB04795-597D-44B3-9B59-0959BD9AF03F}" dt="2024-03-27T09:49:08.213" v="1331" actId="20578"/>
          <ac:spMkLst>
            <pc:docMk/>
            <pc:sldMk cId="1080406784" sldId="606"/>
            <ac:spMk id="48" creationId="{46A9B1E5-92BF-DAEB-853F-1F0D39B75844}"/>
          </ac:spMkLst>
        </pc:spChg>
        <pc:picChg chg="add del mod">
          <ac:chgData name="Ashraf Alraie" userId="1dfc2808-a7c6-4a5e-a0f4-75990d76e384" providerId="ADAL" clId="{CEB04795-597D-44B3-9B59-0959BD9AF03F}" dt="2024-03-26T08:53:43.367" v="1294" actId="478"/>
          <ac:picMkLst>
            <pc:docMk/>
            <pc:sldMk cId="1080406784" sldId="606"/>
            <ac:picMk id="2" creationId="{FFEDB0BB-9BBA-42E2-63A9-C572FAF5EF3A}"/>
          </ac:picMkLst>
        </pc:picChg>
      </pc:sldChg>
      <pc:sldChg chg="addSp delSp modSp add mod modTransition">
        <pc:chgData name="Ashraf Alraie" userId="1dfc2808-a7c6-4a5e-a0f4-75990d76e384" providerId="ADAL" clId="{CEB04795-597D-44B3-9B59-0959BD9AF03F}" dt="2024-03-26T08:53:58.455" v="1297" actId="478"/>
        <pc:sldMkLst>
          <pc:docMk/>
          <pc:sldMk cId="268410852" sldId="607"/>
        </pc:sldMkLst>
        <pc:spChg chg="mod">
          <ac:chgData name="Ashraf Alraie" userId="1dfc2808-a7c6-4a5e-a0f4-75990d76e384" providerId="ADAL" clId="{CEB04795-597D-44B3-9B59-0959BD9AF03F}" dt="2024-03-26T08:20:10.204" v="659" actId="1076"/>
          <ac:spMkLst>
            <pc:docMk/>
            <pc:sldMk cId="268410852" sldId="607"/>
            <ac:spMk id="31" creationId="{00000000-0000-0000-0000-000000000000}"/>
          </ac:spMkLst>
        </pc:spChg>
        <pc:picChg chg="add del mod">
          <ac:chgData name="Ashraf Alraie" userId="1dfc2808-a7c6-4a5e-a0f4-75990d76e384" providerId="ADAL" clId="{CEB04795-597D-44B3-9B59-0959BD9AF03F}" dt="2024-03-26T08:53:58.455" v="1297" actId="478"/>
          <ac:picMkLst>
            <pc:docMk/>
            <pc:sldMk cId="268410852" sldId="607"/>
            <ac:picMk id="4" creationId="{464E7EB2-B8D4-EE76-4D52-A7F6CF23C9E4}"/>
          </ac:picMkLst>
        </pc:picChg>
      </pc:sldChg>
      <pc:sldChg chg="addSp delSp modSp add mod modTransition">
        <pc:chgData name="Ashraf Alraie" userId="1dfc2808-a7c6-4a5e-a0f4-75990d76e384" providerId="ADAL" clId="{CEB04795-597D-44B3-9B59-0959BD9AF03F}" dt="2024-03-26T08:54:26.670" v="1306" actId="478"/>
        <pc:sldMkLst>
          <pc:docMk/>
          <pc:sldMk cId="2233220105" sldId="608"/>
        </pc:sldMkLst>
        <pc:spChg chg="mod">
          <ac:chgData name="Ashraf Alraie" userId="1dfc2808-a7c6-4a5e-a0f4-75990d76e384" providerId="ADAL" clId="{CEB04795-597D-44B3-9B59-0959BD9AF03F}" dt="2024-03-26T08:21:03.959" v="672" actId="1076"/>
          <ac:spMkLst>
            <pc:docMk/>
            <pc:sldMk cId="2233220105" sldId="608"/>
            <ac:spMk id="31" creationId="{895028E9-BB35-2DC9-68C1-676F711A6A72}"/>
          </ac:spMkLst>
        </pc:spChg>
        <pc:picChg chg="add del mod">
          <ac:chgData name="Ashraf Alraie" userId="1dfc2808-a7c6-4a5e-a0f4-75990d76e384" providerId="ADAL" clId="{CEB04795-597D-44B3-9B59-0959BD9AF03F}" dt="2024-03-26T08:54:26.670" v="1306" actId="478"/>
          <ac:picMkLst>
            <pc:docMk/>
            <pc:sldMk cId="2233220105" sldId="608"/>
            <ac:picMk id="4" creationId="{DCCD6D63-688D-A514-344A-07D7AB8207D4}"/>
          </ac:picMkLst>
        </pc:picChg>
      </pc:sldChg>
      <pc:sldChg chg="addSp delSp modSp add mod modTransition">
        <pc:chgData name="Ashraf Alraie" userId="1dfc2808-a7c6-4a5e-a0f4-75990d76e384" providerId="ADAL" clId="{CEB04795-597D-44B3-9B59-0959BD9AF03F}" dt="2024-03-26T08:54:34.728" v="1308" actId="478"/>
        <pc:sldMkLst>
          <pc:docMk/>
          <pc:sldMk cId="2173076176" sldId="609"/>
        </pc:sldMkLst>
        <pc:spChg chg="mod">
          <ac:chgData name="Ashraf Alraie" userId="1dfc2808-a7c6-4a5e-a0f4-75990d76e384" providerId="ADAL" clId="{CEB04795-597D-44B3-9B59-0959BD9AF03F}" dt="2024-03-26T08:21:54.540" v="691" actId="20577"/>
          <ac:spMkLst>
            <pc:docMk/>
            <pc:sldMk cId="2173076176" sldId="609"/>
            <ac:spMk id="31" creationId="{CF333971-BA66-BD62-500C-D6CC94DFEBA2}"/>
          </ac:spMkLst>
        </pc:spChg>
        <pc:picChg chg="add del mod">
          <ac:chgData name="Ashraf Alraie" userId="1dfc2808-a7c6-4a5e-a0f4-75990d76e384" providerId="ADAL" clId="{CEB04795-597D-44B3-9B59-0959BD9AF03F}" dt="2024-03-26T08:54:34.728" v="1308" actId="478"/>
          <ac:picMkLst>
            <pc:docMk/>
            <pc:sldMk cId="2173076176" sldId="609"/>
            <ac:picMk id="4" creationId="{BB3553B9-21FF-677D-77A9-A89740D8C5F2}"/>
          </ac:picMkLst>
        </pc:picChg>
      </pc:sldChg>
    </pc:docChg>
  </pc:docChgLst>
  <pc:docChgLst>
    <pc:chgData name="Ashraf Alraie" userId="1dfc2808-a7c6-4a5e-a0f4-75990d76e384" providerId="ADAL" clId="{DAE49E98-92AC-4A23-BBC0-2F7E7A9BEC5B}"/>
    <pc:docChg chg="undo custSel addSld delSld modSld sldOrd modSection">
      <pc:chgData name="Ashraf Alraie" userId="1dfc2808-a7c6-4a5e-a0f4-75990d76e384" providerId="ADAL" clId="{DAE49E98-92AC-4A23-BBC0-2F7E7A9BEC5B}" dt="2024-03-08T22:06:50.363" v="593"/>
      <pc:docMkLst>
        <pc:docMk/>
      </pc:docMkLst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256"/>
        </pc:sldMkLst>
        <pc:spChg chg="mod">
          <ac:chgData name="Ashraf Alraie" userId="1dfc2808-a7c6-4a5e-a0f4-75990d76e384" providerId="ADAL" clId="{DAE49E98-92AC-4A23-BBC0-2F7E7A9BEC5B}" dt="2024-03-04T09:03:17.914" v="15" actId="20577"/>
          <ac:spMkLst>
            <pc:docMk/>
            <pc:sldMk cId="0" sldId="256"/>
            <ac:spMk id="6" creationId="{E5495965-3DE6-79BC-A620-F0FCEF0D662B}"/>
          </ac:spMkLst>
        </pc:spChg>
        <pc:spChg chg="mod">
          <ac:chgData name="Ashraf Alraie" userId="1dfc2808-a7c6-4a5e-a0f4-75990d76e384" providerId="ADAL" clId="{DAE49E98-92AC-4A23-BBC0-2F7E7A9BEC5B}" dt="2024-03-04T09:17:37.429" v="196" actId="1076"/>
          <ac:spMkLst>
            <pc:docMk/>
            <pc:sldMk cId="0" sldId="256"/>
            <ac:spMk id="2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256"/>
            <ac:picMk id="8" creationId="{AAB6A491-DB57-7270-1489-63406AF45604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271"/>
        </pc:sldMkLst>
        <pc:spChg chg="mod">
          <ac:chgData name="Ashraf Alraie" userId="1dfc2808-a7c6-4a5e-a0f4-75990d76e384" providerId="ADAL" clId="{DAE49E98-92AC-4A23-BBC0-2F7E7A9BEC5B}" dt="2024-03-04T09:06:21.732" v="55" actId="255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05:55.678" v="50" actId="20577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02:20.606" v="4" actId="20577"/>
          <ac:spMkLst>
            <pc:docMk/>
            <pc:sldMk cId="0" sldId="271"/>
            <ac:spMk id="43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271"/>
            <ac:picMk id="7" creationId="{9BA4527C-5EB1-E5D8-6634-420509DEE1B6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276"/>
        </pc:sldMkLst>
        <pc:spChg chg="mod">
          <ac:chgData name="Ashraf Alraie" userId="1dfc2808-a7c6-4a5e-a0f4-75990d76e384" providerId="ADAL" clId="{DAE49E98-92AC-4A23-BBC0-2F7E7A9BEC5B}" dt="2024-03-04T09:02:27.599" v="5" actId="2057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43:27.371" v="543" actId="20577"/>
          <ac:spMkLst>
            <pc:docMk/>
            <pc:sldMk cId="0" sldId="276"/>
            <ac:spMk id="48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276"/>
            <ac:picMk id="3" creationId="{AF63CF2D-6606-549F-05DD-A00E16498522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313"/>
        </pc:sldMkLst>
        <pc:spChg chg="mod">
          <ac:chgData name="Ashraf Alraie" userId="1dfc2808-a7c6-4a5e-a0f4-75990d76e384" providerId="ADAL" clId="{DAE49E98-92AC-4A23-BBC0-2F7E7A9BEC5B}" dt="2024-03-04T09:03:13.258" v="14" actId="20577"/>
          <ac:spMkLst>
            <pc:docMk/>
            <pc:sldMk cId="0" sldId="313"/>
            <ac:spMk id="3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313"/>
            <ac:picMk id="7" creationId="{6CF25EB1-172D-78F4-8A1A-8FB9386EF08B}"/>
          </ac:picMkLst>
        </pc:picChg>
      </pc:sldChg>
      <pc:sldChg chg="addSp delSp modSp add del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349"/>
        </pc:sldMkLst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349"/>
            <ac:picMk id="4" creationId="{2ABA888B-F1FE-A062-7C99-5C258FF1D6C2}"/>
          </ac:picMkLst>
        </pc:picChg>
        <pc:picChg chg="del">
          <ac:chgData name="Ashraf Alraie" userId="1dfc2808-a7c6-4a5e-a0f4-75990d76e384" providerId="ADAL" clId="{DAE49E98-92AC-4A23-BBC0-2F7E7A9BEC5B}" dt="2024-03-04T09:04:24.461" v="27" actId="478"/>
          <ac:picMkLst>
            <pc:docMk/>
            <pc:sldMk cId="0" sldId="349"/>
            <ac:picMk id="23" creationId="{00000000-0000-0000-0000-000000000000}"/>
          </ac:picMkLst>
        </pc:picChg>
      </pc:sldChg>
      <pc:sldChg chg="addSp delSp modSp mod modTransition delAnim">
        <pc:chgData name="Ashraf Alraie" userId="1dfc2808-a7c6-4a5e-a0f4-75990d76e384" providerId="ADAL" clId="{DAE49E98-92AC-4A23-BBC0-2F7E7A9BEC5B}" dt="2024-03-08T22:06:50.363" v="593"/>
        <pc:sldMkLst>
          <pc:docMk/>
          <pc:sldMk cId="0" sldId="480"/>
        </pc:sldMkLst>
        <pc:spChg chg="mod">
          <ac:chgData name="Ashraf Alraie" userId="1dfc2808-a7c6-4a5e-a0f4-75990d76e384" providerId="ADAL" clId="{DAE49E98-92AC-4A23-BBC0-2F7E7A9BEC5B}" dt="2024-03-04T09:01:32.980" v="0" actId="20577"/>
          <ac:spMkLst>
            <pc:docMk/>
            <pc:sldMk cId="0" sldId="480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480"/>
            <ac:picMk id="3" creationId="{4E400039-AC7F-7562-2EE0-6F14536DBEFF}"/>
          </ac:picMkLst>
        </pc:picChg>
        <pc:picChg chg="add del mod">
          <ac:chgData name="Ashraf Alraie" userId="1dfc2808-a7c6-4a5e-a0f4-75990d76e384" providerId="ADAL" clId="{DAE49E98-92AC-4A23-BBC0-2F7E7A9BEC5B}" dt="2024-03-08T10:30:46.300" v="590" actId="478"/>
          <ac:picMkLst>
            <pc:docMk/>
            <pc:sldMk cId="0" sldId="480"/>
            <ac:picMk id="5" creationId="{0756E299-928F-F61A-F540-2620F4FB3D10}"/>
          </ac:picMkLst>
        </pc:pic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480"/>
            <ac:picMk id="5" creationId="{2399D18F-20C0-F1CE-C32B-7E424566F7F7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1346042786" sldId="496"/>
        </pc:sldMkLst>
        <pc:spChg chg="mod">
          <ac:chgData name="Ashraf Alraie" userId="1dfc2808-a7c6-4a5e-a0f4-75990d76e384" providerId="ADAL" clId="{DAE49E98-92AC-4A23-BBC0-2F7E7A9BEC5B}" dt="2024-03-04T09:03:08.894" v="13" actId="20577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17:10.906" v="193" actId="1076"/>
          <ac:spMkLst>
            <pc:docMk/>
            <pc:sldMk cId="1346042786" sldId="496"/>
            <ac:spMk id="48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346042786" sldId="496"/>
            <ac:picMk id="3" creationId="{7D618D71-ED24-4AA5-EB04-984CAEB1C72E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587405530" sldId="532"/>
        </pc:sldMkLst>
        <pc:spChg chg="mod">
          <ac:chgData name="Ashraf Alraie" userId="1dfc2808-a7c6-4a5e-a0f4-75990d76e384" providerId="ADAL" clId="{DAE49E98-92AC-4A23-BBC0-2F7E7A9BEC5B}" dt="2024-03-04T09:21:01.937" v="223" actId="20577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02:42.878" v="8" actId="20577"/>
          <ac:spMkLst>
            <pc:docMk/>
            <pc:sldMk cId="3587405530" sldId="532"/>
            <ac:spMk id="3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587405530" sldId="532"/>
            <ac:picMk id="7" creationId="{0864BA2D-E478-BAC0-E240-C804943BB79C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447433326" sldId="533"/>
        </pc:sldMkLst>
        <pc:spChg chg="mod">
          <ac:chgData name="Ashraf Alraie" userId="1dfc2808-a7c6-4a5e-a0f4-75990d76e384" providerId="ADAL" clId="{DAE49E98-92AC-4A23-BBC0-2F7E7A9BEC5B}" dt="2024-03-04T09:19:24.372" v="212" actId="20577"/>
          <ac:spMkLst>
            <pc:docMk/>
            <pc:sldMk cId="3447433326" sldId="533"/>
            <ac:spMk id="2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447433326" sldId="533"/>
            <ac:picMk id="4" creationId="{7365BED8-C9CE-BCCD-6103-967D5D73EB55}"/>
          </ac:picMkLst>
        </pc:picChg>
      </pc:sldChg>
      <pc:sldChg chg="addSp modSp ord modTransition">
        <pc:chgData name="Ashraf Alraie" userId="1dfc2808-a7c6-4a5e-a0f4-75990d76e384" providerId="ADAL" clId="{DAE49E98-92AC-4A23-BBC0-2F7E7A9BEC5B}" dt="2024-03-08T22:06:50.363" v="593"/>
        <pc:sldMkLst>
          <pc:docMk/>
          <pc:sldMk cId="698062686" sldId="537"/>
        </pc:sldMkLst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698062686" sldId="537"/>
            <ac:picMk id="3" creationId="{A359FCE6-3DCD-FF51-D8D3-B62A5C0CC376}"/>
          </ac:picMkLst>
        </pc:picChg>
      </pc:sldChg>
      <pc:sldChg chg="addSp modSp ord modTransition">
        <pc:chgData name="Ashraf Alraie" userId="1dfc2808-a7c6-4a5e-a0f4-75990d76e384" providerId="ADAL" clId="{DAE49E98-92AC-4A23-BBC0-2F7E7A9BEC5B}" dt="2024-03-08T22:06:50.363" v="593"/>
        <pc:sldMkLst>
          <pc:docMk/>
          <pc:sldMk cId="2536008430" sldId="538"/>
        </pc:sldMkLst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2536008430" sldId="538"/>
            <ac:picMk id="3" creationId="{64F38083-B2B2-189B-0F3F-2CECA69D5735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735994114" sldId="539"/>
        </pc:sldMkLst>
        <pc:spChg chg="mod">
          <ac:chgData name="Ashraf Alraie" userId="1dfc2808-a7c6-4a5e-a0f4-75990d76e384" providerId="ADAL" clId="{DAE49E98-92AC-4A23-BBC0-2F7E7A9BEC5B}" dt="2024-03-04T09:22:02.135" v="237" actId="1076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DAE49E98-92AC-4A23-BBC0-2F7E7A9BEC5B}" dt="2024-03-04T09:02:58.459" v="11" actId="20577"/>
          <ac:spMkLst>
            <pc:docMk/>
            <pc:sldMk cId="3735994114" sldId="539"/>
            <ac:spMk id="3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735994114" sldId="539"/>
            <ac:picMk id="7" creationId="{930FE4F0-F026-299E-C3EE-9332595B1E97}"/>
          </ac:picMkLst>
        </pc:picChg>
      </pc:sldChg>
      <pc:sldChg chg="addSp modSp add modTransition">
        <pc:chgData name="Ashraf Alraie" userId="1dfc2808-a7c6-4a5e-a0f4-75990d76e384" providerId="ADAL" clId="{DAE49E98-92AC-4A23-BBC0-2F7E7A9BEC5B}" dt="2024-03-08T22:06:50.363" v="593"/>
        <pc:sldMkLst>
          <pc:docMk/>
          <pc:sldMk cId="1815308286" sldId="557"/>
        </pc:sldMkLst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815308286" sldId="557"/>
            <ac:picMk id="4" creationId="{13211617-B331-6BAE-8333-CAD730A68124}"/>
          </ac:picMkLst>
        </pc:picChg>
      </pc:sldChg>
      <pc:sldChg chg="del">
        <pc:chgData name="Ashraf Alraie" userId="1dfc2808-a7c6-4a5e-a0f4-75990d76e384" providerId="ADAL" clId="{DAE49E98-92AC-4A23-BBC0-2F7E7A9BEC5B}" dt="2024-03-04T09:30:14.491" v="345" actId="47"/>
        <pc:sldMkLst>
          <pc:docMk/>
          <pc:sldMk cId="2066495990" sldId="557"/>
        </pc:sldMkLst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933325587" sldId="558"/>
        </pc:sldMkLst>
        <pc:spChg chg="mod">
          <ac:chgData name="Ashraf Alraie" userId="1dfc2808-a7c6-4a5e-a0f4-75990d76e384" providerId="ADAL" clId="{DAE49E98-92AC-4A23-BBC0-2F7E7A9BEC5B}" dt="2024-03-04T09:43:09.639" v="539" actId="14100"/>
          <ac:spMkLst>
            <pc:docMk/>
            <pc:sldMk cId="3933325587" sldId="558"/>
            <ac:spMk id="24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933325587" sldId="558"/>
            <ac:picMk id="4" creationId="{CADE4819-D50F-91E2-EBBF-F097E1EB79CC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0" sldId="559"/>
        </pc:sldMkLst>
        <pc:spChg chg="mod">
          <ac:chgData name="Ashraf Alraie" userId="1dfc2808-a7c6-4a5e-a0f4-75990d76e384" providerId="ADAL" clId="{DAE49E98-92AC-4A23-BBC0-2F7E7A9BEC5B}" dt="2024-03-04T09:01:39.267" v="1" actId="20577"/>
          <ac:spMkLst>
            <pc:docMk/>
            <pc:sldMk cId="0" sldId="559"/>
            <ac:spMk id="10" creationId="{00000000-0000-0000-0000-00000000000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0" sldId="559"/>
            <ac:picMk id="14" creationId="{8F1613D3-0BEB-6979-1F50-4DDF46BBEB43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4045908792" sldId="560"/>
        </pc:sldMkLst>
        <pc:spChg chg="mod">
          <ac:chgData name="Ashraf Alraie" userId="1dfc2808-a7c6-4a5e-a0f4-75990d76e384" providerId="ADAL" clId="{DAE49E98-92AC-4A23-BBC0-2F7E7A9BEC5B}" dt="2024-03-04T09:22:40.827" v="251" actId="1076"/>
          <ac:spMkLst>
            <pc:docMk/>
            <pc:sldMk cId="4045908792" sldId="560"/>
            <ac:spMk id="31" creationId="{895028E9-BB35-2DC9-68C1-676F711A6A72}"/>
          </ac:spMkLst>
        </pc:spChg>
        <pc:spChg chg="mod">
          <ac:chgData name="Ashraf Alraie" userId="1dfc2808-a7c6-4a5e-a0f4-75990d76e384" providerId="ADAL" clId="{DAE49E98-92AC-4A23-BBC0-2F7E7A9BEC5B}" dt="2024-03-04T09:03:03.199" v="12" actId="20577"/>
          <ac:spMkLst>
            <pc:docMk/>
            <pc:sldMk cId="4045908792" sldId="560"/>
            <ac:spMk id="34" creationId="{3E8583E5-276E-6F98-5D65-EB0B6152DB03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4045908792" sldId="560"/>
            <ac:picMk id="7" creationId="{BB3E84AB-1F51-48E1-DB02-ED1C5A84CD3A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1312021545" sldId="561"/>
        </pc:sldMkLst>
        <pc:spChg chg="mod">
          <ac:chgData name="Ashraf Alraie" userId="1dfc2808-a7c6-4a5e-a0f4-75990d76e384" providerId="ADAL" clId="{DAE49E98-92AC-4A23-BBC0-2F7E7A9BEC5B}" dt="2024-03-04T09:27:48.205" v="324" actId="1076"/>
          <ac:spMkLst>
            <pc:docMk/>
            <pc:sldMk cId="1312021545" sldId="561"/>
            <ac:spMk id="24" creationId="{ED73F9DF-73EC-7615-67E3-39AEEE452C18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312021545" sldId="561"/>
            <ac:picMk id="4" creationId="{5B3B7D18-FB8F-0670-47D5-2654E991158A}"/>
          </ac:picMkLst>
        </pc:picChg>
      </pc:sldChg>
      <pc:sldChg chg="del">
        <pc:chgData name="Ashraf Alraie" userId="1dfc2808-a7c6-4a5e-a0f4-75990d76e384" providerId="ADAL" clId="{DAE49E98-92AC-4A23-BBC0-2F7E7A9BEC5B}" dt="2024-03-04T09:33:29.973" v="470" actId="47"/>
        <pc:sldMkLst>
          <pc:docMk/>
          <pc:sldMk cId="2644154802" sldId="562"/>
        </pc:sldMkLst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2013794167" sldId="563"/>
        </pc:sldMkLst>
        <pc:spChg chg="mod">
          <ac:chgData name="Ashraf Alraie" userId="1dfc2808-a7c6-4a5e-a0f4-75990d76e384" providerId="ADAL" clId="{DAE49E98-92AC-4A23-BBC0-2F7E7A9BEC5B}" dt="2024-03-04T09:36:09.014" v="483" actId="20577"/>
          <ac:spMkLst>
            <pc:docMk/>
            <pc:sldMk cId="2013794167" sldId="563"/>
            <ac:spMk id="24" creationId="{7809A302-A21A-0F9C-90DD-E46E760F3A7E}"/>
          </ac:spMkLst>
        </pc:spChg>
        <pc:spChg chg="mod">
          <ac:chgData name="Ashraf Alraie" userId="1dfc2808-a7c6-4a5e-a0f4-75990d76e384" providerId="ADAL" clId="{DAE49E98-92AC-4A23-BBC0-2F7E7A9BEC5B}" dt="2024-03-04T09:35:23.225" v="480" actId="1076"/>
          <ac:spMkLst>
            <pc:docMk/>
            <pc:sldMk cId="2013794167" sldId="563"/>
            <ac:spMk id="25" creationId="{FFFE7CF3-3A47-953E-5706-D3F2CE943DF9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2013794167" sldId="563"/>
            <ac:picMk id="4" creationId="{845DD841-B1A2-66FC-8254-C266C5F060F1}"/>
          </ac:picMkLst>
        </pc:picChg>
      </pc:sldChg>
      <pc:sldChg chg="modSp add del mod">
        <pc:chgData name="Ashraf Alraie" userId="1dfc2808-a7c6-4a5e-a0f4-75990d76e384" providerId="ADAL" clId="{DAE49E98-92AC-4A23-BBC0-2F7E7A9BEC5B}" dt="2024-03-04T09:35:29.179" v="482" actId="47"/>
        <pc:sldMkLst>
          <pc:docMk/>
          <pc:sldMk cId="2900539474" sldId="564"/>
        </pc:sldMkLst>
        <pc:spChg chg="mod">
          <ac:chgData name="Ashraf Alraie" userId="1dfc2808-a7c6-4a5e-a0f4-75990d76e384" providerId="ADAL" clId="{DAE49E98-92AC-4A23-BBC0-2F7E7A9BEC5B}" dt="2024-03-04T09:03:41.983" v="19" actId="20577"/>
          <ac:spMkLst>
            <pc:docMk/>
            <pc:sldMk cId="2900539474" sldId="564"/>
            <ac:spMk id="34" creationId="{BF3D2FC5-B0A6-32A1-A777-5D4C7DA7CE5C}"/>
          </ac:spMkLst>
        </pc:sp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638750569" sldId="565"/>
        </pc:sldMkLst>
        <pc:spChg chg="mod">
          <ac:chgData name="Ashraf Alraie" userId="1dfc2808-a7c6-4a5e-a0f4-75990d76e384" providerId="ADAL" clId="{DAE49E98-92AC-4A23-BBC0-2F7E7A9BEC5B}" dt="2024-03-04T09:37:27.746" v="496" actId="12"/>
          <ac:spMkLst>
            <pc:docMk/>
            <pc:sldMk cId="3638750569" sldId="565"/>
            <ac:spMk id="24" creationId="{00592BC2-423D-25BC-0B36-34F2B6823DD6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638750569" sldId="565"/>
            <ac:picMk id="4" creationId="{EDAA925C-8645-A4DA-F6E3-CE308B0B3017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035970619" sldId="566"/>
        </pc:sldMkLst>
        <pc:spChg chg="mod">
          <ac:chgData name="Ashraf Alraie" userId="1dfc2808-a7c6-4a5e-a0f4-75990d76e384" providerId="ADAL" clId="{DAE49E98-92AC-4A23-BBC0-2F7E7A9BEC5B}" dt="2024-03-04T20:46:49.092" v="575" actId="1076"/>
          <ac:spMkLst>
            <pc:docMk/>
            <pc:sldMk cId="3035970619" sldId="566"/>
            <ac:spMk id="24" creationId="{D5FC5FEC-6EDC-4CF2-13DF-015382E73683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035970619" sldId="566"/>
            <ac:picMk id="4" creationId="{C67BDB4D-50FA-F9F9-2032-7FD246672679}"/>
          </ac:picMkLst>
        </pc:picChg>
      </pc:sldChg>
      <pc:sldChg chg="modSp del mod">
        <pc:chgData name="Ashraf Alraie" userId="1dfc2808-a7c6-4a5e-a0f4-75990d76e384" providerId="ADAL" clId="{DAE49E98-92AC-4A23-BBC0-2F7E7A9BEC5B}" dt="2024-03-04T09:39:31.954" v="513" actId="47"/>
        <pc:sldMkLst>
          <pc:docMk/>
          <pc:sldMk cId="3277042263" sldId="569"/>
        </pc:sldMkLst>
        <pc:spChg chg="mod">
          <ac:chgData name="Ashraf Alraie" userId="1dfc2808-a7c6-4a5e-a0f4-75990d76e384" providerId="ADAL" clId="{DAE49E98-92AC-4A23-BBC0-2F7E7A9BEC5B}" dt="2024-03-04T09:03:52.717" v="21" actId="20577"/>
          <ac:spMkLst>
            <pc:docMk/>
            <pc:sldMk cId="3277042263" sldId="569"/>
            <ac:spMk id="34" creationId="{E00FBC74-3E06-5074-CBB5-659322D98545}"/>
          </ac:spMkLst>
        </pc:spChg>
      </pc:sldChg>
      <pc:sldChg chg="modSp del mod">
        <pc:chgData name="Ashraf Alraie" userId="1dfc2808-a7c6-4a5e-a0f4-75990d76e384" providerId="ADAL" clId="{DAE49E98-92AC-4A23-BBC0-2F7E7A9BEC5B}" dt="2024-03-04T09:39:31.954" v="513" actId="47"/>
        <pc:sldMkLst>
          <pc:docMk/>
          <pc:sldMk cId="854396564" sldId="570"/>
        </pc:sldMkLst>
        <pc:spChg chg="mod">
          <ac:chgData name="Ashraf Alraie" userId="1dfc2808-a7c6-4a5e-a0f4-75990d76e384" providerId="ADAL" clId="{DAE49E98-92AC-4A23-BBC0-2F7E7A9BEC5B}" dt="2024-03-04T09:04:02.946" v="23" actId="20577"/>
          <ac:spMkLst>
            <pc:docMk/>
            <pc:sldMk cId="854396564" sldId="570"/>
            <ac:spMk id="34" creationId="{FFEF80CA-1196-5983-6A5F-4F3DB4E68E64}"/>
          </ac:spMkLst>
        </pc:spChg>
      </pc:sldChg>
      <pc:sldChg chg="modSp del mod">
        <pc:chgData name="Ashraf Alraie" userId="1dfc2808-a7c6-4a5e-a0f4-75990d76e384" providerId="ADAL" clId="{DAE49E98-92AC-4A23-BBC0-2F7E7A9BEC5B}" dt="2024-03-04T09:30:14.491" v="345" actId="47"/>
        <pc:sldMkLst>
          <pc:docMk/>
          <pc:sldMk cId="480828695" sldId="571"/>
        </pc:sldMkLst>
        <pc:spChg chg="mod">
          <ac:chgData name="Ashraf Alraie" userId="1dfc2808-a7c6-4a5e-a0f4-75990d76e384" providerId="ADAL" clId="{DAE49E98-92AC-4A23-BBC0-2F7E7A9BEC5B}" dt="2024-03-04T09:04:18.448" v="26" actId="20577"/>
          <ac:spMkLst>
            <pc:docMk/>
            <pc:sldMk cId="480828695" sldId="571"/>
            <ac:spMk id="34" creationId="{ED9A5AC0-F648-7F44-2205-82FE04CA70A6}"/>
          </ac:spMkLst>
        </pc:spChg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1169816825" sldId="571"/>
        </pc:sldMkLst>
        <pc:spChg chg="mod">
          <ac:chgData name="Ashraf Alraie" userId="1dfc2808-a7c6-4a5e-a0f4-75990d76e384" providerId="ADAL" clId="{DAE49E98-92AC-4A23-BBC0-2F7E7A9BEC5B}" dt="2024-03-04T09:33:11.302" v="469" actId="20577"/>
          <ac:spMkLst>
            <pc:docMk/>
            <pc:sldMk cId="1169816825" sldId="571"/>
            <ac:spMk id="31" creationId="{8082C09F-C075-6F16-8051-0E548A448A0B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169816825" sldId="571"/>
            <ac:picMk id="7" creationId="{E93C271A-8CDA-4243-0E53-344D220B5D7A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681244934" sldId="578"/>
        </pc:sldMkLst>
        <pc:spChg chg="mod">
          <ac:chgData name="Ashraf Alraie" userId="1dfc2808-a7c6-4a5e-a0f4-75990d76e384" providerId="ADAL" clId="{DAE49E98-92AC-4A23-BBC0-2F7E7A9BEC5B}" dt="2024-03-04T09:03:30.127" v="17" actId="20577"/>
          <ac:spMkLst>
            <pc:docMk/>
            <pc:sldMk cId="3681244934" sldId="578"/>
            <ac:spMk id="6" creationId="{1511E32E-D6FE-5B8B-84B4-DB87E3346FDD}"/>
          </ac:spMkLst>
        </pc:spChg>
        <pc:spChg chg="mod">
          <ac:chgData name="Ashraf Alraie" userId="1dfc2808-a7c6-4a5e-a0f4-75990d76e384" providerId="ADAL" clId="{DAE49E98-92AC-4A23-BBC0-2F7E7A9BEC5B}" dt="2024-03-04T09:28:31.545" v="334" actId="1076"/>
          <ac:spMkLst>
            <pc:docMk/>
            <pc:sldMk cId="3681244934" sldId="578"/>
            <ac:spMk id="24" creationId="{D51AAD72-3E43-E99D-183C-B4D6EA420B79}"/>
          </ac:spMkLst>
        </pc:spChg>
        <pc:spChg chg="mod">
          <ac:chgData name="Ashraf Alraie" userId="1dfc2808-a7c6-4a5e-a0f4-75990d76e384" providerId="ADAL" clId="{DAE49E98-92AC-4A23-BBC0-2F7E7A9BEC5B}" dt="2024-03-04T09:28:23.835" v="331" actId="1076"/>
          <ac:spMkLst>
            <pc:docMk/>
            <pc:sldMk cId="3681244934" sldId="578"/>
            <ac:spMk id="25" creationId="{2B5D6346-21FD-D3BA-9788-51D3AD0D1884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681244934" sldId="578"/>
            <ac:picMk id="8" creationId="{E69B97FA-56D8-222D-CAEA-0A5F1757BD41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940373430" sldId="579"/>
        </pc:sldMkLst>
        <pc:spChg chg="mod">
          <ac:chgData name="Ashraf Alraie" userId="1dfc2808-a7c6-4a5e-a0f4-75990d76e384" providerId="ADAL" clId="{DAE49E98-92AC-4A23-BBC0-2F7E7A9BEC5B}" dt="2024-03-04T09:03:33.974" v="18" actId="20577"/>
          <ac:spMkLst>
            <pc:docMk/>
            <pc:sldMk cId="940373430" sldId="579"/>
            <ac:spMk id="6" creationId="{532D3E46-00E2-A535-0500-E2FE4EF5EDFA}"/>
          </ac:spMkLst>
        </pc:spChg>
        <pc:spChg chg="mod">
          <ac:chgData name="Ashraf Alraie" userId="1dfc2808-a7c6-4a5e-a0f4-75990d76e384" providerId="ADAL" clId="{DAE49E98-92AC-4A23-BBC0-2F7E7A9BEC5B}" dt="2024-03-04T09:28:55.225" v="343" actId="20577"/>
          <ac:spMkLst>
            <pc:docMk/>
            <pc:sldMk cId="940373430" sldId="579"/>
            <ac:spMk id="24" creationId="{623A1AF0-1A89-473D-AB23-7B91B73BFA89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940373430" sldId="579"/>
            <ac:picMk id="8" creationId="{FCB1EEA7-412A-F06B-EC07-A681C7F3ECFB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198566719" sldId="580"/>
        </pc:sldMkLst>
        <pc:spChg chg="mod">
          <ac:chgData name="Ashraf Alraie" userId="1dfc2808-a7c6-4a5e-a0f4-75990d76e384" providerId="ADAL" clId="{DAE49E98-92AC-4A23-BBC0-2F7E7A9BEC5B}" dt="2024-03-04T20:46:20.778" v="568" actId="1076"/>
          <ac:spMkLst>
            <pc:docMk/>
            <pc:sldMk cId="3198566719" sldId="580"/>
            <ac:spMk id="24" creationId="{9E184C10-4922-2C21-7F80-6CC48AC57913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198566719" sldId="580"/>
            <ac:picMk id="4" creationId="{9F001EF3-55A0-C519-1EC1-03C2D0270754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09896054" sldId="581"/>
        </pc:sldMkLst>
        <pc:spChg chg="mod">
          <ac:chgData name="Ashraf Alraie" userId="1dfc2808-a7c6-4a5e-a0f4-75990d76e384" providerId="ADAL" clId="{DAE49E98-92AC-4A23-BBC0-2F7E7A9BEC5B}" dt="2024-03-04T09:03:48.978" v="20" actId="20577"/>
          <ac:spMkLst>
            <pc:docMk/>
            <pc:sldMk cId="309896054" sldId="581"/>
            <ac:spMk id="6" creationId="{2CF232EE-9E78-FD89-6DBD-0480C18E87C2}"/>
          </ac:spMkLst>
        </pc:spChg>
        <pc:spChg chg="mod">
          <ac:chgData name="Ashraf Alraie" userId="1dfc2808-a7c6-4a5e-a0f4-75990d76e384" providerId="ADAL" clId="{DAE49E98-92AC-4A23-BBC0-2F7E7A9BEC5B}" dt="2024-03-04T09:39:20.797" v="512" actId="1076"/>
          <ac:spMkLst>
            <pc:docMk/>
            <pc:sldMk cId="309896054" sldId="581"/>
            <ac:spMk id="24" creationId="{71C79239-9622-3152-C8D2-4D12C919319C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09896054" sldId="581"/>
            <ac:picMk id="8" creationId="{955B1641-BAD3-1726-E24A-62F75653AF7A}"/>
          </ac:picMkLst>
        </pc:picChg>
      </pc:sldChg>
      <pc:sldChg chg="modSp del mod">
        <pc:chgData name="Ashraf Alraie" userId="1dfc2808-a7c6-4a5e-a0f4-75990d76e384" providerId="ADAL" clId="{DAE49E98-92AC-4A23-BBC0-2F7E7A9BEC5B}" dt="2024-03-04T09:39:31.954" v="513" actId="47"/>
        <pc:sldMkLst>
          <pc:docMk/>
          <pc:sldMk cId="2903626813" sldId="582"/>
        </pc:sldMkLst>
        <pc:spChg chg="mod">
          <ac:chgData name="Ashraf Alraie" userId="1dfc2808-a7c6-4a5e-a0f4-75990d76e384" providerId="ADAL" clId="{DAE49E98-92AC-4A23-BBC0-2F7E7A9BEC5B}" dt="2024-03-04T09:04:08.064" v="24" actId="20577"/>
          <ac:spMkLst>
            <pc:docMk/>
            <pc:sldMk cId="2903626813" sldId="582"/>
            <ac:spMk id="6" creationId="{2A1EF6BB-9E8C-FDCE-B76B-3E01C2B69C17}"/>
          </ac:spMkLst>
        </pc:spChg>
      </pc:sldChg>
      <pc:sldChg chg="del">
        <pc:chgData name="Ashraf Alraie" userId="1dfc2808-a7c6-4a5e-a0f4-75990d76e384" providerId="ADAL" clId="{DAE49E98-92AC-4A23-BBC0-2F7E7A9BEC5B}" dt="2024-03-04T09:39:31.954" v="513" actId="47"/>
        <pc:sldMkLst>
          <pc:docMk/>
          <pc:sldMk cId="838697660" sldId="583"/>
        </pc:sldMkLst>
      </pc:sldChg>
      <pc:sldChg chg="del">
        <pc:chgData name="Ashraf Alraie" userId="1dfc2808-a7c6-4a5e-a0f4-75990d76e384" providerId="ADAL" clId="{DAE49E98-92AC-4A23-BBC0-2F7E7A9BEC5B}" dt="2024-03-04T09:31:37.670" v="352" actId="47"/>
        <pc:sldMkLst>
          <pc:docMk/>
          <pc:sldMk cId="3562962515" sldId="584"/>
        </pc:sldMkLst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1552497944" sldId="585"/>
        </pc:sldMkLst>
        <pc:spChg chg="mod">
          <ac:chgData name="Ashraf Alraie" userId="1dfc2808-a7c6-4a5e-a0f4-75990d76e384" providerId="ADAL" clId="{DAE49E98-92AC-4A23-BBC0-2F7E7A9BEC5B}" dt="2024-03-04T09:32:28.263" v="412" actId="20577"/>
          <ac:spMkLst>
            <pc:docMk/>
            <pc:sldMk cId="1552497944" sldId="585"/>
            <ac:spMk id="24" creationId="{C71B7C02-9D5D-D3FF-CA08-55B668997AD1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552497944" sldId="585"/>
            <ac:picMk id="8" creationId="{FD04165C-7464-F360-C55F-03C8BD815FB7}"/>
          </ac:picMkLst>
        </pc:picChg>
      </pc:sldChg>
      <pc:sldChg chg="modSp del mod">
        <pc:chgData name="Ashraf Alraie" userId="1dfc2808-a7c6-4a5e-a0f4-75990d76e384" providerId="ADAL" clId="{DAE49E98-92AC-4A23-BBC0-2F7E7A9BEC5B}" dt="2024-03-04T09:30:14.491" v="345" actId="47"/>
        <pc:sldMkLst>
          <pc:docMk/>
          <pc:sldMk cId="2402213252" sldId="585"/>
        </pc:sldMkLst>
        <pc:spChg chg="mod">
          <ac:chgData name="Ashraf Alraie" userId="1dfc2808-a7c6-4a5e-a0f4-75990d76e384" providerId="ADAL" clId="{DAE49E98-92AC-4A23-BBC0-2F7E7A9BEC5B}" dt="2024-03-04T09:04:13.799" v="25" actId="20577"/>
          <ac:spMkLst>
            <pc:docMk/>
            <pc:sldMk cId="2402213252" sldId="585"/>
            <ac:spMk id="6" creationId="{8960E205-EE06-D91C-4D9F-86056AE8B566}"/>
          </ac:spMkLst>
        </pc:sp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522010837" sldId="588"/>
        </pc:sldMkLst>
        <pc:spChg chg="mod">
          <ac:chgData name="Ashraf Alraie" userId="1dfc2808-a7c6-4a5e-a0f4-75990d76e384" providerId="ADAL" clId="{DAE49E98-92AC-4A23-BBC0-2F7E7A9BEC5B}" dt="2024-03-04T09:02:37.773" v="7" actId="20577"/>
          <ac:spMkLst>
            <pc:docMk/>
            <pc:sldMk cId="522010837" sldId="588"/>
            <ac:spMk id="10" creationId="{ECAEE3E9-FFEC-4A1C-BE92-01566FCC0E98}"/>
          </ac:spMkLst>
        </pc:spChg>
        <pc:spChg chg="mod">
          <ac:chgData name="Ashraf Alraie" userId="1dfc2808-a7c6-4a5e-a0f4-75990d76e384" providerId="ADAL" clId="{DAE49E98-92AC-4A23-BBC0-2F7E7A9BEC5B}" dt="2024-03-04T09:11:15.213" v="103" actId="255"/>
          <ac:spMkLst>
            <pc:docMk/>
            <pc:sldMk cId="522010837" sldId="588"/>
            <ac:spMk id="48" creationId="{09EA89BE-CF35-AC6E-1043-4E75ABA36658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522010837" sldId="588"/>
            <ac:picMk id="3" creationId="{3FD41C54-357E-1F94-8673-A0931B577757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419065222" sldId="589"/>
        </pc:sldMkLst>
        <pc:spChg chg="mod">
          <ac:chgData name="Ashraf Alraie" userId="1dfc2808-a7c6-4a5e-a0f4-75990d76e384" providerId="ADAL" clId="{DAE49E98-92AC-4A23-BBC0-2F7E7A9BEC5B}" dt="2024-03-04T09:12:33.370" v="115" actId="2711"/>
          <ac:spMkLst>
            <pc:docMk/>
            <pc:sldMk cId="3419065222" sldId="589"/>
            <ac:spMk id="31" creationId="{A2226C71-425D-FCF7-7CE0-77464F414C8D}"/>
          </ac:spMkLst>
        </pc:spChg>
        <pc:spChg chg="mod">
          <ac:chgData name="Ashraf Alraie" userId="1dfc2808-a7c6-4a5e-a0f4-75990d76e384" providerId="ADAL" clId="{DAE49E98-92AC-4A23-BBC0-2F7E7A9BEC5B}" dt="2024-03-04T09:02:53.256" v="10" actId="20577"/>
          <ac:spMkLst>
            <pc:docMk/>
            <pc:sldMk cId="3419065222" sldId="589"/>
            <ac:spMk id="34" creationId="{45392070-1E7A-7C3B-EEA4-7A29D6A7228C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419065222" sldId="589"/>
            <ac:picMk id="7" creationId="{98632A26-6D16-C41C-2789-E36CF76AC434}"/>
          </ac:picMkLst>
        </pc:picChg>
      </pc:sldChg>
      <pc:sldChg chg="addSp modSp mod ord modTransition">
        <pc:chgData name="Ashraf Alraie" userId="1dfc2808-a7c6-4a5e-a0f4-75990d76e384" providerId="ADAL" clId="{DAE49E98-92AC-4A23-BBC0-2F7E7A9BEC5B}" dt="2024-03-08T22:06:50.363" v="593"/>
        <pc:sldMkLst>
          <pc:docMk/>
          <pc:sldMk cId="2055749526" sldId="590"/>
        </pc:sldMkLst>
        <pc:spChg chg="mod">
          <ac:chgData name="Ashraf Alraie" userId="1dfc2808-a7c6-4a5e-a0f4-75990d76e384" providerId="ADAL" clId="{DAE49E98-92AC-4A23-BBC0-2F7E7A9BEC5B}" dt="2024-03-04T09:21:27.007" v="228" actId="1076"/>
          <ac:spMkLst>
            <pc:docMk/>
            <pc:sldMk cId="2055749526" sldId="590"/>
            <ac:spMk id="31" creationId="{EF647CAB-B734-4E5E-C973-0BF931235394}"/>
          </ac:spMkLst>
        </pc:spChg>
        <pc:spChg chg="mod">
          <ac:chgData name="Ashraf Alraie" userId="1dfc2808-a7c6-4a5e-a0f4-75990d76e384" providerId="ADAL" clId="{DAE49E98-92AC-4A23-BBC0-2F7E7A9BEC5B}" dt="2024-03-04T09:02:47.834" v="9" actId="20577"/>
          <ac:spMkLst>
            <pc:docMk/>
            <pc:sldMk cId="2055749526" sldId="590"/>
            <ac:spMk id="34" creationId="{E9CC0E93-5F91-5F0F-FEBD-487735A6A0FA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2055749526" sldId="590"/>
            <ac:picMk id="7" creationId="{F3BCD7B1-3F19-E0D9-A146-F876AD5A87C4}"/>
          </ac:picMkLst>
        </pc:pic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920653868" sldId="591"/>
        </pc:sldMkLst>
        <pc:spChg chg="mod">
          <ac:chgData name="Ashraf Alraie" userId="1dfc2808-a7c6-4a5e-a0f4-75990d76e384" providerId="ADAL" clId="{DAE49E98-92AC-4A23-BBC0-2F7E7A9BEC5B}" dt="2024-03-04T09:20:04.309" v="215" actId="2711"/>
          <ac:spMkLst>
            <pc:docMk/>
            <pc:sldMk cId="920653868" sldId="591"/>
            <ac:spMk id="31" creationId="{DAF0D7DB-8EFF-3B52-665E-D64AE4CDD05E}"/>
          </ac:spMkLst>
        </pc:spChg>
        <pc:spChg chg="mod">
          <ac:chgData name="Ashraf Alraie" userId="1dfc2808-a7c6-4a5e-a0f4-75990d76e384" providerId="ADAL" clId="{DAE49E98-92AC-4A23-BBC0-2F7E7A9BEC5B}" dt="2024-03-04T09:03:23.483" v="16" actId="20577"/>
          <ac:spMkLst>
            <pc:docMk/>
            <pc:sldMk cId="920653868" sldId="591"/>
            <ac:spMk id="34" creationId="{A52FC240-D9E9-0323-3D24-6B49F38DEA12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920653868" sldId="591"/>
            <ac:picMk id="7" creationId="{50085BEA-B162-F922-5F2F-E73CDA0C71DD}"/>
          </ac:picMkLst>
        </pc:picChg>
      </pc:sldChg>
      <pc:sldChg chg="addSp modSp add del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257884856" sldId="592"/>
        </pc:sldMkLst>
        <pc:spChg chg="mod">
          <ac:chgData name="Ashraf Alraie" userId="1dfc2808-a7c6-4a5e-a0f4-75990d76e384" providerId="ADAL" clId="{DAE49E98-92AC-4A23-BBC0-2F7E7A9BEC5B}" dt="2024-03-04T20:49:44.447" v="586" actId="2711"/>
          <ac:spMkLst>
            <pc:docMk/>
            <pc:sldMk cId="3257884856" sldId="592"/>
            <ac:spMk id="24" creationId="{6A1665C6-E641-AB18-3A0D-75AD8A5BA468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257884856" sldId="592"/>
            <ac:picMk id="4" creationId="{0FAF5DA4-7286-6429-D06F-5EF113F8F3FB}"/>
          </ac:picMkLst>
        </pc:picChg>
      </pc:sldChg>
      <pc:sldChg chg="modSp del mod">
        <pc:chgData name="Ashraf Alraie" userId="1dfc2808-a7c6-4a5e-a0f4-75990d76e384" providerId="ADAL" clId="{DAE49E98-92AC-4A23-BBC0-2F7E7A9BEC5B}" dt="2024-03-04T09:39:31.954" v="513" actId="47"/>
        <pc:sldMkLst>
          <pc:docMk/>
          <pc:sldMk cId="3963143730" sldId="593"/>
        </pc:sldMkLst>
        <pc:spChg chg="mod">
          <ac:chgData name="Ashraf Alraie" userId="1dfc2808-a7c6-4a5e-a0f4-75990d76e384" providerId="ADAL" clId="{DAE49E98-92AC-4A23-BBC0-2F7E7A9BEC5B}" dt="2024-03-04T09:03:57.925" v="22" actId="20577"/>
          <ac:spMkLst>
            <pc:docMk/>
            <pc:sldMk cId="3963143730" sldId="593"/>
            <ac:spMk id="34" creationId="{7F97E071-3AA6-480B-E066-B31B875DE373}"/>
          </ac:spMkLst>
        </pc:spChg>
      </pc:sldChg>
      <pc:sldChg chg="addSp modSp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258100340" sldId="594"/>
        </pc:sldMkLst>
        <pc:spChg chg="mod">
          <ac:chgData name="Ashraf Alraie" userId="1dfc2808-a7c6-4a5e-a0f4-75990d76e384" providerId="ADAL" clId="{DAE49E98-92AC-4A23-BBC0-2F7E7A9BEC5B}" dt="2024-03-04T09:02:32.506" v="6" actId="20577"/>
          <ac:spMkLst>
            <pc:docMk/>
            <pc:sldMk cId="258100340" sldId="594"/>
            <ac:spMk id="10" creationId="{18F1837F-481B-0D04-3DAB-EBA6E590DD60}"/>
          </ac:spMkLst>
        </pc:spChg>
        <pc:spChg chg="mod">
          <ac:chgData name="Ashraf Alraie" userId="1dfc2808-a7c6-4a5e-a0f4-75990d76e384" providerId="ADAL" clId="{DAE49E98-92AC-4A23-BBC0-2F7E7A9BEC5B}" dt="2024-03-04T09:07:48.132" v="59" actId="1076"/>
          <ac:spMkLst>
            <pc:docMk/>
            <pc:sldMk cId="258100340" sldId="594"/>
            <ac:spMk id="25" creationId="{A1A94DAE-15BD-F27D-05CF-DED99663008E}"/>
          </ac:spMkLst>
        </pc:spChg>
        <pc:spChg chg="mod">
          <ac:chgData name="Ashraf Alraie" userId="1dfc2808-a7c6-4a5e-a0f4-75990d76e384" providerId="ADAL" clId="{DAE49E98-92AC-4A23-BBC0-2F7E7A9BEC5B}" dt="2024-03-04T09:44:47.065" v="553" actId="20577"/>
          <ac:spMkLst>
            <pc:docMk/>
            <pc:sldMk cId="258100340" sldId="594"/>
            <ac:spMk id="48" creationId="{ADC674BF-140A-E1C5-94E3-AE7B99324BE0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258100340" sldId="594"/>
            <ac:picMk id="3" creationId="{CEEA1EE9-932F-F529-B632-EC705D3A5CD4}"/>
          </ac:picMkLst>
        </pc:picChg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883624494" sldId="595"/>
        </pc:sldMkLst>
        <pc:spChg chg="mod">
          <ac:chgData name="Ashraf Alraie" userId="1dfc2808-a7c6-4a5e-a0f4-75990d76e384" providerId="ADAL" clId="{DAE49E98-92AC-4A23-BBC0-2F7E7A9BEC5B}" dt="2024-03-04T09:21:11.715" v="225" actId="1076"/>
          <ac:spMkLst>
            <pc:docMk/>
            <pc:sldMk cId="883624494" sldId="595"/>
            <ac:spMk id="31" creationId="{893849ED-8C40-CA14-AF12-C430190D43C3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883624494" sldId="595"/>
            <ac:picMk id="7" creationId="{5CF55709-3FAE-A7F5-9DD8-4EAA9953EF55}"/>
          </ac:picMkLst>
        </pc:picChg>
      </pc:sldChg>
      <pc:sldChg chg="new del">
        <pc:chgData name="Ashraf Alraie" userId="1dfc2808-a7c6-4a5e-a0f4-75990d76e384" providerId="ADAL" clId="{DAE49E98-92AC-4A23-BBC0-2F7E7A9BEC5B}" dt="2024-03-04T09:20:46.546" v="219" actId="680"/>
        <pc:sldMkLst>
          <pc:docMk/>
          <pc:sldMk cId="2280400112" sldId="595"/>
        </pc:sldMkLst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182020476" sldId="596"/>
        </pc:sldMkLst>
        <pc:spChg chg="mod">
          <ac:chgData name="Ashraf Alraie" userId="1dfc2808-a7c6-4a5e-a0f4-75990d76e384" providerId="ADAL" clId="{DAE49E98-92AC-4A23-BBC0-2F7E7A9BEC5B}" dt="2024-03-04T09:21:36.651" v="230" actId="1076"/>
          <ac:spMkLst>
            <pc:docMk/>
            <pc:sldMk cId="3182020476" sldId="596"/>
            <ac:spMk id="31" creationId="{42667308-CB4C-2A0A-2B6A-A01D556B5626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182020476" sldId="596"/>
            <ac:picMk id="7" creationId="{57BA42D8-CAEF-1933-FF87-CEE68BE9DF3A}"/>
          </ac:picMkLst>
        </pc:picChg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3515997962" sldId="597"/>
        </pc:sldMkLst>
        <pc:spChg chg="mod">
          <ac:chgData name="Ashraf Alraie" userId="1dfc2808-a7c6-4a5e-a0f4-75990d76e384" providerId="ADAL" clId="{DAE49E98-92AC-4A23-BBC0-2F7E7A9BEC5B}" dt="2024-03-04T09:22:16.574" v="248" actId="20577"/>
          <ac:spMkLst>
            <pc:docMk/>
            <pc:sldMk cId="3515997962" sldId="597"/>
            <ac:spMk id="31" creationId="{32431716-A519-3979-2C6A-3C9ED3927A06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515997962" sldId="597"/>
            <ac:picMk id="7" creationId="{287F9402-BE50-F762-028B-7DA2611A772E}"/>
          </ac:picMkLst>
        </pc:picChg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60492822" sldId="598"/>
        </pc:sldMkLst>
        <pc:spChg chg="mod">
          <ac:chgData name="Ashraf Alraie" userId="1dfc2808-a7c6-4a5e-a0f4-75990d76e384" providerId="ADAL" clId="{DAE49E98-92AC-4A23-BBC0-2F7E7A9BEC5B}" dt="2024-03-04T09:22:52.163" v="253" actId="1076"/>
          <ac:spMkLst>
            <pc:docMk/>
            <pc:sldMk cId="60492822" sldId="598"/>
            <ac:spMk id="31" creationId="{CF333971-BA66-BD62-500C-D6CC94DFEBA2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60492822" sldId="598"/>
            <ac:picMk id="7" creationId="{172FA151-1E97-5BF7-B2E1-9B00BF12C09E}"/>
          </ac:picMkLst>
        </pc:picChg>
      </pc:sldChg>
      <pc:sldChg chg="addSp modSp add modTransition">
        <pc:chgData name="Ashraf Alraie" userId="1dfc2808-a7c6-4a5e-a0f4-75990d76e384" providerId="ADAL" clId="{DAE49E98-92AC-4A23-BBC0-2F7E7A9BEC5B}" dt="2024-03-08T22:06:50.363" v="593"/>
        <pc:sldMkLst>
          <pc:docMk/>
          <pc:sldMk cId="911704604" sldId="599"/>
        </pc:sldMkLst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911704604" sldId="599"/>
            <ac:picMk id="4" creationId="{3CCF95A2-6D51-8901-199B-61C044D451A3}"/>
          </ac:picMkLst>
        </pc:picChg>
      </pc:sldChg>
      <pc:sldChg chg="add del">
        <pc:chgData name="Ashraf Alraie" userId="1dfc2808-a7c6-4a5e-a0f4-75990d76e384" providerId="ADAL" clId="{DAE49E98-92AC-4A23-BBC0-2F7E7A9BEC5B}" dt="2024-03-04T09:45:38.586" v="560" actId="47"/>
        <pc:sldMkLst>
          <pc:docMk/>
          <pc:sldMk cId="1379852049" sldId="600"/>
        </pc:sldMkLst>
      </pc:sldChg>
      <pc:sldChg chg="add del ord">
        <pc:chgData name="Ashraf Alraie" userId="1dfc2808-a7c6-4a5e-a0f4-75990d76e384" providerId="ADAL" clId="{DAE49E98-92AC-4A23-BBC0-2F7E7A9BEC5B}" dt="2024-03-04T09:45:33.422" v="559" actId="47"/>
        <pc:sldMkLst>
          <pc:docMk/>
          <pc:sldMk cId="3181718366" sldId="601"/>
        </pc:sldMkLst>
      </pc:sldChg>
      <pc:sldChg chg="addSp modSp add mod modTransition">
        <pc:chgData name="Ashraf Alraie" userId="1dfc2808-a7c6-4a5e-a0f4-75990d76e384" providerId="ADAL" clId="{DAE49E98-92AC-4A23-BBC0-2F7E7A9BEC5B}" dt="2024-03-08T22:06:50.363" v="593"/>
        <pc:sldMkLst>
          <pc:docMk/>
          <pc:sldMk cId="4181259067" sldId="602"/>
        </pc:sldMkLst>
        <pc:spChg chg="mod">
          <ac:chgData name="Ashraf Alraie" userId="1dfc2808-a7c6-4a5e-a0f4-75990d76e384" providerId="ADAL" clId="{DAE49E98-92AC-4A23-BBC0-2F7E7A9BEC5B}" dt="2024-03-04T09:44:59.955" v="557" actId="1076"/>
          <ac:spMkLst>
            <pc:docMk/>
            <pc:sldMk cId="4181259067" sldId="602"/>
            <ac:spMk id="25" creationId="{769A5B7C-DEC3-BED7-13D9-DF0EFE476A72}"/>
          </ac:spMkLst>
        </pc:spChg>
        <pc:spChg chg="mod">
          <ac:chgData name="Ashraf Alraie" userId="1dfc2808-a7c6-4a5e-a0f4-75990d76e384" providerId="ADAL" clId="{DAE49E98-92AC-4A23-BBC0-2F7E7A9BEC5B}" dt="2024-03-04T09:45:02.432" v="558" actId="1076"/>
          <ac:spMkLst>
            <pc:docMk/>
            <pc:sldMk cId="4181259067" sldId="602"/>
            <ac:spMk id="48" creationId="{46A9B1E5-92BF-DAEB-853F-1F0D39B75844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4181259067" sldId="602"/>
            <ac:picMk id="3" creationId="{784AC731-22F0-10A5-B4CE-DB4655A9216F}"/>
          </ac:picMkLst>
        </pc:picChg>
      </pc:sldChg>
      <pc:sldChg chg="addSp modSp add mod ord modTransition">
        <pc:chgData name="Ashraf Alraie" userId="1dfc2808-a7c6-4a5e-a0f4-75990d76e384" providerId="ADAL" clId="{DAE49E98-92AC-4A23-BBC0-2F7E7A9BEC5B}" dt="2024-03-08T22:06:50.363" v="593"/>
        <pc:sldMkLst>
          <pc:docMk/>
          <pc:sldMk cId="399876872" sldId="603"/>
        </pc:sldMkLst>
        <pc:spChg chg="mod">
          <ac:chgData name="Ashraf Alraie" userId="1dfc2808-a7c6-4a5e-a0f4-75990d76e384" providerId="ADAL" clId="{DAE49E98-92AC-4A23-BBC0-2F7E7A9BEC5B}" dt="2024-03-04T20:46:29.027" v="571" actId="782"/>
          <ac:spMkLst>
            <pc:docMk/>
            <pc:sldMk cId="399876872" sldId="603"/>
            <ac:spMk id="24" creationId="{D5A6C820-FEB7-0D85-CA99-4C7635DE0A7E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399876872" sldId="603"/>
            <ac:picMk id="8" creationId="{404F08CA-67DB-C4E6-9EB5-EFBD370EE20E}"/>
          </ac:picMkLst>
        </pc:picChg>
      </pc:sldChg>
      <pc:sldChg chg="addSp modSp add mod ord modTransition">
        <pc:chgData name="Ashraf Alraie" userId="1dfc2808-a7c6-4a5e-a0f4-75990d76e384" providerId="ADAL" clId="{DAE49E98-92AC-4A23-BBC0-2F7E7A9BEC5B}" dt="2024-03-08T22:06:50.363" v="593"/>
        <pc:sldMkLst>
          <pc:docMk/>
          <pc:sldMk cId="1939201800" sldId="604"/>
        </pc:sldMkLst>
        <pc:spChg chg="mod">
          <ac:chgData name="Ashraf Alraie" userId="1dfc2808-a7c6-4a5e-a0f4-75990d76e384" providerId="ADAL" clId="{DAE49E98-92AC-4A23-BBC0-2F7E7A9BEC5B}" dt="2024-03-04T20:46:53.694" v="576"/>
          <ac:spMkLst>
            <pc:docMk/>
            <pc:sldMk cId="1939201800" sldId="604"/>
            <ac:spMk id="24" creationId="{EA57CC77-7074-B7F1-8444-20959A2F38F5}"/>
          </ac:spMkLst>
        </pc:spChg>
        <pc:picChg chg="add mod">
          <ac:chgData name="Ashraf Alraie" userId="1dfc2808-a7c6-4a5e-a0f4-75990d76e384" providerId="ADAL" clId="{DAE49E98-92AC-4A23-BBC0-2F7E7A9BEC5B}" dt="2024-03-08T22:06:50.363" v="593"/>
          <ac:picMkLst>
            <pc:docMk/>
            <pc:sldMk cId="1939201800" sldId="604"/>
            <ac:picMk id="8" creationId="{9D72AAAC-0F1D-7CFB-40E2-B76EE7F37B1A}"/>
          </ac:picMkLst>
        </pc:picChg>
      </pc:sldChg>
      <pc:sldMasterChg chg="delSldLayout">
        <pc:chgData name="Ashraf Alraie" userId="1dfc2808-a7c6-4a5e-a0f4-75990d76e384" providerId="ADAL" clId="{DAE49E98-92AC-4A23-BBC0-2F7E7A9BEC5B}" dt="2024-03-04T09:31:39.455" v="354" actId="47"/>
        <pc:sldMasterMkLst>
          <pc:docMk/>
          <pc:sldMasterMk cId="0" sldId="2147483648"/>
        </pc:sldMasterMkLst>
        <pc:sldLayoutChg chg="del">
          <pc:chgData name="Ashraf Alraie" userId="1dfc2808-a7c6-4a5e-a0f4-75990d76e384" providerId="ADAL" clId="{DAE49E98-92AC-4A23-BBC0-2F7E7A9BEC5B}" dt="2024-03-04T09:31:39.455" v="354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Ashraf Alraie" userId="1dfc2808-a7c6-4a5e-a0f4-75990d76e384" providerId="ADAL" clId="{79FEBB44-BBF1-437B-B6E2-5947DBDD06A7}"/>
    <pc:docChg chg="undo custSel addSld modSld sldOrd">
      <pc:chgData name="Ashraf Alraie" userId="1dfc2808-a7c6-4a5e-a0f4-75990d76e384" providerId="ADAL" clId="{79FEBB44-BBF1-437B-B6E2-5947DBDD06A7}" dt="2024-03-13T17:35:27.169" v="785" actId="20577"/>
      <pc:docMkLst>
        <pc:docMk/>
      </pc:docMkLst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256"/>
        </pc:sldMkLst>
        <pc:spChg chg="mod">
          <ac:chgData name="Ashraf Alraie" userId="1dfc2808-a7c6-4a5e-a0f4-75990d76e384" providerId="ADAL" clId="{79FEBB44-BBF1-437B-B6E2-5947DBDD06A7}" dt="2024-03-11T05:43:16.486" v="19" actId="20577"/>
          <ac:spMkLst>
            <pc:docMk/>
            <pc:sldMk cId="0" sldId="256"/>
            <ac:spMk id="6" creationId="{E5495965-3DE6-79BC-A620-F0FCEF0D662B}"/>
          </ac:spMkLst>
        </pc:spChg>
        <pc:spChg chg="mod">
          <ac:chgData name="Ashraf Alraie" userId="1dfc2808-a7c6-4a5e-a0f4-75990d76e384" providerId="ADAL" clId="{79FEBB44-BBF1-437B-B6E2-5947DBDD06A7}" dt="2024-03-11T06:08:37.818" v="309" actId="2711"/>
          <ac:spMkLst>
            <pc:docMk/>
            <pc:sldMk cId="0" sldId="256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56"/>
            <ac:picMk id="7" creationId="{FA05A942-9FF1-F4E8-6916-F15FBFB7F7C2}"/>
          </ac:picMkLst>
        </pc:picChg>
        <pc:picChg chg="del">
          <ac:chgData name="Ashraf Alraie" userId="1dfc2808-a7c6-4a5e-a0f4-75990d76e384" providerId="ADAL" clId="{79FEBB44-BBF1-437B-B6E2-5947DBDD06A7}" dt="2024-03-11T05:45:13.410" v="49" actId="478"/>
          <ac:picMkLst>
            <pc:docMk/>
            <pc:sldMk cId="0" sldId="256"/>
            <ac:picMk id="8" creationId="{AAB6A491-DB57-7270-1489-63406AF45604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56"/>
            <ac:picMk id="8" creationId="{F9B3C767-A1E9-6418-D8D9-DD74E11AB842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271"/>
        </pc:sldMkLst>
        <pc:spChg chg="mod">
          <ac:chgData name="Ashraf Alraie" userId="1dfc2808-a7c6-4a5e-a0f4-75990d76e384" providerId="ADAL" clId="{79FEBB44-BBF1-437B-B6E2-5947DBDD06A7}" dt="2024-03-11T05:51:16.896" v="93" actId="2710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50:13.348" v="88" actId="20577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42:14.445" v="3" actId="20577"/>
          <ac:spMkLst>
            <pc:docMk/>
            <pc:sldMk cId="0" sldId="271"/>
            <ac:spMk id="43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71"/>
            <ac:picMk id="3" creationId="{E2450620-4BD1-91CD-4B10-D04EC86A34C2}"/>
          </ac:picMkLst>
        </pc:picChg>
        <pc:picChg chg="del">
          <ac:chgData name="Ashraf Alraie" userId="1dfc2808-a7c6-4a5e-a0f4-75990d76e384" providerId="ADAL" clId="{79FEBB44-BBF1-437B-B6E2-5947DBDD06A7}" dt="2024-03-11T05:44:21.139" v="33" actId="478"/>
          <ac:picMkLst>
            <pc:docMk/>
            <pc:sldMk cId="0" sldId="271"/>
            <ac:picMk id="7" creationId="{9BA4527C-5EB1-E5D8-6634-420509DEE1B6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71"/>
            <ac:picMk id="7" creationId="{D07C3EF5-462C-1EFB-56A2-6B45893448EE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276"/>
        </pc:sldMkLst>
        <pc:spChg chg="mod">
          <ac:chgData name="Ashraf Alraie" userId="1dfc2808-a7c6-4a5e-a0f4-75990d76e384" providerId="ADAL" clId="{79FEBB44-BBF1-437B-B6E2-5947DBDD06A7}" dt="2024-03-11T05:42:17.613" v="4" actId="2057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51:40.660" v="95" actId="2711"/>
          <ac:spMkLst>
            <pc:docMk/>
            <pc:sldMk cId="0" sldId="27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76"/>
            <ac:picMk id="2" creationId="{C6BDDEAF-D4CD-4A85-6F88-403B2586C773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276"/>
            <ac:picMk id="3" creationId="{84ED240F-C3BD-CB11-DCFE-0E1B29EDF8FD}"/>
          </ac:picMkLst>
        </pc:picChg>
        <pc:picChg chg="del">
          <ac:chgData name="Ashraf Alraie" userId="1dfc2808-a7c6-4a5e-a0f4-75990d76e384" providerId="ADAL" clId="{79FEBB44-BBF1-437B-B6E2-5947DBDD06A7}" dt="2024-03-11T05:44:24.080" v="34" actId="478"/>
          <ac:picMkLst>
            <pc:docMk/>
            <pc:sldMk cId="0" sldId="276"/>
            <ac:picMk id="3" creationId="{AF63CF2D-6606-549F-05DD-A00E16498522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313"/>
        </pc:sldMkLst>
        <pc:spChg chg="mod">
          <ac:chgData name="Ashraf Alraie" userId="1dfc2808-a7c6-4a5e-a0f4-75990d76e384" providerId="ADAL" clId="{79FEBB44-BBF1-437B-B6E2-5947DBDD06A7}" dt="2024-03-11T06:08:11.480" v="307" actId="2711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43:12.414" v="18" actId="20577"/>
          <ac:spMkLst>
            <pc:docMk/>
            <pc:sldMk cId="0" sldId="313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313"/>
            <ac:picMk id="4" creationId="{4966CD79-C63E-8330-D8C3-54268356BA34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313"/>
            <ac:picMk id="7" creationId="{5A7E544E-8578-FBD1-FCFC-54CB34EEFFFD}"/>
          </ac:picMkLst>
        </pc:picChg>
        <pc:picChg chg="del">
          <ac:chgData name="Ashraf Alraie" userId="1dfc2808-a7c6-4a5e-a0f4-75990d76e384" providerId="ADAL" clId="{79FEBB44-BBF1-437B-B6E2-5947DBDD06A7}" dt="2024-03-11T05:45:10.407" v="48" actId="478"/>
          <ac:picMkLst>
            <pc:docMk/>
            <pc:sldMk cId="0" sldId="313"/>
            <ac:picMk id="7" creationId="{6CF25EB1-172D-78F4-8A1A-8FB9386EF08B}"/>
          </ac:picMkLst>
        </pc:picChg>
      </pc:sldChg>
      <pc:sldChg chg="addSp delSp modSp mod modTransition modAnim">
        <pc:chgData name="Ashraf Alraie" userId="1dfc2808-a7c6-4a5e-a0f4-75990d76e384" providerId="ADAL" clId="{79FEBB44-BBF1-437B-B6E2-5947DBDD06A7}" dt="2024-03-12T19:41:16.901" v="782"/>
        <pc:sldMkLst>
          <pc:docMk/>
          <pc:sldMk cId="0" sldId="349"/>
        </pc:sldMkLst>
        <pc:picChg chg="add mod ord">
          <ac:chgData name="Ashraf Alraie" userId="1dfc2808-a7c6-4a5e-a0f4-75990d76e384" providerId="ADAL" clId="{79FEBB44-BBF1-437B-B6E2-5947DBDD06A7}" dt="2024-03-12T19:41:16.833" v="781" actId="34307"/>
          <ac:picMkLst>
            <pc:docMk/>
            <pc:sldMk cId="0" sldId="349"/>
            <ac:picMk id="3" creationId="{E0F2F3D7-03D6-B4D7-5678-D0905E24FAAB}"/>
          </ac:picMkLst>
        </pc:picChg>
        <pc:picChg chg="del">
          <ac:chgData name="Ashraf Alraie" userId="1dfc2808-a7c6-4a5e-a0f4-75990d76e384" providerId="ADAL" clId="{79FEBB44-BBF1-437B-B6E2-5947DBDD06A7}" dt="2024-03-12T19:41:16.901" v="782"/>
          <ac:picMkLst>
            <pc:docMk/>
            <pc:sldMk cId="0" sldId="349"/>
            <ac:picMk id="4" creationId="{2ABA888B-F1FE-A062-7C99-5C258FF1D6C2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480"/>
        </pc:sldMkLst>
        <pc:spChg chg="mod">
          <ac:chgData name="Ashraf Alraie" userId="1dfc2808-a7c6-4a5e-a0f4-75990d76e384" providerId="ADAL" clId="{79FEBB44-BBF1-437B-B6E2-5947DBDD06A7}" dt="2024-03-11T05:41:41.891" v="0" actId="20577"/>
          <ac:spMkLst>
            <pc:docMk/>
            <pc:sldMk cId="0" sldId="480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480"/>
            <ac:picMk id="3" creationId="{61A2AD2B-1B9C-B58F-20BD-CB78A01B03F0}"/>
          </ac:picMkLst>
        </pc:picChg>
        <pc:picChg chg="del">
          <ac:chgData name="Ashraf Alraie" userId="1dfc2808-a7c6-4a5e-a0f4-75990d76e384" providerId="ADAL" clId="{79FEBB44-BBF1-437B-B6E2-5947DBDD06A7}" dt="2024-03-11T05:44:11.020" v="28" actId="478"/>
          <ac:picMkLst>
            <pc:docMk/>
            <pc:sldMk cId="0" sldId="480"/>
            <ac:picMk id="5" creationId="{2399D18F-20C0-F1CE-C32B-7E424566F7F7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480"/>
            <ac:picMk id="5" creationId="{A5F93341-8E7F-F859-8077-AFA9B66039C3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3T17:35:27.169" v="785" actId="20577"/>
        <pc:sldMkLst>
          <pc:docMk/>
          <pc:sldMk cId="1346042786" sldId="496"/>
        </pc:sldMkLst>
        <pc:spChg chg="mod">
          <ac:chgData name="Ashraf Alraie" userId="1dfc2808-a7c6-4a5e-a0f4-75990d76e384" providerId="ADAL" clId="{79FEBB44-BBF1-437B-B6E2-5947DBDD06A7}" dt="2024-03-11T05:43:08.821" v="17" actId="20577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3T17:35:27.169" v="785" actId="20577"/>
          <ac:spMkLst>
            <pc:docMk/>
            <pc:sldMk cId="1346042786" sldId="496"/>
            <ac:spMk id="48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1346042786" sldId="496"/>
            <ac:picMk id="2" creationId="{5DFB628D-803D-20BE-C921-7E41AE1594B7}"/>
          </ac:picMkLst>
        </pc:picChg>
        <pc:picChg chg="del">
          <ac:chgData name="Ashraf Alraie" userId="1dfc2808-a7c6-4a5e-a0f4-75990d76e384" providerId="ADAL" clId="{79FEBB44-BBF1-437B-B6E2-5947DBDD06A7}" dt="2024-03-11T05:45:08.165" v="47" actId="478"/>
          <ac:picMkLst>
            <pc:docMk/>
            <pc:sldMk cId="1346042786" sldId="496"/>
            <ac:picMk id="3" creationId="{7D618D71-ED24-4AA5-EB04-984CAEB1C72E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1346042786" sldId="496"/>
            <ac:picMk id="3" creationId="{91F80740-A05B-D8EC-6898-498E919EE97D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587405530" sldId="532"/>
        </pc:sldMkLst>
        <pc:spChg chg="mod">
          <ac:chgData name="Ashraf Alraie" userId="1dfc2808-a7c6-4a5e-a0f4-75990d76e384" providerId="ADAL" clId="{79FEBB44-BBF1-437B-B6E2-5947DBDD06A7}" dt="2024-03-11T05:58:00.438" v="167" actId="1076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42:31.022" v="8" actId="20577"/>
          <ac:spMkLst>
            <pc:docMk/>
            <pc:sldMk cId="3587405530" sldId="532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587405530" sldId="532"/>
            <ac:picMk id="4" creationId="{05B66523-8631-85E3-A9E8-6ECE309FEEBB}"/>
          </ac:picMkLst>
        </pc:picChg>
        <pc:picChg chg="del">
          <ac:chgData name="Ashraf Alraie" userId="1dfc2808-a7c6-4a5e-a0f4-75990d76e384" providerId="ADAL" clId="{79FEBB44-BBF1-437B-B6E2-5947DBDD06A7}" dt="2024-03-11T05:44:34.850" v="38" actId="478"/>
          <ac:picMkLst>
            <pc:docMk/>
            <pc:sldMk cId="3587405530" sldId="532"/>
            <ac:picMk id="7" creationId="{0864BA2D-E478-BAC0-E240-C804943BB79C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587405530" sldId="532"/>
            <ac:picMk id="7" creationId="{436FDCF2-8B79-24FE-76B3-6D9B0C62672F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447433326" sldId="533"/>
        </pc:sldMkLst>
        <pc:spChg chg="mod">
          <ac:chgData name="Ashraf Alraie" userId="1dfc2808-a7c6-4a5e-a0f4-75990d76e384" providerId="ADAL" clId="{79FEBB44-BBF1-437B-B6E2-5947DBDD06A7}" dt="2024-03-11T06:09:22.581" v="314" actId="1076"/>
          <ac:spMkLst>
            <pc:docMk/>
            <pc:sldMk cId="3447433326" sldId="533"/>
            <ac:spMk id="24" creationId="{00000000-0000-0000-0000-000000000000}"/>
          </ac:spMkLst>
        </pc:spChg>
        <pc:picChg chg="add mod">
          <ac:chgData name="Ashraf Alraie" userId="1dfc2808-a7c6-4a5e-a0f4-75990d76e384" providerId="ADAL" clId="{79FEBB44-BBF1-437B-B6E2-5947DBDD06A7}" dt="2024-03-12T19:41:16.817" v="762" actId="34307"/>
          <ac:picMkLst>
            <pc:docMk/>
            <pc:sldMk cId="3447433326" sldId="533"/>
            <ac:picMk id="3" creationId="{D662389B-9E89-C266-7DA6-9B93CB752713}"/>
          </ac:picMkLst>
        </pc:picChg>
        <pc:picChg chg="del">
          <ac:chgData name="Ashraf Alraie" userId="1dfc2808-a7c6-4a5e-a0f4-75990d76e384" providerId="ADAL" clId="{79FEBB44-BBF1-437B-B6E2-5947DBDD06A7}" dt="2024-03-11T05:45:15.558" v="50" actId="478"/>
          <ac:picMkLst>
            <pc:docMk/>
            <pc:sldMk cId="3447433326" sldId="533"/>
            <ac:picMk id="4" creationId="{7365BED8-C9CE-BCCD-6103-967D5D73EB55}"/>
          </ac:picMkLst>
        </pc:picChg>
      </pc:sldChg>
      <pc:sldChg chg="addSp delSp modSp mod or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698062686" sldId="537"/>
        </pc:sldMkLst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698062686" sldId="537"/>
            <ac:picMk id="2" creationId="{75955AF8-E440-6F39-EF55-512B69A0856D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698062686" sldId="537"/>
            <ac:picMk id="3" creationId="{6B24293E-A226-2BA5-B498-6564EF3AEAD6}"/>
          </ac:picMkLst>
        </pc:picChg>
        <pc:picChg chg="del">
          <ac:chgData name="Ashraf Alraie" userId="1dfc2808-a7c6-4a5e-a0f4-75990d76e384" providerId="ADAL" clId="{79FEBB44-BBF1-437B-B6E2-5947DBDD06A7}" dt="2024-03-11T05:46:58.516" v="78" actId="478"/>
          <ac:picMkLst>
            <pc:docMk/>
            <pc:sldMk cId="698062686" sldId="537"/>
            <ac:picMk id="3" creationId="{A359FCE6-3DCD-FF51-D8D3-B62A5C0CC376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2536008430" sldId="538"/>
        </pc:sldMkLst>
        <pc:picChg chg="add mod">
          <ac:chgData name="Ashraf Alraie" userId="1dfc2808-a7c6-4a5e-a0f4-75990d76e384" providerId="ADAL" clId="{79FEBB44-BBF1-437B-B6E2-5947DBDD06A7}" dt="2024-03-12T19:41:16.817" v="764" actId="34307"/>
          <ac:picMkLst>
            <pc:docMk/>
            <pc:sldMk cId="2536008430" sldId="538"/>
            <ac:picMk id="2" creationId="{236CAB4F-B8B2-56C8-1940-D08547960B4E}"/>
          </ac:picMkLst>
        </pc:picChg>
        <pc:picChg chg="del">
          <ac:chgData name="Ashraf Alraie" userId="1dfc2808-a7c6-4a5e-a0f4-75990d76e384" providerId="ADAL" clId="{79FEBB44-BBF1-437B-B6E2-5947DBDD06A7}" dt="2024-03-11T05:45:23.050" v="53" actId="478"/>
          <ac:picMkLst>
            <pc:docMk/>
            <pc:sldMk cId="2536008430" sldId="538"/>
            <ac:picMk id="3" creationId="{64F38083-B2B2-189B-0F3F-2CECA69D5735}"/>
          </ac:picMkLst>
        </pc:picChg>
      </pc:sldChg>
      <pc:sldChg chg="addSp delSp modSp mod or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735994114" sldId="539"/>
        </pc:sldMkLst>
        <pc:spChg chg="mod">
          <ac:chgData name="Ashraf Alraie" userId="1dfc2808-a7c6-4a5e-a0f4-75990d76e384" providerId="ADAL" clId="{79FEBB44-BBF1-437B-B6E2-5947DBDD06A7}" dt="2024-03-11T06:05:25.413" v="231" actId="2711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42:48.727" v="13" actId="20577"/>
          <ac:spMkLst>
            <pc:docMk/>
            <pc:sldMk cId="3735994114" sldId="539"/>
            <ac:spMk id="3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735994114" sldId="539"/>
            <ac:picMk id="4" creationId="{42448B10-2AB9-22AF-4024-F92504CEF792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735994114" sldId="539"/>
            <ac:picMk id="7" creationId="{4B384317-7C7C-7824-D0A8-E04AA7A2485E}"/>
          </ac:picMkLst>
        </pc:picChg>
        <pc:picChg chg="del">
          <ac:chgData name="Ashraf Alraie" userId="1dfc2808-a7c6-4a5e-a0f4-75990d76e384" providerId="ADAL" clId="{79FEBB44-BBF1-437B-B6E2-5947DBDD06A7}" dt="2024-03-11T05:44:56.255" v="43" actId="478"/>
          <ac:picMkLst>
            <pc:docMk/>
            <pc:sldMk cId="3735994114" sldId="539"/>
            <ac:picMk id="7" creationId="{930FE4F0-F026-299E-C3EE-9332595B1E97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1815308286" sldId="557"/>
        </pc:sldMkLst>
        <pc:spChg chg="mod">
          <ac:chgData name="Ashraf Alraie" userId="1dfc2808-a7c6-4a5e-a0f4-75990d76e384" providerId="ADAL" clId="{79FEBB44-BBF1-437B-B6E2-5947DBDD06A7}" dt="2024-03-11T06:43:11.064" v="740" actId="5793"/>
          <ac:spMkLst>
            <pc:docMk/>
            <pc:sldMk cId="1815308286" sldId="557"/>
            <ac:spMk id="24" creationId="{FF905B65-17E8-172C-7C96-19037AC0CC5B}"/>
          </ac:spMkLst>
        </pc:spChg>
        <pc:picChg chg="add mod">
          <ac:chgData name="Ashraf Alraie" userId="1dfc2808-a7c6-4a5e-a0f4-75990d76e384" providerId="ADAL" clId="{79FEBB44-BBF1-437B-B6E2-5947DBDD06A7}" dt="2024-03-12T19:41:16.825" v="771" actId="34307"/>
          <ac:picMkLst>
            <pc:docMk/>
            <pc:sldMk cId="1815308286" sldId="557"/>
            <ac:picMk id="3" creationId="{24C25AB6-972B-AE55-E84E-30F0B00F7583}"/>
          </ac:picMkLst>
        </pc:picChg>
        <pc:picChg chg="del">
          <ac:chgData name="Ashraf Alraie" userId="1dfc2808-a7c6-4a5e-a0f4-75990d76e384" providerId="ADAL" clId="{79FEBB44-BBF1-437B-B6E2-5947DBDD06A7}" dt="2024-03-11T05:45:41.783" v="59" actId="478"/>
          <ac:picMkLst>
            <pc:docMk/>
            <pc:sldMk cId="1815308286" sldId="557"/>
            <ac:picMk id="4" creationId="{13211617-B331-6BAE-8333-CAD730A68124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933325587" sldId="558"/>
        </pc:sldMkLst>
        <pc:spChg chg="add del">
          <ac:chgData name="Ashraf Alraie" userId="1dfc2808-a7c6-4a5e-a0f4-75990d76e384" providerId="ADAL" clId="{79FEBB44-BBF1-437B-B6E2-5947DBDD06A7}" dt="2024-03-11T05:44:17.665" v="31" actId="478"/>
          <ac:spMkLst>
            <pc:docMk/>
            <pc:sldMk cId="3933325587" sldId="558"/>
            <ac:spMk id="23" creationId="{00000000-0000-0000-0000-000000000000}"/>
          </ac:spMkLst>
        </pc:spChg>
        <pc:spChg chg="mod">
          <ac:chgData name="Ashraf Alraie" userId="1dfc2808-a7c6-4a5e-a0f4-75990d76e384" providerId="ADAL" clId="{79FEBB44-BBF1-437B-B6E2-5947DBDD06A7}" dt="2024-03-11T05:42:09.193" v="2"/>
          <ac:spMkLst>
            <pc:docMk/>
            <pc:sldMk cId="3933325587" sldId="558"/>
            <ac:spMk id="24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933325587" sldId="558"/>
            <ac:picMk id="3" creationId="{5C4835CA-51BC-4EF3-CF5A-B86E55ACB881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933325587" sldId="558"/>
            <ac:picMk id="4" creationId="{2480EDCF-5F93-683B-6431-8428C4B4C16A}"/>
          </ac:picMkLst>
        </pc:picChg>
        <pc:picChg chg="del">
          <ac:chgData name="Ashraf Alraie" userId="1dfc2808-a7c6-4a5e-a0f4-75990d76e384" providerId="ADAL" clId="{79FEBB44-BBF1-437B-B6E2-5947DBDD06A7}" dt="2024-03-11T05:44:19" v="32" actId="478"/>
          <ac:picMkLst>
            <pc:docMk/>
            <pc:sldMk cId="3933325587" sldId="558"/>
            <ac:picMk id="4" creationId="{CADE4819-D50F-91E2-EBBF-F097E1EB79CC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0" sldId="559"/>
        </pc:sldMkLst>
        <pc:spChg chg="mod">
          <ac:chgData name="Ashraf Alraie" userId="1dfc2808-a7c6-4a5e-a0f4-75990d76e384" providerId="ADAL" clId="{79FEBB44-BBF1-437B-B6E2-5947DBDD06A7}" dt="2024-03-11T05:41:48.740" v="1" actId="20577"/>
          <ac:spMkLst>
            <pc:docMk/>
            <pc:sldMk cId="0" sldId="559"/>
            <ac:spMk id="10" creationId="{00000000-0000-0000-0000-00000000000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559"/>
            <ac:picMk id="11" creationId="{A89C4CDF-1476-4489-9BCC-7974DBB076E3}"/>
          </ac:picMkLst>
        </pc:picChg>
        <pc:picChg chg="del">
          <ac:chgData name="Ashraf Alraie" userId="1dfc2808-a7c6-4a5e-a0f4-75990d76e384" providerId="ADAL" clId="{79FEBB44-BBF1-437B-B6E2-5947DBDD06A7}" dt="2024-03-11T05:44:13.837" v="29" actId="478"/>
          <ac:picMkLst>
            <pc:docMk/>
            <pc:sldMk cId="0" sldId="559"/>
            <ac:picMk id="14" creationId="{8F1613D3-0BEB-6979-1F50-4DDF46BBEB43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0" sldId="559"/>
            <ac:picMk id="14" creationId="{96F2608A-64D1-AADA-8404-82AFE251AAAB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4045908792" sldId="560"/>
        </pc:sldMkLst>
        <pc:spChg chg="mod">
          <ac:chgData name="Ashraf Alraie" userId="1dfc2808-a7c6-4a5e-a0f4-75990d76e384" providerId="ADAL" clId="{79FEBB44-BBF1-437B-B6E2-5947DBDD06A7}" dt="2024-03-11T06:06:27.421" v="240" actId="1076"/>
          <ac:spMkLst>
            <pc:docMk/>
            <pc:sldMk cId="4045908792" sldId="560"/>
            <ac:spMk id="31" creationId="{895028E9-BB35-2DC9-68C1-676F711A6A72}"/>
          </ac:spMkLst>
        </pc:spChg>
        <pc:spChg chg="mod">
          <ac:chgData name="Ashraf Alraie" userId="1dfc2808-a7c6-4a5e-a0f4-75990d76e384" providerId="ADAL" clId="{79FEBB44-BBF1-437B-B6E2-5947DBDD06A7}" dt="2024-03-11T05:42:54.707" v="15" actId="20577"/>
          <ac:spMkLst>
            <pc:docMk/>
            <pc:sldMk cId="4045908792" sldId="560"/>
            <ac:spMk id="34" creationId="{3E8583E5-276E-6F98-5D65-EB0B6152DB03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4045908792" sldId="560"/>
            <ac:picMk id="4" creationId="{FFEDEEE1-329C-CCC3-E128-E337F2C4486C}"/>
          </ac:picMkLst>
        </pc:picChg>
        <pc:picChg chg="del">
          <ac:chgData name="Ashraf Alraie" userId="1dfc2808-a7c6-4a5e-a0f4-75990d76e384" providerId="ADAL" clId="{79FEBB44-BBF1-437B-B6E2-5947DBDD06A7}" dt="2024-03-11T05:45:02.565" v="45" actId="478"/>
          <ac:picMkLst>
            <pc:docMk/>
            <pc:sldMk cId="4045908792" sldId="560"/>
            <ac:picMk id="7" creationId="{BB3E84AB-1F51-48E1-DB02-ED1C5A84CD3A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4045908792" sldId="560"/>
            <ac:picMk id="7" creationId="{DF080196-0043-A037-8676-F500689EB782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1312021545" sldId="561"/>
        </pc:sldMkLst>
        <pc:spChg chg="mod">
          <ac:chgData name="Ashraf Alraie" userId="1dfc2808-a7c6-4a5e-a0f4-75990d76e384" providerId="ADAL" clId="{79FEBB44-BBF1-437B-B6E2-5947DBDD06A7}" dt="2024-03-11T06:10:14.724" v="321" actId="255"/>
          <ac:spMkLst>
            <pc:docMk/>
            <pc:sldMk cId="1312021545" sldId="561"/>
            <ac:spMk id="24" creationId="{ED73F9DF-73EC-7615-67E3-39AEEE452C18}"/>
          </ac:spMkLst>
        </pc:spChg>
        <pc:picChg chg="add mod">
          <ac:chgData name="Ashraf Alraie" userId="1dfc2808-a7c6-4a5e-a0f4-75990d76e384" providerId="ADAL" clId="{79FEBB44-BBF1-437B-B6E2-5947DBDD06A7}" dt="2024-03-12T19:41:16.817" v="765" actId="34307"/>
          <ac:picMkLst>
            <pc:docMk/>
            <pc:sldMk cId="1312021545" sldId="561"/>
            <ac:picMk id="3" creationId="{66D49722-02DC-7070-0965-A2867D23FE83}"/>
          </ac:picMkLst>
        </pc:picChg>
        <pc:picChg chg="del">
          <ac:chgData name="Ashraf Alraie" userId="1dfc2808-a7c6-4a5e-a0f4-75990d76e384" providerId="ADAL" clId="{79FEBB44-BBF1-437B-B6E2-5947DBDD06A7}" dt="2024-03-11T05:45:21.084" v="52" actId="478"/>
          <ac:picMkLst>
            <pc:docMk/>
            <pc:sldMk cId="1312021545" sldId="561"/>
            <ac:picMk id="4" creationId="{5B3B7D18-FB8F-0670-47D5-2654E991158A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2013794167" sldId="563"/>
        </pc:sldMkLst>
        <pc:spChg chg="mod">
          <ac:chgData name="Ashraf Alraie" userId="1dfc2808-a7c6-4a5e-a0f4-75990d76e384" providerId="ADAL" clId="{79FEBB44-BBF1-437B-B6E2-5947DBDD06A7}" dt="2024-03-11T05:46:30.863" v="73" actId="1076"/>
          <ac:spMkLst>
            <pc:docMk/>
            <pc:sldMk cId="2013794167" sldId="563"/>
            <ac:spMk id="23" creationId="{C76CC3A6-FE1A-A2D6-1505-95D0956BDCBB}"/>
          </ac:spMkLst>
        </pc:spChg>
        <pc:spChg chg="mod">
          <ac:chgData name="Ashraf Alraie" userId="1dfc2808-a7c6-4a5e-a0f4-75990d76e384" providerId="ADAL" clId="{79FEBB44-BBF1-437B-B6E2-5947DBDD06A7}" dt="2024-03-11T06:16:04.048" v="383" actId="2711"/>
          <ac:spMkLst>
            <pc:docMk/>
            <pc:sldMk cId="2013794167" sldId="563"/>
            <ac:spMk id="24" creationId="{7809A302-A21A-0F9C-90DD-E46E760F3A7E}"/>
          </ac:spMkLst>
        </pc:spChg>
        <pc:picChg chg="add mod">
          <ac:chgData name="Ashraf Alraie" userId="1dfc2808-a7c6-4a5e-a0f4-75990d76e384" providerId="ADAL" clId="{79FEBB44-BBF1-437B-B6E2-5947DBDD06A7}" dt="2024-03-12T19:41:16.825" v="772" actId="34307"/>
          <ac:picMkLst>
            <pc:docMk/>
            <pc:sldMk cId="2013794167" sldId="563"/>
            <ac:picMk id="3" creationId="{B7948516-E44F-7D04-CF66-A0DB64AA67CB}"/>
          </ac:picMkLst>
        </pc:picChg>
        <pc:picChg chg="del">
          <ac:chgData name="Ashraf Alraie" userId="1dfc2808-a7c6-4a5e-a0f4-75990d76e384" providerId="ADAL" clId="{79FEBB44-BBF1-437B-B6E2-5947DBDD06A7}" dt="2024-03-11T05:45:45.036" v="60" actId="478"/>
          <ac:picMkLst>
            <pc:docMk/>
            <pc:sldMk cId="2013794167" sldId="563"/>
            <ac:picMk id="4" creationId="{845DD841-B1A2-66FC-8254-C266C5F060F1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638750569" sldId="565"/>
        </pc:sldMkLst>
        <pc:spChg chg="mod">
          <ac:chgData name="Ashraf Alraie" userId="1dfc2808-a7c6-4a5e-a0f4-75990d76e384" providerId="ADAL" clId="{79FEBB44-BBF1-437B-B6E2-5947DBDD06A7}" dt="2024-03-11T05:46:35.461" v="74" actId="1076"/>
          <ac:spMkLst>
            <pc:docMk/>
            <pc:sldMk cId="3638750569" sldId="565"/>
            <ac:spMk id="23" creationId="{BC623330-947F-06B1-DCB8-F79A5ECAAB2F}"/>
          </ac:spMkLst>
        </pc:spChg>
        <pc:spChg chg="mod">
          <ac:chgData name="Ashraf Alraie" userId="1dfc2808-a7c6-4a5e-a0f4-75990d76e384" providerId="ADAL" clId="{79FEBB44-BBF1-437B-B6E2-5947DBDD06A7}" dt="2024-03-11T06:17:24.641" v="462" actId="20577"/>
          <ac:spMkLst>
            <pc:docMk/>
            <pc:sldMk cId="3638750569" sldId="565"/>
            <ac:spMk id="24" creationId="{00592BC2-423D-25BC-0B36-34F2B6823DD6}"/>
          </ac:spMkLst>
        </pc:spChg>
        <pc:picChg chg="add mod">
          <ac:chgData name="Ashraf Alraie" userId="1dfc2808-a7c6-4a5e-a0f4-75990d76e384" providerId="ADAL" clId="{79FEBB44-BBF1-437B-B6E2-5947DBDD06A7}" dt="2024-03-12T19:41:16.825" v="773" actId="34307"/>
          <ac:picMkLst>
            <pc:docMk/>
            <pc:sldMk cId="3638750569" sldId="565"/>
            <ac:picMk id="3" creationId="{AA8F53DC-F269-A1DD-6453-7D10A6575B6C}"/>
          </ac:picMkLst>
        </pc:picChg>
        <pc:picChg chg="del">
          <ac:chgData name="Ashraf Alraie" userId="1dfc2808-a7c6-4a5e-a0f4-75990d76e384" providerId="ADAL" clId="{79FEBB44-BBF1-437B-B6E2-5947DBDD06A7}" dt="2024-03-11T05:45:51.614" v="63" actId="478"/>
          <ac:picMkLst>
            <pc:docMk/>
            <pc:sldMk cId="3638750569" sldId="565"/>
            <ac:picMk id="4" creationId="{EDAA925C-8645-A4DA-F6E3-CE308B0B3017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035970619" sldId="566"/>
        </pc:sldMkLst>
        <pc:spChg chg="mod">
          <ac:chgData name="Ashraf Alraie" userId="1dfc2808-a7c6-4a5e-a0f4-75990d76e384" providerId="ADAL" clId="{79FEBB44-BBF1-437B-B6E2-5947DBDD06A7}" dt="2024-03-11T05:46:40.106" v="75" actId="1076"/>
          <ac:spMkLst>
            <pc:docMk/>
            <pc:sldMk cId="3035970619" sldId="566"/>
            <ac:spMk id="23" creationId="{B9B57744-D9DF-A498-C4F2-DE134B2EF2E4}"/>
          </ac:spMkLst>
        </pc:spChg>
        <pc:spChg chg="mod">
          <ac:chgData name="Ashraf Alraie" userId="1dfc2808-a7c6-4a5e-a0f4-75990d76e384" providerId="ADAL" clId="{79FEBB44-BBF1-437B-B6E2-5947DBDD06A7}" dt="2024-03-11T06:17:49.442" v="496" actId="5793"/>
          <ac:spMkLst>
            <pc:docMk/>
            <pc:sldMk cId="3035970619" sldId="566"/>
            <ac:spMk id="24" creationId="{D5FC5FEC-6EDC-4CF2-13DF-015382E73683}"/>
          </ac:spMkLst>
        </pc:spChg>
        <pc:picChg chg="add mod">
          <ac:chgData name="Ashraf Alraie" userId="1dfc2808-a7c6-4a5e-a0f4-75990d76e384" providerId="ADAL" clId="{79FEBB44-BBF1-437B-B6E2-5947DBDD06A7}" dt="2024-03-12T19:41:16.825" v="774" actId="34307"/>
          <ac:picMkLst>
            <pc:docMk/>
            <pc:sldMk cId="3035970619" sldId="566"/>
            <ac:picMk id="3" creationId="{1E160DF7-0147-E918-54E9-1484F1504CD6}"/>
          </ac:picMkLst>
        </pc:picChg>
        <pc:picChg chg="del">
          <ac:chgData name="Ashraf Alraie" userId="1dfc2808-a7c6-4a5e-a0f4-75990d76e384" providerId="ADAL" clId="{79FEBB44-BBF1-437B-B6E2-5947DBDD06A7}" dt="2024-03-11T05:45:55.822" v="65" actId="478"/>
          <ac:picMkLst>
            <pc:docMk/>
            <pc:sldMk cId="3035970619" sldId="566"/>
            <ac:picMk id="4" creationId="{C67BDB4D-50FA-F9F9-2032-7FD246672679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1169816825" sldId="571"/>
        </pc:sldMkLst>
        <pc:spChg chg="mod">
          <ac:chgData name="Ashraf Alraie" userId="1dfc2808-a7c6-4a5e-a0f4-75990d76e384" providerId="ADAL" clId="{79FEBB44-BBF1-437B-B6E2-5947DBDD06A7}" dt="2024-03-11T06:14:12.490" v="353" actId="1076"/>
          <ac:spMkLst>
            <pc:docMk/>
            <pc:sldMk cId="1169816825" sldId="571"/>
            <ac:spMk id="31" creationId="{8082C09F-C075-6F16-8051-0E548A448A0B}"/>
          </ac:spMkLst>
        </pc:spChg>
        <pc:spChg chg="mod">
          <ac:chgData name="Ashraf Alraie" userId="1dfc2808-a7c6-4a5e-a0f4-75990d76e384" providerId="ADAL" clId="{79FEBB44-BBF1-437B-B6E2-5947DBDD06A7}" dt="2024-03-11T05:43:45.897" v="24" actId="20577"/>
          <ac:spMkLst>
            <pc:docMk/>
            <pc:sldMk cId="1169816825" sldId="571"/>
            <ac:spMk id="34" creationId="{3CF792E2-0830-8BD4-6A5F-587F0E78C531}"/>
          </ac:spMkLst>
        </pc:spChg>
        <pc:picChg chg="add mod">
          <ac:chgData name="Ashraf Alraie" userId="1dfc2808-a7c6-4a5e-a0f4-75990d76e384" providerId="ADAL" clId="{79FEBB44-BBF1-437B-B6E2-5947DBDD06A7}" dt="2024-03-12T19:41:16.825" v="770" actId="34307"/>
          <ac:picMkLst>
            <pc:docMk/>
            <pc:sldMk cId="1169816825" sldId="571"/>
            <ac:picMk id="4" creationId="{85564F11-CB12-E3FD-4228-9B268BE9442D}"/>
          </ac:picMkLst>
        </pc:picChg>
        <pc:picChg chg="del">
          <ac:chgData name="Ashraf Alraie" userId="1dfc2808-a7c6-4a5e-a0f4-75990d76e384" providerId="ADAL" clId="{79FEBB44-BBF1-437B-B6E2-5947DBDD06A7}" dt="2024-03-11T05:45:37.990" v="58" actId="478"/>
          <ac:picMkLst>
            <pc:docMk/>
            <pc:sldMk cId="1169816825" sldId="571"/>
            <ac:picMk id="7" creationId="{E93C271A-8CDA-4243-0E53-344D220B5D7A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681244934" sldId="578"/>
        </pc:sldMkLst>
        <pc:spChg chg="mod">
          <ac:chgData name="Ashraf Alraie" userId="1dfc2808-a7c6-4a5e-a0f4-75990d76e384" providerId="ADAL" clId="{79FEBB44-BBF1-437B-B6E2-5947DBDD06A7}" dt="2024-03-11T05:43:32.915" v="21" actId="20577"/>
          <ac:spMkLst>
            <pc:docMk/>
            <pc:sldMk cId="3681244934" sldId="578"/>
            <ac:spMk id="6" creationId="{1511E32E-D6FE-5B8B-84B4-DB87E3346FDD}"/>
          </ac:spMkLst>
        </pc:spChg>
        <pc:spChg chg="mod">
          <ac:chgData name="Ashraf Alraie" userId="1dfc2808-a7c6-4a5e-a0f4-75990d76e384" providerId="ADAL" clId="{79FEBB44-BBF1-437B-B6E2-5947DBDD06A7}" dt="2024-03-11T06:10:44.677" v="324" actId="1076"/>
          <ac:spMkLst>
            <pc:docMk/>
            <pc:sldMk cId="3681244934" sldId="578"/>
            <ac:spMk id="24" creationId="{D51AAD72-3E43-E99D-183C-B4D6EA420B79}"/>
          </ac:spMkLst>
        </pc:spChg>
        <pc:picChg chg="add mod">
          <ac:chgData name="Ashraf Alraie" userId="1dfc2808-a7c6-4a5e-a0f4-75990d76e384" providerId="ADAL" clId="{79FEBB44-BBF1-437B-B6E2-5947DBDD06A7}" dt="2024-03-12T19:41:16.817" v="766" actId="34307"/>
          <ac:picMkLst>
            <pc:docMk/>
            <pc:sldMk cId="3681244934" sldId="578"/>
            <ac:picMk id="7" creationId="{98E11276-76BB-5594-8426-3A8C2F78B706}"/>
          </ac:picMkLst>
        </pc:picChg>
        <pc:picChg chg="del">
          <ac:chgData name="Ashraf Alraie" userId="1dfc2808-a7c6-4a5e-a0f4-75990d76e384" providerId="ADAL" clId="{79FEBB44-BBF1-437B-B6E2-5947DBDD06A7}" dt="2024-03-11T05:45:25.625" v="54" actId="478"/>
          <ac:picMkLst>
            <pc:docMk/>
            <pc:sldMk cId="3681244934" sldId="578"/>
            <ac:picMk id="8" creationId="{E69B97FA-56D8-222D-CAEA-0A5F1757BD41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940373430" sldId="579"/>
        </pc:sldMkLst>
        <pc:spChg chg="mod">
          <ac:chgData name="Ashraf Alraie" userId="1dfc2808-a7c6-4a5e-a0f4-75990d76e384" providerId="ADAL" clId="{79FEBB44-BBF1-437B-B6E2-5947DBDD06A7}" dt="2024-03-11T05:43:36.100" v="22" actId="20577"/>
          <ac:spMkLst>
            <pc:docMk/>
            <pc:sldMk cId="940373430" sldId="579"/>
            <ac:spMk id="6" creationId="{532D3E46-00E2-A535-0500-E2FE4EF5EDFA}"/>
          </ac:spMkLst>
        </pc:spChg>
        <pc:spChg chg="mod">
          <ac:chgData name="Ashraf Alraie" userId="1dfc2808-a7c6-4a5e-a0f4-75990d76e384" providerId="ADAL" clId="{79FEBB44-BBF1-437B-B6E2-5947DBDD06A7}" dt="2024-03-11T06:11:14.185" v="328" actId="1076"/>
          <ac:spMkLst>
            <pc:docMk/>
            <pc:sldMk cId="940373430" sldId="579"/>
            <ac:spMk id="24" creationId="{623A1AF0-1A89-473D-AB23-7B91B73BFA89}"/>
          </ac:spMkLst>
        </pc:spChg>
        <pc:picChg chg="add mod">
          <ac:chgData name="Ashraf Alraie" userId="1dfc2808-a7c6-4a5e-a0f4-75990d76e384" providerId="ADAL" clId="{79FEBB44-BBF1-437B-B6E2-5947DBDD06A7}" dt="2024-03-12T19:41:16.821" v="767" actId="34307"/>
          <ac:picMkLst>
            <pc:docMk/>
            <pc:sldMk cId="940373430" sldId="579"/>
            <ac:picMk id="7" creationId="{295A485D-CA6C-D0E4-0E48-72E8E9440BDD}"/>
          </ac:picMkLst>
        </pc:picChg>
        <pc:picChg chg="del">
          <ac:chgData name="Ashraf Alraie" userId="1dfc2808-a7c6-4a5e-a0f4-75990d76e384" providerId="ADAL" clId="{79FEBB44-BBF1-437B-B6E2-5947DBDD06A7}" dt="2024-03-11T05:45:28.775" v="55" actId="478"/>
          <ac:picMkLst>
            <pc:docMk/>
            <pc:sldMk cId="940373430" sldId="579"/>
            <ac:picMk id="8" creationId="{FCB1EEA7-412A-F06B-EC07-A681C7F3ECFB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198566719" sldId="580"/>
        </pc:sldMkLst>
        <pc:spChg chg="mod">
          <ac:chgData name="Ashraf Alraie" userId="1dfc2808-a7c6-4a5e-a0f4-75990d76e384" providerId="ADAL" clId="{79FEBB44-BBF1-437B-B6E2-5947DBDD06A7}" dt="2024-03-11T05:46:47.618" v="77" actId="1076"/>
          <ac:spMkLst>
            <pc:docMk/>
            <pc:sldMk cId="3198566719" sldId="580"/>
            <ac:spMk id="23" creationId="{2067448E-0752-4584-6FC7-CEC069BF20F2}"/>
          </ac:spMkLst>
        </pc:spChg>
        <pc:spChg chg="mod">
          <ac:chgData name="Ashraf Alraie" userId="1dfc2808-a7c6-4a5e-a0f4-75990d76e384" providerId="ADAL" clId="{79FEBB44-BBF1-437B-B6E2-5947DBDD06A7}" dt="2024-03-11T06:22:01.243" v="522" actId="113"/>
          <ac:spMkLst>
            <pc:docMk/>
            <pc:sldMk cId="3198566719" sldId="580"/>
            <ac:spMk id="24" creationId="{9E184C10-4922-2C21-7F80-6CC48AC57913}"/>
          </ac:spMkLst>
        </pc:spChg>
        <pc:spChg chg="mod">
          <ac:chgData name="Ashraf Alraie" userId="1dfc2808-a7c6-4a5e-a0f4-75990d76e384" providerId="ADAL" clId="{79FEBB44-BBF1-437B-B6E2-5947DBDD06A7}" dt="2024-03-11T06:21:08.337" v="503" actId="1076"/>
          <ac:spMkLst>
            <pc:docMk/>
            <pc:sldMk cId="3198566719" sldId="580"/>
            <ac:spMk id="25" creationId="{601DC1BC-5B29-C3A7-ED15-320D6903864F}"/>
          </ac:spMkLst>
        </pc:spChg>
        <pc:picChg chg="add mod">
          <ac:chgData name="Ashraf Alraie" userId="1dfc2808-a7c6-4a5e-a0f4-75990d76e384" providerId="ADAL" clId="{79FEBB44-BBF1-437B-B6E2-5947DBDD06A7}" dt="2024-03-12T19:41:16.829" v="776" actId="34307"/>
          <ac:picMkLst>
            <pc:docMk/>
            <pc:sldMk cId="3198566719" sldId="580"/>
            <ac:picMk id="3" creationId="{D50F6867-7347-C856-72AA-1D45DE3EC79D}"/>
          </ac:picMkLst>
        </pc:picChg>
        <pc:picChg chg="del">
          <ac:chgData name="Ashraf Alraie" userId="1dfc2808-a7c6-4a5e-a0f4-75990d76e384" providerId="ADAL" clId="{79FEBB44-BBF1-437B-B6E2-5947DBDD06A7}" dt="2024-03-11T05:46:05.574" v="69" actId="478"/>
          <ac:picMkLst>
            <pc:docMk/>
            <pc:sldMk cId="3198566719" sldId="580"/>
            <ac:picMk id="4" creationId="{9F001EF3-55A0-C519-1EC1-03C2D0270754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09896054" sldId="581"/>
        </pc:sldMkLst>
        <pc:spChg chg="mod">
          <ac:chgData name="Ashraf Alraie" userId="1dfc2808-a7c6-4a5e-a0f4-75990d76e384" providerId="ADAL" clId="{79FEBB44-BBF1-437B-B6E2-5947DBDD06A7}" dt="2024-03-11T05:44:00.731" v="27" actId="20577"/>
          <ac:spMkLst>
            <pc:docMk/>
            <pc:sldMk cId="309896054" sldId="581"/>
            <ac:spMk id="6" creationId="{2CF232EE-9E78-FD89-6DBD-0480C18E87C2}"/>
          </ac:spMkLst>
        </pc:spChg>
        <pc:spChg chg="mod">
          <ac:chgData name="Ashraf Alraie" userId="1dfc2808-a7c6-4a5e-a0f4-75990d76e384" providerId="ADAL" clId="{79FEBB44-BBF1-437B-B6E2-5947DBDD06A7}" dt="2024-03-11T06:23:34.667" v="611"/>
          <ac:spMkLst>
            <pc:docMk/>
            <pc:sldMk cId="309896054" sldId="581"/>
            <ac:spMk id="24" creationId="{71C79239-9622-3152-C8D2-4D12C919319C}"/>
          </ac:spMkLst>
        </pc:spChg>
        <pc:picChg chg="add mod">
          <ac:chgData name="Ashraf Alraie" userId="1dfc2808-a7c6-4a5e-a0f4-75990d76e384" providerId="ADAL" clId="{79FEBB44-BBF1-437B-B6E2-5947DBDD06A7}" dt="2024-03-12T19:41:16.829" v="778" actId="34307"/>
          <ac:picMkLst>
            <pc:docMk/>
            <pc:sldMk cId="309896054" sldId="581"/>
            <ac:picMk id="7" creationId="{339C403B-DC69-23CC-31AD-B82DEF7739D5}"/>
          </ac:picMkLst>
        </pc:picChg>
        <pc:picChg chg="del">
          <ac:chgData name="Ashraf Alraie" userId="1dfc2808-a7c6-4a5e-a0f4-75990d76e384" providerId="ADAL" clId="{79FEBB44-BBF1-437B-B6E2-5947DBDD06A7}" dt="2024-03-11T05:46:12.309" v="71" actId="478"/>
          <ac:picMkLst>
            <pc:docMk/>
            <pc:sldMk cId="309896054" sldId="581"/>
            <ac:picMk id="8" creationId="{955B1641-BAD3-1726-E24A-62F75653AF7A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1552497944" sldId="585"/>
        </pc:sldMkLst>
        <pc:spChg chg="mod">
          <ac:chgData name="Ashraf Alraie" userId="1dfc2808-a7c6-4a5e-a0f4-75990d76e384" providerId="ADAL" clId="{79FEBB44-BBF1-437B-B6E2-5947DBDD06A7}" dt="2024-03-11T05:43:42.597" v="23" actId="20577"/>
          <ac:spMkLst>
            <pc:docMk/>
            <pc:sldMk cId="1552497944" sldId="585"/>
            <ac:spMk id="6" creationId="{9E4BF22A-05EB-178A-4FC0-3AB4DF92112F}"/>
          </ac:spMkLst>
        </pc:spChg>
        <pc:spChg chg="mod">
          <ac:chgData name="Ashraf Alraie" userId="1dfc2808-a7c6-4a5e-a0f4-75990d76e384" providerId="ADAL" clId="{79FEBB44-BBF1-437B-B6E2-5947DBDD06A7}" dt="2024-03-11T06:12:49.331" v="342" actId="255"/>
          <ac:spMkLst>
            <pc:docMk/>
            <pc:sldMk cId="1552497944" sldId="585"/>
            <ac:spMk id="24" creationId="{C71B7C02-9D5D-D3FF-CA08-55B668997AD1}"/>
          </ac:spMkLst>
        </pc:spChg>
        <pc:picChg chg="add mod">
          <ac:chgData name="Ashraf Alraie" userId="1dfc2808-a7c6-4a5e-a0f4-75990d76e384" providerId="ADAL" clId="{79FEBB44-BBF1-437B-B6E2-5947DBDD06A7}" dt="2024-03-12T19:41:16.825" v="769" actId="34307"/>
          <ac:picMkLst>
            <pc:docMk/>
            <pc:sldMk cId="1552497944" sldId="585"/>
            <ac:picMk id="7" creationId="{6430AF86-2170-7D87-8AA4-61634121EA69}"/>
          </ac:picMkLst>
        </pc:picChg>
        <pc:picChg chg="del">
          <ac:chgData name="Ashraf Alraie" userId="1dfc2808-a7c6-4a5e-a0f4-75990d76e384" providerId="ADAL" clId="{79FEBB44-BBF1-437B-B6E2-5947DBDD06A7}" dt="2024-03-11T05:45:34.797" v="57" actId="478"/>
          <ac:picMkLst>
            <pc:docMk/>
            <pc:sldMk cId="1552497944" sldId="585"/>
            <ac:picMk id="8" creationId="{FD04165C-7464-F360-C55F-03C8BD815FB7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522010837" sldId="588"/>
        </pc:sldMkLst>
        <pc:spChg chg="mod">
          <ac:chgData name="Ashraf Alraie" userId="1dfc2808-a7c6-4a5e-a0f4-75990d76e384" providerId="ADAL" clId="{79FEBB44-BBF1-437B-B6E2-5947DBDD06A7}" dt="2024-03-11T05:42:27.730" v="7" actId="20577"/>
          <ac:spMkLst>
            <pc:docMk/>
            <pc:sldMk cId="522010837" sldId="588"/>
            <ac:spMk id="10" creationId="{ECAEE3E9-FFEC-4A1C-BE92-01566FCC0E98}"/>
          </ac:spMkLst>
        </pc:spChg>
        <pc:spChg chg="mod">
          <ac:chgData name="Ashraf Alraie" userId="1dfc2808-a7c6-4a5e-a0f4-75990d76e384" providerId="ADAL" clId="{79FEBB44-BBF1-437B-B6E2-5947DBDD06A7}" dt="2024-03-11T05:57:33.058" v="162" actId="113"/>
          <ac:spMkLst>
            <pc:docMk/>
            <pc:sldMk cId="522010837" sldId="588"/>
            <ac:spMk id="48" creationId="{09EA89BE-CF35-AC6E-1043-4E75ABA36658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522010837" sldId="588"/>
            <ac:picMk id="2" creationId="{9604B7F5-48D8-307C-3A38-837A0B44C6F2}"/>
          </ac:picMkLst>
        </pc:picChg>
        <pc:picChg chg="del">
          <ac:chgData name="Ashraf Alraie" userId="1dfc2808-a7c6-4a5e-a0f4-75990d76e384" providerId="ADAL" clId="{79FEBB44-BBF1-437B-B6E2-5947DBDD06A7}" dt="2024-03-11T05:44:31.684" v="37" actId="478"/>
          <ac:picMkLst>
            <pc:docMk/>
            <pc:sldMk cId="522010837" sldId="588"/>
            <ac:picMk id="3" creationId="{3FD41C54-357E-1F94-8673-A0931B577757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522010837" sldId="588"/>
            <ac:picMk id="3" creationId="{DC7298C2-32B0-3AE6-9368-6498CD89B50C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419065222" sldId="589"/>
        </pc:sldMkLst>
        <pc:spChg chg="mod">
          <ac:chgData name="Ashraf Alraie" userId="1dfc2808-a7c6-4a5e-a0f4-75990d76e384" providerId="ADAL" clId="{79FEBB44-BBF1-437B-B6E2-5947DBDD06A7}" dt="2024-03-11T06:04:26.672" v="219" actId="2711"/>
          <ac:spMkLst>
            <pc:docMk/>
            <pc:sldMk cId="3419065222" sldId="589"/>
            <ac:spMk id="31" creationId="{A2226C71-425D-FCF7-7CE0-77464F414C8D}"/>
          </ac:spMkLst>
        </pc:spChg>
        <pc:spChg chg="mod">
          <ac:chgData name="Ashraf Alraie" userId="1dfc2808-a7c6-4a5e-a0f4-75990d76e384" providerId="ADAL" clId="{79FEBB44-BBF1-437B-B6E2-5947DBDD06A7}" dt="2024-03-11T05:42:45.245" v="12" actId="20577"/>
          <ac:spMkLst>
            <pc:docMk/>
            <pc:sldMk cId="3419065222" sldId="589"/>
            <ac:spMk id="34" creationId="{45392070-1E7A-7C3B-EEA4-7A29D6A7228C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419065222" sldId="589"/>
            <ac:picMk id="4" creationId="{B7B86536-06D7-55FE-4884-62AC5AF31A02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419065222" sldId="589"/>
            <ac:picMk id="7" creationId="{26004CCA-1CA2-D527-0436-41D3EAB86063}"/>
          </ac:picMkLst>
        </pc:picChg>
        <pc:picChg chg="del">
          <ac:chgData name="Ashraf Alraie" userId="1dfc2808-a7c6-4a5e-a0f4-75990d76e384" providerId="ADAL" clId="{79FEBB44-BBF1-437B-B6E2-5947DBDD06A7}" dt="2024-03-11T05:44:53.560" v="42" actId="478"/>
          <ac:picMkLst>
            <pc:docMk/>
            <pc:sldMk cId="3419065222" sldId="589"/>
            <ac:picMk id="7" creationId="{98632A26-6D16-C41C-2789-E36CF76AC434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2055749526" sldId="590"/>
        </pc:sldMkLst>
        <pc:spChg chg="mod">
          <ac:chgData name="Ashraf Alraie" userId="1dfc2808-a7c6-4a5e-a0f4-75990d76e384" providerId="ADAL" clId="{79FEBB44-BBF1-437B-B6E2-5947DBDD06A7}" dt="2024-03-11T05:59:35.125" v="188" actId="2711"/>
          <ac:spMkLst>
            <pc:docMk/>
            <pc:sldMk cId="2055749526" sldId="590"/>
            <ac:spMk id="31" creationId="{EF647CAB-B734-4E5E-C973-0BF931235394}"/>
          </ac:spMkLst>
        </pc:spChg>
        <pc:spChg chg="mod">
          <ac:chgData name="Ashraf Alraie" userId="1dfc2808-a7c6-4a5e-a0f4-75990d76e384" providerId="ADAL" clId="{79FEBB44-BBF1-437B-B6E2-5947DBDD06A7}" dt="2024-03-11T05:42:34.561" v="9" actId="20577"/>
          <ac:spMkLst>
            <pc:docMk/>
            <pc:sldMk cId="2055749526" sldId="590"/>
            <ac:spMk id="34" creationId="{E9CC0E93-5F91-5F0F-FEBD-487735A6A0FA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2055749526" sldId="590"/>
            <ac:picMk id="4" creationId="{9A27983C-FC85-5C0C-BC63-56DD4267A793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2055749526" sldId="590"/>
            <ac:picMk id="7" creationId="{08B85D0C-4110-E025-20B3-C747CD7F0344}"/>
          </ac:picMkLst>
        </pc:picChg>
        <pc:picChg chg="del">
          <ac:chgData name="Ashraf Alraie" userId="1dfc2808-a7c6-4a5e-a0f4-75990d76e384" providerId="ADAL" clId="{79FEBB44-BBF1-437B-B6E2-5947DBDD06A7}" dt="2024-03-11T05:44:38.072" v="39" actId="478"/>
          <ac:picMkLst>
            <pc:docMk/>
            <pc:sldMk cId="2055749526" sldId="590"/>
            <ac:picMk id="7" creationId="{F3BCD7B1-3F19-E0D9-A146-F876AD5A87C4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920653868" sldId="591"/>
        </pc:sldMkLst>
        <pc:spChg chg="mod">
          <ac:chgData name="Ashraf Alraie" userId="1dfc2808-a7c6-4a5e-a0f4-75990d76e384" providerId="ADAL" clId="{79FEBB44-BBF1-437B-B6E2-5947DBDD06A7}" dt="2024-03-11T06:09:48.205" v="317" actId="1076"/>
          <ac:spMkLst>
            <pc:docMk/>
            <pc:sldMk cId="920653868" sldId="591"/>
            <ac:spMk id="31" creationId="{DAF0D7DB-8EFF-3B52-665E-D64AE4CDD05E}"/>
          </ac:spMkLst>
        </pc:spChg>
        <pc:spChg chg="mod">
          <ac:chgData name="Ashraf Alraie" userId="1dfc2808-a7c6-4a5e-a0f4-75990d76e384" providerId="ADAL" clId="{79FEBB44-BBF1-437B-B6E2-5947DBDD06A7}" dt="2024-03-11T05:43:20.881" v="20" actId="20577"/>
          <ac:spMkLst>
            <pc:docMk/>
            <pc:sldMk cId="920653868" sldId="591"/>
            <ac:spMk id="34" creationId="{A52FC240-D9E9-0323-3D24-6B49F38DEA12}"/>
          </ac:spMkLst>
        </pc:spChg>
        <pc:picChg chg="add mod">
          <ac:chgData name="Ashraf Alraie" userId="1dfc2808-a7c6-4a5e-a0f4-75990d76e384" providerId="ADAL" clId="{79FEBB44-BBF1-437B-B6E2-5947DBDD06A7}" dt="2024-03-12T19:41:16.817" v="763" actId="34307"/>
          <ac:picMkLst>
            <pc:docMk/>
            <pc:sldMk cId="920653868" sldId="591"/>
            <ac:picMk id="4" creationId="{DF79316D-1D24-D6A2-DF89-BE02303ED7E7}"/>
          </ac:picMkLst>
        </pc:picChg>
        <pc:picChg chg="del">
          <ac:chgData name="Ashraf Alraie" userId="1dfc2808-a7c6-4a5e-a0f4-75990d76e384" providerId="ADAL" clId="{79FEBB44-BBF1-437B-B6E2-5947DBDD06A7}" dt="2024-03-11T05:45:17.704" v="51" actId="478"/>
          <ac:picMkLst>
            <pc:docMk/>
            <pc:sldMk cId="920653868" sldId="591"/>
            <ac:picMk id="7" creationId="{50085BEA-B162-F922-5F2F-E73CDA0C71DD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257884856" sldId="592"/>
        </pc:sldMkLst>
        <pc:spChg chg="mod">
          <ac:chgData name="Ashraf Alraie" userId="1dfc2808-a7c6-4a5e-a0f4-75990d76e384" providerId="ADAL" clId="{79FEBB44-BBF1-437B-B6E2-5947DBDD06A7}" dt="2024-03-11T06:28:25.586" v="739" actId="2711"/>
          <ac:spMkLst>
            <pc:docMk/>
            <pc:sldMk cId="3257884856" sldId="592"/>
            <ac:spMk id="24" creationId="{6A1665C6-E641-AB18-3A0D-75AD8A5BA468}"/>
          </ac:spMkLst>
        </pc:spChg>
        <pc:picChg chg="add mod">
          <ac:chgData name="Ashraf Alraie" userId="1dfc2808-a7c6-4a5e-a0f4-75990d76e384" providerId="ADAL" clId="{79FEBB44-BBF1-437B-B6E2-5947DBDD06A7}" dt="2024-03-12T19:41:16.829" v="780" actId="34307"/>
          <ac:picMkLst>
            <pc:docMk/>
            <pc:sldMk cId="3257884856" sldId="592"/>
            <ac:picMk id="3" creationId="{A753D973-B07F-4FDA-363E-37B343F00273}"/>
          </ac:picMkLst>
        </pc:picChg>
        <pc:picChg chg="del">
          <ac:chgData name="Ashraf Alraie" userId="1dfc2808-a7c6-4a5e-a0f4-75990d76e384" providerId="ADAL" clId="{79FEBB44-BBF1-437B-B6E2-5947DBDD06A7}" dt="2024-03-11T05:46:16.026" v="72" actId="478"/>
          <ac:picMkLst>
            <pc:docMk/>
            <pc:sldMk cId="3257884856" sldId="592"/>
            <ac:picMk id="4" creationId="{0FAF5DA4-7286-6429-D06F-5EF113F8F3FB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258100340" sldId="594"/>
        </pc:sldMkLst>
        <pc:spChg chg="mod">
          <ac:chgData name="Ashraf Alraie" userId="1dfc2808-a7c6-4a5e-a0f4-75990d76e384" providerId="ADAL" clId="{79FEBB44-BBF1-437B-B6E2-5947DBDD06A7}" dt="2024-03-11T05:42:21.406" v="5" actId="20577"/>
          <ac:spMkLst>
            <pc:docMk/>
            <pc:sldMk cId="258100340" sldId="594"/>
            <ac:spMk id="10" creationId="{18F1837F-481B-0D04-3DAB-EBA6E590DD60}"/>
          </ac:spMkLst>
        </pc:spChg>
        <pc:spChg chg="mod">
          <ac:chgData name="Ashraf Alraie" userId="1dfc2808-a7c6-4a5e-a0f4-75990d76e384" providerId="ADAL" clId="{79FEBB44-BBF1-437B-B6E2-5947DBDD06A7}" dt="2024-03-11T05:54:13.106" v="144" actId="20577"/>
          <ac:spMkLst>
            <pc:docMk/>
            <pc:sldMk cId="258100340" sldId="594"/>
            <ac:spMk id="48" creationId="{ADC674BF-140A-E1C5-94E3-AE7B99324BE0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258100340" sldId="594"/>
            <ac:picMk id="2" creationId="{E546AD3E-717C-D88C-7C60-29D49118A886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258100340" sldId="594"/>
            <ac:picMk id="3" creationId="{82C7A534-724D-00E5-D0CE-4901023C0322}"/>
          </ac:picMkLst>
        </pc:picChg>
        <pc:picChg chg="del">
          <ac:chgData name="Ashraf Alraie" userId="1dfc2808-a7c6-4a5e-a0f4-75990d76e384" providerId="ADAL" clId="{79FEBB44-BBF1-437B-B6E2-5947DBDD06A7}" dt="2024-03-11T05:44:26.467" v="35" actId="478"/>
          <ac:picMkLst>
            <pc:docMk/>
            <pc:sldMk cId="258100340" sldId="594"/>
            <ac:picMk id="3" creationId="{CEEA1EE9-932F-F529-B632-EC705D3A5CD4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883624494" sldId="595"/>
        </pc:sldMkLst>
        <pc:spChg chg="mod">
          <ac:chgData name="Ashraf Alraie" userId="1dfc2808-a7c6-4a5e-a0f4-75990d76e384" providerId="ADAL" clId="{79FEBB44-BBF1-437B-B6E2-5947DBDD06A7}" dt="2024-03-11T06:01:35.075" v="211" actId="122"/>
          <ac:spMkLst>
            <pc:docMk/>
            <pc:sldMk cId="883624494" sldId="595"/>
            <ac:spMk id="31" creationId="{893849ED-8C40-CA14-AF12-C430190D43C3}"/>
          </ac:spMkLst>
        </pc:spChg>
        <pc:spChg chg="mod">
          <ac:chgData name="Ashraf Alraie" userId="1dfc2808-a7c6-4a5e-a0f4-75990d76e384" providerId="ADAL" clId="{79FEBB44-BBF1-437B-B6E2-5947DBDD06A7}" dt="2024-03-11T05:42:38.837" v="10" actId="20577"/>
          <ac:spMkLst>
            <pc:docMk/>
            <pc:sldMk cId="883624494" sldId="595"/>
            <ac:spMk id="34" creationId="{9324A3CF-EAE3-5D3A-6C43-1FD06ED8E36A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883624494" sldId="595"/>
            <ac:picMk id="4" creationId="{0B78BDF4-5A09-E34F-3DDD-A4229CDD863A}"/>
          </ac:picMkLst>
        </pc:picChg>
        <pc:picChg chg="del">
          <ac:chgData name="Ashraf Alraie" userId="1dfc2808-a7c6-4a5e-a0f4-75990d76e384" providerId="ADAL" clId="{79FEBB44-BBF1-437B-B6E2-5947DBDD06A7}" dt="2024-03-11T05:44:42.033" v="40" actId="478"/>
          <ac:picMkLst>
            <pc:docMk/>
            <pc:sldMk cId="883624494" sldId="595"/>
            <ac:picMk id="7" creationId="{5CF55709-3FAE-A7F5-9DD8-4EAA9953EF55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883624494" sldId="595"/>
            <ac:picMk id="7" creationId="{84F72D72-274D-3D4A-3446-AB7AFD9D3C0F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182020476" sldId="596"/>
        </pc:sldMkLst>
        <pc:spChg chg="mod">
          <ac:chgData name="Ashraf Alraie" userId="1dfc2808-a7c6-4a5e-a0f4-75990d76e384" providerId="ADAL" clId="{79FEBB44-BBF1-437B-B6E2-5947DBDD06A7}" dt="2024-03-11T06:03:31.089" v="213" actId="2711"/>
          <ac:spMkLst>
            <pc:docMk/>
            <pc:sldMk cId="3182020476" sldId="596"/>
            <ac:spMk id="31" creationId="{42667308-CB4C-2A0A-2B6A-A01D556B5626}"/>
          </ac:spMkLst>
        </pc:spChg>
        <pc:spChg chg="mod">
          <ac:chgData name="Ashraf Alraie" userId="1dfc2808-a7c6-4a5e-a0f4-75990d76e384" providerId="ADAL" clId="{79FEBB44-BBF1-437B-B6E2-5947DBDD06A7}" dt="2024-03-11T05:42:41.393" v="11" actId="20577"/>
          <ac:spMkLst>
            <pc:docMk/>
            <pc:sldMk cId="3182020476" sldId="596"/>
            <ac:spMk id="34" creationId="{D1DB8DD0-CDB8-ECBC-161A-4FC0EF21A02D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182020476" sldId="596"/>
            <ac:picMk id="4" creationId="{D19B67DE-9542-AEF1-6CD7-C23EBFEBE4A9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182020476" sldId="596"/>
            <ac:picMk id="7" creationId="{05979AAF-09E2-9C88-8DCD-5EB1D732FB36}"/>
          </ac:picMkLst>
        </pc:picChg>
        <pc:picChg chg="del">
          <ac:chgData name="Ashraf Alraie" userId="1dfc2808-a7c6-4a5e-a0f4-75990d76e384" providerId="ADAL" clId="{79FEBB44-BBF1-437B-B6E2-5947DBDD06A7}" dt="2024-03-11T05:44:45.007" v="41" actId="478"/>
          <ac:picMkLst>
            <pc:docMk/>
            <pc:sldMk cId="3182020476" sldId="596"/>
            <ac:picMk id="7" creationId="{57BA42D8-CAEF-1933-FF87-CEE68BE9DF3A}"/>
          </ac:picMkLst>
        </pc:picChg>
      </pc:sldChg>
      <pc:sldChg chg="addSp delSp modSp mod or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3515997962" sldId="597"/>
        </pc:sldMkLst>
        <pc:spChg chg="mod">
          <ac:chgData name="Ashraf Alraie" userId="1dfc2808-a7c6-4a5e-a0f4-75990d76e384" providerId="ADAL" clId="{79FEBB44-BBF1-437B-B6E2-5947DBDD06A7}" dt="2024-03-11T06:05:58.559" v="236" actId="1076"/>
          <ac:spMkLst>
            <pc:docMk/>
            <pc:sldMk cId="3515997962" sldId="597"/>
            <ac:spMk id="31" creationId="{32431716-A519-3979-2C6A-3C9ED3927A06}"/>
          </ac:spMkLst>
        </pc:spChg>
        <pc:spChg chg="mod">
          <ac:chgData name="Ashraf Alraie" userId="1dfc2808-a7c6-4a5e-a0f4-75990d76e384" providerId="ADAL" clId="{79FEBB44-BBF1-437B-B6E2-5947DBDD06A7}" dt="2024-03-11T05:42:51.974" v="14" actId="20577"/>
          <ac:spMkLst>
            <pc:docMk/>
            <pc:sldMk cId="3515997962" sldId="597"/>
            <ac:spMk id="34" creationId="{732FAFD1-5623-1848-C0C7-897443678C26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3515997962" sldId="597"/>
            <ac:picMk id="4" creationId="{7E536C1C-90A6-B86F-EA5E-2D99D5966898}"/>
          </ac:picMkLst>
        </pc:picChg>
        <pc:picChg chg="del">
          <ac:chgData name="Ashraf Alraie" userId="1dfc2808-a7c6-4a5e-a0f4-75990d76e384" providerId="ADAL" clId="{79FEBB44-BBF1-437B-B6E2-5947DBDD06A7}" dt="2024-03-11T05:44:58.712" v="44" actId="478"/>
          <ac:picMkLst>
            <pc:docMk/>
            <pc:sldMk cId="3515997962" sldId="597"/>
            <ac:picMk id="7" creationId="{287F9402-BE50-F762-028B-7DA2611A772E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3515997962" sldId="597"/>
            <ac:picMk id="7" creationId="{F1567323-C2C3-8D51-6D68-F3CFF8CB4B03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60492822" sldId="598"/>
        </pc:sldMkLst>
        <pc:spChg chg="mod">
          <ac:chgData name="Ashraf Alraie" userId="1dfc2808-a7c6-4a5e-a0f4-75990d76e384" providerId="ADAL" clId="{79FEBB44-BBF1-437B-B6E2-5947DBDD06A7}" dt="2024-03-11T06:06:57.114" v="246" actId="2711"/>
          <ac:spMkLst>
            <pc:docMk/>
            <pc:sldMk cId="60492822" sldId="598"/>
            <ac:spMk id="31" creationId="{CF333971-BA66-BD62-500C-D6CC94DFEBA2}"/>
          </ac:spMkLst>
        </pc:spChg>
        <pc:spChg chg="mod">
          <ac:chgData name="Ashraf Alraie" userId="1dfc2808-a7c6-4a5e-a0f4-75990d76e384" providerId="ADAL" clId="{79FEBB44-BBF1-437B-B6E2-5947DBDD06A7}" dt="2024-03-11T05:42:58.915" v="16" actId="20577"/>
          <ac:spMkLst>
            <pc:docMk/>
            <pc:sldMk cId="60492822" sldId="598"/>
            <ac:spMk id="34" creationId="{BDEDD14D-B606-15D4-690C-1174DEA96B48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60492822" sldId="598"/>
            <ac:picMk id="4" creationId="{232ED384-096E-ED43-776A-7DBB378D35C0}"/>
          </ac:picMkLst>
        </pc:picChg>
        <pc:picChg chg="del">
          <ac:chgData name="Ashraf Alraie" userId="1dfc2808-a7c6-4a5e-a0f4-75990d76e384" providerId="ADAL" clId="{79FEBB44-BBF1-437B-B6E2-5947DBDD06A7}" dt="2024-03-11T05:45:05.122" v="46" actId="478"/>
          <ac:picMkLst>
            <pc:docMk/>
            <pc:sldMk cId="60492822" sldId="598"/>
            <ac:picMk id="7" creationId="{172FA151-1E97-5BF7-B2E1-9B00BF12C09E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60492822" sldId="598"/>
            <ac:picMk id="7" creationId="{4CBD1651-8242-8C5B-F38C-465F10B91971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911704604" sldId="599"/>
        </pc:sldMkLst>
        <pc:spChg chg="mod">
          <ac:chgData name="Ashraf Alraie" userId="1dfc2808-a7c6-4a5e-a0f4-75990d76e384" providerId="ADAL" clId="{79FEBB44-BBF1-437B-B6E2-5947DBDD06A7}" dt="2024-03-11T06:12:10.326" v="338" actId="20577"/>
          <ac:spMkLst>
            <pc:docMk/>
            <pc:sldMk cId="911704604" sldId="599"/>
            <ac:spMk id="24" creationId="{C2BEE1EF-A6B2-0B9F-BEAD-2E4640F39FFF}"/>
          </ac:spMkLst>
        </pc:spChg>
        <pc:picChg chg="add mod">
          <ac:chgData name="Ashraf Alraie" userId="1dfc2808-a7c6-4a5e-a0f4-75990d76e384" providerId="ADAL" clId="{79FEBB44-BBF1-437B-B6E2-5947DBDD06A7}" dt="2024-03-12T19:41:16.821" v="768" actId="34307"/>
          <ac:picMkLst>
            <pc:docMk/>
            <pc:sldMk cId="911704604" sldId="599"/>
            <ac:picMk id="3" creationId="{AB057DFA-E039-C909-3A70-0AD498BE974D}"/>
          </ac:picMkLst>
        </pc:picChg>
        <pc:picChg chg="del">
          <ac:chgData name="Ashraf Alraie" userId="1dfc2808-a7c6-4a5e-a0f4-75990d76e384" providerId="ADAL" clId="{79FEBB44-BBF1-437B-B6E2-5947DBDD06A7}" dt="2024-03-11T05:45:31.016" v="56" actId="478"/>
          <ac:picMkLst>
            <pc:docMk/>
            <pc:sldMk cId="911704604" sldId="599"/>
            <ac:picMk id="4" creationId="{3CCF95A2-6D51-8901-199B-61C044D451A3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21:03:00.534" v="783"/>
        <pc:sldMkLst>
          <pc:docMk/>
          <pc:sldMk cId="4181259067" sldId="602"/>
        </pc:sldMkLst>
        <pc:spChg chg="mod">
          <ac:chgData name="Ashraf Alraie" userId="1dfc2808-a7c6-4a5e-a0f4-75990d76e384" providerId="ADAL" clId="{79FEBB44-BBF1-437B-B6E2-5947DBDD06A7}" dt="2024-03-11T05:42:24.310" v="6" actId="20577"/>
          <ac:spMkLst>
            <pc:docMk/>
            <pc:sldMk cId="4181259067" sldId="602"/>
            <ac:spMk id="10" creationId="{B97D25C9-3031-C438-ABA5-FB6671C0DF41}"/>
          </ac:spMkLst>
        </pc:spChg>
        <pc:spChg chg="mod">
          <ac:chgData name="Ashraf Alraie" userId="1dfc2808-a7c6-4a5e-a0f4-75990d76e384" providerId="ADAL" clId="{79FEBB44-BBF1-437B-B6E2-5947DBDD06A7}" dt="2024-03-11T05:55:13.205" v="155" actId="1076"/>
          <ac:spMkLst>
            <pc:docMk/>
            <pc:sldMk cId="4181259067" sldId="602"/>
            <ac:spMk id="48" creationId="{46A9B1E5-92BF-DAEB-853F-1F0D39B75844}"/>
          </ac:spMkLst>
        </pc:spChg>
        <pc:picChg chg="add del mod">
          <ac:chgData name="Ashraf Alraie" userId="1dfc2808-a7c6-4a5e-a0f4-75990d76e384" providerId="ADAL" clId="{79FEBB44-BBF1-437B-B6E2-5947DBDD06A7}" dt="2024-03-12T21:03:00.534" v="783"/>
          <ac:picMkLst>
            <pc:docMk/>
            <pc:sldMk cId="4181259067" sldId="602"/>
            <ac:picMk id="2" creationId="{5F76018B-1638-3422-C9ED-6AA4EBCB7E95}"/>
          </ac:picMkLst>
        </pc:picChg>
        <pc:picChg chg="del">
          <ac:chgData name="Ashraf Alraie" userId="1dfc2808-a7c6-4a5e-a0f4-75990d76e384" providerId="ADAL" clId="{79FEBB44-BBF1-437B-B6E2-5947DBDD06A7}" dt="2024-03-11T05:44:28.649" v="36" actId="478"/>
          <ac:picMkLst>
            <pc:docMk/>
            <pc:sldMk cId="4181259067" sldId="602"/>
            <ac:picMk id="3" creationId="{784AC731-22F0-10A5-B4CE-DB4655A9216F}"/>
          </ac:picMkLst>
        </pc:picChg>
        <pc:picChg chg="add mod">
          <ac:chgData name="Ashraf Alraie" userId="1dfc2808-a7c6-4a5e-a0f4-75990d76e384" providerId="ADAL" clId="{79FEBB44-BBF1-437B-B6E2-5947DBDD06A7}" dt="2024-03-12T21:03:00.534" v="783"/>
          <ac:picMkLst>
            <pc:docMk/>
            <pc:sldMk cId="4181259067" sldId="602"/>
            <ac:picMk id="3" creationId="{C7F27602-0FF9-94B1-1AF7-3DF44F38582B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399876872" sldId="603"/>
        </pc:sldMkLst>
        <pc:spChg chg="mod">
          <ac:chgData name="Ashraf Alraie" userId="1dfc2808-a7c6-4a5e-a0f4-75990d76e384" providerId="ADAL" clId="{79FEBB44-BBF1-437B-B6E2-5947DBDD06A7}" dt="2024-03-11T05:43:57.743" v="26" actId="20577"/>
          <ac:spMkLst>
            <pc:docMk/>
            <pc:sldMk cId="399876872" sldId="603"/>
            <ac:spMk id="6" creationId="{8553A643-3C17-9311-E6EA-D992F40066B4}"/>
          </ac:spMkLst>
        </pc:spChg>
        <pc:spChg chg="mod">
          <ac:chgData name="Ashraf Alraie" userId="1dfc2808-a7c6-4a5e-a0f4-75990d76e384" providerId="ADAL" clId="{79FEBB44-BBF1-437B-B6E2-5947DBDD06A7}" dt="2024-03-11T06:23:27.015" v="610" actId="1076"/>
          <ac:spMkLst>
            <pc:docMk/>
            <pc:sldMk cId="399876872" sldId="603"/>
            <ac:spMk id="24" creationId="{D5A6C820-FEB7-0D85-CA99-4C7635DE0A7E}"/>
          </ac:spMkLst>
        </pc:spChg>
        <pc:picChg chg="add mod">
          <ac:chgData name="Ashraf Alraie" userId="1dfc2808-a7c6-4a5e-a0f4-75990d76e384" providerId="ADAL" clId="{79FEBB44-BBF1-437B-B6E2-5947DBDD06A7}" dt="2024-03-12T19:41:16.829" v="777" actId="34307"/>
          <ac:picMkLst>
            <pc:docMk/>
            <pc:sldMk cId="399876872" sldId="603"/>
            <ac:picMk id="7" creationId="{373A049C-5427-B196-B123-332BCDD271F2}"/>
          </ac:picMkLst>
        </pc:picChg>
        <pc:picChg chg="del">
          <ac:chgData name="Ashraf Alraie" userId="1dfc2808-a7c6-4a5e-a0f4-75990d76e384" providerId="ADAL" clId="{79FEBB44-BBF1-437B-B6E2-5947DBDD06A7}" dt="2024-03-11T05:46:09.967" v="70" actId="478"/>
          <ac:picMkLst>
            <pc:docMk/>
            <pc:sldMk cId="399876872" sldId="603"/>
            <ac:picMk id="8" creationId="{404F08CA-67DB-C4E6-9EB5-EFBD370EE20E}"/>
          </ac:picMkLst>
        </pc:picChg>
      </pc:sldChg>
      <pc:sldChg chg="addSp delSp modSp mod modTransition delAnim">
        <pc:chgData name="Ashraf Alraie" userId="1dfc2808-a7c6-4a5e-a0f4-75990d76e384" providerId="ADAL" clId="{79FEBB44-BBF1-437B-B6E2-5947DBDD06A7}" dt="2024-03-12T19:41:16.901" v="782"/>
        <pc:sldMkLst>
          <pc:docMk/>
          <pc:sldMk cId="1939201800" sldId="604"/>
        </pc:sldMkLst>
        <pc:spChg chg="mod">
          <ac:chgData name="Ashraf Alraie" userId="1dfc2808-a7c6-4a5e-a0f4-75990d76e384" providerId="ADAL" clId="{79FEBB44-BBF1-437B-B6E2-5947DBDD06A7}" dt="2024-03-11T05:43:54.762" v="25" actId="20577"/>
          <ac:spMkLst>
            <pc:docMk/>
            <pc:sldMk cId="1939201800" sldId="604"/>
            <ac:spMk id="6" creationId="{4FA82ECB-989E-20CD-0138-CAEB4043ED21}"/>
          </ac:spMkLst>
        </pc:spChg>
        <pc:spChg chg="mod">
          <ac:chgData name="Ashraf Alraie" userId="1dfc2808-a7c6-4a5e-a0f4-75990d76e384" providerId="ADAL" clId="{79FEBB44-BBF1-437B-B6E2-5947DBDD06A7}" dt="2024-03-11T05:46:44.652" v="76" actId="1076"/>
          <ac:spMkLst>
            <pc:docMk/>
            <pc:sldMk cId="1939201800" sldId="604"/>
            <ac:spMk id="23" creationId="{F67C4B19-83EA-ABF0-62FB-270C60F28314}"/>
          </ac:spMkLst>
        </pc:spChg>
        <pc:spChg chg="mod">
          <ac:chgData name="Ashraf Alraie" userId="1dfc2808-a7c6-4a5e-a0f4-75990d76e384" providerId="ADAL" clId="{79FEBB44-BBF1-437B-B6E2-5947DBDD06A7}" dt="2024-03-11T06:20:57.670" v="501" actId="1076"/>
          <ac:spMkLst>
            <pc:docMk/>
            <pc:sldMk cId="1939201800" sldId="604"/>
            <ac:spMk id="24" creationId="{EA57CC77-7074-B7F1-8444-20959A2F38F5}"/>
          </ac:spMkLst>
        </pc:spChg>
        <pc:spChg chg="mod">
          <ac:chgData name="Ashraf Alraie" userId="1dfc2808-a7c6-4a5e-a0f4-75990d76e384" providerId="ADAL" clId="{79FEBB44-BBF1-437B-B6E2-5947DBDD06A7}" dt="2024-03-11T06:20:55.572" v="500" actId="1076"/>
          <ac:spMkLst>
            <pc:docMk/>
            <pc:sldMk cId="1939201800" sldId="604"/>
            <ac:spMk id="25" creationId="{79E7D4BA-540B-978B-CFA3-38DD04EB9F5F}"/>
          </ac:spMkLst>
        </pc:spChg>
        <pc:picChg chg="add mod">
          <ac:chgData name="Ashraf Alraie" userId="1dfc2808-a7c6-4a5e-a0f4-75990d76e384" providerId="ADAL" clId="{79FEBB44-BBF1-437B-B6E2-5947DBDD06A7}" dt="2024-03-12T19:41:16.829" v="775" actId="34307"/>
          <ac:picMkLst>
            <pc:docMk/>
            <pc:sldMk cId="1939201800" sldId="604"/>
            <ac:picMk id="7" creationId="{F2D39A76-A324-E71C-478C-954637B4A42F}"/>
          </ac:picMkLst>
        </pc:picChg>
        <pc:picChg chg="del">
          <ac:chgData name="Ashraf Alraie" userId="1dfc2808-a7c6-4a5e-a0f4-75990d76e384" providerId="ADAL" clId="{79FEBB44-BBF1-437B-B6E2-5947DBDD06A7}" dt="2024-03-11T05:46:00.599" v="67" actId="478"/>
          <ac:picMkLst>
            <pc:docMk/>
            <pc:sldMk cId="1939201800" sldId="604"/>
            <ac:picMk id="8" creationId="{9D72AAAC-0F1D-7CFB-40E2-B76EE7F37B1A}"/>
          </ac:picMkLst>
        </pc:picChg>
      </pc:sldChg>
      <pc:sldChg chg="addSp modSp add mod modTransition">
        <pc:chgData name="Ashraf Alraie" userId="1dfc2808-a7c6-4a5e-a0f4-75990d76e384" providerId="ADAL" clId="{79FEBB44-BBF1-437B-B6E2-5947DBDD06A7}" dt="2024-03-12T19:41:16.901" v="782"/>
        <pc:sldMkLst>
          <pc:docMk/>
          <pc:sldMk cId="2969980730" sldId="605"/>
        </pc:sldMkLst>
        <pc:spChg chg="mod">
          <ac:chgData name="Ashraf Alraie" userId="1dfc2808-a7c6-4a5e-a0f4-75990d76e384" providerId="ADAL" clId="{79FEBB44-BBF1-437B-B6E2-5947DBDD06A7}" dt="2024-03-11T06:26:36.492" v="733" actId="1076"/>
          <ac:spMkLst>
            <pc:docMk/>
            <pc:sldMk cId="2969980730" sldId="605"/>
            <ac:spMk id="24" creationId="{71C79239-9622-3152-C8D2-4D12C919319C}"/>
          </ac:spMkLst>
        </pc:spChg>
        <pc:picChg chg="add mod">
          <ac:chgData name="Ashraf Alraie" userId="1dfc2808-a7c6-4a5e-a0f4-75990d76e384" providerId="ADAL" clId="{79FEBB44-BBF1-437B-B6E2-5947DBDD06A7}" dt="2024-03-12T19:41:16.829" v="779" actId="34307"/>
          <ac:picMkLst>
            <pc:docMk/>
            <pc:sldMk cId="2969980730" sldId="605"/>
            <ac:picMk id="7" creationId="{607AEE90-A6D2-3BC2-418B-BFE87524FDB4}"/>
          </ac:picMkLst>
        </pc:picChg>
      </pc:sldChg>
    </pc:docChg>
  </pc:docChgLst>
  <pc:docChgLst>
    <pc:chgData name="Ashraf Alraie" userId="1dfc2808-a7c6-4a5e-a0f4-75990d76e384" providerId="ADAL" clId="{F0E42B0D-94E4-40AD-A29A-343A35FDEAA9}"/>
    <pc:docChg chg="undo custSel addSld delSld modSld sldOrd modSection">
      <pc:chgData name="Ashraf Alraie" userId="1dfc2808-a7c6-4a5e-a0f4-75990d76e384" providerId="ADAL" clId="{F0E42B0D-94E4-40AD-A29A-343A35FDEAA9}" dt="2024-02-10T19:36:29.548" v="674" actId="1076"/>
      <pc:docMkLst>
        <pc:docMk/>
      </pc:docMkLst>
      <pc:sldChg chg="modSp mod">
        <pc:chgData name="Ashraf Alraie" userId="1dfc2808-a7c6-4a5e-a0f4-75990d76e384" providerId="ADAL" clId="{F0E42B0D-94E4-40AD-A29A-343A35FDEAA9}" dt="2024-02-10T18:16:15.071" v="262" actId="207"/>
        <pc:sldMkLst>
          <pc:docMk/>
          <pc:sldMk cId="0" sldId="256"/>
        </pc:sldMkLst>
        <pc:spChg chg="mod">
          <ac:chgData name="Ashraf Alraie" userId="1dfc2808-a7c6-4a5e-a0f4-75990d76e384" providerId="ADAL" clId="{F0E42B0D-94E4-40AD-A29A-343A35FDEAA9}" dt="2024-02-10T18:16:15.071" v="262" actId="207"/>
          <ac:spMkLst>
            <pc:docMk/>
            <pc:sldMk cId="0" sldId="256"/>
            <ac:spMk id="24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8:14:31.811" v="252" actId="1076"/>
          <ac:spMkLst>
            <pc:docMk/>
            <pc:sldMk cId="0" sldId="256"/>
            <ac:spMk id="25" creationId="{00000000-0000-0000-0000-000000000000}"/>
          </ac:spMkLst>
        </pc:spChg>
      </pc:sldChg>
      <pc:sldChg chg="addSp delSp modSp mod">
        <pc:chgData name="Ashraf Alraie" userId="1dfc2808-a7c6-4a5e-a0f4-75990d76e384" providerId="ADAL" clId="{F0E42B0D-94E4-40AD-A29A-343A35FDEAA9}" dt="2024-02-10T18:00:34.269" v="59" actId="207"/>
        <pc:sldMkLst>
          <pc:docMk/>
          <pc:sldMk cId="0" sldId="271"/>
        </pc:sldMkLst>
        <pc:spChg chg="add del">
          <ac:chgData name="Ashraf Alraie" userId="1dfc2808-a7c6-4a5e-a0f4-75990d76e384" providerId="ADAL" clId="{F0E42B0D-94E4-40AD-A29A-343A35FDEAA9}" dt="2024-02-10T17:59:21.264" v="39" actId="478"/>
          <ac:spMkLst>
            <pc:docMk/>
            <pc:sldMk cId="0" sldId="271"/>
            <ac:spMk id="7" creationId="{1A700B2F-3398-51F1-1488-084E3F3BF828}"/>
          </ac:spMkLst>
        </pc:spChg>
        <pc:spChg chg="mod">
          <ac:chgData name="Ashraf Alraie" userId="1dfc2808-a7c6-4a5e-a0f4-75990d76e384" providerId="ADAL" clId="{F0E42B0D-94E4-40AD-A29A-343A35FDEAA9}" dt="2024-02-10T18:00:34.269" v="59" actId="207"/>
          <ac:spMkLst>
            <pc:docMk/>
            <pc:sldMk cId="0" sldId="271"/>
            <ac:spMk id="34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9:25.668" v="40" actId="1076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2:28.554" v="2" actId="20577"/>
          <ac:spMkLst>
            <pc:docMk/>
            <pc:sldMk cId="0" sldId="271"/>
            <ac:spMk id="43" creationId="{00000000-0000-0000-0000-000000000000}"/>
          </ac:spMkLst>
        </pc:spChg>
      </pc:sldChg>
      <pc:sldChg chg="addSp delSp modSp mod">
        <pc:chgData name="Ashraf Alraie" userId="1dfc2808-a7c6-4a5e-a0f4-75990d76e384" providerId="ADAL" clId="{F0E42B0D-94E4-40AD-A29A-343A35FDEAA9}" dt="2024-02-10T18:03:28.691" v="112" actId="1076"/>
        <pc:sldMkLst>
          <pc:docMk/>
          <pc:sldMk cId="0" sldId="276"/>
        </pc:sldMkLst>
        <pc:spChg chg="add mod">
          <ac:chgData name="Ashraf Alraie" userId="1dfc2808-a7c6-4a5e-a0f4-75990d76e384" providerId="ADAL" clId="{F0E42B0D-94E4-40AD-A29A-343A35FDEAA9}" dt="2024-02-10T18:03:28.691" v="112" actId="1076"/>
          <ac:spMkLst>
            <pc:docMk/>
            <pc:sldMk cId="0" sldId="276"/>
            <ac:spMk id="2" creationId="{401D7260-E7A4-F5AA-3B52-491BDFBD711C}"/>
          </ac:spMkLst>
        </pc:spChg>
        <pc:spChg chg="del mod">
          <ac:chgData name="Ashraf Alraie" userId="1dfc2808-a7c6-4a5e-a0f4-75990d76e384" providerId="ADAL" clId="{F0E42B0D-94E4-40AD-A29A-343A35FDEAA9}" dt="2024-02-10T18:03:10.973" v="106" actId="478"/>
          <ac:spMkLst>
            <pc:docMk/>
            <pc:sldMk cId="0" sldId="276"/>
            <ac:spMk id="3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2:40.463" v="3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8:01:18.880" v="62" actId="1076"/>
          <ac:spMkLst>
            <pc:docMk/>
            <pc:sldMk cId="0" sldId="276"/>
            <ac:spMk id="48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8:34:59.843" v="332" actId="1076"/>
        <pc:sldMkLst>
          <pc:docMk/>
          <pc:sldMk cId="0" sldId="306"/>
        </pc:sldMkLst>
        <pc:spChg chg="mod">
          <ac:chgData name="Ashraf Alraie" userId="1dfc2808-a7c6-4a5e-a0f4-75990d76e384" providerId="ADAL" clId="{F0E42B0D-94E4-40AD-A29A-343A35FDEAA9}" dt="2024-02-10T18:34:59.843" v="332" actId="1076"/>
          <ac:spMkLst>
            <pc:docMk/>
            <pc:sldMk cId="0" sldId="306"/>
            <ac:spMk id="6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3:25.105" v="10"/>
          <ac:spMkLst>
            <pc:docMk/>
            <pc:sldMk cId="0" sldId="306"/>
            <ac:spMk id="23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8:12:01.288" v="192" actId="1076"/>
        <pc:sldMkLst>
          <pc:docMk/>
          <pc:sldMk cId="0" sldId="313"/>
        </pc:sldMkLst>
        <pc:spChg chg="mod">
          <ac:chgData name="Ashraf Alraie" userId="1dfc2808-a7c6-4a5e-a0f4-75990d76e384" providerId="ADAL" clId="{F0E42B0D-94E4-40AD-A29A-343A35FDEAA9}" dt="2024-02-10T18:11:53.008" v="191" actId="1076"/>
          <ac:spMkLst>
            <pc:docMk/>
            <pc:sldMk cId="0" sldId="313"/>
            <ac:spMk id="4" creationId="{1DC3A9BA-5C9A-041E-DE4C-AB9FAC7A202A}"/>
          </ac:spMkLst>
        </pc:spChg>
        <pc:spChg chg="mod">
          <ac:chgData name="Ashraf Alraie" userId="1dfc2808-a7c6-4a5e-a0f4-75990d76e384" providerId="ADAL" clId="{F0E42B0D-94E4-40AD-A29A-343A35FDEAA9}" dt="2024-02-10T18:12:01.288" v="192" actId="1076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3:11.290" v="8" actId="255"/>
          <ac:spMkLst>
            <pc:docMk/>
            <pc:sldMk cId="0" sldId="313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7:54:26.056" v="17" actId="20577"/>
        <pc:sldMkLst>
          <pc:docMk/>
          <pc:sldMk cId="0" sldId="480"/>
        </pc:sldMkLst>
        <pc:spChg chg="mod">
          <ac:chgData name="Ashraf Alraie" userId="1dfc2808-a7c6-4a5e-a0f4-75990d76e384" providerId="ADAL" clId="{F0E42B0D-94E4-40AD-A29A-343A35FDEAA9}" dt="2024-02-10T17:54:26.056" v="17" actId="20577"/>
          <ac:spMkLst>
            <pc:docMk/>
            <pc:sldMk cId="0" sldId="480"/>
            <ac:spMk id="34" creationId="{00000000-0000-0000-0000-000000000000}"/>
          </ac:spMkLst>
        </pc:spChg>
      </pc:sldChg>
      <pc:sldChg chg="delSp modSp mod">
        <pc:chgData name="Ashraf Alraie" userId="1dfc2808-a7c6-4a5e-a0f4-75990d76e384" providerId="ADAL" clId="{F0E42B0D-94E4-40AD-A29A-343A35FDEAA9}" dt="2024-02-10T18:12:09.681" v="195"/>
        <pc:sldMkLst>
          <pc:docMk/>
          <pc:sldMk cId="1346042786" sldId="496"/>
        </pc:sldMkLst>
        <pc:spChg chg="del mod">
          <ac:chgData name="Ashraf Alraie" userId="1dfc2808-a7c6-4a5e-a0f4-75990d76e384" providerId="ADAL" clId="{F0E42B0D-94E4-40AD-A29A-343A35FDEAA9}" dt="2024-02-10T18:12:09.681" v="195"/>
          <ac:spMkLst>
            <pc:docMk/>
            <pc:sldMk cId="1346042786" sldId="496"/>
            <ac:spMk id="2" creationId="{95BD0604-A74C-CB29-7CD8-A252D6C05E2D}"/>
          </ac:spMkLst>
        </pc:spChg>
        <pc:spChg chg="mod">
          <ac:chgData name="Ashraf Alraie" userId="1dfc2808-a7c6-4a5e-a0f4-75990d76e384" providerId="ADAL" clId="{F0E42B0D-94E4-40AD-A29A-343A35FDEAA9}" dt="2024-02-10T17:53:15.968" v="9"/>
          <ac:spMkLst>
            <pc:docMk/>
            <pc:sldMk cId="1346042786" sldId="496"/>
            <ac:spMk id="10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8:11:28.092" v="186" actId="1076"/>
          <ac:spMkLst>
            <pc:docMk/>
            <pc:sldMk cId="1346042786" sldId="496"/>
            <ac:spMk id="48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02:24.333" v="347" actId="14100"/>
        <pc:sldMkLst>
          <pc:docMk/>
          <pc:sldMk cId="4268241154" sldId="497"/>
        </pc:sldMkLst>
        <pc:spChg chg="mod">
          <ac:chgData name="Ashraf Alraie" userId="1dfc2808-a7c6-4a5e-a0f4-75990d76e384" providerId="ADAL" clId="{F0E42B0D-94E4-40AD-A29A-343A35FDEAA9}" dt="2024-02-10T19:02:24.333" v="347" actId="14100"/>
          <ac:spMkLst>
            <pc:docMk/>
            <pc:sldMk cId="4268241154" sldId="497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04:11.381" v="362" actId="14100"/>
        <pc:sldMkLst>
          <pc:docMk/>
          <pc:sldMk cId="2272006021" sldId="498"/>
        </pc:sldMkLst>
        <pc:spChg chg="mod">
          <ac:chgData name="Ashraf Alraie" userId="1dfc2808-a7c6-4a5e-a0f4-75990d76e384" providerId="ADAL" clId="{F0E42B0D-94E4-40AD-A29A-343A35FDEAA9}" dt="2024-02-10T19:04:11.381" v="362" actId="14100"/>
          <ac:spMkLst>
            <pc:docMk/>
            <pc:sldMk cId="2272006021" sldId="498"/>
            <ac:spMk id="24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9:03:44.981" v="359" actId="1076"/>
          <ac:spMkLst>
            <pc:docMk/>
            <pc:sldMk cId="2272006021" sldId="498"/>
            <ac:spMk id="25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26:07.289" v="475" actId="1076"/>
        <pc:sldMkLst>
          <pc:docMk/>
          <pc:sldMk cId="4444694" sldId="499"/>
        </pc:sldMkLst>
        <pc:spChg chg="mod">
          <ac:chgData name="Ashraf Alraie" userId="1dfc2808-a7c6-4a5e-a0f4-75990d76e384" providerId="ADAL" clId="{F0E42B0D-94E4-40AD-A29A-343A35FDEAA9}" dt="2024-02-10T19:25:38.206" v="449" actId="20577"/>
          <ac:spMkLst>
            <pc:docMk/>
            <pc:sldMk cId="4444694" sldId="499"/>
            <ac:spMk id="34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9:26:07.289" v="475" actId="1076"/>
          <ac:spMkLst>
            <pc:docMk/>
            <pc:sldMk cId="4444694" sldId="499"/>
            <ac:spMk id="41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3:32.349" v="11"/>
          <ac:spMkLst>
            <pc:docMk/>
            <pc:sldMk cId="4444694" sldId="499"/>
            <ac:spMk id="43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27:23.301" v="485" actId="12"/>
        <pc:sldMkLst>
          <pc:docMk/>
          <pc:sldMk cId="2364232925" sldId="500"/>
        </pc:sldMkLst>
        <pc:spChg chg="mod">
          <ac:chgData name="Ashraf Alraie" userId="1dfc2808-a7c6-4a5e-a0f4-75990d76e384" providerId="ADAL" clId="{F0E42B0D-94E4-40AD-A29A-343A35FDEAA9}" dt="2024-02-10T19:27:23.301" v="485" actId="12"/>
          <ac:spMkLst>
            <pc:docMk/>
            <pc:sldMk cId="2364232925" sldId="500"/>
            <ac:spMk id="24" creationId="{00000000-0000-0000-0000-000000000000}"/>
          </ac:spMkLst>
        </pc:spChg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1766847912" sldId="502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340402388" sldId="503"/>
        </pc:sldMkLst>
      </pc:sldChg>
      <pc:sldChg chg="modSp del mod">
        <pc:chgData name="Ashraf Alraie" userId="1dfc2808-a7c6-4a5e-a0f4-75990d76e384" providerId="ADAL" clId="{F0E42B0D-94E4-40AD-A29A-343A35FDEAA9}" dt="2024-02-10T19:35:43.356" v="667" actId="47"/>
        <pc:sldMkLst>
          <pc:docMk/>
          <pc:sldMk cId="508546033" sldId="504"/>
        </pc:sldMkLst>
        <pc:spChg chg="mod">
          <ac:chgData name="Ashraf Alraie" userId="1dfc2808-a7c6-4a5e-a0f4-75990d76e384" providerId="ADAL" clId="{F0E42B0D-94E4-40AD-A29A-343A35FDEAA9}" dt="2024-02-10T17:53:41.755" v="12"/>
          <ac:spMkLst>
            <pc:docMk/>
            <pc:sldMk cId="508546033" sldId="504"/>
            <ac:spMk id="43" creationId="{00000000-0000-0000-0000-000000000000}"/>
          </ac:spMkLst>
        </pc:spChg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201535140" sldId="505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756345838" sldId="508"/>
        </pc:sldMkLst>
      </pc:sldChg>
      <pc:sldChg chg="addSp delSp modSp mod">
        <pc:chgData name="Ashraf Alraie" userId="1dfc2808-a7c6-4a5e-a0f4-75990d76e384" providerId="ADAL" clId="{F0E42B0D-94E4-40AD-A29A-343A35FDEAA9}" dt="2024-02-10T18:03:40.582" v="114" actId="1076"/>
        <pc:sldMkLst>
          <pc:docMk/>
          <pc:sldMk cId="3587405530" sldId="532"/>
        </pc:sldMkLst>
        <pc:spChg chg="add mod">
          <ac:chgData name="Ashraf Alraie" userId="1dfc2808-a7c6-4a5e-a0f4-75990d76e384" providerId="ADAL" clId="{F0E42B0D-94E4-40AD-A29A-343A35FDEAA9}" dt="2024-02-10T18:03:40.582" v="114" actId="1076"/>
          <ac:spMkLst>
            <pc:docMk/>
            <pc:sldMk cId="3587405530" sldId="532"/>
            <ac:spMk id="4" creationId="{EDE2F479-E5F9-1D72-8074-640A5D931735}"/>
          </ac:spMkLst>
        </pc:spChg>
        <pc:spChg chg="del mod">
          <ac:chgData name="Ashraf Alraie" userId="1dfc2808-a7c6-4a5e-a0f4-75990d76e384" providerId="ADAL" clId="{F0E42B0D-94E4-40AD-A29A-343A35FDEAA9}" dt="2024-02-10T18:02:50.670" v="102"/>
          <ac:spMkLst>
            <pc:docMk/>
            <pc:sldMk cId="3587405530" sldId="532"/>
            <ac:spMk id="25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8:02:47.676" v="100" actId="1076"/>
          <ac:spMkLst>
            <pc:docMk/>
            <pc:sldMk cId="3587405530" sldId="532"/>
            <ac:spMk id="31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2:46.519" v="4"/>
          <ac:spMkLst>
            <pc:docMk/>
            <pc:sldMk cId="3587405530" sldId="532"/>
            <ac:spMk id="3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8:16:09.715" v="261" actId="207"/>
        <pc:sldMkLst>
          <pc:docMk/>
          <pc:sldMk cId="3447433326" sldId="533"/>
        </pc:sldMkLst>
        <pc:spChg chg="mod">
          <ac:chgData name="Ashraf Alraie" userId="1dfc2808-a7c6-4a5e-a0f4-75990d76e384" providerId="ADAL" clId="{F0E42B0D-94E4-40AD-A29A-343A35FDEAA9}" dt="2024-02-10T18:16:09.715" v="261" actId="207"/>
          <ac:spMkLst>
            <pc:docMk/>
            <pc:sldMk cId="3447433326" sldId="533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25:01.946" v="420" actId="1076"/>
        <pc:sldMkLst>
          <pc:docMk/>
          <pc:sldMk cId="2848688079" sldId="534"/>
        </pc:sldMkLst>
        <pc:spChg chg="mod">
          <ac:chgData name="Ashraf Alraie" userId="1dfc2808-a7c6-4a5e-a0f4-75990d76e384" providerId="ADAL" clId="{F0E42B0D-94E4-40AD-A29A-343A35FDEAA9}" dt="2024-02-10T19:25:01.946" v="420" actId="1076"/>
          <ac:spMkLst>
            <pc:docMk/>
            <pc:sldMk cId="2848688079" sldId="534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31:09.862" v="624" actId="207"/>
        <pc:sldMkLst>
          <pc:docMk/>
          <pc:sldMk cId="3197206016" sldId="535"/>
        </pc:sldMkLst>
        <pc:spChg chg="mod">
          <ac:chgData name="Ashraf Alraie" userId="1dfc2808-a7c6-4a5e-a0f4-75990d76e384" providerId="ADAL" clId="{F0E42B0D-94E4-40AD-A29A-343A35FDEAA9}" dt="2024-02-10T19:31:09.862" v="624" actId="207"/>
          <ac:spMkLst>
            <pc:docMk/>
            <pc:sldMk cId="3197206016" sldId="535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9:35:16.736" v="664" actId="1076"/>
        <pc:sldMkLst>
          <pc:docMk/>
          <pc:sldMk cId="3415613029" sldId="536"/>
        </pc:sldMkLst>
        <pc:spChg chg="mod">
          <ac:chgData name="Ashraf Alraie" userId="1dfc2808-a7c6-4a5e-a0f4-75990d76e384" providerId="ADAL" clId="{F0E42B0D-94E4-40AD-A29A-343A35FDEAA9}" dt="2024-02-10T19:35:16.736" v="664" actId="1076"/>
          <ac:spMkLst>
            <pc:docMk/>
            <pc:sldMk cId="3415613029" sldId="536"/>
            <ac:spMk id="24" creationId="{00000000-0000-0000-0000-000000000000}"/>
          </ac:spMkLst>
        </pc:spChg>
      </pc:sldChg>
      <pc:sldChg chg="ord">
        <pc:chgData name="Ashraf Alraie" userId="1dfc2808-a7c6-4a5e-a0f4-75990d76e384" providerId="ADAL" clId="{F0E42B0D-94E4-40AD-A29A-343A35FDEAA9}" dt="2024-02-10T18:29:36.320" v="312"/>
        <pc:sldMkLst>
          <pc:docMk/>
          <pc:sldMk cId="1529613239" sldId="537"/>
        </pc:sldMkLst>
      </pc:sldChg>
      <pc:sldChg chg="del">
        <pc:chgData name="Ashraf Alraie" userId="1dfc2808-a7c6-4a5e-a0f4-75990d76e384" providerId="ADAL" clId="{F0E42B0D-94E4-40AD-A29A-343A35FDEAA9}" dt="2024-02-10T19:04:52.448" v="363" actId="2696"/>
        <pc:sldMkLst>
          <pc:docMk/>
          <pc:sldMk cId="2720001638" sldId="538"/>
        </pc:sldMkLst>
      </pc:sldChg>
      <pc:sldChg chg="delSp add setBg delDesignElem">
        <pc:chgData name="Ashraf Alraie" userId="1dfc2808-a7c6-4a5e-a0f4-75990d76e384" providerId="ADAL" clId="{F0E42B0D-94E4-40AD-A29A-343A35FDEAA9}" dt="2024-02-10T19:04:57.357" v="365"/>
        <pc:sldMkLst>
          <pc:docMk/>
          <pc:sldMk cId="3667366067" sldId="538"/>
        </pc:sldMkLst>
        <pc:spChg chg="del">
          <ac:chgData name="Ashraf Alraie" userId="1dfc2808-a7c6-4a5e-a0f4-75990d76e384" providerId="ADAL" clId="{F0E42B0D-94E4-40AD-A29A-343A35FDEAA9}" dt="2024-02-10T19:04:57.357" v="365"/>
          <ac:spMkLst>
            <pc:docMk/>
            <pc:sldMk cId="3667366067" sldId="538"/>
            <ac:spMk id="3089" creationId="{F585CFF1-94B0-41EA-5C9D-46D650A3F564}"/>
          </ac:spMkLst>
        </pc:spChg>
        <pc:spChg chg="del">
          <ac:chgData name="Ashraf Alraie" userId="1dfc2808-a7c6-4a5e-a0f4-75990d76e384" providerId="ADAL" clId="{F0E42B0D-94E4-40AD-A29A-343A35FDEAA9}" dt="2024-02-10T19:04:57.357" v="365"/>
          <ac:spMkLst>
            <pc:docMk/>
            <pc:sldMk cId="3667366067" sldId="538"/>
            <ac:spMk id="3090" creationId="{56949217-6046-803F-D1D0-5599CE932C34}"/>
          </ac:spMkLst>
        </pc:spChg>
        <pc:spChg chg="del">
          <ac:chgData name="Ashraf Alraie" userId="1dfc2808-a7c6-4a5e-a0f4-75990d76e384" providerId="ADAL" clId="{F0E42B0D-94E4-40AD-A29A-343A35FDEAA9}" dt="2024-02-10T19:04:57.357" v="365"/>
          <ac:spMkLst>
            <pc:docMk/>
            <pc:sldMk cId="3667366067" sldId="538"/>
            <ac:spMk id="3091" creationId="{94452FBC-7800-2B86-6EA3-D68868250220}"/>
          </ac:spMkLst>
        </pc:spChg>
        <pc:spChg chg="del">
          <ac:chgData name="Ashraf Alraie" userId="1dfc2808-a7c6-4a5e-a0f4-75990d76e384" providerId="ADAL" clId="{F0E42B0D-94E4-40AD-A29A-343A35FDEAA9}" dt="2024-02-10T19:04:57.357" v="365"/>
          <ac:spMkLst>
            <pc:docMk/>
            <pc:sldMk cId="3667366067" sldId="538"/>
            <ac:spMk id="3092" creationId="{F4F7D555-AA14-A62B-17C2-4F9A8B767978}"/>
          </ac:spMkLst>
        </pc:spChg>
      </pc:sldChg>
      <pc:sldChg chg="delSp modSp mod">
        <pc:chgData name="Ashraf Alraie" userId="1dfc2808-a7c6-4a5e-a0f4-75990d76e384" providerId="ADAL" clId="{F0E42B0D-94E4-40AD-A29A-343A35FDEAA9}" dt="2024-02-10T18:04:37.090" v="118" actId="478"/>
        <pc:sldMkLst>
          <pc:docMk/>
          <pc:sldMk cId="3735994114" sldId="539"/>
        </pc:sldMkLst>
        <pc:spChg chg="del">
          <ac:chgData name="Ashraf Alraie" userId="1dfc2808-a7c6-4a5e-a0f4-75990d76e384" providerId="ADAL" clId="{F0E42B0D-94E4-40AD-A29A-343A35FDEAA9}" dt="2024-02-10T18:04:37.090" v="118" actId="478"/>
          <ac:spMkLst>
            <pc:docMk/>
            <pc:sldMk cId="3735994114" sldId="539"/>
            <ac:spMk id="25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8:04:34.671" v="117" actId="207"/>
          <ac:spMkLst>
            <pc:docMk/>
            <pc:sldMk cId="3735994114" sldId="539"/>
            <ac:spMk id="31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7:52:59.678" v="6"/>
          <ac:spMkLst>
            <pc:docMk/>
            <pc:sldMk cId="3735994114" sldId="539"/>
            <ac:spMk id="34" creationId="{00000000-0000-0000-0000-000000000000}"/>
          </ac:spMkLst>
        </pc:spChg>
      </pc:sldChg>
      <pc:sldChg chg="modSp del mod">
        <pc:chgData name="Ashraf Alraie" userId="1dfc2808-a7c6-4a5e-a0f4-75990d76e384" providerId="ADAL" clId="{F0E42B0D-94E4-40AD-A29A-343A35FDEAA9}" dt="2024-02-10T19:35:43.356" v="667" actId="47"/>
        <pc:sldMkLst>
          <pc:docMk/>
          <pc:sldMk cId="3948953770" sldId="540"/>
        </pc:sldMkLst>
        <pc:spChg chg="mod">
          <ac:chgData name="Ashraf Alraie" userId="1dfc2808-a7c6-4a5e-a0f4-75990d76e384" providerId="ADAL" clId="{F0E42B0D-94E4-40AD-A29A-343A35FDEAA9}" dt="2024-02-10T17:53:51.486" v="13"/>
          <ac:spMkLst>
            <pc:docMk/>
            <pc:sldMk cId="3948953770" sldId="540"/>
            <ac:spMk id="43" creationId="{00000000-0000-0000-0000-000000000000}"/>
          </ac:spMkLst>
        </pc:spChg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1284265097" sldId="541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4116795575" sldId="542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3864698668" sldId="543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2221961956" sldId="544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2261231216" sldId="545"/>
        </pc:sldMkLst>
      </pc:sldChg>
      <pc:sldChg chg="modSp del mod">
        <pc:chgData name="Ashraf Alraie" userId="1dfc2808-a7c6-4a5e-a0f4-75990d76e384" providerId="ADAL" clId="{F0E42B0D-94E4-40AD-A29A-343A35FDEAA9}" dt="2024-02-10T19:35:43.356" v="667" actId="47"/>
        <pc:sldMkLst>
          <pc:docMk/>
          <pc:sldMk cId="3886274490" sldId="546"/>
        </pc:sldMkLst>
        <pc:spChg chg="mod">
          <ac:chgData name="Ashraf Alraie" userId="1dfc2808-a7c6-4a5e-a0f4-75990d76e384" providerId="ADAL" clId="{F0E42B0D-94E4-40AD-A29A-343A35FDEAA9}" dt="2024-02-10T17:54:00.449" v="14"/>
          <ac:spMkLst>
            <pc:docMk/>
            <pc:sldMk cId="3886274490" sldId="546"/>
            <ac:spMk id="43" creationId="{00000000-0000-0000-0000-000000000000}"/>
          </ac:spMkLst>
        </pc:spChg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2915790956" sldId="547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403846212" sldId="552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1161013103" sldId="553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865656332" sldId="554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1941087753" sldId="555"/>
        </pc:sldMkLst>
      </pc:sldChg>
      <pc:sldChg chg="del">
        <pc:chgData name="Ashraf Alraie" userId="1dfc2808-a7c6-4a5e-a0f4-75990d76e384" providerId="ADAL" clId="{F0E42B0D-94E4-40AD-A29A-343A35FDEAA9}" dt="2024-02-10T19:35:43.356" v="667" actId="47"/>
        <pc:sldMkLst>
          <pc:docMk/>
          <pc:sldMk cId="2112708014" sldId="556"/>
        </pc:sldMkLst>
      </pc:sldChg>
      <pc:sldChg chg="modSp mod">
        <pc:chgData name="Ashraf Alraie" userId="1dfc2808-a7c6-4a5e-a0f4-75990d76e384" providerId="ADAL" clId="{F0E42B0D-94E4-40AD-A29A-343A35FDEAA9}" dt="2024-02-10T19:36:29.548" v="674" actId="1076"/>
        <pc:sldMkLst>
          <pc:docMk/>
          <pc:sldMk cId="2066495990" sldId="557"/>
        </pc:sldMkLst>
        <pc:spChg chg="mod">
          <ac:chgData name="Ashraf Alraie" userId="1dfc2808-a7c6-4a5e-a0f4-75990d76e384" providerId="ADAL" clId="{F0E42B0D-94E4-40AD-A29A-343A35FDEAA9}" dt="2024-02-10T19:36:29.548" v="674" actId="1076"/>
          <ac:spMkLst>
            <pc:docMk/>
            <pc:sldMk cId="2066495990" sldId="557"/>
            <ac:spMk id="24" creationId="{00000000-0000-0000-0000-000000000000}"/>
          </ac:spMkLst>
        </pc:spChg>
        <pc:spChg chg="mod">
          <ac:chgData name="Ashraf Alraie" userId="1dfc2808-a7c6-4a5e-a0f4-75990d76e384" providerId="ADAL" clId="{F0E42B0D-94E4-40AD-A29A-343A35FDEAA9}" dt="2024-02-10T19:36:25.496" v="673" actId="1076"/>
          <ac:spMkLst>
            <pc:docMk/>
            <pc:sldMk cId="2066495990" sldId="557"/>
            <ac:spMk id="25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7:55:30.983" v="26" actId="207"/>
        <pc:sldMkLst>
          <pc:docMk/>
          <pc:sldMk cId="3933325587" sldId="558"/>
        </pc:sldMkLst>
        <pc:spChg chg="mod">
          <ac:chgData name="Ashraf Alraie" userId="1dfc2808-a7c6-4a5e-a0f4-75990d76e384" providerId="ADAL" clId="{F0E42B0D-94E4-40AD-A29A-343A35FDEAA9}" dt="2024-02-10T17:55:30.983" v="26" actId="207"/>
          <ac:spMkLst>
            <pc:docMk/>
            <pc:sldMk cId="3933325587" sldId="558"/>
            <ac:spMk id="24" creationId="{00000000-0000-0000-0000-000000000000}"/>
          </ac:spMkLst>
        </pc:spChg>
      </pc:sldChg>
      <pc:sldChg chg="modSp mod">
        <pc:chgData name="Ashraf Alraie" userId="1dfc2808-a7c6-4a5e-a0f4-75990d76e384" providerId="ADAL" clId="{F0E42B0D-94E4-40AD-A29A-343A35FDEAA9}" dt="2024-02-10T17:52:18.676" v="0" actId="20577"/>
        <pc:sldMkLst>
          <pc:docMk/>
          <pc:sldMk cId="0" sldId="559"/>
        </pc:sldMkLst>
        <pc:spChg chg="mod">
          <ac:chgData name="Ashraf Alraie" userId="1dfc2808-a7c6-4a5e-a0f4-75990d76e384" providerId="ADAL" clId="{F0E42B0D-94E4-40AD-A29A-343A35FDEAA9}" dt="2024-02-10T17:52:18.676" v="0" actId="20577"/>
          <ac:spMkLst>
            <pc:docMk/>
            <pc:sldMk cId="0" sldId="559"/>
            <ac:spMk id="10" creationId="{00000000-0000-0000-0000-000000000000}"/>
          </ac:spMkLst>
        </pc:spChg>
      </pc:sldChg>
      <pc:sldChg chg="add del">
        <pc:chgData name="Ashraf Alraie" userId="1dfc2808-a7c6-4a5e-a0f4-75990d76e384" providerId="ADAL" clId="{F0E42B0D-94E4-40AD-A29A-343A35FDEAA9}" dt="2024-02-10T17:54:19.333" v="16" actId="2890"/>
        <pc:sldMkLst>
          <pc:docMk/>
          <pc:sldMk cId="2717778133" sldId="560"/>
        </pc:sldMkLst>
      </pc:sldChg>
      <pc:sldChg chg="modSp add mod">
        <pc:chgData name="Ashraf Alraie" userId="1dfc2808-a7c6-4a5e-a0f4-75990d76e384" providerId="ADAL" clId="{F0E42B0D-94E4-40AD-A29A-343A35FDEAA9}" dt="2024-02-10T18:06:42.316" v="151" actId="1076"/>
        <pc:sldMkLst>
          <pc:docMk/>
          <pc:sldMk cId="4045908792" sldId="560"/>
        </pc:sldMkLst>
        <pc:spChg chg="mod">
          <ac:chgData name="Ashraf Alraie" userId="1dfc2808-a7c6-4a5e-a0f4-75990d76e384" providerId="ADAL" clId="{F0E42B0D-94E4-40AD-A29A-343A35FDEAA9}" dt="2024-02-10T18:06:42.316" v="151" actId="1076"/>
          <ac:spMkLst>
            <pc:docMk/>
            <pc:sldMk cId="4045908792" sldId="560"/>
            <ac:spMk id="31" creationId="{895028E9-BB35-2DC9-68C1-676F711A6A72}"/>
          </ac:spMkLst>
        </pc:spChg>
      </pc:sldChg>
      <pc:sldChg chg="modSp add mod">
        <pc:chgData name="Ashraf Alraie" userId="1dfc2808-a7c6-4a5e-a0f4-75990d76e384" providerId="ADAL" clId="{F0E42B0D-94E4-40AD-A29A-343A35FDEAA9}" dt="2024-02-10T18:17:26.759" v="267" actId="2710"/>
        <pc:sldMkLst>
          <pc:docMk/>
          <pc:sldMk cId="1312021545" sldId="561"/>
        </pc:sldMkLst>
        <pc:spChg chg="mod">
          <ac:chgData name="Ashraf Alraie" userId="1dfc2808-a7c6-4a5e-a0f4-75990d76e384" providerId="ADAL" clId="{F0E42B0D-94E4-40AD-A29A-343A35FDEAA9}" dt="2024-02-10T18:17:26.759" v="267" actId="2710"/>
          <ac:spMkLst>
            <pc:docMk/>
            <pc:sldMk cId="1312021545" sldId="561"/>
            <ac:spMk id="24" creationId="{ED73F9DF-73EC-7615-67E3-39AEEE452C18}"/>
          </ac:spMkLst>
        </pc:spChg>
      </pc:sldChg>
      <pc:sldChg chg="modSp add mod">
        <pc:chgData name="Ashraf Alraie" userId="1dfc2808-a7c6-4a5e-a0f4-75990d76e384" providerId="ADAL" clId="{F0E42B0D-94E4-40AD-A29A-343A35FDEAA9}" dt="2024-02-10T18:19:00.939" v="270" actId="1076"/>
        <pc:sldMkLst>
          <pc:docMk/>
          <pc:sldMk cId="2644154802" sldId="562"/>
        </pc:sldMkLst>
        <pc:spChg chg="mod">
          <ac:chgData name="Ashraf Alraie" userId="1dfc2808-a7c6-4a5e-a0f4-75990d76e384" providerId="ADAL" clId="{F0E42B0D-94E4-40AD-A29A-343A35FDEAA9}" dt="2024-02-10T18:19:00.939" v="270" actId="1076"/>
          <ac:spMkLst>
            <pc:docMk/>
            <pc:sldMk cId="2644154802" sldId="562"/>
            <ac:spMk id="24" creationId="{C62C7229-BB4C-43E7-2398-12E9873DAA07}"/>
          </ac:spMkLst>
        </pc:spChg>
      </pc:sldChg>
      <pc:sldChg chg="modSp add mod">
        <pc:chgData name="Ashraf Alraie" userId="1dfc2808-a7c6-4a5e-a0f4-75990d76e384" providerId="ADAL" clId="{F0E42B0D-94E4-40AD-A29A-343A35FDEAA9}" dt="2024-02-10T18:20:30.408" v="274" actId="2710"/>
        <pc:sldMkLst>
          <pc:docMk/>
          <pc:sldMk cId="2013794167" sldId="563"/>
        </pc:sldMkLst>
        <pc:spChg chg="mod">
          <ac:chgData name="Ashraf Alraie" userId="1dfc2808-a7c6-4a5e-a0f4-75990d76e384" providerId="ADAL" clId="{F0E42B0D-94E4-40AD-A29A-343A35FDEAA9}" dt="2024-02-10T18:20:30.408" v="274" actId="2710"/>
          <ac:spMkLst>
            <pc:docMk/>
            <pc:sldMk cId="2013794167" sldId="563"/>
            <ac:spMk id="24" creationId="{7809A302-A21A-0F9C-90DD-E46E760F3A7E}"/>
          </ac:spMkLst>
        </pc:spChg>
      </pc:sldChg>
      <pc:sldChg chg="modSp add mod">
        <pc:chgData name="Ashraf Alraie" userId="1dfc2808-a7c6-4a5e-a0f4-75990d76e384" providerId="ADAL" clId="{F0E42B0D-94E4-40AD-A29A-343A35FDEAA9}" dt="2024-02-10T18:21:56.046" v="283" actId="14100"/>
        <pc:sldMkLst>
          <pc:docMk/>
          <pc:sldMk cId="2900539474" sldId="564"/>
        </pc:sldMkLst>
        <pc:spChg chg="mod">
          <ac:chgData name="Ashraf Alraie" userId="1dfc2808-a7c6-4a5e-a0f4-75990d76e384" providerId="ADAL" clId="{F0E42B0D-94E4-40AD-A29A-343A35FDEAA9}" dt="2024-02-10T18:21:56.046" v="283" actId="14100"/>
          <ac:spMkLst>
            <pc:docMk/>
            <pc:sldMk cId="2900539474" sldId="564"/>
            <ac:spMk id="31" creationId="{125B198A-F51E-CF19-A176-C665895F61DC}"/>
          </ac:spMkLst>
        </pc:spChg>
      </pc:sldChg>
      <pc:sldChg chg="modSp add mod">
        <pc:chgData name="Ashraf Alraie" userId="1dfc2808-a7c6-4a5e-a0f4-75990d76e384" providerId="ADAL" clId="{F0E42B0D-94E4-40AD-A29A-343A35FDEAA9}" dt="2024-02-10T18:23:11.948" v="291" actId="20577"/>
        <pc:sldMkLst>
          <pc:docMk/>
          <pc:sldMk cId="3638750569" sldId="565"/>
        </pc:sldMkLst>
        <pc:spChg chg="mod">
          <ac:chgData name="Ashraf Alraie" userId="1dfc2808-a7c6-4a5e-a0f4-75990d76e384" providerId="ADAL" clId="{F0E42B0D-94E4-40AD-A29A-343A35FDEAA9}" dt="2024-02-10T18:23:11.948" v="291" actId="20577"/>
          <ac:spMkLst>
            <pc:docMk/>
            <pc:sldMk cId="3638750569" sldId="565"/>
            <ac:spMk id="24" creationId="{00592BC2-423D-25BC-0B36-34F2B6823DD6}"/>
          </ac:spMkLst>
        </pc:spChg>
      </pc:sldChg>
      <pc:sldChg chg="add del">
        <pc:chgData name="Ashraf Alraie" userId="1dfc2808-a7c6-4a5e-a0f4-75990d76e384" providerId="ADAL" clId="{F0E42B0D-94E4-40AD-A29A-343A35FDEAA9}" dt="2024-02-10T18:22:40.938" v="286"/>
        <pc:sldMkLst>
          <pc:docMk/>
          <pc:sldMk cId="2573072528" sldId="566"/>
        </pc:sldMkLst>
      </pc:sldChg>
      <pc:sldChg chg="modSp add mod">
        <pc:chgData name="Ashraf Alraie" userId="1dfc2808-a7c6-4a5e-a0f4-75990d76e384" providerId="ADAL" clId="{F0E42B0D-94E4-40AD-A29A-343A35FDEAA9}" dt="2024-02-10T18:24:28.782" v="298" actId="113"/>
        <pc:sldMkLst>
          <pc:docMk/>
          <pc:sldMk cId="3035970619" sldId="566"/>
        </pc:sldMkLst>
        <pc:spChg chg="mod">
          <ac:chgData name="Ashraf Alraie" userId="1dfc2808-a7c6-4a5e-a0f4-75990d76e384" providerId="ADAL" clId="{F0E42B0D-94E4-40AD-A29A-343A35FDEAA9}" dt="2024-02-10T18:24:28.782" v="298" actId="113"/>
          <ac:spMkLst>
            <pc:docMk/>
            <pc:sldMk cId="3035970619" sldId="566"/>
            <ac:spMk id="24" creationId="{D5FC5FEC-6EDC-4CF2-13DF-015382E73683}"/>
          </ac:spMkLst>
        </pc:spChg>
      </pc:sldChg>
      <pc:sldChg chg="modSp add mod">
        <pc:chgData name="Ashraf Alraie" userId="1dfc2808-a7c6-4a5e-a0f4-75990d76e384" providerId="ADAL" clId="{F0E42B0D-94E4-40AD-A29A-343A35FDEAA9}" dt="2024-02-10T18:25:57.813" v="300"/>
        <pc:sldMkLst>
          <pc:docMk/>
          <pc:sldMk cId="2305530873" sldId="567"/>
        </pc:sldMkLst>
        <pc:spChg chg="mod">
          <ac:chgData name="Ashraf Alraie" userId="1dfc2808-a7c6-4a5e-a0f4-75990d76e384" providerId="ADAL" clId="{F0E42B0D-94E4-40AD-A29A-343A35FDEAA9}" dt="2024-02-10T18:25:57.813" v="300"/>
          <ac:spMkLst>
            <pc:docMk/>
            <pc:sldMk cId="2305530873" sldId="567"/>
            <ac:spMk id="24" creationId="{AAF08587-D040-2E72-5ECB-E9B777368D4C}"/>
          </ac:spMkLst>
        </pc:spChg>
      </pc:sldChg>
      <pc:sldChg chg="modSp add mod">
        <pc:chgData name="Ashraf Alraie" userId="1dfc2808-a7c6-4a5e-a0f4-75990d76e384" providerId="ADAL" clId="{F0E42B0D-94E4-40AD-A29A-343A35FDEAA9}" dt="2024-02-10T18:28:28.485" v="307" actId="1076"/>
        <pc:sldMkLst>
          <pc:docMk/>
          <pc:sldMk cId="272971106" sldId="568"/>
        </pc:sldMkLst>
        <pc:spChg chg="mod">
          <ac:chgData name="Ashraf Alraie" userId="1dfc2808-a7c6-4a5e-a0f4-75990d76e384" providerId="ADAL" clId="{F0E42B0D-94E4-40AD-A29A-343A35FDEAA9}" dt="2024-02-10T18:28:28.485" v="307" actId="1076"/>
          <ac:spMkLst>
            <pc:docMk/>
            <pc:sldMk cId="272971106" sldId="568"/>
            <ac:spMk id="31" creationId="{6BBE37F2-D492-DB9B-A8F4-FC7940D14AA8}"/>
          </ac:spMkLst>
        </pc:spChg>
      </pc:sldChg>
      <pc:sldChg chg="modSp add mod">
        <pc:chgData name="Ashraf Alraie" userId="1dfc2808-a7c6-4a5e-a0f4-75990d76e384" providerId="ADAL" clId="{F0E42B0D-94E4-40AD-A29A-343A35FDEAA9}" dt="2024-02-10T18:29:14.454" v="310" actId="1076"/>
        <pc:sldMkLst>
          <pc:docMk/>
          <pc:sldMk cId="3277042263" sldId="569"/>
        </pc:sldMkLst>
        <pc:spChg chg="mod">
          <ac:chgData name="Ashraf Alraie" userId="1dfc2808-a7c6-4a5e-a0f4-75990d76e384" providerId="ADAL" clId="{F0E42B0D-94E4-40AD-A29A-343A35FDEAA9}" dt="2024-02-10T18:29:14.454" v="310" actId="1076"/>
          <ac:spMkLst>
            <pc:docMk/>
            <pc:sldMk cId="3277042263" sldId="569"/>
            <ac:spMk id="31" creationId="{DD0CF830-7BDB-26F8-4CDA-A986F18BA6E5}"/>
          </ac:spMkLst>
        </pc:spChg>
      </pc:sldChg>
      <pc:sldChg chg="modSp add mod">
        <pc:chgData name="Ashraf Alraie" userId="1dfc2808-a7c6-4a5e-a0f4-75990d76e384" providerId="ADAL" clId="{F0E42B0D-94E4-40AD-A29A-343A35FDEAA9}" dt="2024-02-10T18:32:45.702" v="320" actId="1076"/>
        <pc:sldMkLst>
          <pc:docMk/>
          <pc:sldMk cId="854396564" sldId="570"/>
        </pc:sldMkLst>
        <pc:spChg chg="mod">
          <ac:chgData name="Ashraf Alraie" userId="1dfc2808-a7c6-4a5e-a0f4-75990d76e384" providerId="ADAL" clId="{F0E42B0D-94E4-40AD-A29A-343A35FDEAA9}" dt="2024-02-10T18:32:45.702" v="320" actId="1076"/>
          <ac:spMkLst>
            <pc:docMk/>
            <pc:sldMk cId="854396564" sldId="570"/>
            <ac:spMk id="31" creationId="{0B4968F8-233E-304D-5F59-EA51113834EE}"/>
          </ac:spMkLst>
        </pc:spChg>
      </pc:sldChg>
      <pc:sldChg chg="modSp add mod">
        <pc:chgData name="Ashraf Alraie" userId="1dfc2808-a7c6-4a5e-a0f4-75990d76e384" providerId="ADAL" clId="{F0E42B0D-94E4-40AD-A29A-343A35FDEAA9}" dt="2024-02-10T18:33:25.319" v="325" actId="14100"/>
        <pc:sldMkLst>
          <pc:docMk/>
          <pc:sldMk cId="480828695" sldId="571"/>
        </pc:sldMkLst>
        <pc:spChg chg="mod">
          <ac:chgData name="Ashraf Alraie" userId="1dfc2808-a7c6-4a5e-a0f4-75990d76e384" providerId="ADAL" clId="{F0E42B0D-94E4-40AD-A29A-343A35FDEAA9}" dt="2024-02-10T18:33:25.319" v="325" actId="14100"/>
          <ac:spMkLst>
            <pc:docMk/>
            <pc:sldMk cId="480828695" sldId="571"/>
            <ac:spMk id="31" creationId="{B28AC75F-B2B4-849C-6DFD-EE02DEF9DAA0}"/>
          </ac:spMkLst>
        </pc:spChg>
      </pc:sldChg>
      <pc:sldChg chg="add">
        <pc:chgData name="Ashraf Alraie" userId="1dfc2808-a7c6-4a5e-a0f4-75990d76e384" providerId="ADAL" clId="{F0E42B0D-94E4-40AD-A29A-343A35FDEAA9}" dt="2024-02-10T19:02:32.256" v="348"/>
        <pc:sldMkLst>
          <pc:docMk/>
          <pc:sldMk cId="3626619961" sldId="572"/>
        </pc:sldMkLst>
      </pc:sldChg>
      <pc:sldChg chg="modSp add mod">
        <pc:chgData name="Ashraf Alraie" userId="1dfc2808-a7c6-4a5e-a0f4-75990d76e384" providerId="ADAL" clId="{F0E42B0D-94E4-40AD-A29A-343A35FDEAA9}" dt="2024-02-10T19:05:50.550" v="371" actId="1076"/>
        <pc:sldMkLst>
          <pc:docMk/>
          <pc:sldMk cId="3035421508" sldId="573"/>
        </pc:sldMkLst>
        <pc:spChg chg="mod">
          <ac:chgData name="Ashraf Alraie" userId="1dfc2808-a7c6-4a5e-a0f4-75990d76e384" providerId="ADAL" clId="{F0E42B0D-94E4-40AD-A29A-343A35FDEAA9}" dt="2024-02-10T19:05:50.550" v="371" actId="1076"/>
          <ac:spMkLst>
            <pc:docMk/>
            <pc:sldMk cId="3035421508" sldId="573"/>
            <ac:spMk id="6" creationId="{6E07906B-3969-DB30-02C4-66B78692F373}"/>
          </ac:spMkLst>
        </pc:spChg>
      </pc:sldChg>
      <pc:sldChg chg="modSp add mod">
        <pc:chgData name="Ashraf Alraie" userId="1dfc2808-a7c6-4a5e-a0f4-75990d76e384" providerId="ADAL" clId="{F0E42B0D-94E4-40AD-A29A-343A35FDEAA9}" dt="2024-02-10T19:18:37.450" v="389" actId="1076"/>
        <pc:sldMkLst>
          <pc:docMk/>
          <pc:sldMk cId="1342360414" sldId="574"/>
        </pc:sldMkLst>
        <pc:spChg chg="mod">
          <ac:chgData name="Ashraf Alraie" userId="1dfc2808-a7c6-4a5e-a0f4-75990d76e384" providerId="ADAL" clId="{F0E42B0D-94E4-40AD-A29A-343A35FDEAA9}" dt="2024-02-10T19:18:37.450" v="389" actId="1076"/>
          <ac:spMkLst>
            <pc:docMk/>
            <pc:sldMk cId="1342360414" sldId="574"/>
            <ac:spMk id="31" creationId="{5F527513-5969-6A10-75E7-CDBE9DCF1A34}"/>
          </ac:spMkLst>
        </pc:spChg>
      </pc:sldChg>
      <pc:sldChg chg="modSp add mod">
        <pc:chgData name="Ashraf Alraie" userId="1dfc2808-a7c6-4a5e-a0f4-75990d76e384" providerId="ADAL" clId="{F0E42B0D-94E4-40AD-A29A-343A35FDEAA9}" dt="2024-02-10T19:21:57.165" v="400" actId="14100"/>
        <pc:sldMkLst>
          <pc:docMk/>
          <pc:sldMk cId="2926896244" sldId="575"/>
        </pc:sldMkLst>
        <pc:spChg chg="mod">
          <ac:chgData name="Ashraf Alraie" userId="1dfc2808-a7c6-4a5e-a0f4-75990d76e384" providerId="ADAL" clId="{F0E42B0D-94E4-40AD-A29A-343A35FDEAA9}" dt="2024-02-10T19:21:57.165" v="400" actId="14100"/>
          <ac:spMkLst>
            <pc:docMk/>
            <pc:sldMk cId="2926896244" sldId="575"/>
            <ac:spMk id="31" creationId="{6393EF3E-BD3B-96C2-A8EB-BAD38473EB60}"/>
          </ac:spMkLst>
        </pc:spChg>
      </pc:sldChg>
      <pc:sldChg chg="modSp add mod">
        <pc:chgData name="Ashraf Alraie" userId="1dfc2808-a7c6-4a5e-a0f4-75990d76e384" providerId="ADAL" clId="{F0E42B0D-94E4-40AD-A29A-343A35FDEAA9}" dt="2024-02-10T19:23:25.776" v="412" actId="1076"/>
        <pc:sldMkLst>
          <pc:docMk/>
          <pc:sldMk cId="803290268" sldId="576"/>
        </pc:sldMkLst>
        <pc:spChg chg="mod">
          <ac:chgData name="Ashraf Alraie" userId="1dfc2808-a7c6-4a5e-a0f4-75990d76e384" providerId="ADAL" clId="{F0E42B0D-94E4-40AD-A29A-343A35FDEAA9}" dt="2024-02-10T19:23:25.776" v="412" actId="1076"/>
          <ac:spMkLst>
            <pc:docMk/>
            <pc:sldMk cId="803290268" sldId="576"/>
            <ac:spMk id="31" creationId="{E6BEC02B-AEF2-4D3B-6D88-B192C44E4C8A}"/>
          </ac:spMkLst>
        </pc:spChg>
      </pc:sldChg>
      <pc:sldChg chg="modSp add mod">
        <pc:chgData name="Ashraf Alraie" userId="1dfc2808-a7c6-4a5e-a0f4-75990d76e384" providerId="ADAL" clId="{F0E42B0D-94E4-40AD-A29A-343A35FDEAA9}" dt="2024-02-10T19:23:31.536" v="413" actId="1076"/>
        <pc:sldMkLst>
          <pc:docMk/>
          <pc:sldMk cId="3919874874" sldId="577"/>
        </pc:sldMkLst>
        <pc:spChg chg="mod">
          <ac:chgData name="Ashraf Alraie" userId="1dfc2808-a7c6-4a5e-a0f4-75990d76e384" providerId="ADAL" clId="{F0E42B0D-94E4-40AD-A29A-343A35FDEAA9}" dt="2024-02-10T19:23:31.536" v="413" actId="1076"/>
          <ac:spMkLst>
            <pc:docMk/>
            <pc:sldMk cId="3919874874" sldId="577"/>
            <ac:spMk id="31" creationId="{5928EE57-F334-C32F-F3DB-3C00F0B934FC}"/>
          </ac:spMkLst>
        </pc:spChg>
      </pc:sldChg>
      <pc:sldChg chg="new del">
        <pc:chgData name="Ashraf Alraie" userId="1dfc2808-a7c6-4a5e-a0f4-75990d76e384" providerId="ADAL" clId="{F0E42B0D-94E4-40AD-A29A-343A35FDEAA9}" dt="2024-02-10T19:35:35.134" v="666" actId="680"/>
        <pc:sldMkLst>
          <pc:docMk/>
          <pc:sldMk cId="2153502876" sldId="5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4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04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756FA-C2D4-5E72-A8A4-F7E68C8E5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6D2EE-5663-4F77-65E1-37CE8A1FE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D7303-5214-764B-1AC9-8D286E276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4921C-515D-A5A9-7F8C-29335AAF9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8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756FA-C2D4-5E72-A8A4-F7E68C8E5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6D2EE-5663-4F77-65E1-37CE8A1FE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D7303-5214-764B-1AC9-8D286E276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4921C-515D-A5A9-7F8C-29335AAF9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95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756FA-C2D4-5E72-A8A4-F7E68C8E5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6D2EE-5663-4F77-65E1-37CE8A1FE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D7303-5214-764B-1AC9-8D286E276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4921C-515D-A5A9-7F8C-29335AAF9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50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756FA-C2D4-5E72-A8A4-F7E68C8E5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6D2EE-5663-4F77-65E1-37CE8A1FE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D7303-5214-764B-1AC9-8D286E276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4921C-515D-A5A9-7F8C-29335AAF9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732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756FA-C2D4-5E72-A8A4-F7E68C8E5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6D2EE-5663-4F77-65E1-37CE8A1FE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D7303-5214-764B-1AC9-8D286E276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4921C-515D-A5A9-7F8C-29335AAF96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8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0DBE0-E646-9E53-3143-42F2B228E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8B8791-A987-2A7C-67AE-11B88B9E78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60109-E815-F565-8F42-37807F1D4F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878F49-99DF-7486-9B3B-A080D657A8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158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E6F7A-796B-27A5-AFEA-06AE284BD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0D4978-6CE8-94E5-0067-3D1D1CCFF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EA2822-E6E8-09AF-BBFD-67C9A99A55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83C9C2-C6BD-2C6B-153A-372C785E4D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70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BDE5F-C667-E3B1-C9F1-8270D6837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7C3B8D-6622-1D75-86A7-AB0126474E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925BD1-C14A-9716-C764-448317D8EA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F77F4-6FE1-90E6-2169-510E86B724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081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ABDF2-DAB6-EF89-F598-9FD25FE7D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2E166-73AD-CCE0-2C24-707A77A497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17E516-56E1-2488-C330-6EA72E256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5ED47-FF31-BBDF-C323-A3CFB39B2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616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ABDF2-DAB6-EF89-F598-9FD25FE7D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2E166-73AD-CCE0-2C24-707A77A497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17E516-56E1-2488-C330-6EA72E256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5ED47-FF31-BBDF-C323-A3CFB39B2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21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ABDF2-DAB6-EF89-F598-9FD25FE7D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2E166-73AD-CCE0-2C24-707A77A497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17E516-56E1-2488-C330-6EA72E256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5ED47-FF31-BBDF-C323-A3CFB39B2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868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3014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689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931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175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270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530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209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4822-8DFF-1D70-EF81-F8EE0225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3575C3-6AE7-8BA4-2ED4-6534B2757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661C-E6E0-3B08-2294-3DE5BBFF3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A08FB-C18F-22E3-0D19-872F4E5E8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5218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BAC43-029C-A145-5A3E-2E2D37C8C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625AD-7403-AC22-01DD-34055B674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745F2D-43DE-7D34-381A-1664F16A5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F6C3E-8852-0C8A-668D-267F16DB74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3513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BAC43-029C-A145-5A3E-2E2D37C8C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625AD-7403-AC22-01DD-34055B674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745F2D-43DE-7D34-381A-1664F16A5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F6C3E-8852-0C8A-668D-267F16DB74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894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BAC43-029C-A145-5A3E-2E2D37C8C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625AD-7403-AC22-01DD-34055B674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745F2D-43DE-7D34-381A-1664F16A5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F6C3E-8852-0C8A-668D-267F16DB74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7377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639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013945" y="4103589"/>
            <a:ext cx="1962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مدرس المادة</a:t>
            </a:r>
          </a:p>
          <a:p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د. أشرف الراعي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13946" y="3075057"/>
            <a:ext cx="19623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Digital Proof</a:t>
            </a:r>
          </a:p>
          <a:p>
            <a:r>
              <a:rPr lang="ar-AE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الإثبات الرقمي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AE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1762" y="4958234"/>
            <a:ext cx="381707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800" b="1" dirty="0">
                <a:solidFill>
                  <a:srgbClr val="111111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LAW637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ar-AE" sz="2000" b="1" dirty="0">
                <a:latin typeface="Alexandria" charset="0"/>
                <a:cs typeface="Alexandria" charset="0"/>
              </a:rPr>
              <a:t>الماجستير في القانون الرقمي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0"/>
    </mc:Choice>
    <mc:Fallback xmlns="">
      <p:transition spd="slow" advTm="43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1840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Digital Proof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AE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Ashraf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Alrai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EA6902-6CFA-E903-CA07-CAFE1881BF48}"/>
              </a:ext>
            </a:extLst>
          </p:cNvPr>
          <p:cNvSpPr txBox="1"/>
          <p:nvPr/>
        </p:nvSpPr>
        <p:spPr>
          <a:xfrm>
            <a:off x="6686078" y="4918702"/>
            <a:ext cx="233980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>
                <a:solidFill>
                  <a:srgbClr val="111111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LAW637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Master of Digital law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26975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23976" y="2066538"/>
            <a:ext cx="8911848" cy="1975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" b="1" dirty="0">
                <a:latin typeface="Alexandria" charset="0"/>
                <a:cs typeface="Alexandria" charset="0"/>
              </a:rPr>
              <a:t>بداية، اسمحوا لي أن أ</a:t>
            </a:r>
            <a:r>
              <a:rPr lang="ar-AE" b="1" dirty="0">
                <a:latin typeface="Alexandria" charset="0"/>
                <a:cs typeface="Alexandria" charset="0"/>
              </a:rPr>
              <a:t>شير إلى</a:t>
            </a:r>
            <a:r>
              <a:rPr lang="ar" b="1" dirty="0">
                <a:latin typeface="Alexandria" charset="0"/>
                <a:cs typeface="Alexandria" charset="0"/>
              </a:rPr>
              <a:t> المواضيع التي ناقشناها في المحاضرة السابقة، وهي كما يلي:</a:t>
            </a:r>
          </a:p>
          <a:p>
            <a:pPr algn="just" rtl="1"/>
            <a:endParaRPr lang="en-US" b="1" i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المراقبة كبديل عن الحبس الاحتياطي.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4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التسجيل الصوتي.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4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التقاط الصورة</a:t>
            </a:r>
            <a:endParaRPr lang="ar-AE" sz="14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25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06809" y="1586519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76200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619792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79207" y="623951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426095"/>
            <a:ext cx="4994435" cy="2129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</a:pPr>
            <a:r>
              <a:rPr lang="en-US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ar-AE" sz="16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تعد الوسائل الرقمية بمثابة أدوات فنية تستخدم في أنظمة المعلومات التقنية، واستخدام الدليل الرقمي في الإثبات يمكن أن يترتب عليه العديد من الآثار، وتشمل بعضها:</a:t>
            </a:r>
          </a:p>
          <a:p>
            <a:pPr marL="0" marR="0" indent="360045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</a:pPr>
            <a:endParaRPr lang="en-US" sz="16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30099" y="579541"/>
            <a:ext cx="49373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الآثار المترتبة على استخدام الدليل الرقمي في الإثبات</a:t>
            </a:r>
          </a:p>
          <a:p>
            <a:pPr algn="r" rtl="1"/>
            <a:endParaRPr lang="ar-AE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821" y="769372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394" y="946156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BC340DB0-A9C3-C261-C501-0217BC4A1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43942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  <a:t>o </a:t>
            </a:r>
            <a:r>
              <a:rPr kumimoji="0" lang="ar-SA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  <a:cs typeface="Arial" panose="020B0604020202020204" pitchFamily="34" charset="0"/>
              </a:rPr>
              <a:t>الآثار المترتبة على استخدام الدليل الرقمي في الإثبات</a:t>
            </a:r>
            <a:endParaRPr kumimoji="0" lang="en-US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Söhne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6140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699596"/>
            <a:ext cx="10541000" cy="2370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سهولة الوصول والتوفير العالي: يمكن الوصول إلى الدليل الرقمي بسهولة عبر الإنترنت في أي وقت ومن أي مكان، مما يزيد من توفر البيانات والمعلومات ويسهل عملية البحث والوصول إلى الوثائق والمعلومات المطلوبة للإثبات.</a:t>
            </a:r>
          </a:p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الحفاظ على البيئة: باستخدام الدليل الرقمي، يمكن تقليل استخدام الورق والحفاظ على البيئة، حيث لا يتطلب الأمر طباعة الوثائق أو استخدام المواد الورقية التقليدية.</a:t>
            </a:r>
            <a:endParaRPr lang="en-US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5194C-C5CF-22E5-80B8-0167D1328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7BBF7FF-BF19-67C6-B657-5427961447E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2F24867-FCE8-BEC1-8406-294664BDAE4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5D6346-21FD-D3BA-9788-51D3AD0D1884}"/>
              </a:ext>
            </a:extLst>
          </p:cNvPr>
          <p:cNvSpPr/>
          <p:nvPr/>
        </p:nvSpPr>
        <p:spPr>
          <a:xfrm>
            <a:off x="1246025" y="128666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1AAD72-3E43-E99D-183C-B4D6EA420B79}"/>
              </a:ext>
            </a:extLst>
          </p:cNvPr>
          <p:cNvSpPr txBox="1"/>
          <p:nvPr/>
        </p:nvSpPr>
        <p:spPr>
          <a:xfrm>
            <a:off x="1459101" y="2177316"/>
            <a:ext cx="8671947" cy="281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تسريع عملية المعالجة والتحقق: يمكن معالجة الوثائق الرقمية بشكل أسرع وأكثر كفاءة مقارنة بالوثائق الورقية، مما يؤدي إلى تسريع عمليات التحقق والمصادقة على البيانات والمعلومات.</a:t>
            </a:r>
          </a:p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سهولة الاحتفاظ والتخزين: يمكن تخزين الوثائق الرقمية بشكل مريح على أجهزة التخزين الإلكتروني، وهذا يوفر مساحة كبيرة ويجعل عملية الاحتفاظ بها أكثر سهولة وفعالية.</a:t>
            </a:r>
            <a:endParaRPr lang="en-US" sz="18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591064-646E-E0B0-2FB9-779B337B83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4585A12-D826-6961-DC60-48557F8431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D4F5366-E570-CBD3-41ED-F3F7E27682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60E09E-0E63-04E1-37B1-2937AA27F986}"/>
              </a:ext>
            </a:extLst>
          </p:cNvPr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11E32E-D6FE-5B8B-84B4-DB87E3346FDD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244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622A3-4589-47FA-7ECA-2881786B4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A94DAE-15BD-F27D-05CF-DED99663008E}"/>
              </a:ext>
            </a:extLst>
          </p:cNvPr>
          <p:cNvSpPr/>
          <p:nvPr/>
        </p:nvSpPr>
        <p:spPr>
          <a:xfrm>
            <a:off x="617280" y="17671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7FBE3A-1629-9B8C-99C0-6A5A605D83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BD7B03-7FC0-7991-E2A1-575108BB8C32}"/>
              </a:ext>
            </a:extLst>
          </p:cNvPr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F1837F-481B-0D04-3DAB-EBA6E590DD6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DC674BF-140A-E1C5-94E3-AE7B99324BE0}"/>
              </a:ext>
            </a:extLst>
          </p:cNvPr>
          <p:cNvSpPr txBox="1"/>
          <p:nvPr/>
        </p:nvSpPr>
        <p:spPr>
          <a:xfrm>
            <a:off x="617280" y="2988913"/>
            <a:ext cx="10541000" cy="1926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توفير التكاليف: يمكن تقليل التكاليف المتعلقة بطباعة الوثائق وتوزيعها، كما يمكن تقليل التكاليف المتعلقة بتخزين الوثائق الورقية وإدارتها.</a:t>
            </a:r>
          </a:p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زيادة الأمان والحماية: يمكن تطبيق تقنيات التشفير والحماية على الوثائق الرقمية لضمان سرية وأمان المعلومات والبيانات المحفوظة في الدليل الرقمي.</a:t>
            </a:r>
            <a:endParaRPr lang="en-US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440D89-7204-E355-2207-7E3AFCBCE6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B1774F-F8F0-75C6-535B-B01A27E728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A7677-80C3-F2F9-74AF-4D9B3F492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9A5B7C-DEC3-BED7-13D9-DF0EFE476A72}"/>
              </a:ext>
            </a:extLst>
          </p:cNvPr>
          <p:cNvSpPr/>
          <p:nvPr/>
        </p:nvSpPr>
        <p:spPr>
          <a:xfrm>
            <a:off x="689640" y="160480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1B03DD-D652-4918-E616-18962B79E1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1725D-F1AE-CDCD-E5E0-17D7E67AB98C}"/>
              </a:ext>
            </a:extLst>
          </p:cNvPr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D25C9-3031-C438-ABA5-FB6671C0DF41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A9B1E5-92BF-DAEB-853F-1F0D39B75844}"/>
              </a:ext>
            </a:extLst>
          </p:cNvPr>
          <p:cNvSpPr txBox="1"/>
          <p:nvPr/>
        </p:nvSpPr>
        <p:spPr>
          <a:xfrm>
            <a:off x="825500" y="2257045"/>
            <a:ext cx="10541000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endParaRPr lang="ar-AE" sz="18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توفير مرونة في الاستخدام: يمكن الوصول إلى الدليل الرقمي والتعامل معه بسهولة باستخدام مجموعة متنوعة من الأجهزة مثل الحواسيب الشخصية والهواتف الذكية والأجهزة اللوحية، مما يوفر مرونة كبيرة في الاستخدام.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المرونة في تحديث البيانات: يمكن تحديث البيانات والمعلومات في الدليل الرقمي بسهولة، مما يسمح بتوفير معلومات دقيقة ومحدثة بشكل مستمر.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157476-E36C-4CC9-611E-098F69EFD86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401A8A-7226-2829-D5EB-92D0F92106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2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A7677-80C3-F2F9-74AF-4D9B3F492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9A5B7C-DEC3-BED7-13D9-DF0EFE476A72}"/>
              </a:ext>
            </a:extLst>
          </p:cNvPr>
          <p:cNvSpPr/>
          <p:nvPr/>
        </p:nvSpPr>
        <p:spPr>
          <a:xfrm>
            <a:off x="689640" y="19048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1B03DD-D652-4918-E616-18962B79E1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1725D-F1AE-CDCD-E5E0-17D7E67AB98C}"/>
              </a:ext>
            </a:extLst>
          </p:cNvPr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D25C9-3031-C438-ABA5-FB6671C0DF41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A9B1E5-92BF-DAEB-853F-1F0D39B75844}"/>
              </a:ext>
            </a:extLst>
          </p:cNvPr>
          <p:cNvSpPr txBox="1"/>
          <p:nvPr/>
        </p:nvSpPr>
        <p:spPr>
          <a:xfrm>
            <a:off x="825500" y="2001230"/>
            <a:ext cx="10541000" cy="4616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endParaRPr lang="ar-AE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endParaRPr lang="ar-AE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endParaRPr lang="ar-AE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تسهيل التعاون والتشارك: يمكن مشاركة الوثائق الرقمية بسهولة بين مجموعات مختلفة من الأفراد أو الجهات، مما يسهل التعاون والتشارك في المعلومات والبيانات.</a:t>
            </a:r>
            <a:endParaRPr lang="en-US" sz="18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AE" sz="18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kumimoji="0" lang="ar-AE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 pitchFamily="2" charset="-78"/>
                <a:cs typeface="Alexandria" pitchFamily="2" charset="-78"/>
              </a:rPr>
              <a:t>وبالتالي، </a:t>
            </a:r>
            <a:r>
              <a:rPr kumimoji="0" lang="ar-SA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 pitchFamily="2" charset="-78"/>
                <a:cs typeface="Alexandria" pitchFamily="2" charset="-78"/>
              </a:rPr>
              <a:t>يمكن أن يؤدي استخدام الدليل الرقمي إلى زيادة الكفاءة والفعالية في إدارة الوثائق والمعلومات، بالإضافة إلى توفير الوقت والجهد والموارد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 pitchFamily="2" charset="-78"/>
                <a:cs typeface="Alexandria" pitchFamily="2" charset="-78"/>
              </a:rPr>
              <a:t>.</a:t>
            </a:r>
            <a:endParaRPr lang="ar-AE" sz="18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AE" b="1" i="0" dirty="0">
              <a:solidFill>
                <a:srgbClr val="333333"/>
              </a:solidFill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AE" b="1" dirty="0">
              <a:solidFill>
                <a:srgbClr val="333333"/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AE" b="1" i="0" dirty="0">
              <a:solidFill>
                <a:srgbClr val="333333"/>
              </a:solidFill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157476-E36C-4CC9-611E-098F69EFD86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401A8A-7226-2829-D5EB-92D0F92106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D167FB9A-ED89-AFC6-C789-BAA67AE2A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42418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öhne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40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274A41-A4F8-9AFC-03D1-9E294DBC6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التحقيق الجنائي الرقمي في ظل تطور تقنيات الذكاء الإصطناعي">
            <a:extLst>
              <a:ext uri="{FF2B5EF4-FFF2-40B4-BE49-F238E27FC236}">
                <a16:creationId xmlns:a16="http://schemas.microsoft.com/office/drawing/2014/main" id="{45E9797A-19F1-2752-6EE9-D1CE5E91A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680085"/>
            <a:ext cx="11277600" cy="549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062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29851-28F7-3CC5-7E69-E704640D7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6CC258-9BB1-1E74-46B0-57D2553DDC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07DD70-9C7A-D3C2-792B-D799CCF12F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1A956-3198-3E61-A68D-BA0E3B1009B8}"/>
              </a:ext>
            </a:extLst>
          </p:cNvPr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AEE3E9-FFEC-4A1C-BE92-01566FCC0E98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9EA89BE-CF35-AC6E-1043-4E75ABA36658}"/>
              </a:ext>
            </a:extLst>
          </p:cNvPr>
          <p:cNvSpPr txBox="1"/>
          <p:nvPr/>
        </p:nvSpPr>
        <p:spPr>
          <a:xfrm>
            <a:off x="617280" y="3019545"/>
            <a:ext cx="10541000" cy="911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4000" b="1" dirty="0">
                <a:solidFill>
                  <a:srgbClr val="333333"/>
                </a:solidFill>
                <a:latin typeface="Alexandria" pitchFamily="2" charset="-78"/>
                <a:cs typeface="Alexandria" pitchFamily="2" charset="-78"/>
              </a:rPr>
              <a:t>التطورات في الإثبات الرقمي مستقبلاً</a:t>
            </a:r>
            <a:endParaRPr lang="ar-AE" sz="4000" b="1" i="0" dirty="0">
              <a:solidFill>
                <a:srgbClr val="333333"/>
              </a:solidFill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1CF92E-5BD1-5D5A-CEB7-174343A765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53FBA7-B51B-AFF3-2E41-3A7E0B3EEE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323527"/>
            <a:ext cx="8417320" cy="263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من المتوقع أن تشهد التطورات في مجال الإثبات الرقمي تطورات ملحوظة في المستقبل، مع تقدم التكنولوجيا وتطور الاحتياجات والمتطلبات القانونية والتنظيمية. إليك بعض التطورات المحتملة في هذا الصدد:</a:t>
            </a:r>
          </a:p>
          <a:p>
            <a:pPr algn="just" rtl="1">
              <a:lnSpc>
                <a:spcPct val="150000"/>
              </a:lnSpc>
            </a:pP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تطوير تقنيات التشفير والحماية: من المتوقع أن تشهد تقنيات التشفير والحماية تطورات مستمرة لتوفير مستويات أعلى من الأمان والسرية للبيانات والمعلومات الرقمية المستخدمة في الإثبات الرقمي.</a:t>
            </a:r>
            <a:endParaRPr lang="en-US" sz="16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05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63505" y="2562751"/>
            <a:ext cx="8417320" cy="3005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استخدام تقنيات الذكاء الاصطناعي والتعلم الآلي: قد تتبنى تقنيات الذكاء الاصطناعي والتعلم الآلي لتطوير أدوات وتطبيقات تسهل عمليات الإثبات الرقمي وتحسين دقتها وفعاليتها.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التطورات في تقنيات التوقيع الرقمي: قد تشهد تقنيات التوقيع الرقمي تطورات تجعلها أكثر ملاءمة وقابلة للتطبيق في مجموعة متنوعة من السيناريوهات والاستخدامات، مما يزيد من شيوع استخدامها.</a:t>
            </a:r>
          </a:p>
          <a:p>
            <a:pPr algn="just" rtl="1">
              <a:lnSpc>
                <a:spcPct val="150000"/>
              </a:lnSpc>
            </a:pPr>
            <a:endParaRPr lang="en-US" sz="16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0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DAB50-37DA-BE49-CABE-94296B30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077BDE-B9DF-E1F3-9CB3-F2460F346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81A62C4-35DC-9841-51B4-A849149ABC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4838E0A-867E-1729-75F4-867416BF3C2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F2FBE3-3014-8C6D-B472-94D0921DE7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3849ED-8C40-CA14-AF12-C430190D43C3}"/>
              </a:ext>
            </a:extLst>
          </p:cNvPr>
          <p:cNvSpPr txBox="1"/>
          <p:nvPr/>
        </p:nvSpPr>
        <p:spPr>
          <a:xfrm>
            <a:off x="3437433" y="2856984"/>
            <a:ext cx="8417320" cy="1886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2000" b="1" i="0" dirty="0">
                <a:effectLst/>
                <a:latin typeface="Alexandria" pitchFamily="2" charset="-78"/>
                <a:cs typeface="Alexandria" pitchFamily="2" charset="-78"/>
              </a:rPr>
              <a:t>اعتماد المزيد من البلدان والجهات القانونية على الإثبات الرقمي: من المتوقع أن تزيد المزيد من البلدان والجهات القانونية من اعتمادها على الإثبات الرقمي كبديل عن الوثائق الورقية التقليدية، مما يسهم في تعزيز استخدامه وتطبيقه.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2F55E9-E66E-60D3-D6AF-ADEA4B8775F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E78186-1CC6-D22B-1B64-D8C2955453F5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24A3CF-EAE3-5D3A-6C43-1FD06ED8E36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DBEF-CDBB-265B-FFA3-9917759D6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FB6B-9AC6-83EE-2F74-5D57E92E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24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DAB50-37DA-BE49-CABE-94296B30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077BDE-B9DF-E1F3-9CB3-F2460F346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81A62C4-35DC-9841-51B4-A849149ABC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4838E0A-867E-1729-75F4-867416BF3C2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F2FBE3-3014-8C6D-B472-94D0921DE7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3849ED-8C40-CA14-AF12-C430190D43C3}"/>
              </a:ext>
            </a:extLst>
          </p:cNvPr>
          <p:cNvSpPr txBox="1"/>
          <p:nvPr/>
        </p:nvSpPr>
        <p:spPr>
          <a:xfrm>
            <a:off x="3385474" y="3102275"/>
            <a:ext cx="8417320" cy="1886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2000" b="1" i="0" dirty="0">
                <a:effectLst/>
                <a:latin typeface="Alexandria" pitchFamily="2" charset="-78"/>
                <a:cs typeface="Alexandria" pitchFamily="2" charset="-78"/>
              </a:rPr>
              <a:t>تطوير البنية التحتية التكنولوجية: يمكن توقع تطور البنية التحتية التكنولوجية التي تدعم الإثبات الرقمي، مثل تطوير شبكات الإنترنت وتقنيات الاتصالات الآمنة والسحابية، لتوفير بيئة أكثر أمانًا واستقرارًا لهذه التطبيقات.</a:t>
            </a:r>
            <a:endParaRPr lang="ar-AE" sz="2000" b="1" i="0" dirty="0">
              <a:solidFill>
                <a:srgbClr val="000000"/>
              </a:solidFill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2F55E9-E66E-60D3-D6AF-ADEA4B8775F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E78186-1CC6-D22B-1B64-D8C2955453F5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24A3CF-EAE3-5D3A-6C43-1FD06ED8E36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DBEF-CDBB-265B-FFA3-9917759D6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FB6B-9AC6-83EE-2F74-5D57E92E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155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DAB50-37DA-BE49-CABE-94296B30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077BDE-B9DF-E1F3-9CB3-F2460F346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81A62C4-35DC-9841-51B4-A849149ABC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4838E0A-867E-1729-75F4-867416BF3C2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F2FBE3-3014-8C6D-B472-94D0921DE7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3849ED-8C40-CA14-AF12-C430190D43C3}"/>
              </a:ext>
            </a:extLst>
          </p:cNvPr>
          <p:cNvSpPr txBox="1"/>
          <p:nvPr/>
        </p:nvSpPr>
        <p:spPr>
          <a:xfrm>
            <a:off x="3437433" y="3024401"/>
            <a:ext cx="8417320" cy="1886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2000" b="1" i="0" dirty="0">
                <a:effectLst/>
                <a:latin typeface="Alexandria" pitchFamily="2" charset="-78"/>
                <a:cs typeface="Alexandria" pitchFamily="2" charset="-78"/>
              </a:rPr>
              <a:t>تحسين قابلية التوافق والتكامل: قد تشهد التطورات المستقبلية جهودًا متزايدة لتحسين قابلية التوافق والتكامل بين أنظمة الإثبات الرقمي المختلفة، مما يسهل تبادل المعلومات والبيانات بينها بشكل فعال وسلس.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2F55E9-E66E-60D3-D6AF-ADEA4B8775F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E78186-1CC6-D22B-1B64-D8C2955453F5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24A3CF-EAE3-5D3A-6C43-1FD06ED8E36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DBEF-CDBB-265B-FFA3-9917759D6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FB6B-9AC6-83EE-2F74-5D57E92E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343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DAB50-37DA-BE49-CABE-94296B30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077BDE-B9DF-E1F3-9CB3-F2460F346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81A62C4-35DC-9841-51B4-A849149ABC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4838E0A-867E-1729-75F4-867416BF3C2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F2FBE3-3014-8C6D-B472-94D0921DE7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3849ED-8C40-CA14-AF12-C430190D43C3}"/>
              </a:ext>
            </a:extLst>
          </p:cNvPr>
          <p:cNvSpPr txBox="1"/>
          <p:nvPr/>
        </p:nvSpPr>
        <p:spPr>
          <a:xfrm>
            <a:off x="3400455" y="3024401"/>
            <a:ext cx="8417320" cy="1886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2000" b="1" i="0" dirty="0">
                <a:effectLst/>
                <a:latin typeface="Alexandria" pitchFamily="2" charset="-78"/>
                <a:cs typeface="Alexandria" pitchFamily="2" charset="-78"/>
              </a:rPr>
              <a:t>التوسع في مجالات التطبيق: قد تتوسع مجالات تطبيق الإثبات الرقمي لتشمل مجموعة أوسع من القطاعات والصناعات، مثل الصحة والتعليم والمالية والحكومة الإلكترونية، مما يزيد من أهميته واستخدامه.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2F55E9-E66E-60D3-D6AF-ADEA4B8775F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E78186-1CC6-D22B-1B64-D8C2955453F5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24A3CF-EAE3-5D3A-6C43-1FD06ED8E36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DBEF-CDBB-265B-FFA3-9917759D6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FB6B-9AC6-83EE-2F74-5D57E92E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91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DAB50-37DA-BE49-CABE-94296B30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077BDE-B9DF-E1F3-9CB3-F2460F346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81A62C4-35DC-9841-51B4-A849149ABC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4838E0A-867E-1729-75F4-867416BF3C2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F2FBE3-3014-8C6D-B472-94D0921DE7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3849ED-8C40-CA14-AF12-C430190D43C3}"/>
              </a:ext>
            </a:extLst>
          </p:cNvPr>
          <p:cNvSpPr txBox="1"/>
          <p:nvPr/>
        </p:nvSpPr>
        <p:spPr>
          <a:xfrm>
            <a:off x="3400455" y="3024401"/>
            <a:ext cx="8417320" cy="1425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AE" sz="2000" b="1" i="0" dirty="0">
                <a:effectLst/>
                <a:latin typeface="Alexandria" pitchFamily="2" charset="-78"/>
                <a:cs typeface="Alexandria" pitchFamily="2" charset="-78"/>
              </a:rPr>
              <a:t>بشكل عام، يمكن توقع أن تستمر التطورات في مجال الإثبات الرقمي بشكل مستمر، وذلك مع تطور التكنولوجيا وتغيرات الاحتياجات والتطلعات القانونية والمجتمعية.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2F55E9-E66E-60D3-D6AF-ADEA4B8775F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E78186-1CC6-D22B-1B64-D8C2955453F5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24A3CF-EAE3-5D3A-6C43-1FD06ED8E36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DBEF-CDBB-265B-FFA3-9917759D6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B64FB6B-9AC6-83EE-2F74-5D57E92E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643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D0F89-081B-9EAB-C3A8-8D5BB4EDF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2BB6391-660A-1F69-EEA9-0423ED047A4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31484083-8C29-8C0F-AB6E-BE13321F67D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E120858-9DB9-C5A7-A263-CE7A49D3CCD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E58FC5B-42CD-BBC5-DE31-4D024E2A8A0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F647CAB-B734-4E5E-C973-0BF931235394}"/>
              </a:ext>
            </a:extLst>
          </p:cNvPr>
          <p:cNvSpPr txBox="1"/>
          <p:nvPr/>
        </p:nvSpPr>
        <p:spPr>
          <a:xfrm>
            <a:off x="3308270" y="2998274"/>
            <a:ext cx="8417320" cy="1660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3600" b="1" i="0" dirty="0">
                <a:effectLst/>
                <a:latin typeface="Alexandria" pitchFamily="2" charset="-78"/>
                <a:cs typeface="Alexandria" pitchFamily="2" charset="-78"/>
              </a:rPr>
              <a:t>تطوير التشريعات القانونية في إطار الأخذ بالأدلة الرقمية</a:t>
            </a:r>
            <a:endParaRPr lang="en-US" sz="36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15C28B-9067-40CD-C2D1-1FF1AABF6286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1F619E4-F67B-4495-D4B8-829623B0320C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9CC0E93-5F91-5F0F-FEBD-487735A6A0FA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068FE7-9DFE-079A-DABC-A611467E0CA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DE330B6-6AC5-3B63-A41A-4A822B2802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49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C89C03-6578-752A-19ED-93D37243D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BAA6659-6D05-D4E6-0503-1F73004F8E0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316D2B49-083F-A7BD-5FB5-9872A1A9F5E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3623D3C4-DA44-9A1E-C760-709453CDFD8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616F15A-118E-3BBE-BACA-966322F4F44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431716-A519-3979-2C6A-3C9ED3927A06}"/>
              </a:ext>
            </a:extLst>
          </p:cNvPr>
          <p:cNvSpPr txBox="1"/>
          <p:nvPr/>
        </p:nvSpPr>
        <p:spPr>
          <a:xfrm>
            <a:off x="3606383" y="2957327"/>
            <a:ext cx="8120726" cy="2380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</a:pPr>
            <a:r>
              <a:rPr lang="ar-AE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تطوير التشريعات المتعلقة بالأدلة الرقمية ذات أهمية كبيرة في العصر الرقمي الحالي، وذلك لعدة أسباب:</a:t>
            </a:r>
          </a:p>
          <a:p>
            <a:pPr marR="0" lvl="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</a:pPr>
            <a:endParaRPr lang="ar-AE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285750" marR="0" lvl="0" indent="-28575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ضمان الشفافية والعدالة: بوجود قوانين وتشريعات متطورة تتناول الأدلة الرقمية، يمكن ضمان شفافية وعدالة العملية القانونية، حيث يتم تحديد كيفية جمع واستخدام الأدلة الرقمية بطريقة تضمن النزاهة والموضوعية.</a:t>
            </a:r>
            <a:endParaRPr lang="en-US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D59AD7E-9152-476E-6D63-3B5297E5706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B45DC14-40E8-13E1-820C-3DE4F278D50B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32FAFD1-5623-1848-C0C7-897443678C26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851E1F-886C-8A45-4E9D-FB16AB4E1D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388870C-7572-3A9E-B301-C3DA7EF064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97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F6FDB-5731-501E-1BEB-2105C2943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C82E2F8-08D5-578D-51FF-C163BC410CB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52DDCFC7-A01C-1D71-2E51-FAE90FC85FF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5B30F39-1D3A-CD09-4DB0-DEC12A9E0072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5B33DF-9A2E-F12B-B385-CE0FC9ACC4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667308-CB4C-2A0A-2B6A-A01D556B5626}"/>
              </a:ext>
            </a:extLst>
          </p:cNvPr>
          <p:cNvSpPr txBox="1"/>
          <p:nvPr/>
        </p:nvSpPr>
        <p:spPr>
          <a:xfrm>
            <a:off x="3670820" y="2984193"/>
            <a:ext cx="8417320" cy="2353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360045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</a:pPr>
            <a:endParaRPr lang="ar-AE" b="0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marR="0" indent="-28575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تعزيز موثوقية الأدلة: التشريعات المتعلقة بالأدلة الرقمية توفر إطارًا قانونيًا لضمان موثوقية الأدلة وصحتها، بما في ذلك قواعد وإجراءات للتحقق من صحة البيانات الرقمية وتأمينها من التلاعب.</a:t>
            </a:r>
          </a:p>
          <a:p>
            <a:pPr marL="285750" marR="0" indent="-28575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07C72FB-0D46-7157-279C-D16D5BBDF545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AAD4E44-F6A1-943C-04E5-15CD899E37D3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DB8DD0-CDB8-ECBC-161A-4FC0EF21A02D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30D7-5415-A157-AE8C-D5EF70B88BB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1F5732D-7F56-E912-94D1-A2D3BBC8082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020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A8012-0879-7F92-B435-60E2C3B46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00A6830-6741-8606-DD49-76B090E016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0877DD5-5AF8-CC24-E4E8-B3BFAA0BA47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8E5471A-EDD1-DB82-47F6-FE9CAD8517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C64276-F60A-A48C-F378-83784BCE9A8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226C71-425D-FCF7-7CE0-77464F414C8D}"/>
              </a:ext>
            </a:extLst>
          </p:cNvPr>
          <p:cNvSpPr txBox="1"/>
          <p:nvPr/>
        </p:nvSpPr>
        <p:spPr>
          <a:xfrm>
            <a:off x="3463505" y="3135037"/>
            <a:ext cx="8417320" cy="129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مكافحة الجريمة الإلكترونية: التشريعات المتطورة تساهم في تعزيز القدرة على مكافحة الجرائم الإلكترونية من خلال توفير إطار قانوني يتناول جمع الأدلة الرقمية واستخدامها في محاكمة المتهمين.</a:t>
            </a:r>
            <a:endParaRPr lang="en-US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3D7AB18-BD82-F8A4-BA7F-66A83E72D0FD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43B68D5-7217-5CA1-9160-84544FF4977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392070-1E7A-7C3B-EEA4-7A29D6A7228C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511E5F-D0DF-7CDC-051D-AEBDF8369A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F1163A-2301-6FF5-2D49-AFCF162AAF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652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A8012-0879-7F92-B435-60E2C3B46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00A6830-6741-8606-DD49-76B090E016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0877DD5-5AF8-CC24-E4E8-B3BFAA0BA47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8E5471A-EDD1-DB82-47F6-FE9CAD8517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C64276-F60A-A48C-F378-83784BCE9A8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226C71-425D-FCF7-7CE0-77464F414C8D}"/>
              </a:ext>
            </a:extLst>
          </p:cNvPr>
          <p:cNvSpPr txBox="1"/>
          <p:nvPr/>
        </p:nvSpPr>
        <p:spPr>
          <a:xfrm>
            <a:off x="3463505" y="3135037"/>
            <a:ext cx="8417320" cy="182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marR="0" indent="-28575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تحديث النظم القانونية لمواكبة التكنولوجيا: بتطوير التشريعات المتعلقة بالأدلة الرقمية، يمكن للنظم القانونية الحفاظ على الركائز القانونية التقليدية وفي الوقت نفسه التكيف مع التطورات التكنولوجية الحديثة</a:t>
            </a:r>
            <a:endParaRPr lang="en-US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3D7AB18-BD82-F8A4-BA7F-66A83E72D0FD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43B68D5-7217-5CA1-9160-84544FF4977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392070-1E7A-7C3B-EEA4-7A29D6A7228C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511E5F-D0DF-7CDC-051D-AEBDF8369A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F1163A-2301-6FF5-2D49-AFCF162AAF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3702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A8012-0879-7F92-B435-60E2C3B46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00A6830-6741-8606-DD49-76B090E016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0877DD5-5AF8-CC24-E4E8-B3BFAA0BA47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8E5471A-EDD1-DB82-47F6-FE9CAD8517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C64276-F60A-A48C-F378-83784BCE9A8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226C71-425D-FCF7-7CE0-77464F414C8D}"/>
              </a:ext>
            </a:extLst>
          </p:cNvPr>
          <p:cNvSpPr txBox="1"/>
          <p:nvPr/>
        </p:nvSpPr>
        <p:spPr>
          <a:xfrm>
            <a:off x="3463505" y="2687708"/>
            <a:ext cx="8417320" cy="182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marR="0" indent="-285750" algn="justLow" rtl="1">
              <a:lnSpc>
                <a:spcPct val="15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تعزيز الثقة في البيئة الرقمية: توفير إطار قانوني مناسب يتعامل بشكل فعال مع الأدلة الرقمية يعزز الثقة في البيئة الرقمية ويشجع على التبني الواسع للتكنولوجيا الرقمية في مختلف القطاعات.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3D7AB18-BD82-F8A4-BA7F-66A83E72D0FD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43B68D5-7217-5CA1-9160-84544FF4977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392070-1E7A-7C3B-EEA4-7A29D6A7228C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511E5F-D0DF-7CDC-051D-AEBDF8369A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F1163A-2301-6FF5-2D49-AFCF162AAF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405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06383" y="3418075"/>
            <a:ext cx="8120726" cy="1226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Low" rtl="1">
              <a:lnSpc>
                <a:spcPct val="160000"/>
              </a:lnSpc>
              <a:spcBef>
                <a:spcPts val="6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ar-AE" sz="1600" b="1" dirty="0">
                <a:latin typeface="Alexandria" pitchFamily="2" charset="-78"/>
                <a:cs typeface="Alexandria" pitchFamily="2" charset="-78"/>
              </a:rPr>
              <a:t>حماية حقوق الأفراد والأطراف الضعيفة: من خلال تطوير التشريعات، يمكن ضمان حماية حقوق الأفراد والأطراف الضعيفة فيما يتعلق بجمع واستخدام الأدلة الرقمية، مما يحافظ على خصوصيتهم ويمنحهم حق الوصول إلى العدالة.</a:t>
            </a:r>
            <a:endParaRPr lang="en-US" sz="1600" b="1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941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331954" y="3674083"/>
            <a:ext cx="8669584" cy="129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وبالتالي، إن تطوير التشريعات المتعلقة بالأدلة الرقمية ضروري لتوفير إطار قانوني مناسب يدعم ويشجع على التبني الواسع للتكنولوجيا الرقمية ويضمن العدالة والموثوقية في البيئة الرقمية</a:t>
            </a:r>
            <a:endParaRPr kumimoji="0" lang="en-US" altLang="en-US" b="1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087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3432320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i="0" dirty="0">
                <a:solidFill>
                  <a:srgbClr val="344B61"/>
                </a:solidFill>
                <a:effectLst/>
                <a:latin typeface="Alexandria" pitchFamily="2" charset="-78"/>
                <a:cs typeface="Alexandria" pitchFamily="2" charset="-78"/>
              </a:rPr>
              <a:t>الخطوات اللازمة لتطوير التشريعات المتعلقة بالأدلة الرقمية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4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437433" y="2237374"/>
            <a:ext cx="8669584" cy="3369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تطوير التشريعات المتعلقة بالأدلة الرقمية يتطلب عملية شاملة ومنظمة تشمل الخطوات التالية: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تحليل الحاجات والتحديات: يجب أولاً فهم الحاجات والتحديات التي تواجه القانون الحالي في مجال الأدلة الرقمية، وذلك من خلال دراسة مستفيضة للتطورات التكنولوجية والتغيرات القانونية والاجتماعية.</a:t>
            </a:r>
          </a:p>
          <a:p>
            <a:pPr algn="just" rtl="1">
              <a:lnSpc>
                <a:spcPct val="150000"/>
              </a:lnSpc>
            </a:pPr>
            <a:br>
              <a:rPr lang="ar-AE" dirty="0">
                <a:latin typeface="Alexandria" pitchFamily="2" charset="-78"/>
                <a:cs typeface="Alexandria" pitchFamily="2" charset="-78"/>
              </a:rPr>
            </a:b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2201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437433" y="2897099"/>
            <a:ext cx="8669584" cy="1707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استشارة الخبراء والأطراف المعنية: ينبغي استشارة خبراء في مجال التكنولوجيا والقانون والأطراف المعنية مثل المحامين والمدعين العامين وممثلي الشركات التقنية، لجمع آراء متعددة وضمان شمولية العملية.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443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437433" y="3242454"/>
            <a:ext cx="8669584" cy="129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صياغة القوانين والتشريعات الجديدة: يجب صياغة قوانين وتشريعات جديدة تعالج الفجوات في القانون الحالي وتوفر إطاراً قانونياً مناسباً لجمع واستخدام الأدلة الرقمية بشكل فعال وآمن.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2209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385474" y="2998274"/>
            <a:ext cx="8669584" cy="1707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ar-AE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التحقق من التوافق مع التشريعات القائمة: ينبغي التحقق من توافق القوانين والتشريعات الجديدة مع التشريعات والأنظمة القانونية القائمة في البلاد، وضمان عدم وجود </a:t>
            </a:r>
            <a:r>
              <a:rPr lang="ar-AE" b="1" i="0" dirty="0" err="1">
                <a:effectLst/>
                <a:latin typeface="Alexandria" pitchFamily="2" charset="-78"/>
                <a:cs typeface="Alexandria" pitchFamily="2" charset="-78"/>
              </a:rPr>
              <a:t>تعارضات</a:t>
            </a: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 أو تضاربات بينها.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3169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437433" y="3321854"/>
            <a:ext cx="8669584" cy="129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تعميم وتوعية الجمهور: يجب تعميم القوانين والتشريعات الجديدة بشكل فعال للجمهور المعني، بما في ذلك القضاة والمحامين والمدعين العامين والشركات والمستهلكين، وتوعيتهم بالتغييرات الجديدة والالتزامات القانونية.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0647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8DD41-BCF3-2FC0-014A-D7C3EDFBA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84C65F0-17B2-1E90-B919-DD6F18BB80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4445EE-2BCD-B5DF-F971-F68BD06809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B3E818E-37B2-185A-22B1-C2E7A85762CF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F06933F-AA93-757A-95D1-A03FFDC5015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5028E9-BB35-2DC9-68C1-676F711A6A72}"/>
              </a:ext>
            </a:extLst>
          </p:cNvPr>
          <p:cNvSpPr txBox="1"/>
          <p:nvPr/>
        </p:nvSpPr>
        <p:spPr>
          <a:xfrm>
            <a:off x="3437433" y="3321854"/>
            <a:ext cx="8669584" cy="129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b="1" i="0" dirty="0">
                <a:effectLst/>
                <a:latin typeface="Alexandria" pitchFamily="2" charset="-78"/>
                <a:cs typeface="Alexandria" pitchFamily="2" charset="-78"/>
              </a:rPr>
              <a:t>التعديل والتحديث الدوري: يجب أن يكون التشريع مرنًا وقابلًا للتعديل والتحديث بمرور الوقت، بناءً على التطورات التكنولوجية والقانونية والاحتياجات المجتمعية الجديدة.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F943490-A20D-4D9D-B074-EA0F27D227E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693D57-611E-9DDE-9014-39C5F2F47B32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E8583E5-276E-6F98-5D65-EB0B6152DB03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543E2-EE15-4C6F-9230-8866DEC9C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1FAA744-2841-E2FC-6928-969F8CE2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AutoShape 8" descr="📜">
            <a:extLst>
              <a:ext uri="{FF2B5EF4-FFF2-40B4-BE49-F238E27FC236}">
                <a16:creationId xmlns:a16="http://schemas.microsoft.com/office/drawing/2014/main" id="{C8222C26-523B-5FC5-0DE8-CA25CF1A3E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28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716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7ADB4-D080-51F8-4C42-929614DAE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C335220-E822-A3E4-1CE6-09F0ED9D51D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6506110-F77B-E042-5A3E-5DEF84AA16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9A22F31-A64F-2176-724D-2AF850B3C7F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557047F-B570-60AB-AD8F-3927B007B13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333971-BA66-BD62-500C-D6CC94DFEBA2}"/>
              </a:ext>
            </a:extLst>
          </p:cNvPr>
          <p:cNvSpPr txBox="1"/>
          <p:nvPr/>
        </p:nvSpPr>
        <p:spPr>
          <a:xfrm>
            <a:off x="3355001" y="2698793"/>
            <a:ext cx="8669584" cy="1497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إذن، يتطلب تطوير التشريعات المتعلقة بالأدلة الرقمية جهدًا شاملًا يشمل التحليل الدقيق، والاستشارة الواسعة، وصياغة القوانين، والتوعية، ومراقبة التطبيق والتحديث المستمر</a:t>
            </a:r>
            <a:endParaRPr lang="en-US" sz="16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69BCA34-0AE7-1407-FFAD-517D95C7ECFB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588EDD-84BB-768B-E1D5-3CCA3EA581F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EDD14D-B606-15D4-690C-1174DEA96B48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0D433-69C0-BB24-EAA9-E7526C1D590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3FCC8-CFDD-618D-5C4F-91E88115F1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28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F5304-4A15-4791-03AC-741BBDDAF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ypes of Cybercrime - Panda Security Mediacenter">
            <a:extLst>
              <a:ext uri="{FF2B5EF4-FFF2-40B4-BE49-F238E27FC236}">
                <a16:creationId xmlns:a16="http://schemas.microsoft.com/office/drawing/2014/main" id="{8DEB7AAE-B0BD-2FF5-DDE9-1E00A8F68E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6" r="6319" b="1"/>
          <a:stretch/>
        </p:blipFill>
        <p:spPr bwMode="auto">
          <a:xfrm>
            <a:off x="457200" y="457200"/>
            <a:ext cx="11277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0084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466747" y="2900924"/>
            <a:ext cx="972244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i="0" dirty="0">
                <a:effectLst/>
                <a:latin typeface="Alexandria" pitchFamily="2" charset="-78"/>
                <a:cs typeface="Alexandria" pitchFamily="2" charset="-78"/>
              </a:rPr>
              <a:t>نماذج من التشريعات التي تستند إلى الأدلة الرقمية في الإثبات في القضايا الجزائية والمدنية</a:t>
            </a:r>
            <a:br>
              <a:rPr lang="ar-AE" dirty="0"/>
            </a:b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7ADB4-D080-51F8-4C42-929614DAE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C335220-E822-A3E4-1CE6-09F0ED9D51D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6506110-F77B-E042-5A3E-5DEF84AA16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9A22F31-A64F-2176-724D-2AF850B3C7F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557047F-B570-60AB-AD8F-3927B007B13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333971-BA66-BD62-500C-D6CC94DFEBA2}"/>
              </a:ext>
            </a:extLst>
          </p:cNvPr>
          <p:cNvSpPr txBox="1"/>
          <p:nvPr/>
        </p:nvSpPr>
        <p:spPr>
          <a:xfrm>
            <a:off x="2257425" y="2983686"/>
            <a:ext cx="9718650" cy="337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الولايات المتحدة الأمريكية:</a:t>
            </a:r>
          </a:p>
          <a:p>
            <a:pPr algn="just">
              <a:lnSpc>
                <a:spcPct val="150000"/>
              </a:lnSpc>
            </a:pPr>
            <a:r>
              <a:rPr lang="en-US" sz="1600" b="1" i="0" dirty="0">
                <a:effectLst/>
                <a:latin typeface="Alexandria" pitchFamily="2" charset="-78"/>
                <a:cs typeface="Alexandria" pitchFamily="2" charset="-78"/>
              </a:rPr>
              <a:t>Electronic Signatures in Global and National Commerce Act (ESIGN): </a:t>
            </a: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تم تبني هذا القانون في عام 2000، وهو يعطي تأثيراً قانونياً للتوقيعات الإلكترونية في المعاملات التجارية والقانونية.</a:t>
            </a:r>
          </a:p>
          <a:p>
            <a:pPr algn="just">
              <a:lnSpc>
                <a:spcPct val="150000"/>
              </a:lnSpc>
            </a:pPr>
            <a:r>
              <a:rPr lang="en-US" sz="1600" b="1" i="0" dirty="0">
                <a:effectLst/>
                <a:latin typeface="Alexandria" pitchFamily="2" charset="-78"/>
                <a:cs typeface="Alexandria" pitchFamily="2" charset="-78"/>
              </a:rPr>
              <a:t>Uniform Electronic Transactions Act (UETA): </a:t>
            </a: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algn="just">
              <a:lnSpc>
                <a:spcPct val="150000"/>
              </a:lnSpc>
            </a:pP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هذا القانون يتضمن قواعد لاستخدام الوثائق الإلكترونية والتوقيعات الإلكترونية في العقود والمعاملات القانونية.</a:t>
            </a:r>
          </a:p>
          <a:p>
            <a:pPr algn="just" rtl="1">
              <a:lnSpc>
                <a:spcPct val="150000"/>
              </a:lnSpc>
            </a:pP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69BCA34-0AE7-1407-FFAD-517D95C7ECFB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588EDD-84BB-768B-E1D5-3CCA3EA581F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EDD14D-B606-15D4-690C-1174DEA96B48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0D433-69C0-BB24-EAA9-E7526C1D590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3FCC8-CFDD-618D-5C4F-91E88115F1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761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7ADB4-D080-51F8-4C42-929614DAE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C335220-E822-A3E4-1CE6-09F0ED9D51D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6506110-F77B-E042-5A3E-5DEF84AA16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9A22F31-A64F-2176-724D-2AF850B3C7F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557047F-B570-60AB-AD8F-3927B007B13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333971-BA66-BD62-500C-D6CC94DFEBA2}"/>
              </a:ext>
            </a:extLst>
          </p:cNvPr>
          <p:cNvSpPr txBox="1"/>
          <p:nvPr/>
        </p:nvSpPr>
        <p:spPr>
          <a:xfrm>
            <a:off x="2146920" y="3030896"/>
            <a:ext cx="9744113" cy="263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الاتحاد الأوروبي:</a:t>
            </a:r>
          </a:p>
          <a:p>
            <a:pPr algn="just">
              <a:lnSpc>
                <a:spcPct val="150000"/>
              </a:lnSpc>
            </a:pPr>
            <a:r>
              <a:rPr lang="en-US" sz="1600" b="1" i="0" dirty="0" err="1">
                <a:effectLst/>
                <a:latin typeface="Alexandria" pitchFamily="2" charset="-78"/>
                <a:cs typeface="Alexandria" pitchFamily="2" charset="-78"/>
              </a:rPr>
              <a:t>eIDAS</a:t>
            </a:r>
            <a:r>
              <a:rPr lang="en-US" sz="1600" b="1" i="0" dirty="0">
                <a:effectLst/>
                <a:latin typeface="Alexandria" pitchFamily="2" charset="-78"/>
                <a:cs typeface="Alexandria" pitchFamily="2" charset="-78"/>
              </a:rPr>
              <a:t> Regulation: </a:t>
            </a: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هذه التشريعات تنظم الهويات الإلكترونية والخدمات الموثوقة للمعاملات الإلكترونية في الاتحاد الأوروبي، بما في ذلك توقيعات الكترونية والختم الإلكتروني.</a:t>
            </a:r>
          </a:p>
          <a:p>
            <a:pPr algn="just">
              <a:lnSpc>
                <a:spcPct val="150000"/>
              </a:lnSpc>
            </a:pPr>
            <a:r>
              <a:rPr lang="en-US" sz="1600" b="1" i="0" dirty="0">
                <a:effectLst/>
                <a:latin typeface="Alexandria" pitchFamily="2" charset="-78"/>
                <a:cs typeface="Alexandria" pitchFamily="2" charset="-78"/>
              </a:rPr>
              <a:t>GDPR (General Data Protection Regulation): </a:t>
            </a:r>
            <a:endParaRPr lang="ar-AE" sz="1600" b="1" i="0" dirty="0">
              <a:effectLst/>
              <a:latin typeface="Alexandria" pitchFamily="2" charset="-78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ar-AE" sz="1600" b="1" i="0" dirty="0">
                <a:effectLst/>
                <a:latin typeface="Alexandria" pitchFamily="2" charset="-78"/>
                <a:cs typeface="Alexandria" pitchFamily="2" charset="-78"/>
              </a:rPr>
              <a:t>ينص هذا القانون على ضرورة حماية البيانات الشخصية وتأمينها، مما يتطلب استخدام الأدلة الرقمية في حالات النزاعات المتعلقة بحماية البيانات الش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69BCA34-0AE7-1407-FFAD-517D95C7ECFB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588EDD-84BB-768B-E1D5-3CCA3EA581F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EDD14D-B606-15D4-690C-1174DEA96B48}"/>
              </a:ext>
            </a:extLst>
          </p:cNvPr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ar" sz="3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0D433-69C0-BB24-EAA9-E7526C1D590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3FCC8-CFDD-618D-5C4F-91E88115F1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426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4B941-2F2A-535C-BC6B-21CECB178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D14D849-98A3-78D1-67F5-565E0541214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0805A0B-0F4C-F591-5509-31C01122D4D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A75E6E-33C6-39D6-EA65-57BCE6405754}"/>
              </a:ext>
            </a:extLst>
          </p:cNvPr>
          <p:cNvSpPr/>
          <p:nvPr/>
        </p:nvSpPr>
        <p:spPr>
          <a:xfrm>
            <a:off x="1226975" y="115586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1665C6-E641-AB18-3A0D-75AD8A5BA468}"/>
              </a:ext>
            </a:extLst>
          </p:cNvPr>
          <p:cNvSpPr txBox="1"/>
          <p:nvPr/>
        </p:nvSpPr>
        <p:spPr>
          <a:xfrm>
            <a:off x="1563876" y="1765119"/>
            <a:ext cx="8671947" cy="288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rtl="1">
              <a:lnSpc>
                <a:spcPct val="200000"/>
              </a:lnSpc>
              <a:spcBef>
                <a:spcPts val="600"/>
              </a:spcBef>
              <a:spcAft>
                <a:spcPts val="300"/>
              </a:spcAft>
            </a:pPr>
            <a:r>
              <a:rPr lang="ar-AE" sz="14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ختاماً اسمحوا لي أن أشكركم على حسن استماعكم، وأن أشير إلى الموضوعات التي تناولناها في هذه المحاضرة وهي على النحو الآتي: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800" b="1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الآثار المترتبة على استخدام الدليل الرقمي في الإثبات.</a:t>
            </a:r>
            <a:endParaRPr lang="en-US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8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التطورات في الإثبات الرقمي مستقبلاً.</a:t>
            </a:r>
            <a:endParaRPr lang="en-US" sz="1800" dirty="0">
              <a:effectLst/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800" dirty="0">
                <a:effectLst/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أهمية تطوير التشريعات المتعلقة للأخذ بالأدلة الرقمية.</a:t>
            </a:r>
            <a:endParaRPr lang="ar-AE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6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ar-AE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نماذج من التشريعات التي تستند إلى الأدلة الرقمية في الإثبات في القضايا الجزائية والمدنية.</a:t>
            </a:r>
            <a:endParaRPr lang="ar-AE" sz="14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DD4A86-A924-12A8-8C8C-F2613C72714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912B7B4-CB96-1ACB-1886-AEFF6F20E0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8848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شكراً لكم</a:t>
            </a:r>
            <a:endParaRPr lang="ar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72FC96-5533-459E-825B-F2F08EB298C6}"/>
</file>

<file path=customXml/itemProps2.xml><?xml version="1.0" encoding="utf-8"?>
<ds:datastoreItem xmlns:ds="http://schemas.openxmlformats.org/officeDocument/2006/customXml" ds:itemID="{FF1BD5D0-8EA9-494C-9DDA-6E927768B018}"/>
</file>

<file path=customXml/itemProps3.xml><?xml version="1.0" encoding="utf-8"?>
<ds:datastoreItem xmlns:ds="http://schemas.openxmlformats.org/officeDocument/2006/customXml" ds:itemID="{97260E39-A04B-4F68-A804-2A3006903571}"/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1566</Words>
  <Application>Microsoft Office PowerPoint</Application>
  <PresentationFormat>Widescreen</PresentationFormat>
  <Paragraphs>224</Paragraphs>
  <Slides>40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Roboto Light</vt:lpstr>
      <vt:lpstr>Segoe UI</vt:lpstr>
      <vt:lpstr>Söhne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Alraie</cp:lastModifiedBy>
  <cp:revision>41</cp:revision>
  <dcterms:created xsi:type="dcterms:W3CDTF">2023-04-29T09:08:00Z</dcterms:created>
  <dcterms:modified xsi:type="dcterms:W3CDTF">2024-04-03T10:41:56Z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