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22" r:id="rId3"/>
    <p:sldId id="324" r:id="rId4"/>
    <p:sldId id="326" r:id="rId5"/>
    <p:sldId id="327" r:id="rId6"/>
    <p:sldId id="328" r:id="rId7"/>
    <p:sldId id="329" r:id="rId8"/>
    <p:sldId id="330" r:id="rId9"/>
    <p:sldId id="334" r:id="rId10"/>
    <p:sldId id="335" r:id="rId11"/>
    <p:sldId id="336" r:id="rId12"/>
    <p:sldId id="337" r:id="rId13"/>
    <p:sldId id="338" r:id="rId14"/>
    <p:sldId id="339" r:id="rId15"/>
    <p:sldId id="340" r:id="rId16"/>
    <p:sldId id="341" r:id="rId17"/>
    <p:sldId id="342" r:id="rId18"/>
    <p:sldId id="343" r:id="rId19"/>
    <p:sldId id="344" r:id="rId20"/>
    <p:sldId id="345" r:id="rId21"/>
    <p:sldId id="347" r:id="rId22"/>
    <p:sldId id="346" r:id="rId23"/>
    <p:sldId id="348" r:id="rId24"/>
    <p:sldId id="258"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971" autoAdjust="0"/>
    <p:restoredTop sz="94660"/>
  </p:normalViewPr>
  <p:slideViewPr>
    <p:cSldViewPr snapToGrid="0">
      <p:cViewPr varScale="1">
        <p:scale>
          <a:sx n="74" d="100"/>
          <a:sy n="74" d="100"/>
        </p:scale>
        <p:origin x="61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_rels/data1.xml.rels><?xml version="1.0" encoding="UTF-8" standalone="yes"?>
<Relationships xmlns="http://schemas.openxmlformats.org/package/2006/relationships"><Relationship Id="rId1" Type="http://schemas.openxmlformats.org/officeDocument/2006/relationships/image" Target="../media/image13.png"/></Relationships>
</file>

<file path=ppt/diagrams/_rels/drawing1.xml.rels><?xml version="1.0" encoding="UTF-8" standalone="yes"?>
<Relationships xmlns="http://schemas.openxmlformats.org/package/2006/relationships"><Relationship Id="rId1" Type="http://schemas.openxmlformats.org/officeDocument/2006/relationships/image" Target="../media/image13.pn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E034B46-F9BF-4532-8929-C64AC6E35D26}" type="doc">
      <dgm:prSet loTypeId="urn:microsoft.com/office/officeart/2005/8/layout/hierarchy1" loCatId="hierarchy" qsTypeId="urn:microsoft.com/office/officeart/2005/8/quickstyle/simple1" qsCatId="simple" csTypeId="urn:microsoft.com/office/officeart/2005/8/colors/colorful1" csCatId="colorful" phldr="1"/>
      <dgm:spPr/>
      <dgm:t>
        <a:bodyPr/>
        <a:lstStyle/>
        <a:p>
          <a:pPr rtl="1"/>
          <a:endParaRPr lang="ar-EG"/>
        </a:p>
      </dgm:t>
    </dgm:pt>
    <dgm:pt modelId="{8E113B04-A35A-4662-9FE7-04A91B976653}">
      <dgm:prSet phldrT="[Text]" custT="1"/>
      <dgm:spPr/>
      <dgm:t>
        <a:bodyPr/>
        <a:lstStyle/>
        <a:p>
          <a:pPr rtl="0"/>
          <a:r>
            <a:rPr lang="en-US" sz="3200" b="1" dirty="0" smtClean="0"/>
            <a:t>IPv6 Assignment </a:t>
          </a:r>
          <a:endParaRPr lang="ar-EG" sz="3200" dirty="0"/>
        </a:p>
      </dgm:t>
    </dgm:pt>
    <dgm:pt modelId="{AD108DAC-DD8F-4EE8-A777-898BF9929C4A}" type="parTrans" cxnId="{670088B8-359B-477E-A4E2-E98EB76B9D7C}">
      <dgm:prSet/>
      <dgm:spPr/>
      <dgm:t>
        <a:bodyPr/>
        <a:lstStyle/>
        <a:p>
          <a:pPr rtl="1"/>
          <a:endParaRPr lang="ar-EG"/>
        </a:p>
      </dgm:t>
    </dgm:pt>
    <dgm:pt modelId="{F8D7FE0E-2335-43DC-B78F-372C51DCD0E5}" type="sibTrans" cxnId="{670088B8-359B-477E-A4E2-E98EB76B9D7C}">
      <dgm:prSet/>
      <dgm:spPr/>
      <dgm:t>
        <a:bodyPr/>
        <a:lstStyle/>
        <a:p>
          <a:pPr rtl="1"/>
          <a:endParaRPr lang="ar-EG"/>
        </a:p>
      </dgm:t>
    </dgm:pt>
    <dgm:pt modelId="{456A3435-410C-49A3-86F6-05843DD51E85}">
      <dgm:prSet phldrT="[Text]" custT="1"/>
      <dgm:spPr/>
      <dgm:t>
        <a:bodyPr/>
        <a:lstStyle/>
        <a:p>
          <a:pPr algn="l" rtl="0"/>
          <a:r>
            <a:rPr lang="en-US" sz="2800" b="0" dirty="0" smtClean="0"/>
            <a:t>Static Configuration</a:t>
          </a:r>
          <a:endParaRPr lang="ar-EG" sz="2800" b="0" dirty="0"/>
        </a:p>
      </dgm:t>
    </dgm:pt>
    <dgm:pt modelId="{60408BCB-09B8-4A86-B6D8-CE6EDBBEF3EE}" type="parTrans" cxnId="{4101C8C7-95EC-4B44-B5D7-65D75804132A}">
      <dgm:prSet/>
      <dgm:spPr/>
      <dgm:t>
        <a:bodyPr/>
        <a:lstStyle/>
        <a:p>
          <a:pPr rtl="1"/>
          <a:endParaRPr lang="ar-EG"/>
        </a:p>
      </dgm:t>
    </dgm:pt>
    <dgm:pt modelId="{DCAE9E5A-A274-40A7-B83C-67892D883FBF}" type="sibTrans" cxnId="{4101C8C7-95EC-4B44-B5D7-65D75804132A}">
      <dgm:prSet/>
      <dgm:spPr/>
      <dgm:t>
        <a:bodyPr/>
        <a:lstStyle/>
        <a:p>
          <a:pPr rtl="1"/>
          <a:endParaRPr lang="ar-EG"/>
        </a:p>
      </dgm:t>
    </dgm:pt>
    <dgm:pt modelId="{350312D0-1395-45DD-A9ED-FE3F85E997F8}">
      <dgm:prSet phldrT="[Text]" custT="1"/>
      <dgm:spPr/>
      <dgm:t>
        <a:bodyPr/>
        <a:lstStyle/>
        <a:p>
          <a:pPr algn="ctr" rtl="0"/>
          <a:r>
            <a:rPr lang="en-US" sz="2000" dirty="0" smtClean="0"/>
            <a:t>Write entire  128 bits with any prefix</a:t>
          </a:r>
          <a:endParaRPr lang="ar-EG" sz="2000" dirty="0"/>
        </a:p>
      </dgm:t>
    </dgm:pt>
    <dgm:pt modelId="{12DA7A90-4FC9-4575-B356-9E3413DDE57A}" type="parTrans" cxnId="{228226E1-E6E1-4F07-8B90-19A59BAAAF20}">
      <dgm:prSet/>
      <dgm:spPr/>
      <dgm:t>
        <a:bodyPr/>
        <a:lstStyle/>
        <a:p>
          <a:pPr rtl="1"/>
          <a:endParaRPr lang="ar-EG"/>
        </a:p>
      </dgm:t>
    </dgm:pt>
    <dgm:pt modelId="{C8C71D1B-CBFC-4E1C-B754-48106988A090}" type="sibTrans" cxnId="{228226E1-E6E1-4F07-8B90-19A59BAAAF20}">
      <dgm:prSet/>
      <dgm:spPr/>
      <dgm:t>
        <a:bodyPr/>
        <a:lstStyle/>
        <a:p>
          <a:pPr rtl="1"/>
          <a:endParaRPr lang="ar-EG"/>
        </a:p>
      </dgm:t>
    </dgm:pt>
    <dgm:pt modelId="{6739323F-4E5B-4242-85DA-BAE666486CD3}">
      <dgm:prSet phldrT="[Text]" custT="1"/>
      <dgm:spPr/>
      <dgm:t>
        <a:bodyPr/>
        <a:lstStyle/>
        <a:p>
          <a:pPr algn="l" rtl="0"/>
          <a:r>
            <a:rPr lang="en-US" sz="2800" dirty="0" smtClean="0"/>
            <a:t>Dynamic Configuration</a:t>
          </a:r>
          <a:endParaRPr lang="ar-EG" sz="2800" dirty="0"/>
        </a:p>
      </dgm:t>
    </dgm:pt>
    <dgm:pt modelId="{EBCFD8D3-4B70-4C4F-AB59-0735BA4ACD40}" type="parTrans" cxnId="{1EC217DA-A84D-4FE5-9C24-2AA3AA248A8A}">
      <dgm:prSet/>
      <dgm:spPr/>
      <dgm:t>
        <a:bodyPr/>
        <a:lstStyle/>
        <a:p>
          <a:pPr rtl="1"/>
          <a:endParaRPr lang="ar-EG"/>
        </a:p>
      </dgm:t>
    </dgm:pt>
    <dgm:pt modelId="{E19ABDCE-2F2A-4713-A56D-078633C0D3DD}" type="sibTrans" cxnId="{1EC217DA-A84D-4FE5-9C24-2AA3AA248A8A}">
      <dgm:prSet/>
      <dgm:spPr/>
      <dgm:t>
        <a:bodyPr/>
        <a:lstStyle/>
        <a:p>
          <a:pPr rtl="1"/>
          <a:endParaRPr lang="ar-EG"/>
        </a:p>
      </dgm:t>
    </dgm:pt>
    <dgm:pt modelId="{8788AD6E-3D23-4982-869A-42949A2878C4}">
      <dgm:prSet phldrT="[Text]"/>
      <dgm:spPr/>
      <dgm:t>
        <a:bodyPr/>
        <a:lstStyle/>
        <a:p>
          <a:pPr rtl="1"/>
          <a:r>
            <a:rPr lang="en-US" b="1" dirty="0" smtClean="0">
              <a:solidFill>
                <a:srgbClr val="FF0000"/>
              </a:solidFill>
            </a:rPr>
            <a:t>Stateful DHCP </a:t>
          </a:r>
          <a:endParaRPr lang="ar-EG" b="1" dirty="0">
            <a:solidFill>
              <a:srgbClr val="FF0000"/>
            </a:solidFill>
          </a:endParaRPr>
        </a:p>
      </dgm:t>
    </dgm:pt>
    <dgm:pt modelId="{1BA4C820-D771-42E7-8538-62B9732E6A57}" type="parTrans" cxnId="{353CD7E2-AB9A-49CB-A661-4AA28046FE9D}">
      <dgm:prSet/>
      <dgm:spPr/>
      <dgm:t>
        <a:bodyPr/>
        <a:lstStyle/>
        <a:p>
          <a:pPr rtl="1"/>
          <a:endParaRPr lang="ar-EG"/>
        </a:p>
      </dgm:t>
    </dgm:pt>
    <dgm:pt modelId="{20956EE6-2FF5-4CFD-8902-843E35D81065}" type="sibTrans" cxnId="{353CD7E2-AB9A-49CB-A661-4AA28046FE9D}">
      <dgm:prSet/>
      <dgm:spPr/>
      <dgm:t>
        <a:bodyPr/>
        <a:lstStyle/>
        <a:p>
          <a:pPr rtl="1"/>
          <a:endParaRPr lang="ar-EG"/>
        </a:p>
      </dgm:t>
    </dgm:pt>
    <dgm:pt modelId="{1FDB8237-6761-4467-8732-9C5DB2737866}">
      <dgm:prSet/>
      <dgm:spPr/>
      <dgm:t>
        <a:bodyPr/>
        <a:lstStyle/>
        <a:p>
          <a:pPr rtl="1"/>
          <a:r>
            <a:rPr lang="en-US" b="1" dirty="0" smtClean="0">
              <a:solidFill>
                <a:srgbClr val="FF0000"/>
              </a:solidFill>
            </a:rPr>
            <a:t>Stateless DHCP </a:t>
          </a:r>
          <a:endParaRPr lang="ar-EG" b="1" dirty="0">
            <a:solidFill>
              <a:srgbClr val="FF0000"/>
            </a:solidFill>
          </a:endParaRPr>
        </a:p>
      </dgm:t>
    </dgm:pt>
    <dgm:pt modelId="{254FC0D2-2ACA-4927-B9A3-84F2B2F30EA8}" type="parTrans" cxnId="{6F8BA4A8-5CFF-42AC-88A2-43ABA5028FD4}">
      <dgm:prSet/>
      <dgm:spPr/>
      <dgm:t>
        <a:bodyPr/>
        <a:lstStyle/>
        <a:p>
          <a:pPr rtl="1"/>
          <a:endParaRPr lang="ar-EG"/>
        </a:p>
      </dgm:t>
    </dgm:pt>
    <dgm:pt modelId="{A328DA88-5D62-4872-911E-3CA57A24B8EE}" type="sibTrans" cxnId="{6F8BA4A8-5CFF-42AC-88A2-43ABA5028FD4}">
      <dgm:prSet/>
      <dgm:spPr/>
      <dgm:t>
        <a:bodyPr/>
        <a:lstStyle/>
        <a:p>
          <a:pPr rtl="1"/>
          <a:endParaRPr lang="ar-EG"/>
        </a:p>
      </dgm:t>
    </dgm:pt>
    <dgm:pt modelId="{846CD901-6A8A-42E7-91D9-E80C744775C4}">
      <dgm:prSet phldrT="[Text]" custT="1"/>
      <dgm:spPr/>
      <dgm:t>
        <a:bodyPr/>
        <a:lstStyle/>
        <a:p>
          <a:pPr algn="ctr" rtl="0"/>
          <a:r>
            <a:rPr lang="en-US" sz="2100" dirty="0" smtClean="0"/>
            <a:t>EUI-64</a:t>
          </a:r>
        </a:p>
        <a:p>
          <a:pPr algn="l" rtl="0"/>
          <a:r>
            <a:rPr lang="en-US" sz="1800" dirty="0" smtClean="0"/>
            <a:t>1.Write network part with 64 bits</a:t>
          </a:r>
        </a:p>
        <a:p>
          <a:pPr algn="l" rtl="0"/>
          <a:r>
            <a:rPr lang="en-US" sz="1800" dirty="0" smtClean="0"/>
            <a:t>2.Host calculated with interface id </a:t>
          </a:r>
        </a:p>
        <a:p>
          <a:pPr algn="l" rtl="0"/>
          <a:r>
            <a:rPr lang="en-US" sz="1800" dirty="0" smtClean="0"/>
            <a:t>Mac address (48 bits)+(FFFE) 16 bits </a:t>
          </a:r>
          <a:endParaRPr lang="ar-EG" sz="1800" dirty="0"/>
        </a:p>
      </dgm:t>
    </dgm:pt>
    <dgm:pt modelId="{6C6C19AD-0378-4C1F-B638-6420F2D72E81}" type="parTrans" cxnId="{AED09EB4-CF33-497C-B377-99D73702EB99}">
      <dgm:prSet/>
      <dgm:spPr/>
      <dgm:t>
        <a:bodyPr/>
        <a:lstStyle/>
        <a:p>
          <a:pPr rtl="1"/>
          <a:endParaRPr lang="ar-EG"/>
        </a:p>
      </dgm:t>
    </dgm:pt>
    <dgm:pt modelId="{C92BBE0D-5BD6-4DB9-A310-EBC5503ECB4F}" type="sibTrans" cxnId="{AED09EB4-CF33-497C-B377-99D73702EB99}">
      <dgm:prSet/>
      <dgm:spPr/>
      <dgm:t>
        <a:bodyPr/>
        <a:lstStyle/>
        <a:p>
          <a:pPr rtl="1"/>
          <a:endParaRPr lang="ar-EG"/>
        </a:p>
      </dgm:t>
    </dgm:pt>
    <dgm:pt modelId="{70B53529-4A61-4DA7-97E7-828AE1439042}" type="pres">
      <dgm:prSet presAssocID="{2E034B46-F9BF-4532-8929-C64AC6E35D26}" presName="hierChild1" presStyleCnt="0">
        <dgm:presLayoutVars>
          <dgm:chPref val="1"/>
          <dgm:dir/>
          <dgm:animOne val="branch"/>
          <dgm:animLvl val="lvl"/>
          <dgm:resizeHandles/>
        </dgm:presLayoutVars>
      </dgm:prSet>
      <dgm:spPr/>
      <dgm:t>
        <a:bodyPr/>
        <a:lstStyle/>
        <a:p>
          <a:pPr rtl="1"/>
          <a:endParaRPr lang="ar-EG"/>
        </a:p>
      </dgm:t>
    </dgm:pt>
    <dgm:pt modelId="{DA887A0C-0A86-4AD3-8AC4-37DFFDB091D0}" type="pres">
      <dgm:prSet presAssocID="{8E113B04-A35A-4662-9FE7-04A91B976653}" presName="hierRoot1" presStyleCnt="0"/>
      <dgm:spPr/>
    </dgm:pt>
    <dgm:pt modelId="{17EBE4C0-8002-4E5B-9FB4-01A4903B98BA}" type="pres">
      <dgm:prSet presAssocID="{8E113B04-A35A-4662-9FE7-04A91B976653}" presName="composite" presStyleCnt="0"/>
      <dgm:spPr/>
    </dgm:pt>
    <dgm:pt modelId="{3CE02983-8576-433B-B6B0-88D5F303C895}" type="pres">
      <dgm:prSet presAssocID="{8E113B04-A35A-4662-9FE7-04A91B976653}" presName="background" presStyleLbl="node0" presStyleIdx="0" presStyleCnt="1"/>
      <dgm:spPr/>
    </dgm:pt>
    <dgm:pt modelId="{E9C8F38A-4A5D-4000-BD97-1859A52E223E}" type="pres">
      <dgm:prSet presAssocID="{8E113B04-A35A-4662-9FE7-04A91B976653}" presName="text" presStyleLbl="fgAcc0" presStyleIdx="0" presStyleCnt="1" custScaleX="310538">
        <dgm:presLayoutVars>
          <dgm:chPref val="3"/>
        </dgm:presLayoutVars>
      </dgm:prSet>
      <dgm:spPr/>
      <dgm:t>
        <a:bodyPr/>
        <a:lstStyle/>
        <a:p>
          <a:pPr rtl="1"/>
          <a:endParaRPr lang="ar-EG"/>
        </a:p>
      </dgm:t>
    </dgm:pt>
    <dgm:pt modelId="{36DCDD49-56D4-4944-A020-40D6F0C97A2C}" type="pres">
      <dgm:prSet presAssocID="{8E113B04-A35A-4662-9FE7-04A91B976653}" presName="hierChild2" presStyleCnt="0"/>
      <dgm:spPr/>
    </dgm:pt>
    <dgm:pt modelId="{2A75864B-1539-4539-AEC2-8548E14A9F82}" type="pres">
      <dgm:prSet presAssocID="{60408BCB-09B8-4A86-B6D8-CE6EDBBEF3EE}" presName="Name10" presStyleLbl="parChTrans1D2" presStyleIdx="0" presStyleCnt="2"/>
      <dgm:spPr/>
      <dgm:t>
        <a:bodyPr/>
        <a:lstStyle/>
        <a:p>
          <a:pPr rtl="1"/>
          <a:endParaRPr lang="ar-EG"/>
        </a:p>
      </dgm:t>
    </dgm:pt>
    <dgm:pt modelId="{17EB0FC5-F22D-4052-BDDA-F5C60DA61255}" type="pres">
      <dgm:prSet presAssocID="{456A3435-410C-49A3-86F6-05843DD51E85}" presName="hierRoot2" presStyleCnt="0"/>
      <dgm:spPr/>
    </dgm:pt>
    <dgm:pt modelId="{3A911419-894A-45CC-875B-33EDD83EDE12}" type="pres">
      <dgm:prSet presAssocID="{456A3435-410C-49A3-86F6-05843DD51E85}" presName="composite2" presStyleCnt="0"/>
      <dgm:spPr/>
    </dgm:pt>
    <dgm:pt modelId="{ADCA417A-EB96-4404-BC4D-774240FE0A9A}" type="pres">
      <dgm:prSet presAssocID="{456A3435-410C-49A3-86F6-05843DD51E85}" presName="background2" presStyleLbl="node2" presStyleIdx="0" presStyleCnt="2"/>
      <dgm:spPr/>
    </dgm:pt>
    <dgm:pt modelId="{5882B0A0-41FD-4DA2-8077-DD5E1C10879A}" type="pres">
      <dgm:prSet presAssocID="{456A3435-410C-49A3-86F6-05843DD51E85}" presName="text2" presStyleLbl="fgAcc2" presStyleIdx="0" presStyleCnt="2" custScaleX="298049">
        <dgm:presLayoutVars>
          <dgm:chPref val="3"/>
        </dgm:presLayoutVars>
      </dgm:prSet>
      <dgm:spPr/>
      <dgm:t>
        <a:bodyPr/>
        <a:lstStyle/>
        <a:p>
          <a:pPr rtl="1"/>
          <a:endParaRPr lang="ar-EG"/>
        </a:p>
      </dgm:t>
    </dgm:pt>
    <dgm:pt modelId="{53BDA2C5-829A-48DD-8D80-AC68C0E42534}" type="pres">
      <dgm:prSet presAssocID="{456A3435-410C-49A3-86F6-05843DD51E85}" presName="hierChild3" presStyleCnt="0"/>
      <dgm:spPr/>
    </dgm:pt>
    <dgm:pt modelId="{418616BE-91A9-43F2-8D48-E9630490638B}" type="pres">
      <dgm:prSet presAssocID="{12DA7A90-4FC9-4575-B356-9E3413DDE57A}" presName="Name17" presStyleLbl="parChTrans1D3" presStyleIdx="0" presStyleCnt="4"/>
      <dgm:spPr/>
      <dgm:t>
        <a:bodyPr/>
        <a:lstStyle/>
        <a:p>
          <a:pPr rtl="1"/>
          <a:endParaRPr lang="ar-EG"/>
        </a:p>
      </dgm:t>
    </dgm:pt>
    <dgm:pt modelId="{123E000E-53C8-4070-952E-1CCBB99E5267}" type="pres">
      <dgm:prSet presAssocID="{350312D0-1395-45DD-A9ED-FE3F85E997F8}" presName="hierRoot3" presStyleCnt="0"/>
      <dgm:spPr/>
    </dgm:pt>
    <dgm:pt modelId="{25D6FCA3-682F-485B-B1CB-E8905C9B59AE}" type="pres">
      <dgm:prSet presAssocID="{350312D0-1395-45DD-A9ED-FE3F85E997F8}" presName="composite3" presStyleCnt="0"/>
      <dgm:spPr/>
    </dgm:pt>
    <dgm:pt modelId="{23FED82D-311F-40E6-BE57-2EB438197406}" type="pres">
      <dgm:prSet presAssocID="{350312D0-1395-45DD-A9ED-FE3F85E997F8}" presName="background3" presStyleLbl="node3" presStyleIdx="0" presStyleCnt="4"/>
      <dgm:spPr>
        <a:blipFill rotWithShape="0">
          <a:blip xmlns:r="http://schemas.openxmlformats.org/officeDocument/2006/relationships" r:embed="rId1"/>
          <a:stretch>
            <a:fillRect/>
          </a:stretch>
        </a:blipFill>
      </dgm:spPr>
      <dgm:t>
        <a:bodyPr/>
        <a:lstStyle/>
        <a:p>
          <a:pPr rtl="1"/>
          <a:endParaRPr lang="ar-EG"/>
        </a:p>
      </dgm:t>
    </dgm:pt>
    <dgm:pt modelId="{EB419C0E-947B-466A-BC19-E49635110F0B}" type="pres">
      <dgm:prSet presAssocID="{350312D0-1395-45DD-A9ED-FE3F85E997F8}" presName="text3" presStyleLbl="fgAcc3" presStyleIdx="0" presStyleCnt="4" custScaleX="122739" custScaleY="178513" custLinFactNeighborX="-7465" custLinFactNeighborY="850">
        <dgm:presLayoutVars>
          <dgm:chPref val="3"/>
        </dgm:presLayoutVars>
      </dgm:prSet>
      <dgm:spPr/>
      <dgm:t>
        <a:bodyPr/>
        <a:lstStyle/>
        <a:p>
          <a:pPr rtl="1"/>
          <a:endParaRPr lang="ar-EG"/>
        </a:p>
      </dgm:t>
    </dgm:pt>
    <dgm:pt modelId="{7B6A35B5-8B35-48F1-99E9-C16BA6169456}" type="pres">
      <dgm:prSet presAssocID="{350312D0-1395-45DD-A9ED-FE3F85E997F8}" presName="hierChild4" presStyleCnt="0"/>
      <dgm:spPr/>
    </dgm:pt>
    <dgm:pt modelId="{DFED501B-E91C-4443-8954-8DFED8F15FCE}" type="pres">
      <dgm:prSet presAssocID="{6C6C19AD-0378-4C1F-B638-6420F2D72E81}" presName="Name17" presStyleLbl="parChTrans1D3" presStyleIdx="1" presStyleCnt="4"/>
      <dgm:spPr/>
    </dgm:pt>
    <dgm:pt modelId="{6252C98A-02D2-4F6D-97BF-9F6843192A7D}" type="pres">
      <dgm:prSet presAssocID="{846CD901-6A8A-42E7-91D9-E80C744775C4}" presName="hierRoot3" presStyleCnt="0"/>
      <dgm:spPr/>
    </dgm:pt>
    <dgm:pt modelId="{FD04CADA-BDA5-4FC4-9D21-E0C756347094}" type="pres">
      <dgm:prSet presAssocID="{846CD901-6A8A-42E7-91D9-E80C744775C4}" presName="composite3" presStyleCnt="0"/>
      <dgm:spPr/>
    </dgm:pt>
    <dgm:pt modelId="{EF4ABFE0-F735-4E2A-81D6-8AF177F0721D}" type="pres">
      <dgm:prSet presAssocID="{846CD901-6A8A-42E7-91D9-E80C744775C4}" presName="background3" presStyleLbl="node3" presStyleIdx="1" presStyleCnt="4"/>
      <dgm:spPr>
        <a:blipFill rotWithShape="0">
          <a:blip xmlns:r="http://schemas.openxmlformats.org/officeDocument/2006/relationships" r:embed="rId1"/>
          <a:stretch>
            <a:fillRect/>
          </a:stretch>
        </a:blipFill>
      </dgm:spPr>
    </dgm:pt>
    <dgm:pt modelId="{38D18CEC-B5F8-401E-9FE6-3B05B0FEE741}" type="pres">
      <dgm:prSet presAssocID="{846CD901-6A8A-42E7-91D9-E80C744775C4}" presName="text3" presStyleLbl="fgAcc3" presStyleIdx="1" presStyleCnt="4" custScaleX="311108" custScaleY="234965" custLinFactNeighborX="-7465" custLinFactNeighborY="850">
        <dgm:presLayoutVars>
          <dgm:chPref val="3"/>
        </dgm:presLayoutVars>
      </dgm:prSet>
      <dgm:spPr/>
      <dgm:t>
        <a:bodyPr/>
        <a:lstStyle/>
        <a:p>
          <a:pPr rtl="1"/>
          <a:endParaRPr lang="ar-EG"/>
        </a:p>
      </dgm:t>
    </dgm:pt>
    <dgm:pt modelId="{BD9579B4-8D7A-415E-90E8-80E9123DFD4A}" type="pres">
      <dgm:prSet presAssocID="{846CD901-6A8A-42E7-91D9-E80C744775C4}" presName="hierChild4" presStyleCnt="0"/>
      <dgm:spPr/>
    </dgm:pt>
    <dgm:pt modelId="{E703CAD5-F71C-4A0C-B5FD-0DE1624C68BF}" type="pres">
      <dgm:prSet presAssocID="{EBCFD8D3-4B70-4C4F-AB59-0735BA4ACD40}" presName="Name10" presStyleLbl="parChTrans1D2" presStyleIdx="1" presStyleCnt="2"/>
      <dgm:spPr/>
      <dgm:t>
        <a:bodyPr/>
        <a:lstStyle/>
        <a:p>
          <a:pPr rtl="1"/>
          <a:endParaRPr lang="ar-EG"/>
        </a:p>
      </dgm:t>
    </dgm:pt>
    <dgm:pt modelId="{DBB77BD6-E8B3-4F91-BFEE-A457707E0729}" type="pres">
      <dgm:prSet presAssocID="{6739323F-4E5B-4242-85DA-BAE666486CD3}" presName="hierRoot2" presStyleCnt="0"/>
      <dgm:spPr/>
    </dgm:pt>
    <dgm:pt modelId="{52400BFA-23EA-46A9-BC50-F7CA1CEE901E}" type="pres">
      <dgm:prSet presAssocID="{6739323F-4E5B-4242-85DA-BAE666486CD3}" presName="composite2" presStyleCnt="0"/>
      <dgm:spPr/>
    </dgm:pt>
    <dgm:pt modelId="{7C2ED9BA-0B5D-4B5A-ADEA-6C1BC8897149}" type="pres">
      <dgm:prSet presAssocID="{6739323F-4E5B-4242-85DA-BAE666486CD3}" presName="background2" presStyleLbl="node2" presStyleIdx="1" presStyleCnt="2"/>
      <dgm:spPr/>
    </dgm:pt>
    <dgm:pt modelId="{6E82C70E-5716-45AB-A319-53ED339C2858}" type="pres">
      <dgm:prSet presAssocID="{6739323F-4E5B-4242-85DA-BAE666486CD3}" presName="text2" presStyleLbl="fgAcc2" presStyleIdx="1" presStyleCnt="2" custScaleX="320245">
        <dgm:presLayoutVars>
          <dgm:chPref val="3"/>
        </dgm:presLayoutVars>
      </dgm:prSet>
      <dgm:spPr/>
      <dgm:t>
        <a:bodyPr/>
        <a:lstStyle/>
        <a:p>
          <a:pPr rtl="1"/>
          <a:endParaRPr lang="ar-EG"/>
        </a:p>
      </dgm:t>
    </dgm:pt>
    <dgm:pt modelId="{5761394B-A04F-40CC-AE71-8FF9208389EE}" type="pres">
      <dgm:prSet presAssocID="{6739323F-4E5B-4242-85DA-BAE666486CD3}" presName="hierChild3" presStyleCnt="0"/>
      <dgm:spPr/>
    </dgm:pt>
    <dgm:pt modelId="{BF662E11-9098-4635-A41A-4AA5EE8F058E}" type="pres">
      <dgm:prSet presAssocID="{1BA4C820-D771-42E7-8538-62B9732E6A57}" presName="Name17" presStyleLbl="parChTrans1D3" presStyleIdx="2" presStyleCnt="4"/>
      <dgm:spPr/>
      <dgm:t>
        <a:bodyPr/>
        <a:lstStyle/>
        <a:p>
          <a:pPr rtl="1"/>
          <a:endParaRPr lang="ar-EG"/>
        </a:p>
      </dgm:t>
    </dgm:pt>
    <dgm:pt modelId="{09F581EB-3928-4E4B-BB91-9A7051411A10}" type="pres">
      <dgm:prSet presAssocID="{8788AD6E-3D23-4982-869A-42949A2878C4}" presName="hierRoot3" presStyleCnt="0"/>
      <dgm:spPr/>
    </dgm:pt>
    <dgm:pt modelId="{11B652A4-B5EB-4BB4-ABA1-EBEEB6317AF4}" type="pres">
      <dgm:prSet presAssocID="{8788AD6E-3D23-4982-869A-42949A2878C4}" presName="composite3" presStyleCnt="0"/>
      <dgm:spPr/>
    </dgm:pt>
    <dgm:pt modelId="{89CE7233-1834-47B6-AEC6-D6B6DBE2035F}" type="pres">
      <dgm:prSet presAssocID="{8788AD6E-3D23-4982-869A-42949A2878C4}" presName="background3" presStyleLbl="node3" presStyleIdx="2" presStyleCnt="4"/>
      <dgm:spPr/>
    </dgm:pt>
    <dgm:pt modelId="{AFDCABCE-C599-43A7-B8FA-92B5F6AC1339}" type="pres">
      <dgm:prSet presAssocID="{8788AD6E-3D23-4982-869A-42949A2878C4}" presName="text3" presStyleLbl="fgAcc3" presStyleIdx="2" presStyleCnt="4" custScaleX="160384">
        <dgm:presLayoutVars>
          <dgm:chPref val="3"/>
        </dgm:presLayoutVars>
      </dgm:prSet>
      <dgm:spPr/>
      <dgm:t>
        <a:bodyPr/>
        <a:lstStyle/>
        <a:p>
          <a:pPr rtl="1"/>
          <a:endParaRPr lang="ar-EG"/>
        </a:p>
      </dgm:t>
    </dgm:pt>
    <dgm:pt modelId="{65549A36-6A35-4E01-BCF4-4169D120EB1F}" type="pres">
      <dgm:prSet presAssocID="{8788AD6E-3D23-4982-869A-42949A2878C4}" presName="hierChild4" presStyleCnt="0"/>
      <dgm:spPr/>
    </dgm:pt>
    <dgm:pt modelId="{FA0A1877-4343-4932-8554-28DE0466C36F}" type="pres">
      <dgm:prSet presAssocID="{254FC0D2-2ACA-4927-B9A3-84F2B2F30EA8}" presName="Name17" presStyleLbl="parChTrans1D3" presStyleIdx="3" presStyleCnt="4"/>
      <dgm:spPr/>
    </dgm:pt>
    <dgm:pt modelId="{6D386C6B-E804-4785-A508-11B74714207D}" type="pres">
      <dgm:prSet presAssocID="{1FDB8237-6761-4467-8732-9C5DB2737866}" presName="hierRoot3" presStyleCnt="0"/>
      <dgm:spPr/>
    </dgm:pt>
    <dgm:pt modelId="{7E4E9BA4-6000-4AAC-B6A6-A565ED895122}" type="pres">
      <dgm:prSet presAssocID="{1FDB8237-6761-4467-8732-9C5DB2737866}" presName="composite3" presStyleCnt="0"/>
      <dgm:spPr/>
    </dgm:pt>
    <dgm:pt modelId="{386D1B9F-F048-46E8-B78E-F178FCBC208C}" type="pres">
      <dgm:prSet presAssocID="{1FDB8237-6761-4467-8732-9C5DB2737866}" presName="background3" presStyleLbl="node3" presStyleIdx="3" presStyleCnt="4"/>
      <dgm:spPr/>
    </dgm:pt>
    <dgm:pt modelId="{EBB5DC39-E2B0-43B7-98F5-407889620D6A}" type="pres">
      <dgm:prSet presAssocID="{1FDB8237-6761-4467-8732-9C5DB2737866}" presName="text3" presStyleLbl="fgAcc3" presStyleIdx="3" presStyleCnt="4" custScaleX="152231">
        <dgm:presLayoutVars>
          <dgm:chPref val="3"/>
        </dgm:presLayoutVars>
      </dgm:prSet>
      <dgm:spPr/>
      <dgm:t>
        <a:bodyPr/>
        <a:lstStyle/>
        <a:p>
          <a:pPr rtl="1"/>
          <a:endParaRPr lang="ar-EG"/>
        </a:p>
      </dgm:t>
    </dgm:pt>
    <dgm:pt modelId="{BC524CCF-29C9-47E1-8ADB-D8AD8BF1492F}" type="pres">
      <dgm:prSet presAssocID="{1FDB8237-6761-4467-8732-9C5DB2737866}" presName="hierChild4" presStyleCnt="0"/>
      <dgm:spPr/>
    </dgm:pt>
  </dgm:ptLst>
  <dgm:cxnLst>
    <dgm:cxn modelId="{AA49C5C6-37D8-457D-AD62-5DA04B533DD1}" type="presOf" srcId="{6C6C19AD-0378-4C1F-B638-6420F2D72E81}" destId="{DFED501B-E91C-4443-8954-8DFED8F15FCE}" srcOrd="0" destOrd="0" presId="urn:microsoft.com/office/officeart/2005/8/layout/hierarchy1"/>
    <dgm:cxn modelId="{4101C8C7-95EC-4B44-B5D7-65D75804132A}" srcId="{8E113B04-A35A-4662-9FE7-04A91B976653}" destId="{456A3435-410C-49A3-86F6-05843DD51E85}" srcOrd="0" destOrd="0" parTransId="{60408BCB-09B8-4A86-B6D8-CE6EDBBEF3EE}" sibTransId="{DCAE9E5A-A274-40A7-B83C-67892D883FBF}"/>
    <dgm:cxn modelId="{670088B8-359B-477E-A4E2-E98EB76B9D7C}" srcId="{2E034B46-F9BF-4532-8929-C64AC6E35D26}" destId="{8E113B04-A35A-4662-9FE7-04A91B976653}" srcOrd="0" destOrd="0" parTransId="{AD108DAC-DD8F-4EE8-A777-898BF9929C4A}" sibTransId="{F8D7FE0E-2335-43DC-B78F-372C51DCD0E5}"/>
    <dgm:cxn modelId="{AED09EB4-CF33-497C-B377-99D73702EB99}" srcId="{456A3435-410C-49A3-86F6-05843DD51E85}" destId="{846CD901-6A8A-42E7-91D9-E80C744775C4}" srcOrd="1" destOrd="0" parTransId="{6C6C19AD-0378-4C1F-B638-6420F2D72E81}" sibTransId="{C92BBE0D-5BD6-4DB9-A310-EBC5503ECB4F}"/>
    <dgm:cxn modelId="{67C556BC-CAFA-4F8A-A463-8BD7EB02DCA2}" type="presOf" srcId="{8E113B04-A35A-4662-9FE7-04A91B976653}" destId="{E9C8F38A-4A5D-4000-BD97-1859A52E223E}" srcOrd="0" destOrd="0" presId="urn:microsoft.com/office/officeart/2005/8/layout/hierarchy1"/>
    <dgm:cxn modelId="{353CD7E2-AB9A-49CB-A661-4AA28046FE9D}" srcId="{6739323F-4E5B-4242-85DA-BAE666486CD3}" destId="{8788AD6E-3D23-4982-869A-42949A2878C4}" srcOrd="0" destOrd="0" parTransId="{1BA4C820-D771-42E7-8538-62B9732E6A57}" sibTransId="{20956EE6-2FF5-4CFD-8902-843E35D81065}"/>
    <dgm:cxn modelId="{6F8BA4A8-5CFF-42AC-88A2-43ABA5028FD4}" srcId="{6739323F-4E5B-4242-85DA-BAE666486CD3}" destId="{1FDB8237-6761-4467-8732-9C5DB2737866}" srcOrd="1" destOrd="0" parTransId="{254FC0D2-2ACA-4927-B9A3-84F2B2F30EA8}" sibTransId="{A328DA88-5D62-4872-911E-3CA57A24B8EE}"/>
    <dgm:cxn modelId="{D7D5F253-75D1-4BE7-93D6-4A1EC6276F20}" type="presOf" srcId="{456A3435-410C-49A3-86F6-05843DD51E85}" destId="{5882B0A0-41FD-4DA2-8077-DD5E1C10879A}" srcOrd="0" destOrd="0" presId="urn:microsoft.com/office/officeart/2005/8/layout/hierarchy1"/>
    <dgm:cxn modelId="{62390D91-15DC-4675-91B1-9B1630E6D540}" type="presOf" srcId="{6739323F-4E5B-4242-85DA-BAE666486CD3}" destId="{6E82C70E-5716-45AB-A319-53ED339C2858}" srcOrd="0" destOrd="0" presId="urn:microsoft.com/office/officeart/2005/8/layout/hierarchy1"/>
    <dgm:cxn modelId="{AD7674CC-F513-4AE4-8803-F122BB28BC96}" type="presOf" srcId="{846CD901-6A8A-42E7-91D9-E80C744775C4}" destId="{38D18CEC-B5F8-401E-9FE6-3B05B0FEE741}" srcOrd="0" destOrd="0" presId="urn:microsoft.com/office/officeart/2005/8/layout/hierarchy1"/>
    <dgm:cxn modelId="{228226E1-E6E1-4F07-8B90-19A59BAAAF20}" srcId="{456A3435-410C-49A3-86F6-05843DD51E85}" destId="{350312D0-1395-45DD-A9ED-FE3F85E997F8}" srcOrd="0" destOrd="0" parTransId="{12DA7A90-4FC9-4575-B356-9E3413DDE57A}" sibTransId="{C8C71D1B-CBFC-4E1C-B754-48106988A090}"/>
    <dgm:cxn modelId="{E7D90FFA-C59A-42E8-AB7A-E02DAD547FDC}" type="presOf" srcId="{60408BCB-09B8-4A86-B6D8-CE6EDBBEF3EE}" destId="{2A75864B-1539-4539-AEC2-8548E14A9F82}" srcOrd="0" destOrd="0" presId="urn:microsoft.com/office/officeart/2005/8/layout/hierarchy1"/>
    <dgm:cxn modelId="{E917BF2D-DD22-43CF-98FA-1B80CDE12165}" type="presOf" srcId="{350312D0-1395-45DD-A9ED-FE3F85E997F8}" destId="{EB419C0E-947B-466A-BC19-E49635110F0B}" srcOrd="0" destOrd="0" presId="urn:microsoft.com/office/officeart/2005/8/layout/hierarchy1"/>
    <dgm:cxn modelId="{1EC217DA-A84D-4FE5-9C24-2AA3AA248A8A}" srcId="{8E113B04-A35A-4662-9FE7-04A91B976653}" destId="{6739323F-4E5B-4242-85DA-BAE666486CD3}" srcOrd="1" destOrd="0" parTransId="{EBCFD8D3-4B70-4C4F-AB59-0735BA4ACD40}" sibTransId="{E19ABDCE-2F2A-4713-A56D-078633C0D3DD}"/>
    <dgm:cxn modelId="{3F9DCF16-8E5E-4489-9596-5E3517DB345F}" type="presOf" srcId="{1BA4C820-D771-42E7-8538-62B9732E6A57}" destId="{BF662E11-9098-4635-A41A-4AA5EE8F058E}" srcOrd="0" destOrd="0" presId="urn:microsoft.com/office/officeart/2005/8/layout/hierarchy1"/>
    <dgm:cxn modelId="{694E7EF1-39BD-4526-8DFF-91E96B3E0794}" type="presOf" srcId="{8788AD6E-3D23-4982-869A-42949A2878C4}" destId="{AFDCABCE-C599-43A7-B8FA-92B5F6AC1339}" srcOrd="0" destOrd="0" presId="urn:microsoft.com/office/officeart/2005/8/layout/hierarchy1"/>
    <dgm:cxn modelId="{12124071-883A-4810-80BA-9720F8EC29D7}" type="presOf" srcId="{EBCFD8D3-4B70-4C4F-AB59-0735BA4ACD40}" destId="{E703CAD5-F71C-4A0C-B5FD-0DE1624C68BF}" srcOrd="0" destOrd="0" presId="urn:microsoft.com/office/officeart/2005/8/layout/hierarchy1"/>
    <dgm:cxn modelId="{3F3C1ADA-1C25-40E9-BBCE-63DAB5C1A1B4}" type="presOf" srcId="{254FC0D2-2ACA-4927-B9A3-84F2B2F30EA8}" destId="{FA0A1877-4343-4932-8554-28DE0466C36F}" srcOrd="0" destOrd="0" presId="urn:microsoft.com/office/officeart/2005/8/layout/hierarchy1"/>
    <dgm:cxn modelId="{BB780A45-4E27-45ED-81D7-92B360F32312}" type="presOf" srcId="{12DA7A90-4FC9-4575-B356-9E3413DDE57A}" destId="{418616BE-91A9-43F2-8D48-E9630490638B}" srcOrd="0" destOrd="0" presId="urn:microsoft.com/office/officeart/2005/8/layout/hierarchy1"/>
    <dgm:cxn modelId="{DF569084-7C4C-4596-9F2C-3ECAEC67F6C9}" type="presOf" srcId="{2E034B46-F9BF-4532-8929-C64AC6E35D26}" destId="{70B53529-4A61-4DA7-97E7-828AE1439042}" srcOrd="0" destOrd="0" presId="urn:microsoft.com/office/officeart/2005/8/layout/hierarchy1"/>
    <dgm:cxn modelId="{B58D2BD7-4AF8-4ED4-A591-4F3BB959B144}" type="presOf" srcId="{1FDB8237-6761-4467-8732-9C5DB2737866}" destId="{EBB5DC39-E2B0-43B7-98F5-407889620D6A}" srcOrd="0" destOrd="0" presId="urn:microsoft.com/office/officeart/2005/8/layout/hierarchy1"/>
    <dgm:cxn modelId="{18D27E15-8F7C-4984-9925-6B33530EB361}" type="presParOf" srcId="{70B53529-4A61-4DA7-97E7-828AE1439042}" destId="{DA887A0C-0A86-4AD3-8AC4-37DFFDB091D0}" srcOrd="0" destOrd="0" presId="urn:microsoft.com/office/officeart/2005/8/layout/hierarchy1"/>
    <dgm:cxn modelId="{68047617-E03B-4FAB-872F-C899B4124CAF}" type="presParOf" srcId="{DA887A0C-0A86-4AD3-8AC4-37DFFDB091D0}" destId="{17EBE4C0-8002-4E5B-9FB4-01A4903B98BA}" srcOrd="0" destOrd="0" presId="urn:microsoft.com/office/officeart/2005/8/layout/hierarchy1"/>
    <dgm:cxn modelId="{62DA0F1A-19DE-4661-A68C-B36C392C3B5A}" type="presParOf" srcId="{17EBE4C0-8002-4E5B-9FB4-01A4903B98BA}" destId="{3CE02983-8576-433B-B6B0-88D5F303C895}" srcOrd="0" destOrd="0" presId="urn:microsoft.com/office/officeart/2005/8/layout/hierarchy1"/>
    <dgm:cxn modelId="{ADC80CA6-E8FA-474F-BEAE-5F642F5393E5}" type="presParOf" srcId="{17EBE4C0-8002-4E5B-9FB4-01A4903B98BA}" destId="{E9C8F38A-4A5D-4000-BD97-1859A52E223E}" srcOrd="1" destOrd="0" presId="urn:microsoft.com/office/officeart/2005/8/layout/hierarchy1"/>
    <dgm:cxn modelId="{D9FABBCD-31C2-4DF6-8342-0BB2D4DF03D8}" type="presParOf" srcId="{DA887A0C-0A86-4AD3-8AC4-37DFFDB091D0}" destId="{36DCDD49-56D4-4944-A020-40D6F0C97A2C}" srcOrd="1" destOrd="0" presId="urn:microsoft.com/office/officeart/2005/8/layout/hierarchy1"/>
    <dgm:cxn modelId="{68FF295E-B1A9-47B4-B6EA-FF7A6113EB86}" type="presParOf" srcId="{36DCDD49-56D4-4944-A020-40D6F0C97A2C}" destId="{2A75864B-1539-4539-AEC2-8548E14A9F82}" srcOrd="0" destOrd="0" presId="urn:microsoft.com/office/officeart/2005/8/layout/hierarchy1"/>
    <dgm:cxn modelId="{AC8CDD31-71BA-4967-8821-A1BCD658C77E}" type="presParOf" srcId="{36DCDD49-56D4-4944-A020-40D6F0C97A2C}" destId="{17EB0FC5-F22D-4052-BDDA-F5C60DA61255}" srcOrd="1" destOrd="0" presId="urn:microsoft.com/office/officeart/2005/8/layout/hierarchy1"/>
    <dgm:cxn modelId="{5C60145A-6C94-4FFD-AB50-6CB6EADC7195}" type="presParOf" srcId="{17EB0FC5-F22D-4052-BDDA-F5C60DA61255}" destId="{3A911419-894A-45CC-875B-33EDD83EDE12}" srcOrd="0" destOrd="0" presId="urn:microsoft.com/office/officeart/2005/8/layout/hierarchy1"/>
    <dgm:cxn modelId="{B8DAC56F-A62D-493B-8323-38826534F45B}" type="presParOf" srcId="{3A911419-894A-45CC-875B-33EDD83EDE12}" destId="{ADCA417A-EB96-4404-BC4D-774240FE0A9A}" srcOrd="0" destOrd="0" presId="urn:microsoft.com/office/officeart/2005/8/layout/hierarchy1"/>
    <dgm:cxn modelId="{118CA413-1D5A-4532-BF20-A268EBB97A95}" type="presParOf" srcId="{3A911419-894A-45CC-875B-33EDD83EDE12}" destId="{5882B0A0-41FD-4DA2-8077-DD5E1C10879A}" srcOrd="1" destOrd="0" presId="urn:microsoft.com/office/officeart/2005/8/layout/hierarchy1"/>
    <dgm:cxn modelId="{634298ED-C228-4970-B86A-E1F7126760D3}" type="presParOf" srcId="{17EB0FC5-F22D-4052-BDDA-F5C60DA61255}" destId="{53BDA2C5-829A-48DD-8D80-AC68C0E42534}" srcOrd="1" destOrd="0" presId="urn:microsoft.com/office/officeart/2005/8/layout/hierarchy1"/>
    <dgm:cxn modelId="{607FFD14-D439-4EF1-8B70-160D5EDF2830}" type="presParOf" srcId="{53BDA2C5-829A-48DD-8D80-AC68C0E42534}" destId="{418616BE-91A9-43F2-8D48-E9630490638B}" srcOrd="0" destOrd="0" presId="urn:microsoft.com/office/officeart/2005/8/layout/hierarchy1"/>
    <dgm:cxn modelId="{801E368B-B623-4393-9EC8-0B7154B45691}" type="presParOf" srcId="{53BDA2C5-829A-48DD-8D80-AC68C0E42534}" destId="{123E000E-53C8-4070-952E-1CCBB99E5267}" srcOrd="1" destOrd="0" presId="urn:microsoft.com/office/officeart/2005/8/layout/hierarchy1"/>
    <dgm:cxn modelId="{FB974C12-5E72-40B9-AEF9-F63170B71811}" type="presParOf" srcId="{123E000E-53C8-4070-952E-1CCBB99E5267}" destId="{25D6FCA3-682F-485B-B1CB-E8905C9B59AE}" srcOrd="0" destOrd="0" presId="urn:microsoft.com/office/officeart/2005/8/layout/hierarchy1"/>
    <dgm:cxn modelId="{61D22FBA-1A8D-41CF-B5DC-D50805239167}" type="presParOf" srcId="{25D6FCA3-682F-485B-B1CB-E8905C9B59AE}" destId="{23FED82D-311F-40E6-BE57-2EB438197406}" srcOrd="0" destOrd="0" presId="urn:microsoft.com/office/officeart/2005/8/layout/hierarchy1"/>
    <dgm:cxn modelId="{2633572E-A56F-417E-AC70-94C5A956A6E4}" type="presParOf" srcId="{25D6FCA3-682F-485B-B1CB-E8905C9B59AE}" destId="{EB419C0E-947B-466A-BC19-E49635110F0B}" srcOrd="1" destOrd="0" presId="urn:microsoft.com/office/officeart/2005/8/layout/hierarchy1"/>
    <dgm:cxn modelId="{812F53C8-0356-40EE-A695-314F84032B43}" type="presParOf" srcId="{123E000E-53C8-4070-952E-1CCBB99E5267}" destId="{7B6A35B5-8B35-48F1-99E9-C16BA6169456}" srcOrd="1" destOrd="0" presId="urn:microsoft.com/office/officeart/2005/8/layout/hierarchy1"/>
    <dgm:cxn modelId="{E9FEE1DD-D300-446F-A968-86CED1714E86}" type="presParOf" srcId="{53BDA2C5-829A-48DD-8D80-AC68C0E42534}" destId="{DFED501B-E91C-4443-8954-8DFED8F15FCE}" srcOrd="2" destOrd="0" presId="urn:microsoft.com/office/officeart/2005/8/layout/hierarchy1"/>
    <dgm:cxn modelId="{F18CB158-FA5B-460D-980F-A22E35074321}" type="presParOf" srcId="{53BDA2C5-829A-48DD-8D80-AC68C0E42534}" destId="{6252C98A-02D2-4F6D-97BF-9F6843192A7D}" srcOrd="3" destOrd="0" presId="urn:microsoft.com/office/officeart/2005/8/layout/hierarchy1"/>
    <dgm:cxn modelId="{C6D5324E-A59C-426B-AE26-FBE99459E587}" type="presParOf" srcId="{6252C98A-02D2-4F6D-97BF-9F6843192A7D}" destId="{FD04CADA-BDA5-4FC4-9D21-E0C756347094}" srcOrd="0" destOrd="0" presId="urn:microsoft.com/office/officeart/2005/8/layout/hierarchy1"/>
    <dgm:cxn modelId="{CB164604-B159-4064-9312-789EA0AC2D4B}" type="presParOf" srcId="{FD04CADA-BDA5-4FC4-9D21-E0C756347094}" destId="{EF4ABFE0-F735-4E2A-81D6-8AF177F0721D}" srcOrd="0" destOrd="0" presId="urn:microsoft.com/office/officeart/2005/8/layout/hierarchy1"/>
    <dgm:cxn modelId="{E3AC4E61-F908-4087-8898-9FE305775BC7}" type="presParOf" srcId="{FD04CADA-BDA5-4FC4-9D21-E0C756347094}" destId="{38D18CEC-B5F8-401E-9FE6-3B05B0FEE741}" srcOrd="1" destOrd="0" presId="urn:microsoft.com/office/officeart/2005/8/layout/hierarchy1"/>
    <dgm:cxn modelId="{735033A8-EA74-4162-B285-8CEFEE2C4827}" type="presParOf" srcId="{6252C98A-02D2-4F6D-97BF-9F6843192A7D}" destId="{BD9579B4-8D7A-415E-90E8-80E9123DFD4A}" srcOrd="1" destOrd="0" presId="urn:microsoft.com/office/officeart/2005/8/layout/hierarchy1"/>
    <dgm:cxn modelId="{9EE9302E-1D1D-47FB-AD54-E180B18F0D63}" type="presParOf" srcId="{36DCDD49-56D4-4944-A020-40D6F0C97A2C}" destId="{E703CAD5-F71C-4A0C-B5FD-0DE1624C68BF}" srcOrd="2" destOrd="0" presId="urn:microsoft.com/office/officeart/2005/8/layout/hierarchy1"/>
    <dgm:cxn modelId="{6C7D5B3D-78FB-41F8-A38D-184420E1F42E}" type="presParOf" srcId="{36DCDD49-56D4-4944-A020-40D6F0C97A2C}" destId="{DBB77BD6-E8B3-4F91-BFEE-A457707E0729}" srcOrd="3" destOrd="0" presId="urn:microsoft.com/office/officeart/2005/8/layout/hierarchy1"/>
    <dgm:cxn modelId="{B0AEBD59-F82D-4435-8202-7581A8A8CBF9}" type="presParOf" srcId="{DBB77BD6-E8B3-4F91-BFEE-A457707E0729}" destId="{52400BFA-23EA-46A9-BC50-F7CA1CEE901E}" srcOrd="0" destOrd="0" presId="urn:microsoft.com/office/officeart/2005/8/layout/hierarchy1"/>
    <dgm:cxn modelId="{3B9567FC-DD11-4CF8-A877-A50336DE7CCF}" type="presParOf" srcId="{52400BFA-23EA-46A9-BC50-F7CA1CEE901E}" destId="{7C2ED9BA-0B5D-4B5A-ADEA-6C1BC8897149}" srcOrd="0" destOrd="0" presId="urn:microsoft.com/office/officeart/2005/8/layout/hierarchy1"/>
    <dgm:cxn modelId="{F158E7B1-BD7B-458A-83AB-C15488A0BC7F}" type="presParOf" srcId="{52400BFA-23EA-46A9-BC50-F7CA1CEE901E}" destId="{6E82C70E-5716-45AB-A319-53ED339C2858}" srcOrd="1" destOrd="0" presId="urn:microsoft.com/office/officeart/2005/8/layout/hierarchy1"/>
    <dgm:cxn modelId="{C33ADE5B-6106-46D2-BAEB-AE7280E51B92}" type="presParOf" srcId="{DBB77BD6-E8B3-4F91-BFEE-A457707E0729}" destId="{5761394B-A04F-40CC-AE71-8FF9208389EE}" srcOrd="1" destOrd="0" presId="urn:microsoft.com/office/officeart/2005/8/layout/hierarchy1"/>
    <dgm:cxn modelId="{9799A815-0AD7-4AB5-B1F9-F4DF16C690D3}" type="presParOf" srcId="{5761394B-A04F-40CC-AE71-8FF9208389EE}" destId="{BF662E11-9098-4635-A41A-4AA5EE8F058E}" srcOrd="0" destOrd="0" presId="urn:microsoft.com/office/officeart/2005/8/layout/hierarchy1"/>
    <dgm:cxn modelId="{DC8FE3E0-AF3C-433A-AD6D-9A8B6C18DA53}" type="presParOf" srcId="{5761394B-A04F-40CC-AE71-8FF9208389EE}" destId="{09F581EB-3928-4E4B-BB91-9A7051411A10}" srcOrd="1" destOrd="0" presId="urn:microsoft.com/office/officeart/2005/8/layout/hierarchy1"/>
    <dgm:cxn modelId="{4159F03C-3E4D-4C0F-8388-E58442C3B37B}" type="presParOf" srcId="{09F581EB-3928-4E4B-BB91-9A7051411A10}" destId="{11B652A4-B5EB-4BB4-ABA1-EBEEB6317AF4}" srcOrd="0" destOrd="0" presId="urn:microsoft.com/office/officeart/2005/8/layout/hierarchy1"/>
    <dgm:cxn modelId="{F82DBA03-1028-4A74-886A-DC2406E9E1F6}" type="presParOf" srcId="{11B652A4-B5EB-4BB4-ABA1-EBEEB6317AF4}" destId="{89CE7233-1834-47B6-AEC6-D6B6DBE2035F}" srcOrd="0" destOrd="0" presId="urn:microsoft.com/office/officeart/2005/8/layout/hierarchy1"/>
    <dgm:cxn modelId="{462B5F1A-CE90-4D47-AD58-7797DDBAEF32}" type="presParOf" srcId="{11B652A4-B5EB-4BB4-ABA1-EBEEB6317AF4}" destId="{AFDCABCE-C599-43A7-B8FA-92B5F6AC1339}" srcOrd="1" destOrd="0" presId="urn:microsoft.com/office/officeart/2005/8/layout/hierarchy1"/>
    <dgm:cxn modelId="{B0576873-06E2-4B42-88AC-C0A6DDDD9C82}" type="presParOf" srcId="{09F581EB-3928-4E4B-BB91-9A7051411A10}" destId="{65549A36-6A35-4E01-BCF4-4169D120EB1F}" srcOrd="1" destOrd="0" presId="urn:microsoft.com/office/officeart/2005/8/layout/hierarchy1"/>
    <dgm:cxn modelId="{F9F04AB2-C348-4D10-86F6-DC200A804A94}" type="presParOf" srcId="{5761394B-A04F-40CC-AE71-8FF9208389EE}" destId="{FA0A1877-4343-4932-8554-28DE0466C36F}" srcOrd="2" destOrd="0" presId="urn:microsoft.com/office/officeart/2005/8/layout/hierarchy1"/>
    <dgm:cxn modelId="{06130F3A-2A9F-4FEB-BC2E-EA9B483FDC7D}" type="presParOf" srcId="{5761394B-A04F-40CC-AE71-8FF9208389EE}" destId="{6D386C6B-E804-4785-A508-11B74714207D}" srcOrd="3" destOrd="0" presId="urn:microsoft.com/office/officeart/2005/8/layout/hierarchy1"/>
    <dgm:cxn modelId="{403E7B9E-A25B-4481-9CDA-C6A6EE84C9C4}" type="presParOf" srcId="{6D386C6B-E804-4785-A508-11B74714207D}" destId="{7E4E9BA4-6000-4AAC-B6A6-A565ED895122}" srcOrd="0" destOrd="0" presId="urn:microsoft.com/office/officeart/2005/8/layout/hierarchy1"/>
    <dgm:cxn modelId="{7AC19C21-36DA-44F3-A096-AE0E14E47954}" type="presParOf" srcId="{7E4E9BA4-6000-4AAC-B6A6-A565ED895122}" destId="{386D1B9F-F048-46E8-B78E-F178FCBC208C}" srcOrd="0" destOrd="0" presId="urn:microsoft.com/office/officeart/2005/8/layout/hierarchy1"/>
    <dgm:cxn modelId="{32545801-F45C-4F15-BD05-2B96B4F5470B}" type="presParOf" srcId="{7E4E9BA4-6000-4AAC-B6A6-A565ED895122}" destId="{EBB5DC39-E2B0-43B7-98F5-407889620D6A}" srcOrd="1" destOrd="0" presId="urn:microsoft.com/office/officeart/2005/8/layout/hierarchy1"/>
    <dgm:cxn modelId="{3C19B314-CA78-42CE-A2D7-2BD9C25E86ED}" type="presParOf" srcId="{6D386C6B-E804-4785-A508-11B74714207D}" destId="{BC524CCF-29C9-47E1-8ADB-D8AD8BF1492F}" srcOrd="1" destOrd="0" presId="urn:microsoft.com/office/officeart/2005/8/layout/hierarchy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0A1877-4343-4932-8554-28DE0466C36F}">
      <dsp:nvSpPr>
        <dsp:cNvPr id="0" name=""/>
        <dsp:cNvSpPr/>
      </dsp:nvSpPr>
      <dsp:spPr>
        <a:xfrm>
          <a:off x="8200631" y="2140501"/>
          <a:ext cx="1159353" cy="369295"/>
        </a:xfrm>
        <a:custGeom>
          <a:avLst/>
          <a:gdLst/>
          <a:ahLst/>
          <a:cxnLst/>
          <a:rect l="0" t="0" r="0" b="0"/>
          <a:pathLst>
            <a:path>
              <a:moveTo>
                <a:pt x="0" y="0"/>
              </a:moveTo>
              <a:lnTo>
                <a:pt x="0" y="251664"/>
              </a:lnTo>
              <a:lnTo>
                <a:pt x="1159353" y="251664"/>
              </a:lnTo>
              <a:lnTo>
                <a:pt x="1159353" y="369295"/>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F662E11-9098-4635-A41A-4AA5EE8F058E}">
      <dsp:nvSpPr>
        <dsp:cNvPr id="0" name=""/>
        <dsp:cNvSpPr/>
      </dsp:nvSpPr>
      <dsp:spPr>
        <a:xfrm>
          <a:off x="7093041" y="2140501"/>
          <a:ext cx="1107590" cy="369295"/>
        </a:xfrm>
        <a:custGeom>
          <a:avLst/>
          <a:gdLst/>
          <a:ahLst/>
          <a:cxnLst/>
          <a:rect l="0" t="0" r="0" b="0"/>
          <a:pathLst>
            <a:path>
              <a:moveTo>
                <a:pt x="1107590" y="0"/>
              </a:moveTo>
              <a:lnTo>
                <a:pt x="1107590" y="251664"/>
              </a:lnTo>
              <a:lnTo>
                <a:pt x="0" y="251664"/>
              </a:lnTo>
              <a:lnTo>
                <a:pt x="0" y="369295"/>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703CAD5-F71C-4A0C-B5FD-0DE1624C68BF}">
      <dsp:nvSpPr>
        <dsp:cNvPr id="0" name=""/>
        <dsp:cNvSpPr/>
      </dsp:nvSpPr>
      <dsp:spPr>
        <a:xfrm>
          <a:off x="5619302" y="964892"/>
          <a:ext cx="2581329" cy="369295"/>
        </a:xfrm>
        <a:custGeom>
          <a:avLst/>
          <a:gdLst/>
          <a:ahLst/>
          <a:cxnLst/>
          <a:rect l="0" t="0" r="0" b="0"/>
          <a:pathLst>
            <a:path>
              <a:moveTo>
                <a:pt x="0" y="0"/>
              </a:moveTo>
              <a:lnTo>
                <a:pt x="0" y="251664"/>
              </a:lnTo>
              <a:lnTo>
                <a:pt x="2581329" y="251664"/>
              </a:lnTo>
              <a:lnTo>
                <a:pt x="2581329" y="369295"/>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FED501B-E91C-4443-8954-8DFED8F15FCE}">
      <dsp:nvSpPr>
        <dsp:cNvPr id="0" name=""/>
        <dsp:cNvSpPr/>
      </dsp:nvSpPr>
      <dsp:spPr>
        <a:xfrm>
          <a:off x="2897052" y="2140501"/>
          <a:ext cx="825558" cy="376149"/>
        </a:xfrm>
        <a:custGeom>
          <a:avLst/>
          <a:gdLst/>
          <a:ahLst/>
          <a:cxnLst/>
          <a:rect l="0" t="0" r="0" b="0"/>
          <a:pathLst>
            <a:path>
              <a:moveTo>
                <a:pt x="0" y="0"/>
              </a:moveTo>
              <a:lnTo>
                <a:pt x="0" y="258517"/>
              </a:lnTo>
              <a:lnTo>
                <a:pt x="825558" y="258517"/>
              </a:lnTo>
              <a:lnTo>
                <a:pt x="825558" y="376149"/>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18616BE-91A9-43F2-8D48-E9630490638B}">
      <dsp:nvSpPr>
        <dsp:cNvPr id="0" name=""/>
        <dsp:cNvSpPr/>
      </dsp:nvSpPr>
      <dsp:spPr>
        <a:xfrm>
          <a:off x="685975" y="2140501"/>
          <a:ext cx="2211077" cy="376149"/>
        </a:xfrm>
        <a:custGeom>
          <a:avLst/>
          <a:gdLst/>
          <a:ahLst/>
          <a:cxnLst/>
          <a:rect l="0" t="0" r="0" b="0"/>
          <a:pathLst>
            <a:path>
              <a:moveTo>
                <a:pt x="2211077" y="0"/>
              </a:moveTo>
              <a:lnTo>
                <a:pt x="2211077" y="258517"/>
              </a:lnTo>
              <a:lnTo>
                <a:pt x="0" y="258517"/>
              </a:lnTo>
              <a:lnTo>
                <a:pt x="0" y="376149"/>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A75864B-1539-4539-AEC2-8548E14A9F82}">
      <dsp:nvSpPr>
        <dsp:cNvPr id="0" name=""/>
        <dsp:cNvSpPr/>
      </dsp:nvSpPr>
      <dsp:spPr>
        <a:xfrm>
          <a:off x="2897052" y="964892"/>
          <a:ext cx="2722249" cy="369295"/>
        </a:xfrm>
        <a:custGeom>
          <a:avLst/>
          <a:gdLst/>
          <a:ahLst/>
          <a:cxnLst/>
          <a:rect l="0" t="0" r="0" b="0"/>
          <a:pathLst>
            <a:path>
              <a:moveTo>
                <a:pt x="2722249" y="0"/>
              </a:moveTo>
              <a:lnTo>
                <a:pt x="2722249" y="251664"/>
              </a:lnTo>
              <a:lnTo>
                <a:pt x="0" y="251664"/>
              </a:lnTo>
              <a:lnTo>
                <a:pt x="0" y="369295"/>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CE02983-8576-433B-B6B0-88D5F303C895}">
      <dsp:nvSpPr>
        <dsp:cNvPr id="0" name=""/>
        <dsp:cNvSpPr/>
      </dsp:nvSpPr>
      <dsp:spPr>
        <a:xfrm>
          <a:off x="3647720" y="158579"/>
          <a:ext cx="3943164" cy="80631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9C8F38A-4A5D-4000-BD97-1859A52E223E}">
      <dsp:nvSpPr>
        <dsp:cNvPr id="0" name=""/>
        <dsp:cNvSpPr/>
      </dsp:nvSpPr>
      <dsp:spPr>
        <a:xfrm>
          <a:off x="3788807" y="292612"/>
          <a:ext cx="3943164" cy="80631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rtl="0">
            <a:lnSpc>
              <a:spcPct val="90000"/>
            </a:lnSpc>
            <a:spcBef>
              <a:spcPct val="0"/>
            </a:spcBef>
            <a:spcAft>
              <a:spcPct val="35000"/>
            </a:spcAft>
          </a:pPr>
          <a:r>
            <a:rPr lang="en-US" sz="3200" b="1" kern="1200" dirty="0" smtClean="0"/>
            <a:t>IPv6 Assignment </a:t>
          </a:r>
          <a:endParaRPr lang="ar-EG" sz="3200" kern="1200" dirty="0"/>
        </a:p>
      </dsp:txBody>
      <dsp:txXfrm>
        <a:off x="3812423" y="316228"/>
        <a:ext cx="3895932" cy="759081"/>
      </dsp:txXfrm>
    </dsp:sp>
    <dsp:sp modelId="{ADCA417A-EB96-4404-BC4D-774240FE0A9A}">
      <dsp:nvSpPr>
        <dsp:cNvPr id="0" name=""/>
        <dsp:cNvSpPr/>
      </dsp:nvSpPr>
      <dsp:spPr>
        <a:xfrm>
          <a:off x="1004762" y="1334188"/>
          <a:ext cx="3784580" cy="806313"/>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882B0A0-41FD-4DA2-8077-DD5E1C10879A}">
      <dsp:nvSpPr>
        <dsp:cNvPr id="0" name=""/>
        <dsp:cNvSpPr/>
      </dsp:nvSpPr>
      <dsp:spPr>
        <a:xfrm>
          <a:off x="1145849" y="1468221"/>
          <a:ext cx="3784580" cy="806313"/>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en-US" sz="2800" b="0" kern="1200" dirty="0" smtClean="0"/>
            <a:t>Static Configuration</a:t>
          </a:r>
          <a:endParaRPr lang="ar-EG" sz="2800" b="0" kern="1200" dirty="0"/>
        </a:p>
      </dsp:txBody>
      <dsp:txXfrm>
        <a:off x="1169465" y="1491837"/>
        <a:ext cx="3737348" cy="759081"/>
      </dsp:txXfrm>
    </dsp:sp>
    <dsp:sp modelId="{23FED82D-311F-40E6-BE57-2EB438197406}">
      <dsp:nvSpPr>
        <dsp:cNvPr id="0" name=""/>
        <dsp:cNvSpPr/>
      </dsp:nvSpPr>
      <dsp:spPr>
        <a:xfrm>
          <a:off x="-93285" y="2516651"/>
          <a:ext cx="1558521" cy="1439374"/>
        </a:xfrm>
        <a:prstGeom prst="roundRect">
          <a:avLst>
            <a:gd name="adj" fmla="val 10000"/>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B419C0E-947B-466A-BC19-E49635110F0B}">
      <dsp:nvSpPr>
        <dsp:cNvPr id="0" name=""/>
        <dsp:cNvSpPr/>
      </dsp:nvSpPr>
      <dsp:spPr>
        <a:xfrm>
          <a:off x="47801" y="2650684"/>
          <a:ext cx="1558521" cy="1439374"/>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n-US" sz="2000" kern="1200" dirty="0" smtClean="0"/>
            <a:t>Write entire  128 bits with any prefix</a:t>
          </a:r>
          <a:endParaRPr lang="ar-EG" sz="2000" kern="1200" dirty="0"/>
        </a:p>
      </dsp:txBody>
      <dsp:txXfrm>
        <a:off x="89959" y="2692842"/>
        <a:ext cx="1474205" cy="1355058"/>
      </dsp:txXfrm>
    </dsp:sp>
    <dsp:sp modelId="{EF4ABFE0-F735-4E2A-81D6-8AF177F0721D}">
      <dsp:nvSpPr>
        <dsp:cNvPr id="0" name=""/>
        <dsp:cNvSpPr/>
      </dsp:nvSpPr>
      <dsp:spPr>
        <a:xfrm>
          <a:off x="1747409" y="2516651"/>
          <a:ext cx="3950402" cy="1894554"/>
        </a:xfrm>
        <a:prstGeom prst="roundRect">
          <a:avLst>
            <a:gd name="adj" fmla="val 10000"/>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8D18CEC-B5F8-401E-9FE6-3B05B0FEE741}">
      <dsp:nvSpPr>
        <dsp:cNvPr id="0" name=""/>
        <dsp:cNvSpPr/>
      </dsp:nvSpPr>
      <dsp:spPr>
        <a:xfrm>
          <a:off x="1888497" y="2650684"/>
          <a:ext cx="3950402" cy="1894554"/>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en-US" sz="2100" kern="1200" dirty="0" smtClean="0"/>
            <a:t>EUI-64</a:t>
          </a:r>
        </a:p>
        <a:p>
          <a:pPr lvl="0" algn="l" defTabSz="933450" rtl="0">
            <a:lnSpc>
              <a:spcPct val="90000"/>
            </a:lnSpc>
            <a:spcBef>
              <a:spcPct val="0"/>
            </a:spcBef>
            <a:spcAft>
              <a:spcPct val="35000"/>
            </a:spcAft>
          </a:pPr>
          <a:r>
            <a:rPr lang="en-US" sz="1800" kern="1200" dirty="0" smtClean="0"/>
            <a:t>1.Write network part with 64 bits</a:t>
          </a:r>
        </a:p>
        <a:p>
          <a:pPr lvl="0" algn="l" defTabSz="933450" rtl="0">
            <a:lnSpc>
              <a:spcPct val="90000"/>
            </a:lnSpc>
            <a:spcBef>
              <a:spcPct val="0"/>
            </a:spcBef>
            <a:spcAft>
              <a:spcPct val="35000"/>
            </a:spcAft>
          </a:pPr>
          <a:r>
            <a:rPr lang="en-US" sz="1800" kern="1200" dirty="0" smtClean="0"/>
            <a:t>2.Host calculated with interface id </a:t>
          </a:r>
        </a:p>
        <a:p>
          <a:pPr lvl="0" algn="l" defTabSz="933450" rtl="0">
            <a:lnSpc>
              <a:spcPct val="90000"/>
            </a:lnSpc>
            <a:spcBef>
              <a:spcPct val="0"/>
            </a:spcBef>
            <a:spcAft>
              <a:spcPct val="35000"/>
            </a:spcAft>
          </a:pPr>
          <a:r>
            <a:rPr lang="en-US" sz="1800" kern="1200" dirty="0" smtClean="0"/>
            <a:t>Mac address (48 bits)+(FFFE) 16 bits </a:t>
          </a:r>
          <a:endParaRPr lang="ar-EG" sz="1800" kern="1200" dirty="0"/>
        </a:p>
      </dsp:txBody>
      <dsp:txXfrm>
        <a:off x="1943987" y="2706174"/>
        <a:ext cx="3839422" cy="1783574"/>
      </dsp:txXfrm>
    </dsp:sp>
    <dsp:sp modelId="{7C2ED9BA-0B5D-4B5A-ADEA-6C1BC8897149}">
      <dsp:nvSpPr>
        <dsp:cNvPr id="0" name=""/>
        <dsp:cNvSpPr/>
      </dsp:nvSpPr>
      <dsp:spPr>
        <a:xfrm>
          <a:off x="6167420" y="1334188"/>
          <a:ext cx="4066422" cy="806313"/>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E82C70E-5716-45AB-A319-53ED339C2858}">
      <dsp:nvSpPr>
        <dsp:cNvPr id="0" name=""/>
        <dsp:cNvSpPr/>
      </dsp:nvSpPr>
      <dsp:spPr>
        <a:xfrm>
          <a:off x="6308507" y="1468221"/>
          <a:ext cx="4066422" cy="806313"/>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en-US" sz="2800" kern="1200" dirty="0" smtClean="0"/>
            <a:t>Dynamic Configuration</a:t>
          </a:r>
          <a:endParaRPr lang="ar-EG" sz="2800" kern="1200" dirty="0"/>
        </a:p>
      </dsp:txBody>
      <dsp:txXfrm>
        <a:off x="6332123" y="1491837"/>
        <a:ext cx="4019190" cy="759081"/>
      </dsp:txXfrm>
    </dsp:sp>
    <dsp:sp modelId="{89CE7233-1834-47B6-AEC6-D6B6DBE2035F}">
      <dsp:nvSpPr>
        <dsp:cNvPr id="0" name=""/>
        <dsp:cNvSpPr/>
      </dsp:nvSpPr>
      <dsp:spPr>
        <a:xfrm>
          <a:off x="6074775" y="2509797"/>
          <a:ext cx="2036531" cy="806313"/>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FDCABCE-C599-43A7-B8FA-92B5F6AC1339}">
      <dsp:nvSpPr>
        <dsp:cNvPr id="0" name=""/>
        <dsp:cNvSpPr/>
      </dsp:nvSpPr>
      <dsp:spPr>
        <a:xfrm>
          <a:off x="6215863" y="2643830"/>
          <a:ext cx="2036531" cy="806313"/>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rtl="1">
            <a:lnSpc>
              <a:spcPct val="90000"/>
            </a:lnSpc>
            <a:spcBef>
              <a:spcPct val="0"/>
            </a:spcBef>
            <a:spcAft>
              <a:spcPct val="35000"/>
            </a:spcAft>
          </a:pPr>
          <a:r>
            <a:rPr lang="en-US" sz="2100" b="1" kern="1200" dirty="0" smtClean="0">
              <a:solidFill>
                <a:srgbClr val="FF0000"/>
              </a:solidFill>
            </a:rPr>
            <a:t>Stateful DHCP </a:t>
          </a:r>
          <a:endParaRPr lang="ar-EG" sz="2100" b="1" kern="1200" dirty="0">
            <a:solidFill>
              <a:srgbClr val="FF0000"/>
            </a:solidFill>
          </a:endParaRPr>
        </a:p>
      </dsp:txBody>
      <dsp:txXfrm>
        <a:off x="6239479" y="2667446"/>
        <a:ext cx="1989299" cy="759081"/>
      </dsp:txXfrm>
    </dsp:sp>
    <dsp:sp modelId="{386D1B9F-F048-46E8-B78E-F178FCBC208C}">
      <dsp:nvSpPr>
        <dsp:cNvPr id="0" name=""/>
        <dsp:cNvSpPr/>
      </dsp:nvSpPr>
      <dsp:spPr>
        <a:xfrm>
          <a:off x="8393481" y="2509797"/>
          <a:ext cx="1933006" cy="806313"/>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BB5DC39-E2B0-43B7-98F5-407889620D6A}">
      <dsp:nvSpPr>
        <dsp:cNvPr id="0" name=""/>
        <dsp:cNvSpPr/>
      </dsp:nvSpPr>
      <dsp:spPr>
        <a:xfrm>
          <a:off x="8534569" y="2643830"/>
          <a:ext cx="1933006" cy="806313"/>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rtl="1">
            <a:lnSpc>
              <a:spcPct val="90000"/>
            </a:lnSpc>
            <a:spcBef>
              <a:spcPct val="0"/>
            </a:spcBef>
            <a:spcAft>
              <a:spcPct val="35000"/>
            </a:spcAft>
          </a:pPr>
          <a:r>
            <a:rPr lang="en-US" sz="2100" b="1" kern="1200" dirty="0" smtClean="0">
              <a:solidFill>
                <a:srgbClr val="FF0000"/>
              </a:solidFill>
            </a:rPr>
            <a:t>Stateless DHCP </a:t>
          </a:r>
          <a:endParaRPr lang="ar-EG" sz="2100" b="1" kern="1200" dirty="0">
            <a:solidFill>
              <a:srgbClr val="FF0000"/>
            </a:solidFill>
          </a:endParaRPr>
        </a:p>
      </dsp:txBody>
      <dsp:txXfrm>
        <a:off x="8558185" y="2667446"/>
        <a:ext cx="1885774" cy="759081"/>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6/3/2022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6/3/2022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6/3/2022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6/3/2022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6/3/2022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6/3/2022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6/3/2022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6/3/2022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7.emf"/><Relationship Id="rId7" Type="http://schemas.openxmlformats.org/officeDocument/2006/relationships/diagramLayout" Target="../diagrams/layout1.xml"/><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diagramData" Target="../diagrams/data1.xml"/><Relationship Id="rId5" Type="http://schemas.openxmlformats.org/officeDocument/2006/relationships/image" Target="../media/image9.emf"/><Relationship Id="rId10" Type="http://schemas.microsoft.com/office/2007/relationships/diagramDrawing" Target="../diagrams/drawing1.xml"/><Relationship Id="rId4" Type="http://schemas.openxmlformats.org/officeDocument/2006/relationships/image" Target="../media/image8.emf"/><Relationship Id="rId9" Type="http://schemas.openxmlformats.org/officeDocument/2006/relationships/diagramColors" Target="../diagrams/colors1.xml"/></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9940"/>
            <a:ext cx="11616451" cy="6680068"/>
          </a:xfrm>
          <a:prstGeom prst="rect">
            <a:avLst/>
          </a:prstGeom>
        </p:spPr>
      </p:pic>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9940"/>
            <a:ext cx="8552985" cy="1947075"/>
          </a:xfrm>
          <a:prstGeom prst="rect">
            <a:avLst/>
          </a:prstGeom>
        </p:spPr>
      </p:pic>
      <p:pic>
        <p:nvPicPr>
          <p:cNvPr id="13" name="Picture 12"/>
          <p:cNvPicPr>
            <a:picLocks noChangeAspect="1"/>
          </p:cNvPicPr>
          <p:nvPr/>
        </p:nvPicPr>
        <p:blipFill>
          <a:blip r:embed="rId6"/>
          <a:stretch>
            <a:fillRect/>
          </a:stretch>
        </p:blipFill>
        <p:spPr>
          <a:xfrm>
            <a:off x="6194739" y="3454705"/>
            <a:ext cx="5997262" cy="1034667"/>
          </a:xfrm>
          <a:prstGeom prst="rect">
            <a:avLst/>
          </a:prstGeom>
        </p:spPr>
      </p:pic>
      <p:sp>
        <p:nvSpPr>
          <p:cNvPr id="16" name="TextBox 15"/>
          <p:cNvSpPr txBox="1"/>
          <p:nvPr/>
        </p:nvSpPr>
        <p:spPr>
          <a:xfrm>
            <a:off x="6186030" y="3454705"/>
            <a:ext cx="6005970" cy="923330"/>
          </a:xfrm>
          <a:prstGeom prst="rect">
            <a:avLst/>
          </a:prstGeom>
          <a:noFill/>
        </p:spPr>
        <p:txBody>
          <a:bodyPr wrap="square" rtlCol="0">
            <a:spAutoFit/>
          </a:bodyPr>
          <a:lstStyle/>
          <a:p>
            <a:pPr algn="ctr"/>
            <a:r>
              <a:rPr lang="en-US" sz="5400" b="1" dirty="0" smtClean="0">
                <a:solidFill>
                  <a:srgbClr val="FFC000"/>
                </a:solidFill>
              </a:rPr>
              <a:t>IPv6</a:t>
            </a:r>
            <a:endParaRPr lang="en-US" sz="5400" b="1" dirty="0">
              <a:solidFill>
                <a:srgbClr val="FFC000"/>
              </a:solidFill>
            </a:endParaRPr>
          </a:p>
        </p:txBody>
      </p:sp>
      <p:sp>
        <p:nvSpPr>
          <p:cNvPr id="11" name="Rectangle 10"/>
          <p:cNvSpPr/>
          <p:nvPr/>
        </p:nvSpPr>
        <p:spPr>
          <a:xfrm>
            <a:off x="5971607" y="3244334"/>
            <a:ext cx="248786" cy="369332"/>
          </a:xfrm>
          <a:prstGeom prst="rect">
            <a:avLst/>
          </a:prstGeom>
        </p:spPr>
        <p:txBody>
          <a:bodyPr wrap="none">
            <a:spAutoFit/>
          </a:bodyPr>
          <a:lstStyle/>
          <a:p>
            <a:r>
              <a:rPr lang="ar-EG" dirty="0"/>
              <a:t> </a:t>
            </a:r>
          </a:p>
        </p:txBody>
      </p:sp>
      <p:sp>
        <p:nvSpPr>
          <p:cNvPr id="14" name="Rectangle 13"/>
          <p:cNvSpPr/>
          <p:nvPr/>
        </p:nvSpPr>
        <p:spPr>
          <a:xfrm>
            <a:off x="5971607" y="3244334"/>
            <a:ext cx="248786" cy="369332"/>
          </a:xfrm>
          <a:prstGeom prst="rect">
            <a:avLst/>
          </a:prstGeom>
        </p:spPr>
        <p:txBody>
          <a:bodyPr wrap="none">
            <a:spAutoFit/>
          </a:bodyPr>
          <a:lstStyle/>
          <a:p>
            <a:r>
              <a:rPr lang="ar-EG" dirty="0"/>
              <a:t> </a:t>
            </a:r>
          </a:p>
        </p:txBody>
      </p:sp>
      <p:sp>
        <p:nvSpPr>
          <p:cNvPr id="17" name="Rectangle 16"/>
          <p:cNvSpPr/>
          <p:nvPr/>
        </p:nvSpPr>
        <p:spPr>
          <a:xfrm>
            <a:off x="0" y="163052"/>
            <a:ext cx="8261169" cy="1938992"/>
          </a:xfrm>
          <a:prstGeom prst="rect">
            <a:avLst/>
          </a:prstGeom>
        </p:spPr>
        <p:txBody>
          <a:bodyPr wrap="square">
            <a:spAutoFit/>
          </a:bodyPr>
          <a:lstStyle/>
          <a:p>
            <a:r>
              <a:rPr lang="en-US" sz="2800" b="1" dirty="0">
                <a:solidFill>
                  <a:srgbClr val="FF9518"/>
                </a:solidFill>
                <a:latin typeface="Calibri" panose="020F0502020204030204" pitchFamily="34" charset="0"/>
              </a:rPr>
              <a:t>CCNA (200-301) Cisco Certified Network Associate</a:t>
            </a:r>
            <a:endParaRPr lang="en-US" sz="2800" dirty="0"/>
          </a:p>
          <a:p>
            <a:r>
              <a:rPr lang="en-US" sz="2800" b="1" dirty="0">
                <a:solidFill>
                  <a:srgbClr val="FFC000"/>
                </a:solidFill>
                <a:latin typeface="Tajawal"/>
              </a:rPr>
              <a:t>             </a:t>
            </a:r>
            <a:r>
              <a:rPr lang="en-US" sz="2800" b="1" dirty="0" smtClean="0">
                <a:solidFill>
                  <a:srgbClr val="FFC000"/>
                </a:solidFill>
                <a:latin typeface="Tajawal"/>
              </a:rPr>
              <a:t>Prepared </a:t>
            </a:r>
            <a:r>
              <a:rPr lang="en-US" sz="2800" b="1" dirty="0">
                <a:solidFill>
                  <a:srgbClr val="FFC000"/>
                </a:solidFill>
                <a:latin typeface="Tajawal"/>
              </a:rPr>
              <a:t>by</a:t>
            </a:r>
            <a:r>
              <a:rPr lang="en-US" sz="2800" b="1" dirty="0">
                <a:solidFill>
                  <a:srgbClr val="24A9E1"/>
                </a:solidFill>
                <a:latin typeface="Tajawal"/>
              </a:rPr>
              <a:t> Eng. Taghreed </a:t>
            </a:r>
            <a:r>
              <a:rPr lang="en-US" sz="2800" b="1" dirty="0" smtClean="0">
                <a:solidFill>
                  <a:srgbClr val="24A9E1"/>
                </a:solidFill>
                <a:latin typeface="Tajawal"/>
              </a:rPr>
              <a:t>Elsayed</a:t>
            </a:r>
          </a:p>
          <a:p>
            <a:pPr algn="ctr"/>
            <a:r>
              <a:rPr lang="en-US" sz="2800" b="1" dirty="0" smtClean="0">
                <a:solidFill>
                  <a:srgbClr val="FF9518"/>
                </a:solidFill>
                <a:latin typeface="Tajawal"/>
              </a:rPr>
              <a:t>Lecture 8</a:t>
            </a:r>
            <a:endParaRPr lang="en-US" sz="2800" dirty="0"/>
          </a:p>
          <a:p>
            <a:r>
              <a:rPr lang="en-US" dirty="0"/>
              <a:t/>
            </a:r>
            <a:br>
              <a:rPr lang="en-US" dirty="0"/>
            </a:br>
            <a:endParaRPr lang="ar-EG" dirty="0"/>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IP version 6</a:t>
            </a:r>
            <a:endParaRPr lang="en-US" sz="2600" b="1" dirty="0">
              <a:solidFill>
                <a:srgbClr val="24A9E1"/>
              </a:solidFill>
            </a:endParaRPr>
          </a:p>
        </p:txBody>
      </p:sp>
      <p:sp>
        <p:nvSpPr>
          <p:cNvPr id="15" name="Rectangle 14"/>
          <p:cNvSpPr/>
          <p:nvPr/>
        </p:nvSpPr>
        <p:spPr>
          <a:xfrm>
            <a:off x="1687551" y="1527348"/>
            <a:ext cx="10334226" cy="4524315"/>
          </a:xfrm>
          <a:prstGeom prst="rect">
            <a:avLst/>
          </a:prstGeom>
        </p:spPr>
        <p:txBody>
          <a:bodyPr wrap="square">
            <a:spAutoFit/>
          </a:bodyPr>
          <a:lstStyle/>
          <a:p>
            <a:pPr marL="342900" indent="-342900">
              <a:buFont typeface="Wingdings" panose="05000000000000000000" pitchFamily="2" charset="2"/>
              <a:buChar char="q"/>
            </a:pPr>
            <a:r>
              <a:rPr lang="en-US" sz="2400" b="1" dirty="0" smtClean="0">
                <a:solidFill>
                  <a:srgbClr val="FF0000"/>
                </a:solidFill>
              </a:rPr>
              <a:t>What is IPv6?</a:t>
            </a:r>
          </a:p>
          <a:p>
            <a:pPr marL="342900" indent="-342900">
              <a:buFont typeface="Wingdings" panose="05000000000000000000" pitchFamily="2" charset="2"/>
              <a:buChar char="§"/>
            </a:pPr>
            <a:r>
              <a:rPr lang="en-US" sz="2400" dirty="0"/>
              <a:t>IPv6 is the most recent version of Internet Protocol (IP). It's designed to supply IP addressing and additional security to support the predicted growth of connected devices in IoT, manufacturing, and </a:t>
            </a:r>
            <a:r>
              <a:rPr lang="en-US" sz="2400" dirty="0" smtClean="0"/>
              <a:t>emerging areas.</a:t>
            </a:r>
          </a:p>
          <a:p>
            <a:pPr marL="342900" indent="-342900">
              <a:buFont typeface="Wingdings" panose="05000000000000000000" pitchFamily="2" charset="2"/>
              <a:buChar char="§"/>
            </a:pPr>
            <a:endParaRPr lang="en-US" sz="2400" dirty="0"/>
          </a:p>
          <a:p>
            <a:pPr marL="342900" indent="-342900" fontAlgn="base">
              <a:buFont typeface="Wingdings" panose="05000000000000000000" pitchFamily="2" charset="2"/>
              <a:buChar char="q"/>
            </a:pPr>
            <a:r>
              <a:rPr lang="en-US" sz="2400" b="1" dirty="0">
                <a:solidFill>
                  <a:srgbClr val="FF0000"/>
                </a:solidFill>
              </a:rPr>
              <a:t>Why use IPv6 vs IPv4?</a:t>
            </a:r>
          </a:p>
          <a:p>
            <a:pPr marL="342900" indent="-342900" fontAlgn="base">
              <a:buFont typeface="Wingdings" panose="05000000000000000000" pitchFamily="2" charset="2"/>
              <a:buChar char="§"/>
            </a:pPr>
            <a:r>
              <a:rPr lang="en-US" sz="2400" dirty="0"/>
              <a:t>The primary reason to make the change is due to IPv6 addressing. IPv4 is based on 32-bit addressing, limiting it to a total of 4.3 billion addresses. </a:t>
            </a:r>
            <a:endParaRPr lang="en-US" sz="2400" dirty="0" smtClean="0"/>
          </a:p>
          <a:p>
            <a:pPr marL="342900" indent="-342900" fontAlgn="base">
              <a:buFont typeface="Wingdings" panose="05000000000000000000" pitchFamily="2" charset="2"/>
              <a:buChar char="§"/>
            </a:pPr>
            <a:r>
              <a:rPr lang="en-US" sz="2400" dirty="0" smtClean="0"/>
              <a:t>IPv6 </a:t>
            </a:r>
            <a:r>
              <a:rPr lang="en-US" sz="2400" dirty="0"/>
              <a:t>is based on 128-bit addressing and can support 340 undecillion, which is 340 trillion</a:t>
            </a:r>
            <a:r>
              <a:rPr lang="en-US" sz="2400" baseline="30000" dirty="0"/>
              <a:t>3</a:t>
            </a:r>
            <a:r>
              <a:rPr lang="en-US" sz="2400" dirty="0"/>
              <a:t> addresses. Having more addresses has grown in importance with the expansion of smart devices and connectivity. </a:t>
            </a:r>
            <a:endParaRPr lang="en-US" sz="2400" dirty="0" smtClean="0"/>
          </a:p>
          <a:p>
            <a:endParaRPr lang="ar-EG" sz="2400" dirty="0"/>
          </a:p>
        </p:txBody>
      </p:sp>
    </p:spTree>
    <p:extLst>
      <p:ext uri="{BB962C8B-B14F-4D97-AF65-F5344CB8AC3E}">
        <p14:creationId xmlns:p14="http://schemas.microsoft.com/office/powerpoint/2010/main" val="374380002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24A9E1"/>
                </a:solidFill>
              </a:rPr>
              <a:t>                           IP Version 6</a:t>
            </a:r>
            <a:endParaRPr lang="en-US" sz="2600" b="1" dirty="0">
              <a:solidFill>
                <a:srgbClr val="24A9E1"/>
              </a:solidFill>
            </a:endParaRPr>
          </a:p>
        </p:txBody>
      </p:sp>
      <p:sp>
        <p:nvSpPr>
          <p:cNvPr id="15" name="Rectangle 14"/>
          <p:cNvSpPr/>
          <p:nvPr/>
        </p:nvSpPr>
        <p:spPr>
          <a:xfrm>
            <a:off x="1406971" y="1417922"/>
            <a:ext cx="10365255" cy="4154984"/>
          </a:xfrm>
          <a:prstGeom prst="rect">
            <a:avLst/>
          </a:prstGeom>
        </p:spPr>
        <p:txBody>
          <a:bodyPr wrap="square">
            <a:spAutoFit/>
          </a:bodyPr>
          <a:lstStyle/>
          <a:p>
            <a:r>
              <a:rPr lang="en-US" sz="2400" b="1" dirty="0" smtClean="0">
                <a:solidFill>
                  <a:srgbClr val="FF0000"/>
                </a:solidFill>
              </a:rPr>
              <a:t>                       </a:t>
            </a:r>
            <a:endParaRPr lang="en-US" sz="2400" b="1" dirty="0">
              <a:solidFill>
                <a:srgbClr val="FF0000"/>
              </a:solidFill>
            </a:endParaRPr>
          </a:p>
          <a:p>
            <a:pPr marL="342900" indent="-342900" fontAlgn="base">
              <a:buFont typeface="Wingdings" panose="05000000000000000000" pitchFamily="2" charset="2"/>
              <a:buChar char="§"/>
            </a:pPr>
            <a:r>
              <a:rPr lang="en-US" sz="2400" dirty="0">
                <a:solidFill>
                  <a:srgbClr val="0070C0"/>
                </a:solidFill>
              </a:rPr>
              <a:t>IPv6 provides more than enough globally unique IP addresses for every networked device currently on the planet, </a:t>
            </a:r>
            <a:r>
              <a:rPr lang="en-US" sz="2400" dirty="0"/>
              <a:t>helping ensure providers can keep pace with the expected proliferation of IP-based devices</a:t>
            </a:r>
            <a:r>
              <a:rPr lang="en-US" sz="2400" dirty="0" smtClean="0"/>
              <a:t>.</a:t>
            </a:r>
          </a:p>
          <a:p>
            <a:pPr fontAlgn="base"/>
            <a:endParaRPr lang="en-US" sz="2400" dirty="0"/>
          </a:p>
          <a:p>
            <a:pPr marL="342900" indent="-342900" fontAlgn="base">
              <a:buFont typeface="Wingdings" panose="05000000000000000000" pitchFamily="2" charset="2"/>
              <a:buChar char="§"/>
            </a:pPr>
            <a:r>
              <a:rPr lang="en-US" sz="2400" dirty="0">
                <a:solidFill>
                  <a:srgbClr val="FF0000"/>
                </a:solidFill>
              </a:rPr>
              <a:t>In addition to addressing, IPv6 benefits include:</a:t>
            </a:r>
          </a:p>
          <a:p>
            <a:pPr marL="342900" indent="-342900" fontAlgn="base">
              <a:buFont typeface="Wingdings" panose="05000000000000000000" pitchFamily="2" charset="2"/>
              <a:buChar char="q"/>
            </a:pPr>
            <a:r>
              <a:rPr lang="en-US" sz="2400" dirty="0" smtClean="0"/>
              <a:t>Stateless </a:t>
            </a:r>
            <a:r>
              <a:rPr lang="en-US" sz="2400" dirty="0"/>
              <a:t>address </a:t>
            </a:r>
            <a:r>
              <a:rPr lang="en-US" sz="2400" dirty="0" smtClean="0"/>
              <a:t>auto configuration</a:t>
            </a:r>
            <a:endParaRPr lang="en-US" sz="2400" dirty="0"/>
          </a:p>
          <a:p>
            <a:pPr marL="342900" indent="-342900" fontAlgn="base">
              <a:buFont typeface="Wingdings" panose="05000000000000000000" pitchFamily="2" charset="2"/>
              <a:buChar char="q"/>
            </a:pPr>
            <a:r>
              <a:rPr lang="en-US" sz="2400" dirty="0"/>
              <a:t>Optional NAT (Network Address Translation)</a:t>
            </a:r>
          </a:p>
          <a:p>
            <a:pPr marL="342900" indent="-342900" fontAlgn="base">
              <a:buFont typeface="Wingdings" panose="05000000000000000000" pitchFamily="2" charset="2"/>
              <a:buChar char="q"/>
            </a:pPr>
            <a:r>
              <a:rPr lang="en-US" sz="2400" dirty="0"/>
              <a:t>Easier administration with DHCPv6</a:t>
            </a:r>
          </a:p>
          <a:p>
            <a:pPr marL="342900" indent="-342900" fontAlgn="base">
              <a:buFont typeface="Wingdings" panose="05000000000000000000" pitchFamily="2" charset="2"/>
              <a:buChar char="q"/>
            </a:pPr>
            <a:r>
              <a:rPr lang="en-US" sz="2400" dirty="0"/>
              <a:t>Improved quality of service with flow </a:t>
            </a:r>
            <a:r>
              <a:rPr lang="en-US" sz="2400" dirty="0" smtClean="0"/>
              <a:t>labeling </a:t>
            </a:r>
          </a:p>
          <a:p>
            <a:pPr marL="342900" indent="-342900" fontAlgn="base">
              <a:buFont typeface="Wingdings" panose="05000000000000000000" pitchFamily="2" charset="2"/>
              <a:buChar char="q"/>
            </a:pPr>
            <a:r>
              <a:rPr lang="en-US" sz="2400" dirty="0" smtClean="0"/>
              <a:t>Header length of 20 bytes in ipv4 whereas header length of ipv6 is 40bytes.</a:t>
            </a:r>
            <a:endParaRPr lang="en-US" sz="2400" dirty="0"/>
          </a:p>
        </p:txBody>
      </p:sp>
    </p:spTree>
    <p:extLst>
      <p:ext uri="{BB962C8B-B14F-4D97-AF65-F5344CB8AC3E}">
        <p14:creationId xmlns:p14="http://schemas.microsoft.com/office/powerpoint/2010/main" val="27878601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Ip version 6</a:t>
            </a:r>
            <a:endParaRPr lang="en-US" sz="2600" b="1" dirty="0">
              <a:solidFill>
                <a:srgbClr val="24A9E1"/>
              </a:solidFill>
            </a:endParaRPr>
          </a:p>
        </p:txBody>
      </p:sp>
      <p:grpSp>
        <p:nvGrpSpPr>
          <p:cNvPr id="9" name="Group 8"/>
          <p:cNvGrpSpPr/>
          <p:nvPr/>
        </p:nvGrpSpPr>
        <p:grpSpPr>
          <a:xfrm>
            <a:off x="2448272" y="1244277"/>
            <a:ext cx="7400925" cy="4537839"/>
            <a:chOff x="2448272" y="1244277"/>
            <a:chExt cx="7400925" cy="4537839"/>
          </a:xfrm>
        </p:grpSpPr>
        <p:pic>
          <p:nvPicPr>
            <p:cNvPr id="7" name="Picture 6"/>
            <p:cNvPicPr>
              <a:picLocks noChangeAspect="1"/>
            </p:cNvPicPr>
            <p:nvPr/>
          </p:nvPicPr>
          <p:blipFill>
            <a:blip r:embed="rId6"/>
            <a:stretch>
              <a:fillRect/>
            </a:stretch>
          </p:blipFill>
          <p:spPr>
            <a:xfrm>
              <a:off x="2448272" y="1857816"/>
              <a:ext cx="7400925" cy="3924300"/>
            </a:xfrm>
            <a:prstGeom prst="rect">
              <a:avLst/>
            </a:prstGeom>
          </p:spPr>
        </p:pic>
        <p:sp>
          <p:nvSpPr>
            <p:cNvPr id="12" name="Rectangle 11"/>
            <p:cNvSpPr/>
            <p:nvPr/>
          </p:nvSpPr>
          <p:spPr>
            <a:xfrm>
              <a:off x="3615630" y="1244277"/>
              <a:ext cx="4408771" cy="707886"/>
            </a:xfrm>
            <a:prstGeom prst="rect">
              <a:avLst/>
            </a:prstGeom>
          </p:spPr>
          <p:txBody>
            <a:bodyPr wrap="none">
              <a:spAutoFit/>
            </a:bodyPr>
            <a:lstStyle/>
            <a:p>
              <a:r>
                <a:rPr lang="en-US" sz="4000" b="1" dirty="0" smtClean="0">
                  <a:solidFill>
                    <a:srgbClr val="FF0000"/>
                  </a:solidFill>
                </a:rPr>
                <a:t>IPv4 </a:t>
              </a:r>
              <a:r>
                <a:rPr lang="en-US" sz="4000" b="1" dirty="0">
                  <a:solidFill>
                    <a:srgbClr val="FF0000"/>
                  </a:solidFill>
                </a:rPr>
                <a:t>Header Format</a:t>
              </a:r>
              <a:endParaRPr lang="ar-EG" sz="4000" b="1" dirty="0">
                <a:solidFill>
                  <a:srgbClr val="FF0000"/>
                </a:solidFill>
              </a:endParaRPr>
            </a:p>
          </p:txBody>
        </p:sp>
      </p:grpSp>
    </p:spTree>
    <p:extLst>
      <p:ext uri="{BB962C8B-B14F-4D97-AF65-F5344CB8AC3E}">
        <p14:creationId xmlns:p14="http://schemas.microsoft.com/office/powerpoint/2010/main" val="371635301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24A9E1"/>
                </a:solidFill>
              </a:rPr>
              <a:t>                              IP Version 6</a:t>
            </a:r>
            <a:endParaRPr lang="en-US" sz="2600" b="1" dirty="0">
              <a:solidFill>
                <a:srgbClr val="24A9E1"/>
              </a:solidFill>
            </a:endParaRPr>
          </a:p>
        </p:txBody>
      </p:sp>
      <p:grpSp>
        <p:nvGrpSpPr>
          <p:cNvPr id="12" name="Group 11"/>
          <p:cNvGrpSpPr/>
          <p:nvPr/>
        </p:nvGrpSpPr>
        <p:grpSpPr>
          <a:xfrm>
            <a:off x="2427211" y="1244277"/>
            <a:ext cx="7337578" cy="4774578"/>
            <a:chOff x="2427211" y="1244277"/>
            <a:chExt cx="7337578" cy="4774578"/>
          </a:xfrm>
        </p:grpSpPr>
        <p:pic>
          <p:nvPicPr>
            <p:cNvPr id="7" name="Picture 6"/>
            <p:cNvPicPr>
              <a:picLocks noChangeAspect="1"/>
            </p:cNvPicPr>
            <p:nvPr/>
          </p:nvPicPr>
          <p:blipFill>
            <a:blip r:embed="rId6"/>
            <a:stretch>
              <a:fillRect/>
            </a:stretch>
          </p:blipFill>
          <p:spPr>
            <a:xfrm>
              <a:off x="2427211" y="1738601"/>
              <a:ext cx="7337578" cy="4280254"/>
            </a:xfrm>
            <a:prstGeom prst="rect">
              <a:avLst/>
            </a:prstGeom>
          </p:spPr>
        </p:pic>
        <p:sp>
          <p:nvSpPr>
            <p:cNvPr id="11" name="Rectangle 10"/>
            <p:cNvSpPr/>
            <p:nvPr/>
          </p:nvSpPr>
          <p:spPr>
            <a:xfrm>
              <a:off x="3615630" y="1244277"/>
              <a:ext cx="4408771" cy="707886"/>
            </a:xfrm>
            <a:prstGeom prst="rect">
              <a:avLst/>
            </a:prstGeom>
          </p:spPr>
          <p:txBody>
            <a:bodyPr wrap="none">
              <a:spAutoFit/>
            </a:bodyPr>
            <a:lstStyle/>
            <a:p>
              <a:r>
                <a:rPr lang="en-US" sz="4000" b="1" dirty="0">
                  <a:solidFill>
                    <a:srgbClr val="FF0000"/>
                  </a:solidFill>
                </a:rPr>
                <a:t>IPv6 Header Format</a:t>
              </a:r>
              <a:endParaRPr lang="ar-EG" sz="4000" b="1" dirty="0">
                <a:solidFill>
                  <a:srgbClr val="FF0000"/>
                </a:solidFill>
              </a:endParaRPr>
            </a:p>
          </p:txBody>
        </p:sp>
      </p:grpSp>
    </p:spTree>
    <p:extLst>
      <p:ext uri="{BB962C8B-B14F-4D97-AF65-F5344CB8AC3E}">
        <p14:creationId xmlns:p14="http://schemas.microsoft.com/office/powerpoint/2010/main" val="42896655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IP version 6</a:t>
            </a:r>
            <a:endParaRPr lang="en-US" sz="2600" b="1" dirty="0">
              <a:solidFill>
                <a:srgbClr val="24A9E1"/>
              </a:solidFill>
            </a:endParaRPr>
          </a:p>
        </p:txBody>
      </p:sp>
      <p:sp>
        <p:nvSpPr>
          <p:cNvPr id="11" name="Rectangle 10"/>
          <p:cNvSpPr/>
          <p:nvPr/>
        </p:nvSpPr>
        <p:spPr>
          <a:xfrm>
            <a:off x="1406971" y="1417922"/>
            <a:ext cx="10365255" cy="3785652"/>
          </a:xfrm>
          <a:prstGeom prst="rect">
            <a:avLst/>
          </a:prstGeom>
        </p:spPr>
        <p:txBody>
          <a:bodyPr wrap="square">
            <a:spAutoFit/>
          </a:bodyPr>
          <a:lstStyle/>
          <a:p>
            <a:r>
              <a:rPr lang="en-US" sz="2400" b="1" dirty="0" smtClean="0">
                <a:solidFill>
                  <a:srgbClr val="FF0000"/>
                </a:solidFill>
              </a:rPr>
              <a:t>                       </a:t>
            </a:r>
            <a:endParaRPr lang="en-US" sz="2400" b="1" dirty="0">
              <a:solidFill>
                <a:srgbClr val="FF0000"/>
              </a:solidFill>
            </a:endParaRPr>
          </a:p>
          <a:p>
            <a:pPr fontAlgn="base"/>
            <a:r>
              <a:rPr lang="en-US" sz="2400" b="1" dirty="0" smtClean="0">
                <a:solidFill>
                  <a:srgbClr val="FF0000"/>
                </a:solidFill>
              </a:rPr>
              <a:t>Solution for IPv4 Reduction before using ipv6:</a:t>
            </a:r>
          </a:p>
          <a:p>
            <a:pPr marL="342900" indent="-342900" fontAlgn="base">
              <a:buFont typeface="Wingdings" panose="05000000000000000000" pitchFamily="2" charset="2"/>
              <a:buChar char="§"/>
            </a:pPr>
            <a:r>
              <a:rPr lang="en-US" sz="2400" dirty="0" smtClean="0">
                <a:solidFill>
                  <a:srgbClr val="0070C0"/>
                </a:solidFill>
              </a:rPr>
              <a:t> </a:t>
            </a:r>
            <a:r>
              <a:rPr lang="en-US" sz="2400" dirty="0" smtClean="0"/>
              <a:t>Use sub netting </a:t>
            </a:r>
            <a:r>
              <a:rPr lang="en-US" sz="2400" dirty="0" smtClean="0">
                <a:solidFill>
                  <a:srgbClr val="0070C0"/>
                </a:solidFill>
              </a:rPr>
              <a:t>: companies and ISP does not use class A , B or C but use subnet from them.</a:t>
            </a:r>
          </a:p>
          <a:p>
            <a:pPr marL="342900" indent="-342900" fontAlgn="base">
              <a:buFont typeface="Wingdings" panose="05000000000000000000" pitchFamily="2" charset="2"/>
              <a:buChar char="§"/>
            </a:pPr>
            <a:r>
              <a:rPr lang="en-US" sz="2400" dirty="0" smtClean="0"/>
              <a:t>Using NAT (Network Address Translation)</a:t>
            </a:r>
            <a:r>
              <a:rPr lang="en-US" sz="2400" dirty="0" smtClean="0">
                <a:solidFill>
                  <a:srgbClr val="0070C0"/>
                </a:solidFill>
              </a:rPr>
              <a:t> :</a:t>
            </a:r>
          </a:p>
          <a:p>
            <a:pPr fontAlgn="base"/>
            <a:endParaRPr lang="en-US" sz="2400" dirty="0" smtClean="0">
              <a:solidFill>
                <a:srgbClr val="0070C0"/>
              </a:solidFill>
            </a:endParaRPr>
          </a:p>
          <a:p>
            <a:pPr marL="342900" indent="-342900" fontAlgn="base">
              <a:buFont typeface="Wingdings" panose="05000000000000000000" pitchFamily="2" charset="2"/>
              <a:buChar char="v"/>
            </a:pPr>
            <a:r>
              <a:rPr lang="en-US" sz="2400" dirty="0" smtClean="0">
                <a:solidFill>
                  <a:schemeClr val="accent2"/>
                </a:solidFill>
              </a:rPr>
              <a:t>Hosts inside network use only single registered IP  called public IP to communicate with each other network.</a:t>
            </a:r>
          </a:p>
          <a:p>
            <a:pPr marL="342900" indent="-342900" fontAlgn="base">
              <a:buFont typeface="Wingdings" panose="05000000000000000000" pitchFamily="2" charset="2"/>
              <a:buChar char="v"/>
            </a:pPr>
            <a:r>
              <a:rPr lang="en-US" sz="2400" dirty="0" smtClean="0">
                <a:solidFill>
                  <a:schemeClr val="accent2"/>
                </a:solidFill>
              </a:rPr>
              <a:t>While using a block of ip address called private ip for internal communication.</a:t>
            </a:r>
          </a:p>
          <a:p>
            <a:pPr marL="342900" indent="-342900" fontAlgn="base">
              <a:buFont typeface="Wingdings" panose="05000000000000000000" pitchFamily="2" charset="2"/>
              <a:buChar char="§"/>
            </a:pPr>
            <a:endParaRPr lang="en-US" sz="2400" dirty="0"/>
          </a:p>
        </p:txBody>
      </p:sp>
    </p:spTree>
    <p:extLst>
      <p:ext uri="{BB962C8B-B14F-4D97-AF65-F5344CB8AC3E}">
        <p14:creationId xmlns:p14="http://schemas.microsoft.com/office/powerpoint/2010/main" val="311433391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IP Version 6</a:t>
            </a:r>
            <a:endParaRPr lang="en-US" sz="2600" b="1" dirty="0">
              <a:solidFill>
                <a:srgbClr val="24A9E1"/>
              </a:solidFill>
            </a:endParaRPr>
          </a:p>
        </p:txBody>
      </p:sp>
      <p:pic>
        <p:nvPicPr>
          <p:cNvPr id="7" name="Picture 6"/>
          <p:cNvPicPr>
            <a:picLocks noChangeAspect="1"/>
          </p:cNvPicPr>
          <p:nvPr/>
        </p:nvPicPr>
        <p:blipFill>
          <a:blip r:embed="rId6"/>
          <a:stretch>
            <a:fillRect/>
          </a:stretch>
        </p:blipFill>
        <p:spPr>
          <a:xfrm>
            <a:off x="1694377" y="1819089"/>
            <a:ext cx="8879550" cy="3270521"/>
          </a:xfrm>
          <a:prstGeom prst="rect">
            <a:avLst/>
          </a:prstGeom>
        </p:spPr>
      </p:pic>
    </p:spTree>
    <p:extLst>
      <p:ext uri="{BB962C8B-B14F-4D97-AF65-F5344CB8AC3E}">
        <p14:creationId xmlns:p14="http://schemas.microsoft.com/office/powerpoint/2010/main" val="15094012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IPv6</a:t>
            </a:r>
            <a:endParaRPr lang="en-US" sz="2600" b="1" dirty="0">
              <a:solidFill>
                <a:srgbClr val="24A9E1"/>
              </a:solidFill>
            </a:endParaRPr>
          </a:p>
        </p:txBody>
      </p:sp>
      <p:sp>
        <p:nvSpPr>
          <p:cNvPr id="15" name="Rectangle 14"/>
          <p:cNvSpPr/>
          <p:nvPr/>
        </p:nvSpPr>
        <p:spPr>
          <a:xfrm>
            <a:off x="1763076" y="1471731"/>
            <a:ext cx="10026287" cy="4524315"/>
          </a:xfrm>
          <a:prstGeom prst="rect">
            <a:avLst/>
          </a:prstGeom>
        </p:spPr>
        <p:txBody>
          <a:bodyPr wrap="square">
            <a:spAutoFit/>
          </a:bodyPr>
          <a:lstStyle/>
          <a:p>
            <a:pPr marL="342900" indent="-342900">
              <a:buFont typeface="Wingdings" panose="05000000000000000000" pitchFamily="2" charset="2"/>
              <a:buChar char="q"/>
            </a:pPr>
            <a:r>
              <a:rPr lang="en-US" sz="2400" b="1" u="sng" dirty="0" smtClean="0"/>
              <a:t>IPv6 writing</a:t>
            </a:r>
          </a:p>
          <a:p>
            <a:pPr marL="342900" indent="-342900">
              <a:buFont typeface="Wingdings" panose="05000000000000000000" pitchFamily="2" charset="2"/>
              <a:buChar char="v"/>
            </a:pPr>
            <a:r>
              <a:rPr lang="en-US" sz="2400" b="1" dirty="0" smtClean="0">
                <a:solidFill>
                  <a:srgbClr val="FF0000"/>
                </a:solidFill>
              </a:rPr>
              <a:t>IPv6 consists of 128 bits </a:t>
            </a:r>
          </a:p>
          <a:p>
            <a:pPr marL="342900" indent="-342900">
              <a:buFont typeface="Wingdings" panose="05000000000000000000" pitchFamily="2" charset="2"/>
              <a:buChar char="v"/>
            </a:pPr>
            <a:r>
              <a:rPr lang="en-US" sz="2400" b="1" dirty="0" smtClean="0">
                <a:solidFill>
                  <a:srgbClr val="00B0F0"/>
                </a:solidFill>
              </a:rPr>
              <a:t>Written in hexadecimal  in 32 digits</a:t>
            </a:r>
          </a:p>
          <a:p>
            <a:pPr marL="342900" indent="-342900">
              <a:buFont typeface="Wingdings" panose="05000000000000000000" pitchFamily="2" charset="2"/>
              <a:buChar char="v"/>
            </a:pPr>
            <a:r>
              <a:rPr lang="en-US" sz="2400" b="1" dirty="0" smtClean="0">
                <a:solidFill>
                  <a:schemeClr val="accent2"/>
                </a:solidFill>
              </a:rPr>
              <a:t>48(binary) =1 digit (hexadecimal)</a:t>
            </a:r>
          </a:p>
          <a:p>
            <a:pPr marL="342900" indent="-342900">
              <a:buFont typeface="Wingdings" panose="05000000000000000000" pitchFamily="2" charset="2"/>
              <a:buChar char="v"/>
            </a:pPr>
            <a:endParaRPr lang="en-US" sz="2400" b="1" dirty="0"/>
          </a:p>
          <a:p>
            <a:pPr marL="342900" indent="-342900">
              <a:buFont typeface="Wingdings" panose="05000000000000000000" pitchFamily="2" charset="2"/>
              <a:buChar char="v"/>
            </a:pPr>
            <a:endParaRPr lang="en-US" sz="2400" b="1" dirty="0" smtClean="0"/>
          </a:p>
          <a:p>
            <a:pPr marL="342900" indent="-342900">
              <a:buFont typeface="Wingdings" panose="05000000000000000000" pitchFamily="2" charset="2"/>
              <a:buChar char="v"/>
            </a:pPr>
            <a:r>
              <a:rPr lang="en-US" sz="2400" b="1" dirty="0" smtClean="0"/>
              <a:t>For example:</a:t>
            </a:r>
          </a:p>
          <a:p>
            <a:pPr marL="342900" indent="-342900">
              <a:buFont typeface="Wingdings" panose="05000000000000000000" pitchFamily="2" charset="2"/>
              <a:buChar char="v"/>
            </a:pPr>
            <a:r>
              <a:rPr lang="en-US" sz="2400" b="1" dirty="0" smtClean="0">
                <a:solidFill>
                  <a:schemeClr val="accent2"/>
                </a:solidFill>
              </a:rPr>
              <a:t>FD00      :        </a:t>
            </a:r>
            <a:r>
              <a:rPr lang="en-US" sz="2400" b="1" dirty="0" smtClean="0">
                <a:solidFill>
                  <a:srgbClr val="FF0000"/>
                </a:solidFill>
              </a:rPr>
              <a:t>1311  :  </a:t>
            </a:r>
            <a:r>
              <a:rPr lang="en-US" sz="2400" b="1" dirty="0" smtClean="0">
                <a:solidFill>
                  <a:schemeClr val="accent1"/>
                </a:solidFill>
              </a:rPr>
              <a:t>AAAA  :  </a:t>
            </a:r>
            <a:r>
              <a:rPr lang="en-US" sz="2400" b="1" dirty="0" smtClean="0">
                <a:solidFill>
                  <a:schemeClr val="accent6"/>
                </a:solidFill>
              </a:rPr>
              <a:t>0001  :  </a:t>
            </a:r>
            <a:r>
              <a:rPr lang="en-US" sz="2400" b="1" dirty="0" smtClean="0">
                <a:solidFill>
                  <a:schemeClr val="accent5">
                    <a:lumMod val="75000"/>
                  </a:schemeClr>
                </a:solidFill>
              </a:rPr>
              <a:t>3413:    </a:t>
            </a:r>
            <a:r>
              <a:rPr lang="en-US" sz="2400" b="1" dirty="0" smtClean="0"/>
              <a:t>2222:   </a:t>
            </a:r>
            <a:r>
              <a:rPr lang="en-US" sz="2400" b="1" dirty="0" smtClean="0">
                <a:solidFill>
                  <a:schemeClr val="accent3"/>
                </a:solidFill>
              </a:rPr>
              <a:t>7713 :   </a:t>
            </a:r>
            <a:r>
              <a:rPr lang="en-US" sz="2400" b="1" dirty="0" smtClean="0"/>
              <a:t>1131</a:t>
            </a:r>
          </a:p>
          <a:p>
            <a:pPr marL="342900" indent="-342900">
              <a:buFont typeface="Wingdings" panose="05000000000000000000" pitchFamily="2" charset="2"/>
              <a:buChar char="v"/>
            </a:pPr>
            <a:endParaRPr lang="en-US" sz="2400" b="1" dirty="0"/>
          </a:p>
          <a:p>
            <a:pPr marL="342900" indent="-342900">
              <a:buFont typeface="Wingdings" panose="05000000000000000000" pitchFamily="2" charset="2"/>
              <a:buChar char="v"/>
            </a:pPr>
            <a:endParaRPr lang="en-US" sz="2400" b="1" dirty="0" smtClean="0"/>
          </a:p>
          <a:p>
            <a:pPr marL="342900" indent="-342900">
              <a:buFont typeface="Wingdings" panose="05000000000000000000" pitchFamily="2" charset="2"/>
              <a:buChar char="v"/>
            </a:pPr>
            <a:r>
              <a:rPr lang="en-US" sz="2400" b="1" dirty="0" smtClean="0"/>
              <a:t>Every quartet consists of 16 bits or 4 hexadecimal digit</a:t>
            </a:r>
          </a:p>
          <a:p>
            <a:pPr marL="342900" indent="-342900">
              <a:buFont typeface="Wingdings" panose="05000000000000000000" pitchFamily="2" charset="2"/>
              <a:buChar char="v"/>
            </a:pPr>
            <a:r>
              <a:rPr lang="en-US" sz="2400" b="1" dirty="0" smtClean="0"/>
              <a:t>IPv6 consists of 8 quartets  </a:t>
            </a:r>
            <a:endParaRPr lang="ar-EG" sz="2400" b="1" dirty="0"/>
          </a:p>
        </p:txBody>
      </p:sp>
      <p:sp>
        <p:nvSpPr>
          <p:cNvPr id="7" name="Rectangle 6"/>
          <p:cNvSpPr/>
          <p:nvPr/>
        </p:nvSpPr>
        <p:spPr>
          <a:xfrm>
            <a:off x="1874165" y="4516319"/>
            <a:ext cx="1493949" cy="373487"/>
          </a:xfrm>
          <a:prstGeom prst="rect">
            <a:avLst/>
          </a:prstGeom>
          <a:ln w="28575"/>
        </p:spPr>
        <p:style>
          <a:lnRef idx="2">
            <a:schemeClr val="accent6"/>
          </a:lnRef>
          <a:fillRef idx="1">
            <a:schemeClr val="lt1"/>
          </a:fillRef>
          <a:effectRef idx="0">
            <a:schemeClr val="accent6"/>
          </a:effectRef>
          <a:fontRef idx="minor">
            <a:schemeClr val="dk1"/>
          </a:fontRef>
        </p:style>
        <p:txBody>
          <a:bodyPr rtlCol="1" anchor="ctr"/>
          <a:lstStyle/>
          <a:p>
            <a:pPr algn="ctr"/>
            <a:r>
              <a:rPr lang="en-US" b="1" dirty="0" smtClean="0"/>
              <a:t>first  quartet</a:t>
            </a:r>
            <a:endParaRPr lang="ar-EG" b="1" dirty="0"/>
          </a:p>
        </p:txBody>
      </p:sp>
      <p:sp>
        <p:nvSpPr>
          <p:cNvPr id="13" name="Rectangle 12"/>
          <p:cNvSpPr/>
          <p:nvPr/>
        </p:nvSpPr>
        <p:spPr>
          <a:xfrm>
            <a:off x="9583980" y="4490562"/>
            <a:ext cx="1654807" cy="373487"/>
          </a:xfrm>
          <a:prstGeom prst="rect">
            <a:avLst/>
          </a:prstGeom>
          <a:ln w="28575"/>
        </p:spPr>
        <p:style>
          <a:lnRef idx="2">
            <a:schemeClr val="accent6"/>
          </a:lnRef>
          <a:fillRef idx="1">
            <a:schemeClr val="lt1"/>
          </a:fillRef>
          <a:effectRef idx="0">
            <a:schemeClr val="accent6"/>
          </a:effectRef>
          <a:fontRef idx="minor">
            <a:schemeClr val="dk1"/>
          </a:fontRef>
        </p:style>
        <p:txBody>
          <a:bodyPr rtlCol="1" anchor="ctr"/>
          <a:lstStyle/>
          <a:p>
            <a:pPr algn="ctr"/>
            <a:r>
              <a:rPr lang="en-US" b="1" dirty="0" smtClean="0"/>
              <a:t>eighth  quartet</a:t>
            </a:r>
            <a:endParaRPr lang="ar-EG" b="1" dirty="0"/>
          </a:p>
        </p:txBody>
      </p:sp>
      <p:grpSp>
        <p:nvGrpSpPr>
          <p:cNvPr id="9" name="Group 8"/>
          <p:cNvGrpSpPr/>
          <p:nvPr/>
        </p:nvGrpSpPr>
        <p:grpSpPr>
          <a:xfrm>
            <a:off x="4468970" y="3150256"/>
            <a:ext cx="3825025" cy="373488"/>
            <a:chOff x="4739426" y="3071797"/>
            <a:chExt cx="3825025" cy="373488"/>
          </a:xfrm>
        </p:grpSpPr>
        <p:sp>
          <p:nvSpPr>
            <p:cNvPr id="16" name="Rectangle 15"/>
            <p:cNvSpPr/>
            <p:nvPr/>
          </p:nvSpPr>
          <p:spPr>
            <a:xfrm>
              <a:off x="4739426" y="3071798"/>
              <a:ext cx="1796976" cy="373487"/>
            </a:xfrm>
            <a:prstGeom prst="rect">
              <a:avLst/>
            </a:prstGeom>
            <a:ln w="38100"/>
          </p:spPr>
          <p:style>
            <a:lnRef idx="2">
              <a:schemeClr val="accent6"/>
            </a:lnRef>
            <a:fillRef idx="1">
              <a:schemeClr val="lt1"/>
            </a:fillRef>
            <a:effectRef idx="0">
              <a:schemeClr val="accent6"/>
            </a:effectRef>
            <a:fontRef idx="minor">
              <a:schemeClr val="dk1"/>
            </a:fontRef>
          </p:style>
          <p:txBody>
            <a:bodyPr rtlCol="1" anchor="ctr"/>
            <a:lstStyle/>
            <a:p>
              <a:pPr algn="ctr"/>
              <a:r>
                <a:rPr lang="en-US" b="1" dirty="0" smtClean="0"/>
                <a:t>Network</a:t>
              </a:r>
              <a:endParaRPr lang="ar-EG" b="1" dirty="0"/>
            </a:p>
          </p:txBody>
        </p:sp>
        <p:sp>
          <p:nvSpPr>
            <p:cNvPr id="17" name="Rectangle 16"/>
            <p:cNvSpPr/>
            <p:nvPr/>
          </p:nvSpPr>
          <p:spPr>
            <a:xfrm>
              <a:off x="6536401" y="3071797"/>
              <a:ext cx="2028050" cy="373487"/>
            </a:xfrm>
            <a:prstGeom prst="rect">
              <a:avLst/>
            </a:prstGeom>
            <a:ln w="38100"/>
          </p:spPr>
          <p:style>
            <a:lnRef idx="2">
              <a:schemeClr val="accent6"/>
            </a:lnRef>
            <a:fillRef idx="1">
              <a:schemeClr val="lt1"/>
            </a:fillRef>
            <a:effectRef idx="0">
              <a:schemeClr val="accent6"/>
            </a:effectRef>
            <a:fontRef idx="minor">
              <a:schemeClr val="dk1"/>
            </a:fontRef>
          </p:style>
          <p:txBody>
            <a:bodyPr rtlCol="1" anchor="ctr"/>
            <a:lstStyle/>
            <a:p>
              <a:pPr algn="ctr"/>
              <a:r>
                <a:rPr lang="en-US" b="1" dirty="0" smtClean="0"/>
                <a:t>Interface ID</a:t>
              </a:r>
              <a:endParaRPr lang="ar-EG" b="1" dirty="0"/>
            </a:p>
          </p:txBody>
        </p:sp>
      </p:grpSp>
    </p:spTree>
    <p:extLst>
      <p:ext uri="{BB962C8B-B14F-4D97-AF65-F5344CB8AC3E}">
        <p14:creationId xmlns:p14="http://schemas.microsoft.com/office/powerpoint/2010/main" val="109420549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IPv6</a:t>
            </a:r>
            <a:endParaRPr lang="en-US" sz="2600" b="1" dirty="0">
              <a:solidFill>
                <a:srgbClr val="24A9E1"/>
              </a:solidFill>
            </a:endParaRPr>
          </a:p>
        </p:txBody>
      </p:sp>
      <p:sp>
        <p:nvSpPr>
          <p:cNvPr id="9" name="Rectangle 8"/>
          <p:cNvSpPr/>
          <p:nvPr/>
        </p:nvSpPr>
        <p:spPr>
          <a:xfrm>
            <a:off x="1883364" y="1342206"/>
            <a:ext cx="9906000" cy="6186309"/>
          </a:xfrm>
          <a:prstGeom prst="rect">
            <a:avLst/>
          </a:prstGeom>
        </p:spPr>
        <p:txBody>
          <a:bodyPr wrap="square">
            <a:spAutoFit/>
          </a:bodyPr>
          <a:lstStyle/>
          <a:p>
            <a:pPr algn="ctr"/>
            <a:r>
              <a:rPr lang="en-US" sz="2400" b="1" dirty="0" smtClean="0">
                <a:solidFill>
                  <a:srgbClr val="FF0000"/>
                </a:solidFill>
              </a:rPr>
              <a:t>Compacting IPv6</a:t>
            </a:r>
          </a:p>
          <a:p>
            <a:pPr marL="457200" indent="-457200">
              <a:buAutoNum type="arabicPeriod"/>
            </a:pPr>
            <a:r>
              <a:rPr lang="en-US" sz="2400" dirty="0" smtClean="0"/>
              <a:t>Neglect all leading zero in any quartet:</a:t>
            </a:r>
          </a:p>
          <a:p>
            <a:pPr marL="457200" indent="-457200">
              <a:buFont typeface="Wingdings" panose="05000000000000000000" pitchFamily="2" charset="2"/>
              <a:buChar char="q"/>
            </a:pPr>
            <a:r>
              <a:rPr lang="en-US" sz="2400" dirty="0" smtClean="0"/>
              <a:t>EX:               2300 : 0001 : 3200 : 4111 : 0013 : 1112  : 3111</a:t>
            </a:r>
          </a:p>
          <a:p>
            <a:r>
              <a:rPr lang="en-US" sz="2400" dirty="0" smtClean="0">
                <a:solidFill>
                  <a:srgbClr val="FF0000"/>
                </a:solidFill>
              </a:rPr>
              <a:t>                            2300 :    1    : 3200  :4111 :     13   :1112  : 3111</a:t>
            </a:r>
          </a:p>
          <a:p>
            <a:endParaRPr lang="en-US" sz="2400" dirty="0">
              <a:solidFill>
                <a:srgbClr val="FF0000"/>
              </a:solidFill>
            </a:endParaRPr>
          </a:p>
          <a:p>
            <a:r>
              <a:rPr lang="en-US" sz="2400" dirty="0" smtClean="0">
                <a:solidFill>
                  <a:schemeClr val="accent6">
                    <a:lumMod val="75000"/>
                  </a:schemeClr>
                </a:solidFill>
              </a:rPr>
              <a:t>2.Replace any number of continuous quartets contain all digit zero by[</a:t>
            </a:r>
            <a:r>
              <a:rPr lang="en-US" sz="2400" b="1" dirty="0" smtClean="0">
                <a:solidFill>
                  <a:schemeClr val="accent6">
                    <a:lumMod val="75000"/>
                  </a:schemeClr>
                </a:solidFill>
              </a:rPr>
              <a:t>::</a:t>
            </a:r>
            <a:r>
              <a:rPr lang="en-US" sz="2400" dirty="0" smtClean="0">
                <a:solidFill>
                  <a:schemeClr val="accent6">
                    <a:lumMod val="75000"/>
                  </a:schemeClr>
                </a:solidFill>
              </a:rPr>
              <a:t>] (only one time).</a:t>
            </a:r>
            <a:endParaRPr lang="en-US" sz="2400" dirty="0">
              <a:solidFill>
                <a:schemeClr val="accent6">
                  <a:lumMod val="75000"/>
                </a:schemeClr>
              </a:solidFill>
            </a:endParaRPr>
          </a:p>
          <a:p>
            <a:r>
              <a:rPr lang="en-US" sz="2400" b="1" dirty="0" smtClean="0"/>
              <a:t>2300 :0000 :0000:1141 :0000: 0000: 0000:1111</a:t>
            </a:r>
          </a:p>
          <a:p>
            <a:pPr marL="457200" indent="-457200">
              <a:buAutoNum type="arabicPlain" startAt="2300"/>
            </a:pPr>
            <a:r>
              <a:rPr lang="en-US" sz="2400" dirty="0" smtClean="0"/>
              <a:t>  </a:t>
            </a:r>
            <a:r>
              <a:rPr lang="en-US" sz="2400" b="1" dirty="0" smtClean="0">
                <a:solidFill>
                  <a:srgbClr val="FF0000"/>
                </a:solidFill>
              </a:rPr>
              <a:t>:: </a:t>
            </a:r>
            <a:r>
              <a:rPr lang="en-US" sz="2400" dirty="0" smtClean="0"/>
              <a:t>  1141   </a:t>
            </a:r>
            <a:r>
              <a:rPr lang="en-US" sz="2400" b="1" dirty="0" smtClean="0">
                <a:solidFill>
                  <a:srgbClr val="FF0000"/>
                </a:solidFill>
              </a:rPr>
              <a:t>::</a:t>
            </a:r>
            <a:r>
              <a:rPr lang="en-US" sz="2400" dirty="0" smtClean="0"/>
              <a:t>          1111       </a:t>
            </a:r>
            <a:r>
              <a:rPr lang="en-US" sz="3600" dirty="0" smtClean="0">
                <a:solidFill>
                  <a:srgbClr val="FF0000"/>
                </a:solidFill>
              </a:rPr>
              <a:t>X</a:t>
            </a:r>
          </a:p>
          <a:p>
            <a:r>
              <a:rPr lang="en-US" sz="2400" dirty="0" smtClean="0"/>
              <a:t>2300 :: 1141     :0:0:0:  1111       </a:t>
            </a:r>
            <a:r>
              <a:rPr lang="ar-EG" sz="2400" b="1" dirty="0" smtClean="0">
                <a:solidFill>
                  <a:schemeClr val="accent1">
                    <a:lumMod val="75000"/>
                  </a:schemeClr>
                </a:solidFill>
              </a:rPr>
              <a:t>√</a:t>
            </a:r>
            <a:r>
              <a:rPr lang="en-US" sz="2400" dirty="0" smtClean="0">
                <a:solidFill>
                  <a:schemeClr val="accent1">
                    <a:lumMod val="75000"/>
                  </a:schemeClr>
                </a:solidFill>
              </a:rPr>
              <a:t> </a:t>
            </a:r>
            <a:endParaRPr lang="en-US" sz="2400" dirty="0" smtClean="0">
              <a:solidFill>
                <a:schemeClr val="accent1">
                  <a:lumMod val="75000"/>
                </a:schemeClr>
              </a:solidFill>
            </a:endParaRPr>
          </a:p>
          <a:p>
            <a:r>
              <a:rPr lang="en-US" sz="2400" dirty="0" smtClean="0"/>
              <a:t>2300:0:0: 1141    ::        </a:t>
            </a:r>
            <a:r>
              <a:rPr lang="en-US" sz="2400" dirty="0" smtClean="0"/>
              <a:t>1111       </a:t>
            </a:r>
            <a:r>
              <a:rPr lang="ar-EG" sz="2400" b="1" dirty="0">
                <a:solidFill>
                  <a:schemeClr val="accent1">
                    <a:lumMod val="75000"/>
                  </a:schemeClr>
                </a:solidFill>
              </a:rPr>
              <a:t>√</a:t>
            </a:r>
          </a:p>
          <a:p>
            <a:endParaRPr lang="en-US" sz="2400" dirty="0" smtClean="0"/>
          </a:p>
          <a:p>
            <a:endParaRPr lang="en-US" sz="2400" dirty="0" smtClean="0"/>
          </a:p>
          <a:p>
            <a:endParaRPr lang="en-US" sz="2400" dirty="0"/>
          </a:p>
          <a:p>
            <a:endParaRPr lang="en-US" sz="2400" dirty="0" smtClean="0"/>
          </a:p>
          <a:p>
            <a:endParaRPr lang="en-US" sz="2400" dirty="0"/>
          </a:p>
        </p:txBody>
      </p:sp>
    </p:spTree>
    <p:extLst>
      <p:ext uri="{BB962C8B-B14F-4D97-AF65-F5344CB8AC3E}">
        <p14:creationId xmlns:p14="http://schemas.microsoft.com/office/powerpoint/2010/main" val="30572870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646331"/>
          </a:xfrm>
          <a:prstGeom prst="rect">
            <a:avLst/>
          </a:prstGeom>
          <a:noFill/>
        </p:spPr>
        <p:txBody>
          <a:bodyPr wrap="square" rtlCol="0">
            <a:spAutoFit/>
          </a:bodyPr>
          <a:lstStyle/>
          <a:p>
            <a:r>
              <a:rPr lang="en-US" sz="2600" b="1" dirty="0" smtClean="0">
                <a:solidFill>
                  <a:srgbClr val="FFC000"/>
                </a:solidFill>
              </a:rPr>
              <a:t>      </a:t>
            </a:r>
            <a:r>
              <a:rPr lang="en-US" sz="3600" b="1" dirty="0" smtClean="0">
                <a:solidFill>
                  <a:srgbClr val="FFC000"/>
                </a:solidFill>
              </a:rPr>
              <a:t>IPv6</a:t>
            </a:r>
            <a:endParaRPr lang="en-US" sz="3600" b="1" dirty="0">
              <a:solidFill>
                <a:srgbClr val="24A9E1"/>
              </a:solidFill>
            </a:endParaRPr>
          </a:p>
        </p:txBody>
      </p:sp>
      <p:sp>
        <p:nvSpPr>
          <p:cNvPr id="9" name="Rectangle 8"/>
          <p:cNvSpPr/>
          <p:nvPr/>
        </p:nvSpPr>
        <p:spPr>
          <a:xfrm>
            <a:off x="838199" y="1610200"/>
            <a:ext cx="11183577" cy="6124754"/>
          </a:xfrm>
          <a:prstGeom prst="rect">
            <a:avLst/>
          </a:prstGeom>
        </p:spPr>
        <p:txBody>
          <a:bodyPr wrap="square">
            <a:spAutoFit/>
          </a:bodyPr>
          <a:lstStyle/>
          <a:p>
            <a:pPr algn="ctr"/>
            <a:r>
              <a:rPr lang="en-US" sz="2400" dirty="0" smtClean="0"/>
              <a:t> </a:t>
            </a:r>
            <a:r>
              <a:rPr lang="en-US" sz="2800" b="1" u="sng" dirty="0" smtClean="0">
                <a:solidFill>
                  <a:srgbClr val="FF0000"/>
                </a:solidFill>
              </a:rPr>
              <a:t>IPv6 Sub netting</a:t>
            </a:r>
          </a:p>
          <a:p>
            <a:pPr algn="ctr"/>
            <a:r>
              <a:rPr lang="en-US" sz="2800" b="1" u="sng" dirty="0" smtClean="0">
                <a:solidFill>
                  <a:srgbClr val="FF0000"/>
                </a:solidFill>
              </a:rPr>
              <a:t> </a:t>
            </a:r>
          </a:p>
          <a:p>
            <a:pPr marL="342900" indent="-342900">
              <a:buFont typeface="Wingdings" panose="05000000000000000000" pitchFamily="2" charset="2"/>
              <a:buChar char="q"/>
            </a:pPr>
            <a:r>
              <a:rPr lang="en-US" sz="2400" b="1" u="sng" dirty="0" smtClean="0">
                <a:solidFill>
                  <a:schemeClr val="accent6"/>
                </a:solidFill>
                <a:effectLst>
                  <a:outerShdw blurRad="38100" dist="38100" dir="2700000" algn="tl">
                    <a:srgbClr val="000000">
                      <a:alpha val="43137"/>
                    </a:srgbClr>
                  </a:outerShdw>
                </a:effectLst>
              </a:rPr>
              <a:t>IPv6</a:t>
            </a:r>
            <a:r>
              <a:rPr lang="en-US" sz="2400" b="1" dirty="0" smtClean="0"/>
              <a:t>   </a:t>
            </a:r>
            <a:r>
              <a:rPr lang="en-US" sz="2400" b="1" dirty="0" smtClean="0">
                <a:sym typeface="Wingdings" panose="05000000000000000000" pitchFamily="2" charset="2"/>
              </a:rPr>
              <a:t></a:t>
            </a:r>
            <a:r>
              <a:rPr lang="en-US" sz="2400" b="1" dirty="0" smtClean="0"/>
              <a:t>  2300 :   AAAA   :  1111   :   8913 </a:t>
            </a:r>
            <a:r>
              <a:rPr lang="en-US" sz="2400" b="1" dirty="0" smtClean="0">
                <a:solidFill>
                  <a:srgbClr val="00B0F0"/>
                </a:solidFill>
              </a:rPr>
              <a:t>:  1111  :  2222 :  3333  : 4444      </a:t>
            </a:r>
            <a:r>
              <a:rPr lang="en-US" sz="2400" b="1" dirty="0" smtClean="0"/>
              <a:t>/64</a:t>
            </a:r>
          </a:p>
          <a:p>
            <a:pPr marL="342900" indent="-342900">
              <a:buFont typeface="Wingdings" panose="05000000000000000000" pitchFamily="2" charset="2"/>
              <a:buChar char="q"/>
            </a:pPr>
            <a:endParaRPr lang="en-US" sz="2400" b="1" dirty="0" smtClean="0"/>
          </a:p>
          <a:p>
            <a:endParaRPr lang="en-US" sz="2400" b="1" dirty="0" smtClean="0"/>
          </a:p>
          <a:p>
            <a:pPr marL="342900" indent="-342900">
              <a:buFont typeface="Wingdings" panose="05000000000000000000" pitchFamily="2" charset="2"/>
              <a:buChar char="q"/>
            </a:pPr>
            <a:endParaRPr lang="en-US" sz="2400" b="1" dirty="0"/>
          </a:p>
          <a:p>
            <a:pPr marL="342900" indent="-342900">
              <a:buFont typeface="Wingdings" panose="05000000000000000000" pitchFamily="2" charset="2"/>
              <a:buChar char="q"/>
            </a:pPr>
            <a:r>
              <a:rPr lang="en-US" sz="2400" b="1" dirty="0" smtClean="0"/>
              <a:t>   2300 </a:t>
            </a:r>
            <a:r>
              <a:rPr lang="en-US" sz="2400" b="1" dirty="0"/>
              <a:t>:   AAAA   :  1111   :   8913 </a:t>
            </a:r>
            <a:r>
              <a:rPr lang="en-US" sz="2400" b="1" dirty="0" smtClean="0">
                <a:solidFill>
                  <a:srgbClr val="00B0F0"/>
                </a:solidFill>
              </a:rPr>
              <a:t>::          /64   </a:t>
            </a:r>
            <a:r>
              <a:rPr lang="en-US" sz="2400" b="1" dirty="0" smtClean="0">
                <a:solidFill>
                  <a:srgbClr val="00B0F0"/>
                </a:solidFill>
                <a:sym typeface="Wingdings" panose="05000000000000000000" pitchFamily="2" charset="2"/>
              </a:rPr>
              <a:t></a:t>
            </a:r>
            <a:r>
              <a:rPr lang="en-US" sz="2400" b="1" dirty="0" smtClean="0">
                <a:solidFill>
                  <a:srgbClr val="00B0F0"/>
                </a:solidFill>
              </a:rPr>
              <a:t>   Network id</a:t>
            </a:r>
          </a:p>
          <a:p>
            <a:pPr marL="342900" indent="-342900">
              <a:buFont typeface="Wingdings" panose="05000000000000000000" pitchFamily="2" charset="2"/>
              <a:buChar char="q"/>
            </a:pPr>
            <a:endParaRPr lang="en-US" sz="2400" b="1" dirty="0">
              <a:solidFill>
                <a:srgbClr val="00B0F0"/>
              </a:solidFill>
            </a:endParaRPr>
          </a:p>
          <a:p>
            <a:pPr marL="342900" indent="-342900">
              <a:buFont typeface="Wingdings" panose="05000000000000000000" pitchFamily="2" charset="2"/>
              <a:buChar char="q"/>
            </a:pPr>
            <a:endParaRPr lang="en-US" sz="2400" b="1" dirty="0" smtClean="0">
              <a:solidFill>
                <a:srgbClr val="00B0F0"/>
              </a:solidFill>
            </a:endParaRPr>
          </a:p>
          <a:p>
            <a:pPr marL="342900" indent="-342900">
              <a:buFont typeface="Wingdings" panose="05000000000000000000" pitchFamily="2" charset="2"/>
              <a:buChar char="q"/>
            </a:pPr>
            <a:r>
              <a:rPr lang="en-US" sz="2400" b="1" u="sng" dirty="0">
                <a:solidFill>
                  <a:srgbClr val="FF0000"/>
                </a:solidFill>
                <a:effectLst>
                  <a:outerShdw blurRad="38100" dist="38100" dir="2700000" algn="tl">
                    <a:srgbClr val="000000">
                      <a:alpha val="43137"/>
                    </a:srgbClr>
                  </a:outerShdw>
                </a:effectLst>
              </a:rPr>
              <a:t>IPv6</a:t>
            </a:r>
            <a:r>
              <a:rPr lang="en-US" sz="2400" b="1" dirty="0"/>
              <a:t>   </a:t>
            </a:r>
            <a:r>
              <a:rPr lang="en-US" sz="2400" b="1" dirty="0">
                <a:sym typeface="Wingdings" panose="05000000000000000000" pitchFamily="2" charset="2"/>
              </a:rPr>
              <a:t> </a:t>
            </a:r>
            <a:r>
              <a:rPr lang="en-US" sz="2400" b="1" dirty="0" smtClean="0"/>
              <a:t>2300 </a:t>
            </a:r>
            <a:r>
              <a:rPr lang="en-US" sz="2400" b="1" dirty="0"/>
              <a:t>:   AAAA   :  1111   :   8913 </a:t>
            </a:r>
            <a:r>
              <a:rPr lang="en-US" sz="2400" b="1" dirty="0">
                <a:solidFill>
                  <a:srgbClr val="00B0F0"/>
                </a:solidFill>
              </a:rPr>
              <a:t>:  1111  :  2222 :  3333  : 4444      </a:t>
            </a:r>
            <a:r>
              <a:rPr lang="en-US" sz="2400" b="1" dirty="0" smtClean="0"/>
              <a:t>/55</a:t>
            </a:r>
            <a:endParaRPr lang="en-US" sz="2400" b="1" dirty="0"/>
          </a:p>
          <a:p>
            <a:pPr marL="342900" indent="-342900">
              <a:buFont typeface="Wingdings" panose="05000000000000000000" pitchFamily="2" charset="2"/>
              <a:buChar char="q"/>
            </a:pPr>
            <a:endParaRPr lang="en-US" sz="2400" b="1" dirty="0" smtClean="0"/>
          </a:p>
          <a:p>
            <a:pPr marL="342900" indent="-342900">
              <a:buFont typeface="Wingdings" panose="05000000000000000000" pitchFamily="2" charset="2"/>
              <a:buChar char="q"/>
            </a:pPr>
            <a:endParaRPr lang="en-US" sz="2400" b="1" dirty="0" smtClean="0"/>
          </a:p>
          <a:p>
            <a:endParaRPr lang="en-US" sz="2400" dirty="0" smtClean="0"/>
          </a:p>
          <a:p>
            <a:endParaRPr lang="en-US" sz="2400" dirty="0"/>
          </a:p>
          <a:p>
            <a:endParaRPr lang="en-US" sz="2400" dirty="0" smtClean="0"/>
          </a:p>
          <a:p>
            <a:endParaRPr lang="en-US" sz="2400" dirty="0"/>
          </a:p>
        </p:txBody>
      </p:sp>
      <p:sp>
        <p:nvSpPr>
          <p:cNvPr id="7" name="Rectangle 6"/>
          <p:cNvSpPr/>
          <p:nvPr/>
        </p:nvSpPr>
        <p:spPr>
          <a:xfrm>
            <a:off x="2440788" y="2434107"/>
            <a:ext cx="8596406" cy="553792"/>
          </a:xfrm>
          <a:prstGeom prst="rect">
            <a:avLst/>
          </a:prstGeom>
          <a:noFill/>
          <a:ln w="38100"/>
        </p:spPr>
        <p:style>
          <a:lnRef idx="2">
            <a:schemeClr val="accent6"/>
          </a:lnRef>
          <a:fillRef idx="1">
            <a:schemeClr val="lt1"/>
          </a:fillRef>
          <a:effectRef idx="0">
            <a:schemeClr val="accent6"/>
          </a:effectRef>
          <a:fontRef idx="minor">
            <a:schemeClr val="dk1"/>
          </a:fontRef>
        </p:style>
        <p:txBody>
          <a:bodyPr rtlCol="1" anchor="ctr"/>
          <a:lstStyle/>
          <a:p>
            <a:pPr algn="ctr"/>
            <a:endParaRPr lang="ar-EG"/>
          </a:p>
        </p:txBody>
      </p:sp>
      <p:sp>
        <p:nvSpPr>
          <p:cNvPr id="11" name="Oval 10"/>
          <p:cNvSpPr/>
          <p:nvPr/>
        </p:nvSpPr>
        <p:spPr>
          <a:xfrm>
            <a:off x="1262952" y="3724755"/>
            <a:ext cx="4481848" cy="927278"/>
          </a:xfrm>
          <a:prstGeom prst="ellipse">
            <a:avLst/>
          </a:prstGeom>
          <a:noFill/>
          <a:ln w="28575">
            <a:solidFill>
              <a:schemeClr val="accent2"/>
            </a:solidFill>
          </a:ln>
        </p:spPr>
        <p:style>
          <a:lnRef idx="2">
            <a:schemeClr val="dk1">
              <a:shade val="50000"/>
            </a:schemeClr>
          </a:lnRef>
          <a:fillRef idx="1">
            <a:schemeClr val="dk1"/>
          </a:fillRef>
          <a:effectRef idx="0">
            <a:schemeClr val="dk1"/>
          </a:effectRef>
          <a:fontRef idx="minor">
            <a:schemeClr val="lt1"/>
          </a:fontRef>
        </p:style>
        <p:txBody>
          <a:bodyPr rtlCol="1" anchor="ctr"/>
          <a:lstStyle/>
          <a:p>
            <a:pPr algn="ctr"/>
            <a:endParaRPr lang="ar-EG"/>
          </a:p>
        </p:txBody>
      </p:sp>
      <p:sp>
        <p:nvSpPr>
          <p:cNvPr id="19" name="Rectangle 18"/>
          <p:cNvSpPr/>
          <p:nvPr/>
        </p:nvSpPr>
        <p:spPr>
          <a:xfrm>
            <a:off x="2335611" y="5021095"/>
            <a:ext cx="8596406" cy="553792"/>
          </a:xfrm>
          <a:prstGeom prst="rect">
            <a:avLst/>
          </a:prstGeom>
          <a:noFill/>
          <a:ln w="38100">
            <a:solidFill>
              <a:schemeClr val="accent4"/>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EG"/>
          </a:p>
        </p:txBody>
      </p:sp>
    </p:spTree>
    <p:extLst>
      <p:ext uri="{BB962C8B-B14F-4D97-AF65-F5344CB8AC3E}">
        <p14:creationId xmlns:p14="http://schemas.microsoft.com/office/powerpoint/2010/main" val="263376805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IPv6</a:t>
            </a:r>
            <a:endParaRPr lang="en-US" sz="2600" b="1" dirty="0">
              <a:solidFill>
                <a:srgbClr val="24A9E1"/>
              </a:solidFill>
            </a:endParaRPr>
          </a:p>
        </p:txBody>
      </p:sp>
      <p:sp>
        <p:nvSpPr>
          <p:cNvPr id="9" name="Rectangle 8"/>
          <p:cNvSpPr/>
          <p:nvPr/>
        </p:nvSpPr>
        <p:spPr>
          <a:xfrm>
            <a:off x="1883364" y="1342206"/>
            <a:ext cx="9906000" cy="1569660"/>
          </a:xfrm>
          <a:prstGeom prst="rect">
            <a:avLst/>
          </a:prstGeom>
        </p:spPr>
        <p:txBody>
          <a:bodyPr wrap="square">
            <a:spAutoFit/>
          </a:bodyPr>
          <a:lstStyle/>
          <a:p>
            <a:endParaRPr lang="en-US" sz="2400" dirty="0" smtClean="0"/>
          </a:p>
          <a:p>
            <a:endParaRPr lang="en-US" sz="2400" dirty="0"/>
          </a:p>
          <a:p>
            <a:endParaRPr lang="en-US" sz="2400" dirty="0" smtClean="0"/>
          </a:p>
          <a:p>
            <a:endParaRPr lang="en-US" sz="2400" dirty="0"/>
          </a:p>
        </p:txBody>
      </p:sp>
      <p:sp>
        <p:nvSpPr>
          <p:cNvPr id="12" name="Rectangle 11"/>
          <p:cNvSpPr/>
          <p:nvPr/>
        </p:nvSpPr>
        <p:spPr>
          <a:xfrm>
            <a:off x="413925" y="1755035"/>
            <a:ext cx="11519472" cy="4647426"/>
          </a:xfrm>
          <a:prstGeom prst="rect">
            <a:avLst/>
          </a:prstGeom>
        </p:spPr>
        <p:txBody>
          <a:bodyPr wrap="square">
            <a:spAutoFit/>
          </a:bodyPr>
          <a:lstStyle/>
          <a:p>
            <a:pPr algn="ctr"/>
            <a:r>
              <a:rPr lang="en-US" sz="2400" dirty="0" smtClean="0"/>
              <a:t> </a:t>
            </a:r>
            <a:r>
              <a:rPr lang="en-US" sz="2800" b="1" u="sng" dirty="0" smtClean="0">
                <a:solidFill>
                  <a:srgbClr val="FF0000"/>
                </a:solidFill>
              </a:rPr>
              <a:t>IPv6 Sub netting</a:t>
            </a:r>
          </a:p>
          <a:p>
            <a:pPr algn="ctr"/>
            <a:r>
              <a:rPr lang="en-US" sz="2800" b="1" u="sng" dirty="0" smtClean="0">
                <a:solidFill>
                  <a:srgbClr val="FF0000"/>
                </a:solidFill>
              </a:rPr>
              <a:t> </a:t>
            </a:r>
          </a:p>
          <a:p>
            <a:endParaRPr lang="en-US" sz="2400" b="1" dirty="0" smtClean="0">
              <a:sym typeface="Wingdings" panose="05000000000000000000" pitchFamily="2" charset="2"/>
            </a:endParaRPr>
          </a:p>
          <a:p>
            <a:endParaRPr lang="en-US" sz="2400" b="1" dirty="0">
              <a:sym typeface="Wingdings" panose="05000000000000000000" pitchFamily="2" charset="2"/>
            </a:endParaRPr>
          </a:p>
          <a:p>
            <a:pPr marL="342900" indent="-342900">
              <a:buFont typeface="Wingdings" panose="05000000000000000000" pitchFamily="2" charset="2"/>
              <a:buChar char="q"/>
            </a:pPr>
            <a:r>
              <a:rPr lang="en-US" sz="2400" b="1" dirty="0" smtClean="0"/>
              <a:t>           2300 </a:t>
            </a:r>
            <a:r>
              <a:rPr lang="en-US" sz="2400" b="1" dirty="0"/>
              <a:t>:   AAAA   :  1111   :   </a:t>
            </a:r>
            <a:r>
              <a:rPr lang="en-US" sz="2400" b="1" dirty="0" smtClean="0"/>
              <a:t>8800 ::                            /55    </a:t>
            </a:r>
            <a:r>
              <a:rPr lang="en-US" sz="2400" b="1" dirty="0" smtClean="0">
                <a:solidFill>
                  <a:srgbClr val="00B0F0"/>
                </a:solidFill>
                <a:sym typeface="Wingdings" panose="05000000000000000000" pitchFamily="2" charset="2"/>
              </a:rPr>
              <a:t></a:t>
            </a:r>
            <a:r>
              <a:rPr lang="en-US" sz="2400" b="1" dirty="0" smtClean="0">
                <a:solidFill>
                  <a:srgbClr val="00B0F0"/>
                </a:solidFill>
              </a:rPr>
              <a:t>   </a:t>
            </a:r>
            <a:r>
              <a:rPr lang="en-US" sz="2400" b="1" dirty="0">
                <a:solidFill>
                  <a:srgbClr val="00B0F0"/>
                </a:solidFill>
              </a:rPr>
              <a:t>Network id</a:t>
            </a:r>
          </a:p>
          <a:p>
            <a:endParaRPr lang="en-US" sz="2400" b="1" dirty="0"/>
          </a:p>
          <a:p>
            <a:pPr marL="342900" indent="-342900">
              <a:buFont typeface="Wingdings" panose="05000000000000000000" pitchFamily="2" charset="2"/>
              <a:buChar char="q"/>
            </a:pPr>
            <a:endParaRPr lang="en-US" sz="2400" b="1" dirty="0" smtClean="0"/>
          </a:p>
          <a:p>
            <a:pPr marL="342900" indent="-342900">
              <a:buFont typeface="Wingdings" panose="05000000000000000000" pitchFamily="2" charset="2"/>
              <a:buChar char="q"/>
            </a:pPr>
            <a:endParaRPr lang="en-US" sz="2400" b="1" dirty="0" smtClean="0"/>
          </a:p>
          <a:p>
            <a:endParaRPr lang="en-US" sz="2400" dirty="0" smtClean="0"/>
          </a:p>
          <a:p>
            <a:endParaRPr lang="en-US" sz="2400" dirty="0"/>
          </a:p>
          <a:p>
            <a:endParaRPr lang="en-US" sz="2400" dirty="0" smtClean="0"/>
          </a:p>
          <a:p>
            <a:endParaRPr lang="en-US" sz="2400" dirty="0"/>
          </a:p>
        </p:txBody>
      </p:sp>
      <p:sp>
        <p:nvSpPr>
          <p:cNvPr id="11" name="Rectangle 10"/>
          <p:cNvSpPr/>
          <p:nvPr/>
        </p:nvSpPr>
        <p:spPr>
          <a:xfrm>
            <a:off x="651739" y="2540910"/>
            <a:ext cx="11182285" cy="461665"/>
          </a:xfrm>
          <a:prstGeom prst="rect">
            <a:avLst/>
          </a:prstGeom>
        </p:spPr>
        <p:txBody>
          <a:bodyPr wrap="square">
            <a:spAutoFit/>
          </a:bodyPr>
          <a:lstStyle/>
          <a:p>
            <a:pPr marL="342900" indent="-342900">
              <a:buFont typeface="Wingdings" panose="05000000000000000000" pitchFamily="2" charset="2"/>
              <a:buChar char="q"/>
            </a:pPr>
            <a:r>
              <a:rPr lang="en-US" sz="2400" b="1" u="sng" dirty="0">
                <a:solidFill>
                  <a:srgbClr val="FF0000"/>
                </a:solidFill>
                <a:effectLst>
                  <a:outerShdw blurRad="38100" dist="38100" dir="2700000" algn="tl">
                    <a:srgbClr val="000000">
                      <a:alpha val="43137"/>
                    </a:srgbClr>
                  </a:outerShdw>
                </a:effectLst>
              </a:rPr>
              <a:t>IPv6</a:t>
            </a:r>
            <a:r>
              <a:rPr lang="en-US" sz="2400" b="1" dirty="0"/>
              <a:t>   </a:t>
            </a:r>
            <a:r>
              <a:rPr lang="en-US" sz="2400" b="1" dirty="0">
                <a:sym typeface="Wingdings" panose="05000000000000000000" pitchFamily="2" charset="2"/>
              </a:rPr>
              <a:t> </a:t>
            </a:r>
            <a:r>
              <a:rPr lang="en-US" sz="2400" b="1" dirty="0"/>
              <a:t>2300 :   AAAA   :  1111   :   8913 </a:t>
            </a:r>
            <a:r>
              <a:rPr lang="en-US" sz="2400" b="1" dirty="0">
                <a:solidFill>
                  <a:srgbClr val="00B0F0"/>
                </a:solidFill>
              </a:rPr>
              <a:t>:  1111  :  2222 :  3333  : 4444      </a:t>
            </a:r>
            <a:r>
              <a:rPr lang="en-US" sz="2400" b="1" dirty="0"/>
              <a:t>/55</a:t>
            </a:r>
            <a:endParaRPr lang="en-US" sz="2400" b="1" dirty="0"/>
          </a:p>
        </p:txBody>
      </p:sp>
    </p:spTree>
    <p:extLst>
      <p:ext uri="{BB962C8B-B14F-4D97-AF65-F5344CB8AC3E}">
        <p14:creationId xmlns:p14="http://schemas.microsoft.com/office/powerpoint/2010/main" val="192216119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IPv6 Types </a:t>
            </a:r>
            <a:endParaRPr lang="en-US" sz="2600" b="1" dirty="0">
              <a:solidFill>
                <a:srgbClr val="24A9E1"/>
              </a:solidFill>
            </a:endParaRPr>
          </a:p>
        </p:txBody>
      </p:sp>
      <p:sp>
        <p:nvSpPr>
          <p:cNvPr id="9" name="Rectangle 8"/>
          <p:cNvSpPr/>
          <p:nvPr/>
        </p:nvSpPr>
        <p:spPr>
          <a:xfrm>
            <a:off x="1883364" y="1342206"/>
            <a:ext cx="9906000" cy="1569660"/>
          </a:xfrm>
          <a:prstGeom prst="rect">
            <a:avLst/>
          </a:prstGeom>
        </p:spPr>
        <p:txBody>
          <a:bodyPr wrap="square">
            <a:spAutoFit/>
          </a:bodyPr>
          <a:lstStyle/>
          <a:p>
            <a:endParaRPr lang="en-US" sz="2400" dirty="0" smtClean="0"/>
          </a:p>
          <a:p>
            <a:endParaRPr lang="en-US" sz="2400" dirty="0"/>
          </a:p>
          <a:p>
            <a:endParaRPr lang="en-US" sz="2400" dirty="0" smtClean="0"/>
          </a:p>
          <a:p>
            <a:endParaRPr lang="en-US" sz="2400" dirty="0"/>
          </a:p>
        </p:txBody>
      </p:sp>
      <p:sp>
        <p:nvSpPr>
          <p:cNvPr id="11" name="Rectangle 10"/>
          <p:cNvSpPr/>
          <p:nvPr/>
        </p:nvSpPr>
        <p:spPr>
          <a:xfrm>
            <a:off x="413925" y="1262238"/>
            <a:ext cx="11519472" cy="8279190"/>
          </a:xfrm>
          <a:prstGeom prst="rect">
            <a:avLst/>
          </a:prstGeom>
        </p:spPr>
        <p:txBody>
          <a:bodyPr wrap="square">
            <a:spAutoFit/>
          </a:bodyPr>
          <a:lstStyle/>
          <a:p>
            <a:pPr algn="ctr"/>
            <a:r>
              <a:rPr lang="en-US" sz="2400" dirty="0" smtClean="0"/>
              <a:t> </a:t>
            </a:r>
            <a:r>
              <a:rPr lang="en-US" sz="2800" b="1" u="sng" dirty="0" smtClean="0">
                <a:solidFill>
                  <a:srgbClr val="FF0000"/>
                </a:solidFill>
              </a:rPr>
              <a:t>IPv6Types </a:t>
            </a:r>
          </a:p>
          <a:p>
            <a:endParaRPr lang="en-US" sz="2400" b="1" dirty="0" smtClean="0">
              <a:sym typeface="Wingdings" panose="05000000000000000000" pitchFamily="2" charset="2"/>
            </a:endParaRPr>
          </a:p>
          <a:p>
            <a:pPr marL="342900" indent="-342900" fontAlgn="base">
              <a:buFont typeface="Wingdings" panose="05000000000000000000" pitchFamily="2" charset="2"/>
              <a:buChar char="q"/>
            </a:pPr>
            <a:r>
              <a:rPr lang="en-US" sz="2400" dirty="0"/>
              <a:t>This information shows the categories of different IPv6 address types, and explains the uses for each of them.</a:t>
            </a:r>
          </a:p>
          <a:p>
            <a:pPr fontAlgn="base"/>
            <a:r>
              <a:rPr lang="en-US" sz="2400" dirty="0"/>
              <a:t>IPv6 addresses are categorized into these basic types</a:t>
            </a:r>
            <a:r>
              <a:rPr lang="en-US" sz="2400" dirty="0" smtClean="0"/>
              <a:t>:</a:t>
            </a:r>
          </a:p>
          <a:p>
            <a:pPr fontAlgn="base"/>
            <a:endParaRPr lang="en-US" sz="2400" b="1" dirty="0" smtClean="0">
              <a:solidFill>
                <a:srgbClr val="FF0000"/>
              </a:solidFill>
            </a:endParaRPr>
          </a:p>
          <a:p>
            <a:pPr fontAlgn="base"/>
            <a:r>
              <a:rPr lang="en-US" sz="2400" b="1" dirty="0" smtClean="0">
                <a:solidFill>
                  <a:srgbClr val="FF0000"/>
                </a:solidFill>
              </a:rPr>
              <a:t>1.Unicast </a:t>
            </a:r>
            <a:r>
              <a:rPr lang="en-US" sz="2400" b="1" dirty="0">
                <a:solidFill>
                  <a:srgbClr val="FF0000"/>
                </a:solidFill>
              </a:rPr>
              <a:t>address</a:t>
            </a:r>
          </a:p>
          <a:p>
            <a:pPr fontAlgn="base"/>
            <a:r>
              <a:rPr lang="en-US" sz="2400" dirty="0"/>
              <a:t>The unicast address specifies a single interface. A packet sent to a unicast address destination travels from one host to the destination host</a:t>
            </a:r>
            <a:r>
              <a:rPr lang="en-US" sz="2400" dirty="0" smtClean="0"/>
              <a:t>.</a:t>
            </a:r>
          </a:p>
          <a:p>
            <a:pPr fontAlgn="base"/>
            <a:endParaRPr lang="en-US" sz="2400" dirty="0"/>
          </a:p>
          <a:p>
            <a:pPr marL="342900" indent="-342900" fontAlgn="base">
              <a:buFont typeface="Wingdings" panose="05000000000000000000" pitchFamily="2" charset="2"/>
              <a:buChar char="Ø"/>
            </a:pPr>
            <a:r>
              <a:rPr lang="en-US" sz="2400" dirty="0"/>
              <a:t>The two </a:t>
            </a:r>
            <a:r>
              <a:rPr lang="en-US" sz="2400" dirty="0">
                <a:solidFill>
                  <a:srgbClr val="FF0000"/>
                </a:solidFill>
              </a:rPr>
              <a:t>regular types of </a:t>
            </a:r>
            <a:r>
              <a:rPr lang="en-US" sz="2400" b="1" dirty="0">
                <a:solidFill>
                  <a:srgbClr val="FF0000"/>
                </a:solidFill>
              </a:rPr>
              <a:t>unicast addresses include</a:t>
            </a:r>
            <a:r>
              <a:rPr lang="en-US" sz="2400" b="1" dirty="0" smtClean="0">
                <a:solidFill>
                  <a:srgbClr val="FF0000"/>
                </a:solidFill>
              </a:rPr>
              <a:t>:</a:t>
            </a:r>
          </a:p>
          <a:p>
            <a:pPr fontAlgn="base"/>
            <a:endParaRPr lang="en-US" sz="2400" dirty="0">
              <a:solidFill>
                <a:srgbClr val="FF0000"/>
              </a:solidFill>
            </a:endParaRPr>
          </a:p>
          <a:p>
            <a:endParaRPr lang="en-US" sz="2400" b="1" dirty="0">
              <a:sym typeface="Wingdings" panose="05000000000000000000" pitchFamily="2" charset="2"/>
            </a:endParaRPr>
          </a:p>
          <a:p>
            <a:endParaRPr lang="en-US" sz="2400" b="1" dirty="0" smtClean="0">
              <a:sym typeface="Wingdings" panose="05000000000000000000" pitchFamily="2" charset="2"/>
            </a:endParaRPr>
          </a:p>
          <a:p>
            <a:endParaRPr lang="en-US" sz="2400" b="1" dirty="0">
              <a:sym typeface="Wingdings" panose="05000000000000000000" pitchFamily="2" charset="2"/>
            </a:endParaRPr>
          </a:p>
          <a:p>
            <a:endParaRPr lang="en-US" sz="2400" b="1" dirty="0"/>
          </a:p>
          <a:p>
            <a:pPr marL="342900" indent="-342900">
              <a:buFont typeface="Wingdings" panose="05000000000000000000" pitchFamily="2" charset="2"/>
              <a:buChar char="q"/>
            </a:pPr>
            <a:endParaRPr lang="en-US" sz="2400" b="1" dirty="0" smtClean="0"/>
          </a:p>
          <a:p>
            <a:pPr marL="342900" indent="-342900">
              <a:buFont typeface="Wingdings" panose="05000000000000000000" pitchFamily="2" charset="2"/>
              <a:buChar char="q"/>
            </a:pPr>
            <a:endParaRPr lang="en-US" sz="2400" b="1" dirty="0" smtClean="0"/>
          </a:p>
          <a:p>
            <a:endParaRPr lang="en-US" sz="2400" dirty="0" smtClean="0"/>
          </a:p>
          <a:p>
            <a:endParaRPr lang="en-US" sz="2400" dirty="0"/>
          </a:p>
          <a:p>
            <a:endParaRPr lang="en-US" sz="2400" dirty="0" smtClean="0"/>
          </a:p>
          <a:p>
            <a:endParaRPr lang="en-US" sz="2400" dirty="0"/>
          </a:p>
        </p:txBody>
      </p:sp>
    </p:spTree>
    <p:extLst>
      <p:ext uri="{BB962C8B-B14F-4D97-AF65-F5344CB8AC3E}">
        <p14:creationId xmlns:p14="http://schemas.microsoft.com/office/powerpoint/2010/main" val="396666943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IPv6</a:t>
            </a:r>
            <a:endParaRPr lang="en-US" sz="2600" b="1" dirty="0">
              <a:solidFill>
                <a:srgbClr val="24A9E1"/>
              </a:solidFill>
            </a:endParaRPr>
          </a:p>
        </p:txBody>
      </p:sp>
      <p:sp>
        <p:nvSpPr>
          <p:cNvPr id="9" name="Rectangle 8"/>
          <p:cNvSpPr/>
          <p:nvPr/>
        </p:nvSpPr>
        <p:spPr>
          <a:xfrm>
            <a:off x="1883364" y="1342206"/>
            <a:ext cx="9906000" cy="1569660"/>
          </a:xfrm>
          <a:prstGeom prst="rect">
            <a:avLst/>
          </a:prstGeom>
        </p:spPr>
        <p:txBody>
          <a:bodyPr wrap="square">
            <a:spAutoFit/>
          </a:bodyPr>
          <a:lstStyle/>
          <a:p>
            <a:endParaRPr lang="en-US" sz="2400" dirty="0" smtClean="0"/>
          </a:p>
          <a:p>
            <a:endParaRPr lang="en-US" sz="2400" dirty="0"/>
          </a:p>
          <a:p>
            <a:endParaRPr lang="en-US" sz="2400" dirty="0" smtClean="0"/>
          </a:p>
          <a:p>
            <a:endParaRPr lang="en-US" sz="2400" dirty="0"/>
          </a:p>
        </p:txBody>
      </p:sp>
      <p:sp>
        <p:nvSpPr>
          <p:cNvPr id="7" name="Rectangle 6"/>
          <p:cNvSpPr/>
          <p:nvPr/>
        </p:nvSpPr>
        <p:spPr>
          <a:xfrm>
            <a:off x="1014365" y="1621147"/>
            <a:ext cx="10776773" cy="4093428"/>
          </a:xfrm>
          <a:prstGeom prst="rect">
            <a:avLst/>
          </a:prstGeom>
        </p:spPr>
        <p:txBody>
          <a:bodyPr wrap="square">
            <a:spAutoFit/>
          </a:bodyPr>
          <a:lstStyle/>
          <a:p>
            <a:r>
              <a:rPr lang="en-US" sz="2600" b="1" dirty="0" smtClean="0">
                <a:solidFill>
                  <a:srgbClr val="FF0000"/>
                </a:solidFill>
              </a:rPr>
              <a:t>A- Local unicast address (Private IP)</a:t>
            </a:r>
            <a:endParaRPr lang="en-US" sz="2600" b="1" dirty="0">
              <a:solidFill>
                <a:srgbClr val="FF0000"/>
              </a:solidFill>
            </a:endParaRPr>
          </a:p>
          <a:p>
            <a:r>
              <a:rPr lang="en-US" sz="2600" dirty="0" smtClean="0"/>
              <a:t>FD00:: /8</a:t>
            </a:r>
          </a:p>
          <a:p>
            <a:endParaRPr lang="en-US" sz="2600" dirty="0" smtClean="0"/>
          </a:p>
          <a:p>
            <a:r>
              <a:rPr lang="en-US" sz="2600" dirty="0" smtClean="0"/>
              <a:t>1111                  1101</a:t>
            </a:r>
            <a:endParaRPr lang="en-US" sz="2600" dirty="0"/>
          </a:p>
          <a:p>
            <a:endParaRPr lang="en-US" sz="2600" b="1" dirty="0">
              <a:solidFill>
                <a:srgbClr val="FF0000"/>
              </a:solidFill>
            </a:endParaRPr>
          </a:p>
          <a:p>
            <a:r>
              <a:rPr lang="en-US" sz="2600" b="1" dirty="0" smtClean="0">
                <a:solidFill>
                  <a:srgbClr val="FF0000"/>
                </a:solidFill>
              </a:rPr>
              <a:t>B-Global unicast addresses(Public IP ) </a:t>
            </a:r>
            <a:r>
              <a:rPr lang="en-US" sz="2600" b="1" dirty="0">
                <a:solidFill>
                  <a:srgbClr val="FF0000"/>
                </a:solidFill>
              </a:rPr>
              <a:t>are </a:t>
            </a:r>
            <a:r>
              <a:rPr lang="en-US" sz="2600" dirty="0"/>
              <a:t>designed for use on any network. The prefix used for a global address begins with binary </a:t>
            </a:r>
            <a:r>
              <a:rPr lang="en-US" sz="2600" dirty="0" smtClean="0"/>
              <a:t>001</a:t>
            </a:r>
          </a:p>
          <a:p>
            <a:r>
              <a:rPr lang="en-US" sz="2600" dirty="0" smtClean="0"/>
              <a:t>2000:: /3</a:t>
            </a:r>
          </a:p>
          <a:p>
            <a:r>
              <a:rPr lang="en-US" sz="2600" dirty="0" smtClean="0"/>
              <a:t>                0010</a:t>
            </a:r>
            <a:r>
              <a:rPr lang="en-US" sz="2600" dirty="0" smtClean="0">
                <a:sym typeface="Wingdings" panose="05000000000000000000" pitchFamily="2" charset="2"/>
              </a:rPr>
              <a:t> 2xxx</a:t>
            </a:r>
          </a:p>
          <a:p>
            <a:r>
              <a:rPr lang="en-US" sz="2600" dirty="0" smtClean="0">
                <a:sym typeface="Wingdings" panose="05000000000000000000" pitchFamily="2" charset="2"/>
              </a:rPr>
              <a:t>                0011 3xxx</a:t>
            </a:r>
            <a:endParaRPr lang="ar-EG" sz="2600" dirty="0"/>
          </a:p>
        </p:txBody>
      </p:sp>
      <p:cxnSp>
        <p:nvCxnSpPr>
          <p:cNvPr id="12" name="Straight Arrow Connector 11"/>
          <p:cNvCxnSpPr/>
          <p:nvPr/>
        </p:nvCxnSpPr>
        <p:spPr>
          <a:xfrm flipH="1">
            <a:off x="1171977" y="2377555"/>
            <a:ext cx="13702" cy="534311"/>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1389740" y="2376857"/>
            <a:ext cx="2151950" cy="535009"/>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5086469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2249"/>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IPv6</a:t>
            </a:r>
            <a:endParaRPr lang="en-US" sz="2600" b="1" dirty="0">
              <a:solidFill>
                <a:srgbClr val="24A9E1"/>
              </a:solidFill>
            </a:endParaRPr>
          </a:p>
        </p:txBody>
      </p:sp>
      <p:sp>
        <p:nvSpPr>
          <p:cNvPr id="9" name="Rectangle 8"/>
          <p:cNvSpPr/>
          <p:nvPr/>
        </p:nvSpPr>
        <p:spPr>
          <a:xfrm>
            <a:off x="1715938" y="2725576"/>
            <a:ext cx="9906000" cy="1569660"/>
          </a:xfrm>
          <a:prstGeom prst="rect">
            <a:avLst/>
          </a:prstGeom>
        </p:spPr>
        <p:txBody>
          <a:bodyPr wrap="square">
            <a:spAutoFit/>
          </a:bodyPr>
          <a:lstStyle/>
          <a:p>
            <a:endParaRPr lang="en-US" sz="2400" dirty="0" smtClean="0"/>
          </a:p>
          <a:p>
            <a:endParaRPr lang="en-US" sz="2400" dirty="0"/>
          </a:p>
          <a:p>
            <a:endParaRPr lang="en-US" sz="2400" dirty="0" smtClean="0"/>
          </a:p>
          <a:p>
            <a:endParaRPr lang="en-US" sz="2400" dirty="0"/>
          </a:p>
        </p:txBody>
      </p:sp>
      <p:sp>
        <p:nvSpPr>
          <p:cNvPr id="11" name="Rectangle 10"/>
          <p:cNvSpPr/>
          <p:nvPr/>
        </p:nvSpPr>
        <p:spPr>
          <a:xfrm>
            <a:off x="387463" y="1627546"/>
            <a:ext cx="11685212" cy="3816429"/>
          </a:xfrm>
          <a:prstGeom prst="rect">
            <a:avLst/>
          </a:prstGeom>
        </p:spPr>
        <p:txBody>
          <a:bodyPr wrap="square">
            <a:spAutoFit/>
          </a:bodyPr>
          <a:lstStyle/>
          <a:p>
            <a:r>
              <a:rPr lang="en-US" sz="2600" b="1" dirty="0">
                <a:solidFill>
                  <a:srgbClr val="FF0000"/>
                </a:solidFill>
              </a:rPr>
              <a:t> </a:t>
            </a:r>
            <a:r>
              <a:rPr lang="en-US" sz="2600" b="1" dirty="0" smtClean="0">
                <a:solidFill>
                  <a:srgbClr val="FF0000"/>
                </a:solidFill>
              </a:rPr>
              <a:t>C-There </a:t>
            </a:r>
            <a:r>
              <a:rPr lang="en-US" sz="2600" b="1" dirty="0">
                <a:solidFill>
                  <a:srgbClr val="FF0000"/>
                </a:solidFill>
              </a:rPr>
              <a:t>are two special unicast addresses defined:</a:t>
            </a:r>
          </a:p>
          <a:p>
            <a:r>
              <a:rPr lang="en-US" sz="2400" b="1" dirty="0" smtClean="0">
                <a:solidFill>
                  <a:srgbClr val="24A9E1"/>
                </a:solidFill>
              </a:rPr>
              <a:t>1.Unspecified </a:t>
            </a:r>
            <a:r>
              <a:rPr lang="en-US" sz="2400" b="1" dirty="0">
                <a:solidFill>
                  <a:srgbClr val="24A9E1"/>
                </a:solidFill>
              </a:rPr>
              <a:t>address</a:t>
            </a:r>
          </a:p>
          <a:p>
            <a:r>
              <a:rPr lang="en-US" sz="2400" dirty="0"/>
              <a:t>The unspecified address is 0:0:0:0:0:0:0:0. You can abbreviate the address with two colons (::). The unspecified address indicates the absence of an address, and it can never be assigned to a host. It can be used by an IPv6 host that does not yet have an address assigned to it. For example, when the host sends a packet to discover if an address is used by another node, the host uses the unspecified address as its source address.</a:t>
            </a:r>
          </a:p>
          <a:p>
            <a:r>
              <a:rPr lang="en-US" sz="2400" b="1" dirty="0" smtClean="0">
                <a:solidFill>
                  <a:srgbClr val="24A9E1"/>
                </a:solidFill>
              </a:rPr>
              <a:t>2.Loopback </a:t>
            </a:r>
            <a:r>
              <a:rPr lang="en-US" sz="2400" b="1" dirty="0">
                <a:solidFill>
                  <a:srgbClr val="24A9E1"/>
                </a:solidFill>
              </a:rPr>
              <a:t>address</a:t>
            </a:r>
          </a:p>
          <a:p>
            <a:r>
              <a:rPr lang="en-US" sz="2400" dirty="0"/>
              <a:t>The loopback address is 0:0:0:0:0:0:0:1. You can abbreviate the address as ::1. The loopback address is used by a node to send a packet to itself.</a:t>
            </a:r>
            <a:endParaRPr lang="ar-EG" sz="2400" dirty="0"/>
          </a:p>
        </p:txBody>
      </p:sp>
    </p:spTree>
    <p:extLst>
      <p:ext uri="{BB962C8B-B14F-4D97-AF65-F5344CB8AC3E}">
        <p14:creationId xmlns:p14="http://schemas.microsoft.com/office/powerpoint/2010/main" val="422216656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97236" y="1415017"/>
            <a:ext cx="11375439" cy="3827105"/>
          </a:xfrm>
        </p:spPr>
        <p:txBody>
          <a:bodyPr>
            <a:noAutofit/>
          </a:bodyPr>
          <a:lstStyle/>
          <a:p>
            <a:pPr marL="342900" indent="-342900">
              <a:buFont typeface="Wingdings" panose="05000000000000000000" pitchFamily="2" charset="2"/>
              <a:buChar char="v"/>
            </a:pPr>
            <a:r>
              <a:rPr lang="en-US" sz="2400" b="1" dirty="0" smtClean="0">
                <a:solidFill>
                  <a:srgbClr val="24A9E1"/>
                </a:solidFill>
                <a:latin typeface="+mn-lt"/>
                <a:ea typeface="+mn-ea"/>
                <a:cs typeface="+mn-cs"/>
              </a:rPr>
              <a:t/>
            </a:r>
            <a:br>
              <a:rPr lang="en-US" sz="2400" b="1" dirty="0" smtClean="0">
                <a:solidFill>
                  <a:srgbClr val="24A9E1"/>
                </a:solidFill>
                <a:latin typeface="+mn-lt"/>
                <a:ea typeface="+mn-ea"/>
                <a:cs typeface="+mn-cs"/>
              </a:rPr>
            </a:br>
            <a:r>
              <a:rPr lang="en-US" sz="2400" b="1" dirty="0">
                <a:solidFill>
                  <a:srgbClr val="24A9E1"/>
                </a:solidFill>
                <a:latin typeface="+mn-lt"/>
                <a:ea typeface="+mn-ea"/>
                <a:cs typeface="+mn-cs"/>
              </a:rPr>
              <a:t/>
            </a:r>
            <a:br>
              <a:rPr lang="en-US" sz="2400" b="1" dirty="0">
                <a:solidFill>
                  <a:srgbClr val="24A9E1"/>
                </a:solidFill>
                <a:latin typeface="+mn-lt"/>
                <a:ea typeface="+mn-ea"/>
                <a:cs typeface="+mn-cs"/>
              </a:rPr>
            </a:br>
            <a:r>
              <a:rPr lang="en-US" sz="2400" b="1" dirty="0" smtClean="0">
                <a:solidFill>
                  <a:srgbClr val="24A9E1"/>
                </a:solidFill>
                <a:latin typeface="+mn-lt"/>
                <a:ea typeface="+mn-ea"/>
                <a:cs typeface="+mn-cs"/>
              </a:rPr>
              <a:t/>
            </a:r>
            <a:br>
              <a:rPr lang="en-US" sz="2400" b="1" dirty="0" smtClean="0">
                <a:solidFill>
                  <a:srgbClr val="24A9E1"/>
                </a:solidFill>
                <a:latin typeface="+mn-lt"/>
                <a:ea typeface="+mn-ea"/>
                <a:cs typeface="+mn-cs"/>
              </a:rPr>
            </a:br>
            <a:r>
              <a:rPr lang="en-US" sz="2400" b="1" dirty="0" smtClean="0">
                <a:solidFill>
                  <a:srgbClr val="24A9E1"/>
                </a:solidFill>
                <a:latin typeface="+mn-lt"/>
                <a:ea typeface="+mn-ea"/>
                <a:cs typeface="+mn-cs"/>
              </a:rPr>
              <a:t/>
            </a:r>
            <a:br>
              <a:rPr lang="en-US" sz="2400" b="1" dirty="0" smtClean="0">
                <a:solidFill>
                  <a:srgbClr val="24A9E1"/>
                </a:solidFill>
                <a:latin typeface="+mn-lt"/>
                <a:ea typeface="+mn-ea"/>
                <a:cs typeface="+mn-cs"/>
              </a:rPr>
            </a:br>
            <a:r>
              <a:rPr lang="en-US" sz="2400" b="1" dirty="0">
                <a:solidFill>
                  <a:srgbClr val="24A9E1"/>
                </a:solidFill>
                <a:latin typeface="+mn-lt"/>
                <a:ea typeface="+mn-ea"/>
                <a:cs typeface="+mn-cs"/>
              </a:rPr>
              <a:t/>
            </a:r>
            <a:br>
              <a:rPr lang="en-US" sz="2400" b="1" dirty="0">
                <a:solidFill>
                  <a:srgbClr val="24A9E1"/>
                </a:solidFill>
                <a:latin typeface="+mn-lt"/>
                <a:ea typeface="+mn-ea"/>
                <a:cs typeface="+mn-cs"/>
              </a:rPr>
            </a:br>
            <a:r>
              <a:rPr lang="en-US" sz="2400" b="1" dirty="0">
                <a:solidFill>
                  <a:srgbClr val="24A9E1"/>
                </a:solidFill>
              </a:rPr>
              <a:t>2.Multicast address</a:t>
            </a:r>
            <a:br>
              <a:rPr lang="en-US" sz="2400" b="1" dirty="0">
                <a:solidFill>
                  <a:srgbClr val="24A9E1"/>
                </a:solidFill>
              </a:rPr>
            </a:br>
            <a:r>
              <a:rPr lang="en-US" sz="2400" dirty="0" smtClean="0">
                <a:latin typeface="+mn-lt"/>
                <a:ea typeface="+mn-ea"/>
                <a:cs typeface="+mn-cs"/>
              </a:rPr>
              <a:t>The </a:t>
            </a:r>
            <a:r>
              <a:rPr lang="en-US" sz="2400" dirty="0">
                <a:latin typeface="+mn-lt"/>
                <a:ea typeface="+mn-ea"/>
                <a:cs typeface="+mn-cs"/>
              </a:rPr>
              <a:t>multicast address specifies a set of interfaces, possibly at multiple locations. </a:t>
            </a:r>
            <a:r>
              <a:rPr lang="en-US" sz="2400" dirty="0">
                <a:latin typeface="+mn-lt"/>
                <a:ea typeface="+mn-ea"/>
                <a:cs typeface="+mn-cs"/>
              </a:rPr>
              <a:t>The prefix used for a multicast address is ff. </a:t>
            </a:r>
            <a:r>
              <a:rPr lang="en-US" sz="2400" dirty="0">
                <a:latin typeface="+mn-lt"/>
                <a:ea typeface="+mn-ea"/>
                <a:cs typeface="+mn-cs"/>
              </a:rPr>
              <a:t>If a packet is sent to a multicast address, one copy of the packet is delivered to each member of the group. </a:t>
            </a:r>
            <a:r>
              <a:rPr lang="en-US" sz="2400" dirty="0" smtClean="0">
                <a:latin typeface="+mn-lt"/>
                <a:ea typeface="+mn-ea"/>
                <a:cs typeface="+mn-cs"/>
              </a:rPr>
              <a:t/>
            </a:r>
            <a:br>
              <a:rPr lang="en-US" sz="2400" dirty="0" smtClean="0">
                <a:latin typeface="+mn-lt"/>
                <a:ea typeface="+mn-ea"/>
                <a:cs typeface="+mn-cs"/>
              </a:rPr>
            </a:br>
            <a:r>
              <a:rPr lang="en-US" sz="2400" dirty="0" smtClean="0">
                <a:latin typeface="+mn-lt"/>
                <a:ea typeface="+mn-ea"/>
                <a:cs typeface="+mn-cs"/>
              </a:rPr>
              <a:t>                      FF00:: /8</a:t>
            </a:r>
            <a:br>
              <a:rPr lang="en-US" sz="2400" dirty="0" smtClean="0">
                <a:latin typeface="+mn-lt"/>
                <a:ea typeface="+mn-ea"/>
                <a:cs typeface="+mn-cs"/>
              </a:rPr>
            </a:br>
            <a:r>
              <a:rPr lang="en-US" sz="2400" dirty="0" smtClean="0">
                <a:latin typeface="+mn-lt"/>
                <a:ea typeface="+mn-ea"/>
                <a:cs typeface="+mn-cs"/>
              </a:rPr>
              <a:t>                 1111 1111</a:t>
            </a:r>
            <a:br>
              <a:rPr lang="en-US" sz="2400" dirty="0" smtClean="0">
                <a:latin typeface="+mn-lt"/>
                <a:ea typeface="+mn-ea"/>
                <a:cs typeface="+mn-cs"/>
              </a:rPr>
            </a:br>
            <a:r>
              <a:rPr lang="en-US" sz="2400" b="1" dirty="0" smtClean="0">
                <a:solidFill>
                  <a:srgbClr val="24A9E1"/>
                </a:solidFill>
              </a:rPr>
              <a:t>3</a:t>
            </a:r>
            <a:r>
              <a:rPr lang="en-US" sz="2400" b="1" dirty="0">
                <a:solidFill>
                  <a:srgbClr val="24A9E1"/>
                </a:solidFill>
              </a:rPr>
              <a:t>. </a:t>
            </a:r>
            <a:r>
              <a:rPr lang="en-US" sz="2400" b="1" dirty="0">
                <a:solidFill>
                  <a:srgbClr val="24A9E1"/>
                </a:solidFill>
              </a:rPr>
              <a:t>Link-local address</a:t>
            </a:r>
            <a:br>
              <a:rPr lang="en-US" sz="2400" b="1" dirty="0">
                <a:solidFill>
                  <a:srgbClr val="24A9E1"/>
                </a:solidFill>
              </a:rPr>
            </a:br>
            <a:r>
              <a:rPr lang="en-US" sz="2400" dirty="0">
                <a:latin typeface="+mn-lt"/>
                <a:ea typeface="+mn-ea"/>
                <a:cs typeface="+mn-cs"/>
              </a:rPr>
              <a:t>Link-local addresses are designed for use on a single local link (local network). Link-local addresses are automatically configured on all interfaces. The prefix used for a link-local address is </a:t>
            </a:r>
            <a:r>
              <a:rPr lang="en-US" sz="2400" b="1" dirty="0" smtClean="0">
                <a:solidFill>
                  <a:srgbClr val="FF0000"/>
                </a:solidFill>
                <a:latin typeface="+mn-lt"/>
                <a:ea typeface="+mn-ea"/>
                <a:cs typeface="+mn-cs"/>
              </a:rPr>
              <a:t>FE80</a:t>
            </a:r>
            <a:r>
              <a:rPr lang="en-US" sz="2400" b="1" dirty="0">
                <a:solidFill>
                  <a:srgbClr val="FF0000"/>
                </a:solidFill>
                <a:latin typeface="+mn-lt"/>
                <a:ea typeface="+mn-ea"/>
                <a:cs typeface="+mn-cs"/>
              </a:rPr>
              <a:t>::/10</a:t>
            </a:r>
            <a:r>
              <a:rPr lang="en-US" sz="2400" dirty="0">
                <a:latin typeface="+mn-lt"/>
                <a:ea typeface="+mn-ea"/>
                <a:cs typeface="+mn-cs"/>
              </a:rPr>
              <a:t>. Routers do not forward packets with a destination or source address containing a link-local address</a:t>
            </a:r>
            <a:r>
              <a:rPr lang="en-US" sz="2400" dirty="0" smtClean="0">
                <a:latin typeface="+mn-lt"/>
                <a:ea typeface="+mn-ea"/>
                <a:cs typeface="+mn-cs"/>
              </a:rPr>
              <a:t>.</a:t>
            </a:r>
            <a:br>
              <a:rPr lang="en-US" sz="2400" dirty="0" smtClean="0">
                <a:latin typeface="+mn-lt"/>
                <a:ea typeface="+mn-ea"/>
                <a:cs typeface="+mn-cs"/>
              </a:rPr>
            </a:br>
            <a:r>
              <a:rPr lang="en-US" sz="2400" dirty="0">
                <a:latin typeface="+mn-lt"/>
                <a:ea typeface="+mn-ea"/>
                <a:cs typeface="+mn-cs"/>
              </a:rPr>
              <a:t/>
            </a:r>
            <a:br>
              <a:rPr lang="en-US" sz="2400" dirty="0">
                <a:latin typeface="+mn-lt"/>
                <a:ea typeface="+mn-ea"/>
                <a:cs typeface="+mn-cs"/>
              </a:rPr>
            </a:br>
            <a:r>
              <a:rPr lang="en-US" sz="2400" dirty="0" smtClean="0">
                <a:latin typeface="+mn-lt"/>
                <a:ea typeface="+mn-ea"/>
                <a:cs typeface="+mn-cs"/>
              </a:rPr>
              <a:t/>
            </a:r>
            <a:br>
              <a:rPr lang="en-US" sz="2400" dirty="0" smtClean="0">
                <a:latin typeface="+mn-lt"/>
                <a:ea typeface="+mn-ea"/>
                <a:cs typeface="+mn-cs"/>
              </a:rPr>
            </a:br>
            <a:r>
              <a:rPr lang="en-US" sz="2400" dirty="0">
                <a:latin typeface="+mn-lt"/>
                <a:ea typeface="+mn-ea"/>
                <a:cs typeface="+mn-cs"/>
              </a:rPr>
              <a:t/>
            </a:r>
            <a:br>
              <a:rPr lang="en-US" sz="2400" dirty="0">
                <a:latin typeface="+mn-lt"/>
                <a:ea typeface="+mn-ea"/>
                <a:cs typeface="+mn-cs"/>
              </a:rPr>
            </a:br>
            <a:endParaRPr lang="ar-EG" sz="2400" dirty="0">
              <a:latin typeface="+mn-lt"/>
              <a:ea typeface="+mn-ea"/>
              <a:cs typeface="+mn-cs"/>
            </a:endParaRPr>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IPv6</a:t>
            </a:r>
            <a:endParaRPr lang="en-US" sz="2600" b="1" dirty="0">
              <a:solidFill>
                <a:srgbClr val="24A9E1"/>
              </a:solidFill>
            </a:endParaRPr>
          </a:p>
        </p:txBody>
      </p:sp>
      <p:sp>
        <p:nvSpPr>
          <p:cNvPr id="9" name="Rectangle 8"/>
          <p:cNvSpPr/>
          <p:nvPr/>
        </p:nvSpPr>
        <p:spPr>
          <a:xfrm>
            <a:off x="1883364" y="1342206"/>
            <a:ext cx="9906000" cy="1569660"/>
          </a:xfrm>
          <a:prstGeom prst="rect">
            <a:avLst/>
          </a:prstGeom>
        </p:spPr>
        <p:txBody>
          <a:bodyPr wrap="square">
            <a:spAutoFit/>
          </a:bodyPr>
          <a:lstStyle/>
          <a:p>
            <a:endParaRPr lang="en-US" sz="2400" dirty="0" smtClean="0"/>
          </a:p>
          <a:p>
            <a:endParaRPr lang="en-US" sz="2400" dirty="0"/>
          </a:p>
          <a:p>
            <a:endParaRPr lang="en-US" sz="2400" dirty="0" smtClean="0"/>
          </a:p>
          <a:p>
            <a:endParaRPr lang="en-US" sz="2400" dirty="0"/>
          </a:p>
        </p:txBody>
      </p:sp>
    </p:spTree>
    <p:extLst>
      <p:ext uri="{BB962C8B-B14F-4D97-AF65-F5344CB8AC3E}">
        <p14:creationId xmlns:p14="http://schemas.microsoft.com/office/powerpoint/2010/main" val="89780088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IPv6</a:t>
            </a:r>
            <a:endParaRPr lang="en-US" sz="2600" b="1" dirty="0">
              <a:solidFill>
                <a:srgbClr val="24A9E1"/>
              </a:solidFill>
            </a:endParaRPr>
          </a:p>
        </p:txBody>
      </p:sp>
      <p:sp>
        <p:nvSpPr>
          <p:cNvPr id="9" name="Rectangle 8"/>
          <p:cNvSpPr/>
          <p:nvPr/>
        </p:nvSpPr>
        <p:spPr>
          <a:xfrm>
            <a:off x="1883364" y="1342206"/>
            <a:ext cx="9906000" cy="1569660"/>
          </a:xfrm>
          <a:prstGeom prst="rect">
            <a:avLst/>
          </a:prstGeom>
        </p:spPr>
        <p:txBody>
          <a:bodyPr wrap="square">
            <a:spAutoFit/>
          </a:bodyPr>
          <a:lstStyle/>
          <a:p>
            <a:endParaRPr lang="en-US" sz="2400" dirty="0" smtClean="0"/>
          </a:p>
          <a:p>
            <a:endParaRPr lang="en-US" sz="2400" dirty="0"/>
          </a:p>
          <a:p>
            <a:endParaRPr lang="en-US" sz="2400" dirty="0" smtClean="0"/>
          </a:p>
          <a:p>
            <a:endParaRPr lang="en-US" sz="2400" dirty="0"/>
          </a:p>
        </p:txBody>
      </p:sp>
      <p:sp>
        <p:nvSpPr>
          <p:cNvPr id="7" name="Rectangle 6"/>
          <p:cNvSpPr/>
          <p:nvPr/>
        </p:nvSpPr>
        <p:spPr>
          <a:xfrm>
            <a:off x="1600052" y="1468590"/>
            <a:ext cx="10189311" cy="4955203"/>
          </a:xfrm>
          <a:prstGeom prst="rect">
            <a:avLst/>
          </a:prstGeom>
        </p:spPr>
        <p:txBody>
          <a:bodyPr wrap="square">
            <a:spAutoFit/>
          </a:bodyPr>
          <a:lstStyle/>
          <a:p>
            <a:r>
              <a:rPr lang="en-US" sz="2400" b="1" dirty="0">
                <a:solidFill>
                  <a:srgbClr val="FF0000"/>
                </a:solidFill>
              </a:rPr>
              <a:t>3</a:t>
            </a:r>
            <a:r>
              <a:rPr lang="en-US" sz="2800" b="1" dirty="0">
                <a:solidFill>
                  <a:srgbClr val="FF0000"/>
                </a:solidFill>
              </a:rPr>
              <a:t>. Link-local </a:t>
            </a:r>
            <a:r>
              <a:rPr lang="en-US" sz="2800" b="1" dirty="0" smtClean="0">
                <a:solidFill>
                  <a:srgbClr val="FF0000"/>
                </a:solidFill>
              </a:rPr>
              <a:t>address</a:t>
            </a:r>
          </a:p>
          <a:p>
            <a:pPr marL="342900" indent="-342900">
              <a:buFont typeface="Wingdings" panose="05000000000000000000" pitchFamily="2" charset="2"/>
              <a:buChar char="q"/>
            </a:pPr>
            <a:r>
              <a:rPr lang="en-US" sz="2400" dirty="0" smtClean="0"/>
              <a:t>Like APIPA assign ip address to any IPv6 enabled host.</a:t>
            </a:r>
          </a:p>
          <a:p>
            <a:pPr marL="342900" indent="-342900">
              <a:buFont typeface="Wingdings" panose="05000000000000000000" pitchFamily="2" charset="2"/>
              <a:buChar char="q"/>
            </a:pPr>
            <a:r>
              <a:rPr lang="en-US" sz="2400" dirty="0" smtClean="0"/>
              <a:t>Any coat used IPv6 have address on the following subnet:</a:t>
            </a:r>
          </a:p>
          <a:p>
            <a:pPr marL="342900" indent="-342900">
              <a:buFont typeface="Wingdings" panose="05000000000000000000" pitchFamily="2" charset="2"/>
              <a:buChar char="Ø"/>
            </a:pPr>
            <a:r>
              <a:rPr lang="en-US" sz="2400" dirty="0" smtClean="0"/>
              <a:t>FE80:: /64  </a:t>
            </a:r>
            <a:r>
              <a:rPr lang="en-US" sz="2400" dirty="0" smtClean="0">
                <a:sym typeface="Wingdings" panose="05000000000000000000" pitchFamily="2" charset="2"/>
              </a:rPr>
              <a:t> interface id   64 bits </a:t>
            </a:r>
          </a:p>
          <a:p>
            <a:pPr marL="342900" indent="-342900">
              <a:buFont typeface="Wingdings" panose="05000000000000000000" pitchFamily="2" charset="2"/>
              <a:buChar char="Ø"/>
            </a:pPr>
            <a:r>
              <a:rPr lang="en-US" sz="2400" dirty="0" smtClean="0">
                <a:sym typeface="Wingdings" panose="05000000000000000000" pitchFamily="2" charset="2"/>
              </a:rPr>
              <a:t>Using </a:t>
            </a:r>
            <a:r>
              <a:rPr lang="en-US" sz="2400" b="1" dirty="0">
                <a:solidFill>
                  <a:schemeClr val="accent6"/>
                </a:solidFill>
                <a:sym typeface="Wingdings" panose="05000000000000000000" pitchFamily="2" charset="2"/>
              </a:rPr>
              <a:t>M</a:t>
            </a:r>
            <a:r>
              <a:rPr lang="en-US" sz="2400" b="1" dirty="0" smtClean="0">
                <a:solidFill>
                  <a:schemeClr val="accent6"/>
                </a:solidFill>
                <a:sym typeface="Wingdings" panose="05000000000000000000" pitchFamily="2" charset="2"/>
              </a:rPr>
              <a:t>ac address  (48 bits ) and </a:t>
            </a:r>
            <a:r>
              <a:rPr lang="en-US" sz="2400" b="1" dirty="0" smtClean="0">
                <a:solidFill>
                  <a:srgbClr val="00B0F0"/>
                </a:solidFill>
                <a:sym typeface="Wingdings" panose="05000000000000000000" pitchFamily="2" charset="2"/>
              </a:rPr>
              <a:t>(FFFE) hexadecimal digits.</a:t>
            </a:r>
          </a:p>
          <a:p>
            <a:pPr marL="342900" indent="-342900">
              <a:buFont typeface="Wingdings" panose="05000000000000000000" pitchFamily="2" charset="2"/>
              <a:buChar char="Ø"/>
            </a:pPr>
            <a:endParaRPr lang="en-US" sz="2400" b="1" dirty="0">
              <a:solidFill>
                <a:srgbClr val="00B0F0"/>
              </a:solidFill>
              <a:sym typeface="Wingdings" panose="05000000000000000000" pitchFamily="2" charset="2"/>
            </a:endParaRPr>
          </a:p>
          <a:p>
            <a:pPr marL="342900" indent="-342900">
              <a:buFont typeface="Wingdings" panose="05000000000000000000" pitchFamily="2" charset="2"/>
              <a:buChar char="Ø"/>
            </a:pPr>
            <a:r>
              <a:rPr lang="en-US" sz="2400" b="1" dirty="0" smtClean="0">
                <a:solidFill>
                  <a:srgbClr val="00B0F0"/>
                </a:solidFill>
                <a:sym typeface="Wingdings" panose="05000000000000000000" pitchFamily="2" charset="2"/>
              </a:rPr>
              <a:t>For example:</a:t>
            </a:r>
          </a:p>
          <a:p>
            <a:pPr marL="342900" indent="-342900">
              <a:buFont typeface="Wingdings" panose="05000000000000000000" pitchFamily="2" charset="2"/>
              <a:buChar char="Ø"/>
            </a:pPr>
            <a:r>
              <a:rPr lang="en-US" sz="2400" b="1" dirty="0" smtClean="0">
                <a:solidFill>
                  <a:srgbClr val="00B0F0"/>
                </a:solidFill>
                <a:sym typeface="Wingdings" panose="05000000000000000000" pitchFamily="2" charset="2"/>
              </a:rPr>
              <a:t>If we enable  ip v6 in host with interface have the following Mac :</a:t>
            </a:r>
          </a:p>
          <a:p>
            <a:r>
              <a:rPr lang="en-US" sz="2400" b="1" dirty="0" smtClean="0">
                <a:sym typeface="Wingdings" panose="05000000000000000000" pitchFamily="2" charset="2"/>
              </a:rPr>
              <a:t>00-13-A1-31-4D-AF          Network part Fe80   /64 </a:t>
            </a:r>
          </a:p>
          <a:p>
            <a:endParaRPr lang="en-US" sz="2400" b="1" dirty="0">
              <a:sym typeface="Wingdings" panose="05000000000000000000" pitchFamily="2" charset="2"/>
            </a:endParaRPr>
          </a:p>
          <a:p>
            <a:endParaRPr lang="en-US" sz="2400" b="1" dirty="0" smtClean="0">
              <a:sym typeface="Wingdings" panose="05000000000000000000" pitchFamily="2" charset="2"/>
            </a:endParaRPr>
          </a:p>
          <a:p>
            <a:r>
              <a:rPr lang="en-US" sz="2400" b="1" dirty="0" smtClean="0"/>
              <a:t> </a:t>
            </a:r>
            <a:r>
              <a:rPr lang="en-US" sz="2400" dirty="0"/>
              <a:t/>
            </a:r>
            <a:br>
              <a:rPr lang="en-US" sz="2400" dirty="0"/>
            </a:br>
            <a:endParaRPr lang="ar-EG" sz="2400" dirty="0"/>
          </a:p>
        </p:txBody>
      </p:sp>
    </p:spTree>
    <p:extLst>
      <p:ext uri="{BB962C8B-B14F-4D97-AF65-F5344CB8AC3E}">
        <p14:creationId xmlns:p14="http://schemas.microsoft.com/office/powerpoint/2010/main" val="357545294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466610" y="1568407"/>
            <a:ext cx="11412906" cy="4059662"/>
          </a:xfrm>
        </p:spPr>
        <p:txBody>
          <a:bodyPr>
            <a:normAutofit fontScale="90000"/>
          </a:bodyPr>
          <a:lstStyle/>
          <a:p>
            <a:r>
              <a:rPr lang="en-US" sz="3200" dirty="0" smtClean="0"/>
              <a:t/>
            </a:r>
            <a:br>
              <a:rPr lang="en-US" sz="3200" dirty="0" smtClean="0"/>
            </a:b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r>
              <a:rPr lang="en-US" sz="3200" dirty="0"/>
              <a:t/>
            </a:r>
            <a:br>
              <a:rPr lang="en-US" sz="3200" dirty="0"/>
            </a:br>
            <a:r>
              <a:rPr lang="en-US" sz="3200" dirty="0" smtClean="0"/>
              <a:t> </a:t>
            </a:r>
            <a:br>
              <a:rPr lang="en-US" sz="3200" dirty="0" smtClean="0"/>
            </a:br>
            <a:r>
              <a:rPr lang="en-US" sz="3200" dirty="0" smtClean="0"/>
              <a:t>00  </a:t>
            </a:r>
            <a:r>
              <a:rPr lang="en-US" sz="3200" dirty="0"/>
              <a:t>31 </a:t>
            </a:r>
            <a:r>
              <a:rPr lang="en-US" sz="3200" dirty="0" smtClean="0"/>
              <a:t>:  A1FF :    FE 31 :  4D AF</a:t>
            </a:r>
            <a:br>
              <a:rPr lang="en-US" sz="3200" dirty="0" smtClean="0"/>
            </a:br>
            <a:r>
              <a:rPr lang="en-US" sz="3200" dirty="0" smtClean="0"/>
              <a:t>               </a:t>
            </a:r>
            <a:r>
              <a:rPr lang="en-US" sz="3200" b="1" dirty="0" smtClean="0">
                <a:solidFill>
                  <a:srgbClr val="FF0000"/>
                </a:solidFill>
              </a:rPr>
              <a:t>7 ‘th bit from the left must be 1   </a:t>
            </a:r>
            <a:r>
              <a:rPr lang="en-US" sz="3200" dirty="0" smtClean="0"/>
              <a:t/>
            </a:r>
            <a:br>
              <a:rPr lang="en-US" sz="3200" dirty="0" smtClean="0"/>
            </a:br>
            <a:r>
              <a:rPr lang="en-US" sz="3200" dirty="0"/>
              <a:t/>
            </a:r>
            <a:br>
              <a:rPr lang="en-US" sz="3200" dirty="0"/>
            </a:br>
            <a:r>
              <a:rPr lang="en-US" sz="3200" dirty="0">
                <a:solidFill>
                  <a:schemeClr val="bg1"/>
                </a:solidFill>
              </a:rPr>
              <a:t/>
            </a:r>
            <a:br>
              <a:rPr lang="en-US" sz="3200" dirty="0">
                <a:solidFill>
                  <a:schemeClr val="bg1"/>
                </a:solidFill>
              </a:rPr>
            </a:br>
            <a:r>
              <a:rPr lang="en-US" sz="3200" dirty="0" smtClean="0"/>
              <a:t>0000        00 0  0</a:t>
            </a:r>
            <a:br>
              <a:rPr lang="en-US" sz="3200" dirty="0" smtClean="0"/>
            </a:br>
            <a:r>
              <a:rPr lang="en-US" sz="3200" dirty="0">
                <a:solidFill>
                  <a:schemeClr val="bg1"/>
                </a:solidFill>
              </a:rPr>
              <a:t/>
            </a:r>
            <a:br>
              <a:rPr lang="en-US" sz="3200" dirty="0">
                <a:solidFill>
                  <a:schemeClr val="bg1"/>
                </a:solidFill>
              </a:rPr>
            </a:br>
            <a:r>
              <a:rPr lang="en-US" sz="3200" dirty="0" smtClean="0">
                <a:solidFill>
                  <a:schemeClr val="bg1"/>
                </a:solidFill>
              </a:rPr>
              <a:t>                       </a:t>
            </a:r>
            <a:r>
              <a:rPr lang="en-US" sz="3200" b="1" dirty="0" smtClean="0"/>
              <a:t>1                                            </a:t>
            </a:r>
            <a:r>
              <a:rPr lang="en-US" sz="3200" b="1" dirty="0" smtClean="0">
                <a:solidFill>
                  <a:srgbClr val="FF0000"/>
                </a:solidFill>
              </a:rPr>
              <a:t>0 2 1 3 :</a:t>
            </a:r>
            <a:r>
              <a:rPr lang="en-US" sz="3200" b="1" dirty="0">
                <a:solidFill>
                  <a:srgbClr val="FF0000"/>
                </a:solidFill>
              </a:rPr>
              <a:t>A1FF :    FE 31 :  4D </a:t>
            </a:r>
            <a:r>
              <a:rPr lang="en-US" sz="3200" b="1" dirty="0" smtClean="0">
                <a:solidFill>
                  <a:srgbClr val="FF0000"/>
                </a:solidFill>
              </a:rPr>
              <a:t>AF</a:t>
            </a:r>
            <a:r>
              <a:rPr lang="en-US" sz="3200" b="1" dirty="0">
                <a:solidFill>
                  <a:srgbClr val="FF0000"/>
                </a:solidFill>
              </a:rPr>
              <a:t/>
            </a:r>
            <a:br>
              <a:rPr lang="en-US" sz="3200" b="1" dirty="0">
                <a:solidFill>
                  <a:srgbClr val="FF0000"/>
                </a:solidFill>
              </a:rPr>
            </a:br>
            <a:r>
              <a:rPr lang="en-US" sz="3200" b="1" dirty="0" smtClean="0">
                <a:solidFill>
                  <a:srgbClr val="FF0000"/>
                </a:solidFill>
              </a:rPr>
              <a:t/>
            </a:r>
            <a:br>
              <a:rPr lang="en-US" sz="3200" b="1" dirty="0" smtClean="0">
                <a:solidFill>
                  <a:srgbClr val="FF0000"/>
                </a:solidFill>
              </a:rPr>
            </a:br>
            <a:r>
              <a:rPr lang="en-US" sz="3200" b="1" dirty="0">
                <a:solidFill>
                  <a:schemeClr val="bg1"/>
                </a:solidFill>
              </a:rPr>
              <a:t/>
            </a:r>
            <a:br>
              <a:rPr lang="en-US" sz="3200" b="1" dirty="0">
                <a:solidFill>
                  <a:schemeClr val="bg1"/>
                </a:solidFill>
              </a:rPr>
            </a:br>
            <a:r>
              <a:rPr lang="en-US" sz="3200" dirty="0" smtClean="0">
                <a:solidFill>
                  <a:schemeClr val="bg1"/>
                </a:solidFill>
              </a:rPr>
              <a:t/>
            </a:r>
            <a:br>
              <a:rPr lang="en-US" sz="3200" dirty="0" smtClean="0">
                <a:solidFill>
                  <a:schemeClr val="bg1"/>
                </a:solidFill>
              </a:rPr>
            </a:br>
            <a:r>
              <a:rPr lang="en-US" sz="3200" dirty="0" smtClean="0">
                <a:solidFill>
                  <a:schemeClr val="bg1"/>
                </a:solidFill>
              </a:rPr>
              <a:t>J</a:t>
            </a:r>
            <a:endParaRPr lang="ar-EG" sz="3200" dirty="0"/>
          </a:p>
        </p:txBody>
      </p:sp>
      <p:sp>
        <p:nvSpPr>
          <p:cNvPr id="14" name="TextBox 13"/>
          <p:cNvSpPr txBox="1"/>
          <p:nvPr/>
        </p:nvSpPr>
        <p:spPr>
          <a:xfrm>
            <a:off x="2440788" y="458882"/>
            <a:ext cx="7408409" cy="707886"/>
          </a:xfrm>
          <a:prstGeom prst="rect">
            <a:avLst/>
          </a:prstGeom>
          <a:noFill/>
        </p:spPr>
        <p:txBody>
          <a:bodyPr wrap="square" rtlCol="0">
            <a:spAutoFit/>
          </a:bodyPr>
          <a:lstStyle/>
          <a:p>
            <a:pPr algn="ctr"/>
            <a:r>
              <a:rPr lang="en-US" sz="2600" b="1" dirty="0" smtClean="0">
                <a:solidFill>
                  <a:srgbClr val="FFC000"/>
                </a:solidFill>
              </a:rPr>
              <a:t> </a:t>
            </a:r>
            <a:r>
              <a:rPr lang="en-US" sz="4000" b="1" dirty="0" smtClean="0">
                <a:solidFill>
                  <a:srgbClr val="FFC000"/>
                </a:solidFill>
              </a:rPr>
              <a:t>IPv6</a:t>
            </a:r>
            <a:endParaRPr lang="en-US" sz="4000" b="1" dirty="0">
              <a:solidFill>
                <a:srgbClr val="24A9E1"/>
              </a:solidFill>
            </a:endParaRPr>
          </a:p>
        </p:txBody>
      </p:sp>
      <p:sp>
        <p:nvSpPr>
          <p:cNvPr id="9" name="Rectangle 8"/>
          <p:cNvSpPr/>
          <p:nvPr/>
        </p:nvSpPr>
        <p:spPr>
          <a:xfrm>
            <a:off x="1973516" y="1482274"/>
            <a:ext cx="9906000" cy="1200329"/>
          </a:xfrm>
          <a:prstGeom prst="rect">
            <a:avLst/>
          </a:prstGeom>
          <a:noFill/>
        </p:spPr>
        <p:txBody>
          <a:bodyPr wrap="square">
            <a:spAutoFit/>
          </a:bodyPr>
          <a:lstStyle/>
          <a:p>
            <a:r>
              <a:rPr lang="en-US" sz="2400" b="1" i="1" u="sng" dirty="0" smtClean="0">
                <a:effectLst>
                  <a:outerShdw blurRad="38100" dist="38100" dir="2700000" algn="tl">
                    <a:srgbClr val="000000">
                      <a:alpha val="43137"/>
                    </a:srgbClr>
                  </a:outerShdw>
                </a:effectLst>
              </a:rPr>
              <a:t>Part of Interface ID :</a:t>
            </a:r>
          </a:p>
          <a:p>
            <a:endParaRPr lang="en-US" sz="2400" b="1" i="1" u="sng" dirty="0" smtClean="0">
              <a:effectLst>
                <a:outerShdw blurRad="38100" dist="38100" dir="2700000" algn="tl">
                  <a:srgbClr val="000000">
                    <a:alpha val="43137"/>
                  </a:srgbClr>
                </a:outerShdw>
              </a:effectLst>
            </a:endParaRPr>
          </a:p>
          <a:p>
            <a:r>
              <a:rPr lang="en-US" sz="2400" dirty="0" smtClean="0"/>
              <a:t>00 - 31 - A1 -       31 – 4D - AF</a:t>
            </a:r>
            <a:endParaRPr lang="en-US" sz="2400" dirty="0"/>
          </a:p>
        </p:txBody>
      </p:sp>
      <p:sp>
        <p:nvSpPr>
          <p:cNvPr id="7" name="Rectangle 6"/>
          <p:cNvSpPr/>
          <p:nvPr/>
        </p:nvSpPr>
        <p:spPr>
          <a:xfrm>
            <a:off x="1973516" y="2201657"/>
            <a:ext cx="1709842" cy="452886"/>
          </a:xfrm>
          <a:prstGeom prst="rect">
            <a:avLst/>
          </a:prstGeom>
          <a:noFill/>
          <a:ln w="38100">
            <a:solidFill>
              <a:srgbClr val="00B050"/>
            </a:solidFill>
            <a:prstDash val="lgDash"/>
          </a:ln>
        </p:spPr>
        <p:style>
          <a:lnRef idx="2">
            <a:schemeClr val="accent6"/>
          </a:lnRef>
          <a:fillRef idx="1">
            <a:schemeClr val="lt1"/>
          </a:fillRef>
          <a:effectRef idx="0">
            <a:schemeClr val="accent6"/>
          </a:effectRef>
          <a:fontRef idx="minor">
            <a:schemeClr val="dk1"/>
          </a:fontRef>
        </p:style>
        <p:txBody>
          <a:bodyPr rtlCol="1" anchor="ctr"/>
          <a:lstStyle/>
          <a:p>
            <a:pPr algn="ctr"/>
            <a:endParaRPr lang="ar-EG"/>
          </a:p>
        </p:txBody>
      </p:sp>
      <p:sp>
        <p:nvSpPr>
          <p:cNvPr id="12" name="Rectangle 11"/>
          <p:cNvSpPr/>
          <p:nvPr/>
        </p:nvSpPr>
        <p:spPr>
          <a:xfrm>
            <a:off x="4014568" y="2201657"/>
            <a:ext cx="1709842" cy="452886"/>
          </a:xfrm>
          <a:prstGeom prst="rect">
            <a:avLst/>
          </a:prstGeom>
          <a:noFill/>
          <a:ln w="38100">
            <a:solidFill>
              <a:srgbClr val="FF0000"/>
            </a:solidFill>
            <a:prstDash val="lgDash"/>
          </a:ln>
        </p:spPr>
        <p:style>
          <a:lnRef idx="2">
            <a:schemeClr val="accent6"/>
          </a:lnRef>
          <a:fillRef idx="1">
            <a:schemeClr val="lt1"/>
          </a:fillRef>
          <a:effectRef idx="0">
            <a:schemeClr val="accent6"/>
          </a:effectRef>
          <a:fontRef idx="minor">
            <a:schemeClr val="dk1"/>
          </a:fontRef>
        </p:style>
        <p:txBody>
          <a:bodyPr rtlCol="1" anchor="ctr"/>
          <a:lstStyle/>
          <a:p>
            <a:pPr algn="ctr"/>
            <a:endParaRPr lang="ar-EG"/>
          </a:p>
        </p:txBody>
      </p:sp>
      <p:cxnSp>
        <p:nvCxnSpPr>
          <p:cNvPr id="13" name="Straight Arrow Connector 12"/>
          <p:cNvCxnSpPr/>
          <p:nvPr/>
        </p:nvCxnSpPr>
        <p:spPr>
          <a:xfrm>
            <a:off x="646657" y="3159177"/>
            <a:ext cx="0" cy="134093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907170" y="3129855"/>
            <a:ext cx="1243602" cy="1370257"/>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2544386" y="4710728"/>
            <a:ext cx="5631" cy="45370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8678125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713906" y="411022"/>
            <a:ext cx="8919491" cy="779810"/>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IPv6 address assignment</a:t>
            </a:r>
            <a:endParaRPr lang="en-US" sz="2600" b="1" dirty="0">
              <a:solidFill>
                <a:srgbClr val="24A9E1"/>
              </a:solidFill>
            </a:endParaRPr>
          </a:p>
        </p:txBody>
      </p:sp>
      <p:sp>
        <p:nvSpPr>
          <p:cNvPr id="9" name="Rectangle 8"/>
          <p:cNvSpPr/>
          <p:nvPr/>
        </p:nvSpPr>
        <p:spPr>
          <a:xfrm>
            <a:off x="1883364" y="1342206"/>
            <a:ext cx="9906000" cy="1569660"/>
          </a:xfrm>
          <a:prstGeom prst="rect">
            <a:avLst/>
          </a:prstGeom>
        </p:spPr>
        <p:txBody>
          <a:bodyPr wrap="square">
            <a:spAutoFit/>
          </a:bodyPr>
          <a:lstStyle/>
          <a:p>
            <a:endParaRPr lang="en-US" sz="2400" dirty="0" smtClean="0"/>
          </a:p>
          <a:p>
            <a:endParaRPr lang="en-US" sz="2400" dirty="0"/>
          </a:p>
          <a:p>
            <a:endParaRPr lang="en-US" sz="2400" dirty="0" smtClean="0"/>
          </a:p>
          <a:p>
            <a:endParaRPr lang="en-US" sz="2400" dirty="0"/>
          </a:p>
        </p:txBody>
      </p:sp>
      <p:sp>
        <p:nvSpPr>
          <p:cNvPr id="7" name="Rectangle 6"/>
          <p:cNvSpPr/>
          <p:nvPr/>
        </p:nvSpPr>
        <p:spPr>
          <a:xfrm>
            <a:off x="1600052" y="1468590"/>
            <a:ext cx="10189311" cy="2000548"/>
          </a:xfrm>
          <a:prstGeom prst="rect">
            <a:avLst/>
          </a:prstGeom>
        </p:spPr>
        <p:txBody>
          <a:bodyPr wrap="square">
            <a:spAutoFit/>
          </a:bodyPr>
          <a:lstStyle/>
          <a:p>
            <a:endParaRPr lang="en-US" sz="2800" b="1" dirty="0" smtClean="0">
              <a:solidFill>
                <a:srgbClr val="FF0000"/>
              </a:solidFill>
            </a:endParaRPr>
          </a:p>
          <a:p>
            <a:endParaRPr lang="en-US" sz="2400" b="1" dirty="0">
              <a:sym typeface="Wingdings" panose="05000000000000000000" pitchFamily="2" charset="2"/>
            </a:endParaRPr>
          </a:p>
          <a:p>
            <a:endParaRPr lang="en-US" sz="2400" b="1" dirty="0" smtClean="0">
              <a:sym typeface="Wingdings" panose="05000000000000000000" pitchFamily="2" charset="2"/>
            </a:endParaRPr>
          </a:p>
          <a:p>
            <a:r>
              <a:rPr lang="en-US" sz="2400" b="1" dirty="0" smtClean="0"/>
              <a:t> </a:t>
            </a:r>
            <a:r>
              <a:rPr lang="en-US" sz="2400" dirty="0"/>
              <a:t/>
            </a:r>
            <a:br>
              <a:rPr lang="en-US" sz="2400" dirty="0"/>
            </a:br>
            <a:endParaRPr lang="ar-EG" sz="2400" dirty="0"/>
          </a:p>
        </p:txBody>
      </p:sp>
      <p:graphicFrame>
        <p:nvGraphicFramePr>
          <p:cNvPr id="16" name="Diagram 15"/>
          <p:cNvGraphicFramePr/>
          <p:nvPr>
            <p:extLst>
              <p:ext uri="{D42A27DB-BD31-4B8C-83A1-F6EECF244321}">
                <p14:modId xmlns:p14="http://schemas.microsoft.com/office/powerpoint/2010/main" val="633351974"/>
              </p:ext>
            </p:extLst>
          </p:nvPr>
        </p:nvGraphicFramePr>
        <p:xfrm>
          <a:off x="1320284" y="1252280"/>
          <a:ext cx="10469079" cy="4696964"/>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246051939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IPv6</a:t>
            </a:r>
            <a:endParaRPr lang="en-US" sz="2600" b="1" dirty="0">
              <a:solidFill>
                <a:srgbClr val="24A9E1"/>
              </a:solidFill>
            </a:endParaRPr>
          </a:p>
        </p:txBody>
      </p:sp>
      <p:sp>
        <p:nvSpPr>
          <p:cNvPr id="9" name="Rectangle 8"/>
          <p:cNvSpPr/>
          <p:nvPr/>
        </p:nvSpPr>
        <p:spPr>
          <a:xfrm>
            <a:off x="1883364" y="1342206"/>
            <a:ext cx="9906000" cy="1569660"/>
          </a:xfrm>
          <a:prstGeom prst="rect">
            <a:avLst/>
          </a:prstGeom>
        </p:spPr>
        <p:txBody>
          <a:bodyPr wrap="square">
            <a:spAutoFit/>
          </a:bodyPr>
          <a:lstStyle/>
          <a:p>
            <a:endParaRPr lang="en-US" sz="2400" dirty="0" smtClean="0"/>
          </a:p>
          <a:p>
            <a:endParaRPr lang="en-US" sz="2400" dirty="0"/>
          </a:p>
          <a:p>
            <a:endParaRPr lang="en-US" sz="2400" dirty="0" smtClean="0"/>
          </a:p>
          <a:p>
            <a:endParaRPr lang="en-US" sz="2400" dirty="0"/>
          </a:p>
        </p:txBody>
      </p:sp>
      <p:sp>
        <p:nvSpPr>
          <p:cNvPr id="7" name="Rectangle 6"/>
          <p:cNvSpPr/>
          <p:nvPr/>
        </p:nvSpPr>
        <p:spPr>
          <a:xfrm>
            <a:off x="1600052" y="1468590"/>
            <a:ext cx="10189311" cy="4278094"/>
          </a:xfrm>
          <a:prstGeom prst="rect">
            <a:avLst/>
          </a:prstGeom>
        </p:spPr>
        <p:txBody>
          <a:bodyPr wrap="square">
            <a:spAutoFit/>
          </a:bodyPr>
          <a:lstStyle/>
          <a:p>
            <a:pPr marL="457200" indent="-457200">
              <a:buAutoNum type="arabicPeriod"/>
            </a:pPr>
            <a:r>
              <a:rPr lang="en-US" sz="2800" b="1" dirty="0" smtClean="0">
                <a:solidFill>
                  <a:srgbClr val="24A9E1"/>
                </a:solidFill>
              </a:rPr>
              <a:t>Stateful DHCP </a:t>
            </a:r>
          </a:p>
          <a:p>
            <a:pPr marL="457200" indent="-457200">
              <a:buFont typeface="Wingdings" panose="05000000000000000000" pitchFamily="2" charset="2"/>
              <a:buChar char="q"/>
            </a:pPr>
            <a:r>
              <a:rPr lang="en-US" sz="2400" b="1" dirty="0" smtClean="0">
                <a:solidFill>
                  <a:srgbClr val="FF0000"/>
                </a:solidFill>
              </a:rPr>
              <a:t>Configured like DHCPv4</a:t>
            </a:r>
          </a:p>
          <a:p>
            <a:pPr marL="457200" indent="-457200">
              <a:buFont typeface="Wingdings" panose="05000000000000000000" pitchFamily="2" charset="2"/>
              <a:buChar char="q"/>
            </a:pPr>
            <a:r>
              <a:rPr lang="en-US" sz="2400" b="1" dirty="0" smtClean="0">
                <a:solidFill>
                  <a:srgbClr val="FF0000"/>
                </a:solidFill>
              </a:rPr>
              <a:t>Configuration include</a:t>
            </a:r>
          </a:p>
          <a:p>
            <a:pPr marL="342900" indent="-342900">
              <a:buFont typeface="Wingdings" panose="05000000000000000000" pitchFamily="2" charset="2"/>
              <a:buChar char="Ø"/>
            </a:pPr>
            <a:r>
              <a:rPr lang="en-US" sz="2400" b="1" dirty="0" smtClean="0">
                <a:solidFill>
                  <a:srgbClr val="FF0000"/>
                </a:solidFill>
              </a:rPr>
              <a:t> </a:t>
            </a:r>
            <a:r>
              <a:rPr lang="en-US" sz="2400" b="1" dirty="0" smtClean="0"/>
              <a:t>ip address pool </a:t>
            </a:r>
          </a:p>
          <a:p>
            <a:pPr marL="342900" indent="-342900">
              <a:buFont typeface="Wingdings" panose="05000000000000000000" pitchFamily="2" charset="2"/>
              <a:buChar char="Ø"/>
            </a:pPr>
            <a:r>
              <a:rPr lang="en-US" sz="2400" b="1" dirty="0" smtClean="0"/>
              <a:t>Prefix /subnet mask</a:t>
            </a:r>
          </a:p>
          <a:p>
            <a:pPr marL="342900" indent="-342900">
              <a:buFont typeface="Wingdings" panose="05000000000000000000" pitchFamily="2" charset="2"/>
              <a:buChar char="Ø"/>
            </a:pPr>
            <a:r>
              <a:rPr lang="en-US" sz="2400" b="1" dirty="0" smtClean="0"/>
              <a:t>Default gateway ip</a:t>
            </a:r>
          </a:p>
          <a:p>
            <a:pPr marL="342900" indent="-342900">
              <a:buFont typeface="Wingdings" panose="05000000000000000000" pitchFamily="2" charset="2"/>
              <a:buChar char="Ø"/>
            </a:pPr>
            <a:r>
              <a:rPr lang="en-US" sz="2400" b="1" dirty="0" smtClean="0"/>
              <a:t>Preferred and alternative DNS</a:t>
            </a:r>
          </a:p>
          <a:p>
            <a:pPr marL="342900" indent="-342900">
              <a:buFont typeface="Wingdings" panose="05000000000000000000" pitchFamily="2" charset="2"/>
              <a:buChar char="Ø"/>
            </a:pPr>
            <a:endParaRPr lang="en-US" sz="2400" b="1" dirty="0"/>
          </a:p>
          <a:p>
            <a:pPr marL="342900" indent="-342900">
              <a:buFont typeface="Wingdings" panose="05000000000000000000" pitchFamily="2" charset="2"/>
              <a:buChar char="q"/>
            </a:pPr>
            <a:r>
              <a:rPr lang="en-US" sz="2400" b="1" dirty="0" smtClean="0"/>
              <a:t>What ids the difference between </a:t>
            </a:r>
            <a:r>
              <a:rPr lang="en-US" sz="2400" b="1" dirty="0" smtClean="0">
                <a:solidFill>
                  <a:srgbClr val="24A9E1"/>
                </a:solidFill>
              </a:rPr>
              <a:t>DHCPV4</a:t>
            </a:r>
            <a:r>
              <a:rPr lang="en-US" sz="2400" b="1" dirty="0" smtClean="0"/>
              <a:t> and </a:t>
            </a:r>
            <a:r>
              <a:rPr lang="en-US" sz="2400" b="1" dirty="0" smtClean="0">
                <a:solidFill>
                  <a:srgbClr val="FF0000"/>
                </a:solidFill>
              </a:rPr>
              <a:t>DHCP v6</a:t>
            </a:r>
          </a:p>
          <a:p>
            <a:endParaRPr lang="en-US" sz="2400" b="1" dirty="0" smtClean="0">
              <a:solidFill>
                <a:srgbClr val="FF0000"/>
              </a:solidFill>
            </a:endParaRPr>
          </a:p>
          <a:p>
            <a:endParaRPr lang="en-US" sz="2800" b="1" dirty="0" smtClean="0">
              <a:solidFill>
                <a:srgbClr val="FF0000"/>
              </a:solidFill>
            </a:endParaRPr>
          </a:p>
        </p:txBody>
      </p:sp>
    </p:spTree>
    <p:extLst>
      <p:ext uri="{BB962C8B-B14F-4D97-AF65-F5344CB8AC3E}">
        <p14:creationId xmlns:p14="http://schemas.microsoft.com/office/powerpoint/2010/main" val="353053664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IPv6</a:t>
            </a:r>
            <a:endParaRPr lang="en-US" sz="2600" b="1" dirty="0">
              <a:solidFill>
                <a:srgbClr val="24A9E1"/>
              </a:solidFill>
            </a:endParaRPr>
          </a:p>
        </p:txBody>
      </p:sp>
      <p:sp>
        <p:nvSpPr>
          <p:cNvPr id="9" name="Rectangle 8"/>
          <p:cNvSpPr/>
          <p:nvPr/>
        </p:nvSpPr>
        <p:spPr>
          <a:xfrm>
            <a:off x="1883364" y="1342206"/>
            <a:ext cx="9906000" cy="1569660"/>
          </a:xfrm>
          <a:prstGeom prst="rect">
            <a:avLst/>
          </a:prstGeom>
        </p:spPr>
        <p:txBody>
          <a:bodyPr wrap="square">
            <a:spAutoFit/>
          </a:bodyPr>
          <a:lstStyle/>
          <a:p>
            <a:endParaRPr lang="en-US" sz="2400" dirty="0" smtClean="0"/>
          </a:p>
          <a:p>
            <a:endParaRPr lang="en-US" sz="2400" dirty="0"/>
          </a:p>
          <a:p>
            <a:endParaRPr lang="en-US" sz="2400" dirty="0" smtClean="0"/>
          </a:p>
          <a:p>
            <a:endParaRPr lang="en-US" sz="2400" dirty="0"/>
          </a:p>
        </p:txBody>
      </p:sp>
      <p:sp>
        <p:nvSpPr>
          <p:cNvPr id="7" name="Rectangle 6"/>
          <p:cNvSpPr/>
          <p:nvPr/>
        </p:nvSpPr>
        <p:spPr>
          <a:xfrm>
            <a:off x="1600053" y="1610200"/>
            <a:ext cx="10189311" cy="4216539"/>
          </a:xfrm>
          <a:prstGeom prst="rect">
            <a:avLst/>
          </a:prstGeom>
        </p:spPr>
        <p:txBody>
          <a:bodyPr wrap="square">
            <a:spAutoFit/>
          </a:bodyPr>
          <a:lstStyle/>
          <a:p>
            <a:pPr marL="457200" indent="-457200">
              <a:buFont typeface="Wingdings" panose="05000000000000000000" pitchFamily="2" charset="2"/>
              <a:buChar char="v"/>
            </a:pPr>
            <a:r>
              <a:rPr lang="en-US" sz="2400" b="1" dirty="0" smtClean="0">
                <a:solidFill>
                  <a:srgbClr val="FF0000"/>
                </a:solidFill>
              </a:rPr>
              <a:t>In DHCPv4 </a:t>
            </a:r>
            <a:r>
              <a:rPr lang="en-US" sz="2400" b="1" dirty="0" smtClean="0"/>
              <a:t>Discover packet use destination ip address 255.255.255.255 , so all hosts process this packet data but, only DHCP server replies .</a:t>
            </a:r>
          </a:p>
          <a:p>
            <a:endParaRPr lang="en-US" sz="2400" b="1" dirty="0" smtClean="0"/>
          </a:p>
          <a:p>
            <a:pPr marL="457200" indent="-457200">
              <a:buFont typeface="Wingdings" panose="05000000000000000000" pitchFamily="2" charset="2"/>
              <a:buChar char="v"/>
            </a:pPr>
            <a:r>
              <a:rPr lang="en-US" sz="2400" b="1" dirty="0">
                <a:solidFill>
                  <a:srgbClr val="FF0000"/>
                </a:solidFill>
              </a:rPr>
              <a:t>In </a:t>
            </a:r>
            <a:r>
              <a:rPr lang="en-US" sz="2400" b="1" dirty="0" smtClean="0">
                <a:solidFill>
                  <a:srgbClr val="FF0000"/>
                </a:solidFill>
              </a:rPr>
              <a:t>DHCPv6 </a:t>
            </a:r>
            <a:r>
              <a:rPr lang="en-US" sz="2400" b="1" dirty="0"/>
              <a:t>Discover packet </a:t>
            </a:r>
            <a:r>
              <a:rPr lang="en-US" sz="2400" b="1" dirty="0" smtClean="0"/>
              <a:t>use FF02::2:1 which resend to </a:t>
            </a:r>
            <a:r>
              <a:rPr lang="en-US" sz="2400" b="1" dirty="0" smtClean="0">
                <a:solidFill>
                  <a:srgbClr val="FF0000"/>
                </a:solidFill>
              </a:rPr>
              <a:t>DHCP server (Multi cast) so , </a:t>
            </a:r>
            <a:r>
              <a:rPr lang="en-US" sz="2400" b="1" dirty="0" smtClean="0">
                <a:solidFill>
                  <a:schemeClr val="accent1"/>
                </a:solidFill>
              </a:rPr>
              <a:t>all hosts know from the header if they complete the process of data if they are DHCP server</a:t>
            </a:r>
          </a:p>
          <a:p>
            <a:r>
              <a:rPr lang="en-US" sz="2400" b="1" dirty="0" smtClean="0"/>
              <a:t>Or discard  which reduce the processing on host . </a:t>
            </a:r>
          </a:p>
          <a:p>
            <a:endParaRPr lang="en-US" sz="2400" b="1" dirty="0" smtClean="0">
              <a:solidFill>
                <a:srgbClr val="FF0000"/>
              </a:solidFill>
            </a:endParaRPr>
          </a:p>
          <a:p>
            <a:endParaRPr lang="en-US" sz="2800" b="1" dirty="0" smtClean="0">
              <a:solidFill>
                <a:srgbClr val="FF0000"/>
              </a:solidFill>
            </a:endParaRPr>
          </a:p>
          <a:p>
            <a:r>
              <a:rPr lang="en-US" sz="2400" b="1" dirty="0" smtClean="0"/>
              <a:t> </a:t>
            </a:r>
            <a:r>
              <a:rPr lang="en-US" sz="2400" dirty="0"/>
              <a:t/>
            </a:r>
            <a:br>
              <a:rPr lang="en-US" sz="2400" dirty="0"/>
            </a:br>
            <a:endParaRPr lang="ar-EG" sz="2400" dirty="0"/>
          </a:p>
        </p:txBody>
      </p:sp>
    </p:spTree>
    <p:extLst>
      <p:ext uri="{BB962C8B-B14F-4D97-AF65-F5344CB8AC3E}">
        <p14:creationId xmlns:p14="http://schemas.microsoft.com/office/powerpoint/2010/main" val="171235436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Stateful DHCPv6</a:t>
            </a:r>
            <a:endParaRPr lang="en-US" sz="2600" b="1" dirty="0">
              <a:solidFill>
                <a:srgbClr val="24A9E1"/>
              </a:solidFill>
            </a:endParaRPr>
          </a:p>
        </p:txBody>
      </p:sp>
      <p:sp>
        <p:nvSpPr>
          <p:cNvPr id="9" name="Rectangle 8"/>
          <p:cNvSpPr/>
          <p:nvPr/>
        </p:nvSpPr>
        <p:spPr>
          <a:xfrm>
            <a:off x="1883364" y="1342206"/>
            <a:ext cx="9906000" cy="1569660"/>
          </a:xfrm>
          <a:prstGeom prst="rect">
            <a:avLst/>
          </a:prstGeom>
        </p:spPr>
        <p:txBody>
          <a:bodyPr wrap="square">
            <a:spAutoFit/>
          </a:bodyPr>
          <a:lstStyle/>
          <a:p>
            <a:endParaRPr lang="en-US" sz="2400" dirty="0" smtClean="0"/>
          </a:p>
          <a:p>
            <a:endParaRPr lang="en-US" sz="2400" dirty="0"/>
          </a:p>
          <a:p>
            <a:endParaRPr lang="en-US" sz="2400" dirty="0" smtClean="0"/>
          </a:p>
          <a:p>
            <a:endParaRPr lang="en-US" sz="2400" dirty="0"/>
          </a:p>
        </p:txBody>
      </p:sp>
      <p:pic>
        <p:nvPicPr>
          <p:cNvPr id="12" name="Picture 11"/>
          <p:cNvPicPr>
            <a:picLocks noChangeAspect="1"/>
          </p:cNvPicPr>
          <p:nvPr/>
        </p:nvPicPr>
        <p:blipFill>
          <a:blip r:embed="rId6"/>
          <a:stretch>
            <a:fillRect/>
          </a:stretch>
        </p:blipFill>
        <p:spPr>
          <a:xfrm>
            <a:off x="2919329" y="2064331"/>
            <a:ext cx="5453210" cy="3438861"/>
          </a:xfrm>
          <a:prstGeom prst="rect">
            <a:avLst/>
          </a:prstGeom>
        </p:spPr>
      </p:pic>
    </p:spTree>
    <p:extLst>
      <p:ext uri="{BB962C8B-B14F-4D97-AF65-F5344CB8AC3E}">
        <p14:creationId xmlns:p14="http://schemas.microsoft.com/office/powerpoint/2010/main" val="289867280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IPv6</a:t>
            </a:r>
            <a:endParaRPr lang="en-US" sz="2600" b="1" dirty="0">
              <a:solidFill>
                <a:srgbClr val="24A9E1"/>
              </a:solidFill>
            </a:endParaRPr>
          </a:p>
        </p:txBody>
      </p:sp>
      <p:sp>
        <p:nvSpPr>
          <p:cNvPr id="9" name="Rectangle 8"/>
          <p:cNvSpPr/>
          <p:nvPr/>
        </p:nvSpPr>
        <p:spPr>
          <a:xfrm>
            <a:off x="1883364" y="1342206"/>
            <a:ext cx="9906000" cy="1569660"/>
          </a:xfrm>
          <a:prstGeom prst="rect">
            <a:avLst/>
          </a:prstGeom>
        </p:spPr>
        <p:txBody>
          <a:bodyPr wrap="square">
            <a:spAutoFit/>
          </a:bodyPr>
          <a:lstStyle/>
          <a:p>
            <a:endParaRPr lang="en-US" sz="2400" dirty="0" smtClean="0"/>
          </a:p>
          <a:p>
            <a:endParaRPr lang="en-US" sz="2400" dirty="0"/>
          </a:p>
          <a:p>
            <a:endParaRPr lang="en-US" sz="2400" dirty="0" smtClean="0"/>
          </a:p>
          <a:p>
            <a:endParaRPr lang="en-US" sz="2400" dirty="0"/>
          </a:p>
        </p:txBody>
      </p:sp>
      <p:sp>
        <p:nvSpPr>
          <p:cNvPr id="7" name="Rectangle 6"/>
          <p:cNvSpPr/>
          <p:nvPr/>
        </p:nvSpPr>
        <p:spPr>
          <a:xfrm>
            <a:off x="1600052" y="1468590"/>
            <a:ext cx="10189311" cy="5693866"/>
          </a:xfrm>
          <a:prstGeom prst="rect">
            <a:avLst/>
          </a:prstGeom>
        </p:spPr>
        <p:txBody>
          <a:bodyPr wrap="square">
            <a:spAutoFit/>
          </a:bodyPr>
          <a:lstStyle/>
          <a:p>
            <a:r>
              <a:rPr lang="en-US" sz="2400" b="1" dirty="0" smtClean="0">
                <a:solidFill>
                  <a:srgbClr val="FF0000"/>
                </a:solidFill>
              </a:rPr>
              <a:t>2. Stateless DHCP server </a:t>
            </a:r>
          </a:p>
          <a:p>
            <a:pPr marL="457200" indent="-457200">
              <a:buFont typeface="Wingdings" panose="05000000000000000000" pitchFamily="2" charset="2"/>
              <a:buChar char="q"/>
            </a:pPr>
            <a:r>
              <a:rPr lang="en-US" sz="2400" b="1" dirty="0"/>
              <a:t> </a:t>
            </a:r>
            <a:r>
              <a:rPr lang="en-US" sz="2400" b="1" dirty="0" smtClean="0"/>
              <a:t>use EUI-64 to assign interface ID to host automatically</a:t>
            </a:r>
          </a:p>
          <a:p>
            <a:r>
              <a:rPr lang="en-US" sz="2400" b="1" dirty="0" smtClean="0"/>
              <a:t> </a:t>
            </a:r>
          </a:p>
          <a:p>
            <a:pPr marL="457200" indent="-457200">
              <a:buFont typeface="Wingdings" panose="05000000000000000000" pitchFamily="2" charset="2"/>
              <a:buChar char="q"/>
            </a:pPr>
            <a:r>
              <a:rPr lang="en-US" sz="2400" b="1" dirty="0" smtClean="0">
                <a:solidFill>
                  <a:srgbClr val="7030A0"/>
                </a:solidFill>
              </a:rPr>
              <a:t>But the host used protocol called NDP (neighbor discovery protocol) to get the network address and  default gateway ip.</a:t>
            </a:r>
          </a:p>
          <a:p>
            <a:endParaRPr lang="en-US" sz="2400" b="1" dirty="0" smtClean="0"/>
          </a:p>
          <a:p>
            <a:pPr marL="457200" indent="-457200">
              <a:buFont typeface="Wingdings" panose="05000000000000000000" pitchFamily="2" charset="2"/>
              <a:buChar char="q"/>
            </a:pPr>
            <a:r>
              <a:rPr lang="en-US" sz="2400" b="1" dirty="0" smtClean="0"/>
              <a:t>NDP used two types of message :</a:t>
            </a:r>
          </a:p>
          <a:p>
            <a:r>
              <a:rPr lang="en-US" sz="2400" b="1" dirty="0" smtClean="0">
                <a:solidFill>
                  <a:schemeClr val="accent6"/>
                </a:solidFill>
              </a:rPr>
              <a:t>1.RS: router solicitation </a:t>
            </a:r>
          </a:p>
          <a:p>
            <a:r>
              <a:rPr lang="en-US" sz="2400" b="1" dirty="0" smtClean="0">
                <a:solidFill>
                  <a:schemeClr val="accent2"/>
                </a:solidFill>
              </a:rPr>
              <a:t>2.RA :router advertisement </a:t>
            </a:r>
          </a:p>
          <a:p>
            <a:endParaRPr lang="en-US" sz="2400" b="1" dirty="0" smtClean="0">
              <a:solidFill>
                <a:srgbClr val="FF0000"/>
              </a:solidFill>
            </a:endParaRPr>
          </a:p>
          <a:p>
            <a:pPr marL="457200" indent="-457200">
              <a:buFont typeface="Wingdings" panose="05000000000000000000" pitchFamily="2" charset="2"/>
              <a:buChar char="q"/>
            </a:pPr>
            <a:endParaRPr lang="en-US" sz="2800" b="1" dirty="0" smtClean="0">
              <a:solidFill>
                <a:srgbClr val="FF0000"/>
              </a:solidFill>
            </a:endParaRPr>
          </a:p>
          <a:p>
            <a:endParaRPr lang="en-US" sz="2400" b="1" dirty="0">
              <a:sym typeface="Wingdings" panose="05000000000000000000" pitchFamily="2" charset="2"/>
            </a:endParaRPr>
          </a:p>
          <a:p>
            <a:endParaRPr lang="en-US" sz="2400" b="1" dirty="0" smtClean="0">
              <a:sym typeface="Wingdings" panose="05000000000000000000" pitchFamily="2" charset="2"/>
            </a:endParaRPr>
          </a:p>
          <a:p>
            <a:r>
              <a:rPr lang="en-US" sz="2400" b="1" dirty="0" smtClean="0"/>
              <a:t> </a:t>
            </a:r>
            <a:r>
              <a:rPr lang="en-US" sz="2400" dirty="0"/>
              <a:t/>
            </a:r>
            <a:br>
              <a:rPr lang="en-US" sz="2400" dirty="0"/>
            </a:br>
            <a:endParaRPr lang="ar-EG" sz="2400" dirty="0"/>
          </a:p>
        </p:txBody>
      </p:sp>
    </p:spTree>
    <p:extLst>
      <p:ext uri="{BB962C8B-B14F-4D97-AF65-F5344CB8AC3E}">
        <p14:creationId xmlns:p14="http://schemas.microsoft.com/office/powerpoint/2010/main" val="62120460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Stateless DHCPv6</a:t>
            </a:r>
            <a:endParaRPr lang="en-US" sz="2600" b="1" dirty="0">
              <a:solidFill>
                <a:srgbClr val="24A9E1"/>
              </a:solidFill>
            </a:endParaRPr>
          </a:p>
        </p:txBody>
      </p:sp>
      <p:sp>
        <p:nvSpPr>
          <p:cNvPr id="9" name="Rectangle 8"/>
          <p:cNvSpPr/>
          <p:nvPr/>
        </p:nvSpPr>
        <p:spPr>
          <a:xfrm>
            <a:off x="1883364" y="1342206"/>
            <a:ext cx="9906000" cy="1569660"/>
          </a:xfrm>
          <a:prstGeom prst="rect">
            <a:avLst/>
          </a:prstGeom>
        </p:spPr>
        <p:txBody>
          <a:bodyPr wrap="square">
            <a:spAutoFit/>
          </a:bodyPr>
          <a:lstStyle/>
          <a:p>
            <a:endParaRPr lang="en-US" sz="2400" dirty="0" smtClean="0"/>
          </a:p>
          <a:p>
            <a:endParaRPr lang="en-US" sz="2400" dirty="0"/>
          </a:p>
          <a:p>
            <a:endParaRPr lang="en-US" sz="2400" dirty="0" smtClean="0"/>
          </a:p>
          <a:p>
            <a:endParaRPr lang="en-US" sz="2400" dirty="0"/>
          </a:p>
        </p:txBody>
      </p:sp>
      <p:pic>
        <p:nvPicPr>
          <p:cNvPr id="12" name="Picture 11"/>
          <p:cNvPicPr>
            <a:picLocks noChangeAspect="1"/>
          </p:cNvPicPr>
          <p:nvPr/>
        </p:nvPicPr>
        <p:blipFill>
          <a:blip r:embed="rId6"/>
          <a:stretch>
            <a:fillRect/>
          </a:stretch>
        </p:blipFill>
        <p:spPr>
          <a:xfrm>
            <a:off x="1460459" y="1738601"/>
            <a:ext cx="4492647" cy="2588700"/>
          </a:xfrm>
          <a:prstGeom prst="rect">
            <a:avLst/>
          </a:prstGeom>
        </p:spPr>
      </p:pic>
      <p:pic>
        <p:nvPicPr>
          <p:cNvPr id="13" name="Picture 12"/>
          <p:cNvPicPr>
            <a:picLocks noChangeAspect="1"/>
          </p:cNvPicPr>
          <p:nvPr/>
        </p:nvPicPr>
        <p:blipFill>
          <a:blip r:embed="rId7"/>
          <a:stretch>
            <a:fillRect/>
          </a:stretch>
        </p:blipFill>
        <p:spPr>
          <a:xfrm>
            <a:off x="5222668" y="3438568"/>
            <a:ext cx="6708351" cy="2190482"/>
          </a:xfrm>
          <a:prstGeom prst="rect">
            <a:avLst/>
          </a:prstGeom>
        </p:spPr>
      </p:pic>
    </p:spTree>
    <p:extLst>
      <p:ext uri="{BB962C8B-B14F-4D97-AF65-F5344CB8AC3E}">
        <p14:creationId xmlns:p14="http://schemas.microsoft.com/office/powerpoint/2010/main" val="382618235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spTree>
    <p:extLst>
      <p:ext uri="{BB962C8B-B14F-4D97-AF65-F5344CB8AC3E}">
        <p14:creationId xmlns:p14="http://schemas.microsoft.com/office/powerpoint/2010/main" val="11345630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6556</TotalTime>
  <Words>1133</Words>
  <Application>Microsoft Office PowerPoint</Application>
  <PresentationFormat>Widescreen</PresentationFormat>
  <Paragraphs>287</Paragraphs>
  <Slides>24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24</vt:i4>
      </vt:variant>
    </vt:vector>
  </HeadingPairs>
  <TitlesOfParts>
    <vt:vector size="32" baseType="lpstr">
      <vt:lpstr>Arial</vt:lpstr>
      <vt:lpstr>Calibri</vt:lpstr>
      <vt:lpstr>Calibri Light</vt:lpstr>
      <vt:lpstr>Tajawal</vt:lpstr>
      <vt:lpstr>Tajawal Medium</vt:lpstr>
      <vt:lpstr>Times New Roman</vt:lpstr>
      <vt:lpstr>Wingdings</vt:lpstr>
      <vt:lpstr>Office Theme</vt:lpstr>
      <vt:lpstr>PowerPoint Presentation</vt:lpstr>
      <vt:lpstr>   </vt:lpstr>
      <vt:lpstr>   </vt:lpstr>
      <vt:lpstr>   </vt:lpstr>
      <vt:lpstr>   </vt:lpstr>
      <vt:lpstr>   </vt:lpstr>
      <vt:lpstr>   </vt:lpstr>
      <vt:lpstr>   </vt:lpstr>
      <vt:lpstr>   </vt:lpstr>
      <vt:lpstr>   </vt:lpstr>
      <vt:lpstr>   </vt:lpstr>
      <vt:lpstr>   </vt:lpstr>
      <vt:lpstr>   </vt:lpstr>
      <vt:lpstr>   </vt:lpstr>
      <vt:lpstr>     2.Multicast address The multicast address specifies a set of interfaces, possibly at multiple locations. The prefix used for a multicast address is ff. If a packet is sent to a multicast address, one copy of the packet is delivered to each member of the group.                        FF00:: /8                  1111 1111 3. Link-local address Link-local addresses are designed for use on a single local link (local network). Link-local addresses are automatically configured on all interfaces. The prefix used for a link-local address is FE80::/10. Routers do not forward packets with a destination or source address containing a link-local address.    </vt:lpstr>
      <vt:lpstr>   </vt:lpstr>
      <vt:lpstr>        00  31 :  A1FF :    FE 31 :  4D AF                7 ‘th bit from the left must be 1      0000        00 0  0                         1                                            0 2 1 3 :A1FF :    FE 31 :  4D AF    J</vt:lpstr>
      <vt:lpstr>   </vt:lpstr>
      <vt:lpstr>   </vt:lpstr>
      <vt:lpstr>   </vt:lpstr>
      <vt:lpstr>   </vt:lpstr>
      <vt:lpstr>   </vt:lpstr>
      <vt:lpstr>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BLUE</cp:lastModifiedBy>
  <cp:revision>334</cp:revision>
  <dcterms:created xsi:type="dcterms:W3CDTF">2021-08-03T13:03:26Z</dcterms:created>
  <dcterms:modified xsi:type="dcterms:W3CDTF">2022-06-03T14:04:27Z</dcterms:modified>
</cp:coreProperties>
</file>