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303" r:id="rId5"/>
    <p:sldId id="529" r:id="rId6"/>
    <p:sldId id="537" r:id="rId7"/>
    <p:sldId id="484" r:id="rId8"/>
    <p:sldId id="531" r:id="rId9"/>
    <p:sldId id="489" r:id="rId10"/>
    <p:sldId id="488" r:id="rId11"/>
    <p:sldId id="534" r:id="rId12"/>
    <p:sldId id="539" r:id="rId13"/>
    <p:sldId id="491" r:id="rId14"/>
    <p:sldId id="483" r:id="rId15"/>
    <p:sldId id="538" r:id="rId16"/>
    <p:sldId id="528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9"/>
            <p14:sldId id="537"/>
            <p14:sldId id="484"/>
            <p14:sldId id="531"/>
            <p14:sldId id="489"/>
            <p14:sldId id="488"/>
            <p14:sldId id="534"/>
            <p14:sldId id="539"/>
            <p14:sldId id="491"/>
            <p14:sldId id="483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7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Badur elgasim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271884" y="3468914"/>
            <a:ext cx="68779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PMG663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Risk and Supply Chain Risk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27670" y="4646291"/>
            <a:ext cx="38338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r>
              <a:rPr lang="ar-SA" sz="28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605635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>
                <a:solidFill>
                  <a:schemeClr val="tx1"/>
                </a:solidFill>
              </a:rPr>
              <a:t> Risk Management: A Comprehensive Review ..</a:t>
            </a:r>
          </a:p>
          <a:p>
            <a:pPr algn="ctr"/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Modeling Risk Emergence and propagation in Buyer-Supplier-Customer Relationships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Cost-Effectiveness and Manageability Based Prioritization of Supply chain Risk Mitigation Strategies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Managing Reputational Risks in Supply Chains..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5170" y="150854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>
                <a:solidFill>
                  <a:schemeClr val="tx1"/>
                </a:solidFill>
              </a:rPr>
              <a:t>Managing IT and Cyber Risks in Supply Chains.</a:t>
            </a:r>
          </a:p>
          <a:p>
            <a:endParaRPr lang="en-US" b="1" dirty="0">
              <a:solidFill>
                <a:schemeClr val="tx1"/>
              </a:solidFill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1960" y="2270760"/>
            <a:ext cx="6979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Developing Supply Chain Risk Mitigation Strategies ...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9319" y="3202402"/>
            <a:ext cx="7408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Supply Chain Vulnerability and Disruptions Management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328" y="4161003"/>
            <a:ext cx="99288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Design and Evaluation of Global Supply Chain Considering Disruption Risk ....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319" y="5019979"/>
            <a:ext cx="6258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Strategic Sourcing Under Supply Disruption Risk</a:t>
            </a:r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>
                <a:solidFill>
                  <a:schemeClr val="tx1"/>
                </a:solidFill>
              </a:rPr>
              <a:t>Supply Chain Resiliency: A Review 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2880" y="2840366"/>
            <a:ext cx="8140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The Role of Resiliency in Managing Supply Chains Disruptions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995" y="3613978"/>
            <a:ext cx="9895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 Designing Resilience into Service Supply Chains: A Conceptual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" y="4387590"/>
            <a:ext cx="11728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Cultivating Supply Chain Agility: Managerial Actions Derived from Established Antecedents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" y="5429852"/>
            <a:ext cx="7173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Critical Infrastructure Disruption and Supply Chain Risk</a:t>
            </a:r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الاوقات المعلنة للمحاضرات وحلقات النقاش هي بتوقيت مكة 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/>
              <a:t> --حلقات النقاش و هي حلقات أسبوعية اختيارية للطالب وغرضها مناقشة ما تم طرحه في المحاضرة المسجلة لهذا االاسبوع</a:t>
            </a:r>
            <a:r>
              <a:rPr lang="ar-SA" sz="3200" dirty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>
              <a:cs typeface="+mj-cs"/>
            </a:endParaRPr>
          </a:p>
          <a:p>
            <a:pPr algn="r" rtl="1"/>
            <a:r>
              <a:rPr lang="ar-SA" sz="3200" b="1" dirty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>
                <a:cs typeface="+mj-cs"/>
              </a:rPr>
              <a:t>يوم الاربعاء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>
                <a:cs typeface="+mj-cs"/>
              </a:rPr>
              <a:t>من الساعة 08:30 الي </a:t>
            </a:r>
            <a:r>
              <a:rPr lang="en-US" sz="3200" b="1" dirty="0">
                <a:cs typeface="+mj-cs"/>
              </a:rPr>
              <a:t>09:30</a:t>
            </a:r>
            <a:r>
              <a:rPr lang="ar-SA" sz="3200" b="1" dirty="0">
                <a:cs typeface="+mj-cs"/>
              </a:rPr>
              <a:t> 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الاساسية في المحاضرات هي اللغة الانجليزية</a:t>
            </a:r>
            <a:endParaRPr lang="en-US" sz="3600" b="1" dirty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>
                <a:cs typeface="+mj-cs"/>
              </a:rPr>
              <a:t>الاختبارات باللغة الانجليزية مع وجود ترجمة للسؤال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82301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الاختبار 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</a:p>
          <a:p>
            <a:pPr algn="just" rtl="1"/>
            <a:r>
              <a:rPr lang="ar-SA" sz="2800" b="1" dirty="0">
                <a:cs typeface="+mj-cs"/>
              </a:rPr>
              <a:t>-- أسئلة الاختبار القصير ر</a:t>
            </a:r>
            <a:r>
              <a:rPr lang="en-US" sz="2800" b="1" dirty="0">
                <a:cs typeface="+mj-cs"/>
              </a:rPr>
              <a:t>false &amp; true / Matching/ MCQ / </a:t>
            </a:r>
            <a:r>
              <a:rPr lang="ar-SA" sz="2800" b="1" dirty="0">
                <a:cs typeface="+mj-cs"/>
              </a:rPr>
              <a:t>أسئلة صوتية </a:t>
            </a:r>
            <a:endParaRPr lang="en-US" sz="2800" b="1" dirty="0">
              <a:cs typeface="+mj-cs"/>
            </a:endParaRPr>
          </a:p>
          <a:p>
            <a:pPr algn="just" rtl="1"/>
            <a:r>
              <a:rPr lang="ar-SA" sz="2800" b="1" dirty="0">
                <a:cs typeface="+mj-cs"/>
              </a:rPr>
              <a:t>-- تعد</a:t>
            </a:r>
            <a:r>
              <a:rPr lang="en-US" sz="2800" b="1" dirty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الاجابة علي الاختبار القصير بمثابة الحضور للطالب.</a:t>
            </a:r>
          </a:p>
          <a:p>
            <a:pPr algn="just" rtl="1"/>
            <a:r>
              <a:rPr lang="ar-SA" sz="2800" b="1" dirty="0">
                <a:cs typeface="+mj-cs"/>
              </a:rPr>
              <a:t> -- الاختبار القصير من ٨ اسئلة. -- فترة السماحية للاختبار القصير ٢٤ دقيقة. </a:t>
            </a:r>
          </a:p>
          <a:p>
            <a:pPr algn="just" rtl="1"/>
            <a:r>
              <a:rPr lang="ar-SA" sz="2800" b="1" dirty="0">
                <a:cs typeface="+mj-cs"/>
              </a:rPr>
              <a:t>--كلمة المرورثابتة </a:t>
            </a:r>
            <a:r>
              <a:rPr lang="ar-SA" sz="2800" b="1">
                <a:cs typeface="+mj-cs"/>
              </a:rPr>
              <a:t>لكل الاختبارات </a:t>
            </a:r>
            <a:r>
              <a:rPr lang="ar-SA" sz="2800" b="1" dirty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5119" y="2052935"/>
            <a:ext cx="88328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–</a:t>
            </a:r>
            <a:endParaRPr lang="ar-SA" sz="3200" b="1" dirty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en-US" sz="3200" b="1" dirty="0">
                <a:cs typeface="+mj-cs"/>
              </a:rPr>
              <a:t> </a:t>
            </a:r>
            <a:r>
              <a:rPr lang="ar-SA" sz="3200" b="1" dirty="0">
                <a:cs typeface="+mj-cs"/>
              </a:rPr>
              <a:t>الاختبار النهائي سيكون من خلال المنصة التعلمية </a:t>
            </a:r>
            <a:r>
              <a:rPr lang="en-US" sz="3200" b="1" dirty="0">
                <a:cs typeface="+mj-cs"/>
              </a:rPr>
              <a:t>Moodle – </a:t>
            </a:r>
            <a:endParaRPr lang="ar-SA" sz="3200" b="1" dirty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/ MCQ / </a:t>
            </a:r>
            <a:r>
              <a:rPr lang="ar-SA" sz="3200" b="1" dirty="0">
                <a:cs typeface="+mj-cs"/>
              </a:rPr>
              <a:t>أسئلة 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>
                <a:cs typeface="+mj-cs"/>
              </a:rPr>
              <a:t> --الاختبار 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05630" y="91092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Resources: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b="1" dirty="0"/>
          </a:p>
          <a:p>
            <a:pPr rtl="1"/>
            <a:r>
              <a:rPr lang="en-US" b="1" dirty="0"/>
              <a:t>Supply Chain Risk Management: Advanced Tools, Models, and Developments, </a:t>
            </a:r>
          </a:p>
          <a:p>
            <a:pPr rtl="1"/>
            <a:endParaRPr lang="en-US" b="1" dirty="0"/>
          </a:p>
          <a:p>
            <a:pPr rtl="1"/>
            <a:r>
              <a:rPr lang="en-US" b="1" dirty="0"/>
              <a:t>by </a:t>
            </a:r>
            <a:r>
              <a:rPr lang="en-US" b="1" dirty="0" err="1"/>
              <a:t>Yacob</a:t>
            </a:r>
            <a:r>
              <a:rPr lang="en-US" b="1" dirty="0"/>
              <a:t> </a:t>
            </a:r>
            <a:r>
              <a:rPr lang="en-US" b="1" dirty="0" err="1"/>
              <a:t>Khojasteh</a:t>
            </a:r>
            <a:r>
              <a:rPr lang="en-US" b="1" dirty="0"/>
              <a:t>.</a:t>
            </a: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BDF59B-FEB9-4424-A484-8C42CE5A5853}"/>
</file>

<file path=customXml/itemProps2.xml><?xml version="1.0" encoding="utf-8"?>
<ds:datastoreItem xmlns:ds="http://schemas.openxmlformats.org/officeDocument/2006/customXml" ds:itemID="{FF29792F-8884-422A-8444-8CF0E6E79FC3}">
  <ds:schemaRefs>
    <ds:schemaRef ds:uri="http://purl.org/dc/dcmitype/"/>
    <ds:schemaRef ds:uri="http://purl.org/dc/elements/1.1/"/>
    <ds:schemaRef ds:uri="d13aca44-ef33-4cf4-9980-7f0b00e6eeb9"/>
    <ds:schemaRef ds:uri="http://www.w3.org/XML/1998/namespace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8E312E7-E04A-4876-B098-4EE346168E5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1081</TotalTime>
  <Words>370</Words>
  <Application>Microsoft Office PowerPoint</Application>
  <PresentationFormat>Widescreen</PresentationFormat>
  <Paragraphs>87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71</cp:revision>
  <dcterms:created xsi:type="dcterms:W3CDTF">2023-04-29T09:08:23Z</dcterms:created>
  <dcterms:modified xsi:type="dcterms:W3CDTF">2025-05-27T19:25:09Z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