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558" r:id="rId6"/>
    <p:sldId id="590" r:id="rId7"/>
    <p:sldId id="483" r:id="rId8"/>
    <p:sldId id="482" r:id="rId9"/>
    <p:sldId id="587" r:id="rId10"/>
    <p:sldId id="588" r:id="rId11"/>
    <p:sldId id="591" r:id="rId12"/>
    <p:sldId id="592" r:id="rId13"/>
    <p:sldId id="595" r:id="rId14"/>
    <p:sldId id="599" r:id="rId15"/>
    <p:sldId id="594" r:id="rId16"/>
    <p:sldId id="600" r:id="rId17"/>
    <p:sldId id="636" r:id="rId18"/>
    <p:sldId id="637" r:id="rId19"/>
    <p:sldId id="593" r:id="rId20"/>
    <p:sldId id="601" r:id="rId21"/>
    <p:sldId id="639" r:id="rId22"/>
    <p:sldId id="640" r:id="rId23"/>
    <p:sldId id="644" r:id="rId24"/>
    <p:sldId id="645" r:id="rId25"/>
    <p:sldId id="642" r:id="rId26"/>
    <p:sldId id="641" r:id="rId27"/>
    <p:sldId id="643" r:id="rId28"/>
    <p:sldId id="638" r:id="rId29"/>
    <p:sldId id="633" r:id="rId30"/>
    <p:sldId id="646" r:id="rId31"/>
    <p:sldId id="634" r:id="rId32"/>
    <p:sldId id="635" r:id="rId33"/>
    <p:sldId id="647" r:id="rId34"/>
    <p:sldId id="648" r:id="rId35"/>
    <p:sldId id="616" r:id="rId36"/>
    <p:sldId id="649" r:id="rId37"/>
    <p:sldId id="650" r:id="rId38"/>
    <p:sldId id="651" r:id="rId39"/>
    <p:sldId id="652" r:id="rId40"/>
    <p:sldId id="653" r:id="rId41"/>
    <p:sldId id="654" r:id="rId42"/>
    <p:sldId id="655" r:id="rId43"/>
    <p:sldId id="517" r:id="rId44"/>
    <p:sldId id="656" r:id="rId45"/>
    <p:sldId id="657" r:id="rId46"/>
    <p:sldId id="612" r:id="rId47"/>
    <p:sldId id="568" r:id="rId48"/>
    <p:sldId id="31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90"/>
            <p14:sldId id="483"/>
            <p14:sldId id="482"/>
            <p14:sldId id="587"/>
            <p14:sldId id="588"/>
            <p14:sldId id="591"/>
            <p14:sldId id="592"/>
            <p14:sldId id="595"/>
            <p14:sldId id="599"/>
            <p14:sldId id="594"/>
            <p14:sldId id="600"/>
            <p14:sldId id="636"/>
            <p14:sldId id="637"/>
            <p14:sldId id="593"/>
            <p14:sldId id="601"/>
            <p14:sldId id="639"/>
            <p14:sldId id="640"/>
            <p14:sldId id="644"/>
            <p14:sldId id="645"/>
            <p14:sldId id="642"/>
            <p14:sldId id="641"/>
            <p14:sldId id="643"/>
            <p14:sldId id="638"/>
            <p14:sldId id="633"/>
            <p14:sldId id="646"/>
            <p14:sldId id="634"/>
            <p14:sldId id="635"/>
            <p14:sldId id="647"/>
            <p14:sldId id="648"/>
            <p14:sldId id="616"/>
            <p14:sldId id="649"/>
            <p14:sldId id="650"/>
            <p14:sldId id="651"/>
            <p14:sldId id="652"/>
            <p14:sldId id="653"/>
            <p14:sldId id="654"/>
            <p14:sldId id="655"/>
            <p14:sldId id="517"/>
            <p14:sldId id="656"/>
            <p14:sldId id="657"/>
            <p14:sldId id="612"/>
            <p14:sldId id="56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852F4A"/>
    <a:srgbClr val="000000"/>
    <a:srgbClr val="203E5F"/>
    <a:srgbClr val="00AEEF"/>
    <a:srgbClr val="2D3956"/>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2" autoAdjust="0"/>
    <p:restoredTop sz="95033" autoAdjust="0"/>
  </p:normalViewPr>
  <p:slideViewPr>
    <p:cSldViewPr snapToGrid="0">
      <p:cViewPr varScale="1">
        <p:scale>
          <a:sx n="79" d="100"/>
          <a:sy n="79" d="100"/>
        </p:scale>
        <p:origin x="773" y="43"/>
      </p:cViewPr>
      <p:guideLst>
        <p:guide orient="horz" pos="2160"/>
        <p:guide pos="3840"/>
      </p:guideLst>
    </p:cSldViewPr>
  </p:slideViewPr>
  <p:notesTextViewPr>
    <p:cViewPr>
      <p:scale>
        <a:sx n="1" d="1"/>
        <a:sy n="1" d="1"/>
      </p:scale>
      <p:origin x="0" y="0"/>
    </p:cViewPr>
  </p:notesTextViewPr>
  <p:sorterViewPr>
    <p:cViewPr>
      <p:scale>
        <a:sx n="100" d="100"/>
        <a:sy n="100" d="100"/>
      </p:scale>
      <p:origin x="0" y="-1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660237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7943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711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en.wikipedia.org/wiki/Frederick_Winslow_Taylor" TargetMode="Externa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hyperlink" Target="https://www.decadirect.org/articles/establishing-your-target-market" TargetMode="External"/><Relationship Id="rId2" Type="http://schemas.openxmlformats.org/officeDocument/2006/relationships/image" Target="../media/image26.emf"/><Relationship Id="rId1" Type="http://schemas.openxmlformats.org/officeDocument/2006/relationships/slideLayout" Target="../slideLayouts/slideLayout14.xml"/><Relationship Id="rId6" Type="http://schemas.openxmlformats.org/officeDocument/2006/relationships/image" Target="../media/image2.png"/><Relationship Id="rId5" Type="http://schemas.openxmlformats.org/officeDocument/2006/relationships/hyperlink" Target="https://www.thebalancemoney.com/what-is-competitive-advantage-3-strategies-that-work-3305828" TargetMode="External"/><Relationship Id="rId4" Type="http://schemas.openxmlformats.org/officeDocument/2006/relationships/hyperlink" Target="https://airfocus.com/glossary/what-is-strategic-marketing-management/" TargetMode="Externa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2.xml"/><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869678" y="-220337"/>
            <a:ext cx="7154794" cy="703426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848" y="196928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2060"/>
                </a:solidFill>
                <a:latin typeface="Times New Roman" panose="02020603050405020304" pitchFamily="18" charset="0"/>
                <a:cs typeface="Times New Roman" panose="02020603050405020304" pitchFamily="18" charset="0"/>
              </a:rPr>
              <a:t>Marketing Management</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2701402" y="3068637"/>
            <a:ext cx="1380507" cy="400110"/>
          </a:xfrm>
          <a:prstGeom prst="rect">
            <a:avLst/>
          </a:prstGeom>
          <a:noFill/>
        </p:spPr>
        <p:txBody>
          <a:bodyPr wrap="none" rtlCol="0">
            <a:spAutoFit/>
          </a:bodyPr>
          <a:lstStyle/>
          <a:p>
            <a:pPr algn="ct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5560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cs typeface="Alexandria" charset="0"/>
              </a:rPr>
              <a:t>Lecture -3 - </a:t>
            </a:r>
            <a:r>
              <a:rPr lang="en-US" altLang="ar-SA" sz="2400" b="1" dirty="0">
                <a:solidFill>
                  <a:schemeClr val="bg1"/>
                </a:solidFill>
                <a:latin typeface="Times New Roman" panose="02020603050405020304" pitchFamily="18" charset="0"/>
              </a:rPr>
              <a:t>Marketing strategy</a:t>
            </a:r>
            <a:r>
              <a:rPr lang="en-US" altLang="ar-SA" sz="2400" b="1" dirty="0">
                <a:solidFill>
                  <a:srgbClr val="FF0000"/>
                </a:solidFill>
                <a:latin typeface="Times New Roman" panose="02020603050405020304" pitchFamily="18" charset="0"/>
              </a:rPr>
              <a:t> </a:t>
            </a:r>
            <a:r>
              <a:rPr lang="en-US" sz="2400" b="1" dirty="0">
                <a:solidFill>
                  <a:schemeClr val="bg1"/>
                </a:solidFill>
                <a:cs typeface="Alexandria" charset="0"/>
              </a:rPr>
              <a:t> </a:t>
            </a:r>
          </a:p>
        </p:txBody>
      </p:sp>
      <p:sp>
        <p:nvSpPr>
          <p:cNvPr id="11" name="Oval 10">
            <a:extLst>
              <a:ext uri="{FF2B5EF4-FFF2-40B4-BE49-F238E27FC236}">
                <a16:creationId xmlns:a16="http://schemas.microsoft.com/office/drawing/2014/main" id="{46F3C90B-EB3F-EA91-08C5-03400C278827}"/>
              </a:ext>
            </a:extLst>
          </p:cNvPr>
          <p:cNvSpPr/>
          <p:nvPr/>
        </p:nvSpPr>
        <p:spPr>
          <a:xfrm>
            <a:off x="7313693" y="125694"/>
            <a:ext cx="6266764" cy="6342205"/>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025940B-BEFB-44C2-A8C3-0199AA89C7A3}"/>
              </a:ext>
            </a:extLst>
          </p:cNvPr>
          <p:cNvSpPr txBox="1"/>
          <p:nvPr/>
        </p:nvSpPr>
        <p:spPr>
          <a:xfrm>
            <a:off x="1101686" y="3966510"/>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92442"/>
    </mc:Choice>
    <mc:Fallback xmlns="">
      <p:transition spd="slow" advTm="392442"/>
    </mc:Fallback>
  </mc:AlternateContent>
  <p:extLst>
    <p:ext uri="{3A86A75C-4F4B-4683-9AE1-C65F6400EC91}">
      <p14:laserTraceLst xmlns:p14="http://schemas.microsoft.com/office/powerpoint/2010/main">
        <p14:tracePtLst>
          <p14:tracePt t="270403" x="8096250" y="4827588"/>
          <p14:tracePt t="270412" x="8156575" y="4860925"/>
          <p14:tracePt t="270418" x="8189913" y="4878388"/>
          <p14:tracePt t="270431" x="8250238" y="4911725"/>
          <p14:tracePt t="270447" x="8318500" y="4946650"/>
          <p14:tracePt t="270463" x="8402638" y="4987925"/>
          <p14:tracePt t="270480" x="8504238" y="5005388"/>
          <p14:tracePt t="270499" x="8632825" y="5005388"/>
          <p14:tracePt t="270501" x="8648700" y="5005388"/>
          <p14:tracePt t="270513" x="8724900" y="5005388"/>
          <p14:tracePt t="270530" x="8828088" y="4979988"/>
          <p14:tracePt t="270533" x="8853488" y="4972050"/>
          <p14:tracePt t="270547" x="8947150" y="4946650"/>
          <p14:tracePt t="270549" x="8963025" y="4937125"/>
          <p14:tracePt t="270564" x="9074150" y="4886325"/>
          <p14:tracePt t="270580" x="9132888" y="4835525"/>
          <p14:tracePt t="270597" x="9175750" y="4802188"/>
          <p14:tracePt t="270613" x="9183688" y="4802188"/>
          <p14:tracePt t="270642" x="9193213" y="4792663"/>
          <p14:tracePt t="270817" x="9193213" y="4802188"/>
          <p14:tracePt t="270829" x="9158288" y="4835525"/>
          <p14:tracePt t="270838" x="9124950" y="4868863"/>
          <p14:tracePt t="270843" x="9091613" y="4894263"/>
          <p14:tracePt t="270847" x="9074150" y="4919663"/>
          <p14:tracePt t="270863" x="9005888" y="4987925"/>
          <p14:tracePt t="270880" x="8947150" y="5064125"/>
          <p14:tracePt t="270883" x="8929688" y="5081588"/>
          <p14:tracePt t="270896" x="8894763" y="5124450"/>
          <p14:tracePt t="270899" x="8886825" y="5141913"/>
          <p14:tracePt t="270913" x="8869363" y="5167313"/>
          <p14:tracePt t="270930" x="8861425" y="5183188"/>
          <p14:tracePt t="271536" x="8853488" y="5200650"/>
          <p14:tracePt t="271542" x="8843963" y="5218113"/>
          <p14:tracePt t="271551" x="8810625" y="5251450"/>
          <p14:tracePt t="271558" x="8777288" y="5276850"/>
          <p14:tracePt t="271561" x="8750300" y="5302250"/>
          <p14:tracePt t="271563" x="8724900" y="5327650"/>
          <p14:tracePt t="271567" x="8699500" y="5353050"/>
          <p14:tracePt t="271580" x="8632825" y="5438775"/>
          <p14:tracePt t="271583" x="8597900" y="5464175"/>
          <p14:tracePt t="271596" x="8496300" y="5557838"/>
          <p14:tracePt t="271599" x="8453438" y="5583238"/>
          <p14:tracePt t="271614" x="8283575" y="5702300"/>
          <p14:tracePt t="271630" x="8080375" y="5854700"/>
          <p14:tracePt t="271646" x="7842250" y="5973763"/>
          <p14:tracePt t="271663" x="7545388" y="6084888"/>
          <p14:tracePt t="271680" x="7239000" y="6211888"/>
          <p14:tracePt t="271696" x="6992938" y="6272213"/>
          <p14:tracePt t="271713" x="6780213" y="6330950"/>
          <p14:tracePt t="271730" x="6600825" y="6373813"/>
          <p14:tracePt t="271733" x="6575425" y="6381750"/>
          <p14:tracePt t="271746" x="6473825" y="6399213"/>
          <p14:tracePt t="271749" x="6423025" y="6416675"/>
          <p14:tracePt t="271763" x="6286500" y="6450013"/>
          <p14:tracePt t="271765" x="6227763" y="6467475"/>
          <p14:tracePt t="271779" x="5989638" y="6483350"/>
          <p14:tracePt t="271796" x="5802313" y="6492875"/>
          <p14:tracePt t="271799" x="5768975" y="6492875"/>
          <p14:tracePt t="271818" x="5667375" y="6492875"/>
          <p14:tracePt t="271822" x="5657850" y="6492875"/>
          <p14:tracePt t="271833" x="5624513" y="6492875"/>
          <p14:tracePt t="271849" x="5607050" y="6492875"/>
          <p14:tracePt t="271863" x="5599113" y="6492875"/>
          <p14:tracePt t="271867" x="5591175" y="6492875"/>
          <p14:tracePt t="271880" x="5548313" y="6475413"/>
          <p14:tracePt t="271896" x="5497513" y="6467475"/>
          <p14:tracePt t="271898" x="5480050" y="6467475"/>
          <p14:tracePt t="271912" x="5335588" y="6467475"/>
          <p14:tracePt t="271930" x="5106988" y="6467475"/>
          <p14:tracePt t="271933" x="5054600" y="6467475"/>
          <p14:tracePt t="271946" x="4876800" y="6467475"/>
          <p14:tracePt t="271948" x="4818063" y="6467475"/>
          <p14:tracePt t="271963" x="4699000" y="6450013"/>
          <p14:tracePt t="271965" x="4664075" y="6442075"/>
          <p14:tracePt t="271985" x="4529138" y="6416675"/>
          <p14:tracePt t="271991" x="4503738" y="6407150"/>
          <p14:tracePt t="271993" x="4486275" y="6407150"/>
          <p14:tracePt t="271999" x="4476750" y="6407150"/>
          <p14:tracePt t="272013" x="4435475" y="6399213"/>
          <p14:tracePt t="272016" x="4425950" y="6399213"/>
          <p14:tracePt t="272031" x="4332288" y="6399213"/>
          <p14:tracePt t="272047" x="4256088" y="6391275"/>
          <p14:tracePt t="272063" x="4179888" y="6365875"/>
          <p14:tracePt t="272080" x="4103688" y="6348413"/>
          <p14:tracePt t="272083" x="4078288" y="6338888"/>
          <p14:tracePt t="272085" x="4070350" y="6338888"/>
          <p14:tracePt t="272095" x="3992563" y="6323013"/>
          <p14:tracePt t="272112" x="3883025" y="6323013"/>
          <p14:tracePt t="272130" x="3687763" y="6323013"/>
          <p14:tracePt t="272133" x="3627438" y="6323013"/>
          <p14:tracePt t="272146" x="3467100" y="6323013"/>
          <p14:tracePt t="272149" x="3406775" y="6323013"/>
          <p14:tracePt t="272162" x="3254375" y="6323013"/>
          <p14:tracePt t="272165" x="3194050" y="6323013"/>
          <p14:tracePt t="272181" x="3024188" y="6338888"/>
          <p14:tracePt t="272196" x="2905125" y="6365875"/>
          <p14:tracePt t="272199" x="2879725" y="6365875"/>
          <p14:tracePt t="272212" x="2811463" y="6373813"/>
          <p14:tracePt t="272216" x="2795588" y="6373813"/>
          <p14:tracePt t="272230" x="2752725" y="6373813"/>
          <p14:tracePt t="272246" x="2727325" y="6373813"/>
          <p14:tracePt t="272247" x="2719388" y="6373813"/>
          <p14:tracePt t="272263" x="2709863" y="6373813"/>
          <p14:tracePt t="272279" x="2693988" y="6373813"/>
          <p14:tracePt t="272296" x="2684463" y="6373813"/>
          <p14:tracePt t="272313" x="2668588" y="6365875"/>
          <p14:tracePt t="272330" x="2659063" y="6356350"/>
          <p14:tracePt t="272353" x="2651125" y="6356350"/>
          <p14:tracePt t="272365" x="2641600" y="6356350"/>
          <p14:tracePt t="272380" x="2633663" y="6356350"/>
          <p14:tracePt t="272397" x="2616200" y="6356350"/>
          <p14:tracePt t="272414" x="2608263" y="6356350"/>
          <p14:tracePt t="272430" x="2590800" y="6356350"/>
          <p14:tracePt t="272447" x="2582863" y="6356350"/>
          <p14:tracePt t="272464" x="2574925" y="6356350"/>
          <p14:tracePt t="272481" x="2549525" y="6365875"/>
          <p14:tracePt t="272497" x="2524125" y="6373813"/>
          <p14:tracePt t="272522" x="2524125" y="6391275"/>
          <p14:tracePt t="272542" x="2524125" y="6399213"/>
          <p14:tracePt t="272559" x="2524125" y="6407150"/>
          <p14:tracePt t="272571" x="2524125" y="6416675"/>
          <p14:tracePt t="272581" x="2524125" y="6424613"/>
          <p14:tracePt t="272586" x="2524125" y="6432550"/>
          <p14:tracePt t="272596" x="2524125" y="6450013"/>
          <p14:tracePt t="272613" x="2524125" y="6467475"/>
          <p14:tracePt t="272616" x="2524125" y="6475413"/>
          <p14:tracePt t="272631" x="2540000" y="6483350"/>
          <p14:tracePt t="272634" x="2557463" y="6483350"/>
          <p14:tracePt t="272646" x="2582863" y="6483350"/>
          <p14:tracePt t="272663" x="2641600" y="6500813"/>
          <p14:tracePt t="272679" x="2744788" y="6518275"/>
          <p14:tracePt t="272696" x="2922588" y="6561138"/>
          <p14:tracePt t="272712" x="3049588" y="6594475"/>
          <p14:tracePt t="272729" x="3160713" y="6627813"/>
          <p14:tracePt t="272746" x="3244850" y="6645275"/>
          <p14:tracePt t="272749" x="3270250" y="6654800"/>
          <p14:tracePt t="272763" x="3322638" y="6662738"/>
          <p14:tracePt t="272765" x="3330575" y="6662738"/>
          <p14:tracePt t="272779" x="3373438" y="6662738"/>
          <p14:tracePt t="272796" x="3406775" y="6662738"/>
          <p14:tracePt t="272812" x="3432175" y="6662738"/>
          <p14:tracePt t="272830" x="3467100" y="6662738"/>
          <p14:tracePt t="272846" x="3517900" y="6645275"/>
          <p14:tracePt t="272862" x="3551238" y="6637338"/>
          <p14:tracePt t="272879" x="3627438" y="6627813"/>
          <p14:tracePt t="272896" x="3756025" y="6627813"/>
          <p14:tracePt t="272900" x="3814763" y="6627813"/>
          <p14:tracePt t="272912" x="3890963" y="6627813"/>
          <p14:tracePt t="272929" x="3984625" y="6627813"/>
          <p14:tracePt t="272946" x="4027488" y="6627813"/>
          <p14:tracePt t="272963" x="4070350" y="6627813"/>
          <p14:tracePt t="272966" x="4086225" y="6627813"/>
          <p14:tracePt t="272969" x="4095750" y="6619875"/>
          <p14:tracePt t="272979" x="4111625" y="6611938"/>
          <p14:tracePt t="272996" x="4146550" y="6594475"/>
          <p14:tracePt t="273012" x="4171950" y="6577013"/>
          <p14:tracePt t="273030" x="4214813" y="6551613"/>
          <p14:tracePt t="273046" x="4240213" y="6543675"/>
          <p14:tracePt t="273063" x="4281488" y="6518275"/>
          <p14:tracePt t="273068" x="4291013" y="6518275"/>
          <p14:tracePt t="273080" x="4324350" y="6510338"/>
          <p14:tracePt t="273084" x="4332288" y="6510338"/>
          <p14:tracePt t="273086" x="4332288" y="6500813"/>
          <p14:tracePt t="273095" x="4359275" y="6492875"/>
          <p14:tracePt t="273112" x="4392613" y="6483350"/>
          <p14:tracePt t="273128" x="4425950" y="6467475"/>
          <p14:tracePt t="273145" x="4451350" y="6442075"/>
          <p14:tracePt t="273162" x="4476750" y="6424613"/>
          <p14:tracePt t="273181" x="4503738" y="6416675"/>
          <p14:tracePt t="273197" x="4529138" y="6391275"/>
          <p14:tracePt t="273212" x="4562475" y="6356350"/>
          <p14:tracePt t="273232" x="4595813" y="6323013"/>
          <p14:tracePt t="273235" x="4605338" y="6313488"/>
          <p14:tracePt t="273238" x="4605338" y="6305550"/>
          <p14:tracePt t="273245" x="4621213" y="6288088"/>
          <p14:tracePt t="273262" x="4646613" y="6246813"/>
          <p14:tracePt t="273278" x="4664075" y="6211888"/>
          <p14:tracePt t="273295" x="4681538" y="6178550"/>
          <p14:tracePt t="273312" x="4714875" y="6118225"/>
          <p14:tracePt t="273328" x="4732338" y="6076950"/>
          <p14:tracePt t="273346" x="4732338" y="6059488"/>
          <p14:tracePt t="273349" x="4732338" y="6049963"/>
          <p14:tracePt t="273362" x="4732338" y="6024563"/>
          <p14:tracePt t="273378" x="4749800" y="5991225"/>
          <p14:tracePt t="273396" x="4757738" y="5965825"/>
          <p14:tracePt t="273412" x="4757738" y="5940425"/>
          <p14:tracePt t="273415" x="4757738" y="5932488"/>
          <p14:tracePt t="273431" x="4765675" y="5905500"/>
          <p14:tracePt t="273445" x="4765675" y="5889625"/>
          <p14:tracePt t="273462" x="4765675" y="5854700"/>
          <p14:tracePt t="273479" x="4765675" y="5829300"/>
          <p14:tracePt t="273496" x="4757738" y="5795963"/>
          <p14:tracePt t="273499" x="4757738" y="5788025"/>
          <p14:tracePt t="273513" x="4740275" y="5753100"/>
          <p14:tracePt t="273529" x="4724400" y="5735638"/>
          <p14:tracePt t="273545" x="4706938" y="5710238"/>
          <p14:tracePt t="273549" x="4699000" y="5702300"/>
          <p14:tracePt t="273562" x="4689475" y="5676900"/>
          <p14:tracePt t="273578" x="4673600" y="5651500"/>
          <p14:tracePt t="273596" x="4646613" y="5626100"/>
          <p14:tracePt t="273612" x="4613275" y="5608638"/>
          <p14:tracePt t="273628" x="4595813" y="5591175"/>
          <p14:tracePt t="273631" x="4587875" y="5591175"/>
          <p14:tracePt t="273645" x="4562475" y="5565775"/>
          <p14:tracePt t="273662" x="4519613" y="5565775"/>
          <p14:tracePt t="273678" x="4486275" y="5557838"/>
          <p14:tracePt t="273695" x="4460875" y="5549900"/>
          <p14:tracePt t="273712" x="4392613" y="5549900"/>
          <p14:tracePt t="273729" x="4359275" y="5532438"/>
          <p14:tracePt t="273745" x="4298950" y="5532438"/>
          <p14:tracePt t="273763" x="4273550" y="5532438"/>
          <p14:tracePt t="273766" x="4265613" y="5532438"/>
          <p14:tracePt t="273769" x="4256088" y="5532438"/>
          <p14:tracePt t="273778" x="4240213" y="5532438"/>
          <p14:tracePt t="273780" x="4230688" y="5532438"/>
          <p14:tracePt t="273799" x="4214813" y="5532438"/>
          <p14:tracePt t="273805" x="4205288" y="5532438"/>
          <p14:tracePt t="273813" x="4197350" y="5532438"/>
          <p14:tracePt t="273816" x="4187825" y="5532438"/>
          <p14:tracePt t="273828" x="4179888" y="5532438"/>
          <p14:tracePt t="273846" x="4162425" y="5524500"/>
          <p14:tracePt t="273862" x="4146550" y="5524500"/>
          <p14:tracePt t="273878" x="4121150" y="5524500"/>
          <p14:tracePt t="273897" x="4103688" y="5524500"/>
          <p14:tracePt t="273912" x="4078288" y="5524500"/>
          <p14:tracePt t="273916" x="4070350" y="5524500"/>
          <p14:tracePt t="273929" x="4052888" y="5524500"/>
          <p14:tracePt t="273945" x="4027488" y="5524500"/>
          <p14:tracePt t="273962" x="3992563" y="5524500"/>
          <p14:tracePt t="273981" x="3959225" y="5524500"/>
          <p14:tracePt t="273996" x="3941763" y="5524500"/>
          <p14:tracePt t="274012" x="3916363" y="5524500"/>
          <p14:tracePt t="274029" x="3883025" y="5524500"/>
          <p14:tracePt t="274032" x="3865563" y="5524500"/>
          <p14:tracePt t="274046" x="3832225" y="5540375"/>
          <p14:tracePt t="274063" x="3789363" y="5540375"/>
          <p14:tracePt t="274079" x="3763963" y="5549900"/>
          <p14:tracePt t="274083" x="3756025" y="5549900"/>
          <p14:tracePt t="274096" x="3738563" y="5549900"/>
          <p14:tracePt t="274099" x="3729038" y="5557838"/>
          <p14:tracePt t="274115" x="3721100" y="5557838"/>
          <p14:tracePt t="274118" x="3695700" y="5575300"/>
          <p14:tracePt t="274128" x="3678238" y="5575300"/>
          <p14:tracePt t="274145" x="3662363" y="5591175"/>
          <p14:tracePt t="274161" x="3627438" y="5608638"/>
          <p14:tracePt t="274178" x="3611563" y="5616575"/>
          <p14:tracePt t="274181" x="3602038" y="5626100"/>
          <p14:tracePt t="274195" x="3602038" y="5634038"/>
          <p14:tracePt t="274213" x="3576638" y="5641975"/>
          <p14:tracePt t="274229" x="3559175" y="5651500"/>
          <p14:tracePt t="274231" x="3551238" y="5651500"/>
          <p14:tracePt t="274245" x="3525838" y="5668963"/>
          <p14:tracePt t="274263" x="3492500" y="5684838"/>
          <p14:tracePt t="274266" x="3492500" y="5694363"/>
          <p14:tracePt t="274278" x="3467100" y="5710238"/>
          <p14:tracePt t="274294" x="3441700" y="5719763"/>
          <p14:tracePt t="274311" x="3414713" y="5735638"/>
          <p14:tracePt t="274344" x="3398838" y="5745163"/>
          <p14:tracePt t="274352" x="3389313" y="5753100"/>
          <p14:tracePt t="274361" x="3381375" y="5761038"/>
          <p14:tracePt t="274378" x="3363913" y="5778500"/>
          <p14:tracePt t="274395" x="3355975" y="5788025"/>
          <p14:tracePt t="274397" x="3348038" y="5788025"/>
          <p14:tracePt t="274412" x="3338513" y="5795963"/>
          <p14:tracePt t="274429" x="3322638" y="5803900"/>
          <p14:tracePt t="274446" x="3305175" y="5821363"/>
          <p14:tracePt t="274464" x="3297238" y="5838825"/>
          <p14:tracePt t="274480" x="3279775" y="5854700"/>
          <p14:tracePt t="274485" x="3270250" y="5872163"/>
          <p14:tracePt t="274487" x="3270250" y="5880100"/>
          <p14:tracePt t="274499" x="3254375" y="5889625"/>
          <p14:tracePt t="274512" x="3244850" y="5905500"/>
          <p14:tracePt t="274516" x="3244850" y="5915025"/>
          <p14:tracePt t="274518" x="3236913" y="5922963"/>
          <p14:tracePt t="274528" x="3228975" y="5948363"/>
          <p14:tracePt t="274545" x="3228975" y="5965825"/>
          <p14:tracePt t="274561" x="3211513" y="5983288"/>
          <p14:tracePt t="274578" x="3211513" y="5999163"/>
          <p14:tracePt t="274581" x="3211513" y="6008688"/>
          <p14:tracePt t="274596" x="3211513" y="6024563"/>
          <p14:tracePt t="274613" x="3211513" y="6049963"/>
          <p14:tracePt t="274627" x="3211513" y="6084888"/>
          <p14:tracePt t="274644" x="3211513" y="6135688"/>
          <p14:tracePt t="274661" x="3211513" y="6161088"/>
          <p14:tracePt t="274678" x="3211513" y="6203950"/>
          <p14:tracePt t="274695" x="3219450" y="6229350"/>
          <p14:tracePt t="274712" x="3236913" y="6246813"/>
          <p14:tracePt t="274715" x="3236913" y="6262688"/>
          <p14:tracePt t="274718" x="3236913" y="6272213"/>
          <p14:tracePt t="274728" x="3254375" y="6305550"/>
          <p14:tracePt t="274744" x="3297238" y="6356350"/>
          <p14:tracePt t="274761" x="3348038" y="6432550"/>
          <p14:tracePt t="274778" x="3389313" y="6475413"/>
          <p14:tracePt t="274781" x="3398838" y="6492875"/>
          <p14:tracePt t="274795" x="3406775" y="6510338"/>
          <p14:tracePt t="274797" x="3414713" y="6518275"/>
          <p14:tracePt t="274799" x="3424238" y="6526213"/>
          <p14:tracePt t="274815" x="3432175" y="6526213"/>
          <p14:tracePt t="274847" x="3441700" y="6535738"/>
          <p14:tracePt t="274854" x="3449638" y="6535738"/>
          <p14:tracePt t="274862" x="3467100" y="6543675"/>
          <p14:tracePt t="274878" x="3492500" y="6543675"/>
          <p14:tracePt t="274895" x="3533775" y="6561138"/>
          <p14:tracePt t="274911" x="3568700" y="6561138"/>
          <p14:tracePt t="274927" x="3611563" y="6577013"/>
          <p14:tracePt t="274944" x="3662363" y="6594475"/>
          <p14:tracePt t="274961" x="3687763" y="6594475"/>
          <p14:tracePt t="274978" x="3756025" y="6594475"/>
          <p14:tracePt t="274981" x="3781425" y="6594475"/>
          <p14:tracePt t="274984" x="3797300" y="6594475"/>
          <p14:tracePt t="274994" x="3848100" y="6594475"/>
          <p14:tracePt t="275012" x="3992563" y="6594475"/>
          <p14:tracePt t="275029" x="4095750" y="6586538"/>
          <p14:tracePt t="275044" x="4179888" y="6569075"/>
          <p14:tracePt t="275047" x="4205288" y="6561138"/>
          <p14:tracePt t="275062" x="4248150" y="6551613"/>
          <p14:tracePt t="275079" x="4291013" y="6543675"/>
          <p14:tracePt t="275094" x="4306888" y="6535738"/>
          <p14:tracePt t="275111" x="4332288" y="6526213"/>
          <p14:tracePt t="275128" x="4349750" y="6526213"/>
          <p14:tracePt t="275145" x="4367213" y="6518275"/>
          <p14:tracePt t="275166" x="4375150" y="6518275"/>
          <p14:tracePt t="275186" x="4384675" y="6510338"/>
          <p14:tracePt t="275197" x="4400550" y="6500813"/>
          <p14:tracePt t="275211" x="4410075" y="6492875"/>
          <p14:tracePt t="275229" x="4425950" y="6475413"/>
          <p14:tracePt t="275244" x="4451350" y="6467475"/>
          <p14:tracePt t="275261" x="4468813" y="6442075"/>
          <p14:tracePt t="275279" x="4503738" y="6416675"/>
          <p14:tracePt t="275294" x="4529138" y="6391275"/>
          <p14:tracePt t="275311" x="4537075" y="6373813"/>
          <p14:tracePt t="275315" x="4545013" y="6356350"/>
          <p14:tracePt t="275328" x="4562475" y="6338888"/>
          <p14:tracePt t="275331" x="4562475" y="6330950"/>
          <p14:tracePt t="275334" x="4562475" y="6313488"/>
          <p14:tracePt t="275344" x="4579938" y="6288088"/>
          <p14:tracePt t="275360" x="4587875" y="6262688"/>
          <p14:tracePt t="275377" x="4605338" y="6229350"/>
          <p14:tracePt t="275394" x="4630738" y="6186488"/>
          <p14:tracePt t="275411" x="4638675" y="6153150"/>
          <p14:tracePt t="275414" x="4638675" y="6143625"/>
          <p14:tracePt t="275428" x="4638675" y="6118225"/>
          <p14:tracePt t="275444" x="4656138" y="6076950"/>
          <p14:tracePt t="275448" x="4656138" y="6067425"/>
          <p14:tracePt t="275450" x="4664075" y="6049963"/>
          <p14:tracePt t="275460" x="4664075" y="6034088"/>
          <p14:tracePt t="275462" x="4664075" y="6016625"/>
          <p14:tracePt t="275477" x="4673600" y="5973763"/>
          <p14:tracePt t="275479" x="4673600" y="5957888"/>
          <p14:tracePt t="275494" x="4673600" y="5922963"/>
          <p14:tracePt t="275510" x="4673600" y="5880100"/>
          <p14:tracePt t="275527" x="4673600" y="5821363"/>
          <p14:tracePt t="275544" x="4673600" y="5770563"/>
          <p14:tracePt t="275561" x="4664075" y="5745163"/>
          <p14:tracePt t="275577" x="4638675" y="5710238"/>
          <p14:tracePt t="275594" x="4630738" y="5684838"/>
          <p14:tracePt t="275610" x="4621213" y="5659438"/>
          <p14:tracePt t="275613" x="4613275" y="5651500"/>
          <p14:tracePt t="275629" x="4595813" y="5616575"/>
          <p14:tracePt t="275644" x="4579938" y="5600700"/>
          <p14:tracePt t="275648" x="4570413" y="5600700"/>
          <p14:tracePt t="275650" x="4562475" y="5600700"/>
          <p14:tracePt t="275667" x="4545013" y="5583238"/>
          <p14:tracePt t="275674" x="4537075" y="5575300"/>
          <p14:tracePt t="275677" x="4529138" y="5575300"/>
          <p14:tracePt t="275681" x="4519613" y="5565775"/>
          <p14:tracePt t="275686" x="4511675" y="5557838"/>
          <p14:tracePt t="275695" x="4486275" y="5557838"/>
          <p14:tracePt t="275711" x="4443413" y="5540375"/>
          <p14:tracePt t="275728" x="4400550" y="5507038"/>
          <p14:tracePt t="275731" x="4384675" y="5507038"/>
          <p14:tracePt t="275744" x="4332288" y="5497513"/>
          <p14:tracePt t="275761" x="4281488" y="5481638"/>
          <p14:tracePt t="275777" x="4240213" y="5464175"/>
          <p14:tracePt t="275794" x="4205288" y="5464175"/>
          <p14:tracePt t="275810" x="4171950" y="5464175"/>
          <p14:tracePt t="275827" x="4154488" y="5464175"/>
          <p14:tracePt t="275844" x="4137025" y="5464175"/>
          <p14:tracePt t="275861" x="4121150" y="5464175"/>
          <p14:tracePt t="275883" x="4103688" y="5464175"/>
          <p14:tracePt t="275895" x="4095750" y="5464175"/>
          <p14:tracePt t="275912" x="4070350" y="5464175"/>
          <p14:tracePt t="275916" x="4060825" y="5472113"/>
          <p14:tracePt t="275927" x="4044950" y="5481638"/>
          <p14:tracePt t="275944" x="4010025" y="5481638"/>
          <p14:tracePt t="275947" x="4002088" y="5481638"/>
          <p14:tracePt t="275960" x="3976688" y="5497513"/>
          <p14:tracePt t="275977" x="3916363" y="5524500"/>
          <p14:tracePt t="275994" x="3857625" y="5549900"/>
          <p14:tracePt t="275997" x="3848100" y="5557838"/>
          <p14:tracePt t="276010" x="3797300" y="5575300"/>
          <p14:tracePt t="276014" x="3797300" y="5583238"/>
          <p14:tracePt t="276015" x="3781425" y="5583238"/>
          <p14:tracePt t="276027" x="3781425" y="5591175"/>
          <p14:tracePt t="276044" x="3763963" y="5600700"/>
          <p14:tracePt t="276061" x="3746500" y="5608638"/>
          <p14:tracePt t="276063" x="3729038" y="5616575"/>
          <p14:tracePt t="276086" x="3713163" y="5626100"/>
          <p14:tracePt t="276095" x="3703638" y="5634038"/>
          <p14:tracePt t="276099" x="3695700" y="5641975"/>
          <p14:tracePt t="276112" x="3670300" y="5651500"/>
          <p14:tracePt t="276130" x="3662363" y="5659438"/>
          <p14:tracePt t="276148" x="3636963" y="5694363"/>
          <p14:tracePt t="276153" x="3619500" y="5702300"/>
          <p14:tracePt t="276157" x="3611563" y="5710238"/>
          <p14:tracePt t="276163" x="3602038" y="5719763"/>
          <p14:tracePt t="276176" x="3594100" y="5727700"/>
          <p14:tracePt t="276193" x="3576638" y="5745163"/>
          <p14:tracePt t="276210" x="3559175" y="5745163"/>
          <p14:tracePt t="276227" x="3551238" y="5753100"/>
          <p14:tracePt t="276244" x="3533775" y="5778500"/>
          <p14:tracePt t="276267" x="3517900" y="5795963"/>
          <p14:tracePt t="276283" x="3508375" y="5813425"/>
          <p14:tracePt t="276295" x="3500438" y="5821363"/>
          <p14:tracePt t="276311" x="3492500" y="5838825"/>
          <p14:tracePt t="276315" x="3482975" y="5846763"/>
          <p14:tracePt t="276318" x="3475038" y="5854700"/>
          <p14:tracePt t="276331" x="3475038" y="5864225"/>
          <p14:tracePt t="276347" x="3475038" y="5872163"/>
          <p14:tracePt t="276360" x="3457575" y="5880100"/>
          <p14:tracePt t="276377" x="3449638" y="5897563"/>
          <p14:tracePt t="276393" x="3432175" y="5940425"/>
          <p14:tracePt t="276410" x="3424238" y="5957888"/>
          <p14:tracePt t="276413" x="3424238" y="5965825"/>
          <p14:tracePt t="276427" x="3424238" y="5973763"/>
          <p14:tracePt t="276444" x="3424238" y="5999163"/>
          <p14:tracePt t="276460" x="3406775" y="6024563"/>
          <p14:tracePt t="276478" x="3406775" y="6042025"/>
          <p14:tracePt t="276495" x="3406775" y="6049963"/>
          <p14:tracePt t="276511" x="3406775" y="6067425"/>
          <p14:tracePt t="276515" x="3406775" y="6084888"/>
          <p14:tracePt t="276519" x="3406775" y="6092825"/>
          <p14:tracePt t="276530" x="3406775" y="6102350"/>
          <p14:tracePt t="276543" x="3406775" y="6118225"/>
          <p14:tracePt t="276546" x="3406775" y="6127750"/>
          <p14:tracePt t="276560" x="3406775" y="6135688"/>
          <p14:tracePt t="276576" x="3414713" y="6153150"/>
          <p14:tracePt t="276593" x="3424238" y="6178550"/>
          <p14:tracePt t="276610" x="3432175" y="6203950"/>
          <p14:tracePt t="276626" x="3457575" y="6221413"/>
          <p14:tracePt t="276643" x="3467100" y="6229350"/>
          <p14:tracePt t="276660" x="3500438" y="6246813"/>
          <p14:tracePt t="276663" x="3508375" y="6254750"/>
          <p14:tracePt t="276665" x="3517900" y="6262688"/>
          <p14:tracePt t="276676" x="3533775" y="6272213"/>
          <p14:tracePt t="276679" x="3533775" y="6280150"/>
          <p14:tracePt t="276695" x="3576638" y="6297613"/>
          <p14:tracePt t="276697" x="3586163" y="6297613"/>
          <p14:tracePt t="276710" x="3602038" y="6313488"/>
          <p14:tracePt t="276726" x="3627438" y="6323013"/>
          <p14:tracePt t="276744" x="3636963" y="6330950"/>
          <p14:tracePt t="276747" x="3644900" y="6330950"/>
          <p14:tracePt t="276763" x="3644900" y="6338888"/>
          <p14:tracePt t="276777" x="3670300" y="6348413"/>
          <p14:tracePt t="276793" x="3687763" y="6356350"/>
          <p14:tracePt t="276797" x="3695700" y="6365875"/>
          <p14:tracePt t="276811" x="3713163" y="6365875"/>
          <p14:tracePt t="276829" x="3756025" y="6381750"/>
          <p14:tracePt t="276844" x="3781425" y="6381750"/>
          <p14:tracePt t="276848" x="3789363" y="6381750"/>
          <p14:tracePt t="276859" x="3797300" y="6381750"/>
          <p14:tracePt t="276860" x="3797300" y="6391275"/>
          <p14:tracePt t="276876" x="3822700" y="6399213"/>
          <p14:tracePt t="276879" x="3832225" y="6399213"/>
          <p14:tracePt t="276894" x="3865563" y="6407150"/>
          <p14:tracePt t="276911" x="3908425" y="6416675"/>
          <p14:tracePt t="276926" x="3933825" y="6424613"/>
          <p14:tracePt t="276928" x="3941763" y="6424613"/>
          <p14:tracePt t="276943" x="3976688" y="6424613"/>
          <p14:tracePt t="276960" x="4002088" y="6424613"/>
          <p14:tracePt t="276976" x="4035425" y="6424613"/>
          <p14:tracePt t="276993" x="4052888" y="6424613"/>
          <p14:tracePt t="277010" x="4070350" y="6424613"/>
          <p14:tracePt t="277027" x="4103688" y="6424613"/>
          <p14:tracePt t="277030" x="4121150" y="6424613"/>
          <p14:tracePt t="277046" x="4146550" y="6424613"/>
          <p14:tracePt t="277061" x="4162425" y="6424613"/>
          <p14:tracePt t="277065" x="4171950" y="6424613"/>
          <p14:tracePt t="277076" x="4179888" y="6424613"/>
          <p14:tracePt t="277079" x="4187825" y="6424613"/>
          <p14:tracePt t="277094" x="4222750" y="6407150"/>
          <p14:tracePt t="277110" x="4265613" y="6399213"/>
          <p14:tracePt t="277127" x="4298950" y="6391275"/>
          <p14:tracePt t="277143" x="4359275" y="6381750"/>
          <p14:tracePt t="277160" x="4392613" y="6373813"/>
          <p14:tracePt t="277177" x="4410075" y="6365875"/>
          <p14:tracePt t="277195" x="4435475" y="6365875"/>
          <p14:tracePt t="277198" x="4435475" y="6356350"/>
          <p14:tracePt t="277213" x="4451350" y="6356350"/>
          <p14:tracePt t="277229" x="4460875" y="6348413"/>
          <p14:tracePt t="277244" x="4468813" y="6338888"/>
          <p14:tracePt t="277260" x="4486275" y="6323013"/>
          <p14:tracePt t="277277" x="4511675" y="6313488"/>
          <p14:tracePt t="277296" x="4529138" y="6297613"/>
          <p14:tracePt t="277312" x="4537075" y="6297613"/>
          <p14:tracePt t="277328" x="4545013" y="6288088"/>
          <p14:tracePt t="277332" x="4562475" y="6280150"/>
          <p14:tracePt t="277344" x="4562475" y="6272213"/>
          <p14:tracePt t="277360" x="4579938" y="6272213"/>
          <p14:tracePt t="277363" x="4587875" y="6272213"/>
          <p14:tracePt t="277366" x="4587875" y="6262688"/>
          <p14:tracePt t="277376" x="4587875" y="6254750"/>
          <p14:tracePt t="277393" x="4595813" y="6246813"/>
          <p14:tracePt t="277410" x="4613275" y="6229350"/>
          <p14:tracePt t="277427" x="4638675" y="6221413"/>
          <p14:tracePt t="277444" x="4638675" y="6211888"/>
          <p14:tracePt t="277462" x="4646613" y="6194425"/>
          <p14:tracePt t="277467" x="4656138" y="6194425"/>
          <p14:tracePt t="277471" x="4664075" y="6186488"/>
          <p14:tracePt t="277480" x="4664075" y="6178550"/>
          <p14:tracePt t="277482" x="4664075" y="6169025"/>
          <p14:tracePt t="277517" x="4673600" y="6161088"/>
          <p14:tracePt t="277543" x="4681538" y="6143625"/>
          <p14:tracePt t="377542" x="4714875" y="6127750"/>
          <p14:tracePt t="377549" x="4740275" y="6110288"/>
          <p14:tracePt t="377555" x="4800600" y="6067425"/>
          <p14:tracePt t="377559" x="4826000" y="6049963"/>
          <p14:tracePt t="377562" x="4859338" y="6034088"/>
          <p14:tracePt t="377565" x="4884738" y="6034088"/>
          <p14:tracePt t="377582" x="4970463" y="5983288"/>
          <p14:tracePt t="377597" x="5064125" y="5922963"/>
          <p14:tracePt t="377614" x="5157788" y="5880100"/>
          <p14:tracePt t="377617" x="5183188" y="5864225"/>
          <p14:tracePt t="377631" x="5267325" y="5821363"/>
          <p14:tracePt t="377648" x="5360988" y="5795963"/>
          <p14:tracePt t="377665" x="5505450" y="5727700"/>
          <p14:tracePt t="377681" x="5624513" y="5676900"/>
          <p14:tracePt t="377685" x="5649913" y="5668963"/>
          <p14:tracePt t="377688" x="5675313" y="5659438"/>
          <p14:tracePt t="377697" x="5700713" y="5641975"/>
          <p14:tracePt t="377714" x="5718175" y="5634038"/>
          <p14:tracePt t="377731" x="5726113" y="5626100"/>
          <p14:tracePt t="377747" x="5751513" y="5608638"/>
          <p14:tracePt t="377750" x="5768975" y="5600700"/>
          <p14:tracePt t="377764" x="5819775" y="5575300"/>
          <p14:tracePt t="377767" x="5837238" y="5565775"/>
          <p14:tracePt t="377781" x="5905500" y="5540375"/>
          <p14:tracePt t="377798" x="5946775" y="5532438"/>
          <p14:tracePt t="377814" x="5981700" y="5524500"/>
          <p14:tracePt t="377832" x="6015038" y="5497513"/>
          <p14:tracePt t="377848" x="6108700" y="5464175"/>
          <p14:tracePt t="377864" x="6253163" y="5430838"/>
          <p14:tracePt t="377880" x="6456363" y="5380038"/>
          <p14:tracePt t="377885" x="6491288" y="5370513"/>
          <p14:tracePt t="377897" x="6618288" y="5337175"/>
          <p14:tracePt t="377914" x="6729413" y="5311775"/>
          <p14:tracePt t="377916" x="6745288" y="5302250"/>
          <p14:tracePt t="377919" x="6780213" y="5294313"/>
          <p14:tracePt t="377930" x="6838950" y="5286375"/>
          <p14:tracePt t="377947" x="6942138" y="5260975"/>
          <p14:tracePt t="377963" x="7051675" y="5243513"/>
          <p14:tracePt t="377982" x="7204075" y="5208588"/>
          <p14:tracePt t="377998" x="7297738" y="5183188"/>
          <p14:tracePt t="378014" x="7366000" y="5167313"/>
          <p14:tracePt t="378030" x="7467600" y="5149850"/>
          <p14:tracePt t="378033" x="7502525" y="5141913"/>
          <p14:tracePt t="378048" x="7612063" y="5106988"/>
          <p14:tracePt t="378064" x="7688263" y="5081588"/>
          <p14:tracePt t="378080" x="7705725" y="5081588"/>
          <p14:tracePt t="378097" x="7723188" y="5081588"/>
          <p14:tracePt t="378114" x="7748588" y="5073650"/>
          <p14:tracePt t="378131" x="7773988" y="5073650"/>
          <p14:tracePt t="378135" x="7781925" y="5064125"/>
          <p14:tracePt t="378147" x="7816850" y="5056188"/>
          <p14:tracePt t="378150" x="7824788" y="5056188"/>
          <p14:tracePt t="378163" x="7875588" y="5038725"/>
          <p14:tracePt t="378180" x="7977188" y="5013325"/>
          <p14:tracePt t="378183" x="8012113" y="5005388"/>
          <p14:tracePt t="378198" x="8156575" y="4972050"/>
          <p14:tracePt t="378214" x="8266113" y="4946650"/>
          <p14:tracePt t="378230" x="8369300" y="4929188"/>
          <p14:tracePt t="378233" x="8394700" y="4919663"/>
          <p14:tracePt t="378248" x="8462963" y="4911725"/>
          <p14:tracePt t="378264" x="8496300" y="4903788"/>
          <p14:tracePt t="378284" x="8529638" y="4903788"/>
          <p14:tracePt t="378286" x="8547100" y="4903788"/>
          <p14:tracePt t="378299" x="8580438" y="4903788"/>
          <p14:tracePt t="378301" x="8597900" y="4894263"/>
          <p14:tracePt t="378303" x="8605838" y="4894263"/>
          <p14:tracePt t="378313" x="8640763" y="4894263"/>
          <p14:tracePt t="378330" x="8742363" y="4868863"/>
          <p14:tracePt t="378347" x="8818563" y="4860925"/>
          <p14:tracePt t="378364" x="8861425" y="4852988"/>
          <p14:tracePt t="378367" x="8869363" y="4843463"/>
          <p14:tracePt t="378380" x="8904288" y="4835525"/>
          <p14:tracePt t="378383" x="8921750" y="4835525"/>
          <p14:tracePt t="378398" x="8988425" y="4827588"/>
          <p14:tracePt t="378414" x="9091613" y="4827588"/>
          <p14:tracePt t="378430" x="9183688" y="4810125"/>
          <p14:tracePt t="378433" x="9209088" y="4802188"/>
          <p14:tracePt t="378448" x="9261475" y="4784725"/>
          <p14:tracePt t="378464" x="9302750" y="4767263"/>
          <p14:tracePt t="378480" x="9353550" y="4767263"/>
          <p14:tracePt t="378497" x="9380538" y="4767263"/>
          <p14:tracePt t="378514" x="9396413" y="4767263"/>
          <p14:tracePt t="378517" x="9396413" y="4759325"/>
          <p14:tracePt t="379167" x="9396413" y="4749800"/>
          <p14:tracePt t="379182" x="9388475" y="4749800"/>
          <p14:tracePt t="379188" x="9380538" y="4749800"/>
          <p14:tracePt t="379197" x="9371013" y="4749800"/>
          <p14:tracePt t="379213" x="9337675" y="4749800"/>
          <p14:tracePt t="379242" x="9320213" y="4749800"/>
          <p14:tracePt t="389493" x="9320213" y="4741863"/>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8"/>
            <a:ext cx="12191999" cy="686099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66102" y="55611"/>
            <a:ext cx="435896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25071" y="2698093"/>
            <a:ext cx="7513537" cy="584775"/>
          </a:xfrm>
          <a:prstGeom prst="rect">
            <a:avLst/>
          </a:prstGeom>
          <a:solidFill>
            <a:schemeClr val="accent4">
              <a:lumMod val="20000"/>
              <a:lumOff val="80000"/>
            </a:schemeClr>
          </a:solidFill>
        </p:spPr>
        <p:txBody>
          <a:bodyPr wrap="square" rtlCol="0" anchor="b">
            <a:spAutoFit/>
          </a:bodyPr>
          <a:lstStyle/>
          <a:p>
            <a:pPr algn="ctr"/>
            <a:r>
              <a:rPr lang="en-US" altLang="ar-SA" sz="3200" b="1" dirty="0">
                <a:latin typeface="Times New Roman" panose="02020603050405020304" pitchFamily="18" charset="0"/>
              </a:rPr>
              <a:t>Marketing strategy </a:t>
            </a:r>
            <a:endParaRPr lang="en-US" sz="3200" b="1" dirty="0">
              <a:latin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14306" y="3548833"/>
            <a:ext cx="4213989" cy="529167"/>
          </a:xfrm>
          <a:prstGeom prst="roundRect">
            <a:avLst/>
          </a:prstGeom>
          <a:solidFill>
            <a:schemeClr val="accent4">
              <a:lumMod val="20000"/>
              <a:lumOff val="80000"/>
            </a:scheme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3600" b="1" dirty="0">
                <a:solidFill>
                  <a:schemeClr val="tx1"/>
                </a:solidFill>
                <a:latin typeface="Times New Roman" panose="02020603050405020304" pitchFamily="18" charset="0"/>
                <a:cs typeface="Times New Roman" panose="02020603050405020304" pitchFamily="18" charset="0"/>
              </a:rPr>
              <a:t>3</a:t>
            </a:r>
          </a:p>
        </p:txBody>
      </p:sp>
      <p:sp>
        <p:nvSpPr>
          <p:cNvPr id="14" name="TextBox 13">
            <a:extLst>
              <a:ext uri="{FF2B5EF4-FFF2-40B4-BE49-F238E27FC236}">
                <a16:creationId xmlns:a16="http://schemas.microsoft.com/office/drawing/2014/main" id="{2025940B-BEFB-44C2-A8C3-0199AA89C7A3}"/>
              </a:ext>
            </a:extLst>
          </p:cNvPr>
          <p:cNvSpPr txBox="1"/>
          <p:nvPr/>
        </p:nvSpPr>
        <p:spPr>
          <a:xfrm>
            <a:off x="5848344" y="4608768"/>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1A400692-64FB-47B2-8742-3CAFD3E5B8E0}"/>
              </a:ext>
            </a:extLst>
          </p:cNvPr>
          <p:cNvSpPr/>
          <p:nvPr/>
        </p:nvSpPr>
        <p:spPr>
          <a:xfrm>
            <a:off x="7312548" y="126703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pic>
        <p:nvPicPr>
          <p:cNvPr id="3" name="Graphic 21">
            <a:extLst>
              <a:ext uri="{FF2B5EF4-FFF2-40B4-BE49-F238E27FC236}">
                <a16:creationId xmlns:a16="http://schemas.microsoft.com/office/drawing/2014/main" id="{7EE16937-2A89-0AAB-C29E-E87A6AA400D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6636" y="55611"/>
            <a:ext cx="2801972" cy="1030340"/>
          </a:xfrm>
          <a:prstGeom prst="rect">
            <a:avLst/>
          </a:prstGeom>
        </p:spPr>
      </p:pic>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10768"/>
    </mc:Choice>
    <mc:Fallback xmlns="">
      <p:transition spd="slow" advTm="10768"/>
    </mc:Fallback>
  </mc:AlternateContent>
  <p:extLst>
    <p:ext uri="{3A86A75C-4F4B-4683-9AE1-C65F6400EC91}">
      <p14:laserTraceLst xmlns:p14="http://schemas.microsoft.com/office/powerpoint/2010/main">
        <p14:tracePtLst>
          <p14:tracePt t="1872" x="9320213" y="4708525"/>
          <p14:tracePt t="1885" x="9328150" y="4622800"/>
          <p14:tracePt t="1892" x="9345613" y="4572000"/>
          <p14:tracePt t="1894" x="9345613" y="4546600"/>
          <p14:tracePt t="1901" x="9345613" y="4495800"/>
          <p14:tracePt t="1914" x="9328150" y="4427538"/>
          <p14:tracePt t="1930" x="9312275" y="4384675"/>
          <p14:tracePt t="1947" x="9294813" y="4333875"/>
          <p14:tracePt t="1964" x="9269413" y="4300538"/>
          <p14:tracePt t="1967" x="9261475" y="4291013"/>
          <p14:tracePt t="1980" x="9236075" y="4265613"/>
          <p14:tracePt t="1997" x="9193213" y="4224338"/>
          <p14:tracePt t="1999" x="9183688" y="4224338"/>
          <p14:tracePt t="2015" x="9158288" y="4206875"/>
          <p14:tracePt t="2017" x="9132888" y="4197350"/>
          <p14:tracePt t="2030" x="9117013" y="4189413"/>
          <p14:tracePt t="2047" x="9082088" y="4164013"/>
          <p14:tracePt t="2049" x="9064625" y="4156075"/>
          <p14:tracePt t="2065" x="9023350" y="4130675"/>
          <p14:tracePt t="2081" x="8972550" y="4113213"/>
          <p14:tracePt t="2097" x="8912225" y="4095750"/>
          <p14:tracePt t="2114" x="8843963" y="4087813"/>
          <p14:tracePt t="2118" x="8818563" y="4087813"/>
          <p14:tracePt t="2120" x="8793163" y="4087813"/>
          <p14:tracePt t="2130" x="8709025" y="4087813"/>
          <p14:tracePt t="2147" x="8605838" y="4095750"/>
          <p14:tracePt t="2163" x="8496300" y="4113213"/>
          <p14:tracePt t="2181" x="8420100" y="4121150"/>
          <p14:tracePt t="2184" x="8402638" y="4121150"/>
          <p14:tracePt t="2197" x="8334375" y="4138613"/>
          <p14:tracePt t="2200" x="8308975" y="4138613"/>
          <p14:tracePt t="2215" x="8215313" y="4164013"/>
          <p14:tracePt t="2231" x="8147050" y="4171950"/>
          <p14:tracePt t="2234" x="8121650" y="4181475"/>
          <p14:tracePt t="2249" x="8054975" y="4189413"/>
          <p14:tracePt t="2253" x="8037513" y="4197350"/>
          <p14:tracePt t="2265" x="7994650" y="4224338"/>
          <p14:tracePt t="2280" x="7969250" y="4240213"/>
          <p14:tracePt t="2297" x="7943850" y="4249738"/>
          <p14:tracePt t="2314" x="7926388" y="4257675"/>
          <p14:tracePt t="2330" x="7918450" y="4283075"/>
          <p14:tracePt t="2351" x="7918450" y="4291013"/>
          <p14:tracePt t="2364" x="7918450" y="4300538"/>
          <p14:tracePt t="2381" x="7918450" y="4333875"/>
          <p14:tracePt t="2384" x="7926388" y="4351338"/>
          <p14:tracePt t="2387" x="7935913" y="4368800"/>
          <p14:tracePt t="2397" x="7961313" y="4410075"/>
          <p14:tracePt t="2399" x="7986713" y="4435475"/>
          <p14:tracePt t="2414" x="8121650" y="4546600"/>
          <p14:tracePt t="2436" x="8343900" y="4648200"/>
          <p14:tracePt t="2443" x="8420100" y="4665663"/>
          <p14:tracePt t="2445" x="8453438" y="4673600"/>
          <p14:tracePt t="2450" x="8488363" y="4683125"/>
          <p14:tracePt t="2463" x="8589963" y="4683125"/>
          <p14:tracePt t="2464" x="8623300" y="4683125"/>
          <p14:tracePt t="2481" x="8724900" y="4683125"/>
          <p14:tracePt t="2497" x="8759825" y="4665663"/>
          <p14:tracePt t="2513" x="8818563" y="4622800"/>
          <p14:tracePt t="2530" x="8869363" y="4589463"/>
          <p14:tracePt t="2547" x="8912225" y="4554538"/>
          <p14:tracePt t="2563" x="8972550" y="4513263"/>
          <p14:tracePt t="2580" x="9005888" y="4478338"/>
          <p14:tracePt t="2597" x="9031288" y="4452938"/>
          <p14:tracePt t="2600" x="9039225" y="4452938"/>
          <p14:tracePt t="2613" x="9056688" y="4419600"/>
          <p14:tracePt t="2616" x="9074150" y="4402138"/>
          <p14:tracePt t="2630" x="9107488" y="4359275"/>
          <p14:tracePt t="2633" x="9117013" y="4351338"/>
          <p14:tracePt t="2646" x="9124950" y="4316413"/>
          <p14:tracePt t="2650" x="9132888" y="4316413"/>
          <p14:tracePt t="2663" x="9142413" y="4283075"/>
          <p14:tracePt t="2665" x="9150350" y="4265613"/>
          <p14:tracePt t="2681" x="9158288" y="4214813"/>
          <p14:tracePt t="2697" x="9183688" y="4146550"/>
          <p14:tracePt t="2713" x="9183688" y="4052888"/>
          <p14:tracePt t="2731" x="9183688" y="3935413"/>
          <p14:tracePt t="2747" x="9175750" y="3867150"/>
          <p14:tracePt t="2763" x="9150350" y="3790950"/>
          <p14:tracePt t="2780" x="9124950" y="3756025"/>
          <p14:tracePt t="2783" x="9117013" y="3756025"/>
          <p14:tracePt t="2797" x="9099550" y="3730625"/>
          <p14:tracePt t="2800" x="9091613" y="3722688"/>
          <p14:tracePt t="2802" x="9091613" y="3713163"/>
          <p14:tracePt t="2813" x="9074150" y="3705225"/>
          <p14:tracePt t="2816" x="9064625" y="3705225"/>
          <p14:tracePt t="2831" x="9031288" y="3687763"/>
          <p14:tracePt t="2846" x="8997950" y="3654425"/>
          <p14:tracePt t="2863" x="8947150" y="3654425"/>
          <p14:tracePt t="2865" x="8937625" y="3636963"/>
          <p14:tracePt t="2882" x="8878888" y="3619500"/>
          <p14:tracePt t="2900" x="8777288" y="3594100"/>
          <p14:tracePt t="2904" x="8750300" y="3594100"/>
          <p14:tracePt t="2906" x="8716963" y="3594100"/>
          <p14:tracePt t="2911" x="8683625" y="3594100"/>
          <p14:tracePt t="2918" x="8623300" y="3594100"/>
          <p14:tracePt t="2931" x="8521700" y="3594100"/>
          <p14:tracePt t="2934" x="8488363" y="3594100"/>
          <p14:tracePt t="2937" x="8445500" y="3594100"/>
          <p14:tracePt t="2947" x="8343900" y="3603625"/>
          <p14:tracePt t="2963" x="8232775" y="3619500"/>
          <p14:tracePt t="2980" x="8139113" y="3654425"/>
          <p14:tracePt t="3003" x="8045450" y="3679825"/>
          <p14:tracePt t="3009" x="8020050" y="3687763"/>
          <p14:tracePt t="3013" x="8012113" y="3687763"/>
          <p14:tracePt t="3021" x="7986713" y="3705225"/>
          <p14:tracePt t="3023" x="7969250" y="3713163"/>
          <p14:tracePt t="3030" x="7951788" y="3722688"/>
          <p14:tracePt t="3047" x="7918450" y="3738563"/>
          <p14:tracePt t="3050" x="7910513" y="3748088"/>
          <p14:tracePt t="3063" x="7893050" y="3773488"/>
          <p14:tracePt t="3066" x="7875588" y="3773488"/>
          <p14:tracePt t="3080" x="7859713" y="3806825"/>
          <p14:tracePt t="3096" x="7824788" y="3832225"/>
          <p14:tracePt t="3113" x="7791450" y="3883025"/>
          <p14:tracePt t="3130" x="7748588" y="3935413"/>
          <p14:tracePt t="3147" x="7688263" y="4019550"/>
          <p14:tracePt t="3164" x="7654925" y="4070350"/>
          <p14:tracePt t="3168" x="7637463" y="4105275"/>
          <p14:tracePt t="3181" x="7604125" y="4146550"/>
          <p14:tracePt t="3184" x="7596188" y="4164013"/>
          <p14:tracePt t="3196" x="7578725" y="4214813"/>
          <p14:tracePt t="3199" x="7570788" y="4232275"/>
          <p14:tracePt t="3213" x="7561263" y="4275138"/>
          <p14:tracePt t="3215" x="7553325" y="4275138"/>
          <p14:tracePt t="3231" x="7535863" y="4325938"/>
          <p14:tracePt t="3246" x="7535863" y="4359275"/>
          <p14:tracePt t="3249" x="7535863" y="4376738"/>
          <p14:tracePt t="3263" x="7535863" y="4394200"/>
          <p14:tracePt t="3280" x="7535863" y="4402138"/>
          <p14:tracePt t="3297" x="7527925" y="4410075"/>
          <p14:tracePt t="3315" x="7527925" y="441960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2070" y="1117993"/>
            <a:ext cx="11803709" cy="5603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Rectangle 1"/>
          <p:cNvSpPr/>
          <p:nvPr/>
        </p:nvSpPr>
        <p:spPr>
          <a:xfrm>
            <a:off x="527345" y="1160358"/>
            <a:ext cx="11073160" cy="661207"/>
          </a:xfrm>
          <a:prstGeom prst="rect">
            <a:avLst/>
          </a:prstGeom>
          <a:solidFill>
            <a:schemeClr val="accent2">
              <a:lumMod val="20000"/>
              <a:lumOff val="80000"/>
            </a:schemeClr>
          </a:solidFill>
        </p:spPr>
        <p:txBody>
          <a:bodyPr wrap="square">
            <a:spAutoFit/>
          </a:bodyPr>
          <a:lstStyle/>
          <a:p>
            <a:pPr algn="ctr">
              <a:lnSpc>
                <a:spcPct val="150000"/>
              </a:lnSpc>
            </a:pPr>
            <a:r>
              <a:rPr lang="en-GB" sz="2800" b="1" u="sng"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We have discussed</a:t>
            </a:r>
          </a:p>
        </p:txBody>
      </p:sp>
      <p:sp>
        <p:nvSpPr>
          <p:cNvPr id="3" name="Rectangle 2"/>
          <p:cNvSpPr/>
          <p:nvPr/>
        </p:nvSpPr>
        <p:spPr>
          <a:xfrm>
            <a:off x="4190735" y="257844"/>
            <a:ext cx="3810530" cy="523220"/>
          </a:xfrm>
          <a:prstGeom prst="rect">
            <a:avLst/>
          </a:prstGeom>
        </p:spPr>
        <p:txBody>
          <a:bodyPr wrap="none">
            <a:spAutoFit/>
          </a:bodyPr>
          <a:lstStyle/>
          <a:p>
            <a:r>
              <a:rPr lang="en-GB" sz="2800" b="1" u="sng" dirty="0">
                <a:latin typeface="Times New Roman" panose="02020603050405020304" pitchFamily="18" charset="0"/>
                <a:cs typeface="Times New Roman" panose="02020603050405020304" pitchFamily="18" charset="0"/>
              </a:rPr>
              <a:t>In the previous lecture, </a:t>
            </a:r>
          </a:p>
        </p:txBody>
      </p:sp>
      <p:sp>
        <p:nvSpPr>
          <p:cNvPr id="7" name="Rectangle 6">
            <a:extLst>
              <a:ext uri="{FF2B5EF4-FFF2-40B4-BE49-F238E27FC236}">
                <a16:creationId xmlns:a16="http://schemas.microsoft.com/office/drawing/2014/main" id="{900D2FD3-6981-47C2-9003-9E65CCC0AC41}"/>
              </a:ext>
            </a:extLst>
          </p:cNvPr>
          <p:cNvSpPr/>
          <p:nvPr/>
        </p:nvSpPr>
        <p:spPr>
          <a:xfrm>
            <a:off x="542045" y="1970055"/>
            <a:ext cx="8154915" cy="400110"/>
          </a:xfrm>
          <a:prstGeom prst="rect">
            <a:avLst/>
          </a:prstGeom>
        </p:spPr>
        <p:txBody>
          <a:bodyPr wrap="square">
            <a:spAutoFit/>
          </a:bodyPr>
          <a:lstStyle/>
          <a:p>
            <a:pPr marL="342900" indent="-342900">
              <a:buFont typeface="Wingdings" panose="05000000000000000000" pitchFamily="2" charset="2"/>
              <a:buChar char="v"/>
            </a:pPr>
            <a:r>
              <a:rPr lang="en-GB" sz="2000" b="1" dirty="0">
                <a:latin typeface="Times New Roman" panose="02020603050405020304" pitchFamily="18" charset="0"/>
                <a:cs typeface="+mj-cs"/>
              </a:rPr>
              <a:t>Which Concept of Marketing Is The Best?</a:t>
            </a:r>
          </a:p>
        </p:txBody>
      </p:sp>
      <p:sp>
        <p:nvSpPr>
          <p:cNvPr id="8" name="TextBox 7">
            <a:extLst>
              <a:ext uri="{FF2B5EF4-FFF2-40B4-BE49-F238E27FC236}">
                <a16:creationId xmlns:a16="http://schemas.microsoft.com/office/drawing/2014/main" id="{BDE1FD36-1586-4F44-B8E6-61D283D1DAE8}"/>
              </a:ext>
            </a:extLst>
          </p:cNvPr>
          <p:cNvSpPr txBox="1"/>
          <p:nvPr/>
        </p:nvSpPr>
        <p:spPr>
          <a:xfrm>
            <a:off x="527345" y="2435342"/>
            <a:ext cx="5363736" cy="400110"/>
          </a:xfrm>
          <a:prstGeom prst="rect">
            <a:avLst/>
          </a:prstGeom>
          <a:noFill/>
        </p:spPr>
        <p:txBody>
          <a:bodyPr wrap="square" rtlCol="0">
            <a:spAutoFit/>
          </a:bodyPr>
          <a:lstStyle/>
          <a:p>
            <a:pPr marL="342900" lvl="0" indent="-342900">
              <a:buFont typeface="Wingdings" panose="05000000000000000000" pitchFamily="2" charset="2"/>
              <a:buChar char="v"/>
            </a:pPr>
            <a:r>
              <a:rPr lang="en-GB" sz="2000" b="1" dirty="0">
                <a:latin typeface="Times New Roman" panose="02020603050405020304" pitchFamily="18" charset="0"/>
                <a:cs typeface="+mj-cs"/>
              </a:rPr>
              <a:t>T</a:t>
            </a:r>
            <a:r>
              <a:rPr lang="en-US" sz="2000" b="1" dirty="0">
                <a:latin typeface="Times New Roman" panose="02020603050405020304" pitchFamily="18" charset="0"/>
                <a:cs typeface="+mj-cs"/>
              </a:rPr>
              <a:t>he marketing functions</a:t>
            </a:r>
            <a:endParaRPr lang="ar-SA" sz="2000" b="1" dirty="0">
              <a:latin typeface="Times New Roman" panose="02020603050405020304" pitchFamily="18" charset="0"/>
              <a:cs typeface="+mj-cs"/>
            </a:endParaRPr>
          </a:p>
        </p:txBody>
      </p:sp>
      <p:sp>
        <p:nvSpPr>
          <p:cNvPr id="15" name="Rectangle 14">
            <a:extLst>
              <a:ext uri="{FF2B5EF4-FFF2-40B4-BE49-F238E27FC236}">
                <a16:creationId xmlns:a16="http://schemas.microsoft.com/office/drawing/2014/main" id="{C4110B73-36E8-4B49-9C90-70EF268CB8A8}"/>
              </a:ext>
            </a:extLst>
          </p:cNvPr>
          <p:cNvSpPr/>
          <p:nvPr/>
        </p:nvSpPr>
        <p:spPr>
          <a:xfrm>
            <a:off x="1099239" y="2869463"/>
            <a:ext cx="4791841" cy="400110"/>
          </a:xfrm>
          <a:prstGeom prst="rect">
            <a:avLst/>
          </a:prstGeom>
        </p:spPr>
        <p:txBody>
          <a:bodyPr wrap="square">
            <a:spAutoFit/>
          </a:bodyPr>
          <a:lstStyle/>
          <a:p>
            <a:pPr marL="285750" indent="-285750">
              <a:buFont typeface="Wingdings" panose="05000000000000000000" pitchFamily="2" charset="2"/>
              <a:buChar char="§"/>
            </a:pPr>
            <a:r>
              <a:rPr lang="en-US" altLang="ar-SA" sz="2000" b="1" dirty="0">
                <a:latin typeface="Times New Roman" panose="02020603050405020304" pitchFamily="18" charset="0"/>
                <a:cs typeface="+mj-cs"/>
              </a:rPr>
              <a:t>Product/Service Management</a:t>
            </a:r>
          </a:p>
        </p:txBody>
      </p:sp>
      <p:sp>
        <p:nvSpPr>
          <p:cNvPr id="16" name="Rectangle 15">
            <a:extLst>
              <a:ext uri="{FF2B5EF4-FFF2-40B4-BE49-F238E27FC236}">
                <a16:creationId xmlns:a16="http://schemas.microsoft.com/office/drawing/2014/main" id="{384C7EA2-3132-4D74-A062-25E009964FC5}"/>
              </a:ext>
            </a:extLst>
          </p:cNvPr>
          <p:cNvSpPr/>
          <p:nvPr/>
        </p:nvSpPr>
        <p:spPr>
          <a:xfrm>
            <a:off x="1099240" y="3306817"/>
            <a:ext cx="5965806" cy="400110"/>
          </a:xfrm>
          <a:prstGeom prst="rect">
            <a:avLst/>
          </a:prstGeom>
        </p:spPr>
        <p:txBody>
          <a:bodyPr wrap="square">
            <a:spAutoFit/>
          </a:bodyPr>
          <a:lstStyle/>
          <a:p>
            <a:pPr marL="342900" indent="-342900">
              <a:buFont typeface="Wingdings" panose="05000000000000000000" pitchFamily="2" charset="2"/>
              <a:buChar char="§"/>
            </a:pPr>
            <a:r>
              <a:rPr lang="en-US" altLang="ar-SA" sz="2000" b="1" dirty="0">
                <a:latin typeface="Times New Roman" panose="02020603050405020304" pitchFamily="18" charset="0"/>
                <a:cs typeface="+mj-cs"/>
              </a:rPr>
              <a:t>Marketing-Information Management </a:t>
            </a:r>
          </a:p>
        </p:txBody>
      </p:sp>
      <p:sp>
        <p:nvSpPr>
          <p:cNvPr id="17" name="Rectangle 16">
            <a:extLst>
              <a:ext uri="{FF2B5EF4-FFF2-40B4-BE49-F238E27FC236}">
                <a16:creationId xmlns:a16="http://schemas.microsoft.com/office/drawing/2014/main" id="{E242B37C-B173-457F-AE6F-0D510811358B}"/>
              </a:ext>
            </a:extLst>
          </p:cNvPr>
          <p:cNvSpPr/>
          <p:nvPr/>
        </p:nvSpPr>
        <p:spPr>
          <a:xfrm>
            <a:off x="1099239" y="3706927"/>
            <a:ext cx="3326846" cy="1883657"/>
          </a:xfrm>
          <a:prstGeom prst="rect">
            <a:avLst/>
          </a:prstGeom>
        </p:spPr>
        <p:txBody>
          <a:bodyPr wrap="square">
            <a:spAutoFit/>
          </a:bodyPr>
          <a:lstStyle/>
          <a:p>
            <a:pPr marL="285750" indent="-285750">
              <a:lnSpc>
                <a:spcPct val="150000"/>
              </a:lnSpc>
              <a:buFont typeface="Wingdings" panose="05000000000000000000" pitchFamily="2" charset="2"/>
              <a:buChar char="§"/>
            </a:pPr>
            <a:r>
              <a:rPr lang="en-US" altLang="ar-SA" sz="2000" b="1" dirty="0">
                <a:latin typeface="Times New Roman" panose="02020603050405020304" pitchFamily="18" charset="0"/>
                <a:cs typeface="+mj-cs"/>
              </a:rPr>
              <a:t>Pricing</a:t>
            </a:r>
          </a:p>
          <a:p>
            <a:pPr marL="285750" indent="-285750">
              <a:lnSpc>
                <a:spcPct val="150000"/>
              </a:lnSpc>
              <a:buFont typeface="Wingdings" panose="05000000000000000000" pitchFamily="2" charset="2"/>
              <a:buChar char="§"/>
            </a:pPr>
            <a:r>
              <a:rPr lang="en-US" altLang="ar-SA" sz="2000" b="1" dirty="0">
                <a:latin typeface="Times New Roman" panose="02020603050405020304" pitchFamily="18" charset="0"/>
                <a:cs typeface="+mj-cs"/>
              </a:rPr>
              <a:t>Channel Management</a:t>
            </a:r>
          </a:p>
          <a:p>
            <a:pPr marL="285750" indent="-285750">
              <a:lnSpc>
                <a:spcPct val="150000"/>
              </a:lnSpc>
              <a:buFont typeface="Wingdings" panose="05000000000000000000" pitchFamily="2" charset="2"/>
              <a:buChar char="§"/>
            </a:pPr>
            <a:r>
              <a:rPr lang="en-US" altLang="ar-SA" sz="2000" b="1" dirty="0">
                <a:latin typeface="Times New Roman" panose="02020603050405020304" pitchFamily="18" charset="0"/>
                <a:cs typeface="+mj-cs"/>
              </a:rPr>
              <a:t> Promotion </a:t>
            </a:r>
          </a:p>
          <a:p>
            <a:pPr marL="285750" indent="-285750">
              <a:lnSpc>
                <a:spcPct val="150000"/>
              </a:lnSpc>
              <a:buFont typeface="Wingdings" panose="05000000000000000000" pitchFamily="2" charset="2"/>
              <a:buChar char="§"/>
            </a:pPr>
            <a:r>
              <a:rPr lang="en-US" altLang="ar-SA" sz="2000" b="1" dirty="0">
                <a:latin typeface="Times New Roman" panose="02020603050405020304" pitchFamily="18" charset="0"/>
                <a:cs typeface="+mj-cs"/>
              </a:rPr>
              <a:t>Selling </a:t>
            </a:r>
          </a:p>
        </p:txBody>
      </p:sp>
      <p:pic>
        <p:nvPicPr>
          <p:cNvPr id="4" name="Graphic 21">
            <a:extLst>
              <a:ext uri="{FF2B5EF4-FFF2-40B4-BE49-F238E27FC236}">
                <a16:creationId xmlns:a16="http://schemas.microsoft.com/office/drawing/2014/main" id="{B1440243-979B-0811-0011-F7571F99EE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7631" y="-10954"/>
            <a:ext cx="2801972" cy="1030340"/>
          </a:xfrm>
          <a:prstGeom prst="rect">
            <a:avLst/>
          </a:prstGeom>
        </p:spPr>
      </p:pic>
    </p:spTree>
    <p:extLst>
      <p:ext uri="{BB962C8B-B14F-4D97-AF65-F5344CB8AC3E}">
        <p14:creationId xmlns:p14="http://schemas.microsoft.com/office/powerpoint/2010/main" val="870290918"/>
      </p:ext>
    </p:extLst>
  </p:cSld>
  <p:clrMapOvr>
    <a:masterClrMapping/>
  </p:clrMapOvr>
  <mc:AlternateContent xmlns:mc="http://schemas.openxmlformats.org/markup-compatibility/2006" xmlns:p14="http://schemas.microsoft.com/office/powerpoint/2010/main">
    <mc:Choice Requires="p14">
      <p:transition p14:dur="10" advTm="86485"/>
    </mc:Choice>
    <mc:Fallback xmlns="">
      <p:transition advTm="86485"/>
    </mc:Fallback>
  </mc:AlternateContent>
  <p:extLst>
    <p:ext uri="{3A86A75C-4F4B-4683-9AE1-C65F6400EC91}">
      <p14:laserTraceLst xmlns:p14="http://schemas.microsoft.com/office/powerpoint/2010/main">
        <p14:tracePtLst>
          <p14:tracePt t="74477" x="7493000" y="4452938"/>
          <p14:tracePt t="74481" x="7467600" y="4460875"/>
          <p14:tracePt t="74486" x="7426325" y="4486275"/>
          <p14:tracePt t="74490" x="7391400" y="4503738"/>
          <p14:tracePt t="74493" x="7383463" y="4513263"/>
          <p14:tracePt t="74496" x="7358063" y="4529138"/>
          <p14:tracePt t="74501" x="7332663" y="4538663"/>
          <p14:tracePt t="74517" x="7264400" y="4554538"/>
          <p14:tracePt t="74533" x="7196138" y="4579938"/>
          <p14:tracePt t="74556" x="7119938" y="4597400"/>
          <p14:tracePt t="74562" x="7085013" y="4597400"/>
          <p14:tracePt t="74569" x="7034213" y="4589463"/>
          <p14:tracePt t="74570" x="7026275" y="4579938"/>
          <p14:tracePt t="74582" x="6932613" y="4564063"/>
          <p14:tracePt t="74599" x="6788150" y="4529138"/>
          <p14:tracePt t="74615" x="6575425" y="4486275"/>
          <p14:tracePt t="74632" x="6278563" y="4470400"/>
          <p14:tracePt t="74649" x="5921375" y="4478338"/>
          <p14:tracePt t="74652" x="5837238" y="4486275"/>
          <p14:tracePt t="74665" x="5573713" y="4554538"/>
          <p14:tracePt t="74668" x="5497513" y="4572000"/>
          <p14:tracePt t="74682" x="5318125" y="4630738"/>
          <p14:tracePt t="74698" x="5148263" y="4691063"/>
          <p14:tracePt t="74702" x="5132388" y="4699000"/>
          <p14:tracePt t="74715" x="5097463" y="4724400"/>
          <p14:tracePt t="74736" x="5089525" y="4724400"/>
          <p14:tracePt t="74749" x="5080000" y="4724400"/>
          <p14:tracePt t="74765" x="5054600" y="4724400"/>
          <p14:tracePt t="74783" x="5003800" y="4724400"/>
          <p14:tracePt t="74799" x="4970463" y="4724400"/>
          <p14:tracePt t="74816" x="4919663" y="4724400"/>
          <p14:tracePt t="74820" x="4902200" y="4724400"/>
          <p14:tracePt t="74823" x="4884738" y="4724400"/>
          <p14:tracePt t="74832" x="4868863" y="4724400"/>
          <p14:tracePt t="74848" x="4765675" y="4724400"/>
          <p14:tracePt t="74865" x="4545013" y="4759325"/>
          <p14:tracePt t="74868" x="4460875" y="4775200"/>
          <p14:tracePt t="74882" x="4078288" y="4843463"/>
          <p14:tracePt t="74905" x="3594100" y="4894263"/>
          <p14:tracePt t="74911" x="3432175" y="4903788"/>
          <p14:tracePt t="74915" x="3348038" y="4911725"/>
          <p14:tracePt t="74917" x="3287713" y="4911725"/>
          <p14:tracePt t="74923" x="3219450" y="4911725"/>
          <p14:tracePt t="74931" x="3100388" y="4911725"/>
          <p14:tracePt t="74933" x="3059113" y="4911725"/>
          <p14:tracePt t="74949" x="2998788" y="4903788"/>
          <p14:tracePt t="74965" x="2982913" y="4878388"/>
          <p14:tracePt t="74982" x="2982913" y="4868863"/>
          <p14:tracePt t="74999" x="2982913" y="4860925"/>
          <p14:tracePt t="75015" x="2982913" y="4843463"/>
          <p14:tracePt t="75032" x="2990850" y="4835525"/>
          <p14:tracePt t="75049" x="3008313" y="4810125"/>
          <p14:tracePt t="75066" x="3033713" y="4802188"/>
          <p14:tracePt t="75083" x="3041650" y="4792663"/>
          <p14:tracePt t="75088" x="3059113" y="4775200"/>
          <p14:tracePt t="75099" x="3067050" y="4767263"/>
          <p14:tracePt t="75138" x="3092450" y="4767263"/>
          <p14:tracePt t="75144" x="3109913" y="4767263"/>
          <p14:tracePt t="75147" x="3127375" y="4767263"/>
          <p14:tracePt t="75155" x="3168650" y="4749800"/>
          <p14:tracePt t="75168" x="3236913" y="4708525"/>
          <p14:tracePt t="75181" x="3330575" y="4683125"/>
          <p14:tracePt t="75198" x="3373438" y="4665663"/>
          <p14:tracePt t="75215" x="3424238" y="4657725"/>
          <p14:tracePt t="75418" x="3441700" y="4657725"/>
          <p14:tracePt t="75430" x="3467100" y="4657725"/>
          <p14:tracePt t="75439" x="3492500" y="4657725"/>
          <p14:tracePt t="75443" x="3517900" y="4657725"/>
          <p14:tracePt t="75447" x="3543300" y="4657725"/>
          <p14:tracePt t="75472" x="3670300" y="4657725"/>
          <p14:tracePt t="75476" x="3678238" y="4648200"/>
          <p14:tracePt t="75481" x="3695700" y="4640263"/>
          <p14:tracePt t="75498" x="3703638" y="4630738"/>
          <p14:tracePt t="75642" x="3695700" y="4640263"/>
          <p14:tracePt t="75657" x="3636963" y="4673600"/>
          <p14:tracePt t="75660" x="3627438" y="4683125"/>
          <p14:tracePt t="75664" x="3611563" y="4699000"/>
          <p14:tracePt t="75669" x="3594100" y="4708525"/>
          <p14:tracePt t="75681" x="3551238" y="4724400"/>
          <p14:tracePt t="75684" x="3543300" y="4733925"/>
          <p14:tracePt t="75698" x="3508375" y="4749800"/>
          <p14:tracePt t="75715" x="3475038" y="4767263"/>
          <p14:tracePt t="75731" x="3449638" y="4775200"/>
          <p14:tracePt t="75734" x="3441700" y="4784725"/>
          <p14:tracePt t="75748" x="3424238" y="4802188"/>
          <p14:tracePt t="75765" x="3363913" y="4835525"/>
          <p14:tracePt t="75781" x="3254375" y="4886325"/>
          <p14:tracePt t="75799" x="3143250" y="4929188"/>
          <p14:tracePt t="75818" x="3084513" y="4962525"/>
          <p14:tracePt t="75821" x="3067050" y="4972050"/>
          <p14:tracePt t="75824" x="3059113" y="4972050"/>
          <p14:tracePt t="75826" x="3049588" y="4972050"/>
          <p14:tracePt t="75831" x="3033713" y="4979988"/>
          <p14:tracePt t="75852" x="3016250" y="4987925"/>
          <p14:tracePt t="75865" x="3008313" y="4997450"/>
          <p14:tracePt t="75881" x="2998788" y="4997450"/>
          <p14:tracePt t="75898" x="2982913" y="5005388"/>
          <p14:tracePt t="75915" x="2947988" y="5022850"/>
          <p14:tracePt t="75918" x="2947988" y="5030788"/>
          <p14:tracePt t="75921" x="2930525" y="5030788"/>
          <p14:tracePt t="75931" x="2930525" y="5038725"/>
          <p14:tracePt t="75933" x="2914650" y="5038725"/>
          <p14:tracePt t="75949" x="2897188" y="5048250"/>
          <p14:tracePt t="75965" x="2879725" y="5064125"/>
          <p14:tracePt t="76003" x="2871788" y="5064125"/>
          <p14:tracePt t="76698" x="2854325" y="5091113"/>
          <p14:tracePt t="76705" x="2838450" y="5106988"/>
          <p14:tracePt t="76717" x="2786063" y="5149850"/>
          <p14:tracePt t="76721" x="2770188" y="5167313"/>
          <p14:tracePt t="76724" x="2760663" y="5175250"/>
          <p14:tracePt t="76733" x="2735263" y="5218113"/>
          <p14:tracePt t="76736" x="2719388" y="5226050"/>
          <p14:tracePt t="76737" x="2701925" y="5235575"/>
          <p14:tracePt t="76747" x="2693988" y="5251450"/>
          <p14:tracePt t="76750" x="2676525" y="5251450"/>
          <p14:tracePt t="76764" x="2668588" y="5268913"/>
          <p14:tracePt t="76789" x="2659063" y="5276850"/>
          <p14:tracePt t="76802" x="2651125" y="5286375"/>
          <p14:tracePt t="76814" x="2641600" y="5286375"/>
          <p14:tracePt t="76831" x="2633663" y="5302250"/>
          <p14:tracePt t="76848" x="2616200" y="5302250"/>
          <p14:tracePt t="76864" x="2608263" y="5319713"/>
          <p14:tracePt t="76881" x="2590800" y="5327650"/>
          <p14:tracePt t="76898" x="2574925" y="5337175"/>
          <p14:tracePt t="76915" x="2565400" y="5345113"/>
          <p14:tracePt t="76932" x="2557463" y="5353050"/>
          <p14:tracePt t="76949" x="2524125" y="5380038"/>
          <p14:tracePt t="76965" x="2506663" y="5405438"/>
          <p14:tracePt t="76981" x="2471738" y="5438775"/>
          <p14:tracePt t="76999" x="2420938" y="5489575"/>
          <p14:tracePt t="77003" x="2405063" y="5497513"/>
          <p14:tracePt t="77006" x="2387600" y="5507038"/>
          <p14:tracePt t="77013" x="2370138" y="5514975"/>
          <p14:tracePt t="77031" x="2362200" y="5540375"/>
          <p14:tracePt t="77034" x="2344738" y="5549900"/>
          <p14:tracePt t="77047" x="2344738" y="5557838"/>
          <p14:tracePt t="77890" x="2387600" y="5565775"/>
          <p14:tracePt t="77898" x="2413000" y="5565775"/>
          <p14:tracePt t="77905" x="2506663" y="5565775"/>
          <p14:tracePt t="77909" x="2540000" y="5557838"/>
          <p14:tracePt t="77913" x="2600325" y="5540375"/>
          <p14:tracePt t="77930" x="2778125" y="5489575"/>
          <p14:tracePt t="77948" x="2897188" y="5456238"/>
          <p14:tracePt t="77950" x="2947988" y="5438775"/>
          <p14:tracePt t="77966" x="3109913" y="5387975"/>
          <p14:tracePt t="77980" x="3330575" y="5337175"/>
          <p14:tracePt t="77981" x="3414713" y="5327650"/>
          <p14:tracePt t="77997" x="3873500" y="5276850"/>
          <p14:tracePt t="78013" x="4367213" y="5268913"/>
          <p14:tracePt t="78016" x="4503738" y="5268913"/>
          <p14:tracePt t="78019" x="4630738" y="5268913"/>
          <p14:tracePt t="78031" x="4978400" y="5294313"/>
          <p14:tracePt t="78048" x="5335588" y="5337175"/>
          <p14:tracePt t="78063" x="5480050" y="5353050"/>
          <p14:tracePt t="78080" x="5530850" y="5353050"/>
          <p14:tracePt t="78234" x="5538788" y="5353050"/>
          <p14:tracePt t="78244" x="5556250" y="5353050"/>
          <p14:tracePt t="78248" x="5565775" y="5353050"/>
          <p14:tracePt t="78264" x="5607050" y="5327650"/>
          <p14:tracePt t="78268" x="5616575" y="5327650"/>
          <p14:tracePt t="78271" x="5624513" y="5319713"/>
          <p14:tracePt t="78279" x="5649913" y="5302250"/>
          <p14:tracePt t="78296" x="5692775" y="5268913"/>
          <p14:tracePt t="78299" x="5700713" y="5260975"/>
          <p14:tracePt t="78313" x="5751513" y="5235575"/>
          <p14:tracePt t="78316" x="5768975" y="5226050"/>
          <p14:tracePt t="78337" x="5862638" y="5167313"/>
          <p14:tracePt t="78341" x="5913438" y="5132388"/>
          <p14:tracePt t="78350" x="5972175" y="5106988"/>
          <p14:tracePt t="78363" x="6065838" y="5056188"/>
          <p14:tracePt t="78366" x="6100763" y="5038725"/>
          <p14:tracePt t="78379" x="6176963" y="4987925"/>
          <p14:tracePt t="78382" x="6202363" y="4987925"/>
          <p14:tracePt t="78397" x="6278563" y="4946650"/>
          <p14:tracePt t="78413" x="6286500" y="4937125"/>
          <p14:tracePt t="82932" x="6286500" y="4946650"/>
          <p14:tracePt t="82937" x="6286500" y="4954588"/>
          <p14:tracePt t="82943" x="6303963" y="4997450"/>
          <p14:tracePt t="82961" x="6415088" y="5124450"/>
          <p14:tracePt t="82964" x="6473825" y="5183188"/>
          <p14:tracePt t="82977" x="6686550" y="5362575"/>
          <p14:tracePt t="82980" x="6737350" y="5430838"/>
          <p14:tracePt t="82995" x="6958013" y="5608638"/>
          <p14:tracePt t="83010" x="7137400" y="5761038"/>
          <p14:tracePt t="83027" x="7256463" y="5846763"/>
          <p14:tracePt t="83030" x="7281863" y="5864225"/>
          <p14:tracePt t="83032" x="7289800" y="5880100"/>
          <p14:tracePt t="83043" x="7332663" y="5915025"/>
          <p14:tracePt t="83046" x="7358063" y="5922963"/>
          <p14:tracePt t="83061" x="7408863" y="5983288"/>
          <p14:tracePt t="83077" x="7477125" y="6102350"/>
          <p14:tracePt t="83093" x="7637463" y="6280150"/>
          <p14:tracePt t="83111" x="7893050" y="6535738"/>
          <p14:tracePt t="83127" x="8080375" y="6670675"/>
          <p14:tracePt t="83143" x="8189913" y="6756400"/>
          <p14:tracePt t="83160" x="8240713" y="6781800"/>
          <p14:tracePt t="83177" x="8258175" y="6789738"/>
          <p14:tracePt t="83598" x="8258175" y="6781800"/>
          <p14:tracePt t="83610" x="8258175" y="6764338"/>
          <p14:tracePt t="83618" x="8258175" y="6756400"/>
          <p14:tracePt t="83622" x="8258175" y="6738938"/>
          <p14:tracePt t="83628" x="8258175" y="6713538"/>
          <p14:tracePt t="83633" x="8258175" y="6705600"/>
          <p14:tracePt t="83643" x="8258175" y="6688138"/>
          <p14:tracePt t="83646" x="8258175" y="6680200"/>
          <p14:tracePt t="83659" x="8258175" y="6670675"/>
          <p14:tracePt t="83662" x="8258175" y="6654800"/>
          <p14:tracePt t="85040" x="8351838" y="6619875"/>
          <p14:tracePt t="85046" x="8564563" y="6535738"/>
          <p14:tracePt t="85052" x="8793163" y="6457950"/>
          <p14:tracePt t="85059" x="9031288" y="6391275"/>
          <p14:tracePt t="85066" x="9277350" y="6323013"/>
          <p14:tracePt t="85070" x="9405938" y="6272213"/>
          <p14:tracePt t="85074" x="9523413" y="6229350"/>
          <p14:tracePt t="85079" x="9626600" y="6186488"/>
          <p14:tracePt t="85092" x="10067925" y="5999163"/>
          <p14:tracePt t="85109" x="10483850" y="5838825"/>
          <p14:tracePt t="85125" x="10874375" y="5702300"/>
          <p14:tracePt t="85128" x="10952163" y="5668963"/>
          <p14:tracePt t="85143" x="11393488" y="5532438"/>
          <p14:tracePt t="85159" x="12039600" y="533717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7089094" y="41460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312" y="-1"/>
            <a:ext cx="2954655" cy="1067405"/>
          </a:xfrm>
          <a:prstGeom prst="rect">
            <a:avLst/>
          </a:prstGeom>
        </p:spPr>
      </p:pic>
      <p:pic>
        <p:nvPicPr>
          <p:cNvPr id="10" name="Picture Placeholder 4">
            <a:extLst>
              <a:ext uri="{FF2B5EF4-FFF2-40B4-BE49-F238E27FC236}">
                <a16:creationId xmlns:a16="http://schemas.microsoft.com/office/drawing/2014/main" id="{9016EF91-033B-4D37-AF13-BEC42859DAF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228529" cy="4979624"/>
          </a:xfrm>
        </p:spPr>
      </p:pic>
      <p:sp>
        <p:nvSpPr>
          <p:cNvPr id="11" name="Rectangle: Rounded Corners 9">
            <a:extLst>
              <a:ext uri="{FF2B5EF4-FFF2-40B4-BE49-F238E27FC236}">
                <a16:creationId xmlns:a16="http://schemas.microsoft.com/office/drawing/2014/main" id="{B87213F1-FB5E-4867-A48F-D68F67D7FD62}"/>
              </a:ext>
            </a:extLst>
          </p:cNvPr>
          <p:cNvSpPr/>
          <p:nvPr/>
        </p:nvSpPr>
        <p:spPr>
          <a:xfrm>
            <a:off x="4062772" y="1503620"/>
            <a:ext cx="782075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sz="2400" b="1" dirty="0">
                <a:solidFill>
                  <a:srgbClr val="C00000"/>
                </a:solidFill>
                <a:cs typeface="Alexandria" charset="0"/>
              </a:rPr>
              <a:t>Lecture - </a:t>
            </a:r>
            <a:r>
              <a:rPr lang="en-US" sz="3600" b="1" dirty="0">
                <a:solidFill>
                  <a:srgbClr val="C00000"/>
                </a:solidFill>
                <a:cs typeface="Alexandria" charset="0"/>
              </a:rPr>
              <a:t>3</a:t>
            </a:r>
            <a:r>
              <a:rPr lang="en-US" sz="2400" b="1" dirty="0">
                <a:solidFill>
                  <a:srgbClr val="C00000"/>
                </a:solidFill>
                <a:cs typeface="Alexandria" charset="0"/>
              </a:rPr>
              <a:t> -</a:t>
            </a:r>
            <a:r>
              <a:rPr lang="en-US" altLang="ar-SA" sz="2400" b="1" dirty="0">
                <a:solidFill>
                  <a:srgbClr val="C00000"/>
                </a:solidFill>
                <a:latin typeface="Times New Roman" panose="02020603050405020304" pitchFamily="18" charset="0"/>
              </a:rPr>
              <a:t> Marketing strategy </a:t>
            </a:r>
            <a:endParaRPr lang="en-US" sz="2400" b="1" dirty="0">
              <a:solidFill>
                <a:srgbClr val="C00000"/>
              </a:solidFill>
              <a:cs typeface="Alexandria" charset="0"/>
            </a:endParaRPr>
          </a:p>
        </p:txBody>
      </p:sp>
      <p:pic>
        <p:nvPicPr>
          <p:cNvPr id="1028" name="Picture 4" descr="8 Top Marketing Strategies for an Event Management Company">
            <a:extLst>
              <a:ext uri="{FF2B5EF4-FFF2-40B4-BE49-F238E27FC236}">
                <a16:creationId xmlns:a16="http://schemas.microsoft.com/office/drawing/2014/main" id="{8AA7DBDB-9009-4B5A-9754-9B334A4BCB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49013" y="2237104"/>
            <a:ext cx="5248275" cy="3879215"/>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D0FC8C45-5F03-4F52-A19B-476A92AC44A4}"/>
              </a:ext>
            </a:extLst>
          </p:cNvPr>
          <p:cNvSpPr txBox="1"/>
          <p:nvPr/>
        </p:nvSpPr>
        <p:spPr>
          <a:xfrm>
            <a:off x="6006738" y="6116319"/>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Graphic 21">
            <a:extLst>
              <a:ext uri="{FF2B5EF4-FFF2-40B4-BE49-F238E27FC236}">
                <a16:creationId xmlns:a16="http://schemas.microsoft.com/office/drawing/2014/main" id="{59A64883-1987-BD92-7AD9-2F29D817EC3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6716" y="37064"/>
            <a:ext cx="2801972" cy="1030340"/>
          </a:xfrm>
          <a:prstGeom prst="rect">
            <a:avLst/>
          </a:prstGeom>
        </p:spPr>
      </p:pic>
    </p:spTree>
    <p:extLst>
      <p:ext uri="{BB962C8B-B14F-4D97-AF65-F5344CB8AC3E}">
        <p14:creationId xmlns:p14="http://schemas.microsoft.com/office/powerpoint/2010/main" val="1733566246"/>
      </p:ext>
    </p:extLst>
  </p:cSld>
  <p:clrMapOvr>
    <a:masterClrMapping/>
  </p:clrMapOvr>
  <mc:AlternateContent xmlns:mc="http://schemas.openxmlformats.org/markup-compatibility/2006" xmlns:p14="http://schemas.microsoft.com/office/powerpoint/2010/main">
    <mc:Choice Requires="p14">
      <p:transition spd="slow" p14:dur="2000" advTm="2871"/>
    </mc:Choice>
    <mc:Fallback xmlns="">
      <p:transition spd="slow" advTm="287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143220" y="1035587"/>
            <a:ext cx="11858794" cy="55811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Title 1"/>
          <p:cNvSpPr>
            <a:spLocks noGrp="1"/>
          </p:cNvSpPr>
          <p:nvPr>
            <p:ph type="title"/>
          </p:nvPr>
        </p:nvSpPr>
        <p:spPr>
          <a:xfrm>
            <a:off x="2651883" y="301554"/>
            <a:ext cx="6841467" cy="535531"/>
          </a:xfr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3200" b="1" u="sng" dirty="0">
                <a:solidFill>
                  <a:schemeClr val="tx1"/>
                </a:solidFill>
                <a:latin typeface="Times New Roman" panose="02020603050405020304" pitchFamily="18" charset="0"/>
                <a:ea typeface="+mn-ea"/>
                <a:cs typeface="Times New Roman" panose="02020603050405020304" pitchFamily="18" charset="0"/>
              </a:rPr>
              <a:t>Learning Outcomes</a:t>
            </a:r>
          </a:p>
        </p:txBody>
      </p:sp>
      <p:sp>
        <p:nvSpPr>
          <p:cNvPr id="18" name="Rectangle 3">
            <a:extLst>
              <a:ext uri="{FF2B5EF4-FFF2-40B4-BE49-F238E27FC236}">
                <a16:creationId xmlns:a16="http://schemas.microsoft.com/office/drawing/2014/main" id="{C86D13F6-EE64-433A-A167-D982A33CDFD4}"/>
              </a:ext>
            </a:extLst>
          </p:cNvPr>
          <p:cNvSpPr txBox="1">
            <a:spLocks noChangeArrowheads="1"/>
          </p:cNvSpPr>
          <p:nvPr/>
        </p:nvSpPr>
        <p:spPr>
          <a:xfrm>
            <a:off x="537883" y="1242604"/>
            <a:ext cx="11170024" cy="4127172"/>
          </a:xfrm>
          <a:prstGeom prst="rect">
            <a:avLst/>
          </a:prstGeom>
          <a:solidFill>
            <a:schemeClr val="bg1"/>
          </a:solidFill>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200000"/>
              </a:lnSpc>
              <a:buNone/>
            </a:pPr>
            <a:r>
              <a:rPr lang="en-US" altLang="ar-SA" b="1" u="sng" dirty="0">
                <a:solidFill>
                  <a:schemeClr val="accent6">
                    <a:lumMod val="50000"/>
                  </a:schemeClr>
                </a:solidFill>
                <a:latin typeface="Times New Roman" panose="02020603050405020304" pitchFamily="18" charset="0"/>
                <a:cs typeface="+mj-cs"/>
              </a:rPr>
              <a:t>After studying this chapter you should be able to:</a:t>
            </a:r>
          </a:p>
          <a:p>
            <a:pPr>
              <a:lnSpc>
                <a:spcPct val="200000"/>
              </a:lnSpc>
              <a:buFont typeface="Wingdings" panose="05000000000000000000" pitchFamily="2" charset="2"/>
              <a:buChar char="q"/>
              <a:defRPr/>
            </a:pPr>
            <a:r>
              <a:rPr lang="en-US" altLang="ar-SA" sz="1800" b="1" dirty="0">
                <a:latin typeface="Times New Roman" panose="02020603050405020304" pitchFamily="18" charset="0"/>
                <a:cs typeface="+mj-cs"/>
              </a:rPr>
              <a:t>Marketing strategy (</a:t>
            </a:r>
            <a:r>
              <a:rPr lang="en-GB" altLang="ar-SA" sz="1800" b="1" dirty="0">
                <a:latin typeface="Times New Roman" panose="02020603050405020304" pitchFamily="18" charset="0"/>
                <a:cs typeface="+mj-cs"/>
              </a:rPr>
              <a:t>Introduction, </a:t>
            </a:r>
            <a:r>
              <a:rPr lang="en-US" altLang="ar-SA" sz="1800" b="1" dirty="0">
                <a:latin typeface="Times New Roman" panose="02020603050405020304" pitchFamily="18" charset="0"/>
                <a:cs typeface="+mj-cs"/>
              </a:rPr>
              <a:t>define, Developing and Creating )</a:t>
            </a:r>
            <a:endParaRPr lang="en-US" altLang="ar-SA" sz="1800" dirty="0">
              <a:latin typeface="Times New Roman" panose="02020603050405020304" pitchFamily="18" charset="0"/>
              <a:cs typeface="+mj-cs"/>
            </a:endParaRPr>
          </a:p>
          <a:p>
            <a:pPr>
              <a:lnSpc>
                <a:spcPct val="200000"/>
              </a:lnSpc>
              <a:buFont typeface="Wingdings" panose="05000000000000000000" pitchFamily="2" charset="2"/>
              <a:buChar char="q"/>
              <a:defRPr/>
            </a:pPr>
            <a:r>
              <a:rPr lang="en-US" sz="1800" b="1" dirty="0">
                <a:latin typeface="Times New Roman" panose="02020603050405020304" pitchFamily="18" charset="0"/>
                <a:cs typeface="+mj-cs"/>
              </a:rPr>
              <a:t>History of strategic marketing management</a:t>
            </a:r>
            <a:endParaRPr lang="en-US" altLang="ar-SA" sz="1800" b="1" dirty="0">
              <a:latin typeface="Times New Roman" panose="02020603050405020304" pitchFamily="18" charset="0"/>
              <a:cs typeface="+mj-cs"/>
            </a:endParaRPr>
          </a:p>
          <a:p>
            <a:pPr>
              <a:lnSpc>
                <a:spcPct val="200000"/>
              </a:lnSpc>
              <a:buFont typeface="Wingdings" panose="05000000000000000000" pitchFamily="2" charset="2"/>
              <a:buChar char="q"/>
              <a:defRPr/>
            </a:pPr>
            <a:r>
              <a:rPr lang="en-US" sz="1800" b="1" dirty="0">
                <a:latin typeface="Times New Roman" panose="02020603050405020304" pitchFamily="18" charset="0"/>
                <a:cs typeface="+mj-cs"/>
              </a:rPr>
              <a:t>Marketing strategy vs. marketing plan</a:t>
            </a:r>
          </a:p>
          <a:p>
            <a:pPr>
              <a:lnSpc>
                <a:spcPct val="200000"/>
              </a:lnSpc>
              <a:buFont typeface="Wingdings" panose="05000000000000000000" pitchFamily="2" charset="2"/>
              <a:buChar char="q"/>
              <a:defRPr/>
            </a:pPr>
            <a:r>
              <a:rPr lang="en-US" sz="1800" b="1" dirty="0">
                <a:latin typeface="Times New Roman" panose="02020603050405020304" pitchFamily="18" charset="0"/>
                <a:cs typeface="+mj-cs"/>
              </a:rPr>
              <a:t>Market Analysis</a:t>
            </a:r>
          </a:p>
          <a:p>
            <a:pPr>
              <a:lnSpc>
                <a:spcPct val="200000"/>
              </a:lnSpc>
              <a:buFont typeface="Wingdings" panose="05000000000000000000" pitchFamily="2" charset="2"/>
              <a:buChar char="q"/>
              <a:defRPr/>
            </a:pPr>
            <a:r>
              <a:rPr lang="en-US" altLang="ar-SA" sz="1800" b="1" dirty="0">
                <a:latin typeface="Times New Roman" panose="02020603050405020304" pitchFamily="18" charset="0"/>
                <a:cs typeface="+mj-cs"/>
              </a:rPr>
              <a:t>Explain The (4 P’s)  and (7 P’s)  of Marketing</a:t>
            </a:r>
          </a:p>
          <a:p>
            <a:pPr>
              <a:buFont typeface="Wingdings" panose="05000000000000000000" pitchFamily="2" charset="2"/>
              <a:buChar char="q"/>
            </a:pPr>
            <a:endParaRPr lang="en-US" altLang="ar-SA" sz="2400" b="1" dirty="0">
              <a:cs typeface="+mj-cs"/>
            </a:endParaRPr>
          </a:p>
        </p:txBody>
      </p:sp>
      <p:pic>
        <p:nvPicPr>
          <p:cNvPr id="2" name="Graphic 21">
            <a:extLst>
              <a:ext uri="{FF2B5EF4-FFF2-40B4-BE49-F238E27FC236}">
                <a16:creationId xmlns:a16="http://schemas.microsoft.com/office/drawing/2014/main" id="{8EAB0B48-CF92-3B22-5E1C-651C0DAF02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Tree>
    <p:custDataLst>
      <p:tags r:id="rId1"/>
    </p:custDataLst>
    <p:extLst>
      <p:ext uri="{BB962C8B-B14F-4D97-AF65-F5344CB8AC3E}">
        <p14:creationId xmlns:p14="http://schemas.microsoft.com/office/powerpoint/2010/main" val="3545454009"/>
      </p:ext>
    </p:extLst>
  </p:cSld>
  <p:clrMapOvr>
    <a:masterClrMapping/>
  </p:clrMapOvr>
  <mc:AlternateContent xmlns:mc="http://schemas.openxmlformats.org/markup-compatibility/2006" xmlns:p14="http://schemas.microsoft.com/office/powerpoint/2010/main">
    <mc:Choice Requires="p14">
      <p:transition spd="slow" p14:dur="2000" advTm="85140"/>
    </mc:Choice>
    <mc:Fallback xmlns="">
      <p:transition spd="slow" advTm="851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101"/>
                                        </p:tgtEl>
                                      </p:cBhvr>
                                    </p:animEffect>
                                    <p:set>
                                      <p:cBhvr>
                                        <p:cTn id="7" dur="1" fill="hold">
                                          <p:stCondLst>
                                            <p:cond delay="1999"/>
                                          </p:stCondLst>
                                        </p:cTn>
                                        <p:tgtEl>
                                          <p:spTgt spid="10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extLst>
    <p:ext uri="{3A86A75C-4F4B-4683-9AE1-C65F6400EC91}">
      <p14:laserTraceLst xmlns:p14="http://schemas.microsoft.com/office/powerpoint/2010/main">
        <p14:tracePtLst>
          <p14:tracePt t="2299" x="12047538" y="3917950"/>
          <p14:tracePt t="2322" x="11707813" y="3986213"/>
          <p14:tracePt t="2327" x="11580813" y="4027488"/>
          <p14:tracePt t="2332" x="11520488" y="4037013"/>
          <p14:tracePt t="2347" x="11325225" y="4087813"/>
          <p14:tracePt t="2364" x="11163300" y="4130675"/>
          <p14:tracePt t="2382" x="11002963" y="4164013"/>
          <p14:tracePt t="2384" x="10977563" y="4171950"/>
          <p14:tracePt t="2397" x="10909300" y="4189413"/>
          <p14:tracePt t="2414" x="10833100" y="4206875"/>
          <p14:tracePt t="2417" x="10823575" y="4206875"/>
          <p14:tracePt t="2437" x="10772775" y="4214813"/>
          <p14:tracePt t="2443" x="10747375" y="4224338"/>
          <p14:tracePt t="2445" x="10729913" y="4224338"/>
          <p14:tracePt t="2449" x="10721975" y="4224338"/>
          <p14:tracePt t="2464" x="10679113" y="4232275"/>
          <p14:tracePt t="2466" x="10663238" y="4232275"/>
          <p14:tracePt t="2481" x="10620375" y="4240213"/>
          <p14:tracePt t="2484" x="10612438" y="4240213"/>
          <p14:tracePt t="2497" x="10577513" y="4257675"/>
          <p14:tracePt t="2514" x="10526713" y="4265613"/>
          <p14:tracePt t="2531" x="10493375" y="4283075"/>
          <p14:tracePt t="2547" x="10458450" y="4291013"/>
          <p14:tracePt t="2564" x="10442575" y="4300538"/>
          <p14:tracePt t="2581" x="10425113" y="4300538"/>
          <p14:tracePt t="2956" x="10425113" y="4308475"/>
          <p14:tracePt t="2966" x="10415588" y="4316413"/>
          <p14:tracePt t="7250" x="10415588" y="4333875"/>
          <p14:tracePt t="7458" x="10415588" y="4341813"/>
          <p14:tracePt t="8028" x="10415588" y="4351338"/>
          <p14:tracePt t="9336" x="10407650" y="4333875"/>
          <p14:tracePt t="9349" x="10382250" y="4300538"/>
          <p14:tracePt t="9353" x="10364788" y="4275138"/>
          <p14:tracePt t="9354" x="10364788" y="4265613"/>
          <p14:tracePt t="9359" x="10356850" y="4249738"/>
          <p14:tracePt t="9376" x="10331450" y="4197350"/>
          <p14:tracePt t="9393" x="10298113" y="4146550"/>
          <p14:tracePt t="9396" x="10298113" y="4138613"/>
          <p14:tracePt t="9398" x="10280650" y="4130675"/>
          <p14:tracePt t="9410" x="10220325" y="4087813"/>
          <p14:tracePt t="9427" x="10034588" y="4002088"/>
          <p14:tracePt t="9443" x="9710738" y="3925888"/>
          <p14:tracePt t="9446" x="9626600" y="3892550"/>
          <p14:tracePt t="9461" x="9218613" y="3806825"/>
          <p14:tracePt t="9476" x="8810625" y="3687763"/>
          <p14:tracePt t="9493" x="8453438" y="3611563"/>
          <p14:tracePt t="9509" x="8199438" y="3517900"/>
          <p14:tracePt t="9526" x="7943850" y="3398838"/>
          <p14:tracePt t="9529" x="7900988" y="3365500"/>
          <p14:tracePt t="9543" x="7637463" y="3186113"/>
          <p14:tracePt t="9560" x="7400925" y="2990850"/>
          <p14:tracePt t="9563" x="7332663" y="2940050"/>
          <p14:tracePt t="9576" x="7094538" y="2770188"/>
          <p14:tracePt t="9579" x="7000875" y="2701925"/>
          <p14:tracePt t="9592" x="6737350" y="2566988"/>
          <p14:tracePt t="9611" x="6253163" y="2422525"/>
          <p14:tracePt t="9626" x="5888038" y="2328863"/>
          <p14:tracePt t="9643" x="5556250" y="2243138"/>
          <p14:tracePt t="9646" x="5480050" y="2227263"/>
          <p14:tracePt t="9648" x="5421313" y="2200275"/>
          <p14:tracePt t="9659" x="5310188" y="2149475"/>
          <p14:tracePt t="9662" x="5267325" y="2133600"/>
          <p14:tracePt t="9677" x="5199063" y="2098675"/>
          <p14:tracePt t="9693" x="5148263" y="2073275"/>
          <p14:tracePt t="9710" x="5140325" y="2073275"/>
          <p14:tracePt t="9726" x="5132388" y="2065338"/>
          <p14:tracePt t="9730" x="5122863" y="2055813"/>
          <p14:tracePt t="9743" x="5106988" y="2055813"/>
          <p14:tracePt t="9760" x="5072063" y="2055813"/>
          <p14:tracePt t="9776" x="5013325" y="2055813"/>
          <p14:tracePt t="9780" x="5003800" y="2055813"/>
          <p14:tracePt t="9793" x="4962525" y="2055813"/>
          <p14:tracePt t="9795" x="4927600" y="2055813"/>
          <p14:tracePt t="9811" x="4833938" y="2065338"/>
          <p14:tracePt t="9827" x="4749800" y="2065338"/>
          <p14:tracePt t="9843" x="4664075" y="2082800"/>
          <p14:tracePt t="9861" x="4570413" y="2108200"/>
          <p14:tracePt t="9877" x="4410075" y="2149475"/>
          <p14:tracePt t="9893" x="4179888" y="2217738"/>
          <p14:tracePt t="9909" x="3933825" y="2278063"/>
          <p14:tracePt t="9926" x="3721100" y="2328863"/>
          <p14:tracePt t="9943" x="3586163" y="2362200"/>
          <p14:tracePt t="9945" x="3568700" y="2362200"/>
          <p14:tracePt t="9959" x="3500438" y="2387600"/>
          <p14:tracePt t="9976" x="3482975" y="2387600"/>
          <p14:tracePt t="10394" x="3475038" y="2387600"/>
          <p14:tracePt t="10404" x="3467100" y="2379663"/>
          <p14:tracePt t="10418" x="3441700" y="2354263"/>
          <p14:tracePt t="10421" x="3432175" y="2354263"/>
          <p14:tracePt t="10429" x="3414713" y="2336800"/>
          <p14:tracePt t="10442" x="3381375" y="2319338"/>
          <p14:tracePt t="10459" x="3348038" y="2278063"/>
          <p14:tracePt t="10477" x="3270250" y="2252663"/>
          <p14:tracePt t="10493" x="3186113" y="2243138"/>
          <p14:tracePt t="10509" x="3135313" y="2227263"/>
          <p14:tracePt t="10525" x="3074988" y="2227263"/>
          <p14:tracePt t="10542" x="3016250" y="2227263"/>
          <p14:tracePt t="10559" x="2998788" y="2217738"/>
          <p14:tracePt t="10562" x="2990850" y="2217738"/>
          <p14:tracePt t="10576" x="2982913" y="2209800"/>
          <p14:tracePt t="10594" x="2973388" y="2209800"/>
          <p14:tracePt t="10802" x="2982913" y="2209800"/>
          <p14:tracePt t="10817" x="2998788" y="2209800"/>
          <p14:tracePt t="10828" x="3016250" y="2209800"/>
          <p14:tracePt t="10842" x="3084513" y="2209800"/>
          <p14:tracePt t="10859" x="3203575" y="2192338"/>
          <p14:tracePt t="10875" x="3313113" y="2174875"/>
          <p14:tracePt t="10894" x="3441700" y="2166938"/>
          <p14:tracePt t="10909" x="3525838" y="2166938"/>
          <p14:tracePt t="10926" x="3586163" y="2166938"/>
          <p14:tracePt t="10942" x="3636963" y="2166938"/>
          <p14:tracePt t="10945" x="3644900" y="2166938"/>
          <p14:tracePt t="10959" x="3721100" y="2159000"/>
          <p14:tracePt t="10962" x="3738563" y="2159000"/>
          <p14:tracePt t="10964" x="3763963" y="2159000"/>
          <p14:tracePt t="10975" x="3806825" y="2159000"/>
          <p14:tracePt t="10978" x="3832225" y="2159000"/>
          <p14:tracePt t="10980" x="3857625" y="2159000"/>
          <p14:tracePt t="10991" x="3941763" y="2124075"/>
          <p14:tracePt t="11009" x="4052888" y="2116138"/>
          <p14:tracePt t="11011" x="4078288" y="2116138"/>
          <p14:tracePt t="11025" x="4129088" y="2116138"/>
          <p14:tracePt t="11043" x="4162425" y="2116138"/>
          <p14:tracePt t="11059" x="4187825" y="2116138"/>
          <p14:tracePt t="11075" x="4248150" y="2116138"/>
          <p14:tracePt t="11094" x="4375150" y="2098675"/>
          <p14:tracePt t="11109" x="4476750" y="2098675"/>
          <p14:tracePt t="11126" x="4537075" y="2098675"/>
          <p14:tracePt t="11142" x="4579938" y="2098675"/>
          <p14:tracePt t="11146" x="4587875" y="2098675"/>
          <p14:tracePt t="11158" x="4613275" y="2098675"/>
          <p14:tracePt t="11175" x="4638675" y="2098675"/>
          <p14:tracePt t="11177" x="4646613" y="2098675"/>
          <p14:tracePt t="11192" x="4689475" y="2098675"/>
          <p14:tracePt t="11209" x="4749800" y="2124075"/>
          <p14:tracePt t="11212" x="4775200" y="2124075"/>
          <p14:tracePt t="11225" x="4843463" y="2141538"/>
          <p14:tracePt t="11228" x="4868863" y="2141538"/>
          <p14:tracePt t="11244" x="4927600" y="2141538"/>
          <p14:tracePt t="11247" x="4953000" y="2141538"/>
          <p14:tracePt t="11259" x="4978400" y="2159000"/>
          <p14:tracePt t="11275" x="4987925" y="2159000"/>
          <p14:tracePt t="11293" x="5013325" y="2166938"/>
          <p14:tracePt t="11296" x="5013325" y="2174875"/>
          <p14:tracePt t="11309" x="5021263" y="2174875"/>
          <p14:tracePt t="11325" x="5054600" y="2174875"/>
          <p14:tracePt t="11342" x="5080000" y="2174875"/>
          <p14:tracePt t="11359" x="5114925" y="2174875"/>
          <p14:tracePt t="11362" x="5132388" y="2166938"/>
          <p14:tracePt t="11375" x="5140325" y="2166938"/>
          <p14:tracePt t="11378" x="5148263" y="2166938"/>
          <p14:tracePt t="11396" x="5165725" y="2166938"/>
          <p14:tracePt t="11412" x="5183188" y="2166938"/>
          <p14:tracePt t="11425" x="5191125" y="2166938"/>
          <p14:tracePt t="11428" x="5199063" y="2166938"/>
          <p14:tracePt t="11442" x="5224463" y="2166938"/>
          <p14:tracePt t="11459" x="5276850" y="2166938"/>
          <p14:tracePt t="11476" x="5353050" y="2166938"/>
          <p14:tracePt t="11493" x="5462588" y="2166938"/>
          <p14:tracePt t="11497" x="5480050" y="2166938"/>
          <p14:tracePt t="11508" x="5522913" y="2166938"/>
          <p14:tracePt t="11525" x="5556250" y="2166938"/>
          <p14:tracePt t="11542" x="5573713" y="2166938"/>
          <p14:tracePt t="11559" x="5591175" y="2166938"/>
          <p14:tracePt t="11575" x="5607050" y="2166938"/>
          <p14:tracePt t="11593" x="5624513" y="2166938"/>
          <p14:tracePt t="11597" x="5632450" y="2166938"/>
          <p14:tracePt t="11614" x="5649913" y="2166938"/>
          <p14:tracePt t="11629" x="5667375" y="2166938"/>
          <p14:tracePt t="11649" x="5683250" y="2166938"/>
          <p14:tracePt t="11700" x="5700713" y="2166938"/>
          <p14:tracePt t="11709" x="5708650" y="2166938"/>
          <p14:tracePt t="11716" x="5718175" y="2166938"/>
          <p14:tracePt t="11718" x="5726113" y="2166938"/>
          <p14:tracePt t="11725" x="5743575" y="2166938"/>
          <p14:tracePt t="11742" x="5761038" y="2166938"/>
          <p14:tracePt t="11759" x="5776913" y="2166938"/>
          <p14:tracePt t="11775" x="5811838" y="2166938"/>
          <p14:tracePt t="11778" x="5837238" y="2166938"/>
          <p14:tracePt t="11793" x="5921375" y="2166938"/>
          <p14:tracePt t="11796" x="5956300" y="2166938"/>
          <p14:tracePt t="11799" x="5997575" y="2166938"/>
          <p14:tracePt t="11808" x="6075363" y="2166938"/>
          <p14:tracePt t="11811" x="6116638" y="2166938"/>
          <p14:tracePt t="11825" x="6210300" y="2166938"/>
          <p14:tracePt t="11828" x="6235700" y="2166938"/>
          <p14:tracePt t="11841" x="6303963" y="2166938"/>
          <p14:tracePt t="11842" x="6321425" y="2166938"/>
          <p14:tracePt t="11858" x="6354763" y="2166938"/>
          <p14:tracePt t="11875" x="6364288" y="2166938"/>
          <p14:tracePt t="11891" x="6380163" y="2166938"/>
          <p14:tracePt t="12022" x="6397625" y="2166938"/>
          <p14:tracePt t="12033" x="6423025" y="2184400"/>
          <p14:tracePt t="12042" x="6440488" y="2184400"/>
          <p14:tracePt t="12049" x="6456363" y="2184400"/>
          <p14:tracePt t="12052" x="6465888" y="2184400"/>
          <p14:tracePt t="12055" x="6473825" y="2184400"/>
          <p14:tracePt t="12058" x="6483350" y="2184400"/>
          <p14:tracePt t="12074" x="6516688" y="2184400"/>
          <p14:tracePt t="12091" x="6575425" y="2184400"/>
          <p14:tracePt t="12110" x="6704013" y="2184400"/>
          <p14:tracePt t="12125" x="6805613" y="2184400"/>
          <p14:tracePt t="12141" x="6864350" y="2184400"/>
          <p14:tracePt t="12158" x="6907213" y="2184400"/>
          <p14:tracePt t="12175" x="6942138" y="2184400"/>
          <p14:tracePt t="12178" x="6950075" y="2184400"/>
          <p14:tracePt t="12191" x="6958013" y="2184400"/>
          <p14:tracePt t="12194" x="6975475" y="2184400"/>
          <p14:tracePt t="12208" x="6992938" y="2184400"/>
          <p14:tracePt t="12225" x="7026275" y="2184400"/>
          <p14:tracePt t="12228" x="7043738" y="2184400"/>
          <p14:tracePt t="12230" x="7051675" y="2184400"/>
          <p14:tracePt t="12242" x="7077075" y="2184400"/>
          <p14:tracePt t="12245" x="7085013" y="2184400"/>
          <p14:tracePt t="12259" x="7127875" y="2184400"/>
          <p14:tracePt t="12275" x="7162800" y="2184400"/>
          <p14:tracePt t="12291" x="7170738" y="2184400"/>
          <p14:tracePt t="12308" x="7178675" y="2184400"/>
          <p14:tracePt t="12362" x="7196138" y="2184400"/>
          <p14:tracePt t="12370" x="7204075" y="2184400"/>
          <p14:tracePt t="12378" x="7221538" y="2184400"/>
          <p14:tracePt t="12382" x="7229475" y="2184400"/>
          <p14:tracePt t="12398" x="7256463" y="2184400"/>
          <p14:tracePt t="12402" x="7272338" y="2184400"/>
          <p14:tracePt t="12415" x="7289800" y="2184400"/>
          <p14:tracePt t="12426" x="7307263" y="2184400"/>
          <p14:tracePt t="12447" x="7323138" y="2184400"/>
          <p14:tracePt t="12459" x="7332663" y="2184400"/>
          <p14:tracePt t="12476" x="7366000" y="2184400"/>
          <p14:tracePt t="12480" x="7373938" y="2184400"/>
          <p14:tracePt t="12482" x="7383463" y="2184400"/>
          <p14:tracePt t="12491" x="7400925" y="2184400"/>
          <p14:tracePt t="12507" x="7434263" y="2184400"/>
          <p14:tracePt t="12524" x="7477125" y="2184400"/>
          <p14:tracePt t="12541" x="7493000" y="2184400"/>
          <p14:tracePt t="12569" x="7510463" y="2184400"/>
          <p14:tracePt t="12581" x="7527925" y="2184400"/>
          <p14:tracePt t="12594" x="7553325" y="2184400"/>
          <p14:tracePt t="12609" x="7570788" y="2184400"/>
          <p14:tracePt t="12612" x="7586663" y="2184400"/>
          <p14:tracePt t="12682" x="7604125" y="2184400"/>
          <p14:tracePt t="12692" x="7612063" y="2184400"/>
          <p14:tracePt t="12699" x="7621588" y="2184400"/>
          <p14:tracePt t="12704" x="7646988" y="2184400"/>
          <p14:tracePt t="12707" x="7662863" y="2184400"/>
          <p14:tracePt t="12712" x="7672388" y="2184400"/>
          <p14:tracePt t="12725" x="7697788" y="2184400"/>
          <p14:tracePt t="12741" x="7740650" y="2184400"/>
          <p14:tracePt t="12758" x="7766050" y="2184400"/>
          <p14:tracePt t="12761" x="7781925" y="2184400"/>
          <p14:tracePt t="12775" x="7807325" y="2184400"/>
          <p14:tracePt t="12778" x="7816850" y="2184400"/>
          <p14:tracePt t="12780" x="7832725" y="2184400"/>
          <p14:tracePt t="12804" x="7850188" y="2184400"/>
          <p14:tracePt t="12811" x="7859713" y="2184400"/>
          <p14:tracePt t="12824" x="7893050" y="2184400"/>
          <p14:tracePt t="12841" x="7926388" y="2184400"/>
          <p14:tracePt t="12844" x="7943850" y="2184400"/>
          <p14:tracePt t="12859" x="8004175" y="2184400"/>
          <p14:tracePt t="12874" x="8080375" y="2166938"/>
          <p14:tracePt t="12891" x="8113713" y="2166938"/>
          <p14:tracePt t="12907" x="8131175" y="2166938"/>
          <p14:tracePt t="12966" x="8139113" y="2166938"/>
          <p14:tracePt t="12974" x="8156575" y="2166938"/>
          <p14:tracePt t="12981" x="8174038" y="2166938"/>
          <p14:tracePt t="12994" x="8189913" y="2166938"/>
          <p14:tracePt t="13009" x="8207375" y="2166938"/>
          <p14:tracePt t="13013" x="8224838" y="2166938"/>
          <p14:tracePt t="13024" x="8232775" y="2166938"/>
          <p14:tracePt t="13041" x="8240713" y="2166938"/>
          <p14:tracePt t="13059" x="8258175" y="2166938"/>
          <p14:tracePt t="13075" x="8283575" y="2166938"/>
          <p14:tracePt t="13092" x="8326438" y="2166938"/>
          <p14:tracePt t="13095" x="8334375" y="2166938"/>
          <p14:tracePt t="13108" x="8377238" y="2166938"/>
          <p14:tracePt t="13111" x="8394700" y="2166938"/>
          <p14:tracePt t="13124" x="8428038" y="2166938"/>
          <p14:tracePt t="13141" x="8453438" y="2166938"/>
          <p14:tracePt t="13157" x="8470900" y="2166938"/>
          <p14:tracePt t="13174" x="8496300" y="2166938"/>
          <p14:tracePt t="13191" x="8504238" y="2166938"/>
          <p14:tracePt t="13194" x="8513763" y="2166938"/>
          <p14:tracePt t="13208" x="8521700" y="2166938"/>
          <p14:tracePt t="13225" x="8539163" y="2149475"/>
          <p14:tracePt t="13242" x="8564563" y="2149475"/>
          <p14:tracePt t="13245" x="8580438" y="2149475"/>
          <p14:tracePt t="13258" x="8597900" y="2149475"/>
          <p14:tracePt t="13275" x="8605838" y="2141538"/>
          <p14:tracePt t="13292" x="8640763" y="2133600"/>
          <p14:tracePt t="13309" x="8742363" y="2098675"/>
          <p14:tracePt t="13313" x="8785225" y="2090738"/>
          <p14:tracePt t="13316" x="8836025" y="2082800"/>
          <p14:tracePt t="13318" x="8894763" y="2073275"/>
          <p14:tracePt t="13323" x="8937625" y="2065338"/>
          <p14:tracePt t="13324" x="8980488" y="2065338"/>
          <p14:tracePt t="13341" x="9167813" y="2039938"/>
          <p14:tracePt t="13357" x="9294813" y="2039938"/>
          <p14:tracePt t="13374" x="9371013" y="2039938"/>
          <p14:tracePt t="13391" x="9396413" y="2039938"/>
          <p14:tracePt t="13785" x="9405938" y="2039938"/>
          <p14:tracePt t="13797" x="9421813" y="2039938"/>
          <p14:tracePt t="13811" x="9439275" y="2039938"/>
          <p14:tracePt t="13825" x="9447213" y="2047875"/>
          <p14:tracePt t="13842" x="9464675" y="2055813"/>
          <p14:tracePt t="13868" x="9472613" y="2055813"/>
          <p14:tracePt t="13881" x="9482138" y="2065338"/>
          <p14:tracePt t="13912" x="9490075" y="2065338"/>
          <p14:tracePt t="13937" x="9490075" y="2073275"/>
          <p14:tracePt t="13946" x="9498013" y="2073275"/>
          <p14:tracePt t="14489" x="9482138" y="2082800"/>
          <p14:tracePt t="14500" x="9431338" y="2098675"/>
          <p14:tracePt t="14508" x="9388475" y="2108200"/>
          <p14:tracePt t="14524" x="9294813" y="2141538"/>
          <p14:tracePt t="14541" x="9218613" y="2184400"/>
          <p14:tracePt t="14557" x="9107488" y="2252663"/>
          <p14:tracePt t="14574" x="8997950" y="2293938"/>
          <p14:tracePt t="14591" x="8818563" y="2379663"/>
          <p14:tracePt t="14594" x="8767763" y="2397125"/>
          <p14:tracePt t="14597" x="8716963" y="2413000"/>
          <p14:tracePt t="14606" x="8615363" y="2447925"/>
          <p14:tracePt t="14623" x="8318500" y="2532063"/>
          <p14:tracePt t="14640" x="8062913" y="2600325"/>
          <p14:tracePt t="14656" x="7799388" y="2668588"/>
          <p14:tracePt t="14673" x="7527925" y="2752725"/>
          <p14:tracePt t="14676" x="7467600" y="2762250"/>
          <p14:tracePt t="14691" x="7246938" y="2820988"/>
          <p14:tracePt t="14707" x="7051675" y="2855913"/>
          <p14:tracePt t="14723" x="6864350" y="2914650"/>
          <p14:tracePt t="14726" x="6823075" y="2922588"/>
          <p14:tracePt t="14742" x="6686550" y="2949575"/>
          <p14:tracePt t="14756" x="6592888" y="2974975"/>
          <p14:tracePt t="14773" x="6559550" y="2982913"/>
          <p14:tracePt t="14794" x="6542088" y="2990850"/>
          <p14:tracePt t="14806" x="6534150" y="3000375"/>
          <p14:tracePt t="14809" x="6524625" y="3000375"/>
          <p14:tracePt t="14823" x="6491288" y="3016250"/>
          <p14:tracePt t="14826" x="6483350" y="3016250"/>
          <p14:tracePt t="14828" x="6473825" y="3025775"/>
          <p14:tracePt t="14840" x="6440488" y="3025775"/>
          <p14:tracePt t="14844" x="6415088" y="3033713"/>
          <p14:tracePt t="14846" x="6405563" y="3033713"/>
          <p14:tracePt t="14856" x="6372225" y="3041650"/>
          <p14:tracePt t="14859" x="6346825" y="3051175"/>
          <p14:tracePt t="14873" x="6296025" y="3059113"/>
          <p14:tracePt t="14876" x="6286500" y="3059113"/>
          <p14:tracePt t="14878" x="6270625" y="3067050"/>
          <p14:tracePt t="14891" x="6227763" y="3084513"/>
          <p14:tracePt t="14906" x="6151563" y="3101975"/>
          <p14:tracePt t="14923" x="6083300" y="3127375"/>
          <p14:tracePt t="14940" x="5989638" y="3152775"/>
          <p14:tracePt t="14957" x="5888038" y="3170238"/>
          <p14:tracePt t="14973" x="5743575" y="3211513"/>
          <p14:tracePt t="14990" x="5599113" y="3254375"/>
          <p14:tracePt t="14994" x="5565775" y="3254375"/>
          <p14:tracePt t="15006" x="5487988" y="3263900"/>
          <p14:tracePt t="15009" x="5462588" y="3263900"/>
          <p14:tracePt t="15023" x="5394325" y="3263900"/>
          <p14:tracePt t="15026" x="5386388" y="3263900"/>
          <p14:tracePt t="15039" x="5327650" y="3271838"/>
          <p14:tracePt t="15056" x="5292725" y="3279775"/>
          <p14:tracePt t="15059" x="5284788" y="3279775"/>
          <p14:tracePt t="15073" x="5276850" y="3289300"/>
          <p14:tracePt t="15076" x="5267325" y="3289300"/>
          <p14:tracePt t="15089" x="5233988" y="3297238"/>
          <p14:tracePt t="15107" x="5157788" y="3314700"/>
          <p14:tracePt t="15123" x="5089525" y="3322638"/>
          <p14:tracePt t="15141" x="4987925" y="3322638"/>
          <p14:tracePt t="15156" x="4927600" y="3322638"/>
          <p14:tracePt t="15173" x="4868863" y="3322638"/>
          <p14:tracePt t="15190" x="4791075" y="3322638"/>
          <p14:tracePt t="15206" x="4638675" y="3322638"/>
          <p14:tracePt t="15209" x="4595813" y="3322638"/>
          <p14:tracePt t="15222" x="4435475" y="3330575"/>
          <p14:tracePt t="15226" x="4375150" y="3330575"/>
          <p14:tracePt t="15239" x="4086225" y="3340100"/>
          <p14:tracePt t="15256" x="3848100" y="3373438"/>
          <p14:tracePt t="15273" x="3644900" y="3398838"/>
          <p14:tracePt t="15275" x="3602038" y="3398838"/>
          <p14:tracePt t="15291" x="3492500" y="3398838"/>
          <p14:tracePt t="15307" x="3424238" y="3398838"/>
          <p14:tracePt t="15324" x="3287713" y="3398838"/>
          <p14:tracePt t="15327" x="3228975" y="3398838"/>
          <p14:tracePt t="15341" x="2998788" y="3398838"/>
          <p14:tracePt t="15357" x="2709863" y="3398838"/>
          <p14:tracePt t="15373" x="2455863" y="3382963"/>
          <p14:tracePt t="15389" x="2362200" y="3398838"/>
          <p14:tracePt t="15406" x="2286000" y="3398838"/>
          <p14:tracePt t="15423" x="2243138" y="3382963"/>
          <p14:tracePt t="15425" x="2235200" y="3382963"/>
          <p14:tracePt t="15439" x="2208213" y="3373438"/>
          <p14:tracePt t="15460" x="2200275" y="3365500"/>
          <p14:tracePt t="15472" x="2192338" y="3365500"/>
          <p14:tracePt t="15489" x="2166938" y="3355975"/>
          <p14:tracePt t="15492" x="2141538" y="3340100"/>
          <p14:tracePt t="15507" x="2116138" y="3322638"/>
          <p14:tracePt t="15524" x="2073275" y="3305175"/>
          <p14:tracePt t="15542" x="1997075" y="3279775"/>
          <p14:tracePt t="15544" x="1987550" y="3263900"/>
          <p14:tracePt t="15559" x="1954213" y="3254375"/>
          <p14:tracePt t="15567" x="1936750" y="3246438"/>
          <p14:tracePt t="15571" x="1928813" y="3238500"/>
          <p14:tracePt t="15574" x="1928813" y="3228975"/>
          <p14:tracePt t="15579" x="1920875" y="3228975"/>
          <p14:tracePt t="15589" x="1878013" y="3195638"/>
          <p14:tracePt t="15605" x="1835150" y="3186113"/>
          <p14:tracePt t="15623" x="1801813" y="3160713"/>
          <p14:tracePt t="15639" x="1776413" y="3144838"/>
          <p14:tracePt t="15656" x="1741488" y="3127375"/>
          <p14:tracePt t="15673" x="1724025" y="3101975"/>
          <p14:tracePt t="15676" x="1708150" y="3101975"/>
          <p14:tracePt t="15689" x="1708150" y="3094038"/>
          <p14:tracePt t="15707" x="1698625" y="3084513"/>
          <p14:tracePt t="15723" x="1698625" y="3076575"/>
          <p14:tracePt t="15740" x="1690688" y="3059113"/>
          <p14:tracePt t="15757" x="1673225" y="3041650"/>
          <p14:tracePt t="15775" x="1673225" y="3033713"/>
          <p14:tracePt t="15799" x="1665288" y="3025775"/>
          <p14:tracePt t="15818" x="1657350" y="3016250"/>
          <p14:tracePt t="15842" x="1647825" y="3016250"/>
          <p14:tracePt t="15846" x="1647825" y="3008313"/>
          <p14:tracePt t="15856" x="1639888" y="3000375"/>
          <p14:tracePt t="15873" x="1622425" y="2990850"/>
          <p14:tracePt t="15876" x="1622425" y="2982913"/>
          <p14:tracePt t="15879" x="1614488" y="2982913"/>
          <p14:tracePt t="15889" x="1614488" y="2974975"/>
          <p14:tracePt t="15892" x="1606550" y="2974975"/>
          <p14:tracePt t="15907" x="1589088" y="2957513"/>
          <p14:tracePt t="15922" x="1554163" y="2949575"/>
          <p14:tracePt t="15939" x="1546225" y="2940050"/>
          <p14:tracePt t="15956" x="1538288" y="2940050"/>
          <p14:tracePt t="15973" x="1512888" y="2940050"/>
          <p14:tracePt t="15990" x="1462088" y="2940050"/>
          <p14:tracePt t="16011" x="1435100" y="2940050"/>
          <p14:tracePt t="16026" x="1401763" y="2940050"/>
          <p14:tracePt t="16030" x="1384300" y="2940050"/>
          <p14:tracePt t="16033" x="1368425" y="2922588"/>
          <p14:tracePt t="16040" x="1358900" y="2914650"/>
          <p14:tracePt t="16055" x="1343025" y="2897188"/>
          <p14:tracePt t="16072" x="1333500" y="2897188"/>
          <p14:tracePt t="16089" x="1333500" y="2889250"/>
          <p14:tracePt t="16208" x="1325563" y="2889250"/>
          <p14:tracePt t="16224" x="1325563" y="2881313"/>
          <p14:tracePt t="16279" x="1325563" y="2871788"/>
          <p14:tracePt t="17187" x="1325563" y="2863850"/>
          <p14:tracePt t="17200" x="1325563" y="2855913"/>
          <p14:tracePt t="17236" x="1333500" y="2855913"/>
          <p14:tracePt t="17248" x="1343025" y="2855913"/>
          <p14:tracePt t="17258" x="1350963" y="2838450"/>
          <p14:tracePt t="17280" x="1368425" y="2838450"/>
          <p14:tracePt t="17290" x="1384300" y="2820988"/>
          <p14:tracePt t="17308" x="1401763" y="2805113"/>
          <p14:tracePt t="17323" x="1419225" y="2787650"/>
          <p14:tracePt t="17327" x="1427163" y="2787650"/>
          <p14:tracePt t="17339" x="1444625" y="2778125"/>
          <p14:tracePt t="17368" x="1444625" y="2770188"/>
          <p14:tracePt t="17382" x="1452563" y="2770188"/>
          <p14:tracePt t="17390" x="1462088" y="2762250"/>
          <p14:tracePt t="17405" x="1477963" y="2744788"/>
          <p14:tracePt t="17423" x="1495425" y="2736850"/>
          <p14:tracePt t="17426" x="1495425" y="2727325"/>
          <p14:tracePt t="17451" x="1512888" y="2719388"/>
          <p14:tracePt t="17468" x="1520825" y="2719388"/>
          <p14:tracePt t="17473" x="1520825" y="2711450"/>
          <p14:tracePt t="17568" x="1528763" y="2701925"/>
          <p14:tracePt t="17619" x="1538288" y="2701925"/>
          <p14:tracePt t="17694" x="1546225" y="2701925"/>
          <p14:tracePt t="17706" x="1563688" y="2701925"/>
          <p14:tracePt t="17717" x="1571625" y="2701925"/>
          <p14:tracePt t="17723" x="1614488" y="2701925"/>
          <p14:tracePt t="17727" x="1622425" y="2701925"/>
          <p14:tracePt t="17739" x="1647825" y="2701925"/>
          <p14:tracePt t="17755" x="1673225" y="2701925"/>
          <p14:tracePt t="17771" x="1682750" y="2701925"/>
          <p14:tracePt t="17774" x="1690688" y="2701925"/>
          <p14:tracePt t="17790" x="1708150" y="2701925"/>
          <p14:tracePt t="17806" x="1724025" y="2711450"/>
          <p14:tracePt t="17822" x="1758950" y="2727325"/>
          <p14:tracePt t="17839" x="1776413" y="2736850"/>
          <p14:tracePt t="17843" x="1792288" y="2736850"/>
          <p14:tracePt t="17854" x="1817688" y="2736850"/>
          <p14:tracePt t="17871" x="1827213" y="2744788"/>
          <p14:tracePt t="17888" x="1835150" y="2744788"/>
          <p14:tracePt t="17905" x="1852613" y="2752725"/>
          <p14:tracePt t="17908" x="1860550" y="2752725"/>
          <p14:tracePt t="17936" x="1868488" y="2752725"/>
          <p14:tracePt t="17947" x="1868488" y="2762250"/>
          <p14:tracePt t="17955" x="1878013" y="2762250"/>
          <p14:tracePt t="17973" x="1885950" y="2762250"/>
          <p14:tracePt t="18002" x="1893888" y="2762250"/>
          <p14:tracePt t="18009" x="1903413" y="2762250"/>
          <p14:tracePt t="18049" x="1911350" y="2762250"/>
          <p14:tracePt t="18077" x="1920875" y="2762250"/>
          <p14:tracePt t="18110" x="1936750" y="2752725"/>
          <p14:tracePt t="18140" x="1954213" y="2744788"/>
          <p14:tracePt t="18163" x="1962150" y="2744788"/>
          <p14:tracePt t="18197" x="1971675" y="2744788"/>
          <p14:tracePt t="18201" x="1979613" y="2736850"/>
          <p14:tracePt t="18213" x="1987550" y="2727325"/>
          <p14:tracePt t="18226" x="1997075" y="2719388"/>
          <p14:tracePt t="18239" x="2012950" y="2719388"/>
          <p14:tracePt t="18258" x="2022475" y="2719388"/>
          <p14:tracePt t="18326" x="2030413" y="2711450"/>
          <p14:tracePt t="18342" x="2030413" y="2701925"/>
          <p14:tracePt t="18361" x="2047875" y="2693988"/>
          <p14:tracePt t="18383" x="2055813" y="2693988"/>
          <p14:tracePt t="18410" x="2055813" y="2686050"/>
          <p14:tracePt t="18414" x="2065338" y="2676525"/>
          <p14:tracePt t="18433" x="2073275" y="2676525"/>
          <p14:tracePt t="18530" x="2081213" y="2676525"/>
          <p14:tracePt t="18535" x="2098675" y="2676525"/>
          <p14:tracePt t="18549" x="2116138" y="2668588"/>
          <p14:tracePt t="18561" x="2124075" y="2668588"/>
          <p14:tracePt t="18572" x="2132013" y="2668588"/>
          <p14:tracePt t="18575" x="2141538" y="2660650"/>
          <p14:tracePt t="18589" x="2157413" y="2660650"/>
          <p14:tracePt t="18593" x="2174875" y="2660650"/>
          <p14:tracePt t="18604" x="2182813" y="2651125"/>
          <p14:tracePt t="18621" x="2192338" y="2651125"/>
          <p14:tracePt t="18637" x="2192338" y="2643188"/>
          <p14:tracePt t="18671" x="2200275" y="2643188"/>
          <p14:tracePt t="18675" x="2208213" y="2633663"/>
          <p14:tracePt t="18688" x="2217738" y="2633663"/>
          <p14:tracePt t="18705" x="2243138" y="2633663"/>
          <p14:tracePt t="18708" x="2260600" y="2625725"/>
          <p14:tracePt t="18721" x="2293938" y="2625725"/>
          <p14:tracePt t="18723" x="2301875" y="2625725"/>
          <p14:tracePt t="18737" x="2336800" y="2608263"/>
          <p14:tracePt t="18740" x="2344738" y="2608263"/>
          <p14:tracePt t="18755" x="2379663" y="2600325"/>
          <p14:tracePt t="18771" x="2387600" y="2600325"/>
          <p14:tracePt t="18774" x="2395538" y="2600325"/>
          <p14:tracePt t="18788" x="2405063" y="2600325"/>
          <p14:tracePt t="18805" x="2413000" y="2600325"/>
          <p14:tracePt t="18823" x="2430463" y="2582863"/>
          <p14:tracePt t="18839" x="2455863" y="2574925"/>
          <p14:tracePt t="18859" x="2463800" y="2574925"/>
          <p14:tracePt t="18879" x="2471738" y="2574925"/>
          <p14:tracePt t="18896" x="2481263" y="2574925"/>
          <p14:tracePt t="18905" x="2497138" y="2574925"/>
          <p14:tracePt t="18925" x="2524125" y="2574925"/>
          <p14:tracePt t="18939" x="2540000" y="2566988"/>
          <p14:tracePt t="18956" x="2557463" y="2566988"/>
          <p14:tracePt t="18960" x="2565400" y="2557463"/>
          <p14:tracePt t="18975" x="2574925" y="2557463"/>
          <p14:tracePt t="18998" x="2582863" y="2549525"/>
          <p14:tracePt t="19005" x="2590800" y="2549525"/>
          <p14:tracePt t="19021" x="2600325" y="2549525"/>
          <p14:tracePt t="19038" x="2641600" y="2549525"/>
          <p14:tracePt t="19042" x="2651125" y="2541588"/>
          <p14:tracePt t="19053" x="2693988" y="2532063"/>
          <p14:tracePt t="19070" x="2770188" y="2516188"/>
          <p14:tracePt t="19087" x="2811463" y="2516188"/>
          <p14:tracePt t="19104" x="2863850" y="2516188"/>
          <p14:tracePt t="19121" x="2879725" y="2516188"/>
          <p14:tracePt t="19138" x="2914650" y="2516188"/>
          <p14:tracePt t="19156" x="2965450" y="2516188"/>
          <p14:tracePt t="19174" x="3074988" y="2516188"/>
          <p14:tracePt t="19177" x="3100388" y="2516188"/>
          <p14:tracePt t="19187" x="3143250" y="2516188"/>
          <p14:tracePt t="19190" x="3168650" y="2516188"/>
          <p14:tracePt t="19204" x="3228975" y="2516188"/>
          <p14:tracePt t="19220" x="3270250" y="2516188"/>
          <p14:tracePt t="19237" x="3279775" y="2516188"/>
          <p14:tracePt t="20840" x="3279775" y="2524125"/>
          <p14:tracePt t="20847" x="3279775" y="2532063"/>
          <p14:tracePt t="20854" x="3270250" y="2532063"/>
          <p14:tracePt t="20870" x="3254375" y="2549525"/>
          <p14:tracePt t="20874" x="3244850" y="2549525"/>
          <p14:tracePt t="20885" x="3236913" y="2566988"/>
          <p14:tracePt t="20902" x="3219450" y="2582863"/>
          <p14:tracePt t="20919" x="3203575" y="2592388"/>
          <p14:tracePt t="20936" x="3178175" y="2608263"/>
          <p14:tracePt t="20940" x="3168650" y="2608263"/>
          <p14:tracePt t="20952" x="3152775" y="2608263"/>
          <p14:tracePt t="20955" x="3152775" y="2617788"/>
          <p14:tracePt t="20969" x="3117850" y="2643188"/>
          <p14:tracePt t="20972" x="3100388" y="2651125"/>
          <p14:tracePt t="20987" x="3041650" y="2693988"/>
          <p14:tracePt t="21003" x="2982913" y="2719388"/>
          <p14:tracePt t="21019" x="2922588" y="2770188"/>
          <p14:tracePt t="21036" x="2871788" y="2787650"/>
          <p14:tracePt t="21039" x="2863850" y="2795588"/>
          <p14:tracePt t="21041" x="2846388" y="2805113"/>
          <p14:tracePt t="21053" x="2828925" y="2805113"/>
          <p14:tracePt t="21069" x="2811463" y="2813050"/>
          <p14:tracePt t="21086" x="2795588" y="2830513"/>
          <p14:tracePt t="21103" x="2770188" y="2846388"/>
          <p14:tracePt t="21106" x="2760663" y="2855913"/>
          <p14:tracePt t="21119" x="2735263" y="2871788"/>
          <p14:tracePt t="21121" x="2727325" y="2881313"/>
          <p14:tracePt t="21136" x="2684463" y="2889250"/>
          <p14:tracePt t="21152" x="2668588" y="2906713"/>
          <p14:tracePt t="21169" x="2633663" y="2914650"/>
          <p14:tracePt t="21172" x="2625725" y="2922588"/>
          <p14:tracePt t="21187" x="2600325" y="2940050"/>
          <p14:tracePt t="21202" x="2540000" y="2974975"/>
          <p14:tracePt t="21219" x="2446338" y="3041650"/>
          <p14:tracePt t="21236" x="2327275" y="3094038"/>
          <p14:tracePt t="21252" x="2208213" y="3127375"/>
          <p14:tracePt t="21269" x="2157413" y="3144838"/>
          <p14:tracePt t="21285" x="2124075" y="3152775"/>
          <p14:tracePt t="21302" x="2116138" y="3152775"/>
          <p14:tracePt t="21321" x="2116138" y="3160713"/>
          <p14:tracePt t="21336" x="2098675" y="3178175"/>
          <p14:tracePt t="21353" x="2090738" y="3178175"/>
          <p14:tracePt t="21356" x="2081213" y="3186113"/>
          <p14:tracePt t="21371" x="2073275" y="3186113"/>
          <p14:tracePt t="21387" x="2065338" y="3195638"/>
          <p14:tracePt t="21417" x="2055813" y="3195638"/>
          <p14:tracePt t="21426" x="2047875" y="3203575"/>
          <p14:tracePt t="21430" x="2047875" y="3211513"/>
          <p14:tracePt t="21438" x="2038350" y="3221038"/>
          <p14:tracePt t="21442" x="2030413" y="3221038"/>
          <p14:tracePt t="21453" x="2005013" y="3246438"/>
          <p14:tracePt t="21532" x="1987550" y="3254375"/>
          <p14:tracePt t="21538" x="1971675" y="3263900"/>
          <p14:tracePt t="21554" x="1946275" y="3289300"/>
          <p14:tracePt t="21559" x="1936750" y="3305175"/>
          <p14:tracePt t="21567" x="1920875" y="3314700"/>
          <p14:tracePt t="21583" x="1911350" y="3322638"/>
          <p14:tracePt t="24859" x="1911350" y="3330575"/>
          <p14:tracePt t="24875" x="1920875" y="3330575"/>
          <p14:tracePt t="24887" x="1946275" y="3330575"/>
          <p14:tracePt t="24893" x="1962150" y="3330575"/>
          <p14:tracePt t="24901" x="1979613" y="3330575"/>
          <p14:tracePt t="24904" x="1997075" y="3322638"/>
          <p14:tracePt t="24917" x="2030413" y="3322638"/>
          <p14:tracePt t="24933" x="2081213" y="3305175"/>
          <p14:tracePt t="24950" x="2116138" y="3305175"/>
          <p14:tracePt t="24967" x="2141538" y="3305175"/>
          <p14:tracePt t="24970" x="2157413" y="3305175"/>
          <p14:tracePt t="24983" x="2192338" y="3297238"/>
          <p14:tracePt t="25000" x="2217738" y="3289300"/>
          <p14:tracePt t="25017" x="2235200" y="3289300"/>
          <p14:tracePt t="25034" x="2251075" y="3289300"/>
          <p14:tracePt t="25052" x="2268538" y="3289300"/>
          <p14:tracePt t="25056" x="2276475" y="3289300"/>
          <p14:tracePt t="25060" x="2286000" y="3289300"/>
          <p14:tracePt t="25066" x="2293938" y="3289300"/>
          <p14:tracePt t="25084" x="2327275" y="3289300"/>
          <p14:tracePt t="25101" x="2344738" y="3289300"/>
          <p14:tracePt t="25117" x="2352675" y="3289300"/>
          <p14:tracePt t="25134" x="2362200" y="3289300"/>
          <p14:tracePt t="25151" x="2370138" y="3289300"/>
          <p14:tracePt t="25199" x="2387600" y="3289300"/>
          <p14:tracePt t="25202" x="2387600" y="3297238"/>
          <p14:tracePt t="25255" x="2395538" y="3305175"/>
          <p14:tracePt t="25406" x="2405063" y="3305175"/>
          <p14:tracePt t="25432" x="2413000" y="3305175"/>
          <p14:tracePt t="25544" x="2420938" y="3305175"/>
          <p14:tracePt t="25573" x="2438400" y="3305175"/>
          <p14:tracePt t="25582" x="2446338" y="3305175"/>
          <p14:tracePt t="25589" x="2463800" y="3305175"/>
          <p14:tracePt t="25604" x="2471738" y="3305175"/>
          <p14:tracePt t="25631" x="2481263" y="3305175"/>
          <p14:tracePt t="25636" x="2489200" y="3305175"/>
          <p14:tracePt t="25682" x="2497138" y="3305175"/>
          <p14:tracePt t="25691" x="2514600" y="3297238"/>
          <p14:tracePt t="25713" x="2532063" y="3297238"/>
          <p14:tracePt t="25726" x="2540000" y="3297238"/>
          <p14:tracePt t="25735" x="2549525" y="3297238"/>
          <p14:tracePt t="25752" x="2565400" y="3297238"/>
          <p14:tracePt t="25755" x="2574925" y="3297238"/>
          <p14:tracePt t="25758" x="2582863" y="3297238"/>
          <p14:tracePt t="25762" x="2590800" y="3289300"/>
          <p14:tracePt t="25766" x="2608263" y="3289300"/>
          <p14:tracePt t="25782" x="2641600" y="3289300"/>
          <p14:tracePt t="25799" x="2684463" y="3289300"/>
          <p14:tracePt t="25816" x="2709863" y="3289300"/>
          <p14:tracePt t="25819" x="2719388" y="3289300"/>
          <p14:tracePt t="25833" x="2744788" y="3289300"/>
          <p14:tracePt t="25850" x="2760663" y="3289300"/>
          <p14:tracePt t="25867" x="2770188" y="3289300"/>
          <p14:tracePt t="25884" x="2778125" y="3289300"/>
          <p14:tracePt t="25888" x="2795588" y="3289300"/>
          <p14:tracePt t="25899" x="2828925" y="3289300"/>
          <p14:tracePt t="25902" x="2846388" y="3289300"/>
          <p14:tracePt t="25916" x="2871788" y="3289300"/>
          <p14:tracePt t="25933" x="2905125" y="3289300"/>
          <p14:tracePt t="25950" x="2914650" y="3289300"/>
          <p14:tracePt t="25966" x="2947988" y="3289300"/>
          <p14:tracePt t="25983" x="2955925" y="3289300"/>
          <p14:tracePt t="25986" x="2965450" y="3289300"/>
          <p14:tracePt t="26000" x="2982913" y="3289300"/>
          <p14:tracePt t="26004" x="2990850" y="3289300"/>
          <p14:tracePt t="26007" x="3008313" y="3289300"/>
          <p14:tracePt t="26016" x="3024188" y="3289300"/>
          <p14:tracePt t="26032" x="3074988" y="3271838"/>
          <p14:tracePt t="26035" x="3084513" y="3271838"/>
          <p14:tracePt t="26051" x="3127375" y="3263900"/>
          <p14:tracePt t="26066" x="3160713" y="3254375"/>
          <p14:tracePt t="26083" x="3194050" y="3246438"/>
          <p14:tracePt t="26101" x="3211513" y="3246438"/>
          <p14:tracePt t="26116" x="3219450" y="3238500"/>
          <p14:tracePt t="26133" x="3236913" y="3238500"/>
          <p14:tracePt t="26149" x="3254375" y="3238500"/>
          <p14:tracePt t="26166" x="3287713" y="3238500"/>
          <p14:tracePt t="26183" x="3313113" y="3228975"/>
          <p14:tracePt t="26186" x="3322638" y="3221038"/>
          <p14:tracePt t="26200" x="3348038" y="3221038"/>
          <p14:tracePt t="26216" x="3381375" y="3211513"/>
          <p14:tracePt t="26219" x="3398838" y="3203575"/>
          <p14:tracePt t="26239" x="3441700" y="3186113"/>
          <p14:tracePt t="26252" x="3482975" y="3186113"/>
          <p14:tracePt t="26255" x="3500438" y="3186113"/>
          <p14:tracePt t="26268" x="3533775" y="3170238"/>
          <p14:tracePt t="26283" x="3576638" y="3160713"/>
          <p14:tracePt t="26301" x="3662363" y="3152775"/>
          <p14:tracePt t="26304" x="3670300" y="3152775"/>
          <p14:tracePt t="26317" x="3721100" y="3152775"/>
          <p14:tracePt t="26333" x="3806825" y="3152775"/>
          <p14:tracePt t="26350" x="3883025" y="3152775"/>
          <p14:tracePt t="26353" x="3908425" y="3152775"/>
          <p14:tracePt t="26366" x="3959225" y="3152775"/>
          <p14:tracePt t="26382" x="4002088" y="3152775"/>
          <p14:tracePt t="26385" x="4017963" y="3152775"/>
          <p14:tracePt t="26399" x="4052888" y="3152775"/>
          <p14:tracePt t="26416" x="4129088" y="3152775"/>
          <p14:tracePt t="26433" x="4205288" y="3152775"/>
          <p14:tracePt t="26436" x="4222750" y="3144838"/>
          <p14:tracePt t="26449" x="4281488" y="3135313"/>
          <p14:tracePt t="26451" x="4298950" y="3135313"/>
          <p14:tracePt t="26467" x="4349750" y="3135313"/>
          <p14:tracePt t="26483" x="4392613" y="3135313"/>
          <p14:tracePt t="26499" x="4410075" y="3135313"/>
          <p14:tracePt t="26502" x="4418013" y="3135313"/>
          <p14:tracePt t="26517" x="4435475" y="3135313"/>
          <p14:tracePt t="26534" x="4451350" y="3135313"/>
          <p14:tracePt t="26550" x="4486275" y="3127375"/>
          <p14:tracePt t="26555" x="4494213" y="3127375"/>
          <p14:tracePt t="26557" x="4503738" y="3127375"/>
          <p14:tracePt t="26565" x="4519613" y="3127375"/>
          <p14:tracePt t="26582" x="4554538" y="3127375"/>
          <p14:tracePt t="26599" x="4595813" y="3127375"/>
          <p14:tracePt t="26602" x="4605338" y="3127375"/>
          <p14:tracePt t="26604" x="4621213" y="3127375"/>
          <p14:tracePt t="26616" x="4664075" y="3127375"/>
          <p14:tracePt t="26619" x="4673600" y="3127375"/>
          <p14:tracePt t="26632" x="4699000" y="3127375"/>
          <p14:tracePt t="26635" x="4714875" y="3127375"/>
          <p14:tracePt t="26649" x="4740275" y="3127375"/>
          <p14:tracePt t="26652" x="4749800" y="3127375"/>
          <p14:tracePt t="26654" x="4765675" y="3127375"/>
          <p14:tracePt t="26667" x="4808538" y="3109913"/>
          <p14:tracePt t="26682" x="4884738" y="3109913"/>
          <p14:tracePt t="26699" x="4945063" y="3109913"/>
          <p14:tracePt t="26717" x="5013325" y="3109913"/>
          <p14:tracePt t="26733" x="5072063" y="3109913"/>
          <p14:tracePt t="26754" x="5114925" y="3109913"/>
          <p14:tracePt t="26770" x="5132388" y="3101975"/>
          <p14:tracePt t="27024" x="5140325" y="3101975"/>
          <p14:tracePt t="27804" x="5132388" y="3101975"/>
          <p14:tracePt t="27814" x="5122863" y="3101975"/>
          <p14:tracePt t="27824" x="5114925" y="3101975"/>
          <p14:tracePt t="27835" x="5097463" y="3109913"/>
          <p14:tracePt t="27838" x="5089525" y="3119438"/>
          <p14:tracePt t="27848" x="5080000" y="3119438"/>
          <p14:tracePt t="27852" x="5064125" y="3127375"/>
          <p14:tracePt t="27865" x="5038725" y="3152775"/>
          <p14:tracePt t="27868" x="5021263" y="3170238"/>
          <p14:tracePt t="27883" x="4962525" y="3203575"/>
          <p14:tracePt t="27886" x="4945063" y="3211513"/>
          <p14:tracePt t="27902" x="4910138" y="3238500"/>
          <p14:tracePt t="27909" x="4868863" y="3254375"/>
          <p14:tracePt t="27913" x="4859338" y="3271838"/>
          <p14:tracePt t="27916" x="4851400" y="3279775"/>
          <p14:tracePt t="27923" x="4826000" y="3289300"/>
          <p14:tracePt t="27931" x="4800600" y="3314700"/>
          <p14:tracePt t="27948" x="4775200" y="3330575"/>
          <p14:tracePt t="27965" x="4732338" y="3365500"/>
          <p14:tracePt t="27981" x="4699000" y="3382963"/>
          <p14:tracePt t="27999" x="4681538" y="3408363"/>
          <p14:tracePt t="28015" x="4673600" y="3408363"/>
          <p14:tracePt t="28018" x="4673600" y="3416300"/>
          <p14:tracePt t="28034" x="4646613" y="3433763"/>
          <p14:tracePt t="28049" x="4613275" y="3467100"/>
          <p14:tracePt t="28065" x="4605338" y="3502025"/>
          <p14:tracePt t="28085" x="4562475" y="3543300"/>
          <p14:tracePt t="28100" x="4545013" y="3578225"/>
          <p14:tracePt t="28104" x="4545013" y="3586163"/>
          <p14:tracePt t="28106" x="4537075" y="3594100"/>
          <p14:tracePt t="28115" x="4529138" y="3594100"/>
          <p14:tracePt t="28116" x="4519613" y="3603625"/>
          <p14:tracePt t="28131" x="4494213" y="3636963"/>
          <p14:tracePt t="28148" x="4476750" y="3671888"/>
          <p14:tracePt t="28164" x="4451350" y="3730625"/>
          <p14:tracePt t="28181" x="4425950" y="3756025"/>
          <p14:tracePt t="28199" x="4410075" y="3781425"/>
          <p14:tracePt t="28202" x="4400550" y="3790950"/>
          <p14:tracePt t="28215" x="4400550" y="3798888"/>
          <p14:tracePt t="28234" x="4392613" y="3824288"/>
          <p14:tracePt t="28249" x="4384675" y="3824288"/>
          <p14:tracePt t="28266" x="4375150" y="3849688"/>
          <p14:tracePt t="28269" x="4375150" y="3857625"/>
          <p14:tracePt t="28283" x="4367213" y="3867150"/>
          <p14:tracePt t="28299" x="4367213" y="3875088"/>
          <p14:tracePt t="28341" x="4367213" y="3883025"/>
          <p14:tracePt t="28352" x="4367213" y="3892550"/>
          <p14:tracePt t="28361" x="4367213" y="3900488"/>
          <p14:tracePt t="28377" x="4359275" y="3917950"/>
          <p14:tracePt t="28403" x="4341813" y="3935413"/>
          <p14:tracePt t="28409" x="4332288" y="3951288"/>
          <p14:tracePt t="28427" x="4316413" y="3968750"/>
          <p14:tracePt t="28434" x="4306888" y="3986213"/>
          <p14:tracePt t="28450" x="4298950" y="4002088"/>
          <p14:tracePt t="28465" x="4291013" y="4011613"/>
          <p14:tracePt t="28468" x="4291013" y="4019550"/>
          <p14:tracePt t="28483" x="4281488" y="4037013"/>
          <p14:tracePt t="28498" x="4273550" y="4052888"/>
          <p14:tracePt t="28515" x="4273550" y="4062413"/>
          <p14:tracePt t="28532" x="4273550" y="4070350"/>
          <p14:tracePt t="28535" x="4265613" y="4079875"/>
          <p14:tracePt t="28549" x="4265613" y="4087813"/>
          <p14:tracePt t="44848" x="4256088" y="4105275"/>
          <p14:tracePt t="44860" x="4205288" y="4146550"/>
          <p14:tracePt t="44864" x="4197350" y="4156075"/>
          <p14:tracePt t="44871" x="4171950" y="4181475"/>
          <p14:tracePt t="44888" x="4146550" y="4214813"/>
          <p14:tracePt t="44905" x="4121150" y="4240213"/>
          <p14:tracePt t="44908" x="4111625" y="4257675"/>
          <p14:tracePt t="44922" x="4103688" y="4265613"/>
          <p14:tracePt t="44939" x="4070350" y="4291013"/>
          <p14:tracePt t="44955" x="4052888" y="4308475"/>
          <p14:tracePt t="44958" x="4044950" y="4325938"/>
          <p14:tracePt t="44974" x="4010025" y="4351338"/>
          <p14:tracePt t="44977" x="4002088" y="4359275"/>
          <p14:tracePt t="44989" x="3967163" y="4384675"/>
          <p14:tracePt t="45005" x="3933825" y="4419600"/>
          <p14:tracePt t="45021" x="3908425" y="4445000"/>
          <p14:tracePt t="45038" x="3883025" y="4460875"/>
          <p14:tracePt t="45055" x="3857625" y="4478338"/>
          <p14:tracePt t="45072" x="3848100" y="4486275"/>
          <p14:tracePt t="45076" x="3832225" y="4486275"/>
          <p14:tracePt t="45116" x="3814763" y="4486275"/>
          <p14:tracePt t="45179" x="3806825" y="4486275"/>
          <p14:tracePt t="45192" x="3797300" y="4495800"/>
          <p14:tracePt t="45206" x="3789363" y="4503738"/>
          <p14:tracePt t="45213" x="3781425" y="4513263"/>
          <p14:tracePt t="45222" x="3771900" y="4513263"/>
          <p14:tracePt t="45242" x="3763963" y="4513263"/>
          <p14:tracePt t="45317" x="3746500" y="4513263"/>
          <p14:tracePt t="45337" x="3738563" y="4513263"/>
          <p14:tracePt t="45349" x="3729038" y="4521200"/>
          <p14:tracePt t="45360" x="3721100" y="4521200"/>
          <p14:tracePt t="45364" x="3713163" y="4521200"/>
          <p14:tracePt t="45377" x="3703638" y="4521200"/>
          <p14:tracePt t="45389" x="3687763" y="4538663"/>
          <p14:tracePt t="45413" x="3670300" y="4538663"/>
          <p14:tracePt t="45425" x="3662363" y="4538663"/>
          <p14:tracePt t="45438" x="3652838" y="4538663"/>
          <p14:tracePt t="45455" x="3619500" y="4546600"/>
          <p14:tracePt t="45471" x="3602038" y="4554538"/>
          <p14:tracePt t="45488" x="3576638" y="4554538"/>
          <p14:tracePt t="45506" x="3543300" y="4554538"/>
          <p14:tracePt t="45525" x="3517900" y="4564063"/>
          <p14:tracePt t="45543" x="3508375" y="4564063"/>
          <p14:tracePt t="45558" x="3492500" y="4564063"/>
          <p14:tracePt t="45574" x="3482975" y="4564063"/>
          <p14:tracePt t="45577" x="3467100" y="4564063"/>
          <p14:tracePt t="45581" x="3457575" y="4564063"/>
          <p14:tracePt t="45589" x="3441700" y="4564063"/>
          <p14:tracePt t="45604" x="3424238" y="4546600"/>
          <p14:tracePt t="45621" x="3389313" y="4529138"/>
          <p14:tracePt t="45637" x="3348038" y="4513263"/>
          <p14:tracePt t="45654" x="3330575" y="4495800"/>
          <p14:tracePt t="45671" x="3305175" y="4495800"/>
          <p14:tracePt t="45688" x="3270250" y="4495800"/>
          <p14:tracePt t="45691" x="3262313" y="4495800"/>
          <p14:tracePt t="45705" x="3236913" y="4495800"/>
          <p14:tracePt t="45708" x="3211513" y="4495800"/>
          <p14:tracePt t="45712" x="3203575" y="4495800"/>
          <p14:tracePt t="45720" x="3186113" y="4495800"/>
          <p14:tracePt t="45739" x="3143250" y="4503738"/>
          <p14:tracePt t="45758" x="3127375" y="4503738"/>
          <p14:tracePt t="45763" x="3109913" y="4503738"/>
          <p14:tracePt t="45785" x="3092450" y="4503738"/>
          <p14:tracePt t="45793" x="3084513" y="4503738"/>
          <p14:tracePt t="45805" x="3074988" y="4503738"/>
          <p14:tracePt t="45822" x="3059113" y="4503738"/>
          <p14:tracePt t="45863" x="3041650" y="4503738"/>
          <p14:tracePt t="45871" x="3033713" y="4503738"/>
          <p14:tracePt t="45880" x="3016250" y="4503738"/>
          <p14:tracePt t="45888" x="3008313" y="4503738"/>
          <p14:tracePt t="45905" x="2998788" y="4503738"/>
          <p14:tracePt t="45921" x="2990850" y="4503738"/>
          <p14:tracePt t="45939" x="2982913" y="4503738"/>
          <p14:tracePt t="45971" x="2965450" y="4503738"/>
          <p14:tracePt t="46730" x="2965450" y="4486275"/>
          <p14:tracePt t="46740" x="2990850" y="4445000"/>
          <p14:tracePt t="46744" x="2990850" y="4435475"/>
          <p14:tracePt t="46747" x="2990850" y="4419600"/>
          <p14:tracePt t="46754" x="2990850" y="4402138"/>
          <p14:tracePt t="46774" x="2990850" y="4384675"/>
          <p14:tracePt t="46778" x="2990850" y="4368800"/>
          <p14:tracePt t="46786" x="2990850" y="4359275"/>
          <p14:tracePt t="46803" x="2982913" y="4333875"/>
          <p14:tracePt t="46820" x="2982913" y="4308475"/>
          <p14:tracePt t="46837" x="2982913" y="4291013"/>
          <p14:tracePt t="46853" x="2965450" y="4275138"/>
          <p14:tracePt t="46870" x="2955925" y="4265613"/>
          <p14:tracePt t="46887" x="2947988" y="4257675"/>
          <p14:tracePt t="46890" x="2947988" y="4249738"/>
          <p14:tracePt t="46909" x="2940050" y="4240213"/>
          <p14:tracePt t="46921" x="2930525" y="4224338"/>
          <p14:tracePt t="46925" x="2922588" y="4224338"/>
          <p14:tracePt t="46927" x="2914650" y="4214813"/>
          <p14:tracePt t="46937" x="2897188" y="4206875"/>
          <p14:tracePt t="46940" x="2889250" y="4197350"/>
          <p14:tracePt t="46953" x="2871788" y="4189413"/>
          <p14:tracePt t="46955" x="2863850" y="4181475"/>
          <p14:tracePt t="46970" x="2846388" y="4156075"/>
          <p14:tracePt t="46987" x="2811463" y="4156075"/>
          <p14:tracePt t="47003" x="2786063" y="4138613"/>
          <p14:tracePt t="47022" x="2752725" y="4121150"/>
          <p14:tracePt t="47038" x="2727325" y="4121150"/>
          <p14:tracePt t="47054" x="2719388" y="4121150"/>
          <p14:tracePt t="47081" x="2701925" y="4121150"/>
          <p14:tracePt t="47093" x="2693988" y="4121150"/>
          <p14:tracePt t="47107" x="2684463" y="4130675"/>
          <p14:tracePt t="47122" x="2659063" y="4146550"/>
          <p14:tracePt t="47138" x="2651125" y="4156075"/>
          <p14:tracePt t="47154" x="2625725" y="4181475"/>
          <p14:tracePt t="47170" x="2608263" y="4189413"/>
          <p14:tracePt t="47186" x="2574925" y="4214813"/>
          <p14:tracePt t="47203" x="2557463" y="4232275"/>
          <p14:tracePt t="47233" x="2540000" y="4240213"/>
          <p14:tracePt t="47240" x="2540000" y="4249738"/>
          <p14:tracePt t="47253" x="2524125" y="4265613"/>
          <p14:tracePt t="47270" x="2514600" y="4265613"/>
          <p14:tracePt t="47287" x="2489200" y="4300538"/>
          <p14:tracePt t="47290" x="2481263" y="4308475"/>
          <p14:tracePt t="47304" x="2471738" y="4316413"/>
          <p14:tracePt t="47306" x="2463800" y="4333875"/>
          <p14:tracePt t="47321" x="2463800" y="4341813"/>
          <p14:tracePt t="47337" x="2455863" y="4351338"/>
          <p14:tracePt t="47354" x="2446338" y="4359275"/>
          <p14:tracePt t="47372" x="2446338" y="4368800"/>
          <p14:tracePt t="47387" x="2446338" y="4384675"/>
          <p14:tracePt t="47391" x="2438400" y="4394200"/>
          <p14:tracePt t="47404" x="2438400" y="4402138"/>
          <p14:tracePt t="47420" x="2438400" y="4410075"/>
          <p14:tracePt t="47437" x="2438400" y="4445000"/>
          <p14:tracePt t="47454" x="2438400" y="4460875"/>
          <p14:tracePt t="47470" x="2438400" y="4503738"/>
          <p14:tracePt t="47475" x="2438400" y="4513263"/>
          <p14:tracePt t="47477" x="2446338" y="4521200"/>
          <p14:tracePt t="47486" x="2463800" y="4538663"/>
          <p14:tracePt t="47503" x="2471738" y="4564063"/>
          <p14:tracePt t="47505" x="2489200" y="4572000"/>
          <p14:tracePt t="47520" x="2497138" y="4597400"/>
          <p14:tracePt t="47523" x="2506663" y="4597400"/>
          <p14:tracePt t="47536" x="2514600" y="4614863"/>
          <p14:tracePt t="47552" x="2532063" y="4640263"/>
          <p14:tracePt t="47570" x="2549525" y="4648200"/>
          <p14:tracePt t="47572" x="2557463" y="4657725"/>
          <p14:tracePt t="47586" x="2574925" y="4665663"/>
          <p14:tracePt t="47659" x="2582863" y="4673600"/>
          <p14:tracePt t="47730" x="2600325" y="4673600"/>
          <p14:tracePt t="47735" x="2608263" y="4673600"/>
          <p14:tracePt t="47744" x="2616200" y="4673600"/>
          <p14:tracePt t="47755" x="2625725" y="4673600"/>
          <p14:tracePt t="47770" x="2651125" y="4673600"/>
          <p14:tracePt t="48032" x="2668588" y="4673600"/>
          <p14:tracePt t="48042" x="2676525" y="4673600"/>
          <p14:tracePt t="48124" x="2684463" y="4665663"/>
          <p14:tracePt t="48138" x="2693988" y="4657725"/>
          <p14:tracePt t="48149" x="2709863" y="4648200"/>
          <p14:tracePt t="48156" x="2719388" y="4640263"/>
          <p14:tracePt t="48170" x="2727325" y="4630738"/>
          <p14:tracePt t="48188" x="2752725" y="4605338"/>
          <p14:tracePt t="48204" x="2760663" y="4597400"/>
          <p14:tracePt t="48220" x="2786063" y="4572000"/>
          <p14:tracePt t="48238" x="2795588" y="4554538"/>
          <p14:tracePt t="48242" x="2803525" y="4546600"/>
          <p14:tracePt t="48265" x="2811463" y="4538663"/>
          <p14:tracePt t="48287" x="2820988" y="4521200"/>
          <p14:tracePt t="48293" x="2828925" y="4521200"/>
          <p14:tracePt t="48305" x="2828925" y="4513263"/>
          <p14:tracePt t="48330" x="2838450" y="4503738"/>
          <p14:tracePt t="48337" x="2846388" y="4495800"/>
          <p14:tracePt t="48353" x="2854325" y="4486275"/>
          <p14:tracePt t="48371" x="2871788" y="4478338"/>
          <p14:tracePt t="48386" x="2879725" y="4460875"/>
          <p14:tracePt t="48403" x="2889250" y="4452938"/>
          <p14:tracePt t="48468" x="2897188" y="4445000"/>
          <p14:tracePt t="48479" x="2905125" y="4427538"/>
          <p14:tracePt t="48536" x="2922588" y="4427538"/>
          <p14:tracePt t="48542" x="2922588" y="4419600"/>
          <p14:tracePt t="51521" x="2905125" y="4427538"/>
          <p14:tracePt t="51529" x="2889250" y="4445000"/>
          <p14:tracePt t="51535" x="2879725" y="4445000"/>
          <p14:tracePt t="51537" x="2863850" y="4460875"/>
          <p14:tracePt t="51540" x="2846388" y="4470400"/>
          <p14:tracePt t="51545" x="2828925" y="4478338"/>
          <p14:tracePt t="51551" x="2803525" y="4503738"/>
          <p14:tracePt t="51567" x="2735263" y="4546600"/>
          <p14:tracePt t="51584" x="2668588" y="4589463"/>
          <p14:tracePt t="51600" x="2590800" y="4640263"/>
          <p14:tracePt t="51604" x="2574925" y="4648200"/>
          <p14:tracePt t="51616" x="2524125" y="4683125"/>
          <p14:tracePt t="51633" x="2497138" y="4699000"/>
          <p14:tracePt t="51651" x="2463800" y="4716463"/>
          <p14:tracePt t="51654" x="2438400" y="4733925"/>
          <p14:tracePt t="51657" x="2430463" y="4741863"/>
          <p14:tracePt t="51667" x="2395538" y="4775200"/>
          <p14:tracePt t="51670" x="2379663" y="4792663"/>
          <p14:tracePt t="51672" x="2370138" y="4802188"/>
          <p14:tracePt t="51683" x="2336800" y="4835525"/>
          <p14:tracePt t="51684" x="2319338" y="4852988"/>
          <p14:tracePt t="51700" x="2293938" y="4886325"/>
          <p14:tracePt t="51717" x="2243138" y="4919663"/>
          <p14:tracePt t="51735" x="2208213" y="4954588"/>
          <p14:tracePt t="51750" x="2166938" y="4979988"/>
          <p14:tracePt t="51767" x="2141538" y="4997450"/>
          <p14:tracePt t="51771" x="2132013" y="5005388"/>
          <p14:tracePt t="51784" x="2116138" y="5030788"/>
          <p14:tracePt t="51800" x="2090738" y="5056188"/>
          <p14:tracePt t="51803" x="2081213" y="5064125"/>
          <p14:tracePt t="51817" x="2055813" y="5099050"/>
          <p14:tracePt t="51819" x="2047875" y="5116513"/>
          <p14:tracePt t="51833" x="2012950" y="5157788"/>
          <p14:tracePt t="51850" x="1987550" y="5183188"/>
          <p14:tracePt t="51867" x="1971675" y="5208588"/>
          <p14:tracePt t="51870" x="1962150" y="5226050"/>
          <p14:tracePt t="51883" x="1936750" y="5260975"/>
          <p14:tracePt t="51900" x="1911350" y="5302250"/>
          <p14:tracePt t="51917" x="1893888" y="5327650"/>
          <p14:tracePt t="51935" x="1878013" y="5353050"/>
          <p14:tracePt t="51951" x="1868488" y="5380038"/>
          <p14:tracePt t="51967" x="1852613" y="5395913"/>
          <p14:tracePt t="51984" x="1843088" y="5395913"/>
          <p14:tracePt t="52000" x="1827213" y="5421313"/>
          <p14:tracePt t="52017" x="1817688" y="5430838"/>
          <p14:tracePt t="52041" x="1817688" y="5438775"/>
          <p14:tracePt t="52051" x="1817688" y="5446713"/>
          <p14:tracePt t="52068" x="1809750" y="5456238"/>
          <p14:tracePt t="52222" x="1809750" y="5464175"/>
          <p14:tracePt t="52232" x="1817688" y="5464175"/>
          <p14:tracePt t="52243" x="1835150" y="5464175"/>
          <p14:tracePt t="52251" x="1852613" y="5464175"/>
          <p14:tracePt t="52271" x="1878013" y="5464175"/>
          <p14:tracePt t="52274" x="1885950" y="5464175"/>
          <p14:tracePt t="52289" x="1903413" y="5464175"/>
          <p14:tracePt t="52292" x="1911350" y="5464175"/>
          <p14:tracePt t="52301" x="1928813" y="5464175"/>
          <p14:tracePt t="52317" x="1962150" y="5464175"/>
          <p14:tracePt t="52334" x="1997075" y="5464175"/>
          <p14:tracePt t="52352" x="2038350" y="5464175"/>
          <p14:tracePt t="52367" x="2065338" y="5464175"/>
          <p14:tracePt t="52384" x="2081213" y="5464175"/>
          <p14:tracePt t="52400" x="2116138" y="5464175"/>
          <p14:tracePt t="52420" x="2149475" y="5464175"/>
          <p14:tracePt t="52424" x="2157413" y="5464175"/>
          <p14:tracePt t="52427" x="2166938" y="5464175"/>
          <p14:tracePt t="52432" x="2208213" y="5464175"/>
          <p14:tracePt t="52449" x="2251075" y="5464175"/>
          <p14:tracePt t="52466" x="2311400" y="5438775"/>
          <p14:tracePt t="52484" x="2395538" y="5421313"/>
          <p14:tracePt t="52501" x="2420938" y="5413375"/>
          <p14:tracePt t="52518" x="2446338" y="5405438"/>
          <p14:tracePt t="52534" x="2471738" y="5395913"/>
          <p14:tracePt t="52552" x="2497138" y="5395913"/>
          <p14:tracePt t="52557" x="2506663" y="5387975"/>
          <p14:tracePt t="52560" x="2524125" y="5387975"/>
          <p14:tracePt t="52575" x="2532063" y="5380038"/>
          <p14:tracePt t="52584" x="2549525" y="5370513"/>
          <p14:tracePt t="52601" x="2557463" y="5370513"/>
          <p14:tracePt t="52623" x="2574925" y="5370513"/>
          <p14:tracePt t="52633" x="2600325" y="5345113"/>
          <p14:tracePt t="52636" x="2616200" y="5337175"/>
          <p14:tracePt t="52650" x="2651125" y="5327650"/>
          <p14:tracePt t="52654" x="2668588" y="5327650"/>
          <p14:tracePt t="52656" x="2684463" y="5327650"/>
          <p14:tracePt t="52666" x="2693988" y="5319713"/>
          <p14:tracePt t="52669" x="2701925" y="5319713"/>
          <p14:tracePt t="52683" x="2719388" y="5319713"/>
          <p14:tracePt t="52686" x="2735263" y="5319713"/>
          <p14:tracePt t="52700" x="2744788" y="5302250"/>
          <p14:tracePt t="52716" x="2760663" y="5302250"/>
          <p14:tracePt t="52733" x="2786063" y="5294313"/>
          <p14:tracePt t="52752" x="2803525" y="5276850"/>
          <p14:tracePt t="52768" x="2820988" y="5268913"/>
          <p14:tracePt t="52771" x="2828925" y="5260975"/>
          <p14:tracePt t="52783" x="2846388" y="5260975"/>
          <p14:tracePt t="52799" x="2879725" y="5251450"/>
          <p14:tracePt t="52816" x="2905125" y="5235575"/>
          <p14:tracePt t="52833" x="2905125" y="5226050"/>
          <p14:tracePt t="52836" x="2914650" y="5218113"/>
          <p14:tracePt t="52850" x="2930525" y="5208588"/>
          <p14:tracePt t="52874" x="2940050" y="5208588"/>
          <p14:tracePt t="52903" x="2947988" y="5208588"/>
          <p14:tracePt t="52913" x="2955925" y="5200650"/>
          <p14:tracePt t="52919" x="2955925" y="5192713"/>
          <p14:tracePt t="52933" x="2973388" y="5167313"/>
          <p14:tracePt t="52951" x="2998788" y="5149850"/>
          <p14:tracePt t="52954" x="2998788" y="5132388"/>
          <p14:tracePt t="52967" x="3008313" y="5106988"/>
          <p14:tracePt t="52983" x="3008313" y="5073650"/>
          <p14:tracePt t="52999" x="3016250" y="5048250"/>
          <p14:tracePt t="53016" x="3016250" y="5005388"/>
          <p14:tracePt t="53020" x="3016250" y="4997450"/>
          <p14:tracePt t="53033" x="3008313" y="4972050"/>
          <p14:tracePt t="53036" x="2998788" y="4972050"/>
          <p14:tracePt t="53049" x="2982913" y="4954588"/>
          <p14:tracePt t="53066" x="2973388" y="4929188"/>
          <p14:tracePt t="53069" x="2965450" y="4919663"/>
          <p14:tracePt t="53082" x="2955925" y="4903788"/>
          <p14:tracePt t="53099" x="2940050" y="4878388"/>
          <p14:tracePt t="53102" x="2930525" y="4860925"/>
          <p14:tracePt t="53117" x="2914650" y="4843463"/>
          <p14:tracePt t="53133" x="2889250" y="4810125"/>
          <p14:tracePt t="53149" x="2863850" y="4792663"/>
          <p14:tracePt t="53152" x="2854325" y="4775200"/>
          <p14:tracePt t="53167" x="2811463" y="4749800"/>
          <p14:tracePt t="53183" x="2770188" y="4733925"/>
          <p14:tracePt t="53199" x="2727325" y="4699000"/>
          <p14:tracePt t="53216" x="2701925" y="4673600"/>
          <p14:tracePt t="53219" x="2693988" y="4673600"/>
          <p14:tracePt t="53233" x="2668588" y="4657725"/>
          <p14:tracePt t="53236" x="2659063" y="4657725"/>
          <p14:tracePt t="53249" x="2625725" y="4640263"/>
          <p14:tracePt t="53266" x="2590800" y="4640263"/>
          <p14:tracePt t="53269" x="2574925" y="4630738"/>
          <p14:tracePt t="53282" x="2565400" y="4630738"/>
          <p14:tracePt t="53301" x="2532063" y="4630738"/>
          <p14:tracePt t="53316" x="2514600" y="4630738"/>
          <p14:tracePt t="53333" x="2481263" y="4630738"/>
          <p14:tracePt t="53351" x="2438400" y="4640263"/>
          <p14:tracePt t="53367" x="2395538" y="4657725"/>
          <p14:tracePt t="53383" x="2370138" y="4665663"/>
          <p14:tracePt t="53399" x="2344738" y="4673600"/>
          <p14:tracePt t="53416" x="2301875" y="4708525"/>
          <p14:tracePt t="53433" x="2286000" y="4716463"/>
          <p14:tracePt t="53436" x="2276475" y="4724400"/>
          <p14:tracePt t="53449" x="2260600" y="4733925"/>
          <p14:tracePt t="53466" x="2235200" y="4749800"/>
          <p14:tracePt t="53483" x="2200275" y="4784725"/>
          <p14:tracePt t="53486" x="2200275" y="4792663"/>
          <p14:tracePt t="53488" x="2192338" y="4802188"/>
          <p14:tracePt t="53505" x="2166938" y="4818063"/>
          <p14:tracePt t="53511" x="2157413" y="4835525"/>
          <p14:tracePt t="53516" x="2149475" y="4835525"/>
          <p14:tracePt t="53521" x="2149475" y="4852988"/>
          <p14:tracePt t="53523" x="2141538" y="4860925"/>
          <p14:tracePt t="53528" x="2132013" y="4868863"/>
          <p14:tracePt t="53533" x="2124075" y="4878388"/>
          <p14:tracePt t="53552" x="2124075" y="4919663"/>
          <p14:tracePt t="53558" x="2116138" y="4929188"/>
          <p14:tracePt t="53568" x="2116138" y="4962525"/>
          <p14:tracePt t="53571" x="2106613" y="4972050"/>
          <p14:tracePt t="53582" x="2098675" y="4997450"/>
          <p14:tracePt t="53599" x="2065338" y="5048250"/>
          <p14:tracePt t="53616" x="2065338" y="5099050"/>
          <p14:tracePt t="53632" x="2065338" y="5132388"/>
          <p14:tracePt t="53635" x="2065338" y="5141913"/>
          <p14:tracePt t="53649" x="2073275" y="5192713"/>
          <p14:tracePt t="53652" x="2073275" y="5208588"/>
          <p14:tracePt t="53653" x="2090738" y="5226050"/>
          <p14:tracePt t="53666" x="2124075" y="5276850"/>
          <p14:tracePt t="53682" x="2166938" y="5327650"/>
          <p14:tracePt t="53685" x="2174875" y="5345113"/>
          <p14:tracePt t="53699" x="2200275" y="5387975"/>
          <p14:tracePt t="53702" x="2217738" y="5395913"/>
          <p14:tracePt t="53717" x="2268538" y="5438775"/>
          <p14:tracePt t="53732" x="2327275" y="5481638"/>
          <p14:tracePt t="53749" x="2430463" y="5507038"/>
          <p14:tracePt t="53768" x="2557463" y="5583238"/>
          <p14:tracePt t="53772" x="2590800" y="5591175"/>
          <p14:tracePt t="53782" x="2668588" y="5634038"/>
          <p14:tracePt t="53799" x="2795588" y="5684838"/>
          <p14:tracePt t="53815" x="2854325" y="5702300"/>
          <p14:tracePt t="53832" x="2930525" y="5719763"/>
          <p14:tracePt t="53835" x="2955925" y="5727700"/>
          <p14:tracePt t="53857" x="3059113" y="5761038"/>
          <p14:tracePt t="53861" x="3127375" y="5761038"/>
          <p14:tracePt t="53864" x="3143250" y="5770563"/>
          <p14:tracePt t="53870" x="3178175" y="5770563"/>
          <p14:tracePt t="53882" x="3244850" y="5770563"/>
          <p14:tracePt t="53885" x="3270250" y="5778500"/>
          <p14:tracePt t="53899" x="3322638" y="5788025"/>
          <p14:tracePt t="53902" x="3338513" y="5788025"/>
          <p14:tracePt t="53904" x="3348038" y="5788025"/>
          <p14:tracePt t="53916" x="3389313" y="5788025"/>
          <p14:tracePt t="53932" x="3432175" y="5788025"/>
          <p14:tracePt t="53949" x="3467100" y="5788025"/>
          <p14:tracePt t="53965" x="3508375" y="5788025"/>
          <p14:tracePt t="53968" x="3533775" y="5788025"/>
          <p14:tracePt t="53982" x="3636963" y="5753100"/>
          <p14:tracePt t="53999" x="3746500" y="5719763"/>
          <p14:tracePt t="54015" x="3797300" y="5710238"/>
          <p14:tracePt t="54032" x="3840163" y="5676900"/>
          <p14:tracePt t="54049" x="3873500" y="5659438"/>
          <p14:tracePt t="54065" x="3908425" y="5641975"/>
          <p14:tracePt t="54082" x="3916363" y="5626100"/>
          <p14:tracePt t="54085" x="3925888" y="5616575"/>
          <p14:tracePt t="54099" x="3941763" y="5608638"/>
          <p14:tracePt t="54101" x="3951288" y="5600700"/>
          <p14:tracePt t="54117" x="3976688" y="5575300"/>
          <p14:tracePt t="54133" x="3984625" y="5565775"/>
          <p14:tracePt t="54150" x="4002088" y="5557838"/>
          <p14:tracePt t="54168" x="4017963" y="5532438"/>
          <p14:tracePt t="54171" x="4027488" y="5514975"/>
          <p14:tracePt t="54182" x="4035425" y="5497513"/>
          <p14:tracePt t="54199" x="4052888" y="5464175"/>
          <p14:tracePt t="54215" x="4078288" y="5438775"/>
          <p14:tracePt t="54233" x="4086225" y="5413375"/>
          <p14:tracePt t="54251" x="4095750" y="5380038"/>
          <p14:tracePt t="54265" x="4103688" y="5353050"/>
          <p14:tracePt t="54283" x="4103688" y="5311775"/>
          <p14:tracePt t="54303" x="4111625" y="5276850"/>
          <p14:tracePt t="54318" x="4129088" y="5260975"/>
          <p14:tracePt t="54321" x="4129088" y="5243513"/>
          <p14:tracePt t="54333" x="4129088" y="5218113"/>
          <p14:tracePt t="54349" x="4129088" y="5183188"/>
          <p14:tracePt t="54367" x="4129088" y="5132388"/>
          <p14:tracePt t="54383" x="4129088" y="5091113"/>
          <p14:tracePt t="54398" x="4111625" y="5064125"/>
          <p14:tracePt t="54415" x="4095750" y="5030788"/>
          <p14:tracePt t="54432" x="4078288" y="5005388"/>
          <p14:tracePt t="54449" x="4060825" y="4979988"/>
          <p14:tracePt t="54452" x="4052888" y="4979988"/>
          <p14:tracePt t="54465" x="4052888" y="4954588"/>
          <p14:tracePt t="54482" x="4027488" y="4919663"/>
          <p14:tracePt t="54498" x="4017963" y="4894263"/>
          <p14:tracePt t="54515" x="3984625" y="4868863"/>
          <p14:tracePt t="54517" x="3976688" y="4860925"/>
          <p14:tracePt t="54533" x="3951288" y="4835525"/>
          <p14:tracePt t="54549" x="3916363" y="4818063"/>
          <p14:tracePt t="54566" x="3883025" y="4792663"/>
          <p14:tracePt t="54569" x="3873500" y="4792663"/>
          <p14:tracePt t="54571" x="3873500" y="4775200"/>
          <p14:tracePt t="54583" x="3848100" y="4767263"/>
          <p14:tracePt t="54598" x="3832225" y="4741863"/>
          <p14:tracePt t="54615" x="3797300" y="4733925"/>
          <p14:tracePt t="54632" x="3729038" y="4708525"/>
          <p14:tracePt t="54648" x="3703638" y="4699000"/>
          <p14:tracePt t="54652" x="3687763" y="4699000"/>
          <p14:tracePt t="54665" x="3670300" y="4699000"/>
          <p14:tracePt t="54668" x="3662363" y="4691063"/>
          <p14:tracePt t="54682" x="3644900" y="4673600"/>
          <p14:tracePt t="54698" x="3636963" y="4673600"/>
          <p14:tracePt t="54715" x="3619500" y="4673600"/>
          <p14:tracePt t="54733" x="3594100" y="4673600"/>
          <p14:tracePt t="54737" x="3586163" y="4673600"/>
          <p14:tracePt t="54749" x="3559175" y="4683125"/>
          <p14:tracePt t="54765" x="3508375" y="4699000"/>
          <p14:tracePt t="54783" x="3432175" y="4724400"/>
          <p14:tracePt t="54798" x="3389313" y="4741863"/>
          <p14:tracePt t="54815" x="3363913" y="4759325"/>
          <p14:tracePt t="54832" x="3338513" y="4767263"/>
          <p14:tracePt t="54835" x="3330575" y="4767263"/>
          <p14:tracePt t="54849" x="3322638" y="4775200"/>
          <p14:tracePt t="54852" x="3305175" y="4784725"/>
          <p14:tracePt t="54865" x="3305175" y="4792663"/>
          <p14:tracePt t="54868" x="3287713" y="4792663"/>
          <p14:tracePt t="54882" x="3270250" y="4810125"/>
          <p14:tracePt t="54886" x="3262313" y="4818063"/>
          <p14:tracePt t="54888" x="3254375" y="4818063"/>
          <p14:tracePt t="54898" x="3244850" y="4827588"/>
          <p14:tracePt t="54901" x="3228975" y="4835525"/>
          <p14:tracePt t="54915" x="3219450" y="4843463"/>
          <p14:tracePt t="54931" x="3211513" y="4860925"/>
          <p14:tracePt t="54948" x="3194050" y="4868863"/>
          <p14:tracePt t="54965" x="3186113" y="4878388"/>
          <p14:tracePt t="54985" x="3135313" y="4919663"/>
          <p14:tracePt t="54999" x="3117850" y="4937125"/>
          <p14:tracePt t="55015" x="3109913" y="4954588"/>
          <p14:tracePt t="55031" x="3100388" y="4962525"/>
          <p14:tracePt t="55048" x="3092450" y="4979988"/>
          <p14:tracePt t="55066" x="3084513" y="4987925"/>
          <p14:tracePt t="55083" x="3084513" y="4997450"/>
          <p14:tracePt t="55087" x="3074988" y="5005388"/>
          <p14:tracePt t="55099" x="3074988" y="5013325"/>
          <p14:tracePt t="55102" x="3067050" y="5030788"/>
          <p14:tracePt t="55115" x="3059113" y="5038725"/>
          <p14:tracePt t="55118" x="3059113" y="5048250"/>
          <p14:tracePt t="55133" x="3049588" y="5056188"/>
          <p14:tracePt t="55148" x="3041650" y="5064125"/>
          <p14:tracePt t="55165" x="3041650" y="5081588"/>
          <p14:tracePt t="55182" x="3033713" y="5091113"/>
          <p14:tracePt t="55199" x="3033713" y="5106988"/>
          <p14:tracePt t="55223" x="3033713" y="5124450"/>
          <p14:tracePt t="55233" x="3033713" y="5132388"/>
          <p14:tracePt t="55253" x="3033713" y="5149850"/>
          <p14:tracePt t="55267" x="3033713" y="5167313"/>
          <p14:tracePt t="55282" x="3041650" y="5192713"/>
          <p14:tracePt t="55286" x="3049588" y="5200650"/>
          <p14:tracePt t="55302" x="3049588" y="5208588"/>
          <p14:tracePt t="55315" x="3067050" y="5226050"/>
          <p14:tracePt t="55318" x="3067050" y="5235575"/>
          <p14:tracePt t="55320" x="3074988" y="5235575"/>
          <p14:tracePt t="55335" x="3084513" y="5243513"/>
          <p14:tracePt t="55340" x="3084513" y="5251450"/>
          <p14:tracePt t="55343" x="3092450" y="5260975"/>
          <p14:tracePt t="55349" x="3092450" y="5268913"/>
          <p14:tracePt t="55365" x="3109913" y="5286375"/>
          <p14:tracePt t="55415" x="3117850" y="5286375"/>
          <p14:tracePt t="55423" x="3127375" y="5294313"/>
          <p14:tracePt t="55432" x="3143250" y="5311775"/>
          <p14:tracePt t="55436" x="3143250" y="5319713"/>
          <p14:tracePt t="55439" x="3152775" y="5327650"/>
          <p14:tracePt t="55449" x="3168650" y="5337175"/>
          <p14:tracePt t="55465" x="3186113" y="5345113"/>
          <p14:tracePt t="55468" x="3194050" y="5353050"/>
          <p14:tracePt t="55470" x="3203575" y="5353050"/>
          <p14:tracePt t="55483" x="3219450" y="5362575"/>
          <p14:tracePt t="55486" x="3228975" y="5370513"/>
          <p14:tracePt t="55497" x="3262313" y="5380038"/>
          <p14:tracePt t="55515" x="3322638" y="5395913"/>
          <p14:tracePt t="55517" x="3338513" y="5395913"/>
          <p14:tracePt t="55532" x="3406775" y="5413375"/>
          <p14:tracePt t="55535" x="3432175" y="5421313"/>
          <p14:tracePt t="55550" x="3500438" y="5446713"/>
          <p14:tracePt t="55565" x="3559175" y="5456238"/>
          <p14:tracePt t="55581" x="3611563" y="5456238"/>
          <p14:tracePt t="55600" x="3627438" y="5481638"/>
          <p14:tracePt t="55616" x="3644900" y="5481638"/>
          <p14:tracePt t="55621" x="3652838" y="5481638"/>
          <p14:tracePt t="55631" x="3678238" y="5481638"/>
          <p14:tracePt t="55648" x="3721100" y="5464175"/>
          <p14:tracePt t="55665" x="3763963" y="5446713"/>
          <p14:tracePt t="55668" x="3771900" y="5438775"/>
          <p14:tracePt t="55682" x="3789363" y="5438775"/>
          <p14:tracePt t="55698" x="3806825" y="5430838"/>
          <p14:tracePt t="55715" x="3832225" y="5405438"/>
          <p14:tracePt t="55718" x="3840163" y="5395913"/>
          <p14:tracePt t="55732" x="3865563" y="5380038"/>
          <p14:tracePt t="55749" x="3890963" y="5362575"/>
          <p14:tracePt t="55765" x="3908425" y="5345113"/>
          <p14:tracePt t="55767" x="3916363" y="5337175"/>
          <p14:tracePt t="55781" x="3951288" y="5302250"/>
          <p14:tracePt t="55798" x="3967163" y="5286375"/>
          <p14:tracePt t="55815" x="3992563" y="5260975"/>
          <p14:tracePt t="55819" x="4010025" y="5243513"/>
          <p14:tracePt t="55832" x="4017963" y="5208588"/>
          <p14:tracePt t="55836" x="4027488" y="5200650"/>
          <p14:tracePt t="55838" x="4035425" y="5200650"/>
          <p14:tracePt t="55847" x="4035425" y="5192713"/>
          <p14:tracePt t="55864" x="4044950" y="5157788"/>
          <p14:tracePt t="55881" x="4044950" y="5132388"/>
          <p14:tracePt t="55884" x="4052888" y="5132388"/>
          <p14:tracePt t="55898" x="4052888" y="5099050"/>
          <p14:tracePt t="55914" x="4052888" y="5064125"/>
          <p14:tracePt t="55917" x="4052888" y="5056188"/>
          <p14:tracePt t="55931" x="4052888" y="5030788"/>
          <p14:tracePt t="55933" x="4052888" y="5013325"/>
          <p14:tracePt t="55948" x="4052888" y="4979988"/>
          <p14:tracePt t="55964" x="4044950" y="4954588"/>
          <p14:tracePt t="55981" x="4017963" y="4919663"/>
          <p14:tracePt t="55999" x="4002088" y="4886325"/>
          <p14:tracePt t="56015" x="3959225" y="4843463"/>
          <p14:tracePt t="56031" x="3933825" y="4810125"/>
          <p14:tracePt t="56047" x="3883025" y="4759325"/>
          <p14:tracePt t="56064" x="3832225" y="4716463"/>
          <p14:tracePt t="56067" x="3822700" y="4716463"/>
          <p14:tracePt t="56087" x="3771900" y="4691063"/>
          <p14:tracePt t="56098" x="3738563" y="4673600"/>
          <p14:tracePt t="56101" x="3721100" y="4673600"/>
          <p14:tracePt t="56114" x="3695700" y="4648200"/>
          <p14:tracePt t="56131" x="3662363" y="4640263"/>
          <p14:tracePt t="56147" x="3636963" y="4630738"/>
          <p14:tracePt t="56165" x="3611563" y="4630738"/>
          <p14:tracePt t="56182" x="3594100" y="4630738"/>
          <p14:tracePt t="56199" x="3559175" y="4630738"/>
          <p14:tracePt t="56215" x="3508375" y="4630738"/>
          <p14:tracePt t="56233" x="3467100" y="4640263"/>
          <p14:tracePt t="56238" x="3449638" y="4648200"/>
          <p14:tracePt t="56241" x="3441700" y="4657725"/>
          <p14:tracePt t="56249" x="3398838" y="4673600"/>
          <p14:tracePt t="56264" x="3348038" y="4699000"/>
          <p14:tracePt t="56281" x="3313113" y="4708525"/>
          <p14:tracePt t="56299" x="3279775" y="4733925"/>
          <p14:tracePt t="56301" x="3270250" y="4733925"/>
          <p14:tracePt t="56314" x="3244850" y="4749800"/>
          <p14:tracePt t="56331" x="3236913" y="4759325"/>
          <p14:tracePt t="56334" x="3228975" y="4767263"/>
          <p14:tracePt t="56347" x="3211513" y="4775200"/>
          <p14:tracePt t="56368" x="3194050" y="4802188"/>
          <p14:tracePt t="56434" x="3168650" y="4818063"/>
          <p14:tracePt t="56440" x="3152775" y="4852988"/>
          <p14:tracePt t="56446" x="3135313" y="4860925"/>
          <p14:tracePt t="56455" x="3127375" y="4886325"/>
          <p14:tracePt t="56465" x="3127375" y="4903788"/>
          <p14:tracePt t="56481" x="3117850" y="4929188"/>
          <p14:tracePt t="56484" x="3117850" y="4937125"/>
          <p14:tracePt t="56500" x="3117850" y="4979988"/>
          <p14:tracePt t="56515" x="3109913" y="5013325"/>
          <p14:tracePt t="56531" x="3109913" y="5048250"/>
          <p14:tracePt t="56534" x="3109913" y="5056188"/>
          <p14:tracePt t="56551" x="3109913" y="5081588"/>
          <p14:tracePt t="56554" x="3109913" y="5106988"/>
          <p14:tracePt t="56564" x="3109913" y="5124450"/>
          <p14:tracePt t="56592" x="3109913" y="5132388"/>
          <p14:tracePt t="56601" x="3109913" y="5149850"/>
          <p14:tracePt t="56615" x="3117850" y="5192713"/>
          <p14:tracePt t="56631" x="3152775" y="5251450"/>
          <p14:tracePt t="56647" x="3160713" y="5268913"/>
          <p14:tracePt t="56671" x="3168650" y="5276850"/>
          <p14:tracePt t="56681" x="3186113" y="5286375"/>
          <p14:tracePt t="56684" x="3203575" y="5302250"/>
          <p14:tracePt t="56687" x="3211513" y="5302250"/>
          <p14:tracePt t="56698" x="3254375" y="5327650"/>
          <p14:tracePt t="56714" x="3279775" y="5345113"/>
          <p14:tracePt t="56730" x="3322638" y="5353050"/>
          <p14:tracePt t="56734" x="3338513" y="5362575"/>
          <p14:tracePt t="56736" x="3355975" y="5362575"/>
          <p14:tracePt t="56747" x="3389313" y="5370513"/>
          <p14:tracePt t="56749" x="3406775" y="5370513"/>
          <p14:tracePt t="56764" x="3475038" y="5380038"/>
          <p14:tracePt t="56781" x="3533775" y="5380038"/>
          <p14:tracePt t="56797" x="3576638" y="5380038"/>
          <p14:tracePt t="56816" x="3627438" y="5380038"/>
          <p14:tracePt t="56831" x="3670300" y="5370513"/>
          <p14:tracePt t="56849" x="3746500" y="5370513"/>
          <p14:tracePt t="56853" x="3771900" y="5370513"/>
          <p14:tracePt t="56855" x="3797300" y="5370513"/>
          <p14:tracePt t="56864" x="3857625" y="5370513"/>
          <p14:tracePt t="56881" x="3959225" y="5370513"/>
          <p14:tracePt t="56883" x="3984625" y="5370513"/>
          <p14:tracePt t="56897" x="4070350" y="5370513"/>
          <p14:tracePt t="56900" x="4095750" y="5370513"/>
          <p14:tracePt t="56914" x="4187825" y="5370513"/>
          <p14:tracePt t="56917" x="4205288" y="5370513"/>
          <p14:tracePt t="56930" x="4256088" y="5370513"/>
          <p14:tracePt t="56947" x="4349750" y="5362575"/>
          <p14:tracePt t="56949" x="4375150" y="5362575"/>
          <p14:tracePt t="56964" x="4519613" y="5353050"/>
          <p14:tracePt t="56980" x="4706938" y="5302250"/>
          <p14:tracePt t="56997" x="4859338" y="5286375"/>
          <p14:tracePt t="57015" x="5013325" y="5260975"/>
          <p14:tracePt t="57030" x="5157788" y="5226050"/>
          <p14:tracePt t="57047" x="5327650" y="5200650"/>
          <p14:tracePt t="57063" x="5480050" y="5175250"/>
          <p14:tracePt t="57080" x="5657850" y="5149850"/>
          <p14:tracePt t="57084" x="5692775" y="5149850"/>
          <p14:tracePt t="57097" x="5761038" y="5141913"/>
          <p14:tracePt t="57100" x="5786438" y="5141913"/>
          <p14:tracePt t="57113" x="5853113" y="5124450"/>
          <p14:tracePt t="57130" x="5870575" y="5124450"/>
          <p14:tracePt t="57147" x="5880100" y="5116513"/>
          <p14:tracePt t="80475" x="5895975" y="5106988"/>
          <p14:tracePt t="80480" x="5913438" y="5099050"/>
          <p14:tracePt t="80486" x="5938838" y="5091113"/>
          <p14:tracePt t="80491" x="5946775" y="5081588"/>
          <p14:tracePt t="80499" x="5956300" y="5073650"/>
          <p14:tracePt t="80517" x="5981700" y="5056188"/>
          <p14:tracePt t="80532" x="5981700" y="504825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5127209" y="303748"/>
            <a:ext cx="1937582" cy="523220"/>
          </a:xfrm>
          <a:prstGeom prst="rect">
            <a:avLst/>
          </a:prstGeom>
        </p:spPr>
        <p:txBody>
          <a:bodyPr wrap="none">
            <a:spAutoFit/>
          </a:bodyPr>
          <a:lstStyle/>
          <a:p>
            <a:r>
              <a:rPr lang="en-GB" altLang="ar-SA" sz="2400" b="1" u="sng" dirty="0">
                <a:solidFill>
                  <a:schemeClr val="tx1"/>
                </a:solidFill>
                <a:latin typeface="Times New Roman" panose="02020603050405020304" pitchFamily="18" charset="0"/>
                <a:cs typeface="+mj-cs"/>
              </a:rPr>
              <a:t>Introduction</a:t>
            </a:r>
            <a:r>
              <a:rPr lang="en-GB" altLang="ar-SA" sz="2800" dirty="0">
                <a:solidFill>
                  <a:schemeClr val="tx1"/>
                </a:solidFill>
              </a:rPr>
              <a:t> </a:t>
            </a:r>
            <a:endParaRPr lang="en-US" altLang="ar-SA" sz="2800" dirty="0">
              <a:solidFill>
                <a:schemeClr val="tx1"/>
              </a:solidFill>
            </a:endParaRPr>
          </a:p>
        </p:txBody>
      </p:sp>
      <p:sp>
        <p:nvSpPr>
          <p:cNvPr id="7" name="Rectangle 6">
            <a:extLst>
              <a:ext uri="{FF2B5EF4-FFF2-40B4-BE49-F238E27FC236}">
                <a16:creationId xmlns:a16="http://schemas.microsoft.com/office/drawing/2014/main" id="{63AE356D-E216-4BB9-971C-746EDD05187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8" name="Rectangle 3">
            <a:extLst>
              <a:ext uri="{FF2B5EF4-FFF2-40B4-BE49-F238E27FC236}">
                <a16:creationId xmlns:a16="http://schemas.microsoft.com/office/drawing/2014/main" id="{5B177627-BE22-4F2F-B7E3-1B888323801A}"/>
              </a:ext>
            </a:extLst>
          </p:cNvPr>
          <p:cNvSpPr txBox="1">
            <a:spLocks noChangeArrowheads="1"/>
          </p:cNvSpPr>
          <p:nvPr/>
        </p:nvSpPr>
        <p:spPr>
          <a:xfrm>
            <a:off x="375920" y="1249554"/>
            <a:ext cx="11551920" cy="5151246"/>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defRPr/>
            </a:pPr>
            <a:r>
              <a:rPr lang="en-US" altLang="ar-SA" sz="2400" b="1" u="sng" dirty="0">
                <a:solidFill>
                  <a:srgbClr val="FF0000"/>
                </a:solidFill>
                <a:latin typeface="Times New Roman" panose="02020603050405020304" pitchFamily="18" charset="0"/>
              </a:rPr>
              <a:t>Marketing</a:t>
            </a:r>
            <a:r>
              <a:rPr lang="en-US" altLang="ar-SA" sz="2000" b="1" dirty="0">
                <a:solidFill>
                  <a:srgbClr val="FF0000"/>
                </a:solidFill>
                <a:latin typeface="Times New Roman" panose="02020603050405020304" pitchFamily="18" charset="0"/>
              </a:rPr>
              <a:t>: </a:t>
            </a:r>
            <a:r>
              <a:rPr lang="en-US" altLang="ar-SA" sz="2000" b="1" dirty="0">
                <a:latin typeface="Times New Roman" panose="02020603050405020304" pitchFamily="18" charset="0"/>
              </a:rPr>
              <a:t> is the process by which companies create value for customers and build strong customer relationships in order to capture value from customers in return.</a:t>
            </a:r>
          </a:p>
          <a:p>
            <a:pPr marL="0" indent="0">
              <a:lnSpc>
                <a:spcPct val="150000"/>
              </a:lnSpc>
              <a:buFont typeface="Arial" panose="020B0604020202020204" pitchFamily="34" charset="0"/>
              <a:buNone/>
              <a:defRPr/>
            </a:pPr>
            <a:r>
              <a:rPr lang="en-GB" altLang="ar-SA" sz="2000" b="1" u="sng" dirty="0">
                <a:solidFill>
                  <a:srgbClr val="FF0000"/>
                </a:solidFill>
                <a:latin typeface="Times New Roman" panose="02020603050405020304" pitchFamily="18" charset="0"/>
              </a:rPr>
              <a:t>What is strategy?</a:t>
            </a:r>
          </a:p>
          <a:p>
            <a:pPr marL="0" indent="0">
              <a:lnSpc>
                <a:spcPct val="150000"/>
              </a:lnSpc>
              <a:buFont typeface="Arial" panose="020B0604020202020204" pitchFamily="34" charset="0"/>
              <a:buNone/>
              <a:defRPr/>
            </a:pPr>
            <a:r>
              <a:rPr lang="en-US" altLang="ar-SA" sz="2000" b="1" dirty="0">
                <a:latin typeface="Times New Roman" panose="02020603050405020304" pitchFamily="18" charset="0"/>
              </a:rPr>
              <a:t>A fundamental pattern of present and planned objectives, resource deployments, and interactions of an organization with markets, competitors, and other environmental factors.</a:t>
            </a:r>
          </a:p>
          <a:p>
            <a:pPr marL="0" indent="0">
              <a:lnSpc>
                <a:spcPct val="150000"/>
              </a:lnSpc>
              <a:buFont typeface="Arial" panose="020B0604020202020204" pitchFamily="34" charset="0"/>
              <a:buNone/>
              <a:defRPr/>
            </a:pPr>
            <a:r>
              <a:rPr lang="en-US" altLang="ar-SA" sz="2000" b="1" u="sng" dirty="0">
                <a:solidFill>
                  <a:srgbClr val="FF0000"/>
                </a:solidFill>
                <a:latin typeface="Times New Roman" panose="02020603050405020304" pitchFamily="18" charset="0"/>
              </a:rPr>
              <a:t>Your strategy comes before your plan</a:t>
            </a:r>
          </a:p>
          <a:p>
            <a:pPr marL="0" indent="0">
              <a:lnSpc>
                <a:spcPct val="150000"/>
              </a:lnSpc>
              <a:buFont typeface="Arial" panose="020B0604020202020204" pitchFamily="34" charset="0"/>
              <a:buNone/>
              <a:defRPr/>
            </a:pPr>
            <a:r>
              <a:rPr lang="en-US" altLang="ar-SA" sz="2000" b="1" dirty="0">
                <a:latin typeface="Times New Roman" panose="02020603050405020304" pitchFamily="18" charset="0"/>
              </a:rPr>
              <a:t>As soon as you have determined what your marketing strategy is, you can draw up a marketing plan. The plan describes how you are going to execute your strategy. It also shows how you will evaluate its effectiveness or success.</a:t>
            </a:r>
            <a:endParaRPr lang="ar-SA" altLang="ar-SA" sz="2400" dirty="0"/>
          </a:p>
          <a:p>
            <a:pPr>
              <a:buFont typeface="Arial" panose="020B0604020202020204" pitchFamily="34" charset="0"/>
              <a:buNone/>
              <a:defRPr/>
            </a:pPr>
            <a:endParaRPr lang="en-US" altLang="ar-SA" sz="2400" b="1" dirty="0"/>
          </a:p>
          <a:p>
            <a:pPr marL="0" indent="0">
              <a:buFont typeface="Arial" panose="020B0604020202020204" pitchFamily="34" charset="0"/>
              <a:buNone/>
              <a:defRPr/>
            </a:pPr>
            <a:endParaRPr lang="en-US" altLang="ar-SA" sz="2400" b="1" dirty="0"/>
          </a:p>
        </p:txBody>
      </p:sp>
      <p:pic>
        <p:nvPicPr>
          <p:cNvPr id="3" name="Graphic 21">
            <a:extLst>
              <a:ext uri="{FF2B5EF4-FFF2-40B4-BE49-F238E27FC236}">
                <a16:creationId xmlns:a16="http://schemas.microsoft.com/office/drawing/2014/main" id="{EC18605D-F0CC-12D6-6CC4-CA12FBEC83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3903" y="50188"/>
            <a:ext cx="2801972" cy="1030340"/>
          </a:xfrm>
          <a:prstGeom prst="rect">
            <a:avLst/>
          </a:prstGeom>
        </p:spPr>
      </p:pic>
    </p:spTree>
    <p:extLst>
      <p:ext uri="{BB962C8B-B14F-4D97-AF65-F5344CB8AC3E}">
        <p14:creationId xmlns:p14="http://schemas.microsoft.com/office/powerpoint/2010/main" val="3885267230"/>
      </p:ext>
    </p:extLst>
  </p:cSld>
  <p:clrMapOvr>
    <a:masterClrMapping/>
  </p:clrMapOvr>
  <mc:AlternateContent xmlns:mc="http://schemas.openxmlformats.org/markup-compatibility/2006" xmlns:p14="http://schemas.microsoft.com/office/powerpoint/2010/main">
    <mc:Choice Requires="p14">
      <p:transition p14:dur="10" advTm="396226"/>
    </mc:Choice>
    <mc:Fallback xmlns="">
      <p:transition advTm="396226"/>
    </mc:Fallback>
  </mc:AlternateContent>
  <p:extLst>
    <p:ext uri="{3A86A75C-4F4B-4683-9AE1-C65F6400EC91}">
      <p14:laserTraceLst xmlns:p14="http://schemas.microsoft.com/office/powerpoint/2010/main">
        <p14:tracePtLst>
          <p14:tracePt t="138571" x="6083300" y="5106988"/>
          <p14:tracePt t="138580" x="6354763" y="5311775"/>
          <p14:tracePt t="138588" x="6465888" y="5421313"/>
          <p14:tracePt t="138592" x="6737350" y="5694363"/>
          <p14:tracePt t="138593" x="6873875" y="5829300"/>
          <p14:tracePt t="138597" x="7000875" y="5948363"/>
          <p14:tracePt t="138603" x="7137400" y="6084888"/>
          <p14:tracePt t="138621" x="7467600" y="6475413"/>
          <p14:tracePt t="138623" x="7527925" y="6569075"/>
          <p14:tracePt t="139786" x="9677400" y="6832600"/>
          <p14:tracePt t="139789" x="9677400" y="6815138"/>
          <p14:tracePt t="139789" x="9677400" y="6799263"/>
          <p14:tracePt t="139793" x="9677400" y="6781800"/>
          <p14:tracePt t="139803" x="9677400" y="6731000"/>
          <p14:tracePt t="139819" x="9677400" y="6645275"/>
          <p14:tracePt t="139836" x="9710738" y="6561138"/>
          <p14:tracePt t="139839" x="9720263" y="6535738"/>
          <p14:tracePt t="139854" x="9771063" y="6432550"/>
          <p14:tracePt t="139870" x="9855200" y="6297613"/>
          <p14:tracePt t="139886" x="9948863" y="6194425"/>
          <p14:tracePt t="139904" x="10009188" y="6118225"/>
          <p14:tracePt t="139919" x="10034588" y="6076950"/>
          <p14:tracePt t="139936" x="10075863" y="6034088"/>
          <p14:tracePt t="139953" x="10093325" y="5999163"/>
          <p14:tracePt t="139970" x="10118725" y="5973763"/>
          <p14:tracePt t="139973" x="10126663" y="5965825"/>
          <p14:tracePt t="139986" x="10144125" y="5948363"/>
          <p14:tracePt t="139989" x="10153650" y="5940425"/>
          <p14:tracePt t="140003" x="10186988" y="5915025"/>
          <p14:tracePt t="140020" x="10204450" y="5889625"/>
          <p14:tracePt t="140022" x="10212388" y="5889625"/>
          <p14:tracePt t="140036" x="10220325" y="5880100"/>
          <p14:tracePt t="140039" x="10229850" y="5872163"/>
          <p14:tracePt t="141154" x="10280650" y="5813425"/>
          <p14:tracePt t="141162" x="10331450" y="5770563"/>
          <p14:tracePt t="141165" x="10364788" y="5745163"/>
          <p14:tracePt t="141168" x="10390188" y="5719763"/>
          <p14:tracePt t="141177" x="10467975" y="5668963"/>
          <p14:tracePt t="141179" x="10518775" y="5600700"/>
          <p14:tracePt t="141185" x="10544175" y="5575300"/>
          <p14:tracePt t="141202" x="10637838" y="5497513"/>
          <p14:tracePt t="141205" x="10663238" y="5481638"/>
          <p14:tracePt t="141219" x="10696575" y="5430838"/>
          <p14:tracePt t="141221" x="10714038" y="5413375"/>
          <p14:tracePt t="141237" x="10772775" y="5353050"/>
          <p14:tracePt t="141251" x="10823575" y="5294313"/>
          <p14:tracePt t="141268" x="10926763" y="5192713"/>
          <p14:tracePt t="141287" x="11129963" y="4997450"/>
          <p14:tracePt t="141302" x="11333163" y="4775200"/>
          <p14:tracePt t="141318" x="11461750" y="4614863"/>
          <p14:tracePt t="141335" x="11545888" y="4538663"/>
          <p14:tracePt t="141352" x="11571288" y="4486275"/>
          <p14:tracePt t="141355" x="11588750" y="4478338"/>
          <p14:tracePt t="141369" x="11631613" y="4427538"/>
          <p14:tracePt t="141371" x="11657013" y="4402138"/>
          <p14:tracePt t="141385" x="11766550" y="4291013"/>
          <p14:tracePt t="141402" x="11961813" y="4121150"/>
          <p14:tracePt t="141404" x="12030075" y="4079875"/>
          <p14:tracePt t="150597" x="11988800" y="3424238"/>
          <p14:tracePt t="150602" x="11657013" y="3398838"/>
          <p14:tracePt t="150604" x="11495088" y="3373438"/>
          <p14:tracePt t="150612" x="11147425" y="3330575"/>
          <p14:tracePt t="150630" x="10323513" y="3355975"/>
          <p14:tracePt t="150646" x="9175750" y="3560763"/>
          <p14:tracePt t="150649" x="8869363" y="3611563"/>
          <p14:tracePt t="150662" x="8088313" y="3671888"/>
          <p14:tracePt t="150664" x="7850188" y="3687763"/>
          <p14:tracePt t="150680" x="7085013" y="3697288"/>
          <p14:tracePt t="150696" x="6483350" y="3697288"/>
          <p14:tracePt t="150699" x="6329363" y="3697288"/>
          <p14:tracePt t="150714" x="5794375" y="3697288"/>
          <p14:tracePt t="150730" x="5335588" y="3730625"/>
          <p14:tracePt t="150746" x="5021263" y="3748088"/>
          <p14:tracePt t="150763" x="4740275" y="3748088"/>
          <p14:tracePt t="150782" x="4418013" y="3763963"/>
          <p14:tracePt t="150786" x="4222750" y="3798888"/>
          <p14:tracePt t="150796" x="3992563" y="3816350"/>
          <p14:tracePt t="150813" x="3551238" y="3816350"/>
          <p14:tracePt t="150830" x="3373438" y="3790950"/>
          <p14:tracePt t="150847" x="3338513" y="3790950"/>
          <p14:tracePt t="150851" x="3305175" y="3781425"/>
          <p14:tracePt t="150853" x="3279775" y="3773488"/>
          <p14:tracePt t="150864" x="3244850" y="3763963"/>
          <p14:tracePt t="150881" x="3228975" y="3748088"/>
          <p14:tracePt t="150896" x="3194050" y="3730625"/>
          <p14:tracePt t="150913" x="3143250" y="3705225"/>
          <p14:tracePt t="150914" x="3117850" y="3697288"/>
          <p14:tracePt t="150930" x="2930525" y="3603625"/>
          <p14:tracePt t="150946" x="2668588" y="3492500"/>
          <p14:tracePt t="150963" x="2420938" y="3408363"/>
          <p14:tracePt t="150980" x="2251075" y="3348038"/>
          <p14:tracePt t="150982" x="2217738" y="3348038"/>
          <p14:tracePt t="150996" x="2166938" y="3340100"/>
          <p14:tracePt t="150999" x="2149475" y="3330575"/>
          <p14:tracePt t="151012" x="2081213" y="3314700"/>
          <p14:tracePt t="151029" x="2055813" y="3305175"/>
          <p14:tracePt t="151033" x="2047875" y="3297238"/>
          <p14:tracePt t="151052" x="2012950" y="3271838"/>
          <p14:tracePt t="151056" x="2005013" y="3254375"/>
          <p14:tracePt t="151064" x="1987550" y="3246438"/>
          <p14:tracePt t="151080" x="1962150" y="3221038"/>
          <p14:tracePt t="151096" x="1920875" y="3195638"/>
          <p14:tracePt t="151113" x="1885950" y="3160713"/>
          <p14:tracePt t="151130" x="1741488" y="3160713"/>
          <p14:tracePt t="151146" x="1579563" y="3152775"/>
          <p14:tracePt t="151163" x="1376363" y="3084513"/>
          <p14:tracePt t="151180" x="1290638" y="3041650"/>
          <p14:tracePt t="151184" x="1282700" y="3033713"/>
          <p14:tracePt t="151187" x="1265238" y="3025775"/>
          <p14:tracePt t="151201" x="1231900" y="3000375"/>
          <p14:tracePt t="151203" x="1223963" y="3000375"/>
          <p14:tracePt t="151206" x="1223963" y="2990850"/>
          <p14:tracePt t="151207" x="1206500" y="2982913"/>
          <p14:tracePt t="151220" x="1198563" y="2982913"/>
          <p14:tracePt t="151240" x="1198563" y="2974975"/>
          <p14:tracePt t="151288" x="1189038" y="2974975"/>
          <p14:tracePt t="151344" x="1198563" y="2974975"/>
          <p14:tracePt t="151353" x="1206500" y="2974975"/>
          <p14:tracePt t="151357" x="1223963" y="2974975"/>
          <p14:tracePt t="151360" x="1231900" y="2974975"/>
          <p14:tracePt t="151369" x="1274763" y="2990850"/>
          <p14:tracePt t="151381" x="1333500" y="2990850"/>
          <p14:tracePt t="151384" x="1350963" y="2990850"/>
          <p14:tracePt t="151387" x="1376363" y="2990850"/>
          <p14:tracePt t="151390" x="1409700" y="2990850"/>
          <p14:tracePt t="151395" x="1435100" y="2990850"/>
          <p14:tracePt t="151412" x="1554163" y="2974975"/>
          <p14:tracePt t="151429" x="1733550" y="2922588"/>
          <p14:tracePt t="151446" x="1954213" y="2881313"/>
          <p14:tracePt t="151449" x="2030413" y="2863850"/>
          <p14:tracePt t="151463" x="2200275" y="2863850"/>
          <p14:tracePt t="151466" x="2243138" y="2863850"/>
          <p14:tracePt t="151481" x="2438400" y="2863850"/>
          <p14:tracePt t="151497" x="2590800" y="2863850"/>
          <p14:tracePt t="151514" x="2676525" y="2863850"/>
          <p14:tracePt t="151531" x="2727325" y="2863850"/>
          <p14:tracePt t="151547" x="2752725" y="2863850"/>
          <p14:tracePt t="151565" x="2786063" y="2846388"/>
          <p14:tracePt t="151569" x="2795588" y="2838450"/>
          <p14:tracePt t="151581" x="2803525" y="2838450"/>
          <p14:tracePt t="151691" x="2795588" y="2838450"/>
          <p14:tracePt t="151703" x="2659063" y="2846388"/>
          <p14:tracePt t="151710" x="2557463" y="2863850"/>
          <p14:tracePt t="151715" x="2200275" y="2914650"/>
          <p14:tracePt t="151719" x="2055813" y="2940050"/>
          <p14:tracePt t="151722" x="1878013" y="2965450"/>
          <p14:tracePt t="151725" x="1690688" y="2990850"/>
          <p14:tracePt t="151731" x="1528763" y="3000375"/>
          <p14:tracePt t="151746" x="968375" y="3016250"/>
          <p14:tracePt t="151762" x="585788" y="3016250"/>
          <p14:tracePt t="151779" x="458788" y="3016250"/>
          <p14:tracePt t="151799" x="450850" y="3008313"/>
          <p14:tracePt t="151813" x="458788" y="2982913"/>
          <p14:tracePt t="151816" x="492125" y="2957513"/>
          <p14:tracePt t="151833" x="552450" y="2914650"/>
          <p14:tracePt t="151852" x="611188" y="2906713"/>
          <p14:tracePt t="151855" x="628650" y="2897188"/>
          <p14:tracePt t="151858" x="646113" y="2889250"/>
          <p14:tracePt t="151862" x="654050" y="2889250"/>
          <p14:tracePt t="151881" x="781050" y="2889250"/>
          <p14:tracePt t="151897" x="900113" y="2922588"/>
          <p14:tracePt t="151914" x="1239838" y="3000375"/>
          <p14:tracePt t="151916" x="1343025" y="3025775"/>
          <p14:tracePt t="151918" x="1435100" y="3051175"/>
          <p14:tracePt t="151931" x="1776413" y="3127375"/>
          <p14:tracePt t="151946" x="2217738" y="3221038"/>
          <p14:tracePt t="151962" x="2616200" y="3246438"/>
          <p14:tracePt t="151978" x="2940050" y="3271838"/>
          <p14:tracePt t="151995" x="3143250" y="3271838"/>
          <p14:tracePt t="152012" x="3211513" y="3271838"/>
          <p14:tracePt t="152045" x="3203575" y="3271838"/>
          <p14:tracePt t="152050" x="3194050" y="3271838"/>
          <p14:tracePt t="152064" x="2998788" y="3254375"/>
          <p14:tracePt t="152081" x="2514600" y="3238500"/>
          <p14:tracePt t="152084" x="2362200" y="3238500"/>
          <p14:tracePt t="152096" x="1911350" y="3228975"/>
          <p14:tracePt t="152112" x="1274763" y="3228975"/>
          <p14:tracePt t="152131" x="569913" y="3178175"/>
          <p14:tracePt t="152146" x="238125" y="3160713"/>
          <p14:tracePt t="152162" x="169863" y="3160713"/>
          <p14:tracePt t="152186" x="169863" y="3144838"/>
          <p14:tracePt t="152196" x="187325" y="3135313"/>
          <p14:tracePt t="152199" x="203200" y="3127375"/>
          <p14:tracePt t="152202" x="255588" y="3109913"/>
          <p14:tracePt t="152212" x="373063" y="3084513"/>
          <p14:tracePt t="152215" x="415925" y="3084513"/>
          <p14:tracePt t="152228" x="781050" y="3084513"/>
          <p14:tracePt t="152245" x="1358900" y="3059113"/>
          <p14:tracePt t="152262" x="1860550" y="3051175"/>
          <p14:tracePt t="152265" x="1979613" y="3051175"/>
          <p14:tracePt t="152278" x="2311400" y="3051175"/>
          <p14:tracePt t="152281" x="2413000" y="3051175"/>
          <p14:tracePt t="152296" x="2633663" y="3051175"/>
          <p14:tracePt t="152312" x="2668588" y="3051175"/>
          <p14:tracePt t="152346" x="2668588" y="3033713"/>
          <p14:tracePt t="152350" x="2659063" y="3033713"/>
          <p14:tracePt t="152362" x="2616200" y="3025775"/>
          <p14:tracePt t="152379" x="2471738" y="2990850"/>
          <p14:tracePt t="152396" x="2225675" y="2965450"/>
          <p14:tracePt t="152399" x="2149475" y="2965450"/>
          <p14:tracePt t="152402" x="2081213" y="2965450"/>
          <p14:tracePt t="152412" x="1911350" y="2974975"/>
          <p14:tracePt t="152415" x="1817688" y="2982913"/>
          <p14:tracePt t="152428" x="1470025" y="3051175"/>
          <p14:tracePt t="152445" x="1231900" y="3109913"/>
          <p14:tracePt t="152462" x="1147763" y="3144838"/>
          <p14:tracePt t="152505" x="1173163" y="3144838"/>
          <p14:tracePt t="152510" x="1206500" y="3127375"/>
          <p14:tracePt t="152518" x="1300163" y="3076575"/>
          <p14:tracePt t="152521" x="1358900" y="3059113"/>
          <p14:tracePt t="152528" x="1512888" y="3016250"/>
          <p14:tracePt t="152530" x="1614488" y="2990850"/>
          <p14:tracePt t="152546" x="2030413" y="2889250"/>
          <p14:tracePt t="152562" x="2455863" y="2778125"/>
          <p14:tracePt t="152578" x="2879725" y="2668588"/>
          <p14:tracePt t="152595" x="3143250" y="2608263"/>
          <p14:tracePt t="152612" x="3168650" y="2608263"/>
          <p14:tracePt t="152615" x="3186113" y="2600325"/>
          <p14:tracePt t="152644" x="3168650" y="2600325"/>
          <p14:tracePt t="152648" x="3160713" y="2600325"/>
          <p14:tracePt t="152662" x="3049588" y="2625725"/>
          <p14:tracePt t="152665" x="2998788" y="2633663"/>
          <p14:tracePt t="152679" x="2820988" y="2686050"/>
          <p14:tracePt t="152681" x="2760663" y="2693988"/>
          <p14:tracePt t="152696" x="2481263" y="2744788"/>
          <p14:tracePt t="152712" x="2217738" y="2752725"/>
          <p14:tracePt t="152729" x="2022475" y="2770188"/>
          <p14:tracePt t="152732" x="2005013" y="2770188"/>
          <p14:tracePt t="152735" x="1979613" y="2770188"/>
          <p14:tracePt t="152745" x="1962150" y="2770188"/>
          <p14:tracePt t="152766" x="1962150" y="2778125"/>
          <p14:tracePt t="152806" x="1971675" y="2778125"/>
          <p14:tracePt t="152810" x="1979613" y="2778125"/>
          <p14:tracePt t="152815" x="2005013" y="2778125"/>
          <p14:tracePt t="152831" x="2208213" y="2711450"/>
          <p14:tracePt t="152834" x="2268538" y="2701925"/>
          <p14:tracePt t="152836" x="2344738" y="2693988"/>
          <p14:tracePt t="152844" x="2463800" y="2660650"/>
          <p14:tracePt t="152862" x="2701925" y="2600325"/>
          <p14:tracePt t="152878" x="2879725" y="2557463"/>
          <p14:tracePt t="152881" x="2889250" y="2557463"/>
          <p14:tracePt t="152896" x="2914650" y="2549525"/>
          <p14:tracePt t="152932" x="2905125" y="2549525"/>
          <p14:tracePt t="152934" x="2879725" y="2549525"/>
          <p14:tracePt t="152945" x="2820988" y="2549525"/>
          <p14:tracePt t="152947" x="2786063" y="2549525"/>
          <p14:tracePt t="152962" x="2532063" y="2549525"/>
          <p14:tracePt t="152978" x="2251075" y="2582863"/>
          <p14:tracePt t="152995" x="1971675" y="2633663"/>
          <p14:tracePt t="153012" x="1843088" y="2668588"/>
          <p14:tracePt t="153036" x="1843088" y="2676525"/>
          <p14:tracePt t="153049" x="1860550" y="2676525"/>
          <p14:tracePt t="153063" x="1971675" y="2676525"/>
          <p14:tracePt t="153066" x="2047875" y="2676525"/>
          <p14:tracePt t="153069" x="2090738" y="2676525"/>
          <p14:tracePt t="153072" x="2124075" y="2676525"/>
          <p14:tracePt t="153078" x="2157413" y="2676525"/>
          <p14:tracePt t="153095" x="2379663" y="2643188"/>
          <p14:tracePt t="153097" x="2438400" y="2633663"/>
          <p14:tracePt t="153113" x="2582863" y="2633663"/>
          <p14:tracePt t="153128" x="2684463" y="2625725"/>
          <p14:tracePt t="153145" x="2727325" y="2608263"/>
          <p14:tracePt t="153251" x="2727325" y="2617788"/>
          <p14:tracePt t="153275" x="2727325" y="2633663"/>
          <p14:tracePt t="153283" x="2727325" y="2643188"/>
          <p14:tracePt t="153309" x="2735263" y="2643188"/>
          <p14:tracePt t="153326" x="2744788" y="2651125"/>
          <p14:tracePt t="153338" x="2744788" y="2660650"/>
          <p14:tracePt t="153350" x="2770188" y="2668588"/>
          <p14:tracePt t="153354" x="2795588" y="2668588"/>
          <p14:tracePt t="153360" x="2803525" y="2668588"/>
          <p14:tracePt t="153362" x="2811463" y="2668588"/>
          <p14:tracePt t="153378" x="2854325" y="2668588"/>
          <p14:tracePt t="153394" x="2879725" y="2668588"/>
          <p14:tracePt t="153439" x="2897188" y="2668588"/>
          <p14:tracePt t="153453" x="2905125" y="2668588"/>
          <p14:tracePt t="156339" x="2897188" y="2668588"/>
          <p14:tracePt t="156350" x="2828925" y="2711450"/>
          <p14:tracePt t="156354" x="2795588" y="2727325"/>
          <p14:tracePt t="156359" x="2760663" y="2744788"/>
          <p14:tracePt t="156381" x="2608263" y="2805113"/>
          <p14:tracePt t="156385" x="2590800" y="2813050"/>
          <p14:tracePt t="156387" x="2565400" y="2830513"/>
          <p14:tracePt t="156388" x="2540000" y="2838450"/>
          <p14:tracePt t="156392" x="2514600" y="2838450"/>
          <p14:tracePt t="156410" x="2446338" y="2863850"/>
          <p14:tracePt t="156426" x="2395538" y="2889250"/>
          <p14:tracePt t="156429" x="2370138" y="2906713"/>
          <p14:tracePt t="156443" x="2293938" y="2932113"/>
          <p14:tracePt t="156445" x="2260600" y="2949575"/>
          <p14:tracePt t="156461" x="2081213" y="3008313"/>
          <p14:tracePt t="156476" x="1878013" y="3076575"/>
          <p14:tracePt t="156492" x="1708150" y="3119438"/>
          <p14:tracePt t="156511" x="1579563" y="3152775"/>
          <p14:tracePt t="156526" x="1495425" y="3170238"/>
          <p14:tracePt t="156544" x="1462088" y="3178175"/>
          <p14:tracePt t="156547" x="1452563" y="3178175"/>
          <p14:tracePt t="156559" x="1444625" y="3178175"/>
          <p14:tracePt t="156576" x="1409700" y="3186113"/>
          <p14:tracePt t="156593" x="1376363" y="3195638"/>
          <p14:tracePt t="156609" x="1333500" y="3211513"/>
          <p14:tracePt t="156613" x="1325563" y="3211513"/>
          <p14:tracePt t="156626" x="1274763" y="3254375"/>
          <p14:tracePt t="156629" x="1257300" y="3263900"/>
          <p14:tracePt t="156631" x="1239838" y="3271838"/>
          <p14:tracePt t="156642" x="1214438" y="3289300"/>
          <p14:tracePt t="156645" x="1198563" y="3297238"/>
          <p14:tracePt t="156661" x="1155700" y="3305175"/>
          <p14:tracePt t="156664" x="1138238" y="3314700"/>
          <p14:tracePt t="156676" x="1095375" y="3340100"/>
          <p14:tracePt t="156694" x="1044575" y="3365500"/>
          <p14:tracePt t="156711" x="1003300" y="3390900"/>
          <p14:tracePt t="156727" x="985838" y="3398838"/>
          <p14:tracePt t="156743" x="976313" y="3408363"/>
          <p14:tracePt t="156788" x="976313" y="3416300"/>
          <p14:tracePt t="156816" x="976313" y="3424238"/>
          <p14:tracePt t="156826" x="993775" y="3433763"/>
          <p14:tracePt t="156829" x="1003300" y="3441700"/>
          <p14:tracePt t="156833" x="1011238" y="3441700"/>
          <p14:tracePt t="156836" x="1011238" y="3449638"/>
          <p14:tracePt t="156839" x="1028700" y="3449638"/>
          <p14:tracePt t="156845" x="1036638" y="3459163"/>
          <p14:tracePt t="156860" x="1112838" y="3492500"/>
          <p14:tracePt t="156876" x="1214438" y="3535363"/>
          <p14:tracePt t="156892" x="1376363" y="3578225"/>
          <p14:tracePt t="156910" x="1554163" y="3586163"/>
          <p14:tracePt t="156926" x="1682750" y="3611563"/>
          <p14:tracePt t="156943" x="1827213" y="3619500"/>
          <p14:tracePt t="156960" x="1979613" y="3619500"/>
          <p14:tracePt t="156963" x="2005013" y="3619500"/>
          <p14:tracePt t="156975" x="2098675" y="3619500"/>
          <p14:tracePt t="156993" x="2182813" y="3619500"/>
          <p14:tracePt t="156995" x="2200275" y="3619500"/>
          <p14:tracePt t="157009" x="2268538" y="3603625"/>
          <p14:tracePt t="157026" x="2301875" y="3594100"/>
          <p14:tracePt t="157029" x="2319338" y="3594100"/>
          <p14:tracePt t="157043" x="2327275" y="3586163"/>
          <p14:tracePt t="157060" x="2336800" y="3586163"/>
          <p14:tracePt t="157081" x="2344738" y="3586163"/>
          <p14:tracePt t="157094" x="2352675" y="3586163"/>
          <p14:tracePt t="157098" x="2362200" y="3578225"/>
          <p14:tracePt t="157111" x="2370138" y="3578225"/>
          <p14:tracePt t="157115" x="2387600" y="3578225"/>
          <p14:tracePt t="157118" x="2395538" y="3578225"/>
          <p14:tracePt t="157125" x="2405063" y="3568700"/>
          <p14:tracePt t="157142" x="2438400" y="3560763"/>
          <p14:tracePt t="157159" x="2489200" y="3543300"/>
          <p14:tracePt t="157175" x="2506663" y="3543300"/>
          <p14:tracePt t="157192" x="2514600" y="3543300"/>
          <p14:tracePt t="157210" x="2524125" y="3543300"/>
          <p14:tracePt t="157580" x="2532063" y="3543300"/>
          <p14:tracePt t="157592" x="2590800" y="3527425"/>
          <p14:tracePt t="157599" x="2600325" y="3517900"/>
          <p14:tracePt t="157604" x="2608263" y="3517900"/>
          <p14:tracePt t="157605" x="2616200" y="3517900"/>
          <p14:tracePt t="157611" x="2625725" y="3517900"/>
          <p14:tracePt t="157625" x="2676525" y="3502025"/>
          <p14:tracePt t="157642" x="2727325" y="3502025"/>
          <p14:tracePt t="157660" x="2760663" y="3502025"/>
          <p14:tracePt t="157700" x="2770188" y="3492500"/>
          <p14:tracePt t="159315" x="2752725" y="3484563"/>
          <p14:tracePt t="159328" x="2633663" y="3441700"/>
          <p14:tracePt t="159334" x="2540000" y="3424238"/>
          <p14:tracePt t="159338" x="2481263" y="3398838"/>
          <p14:tracePt t="159339" x="2413000" y="3382963"/>
          <p14:tracePt t="159343" x="2352675" y="3373438"/>
          <p14:tracePt t="159357" x="2098675" y="3330575"/>
          <p14:tracePt t="159374" x="1716088" y="3254375"/>
          <p14:tracePt t="159391" x="1401763" y="3203575"/>
          <p14:tracePt t="159408" x="1163638" y="3152775"/>
          <p14:tracePt t="159410" x="1104900" y="3144838"/>
          <p14:tracePt t="159424" x="1054100" y="3127375"/>
          <p14:tracePt t="159427" x="1028700" y="3127375"/>
          <p14:tracePt t="159442" x="976313" y="3127375"/>
          <p14:tracePt t="159458" x="925513" y="3127375"/>
          <p14:tracePt t="159474" x="892175" y="3127375"/>
          <p14:tracePt t="159500" x="884238" y="3127375"/>
          <p14:tracePt t="159520" x="874713" y="3127375"/>
          <p14:tracePt t="159533" x="866775" y="3127375"/>
          <p14:tracePt t="159549" x="858838" y="3127375"/>
          <p14:tracePt t="159562" x="841375" y="3127375"/>
          <p14:tracePt t="159565" x="823913" y="3127375"/>
          <p14:tracePt t="159570" x="815975" y="3127375"/>
          <p14:tracePt t="159573" x="806450" y="3127375"/>
          <p14:tracePt t="159574" x="798513" y="3127375"/>
          <p14:tracePt t="159590" x="739775" y="3127375"/>
          <p14:tracePt t="159607" x="661988" y="3144838"/>
          <p14:tracePt t="159611" x="646113" y="3144838"/>
          <p14:tracePt t="159623" x="585788" y="3144838"/>
          <p14:tracePt t="159627" x="577850" y="3152775"/>
          <p14:tracePt t="159642" x="544513" y="3170238"/>
          <p14:tracePt t="159658" x="517525" y="3178175"/>
          <p14:tracePt t="159705" x="501650" y="3178175"/>
          <p14:tracePt t="159722" x="492125" y="3186113"/>
          <p14:tracePt t="159729" x="492125" y="3195638"/>
          <p14:tracePt t="159743" x="484188" y="3211513"/>
          <p14:tracePt t="159775" x="476250" y="3221038"/>
          <p14:tracePt t="159820" x="476250" y="3228975"/>
          <p14:tracePt t="159829" x="476250" y="3238500"/>
          <p14:tracePt t="159844" x="484188" y="3254375"/>
          <p14:tracePt t="159848" x="484188" y="3263900"/>
          <p14:tracePt t="159850" x="492125" y="3263900"/>
          <p14:tracePt t="159857" x="501650" y="3271838"/>
          <p14:tracePt t="159874" x="517525" y="3297238"/>
          <p14:tracePt t="159892" x="552450" y="3314700"/>
          <p14:tracePt t="159908" x="620713" y="3348038"/>
          <p14:tracePt t="159925" x="704850" y="3373438"/>
          <p14:tracePt t="159929" x="739775" y="3382963"/>
          <p14:tracePt t="159932" x="755650" y="3382963"/>
          <p14:tracePt t="159940" x="815975" y="3390900"/>
          <p14:tracePt t="159957" x="935038" y="3424238"/>
          <p14:tracePt t="159960" x="968375" y="3424238"/>
          <p14:tracePt t="159974" x="1044575" y="3441700"/>
          <p14:tracePt t="159990" x="1189038" y="3441700"/>
          <p14:tracePt t="160007" x="1257300" y="3449638"/>
          <p14:tracePt t="160024" x="1350963" y="3467100"/>
          <p14:tracePt t="160026" x="1376363" y="3467100"/>
          <p14:tracePt t="160041" x="1435100" y="3467100"/>
          <p14:tracePt t="160043" x="1452563" y="3467100"/>
          <p14:tracePt t="160060" x="1520825" y="3467100"/>
          <p14:tracePt t="160075" x="1597025" y="3467100"/>
          <p14:tracePt t="160093" x="1682750" y="3467100"/>
          <p14:tracePt t="160108" x="1724025" y="3467100"/>
          <p14:tracePt t="160124" x="1758950" y="3467100"/>
          <p14:tracePt t="160140" x="1801813" y="3467100"/>
          <p14:tracePt t="160157" x="1878013" y="3467100"/>
          <p14:tracePt t="160174" x="2005013" y="3475038"/>
          <p14:tracePt t="160177" x="2055813" y="3484563"/>
          <p14:tracePt t="160190" x="2157413" y="3502025"/>
          <p14:tracePt t="160192" x="2200275" y="3502025"/>
          <p14:tracePt t="160207" x="2344738" y="3509963"/>
          <p14:tracePt t="160224" x="2455863" y="3509963"/>
          <p14:tracePt t="160227" x="2463800" y="3517900"/>
          <p14:tracePt t="160229" x="2481263" y="3527425"/>
          <p14:tracePt t="160241" x="2506663" y="3527425"/>
          <p14:tracePt t="160244" x="2524125" y="3527425"/>
          <p14:tracePt t="160261" x="2549525" y="3527425"/>
          <p14:tracePt t="160276" x="2565400" y="3527425"/>
          <p14:tracePt t="160987" x="2574925" y="3527425"/>
          <p14:tracePt t="160994" x="2590800" y="3527425"/>
          <p14:tracePt t="161003" x="2625725" y="3527425"/>
          <p14:tracePt t="161010" x="2633663" y="3527425"/>
          <p14:tracePt t="161024" x="2659063" y="3527425"/>
          <p14:tracePt t="161027" x="2676525" y="3527425"/>
          <p14:tracePt t="161043" x="2693988" y="3527425"/>
          <p14:tracePt t="161058" x="2719388" y="3509963"/>
          <p14:tracePt t="161074" x="2760663" y="3502025"/>
          <p14:tracePt t="161090" x="2786063" y="3502025"/>
          <p14:tracePt t="161107" x="2820988" y="3502025"/>
          <p14:tracePt t="161123" x="2838450" y="3492500"/>
          <p14:tracePt t="161140" x="2863850" y="3492500"/>
          <p14:tracePt t="161160" x="2879725" y="3492500"/>
          <p14:tracePt t="161161" x="2889250" y="3492500"/>
          <p14:tracePt t="161174" x="2922588" y="3492500"/>
          <p14:tracePt t="161191" x="2947988" y="3492500"/>
          <p14:tracePt t="161194" x="2955925" y="3492500"/>
          <p14:tracePt t="161209" x="2973388" y="3492500"/>
          <p14:tracePt t="161226" x="2990850" y="3492500"/>
          <p14:tracePt t="161231" x="2998788" y="3492500"/>
          <p14:tracePt t="161243" x="3008313" y="3492500"/>
          <p14:tracePt t="161259" x="3016250" y="3492500"/>
          <p14:tracePt t="161274" x="3024188" y="3484563"/>
          <p14:tracePt t="166259" x="3100388" y="3459163"/>
          <p14:tracePt t="166265" x="3287713" y="3408363"/>
          <p14:tracePt t="166272" x="3406775" y="3373438"/>
          <p14:tracePt t="166276" x="3449638" y="3365500"/>
          <p14:tracePt t="166279" x="3482975" y="3355975"/>
          <p14:tracePt t="166285" x="3533775" y="3340100"/>
          <p14:tracePt t="166293" x="3559175" y="3340100"/>
          <p14:tracePt t="166304" x="3586163" y="3330575"/>
          <p14:tracePt t="166320" x="3611563" y="3330575"/>
          <p14:tracePt t="166338" x="3652838" y="3330575"/>
          <p14:tracePt t="166354" x="3703638" y="3322638"/>
          <p14:tracePt t="166370" x="3797300" y="3322638"/>
          <p14:tracePt t="166387" x="3951288" y="3322638"/>
          <p14:tracePt t="166404" x="4095750" y="3322638"/>
          <p14:tracePt t="166407" x="4121150" y="3314700"/>
          <p14:tracePt t="166419" x="4179888" y="3305175"/>
          <p14:tracePt t="166436" x="4230688" y="3305175"/>
          <p14:tracePt t="166453" x="4298950" y="3305175"/>
          <p14:tracePt t="166470" x="4392613" y="3305175"/>
          <p14:tracePt t="166473" x="4425950" y="3305175"/>
          <p14:tracePt t="166487" x="4537075" y="3305175"/>
          <p14:tracePt t="166489" x="4562475" y="3305175"/>
          <p14:tracePt t="166504" x="4699000" y="3322638"/>
          <p14:tracePt t="166520" x="4833938" y="3348038"/>
          <p14:tracePt t="166539" x="4995863" y="3398838"/>
          <p14:tracePt t="166541" x="5003800" y="3398838"/>
          <p14:tracePt t="166554" x="5064125" y="3408363"/>
          <p14:tracePt t="166569" x="5122863" y="3424238"/>
          <p14:tracePt t="166590" x="5191125" y="3441700"/>
          <p14:tracePt t="166597" x="5216525" y="3441700"/>
          <p14:tracePt t="166600" x="5241925" y="3441700"/>
          <p14:tracePt t="166605" x="5259388" y="3441700"/>
          <p14:tracePt t="166620" x="5327650" y="3441700"/>
          <p14:tracePt t="166623" x="5353050" y="3441700"/>
          <p14:tracePt t="166636" x="5403850" y="3441700"/>
          <p14:tracePt t="166653" x="5446713" y="3441700"/>
          <p14:tracePt t="166669" x="5480050" y="3441700"/>
          <p14:tracePt t="166687" x="5513388" y="3441700"/>
          <p14:tracePt t="166689" x="5530850" y="3441700"/>
          <p14:tracePt t="166704" x="5573713" y="3441700"/>
          <p14:tracePt t="166720" x="5607050" y="3441700"/>
          <p14:tracePt t="166737" x="5616575" y="3441700"/>
          <p14:tracePt t="166817" x="5624513" y="3441700"/>
          <p14:tracePt t="249141" x="5616575" y="3475038"/>
          <p14:tracePt t="249146" x="5591175" y="3509963"/>
          <p14:tracePt t="249155" x="5538788" y="3586163"/>
          <p14:tracePt t="249161" x="5487988" y="3687763"/>
          <p14:tracePt t="249165" x="5480050" y="3722688"/>
          <p14:tracePt t="249167" x="5480050" y="3748088"/>
          <p14:tracePt t="249185" x="5487988" y="3841750"/>
          <p14:tracePt t="249202" x="5581650" y="3951288"/>
          <p14:tracePt t="249204" x="5616575" y="3986213"/>
          <p14:tracePt t="249220" x="5837238" y="4121150"/>
          <p14:tracePt t="249236" x="6100763" y="4316413"/>
          <p14:tracePt t="249252" x="6430963" y="4546600"/>
          <p14:tracePt t="249255" x="6516688" y="4589463"/>
          <p14:tracePt t="249270" x="6881813" y="4818063"/>
          <p14:tracePt t="249286" x="7162800" y="4954588"/>
          <p14:tracePt t="249302" x="7323138" y="5048250"/>
          <p14:tracePt t="249318" x="7383463" y="5091113"/>
          <p14:tracePt t="249335" x="7391400" y="5116513"/>
          <p14:tracePt t="249352" x="7400925" y="5124450"/>
          <p14:tracePt t="249369" x="7408863" y="5132388"/>
          <p14:tracePt t="249386" x="7416800" y="5132388"/>
          <p14:tracePt t="249389" x="7434263" y="5132388"/>
          <p14:tracePt t="249401" x="7467600" y="5124450"/>
          <p14:tracePt t="249404" x="7485063" y="5106988"/>
          <p14:tracePt t="249418" x="7527925" y="5056188"/>
          <p14:tracePt t="249420" x="7553325" y="5048250"/>
          <p14:tracePt t="249436" x="7604125" y="4972050"/>
          <p14:tracePt t="249452" x="7629525" y="4946650"/>
          <p14:tracePt t="249455" x="7629525" y="4929188"/>
          <p14:tracePt t="249473" x="7637463" y="4929188"/>
          <p14:tracePt t="249487" x="7646988" y="4911725"/>
          <p14:tracePt t="249502" x="7654925" y="4903788"/>
          <p14:tracePt t="249518" x="7654925" y="4886325"/>
          <p14:tracePt t="249535" x="7662863" y="4860925"/>
          <p14:tracePt t="249552" x="7672388" y="4852988"/>
          <p14:tracePt t="250209" x="7662863" y="4852988"/>
          <p14:tracePt t="250220" x="7654925" y="4852988"/>
          <p14:tracePt t="250224" x="7637463" y="4852988"/>
          <p14:tracePt t="250227" x="7629525" y="4852988"/>
          <p14:tracePt t="250230" x="7612063" y="4852988"/>
          <p14:tracePt t="250233" x="7604125" y="4852988"/>
          <p14:tracePt t="250238" x="7586663" y="4852988"/>
          <p14:tracePt t="250257" x="7510463" y="4852988"/>
          <p14:tracePt t="250264" x="7467600" y="4852988"/>
          <p14:tracePt t="250268" x="7442200" y="4852988"/>
          <p14:tracePt t="250270" x="7426325" y="4852988"/>
          <p14:tracePt t="250273" x="7391400" y="4852988"/>
          <p14:tracePt t="250286" x="7297738" y="4852988"/>
          <p14:tracePt t="250307" x="7178675" y="4827588"/>
          <p14:tracePt t="250321" x="7085013" y="4827588"/>
          <p14:tracePt t="250324" x="7077075" y="4827588"/>
          <p14:tracePt t="250337" x="7026275" y="4802188"/>
          <p14:tracePt t="250352" x="7000875" y="4802188"/>
          <p14:tracePt t="250368" x="6967538" y="4802188"/>
          <p14:tracePt t="250384" x="6924675" y="4802188"/>
          <p14:tracePt t="250402" x="6889750" y="4802188"/>
          <p14:tracePt t="250418" x="6873875" y="4802188"/>
          <p14:tracePt t="250435" x="6838950" y="4802188"/>
          <p14:tracePt t="250462" x="6831013" y="4802188"/>
          <p14:tracePt t="250490" x="6823075" y="4802188"/>
          <p14:tracePt t="252281" x="6813550" y="4802188"/>
          <p14:tracePt t="252291" x="6788150" y="4802188"/>
          <p14:tracePt t="252294" x="6770688" y="4802188"/>
          <p14:tracePt t="252302" x="6754813" y="4802188"/>
          <p14:tracePt t="252306" x="6745288" y="4802188"/>
          <p14:tracePt t="252309" x="6737350" y="4802188"/>
          <p14:tracePt t="252317" x="6729413" y="4802188"/>
          <p14:tracePt t="252333" x="6694488" y="4802188"/>
          <p14:tracePt t="252350" x="6653213" y="4802188"/>
          <p14:tracePt t="252367" x="6600825" y="4802188"/>
          <p14:tracePt t="252384" x="6534150" y="4802188"/>
          <p14:tracePt t="252387" x="6516688" y="4784725"/>
          <p14:tracePt t="252389" x="6508750" y="4784725"/>
          <p14:tracePt t="252400" x="6483350" y="4775200"/>
          <p14:tracePt t="252401" x="6465888" y="4759325"/>
          <p14:tracePt t="252419" x="6415088" y="4741863"/>
          <p14:tracePt t="252433" x="6380163" y="4733925"/>
          <p14:tracePt t="252450" x="6338888" y="4716463"/>
          <p14:tracePt t="252453" x="6329363" y="4716463"/>
          <p14:tracePt t="252455" x="6311900" y="4716463"/>
          <p14:tracePt t="252468" x="6296025" y="4708525"/>
          <p14:tracePt t="252483" x="6253163" y="4699000"/>
          <p14:tracePt t="252500" x="6219825" y="4691063"/>
          <p14:tracePt t="252516" x="6159500" y="4691063"/>
          <p14:tracePt t="252533" x="6091238" y="4691063"/>
          <p14:tracePt t="252537" x="6075363" y="4691063"/>
          <p14:tracePt t="252550" x="6024563" y="4691063"/>
          <p14:tracePt t="252554" x="5981700" y="4691063"/>
          <p14:tracePt t="252566" x="5930900" y="4683125"/>
          <p14:tracePt t="252583" x="5862638" y="4683125"/>
          <p14:tracePt t="252600" x="5776913" y="4683125"/>
          <p14:tracePt t="252603" x="5751513" y="4683125"/>
          <p14:tracePt t="252605" x="5726113" y="4683125"/>
          <p14:tracePt t="252618" x="5657850" y="4665663"/>
          <p14:tracePt t="252633" x="5591175" y="4648200"/>
          <p14:tracePt t="252650" x="5538788" y="4630738"/>
          <p14:tracePt t="252666" x="5462588" y="4605338"/>
          <p14:tracePt t="252668" x="5437188" y="4605338"/>
          <p14:tracePt t="252684" x="5378450" y="4589463"/>
          <p14:tracePt t="252700" x="5310188" y="4579938"/>
          <p14:tracePt t="252717" x="5183188" y="4579938"/>
          <p14:tracePt t="252733" x="5046663" y="4579938"/>
          <p14:tracePt t="252759" x="4800600" y="4564063"/>
          <p14:tracePt t="252764" x="4714875" y="4564063"/>
          <p14:tracePt t="252768" x="4689475" y="4564063"/>
          <p14:tracePt t="252772" x="4638675" y="4554538"/>
          <p14:tracePt t="252775" x="4595813" y="4554538"/>
          <p14:tracePt t="252783" x="4537075" y="4554538"/>
          <p14:tracePt t="252799" x="4375150" y="4554538"/>
          <p14:tracePt t="252802" x="4341813" y="4554538"/>
          <p14:tracePt t="252816" x="4214813" y="4554538"/>
          <p14:tracePt t="252819" x="4171950" y="4554538"/>
          <p14:tracePt t="252834" x="3992563" y="4554538"/>
          <p14:tracePt t="252850" x="3822700" y="4554538"/>
          <p14:tracePt t="252868" x="3652838" y="4554538"/>
          <p14:tracePt t="252884" x="3576638" y="4554538"/>
          <p14:tracePt t="252900" x="3543300" y="4554538"/>
          <p14:tracePt t="252904" x="3533775" y="4554538"/>
          <p14:tracePt t="252917" x="3457575" y="4554538"/>
          <p14:tracePt t="252921" x="3441700" y="4554538"/>
          <p14:tracePt t="252923" x="3414713" y="4554538"/>
          <p14:tracePt t="252932" x="3355975" y="4554538"/>
          <p14:tracePt t="252949" x="3186113" y="4579938"/>
          <p14:tracePt t="252953" x="3127375" y="4589463"/>
          <p14:tracePt t="252966" x="2863850" y="4630738"/>
          <p14:tracePt t="252983" x="2625725" y="4673600"/>
          <p14:tracePt t="252986" x="2565400" y="4683125"/>
          <p14:tracePt t="252999" x="2370138" y="4699000"/>
          <p14:tracePt t="253016" x="2174875" y="4733925"/>
          <p14:tracePt t="253019" x="2132013" y="4733925"/>
          <p14:tracePt t="253034" x="1971675" y="4749800"/>
          <p14:tracePt t="253050" x="1843088" y="4767263"/>
          <p14:tracePt t="253066" x="1758950" y="4767263"/>
          <p14:tracePt t="253069" x="1741488" y="4767263"/>
          <p14:tracePt t="253084" x="1657350" y="4792663"/>
          <p14:tracePt t="253099" x="1546225" y="4810125"/>
          <p14:tracePt t="253116" x="1409700" y="4852988"/>
          <p14:tracePt t="253133" x="1308100" y="4868863"/>
          <p14:tracePt t="253150" x="1231900" y="4886325"/>
          <p14:tracePt t="253153" x="1223963" y="4903788"/>
          <p14:tracePt t="253166" x="1189038" y="4903788"/>
          <p14:tracePt t="253183" x="1181100" y="4911725"/>
          <p14:tracePt t="253203" x="1173163" y="4911725"/>
          <p14:tracePt t="254945" x="1181100" y="4911725"/>
          <p14:tracePt t="254952" x="1198563" y="4903788"/>
          <p14:tracePt t="254960" x="1223963" y="4868863"/>
          <p14:tracePt t="254965" x="1231900" y="4868863"/>
          <p14:tracePt t="254970" x="1249363" y="4852988"/>
          <p14:tracePt t="254972" x="1257300" y="4852988"/>
          <p14:tracePt t="254975" x="1274763" y="4843463"/>
          <p14:tracePt t="254981" x="1282700" y="4843463"/>
          <p14:tracePt t="254998" x="1343025" y="4810125"/>
          <p14:tracePt t="255001" x="1358900" y="4802188"/>
          <p14:tracePt t="255017" x="1435100" y="4784725"/>
          <p14:tracePt t="255031" x="1477963" y="4775200"/>
          <p14:tracePt t="255033" x="1495425" y="4767263"/>
          <p14:tracePt t="255048" x="1546225" y="4759325"/>
          <p14:tracePt t="255065" x="1597025" y="4733925"/>
          <p14:tracePt t="255082" x="1647825" y="4724400"/>
          <p14:tracePt t="255098" x="1673225" y="4716463"/>
          <p14:tracePt t="255115" x="1690688" y="4716463"/>
          <p14:tracePt t="255132" x="1716088" y="4708525"/>
          <p14:tracePt t="255135" x="1724025" y="4708525"/>
          <p14:tracePt t="255148" x="1741488" y="4708525"/>
          <p14:tracePt t="255166" x="1766888" y="4708525"/>
          <p14:tracePt t="255169" x="1766888" y="4699000"/>
          <p14:tracePt t="255182" x="1776413" y="4691063"/>
          <p14:tracePt t="255198" x="1784350" y="4691063"/>
          <p14:tracePt t="255214" x="1801813" y="4683125"/>
          <p14:tracePt t="255232" x="1809750" y="4683125"/>
          <p14:tracePt t="255248" x="1835150" y="4683125"/>
          <p14:tracePt t="255265" x="1860550" y="4683125"/>
          <p14:tracePt t="255282" x="1885950" y="4673600"/>
          <p14:tracePt t="255299" x="1903413" y="4673600"/>
          <p14:tracePt t="255303" x="1911350" y="4665663"/>
          <p14:tracePt t="255314" x="1928813" y="4665663"/>
          <p14:tracePt t="255338" x="1946275" y="4665663"/>
          <p14:tracePt t="255348" x="1954213" y="4665663"/>
          <p14:tracePt t="255365" x="1962150" y="4657725"/>
          <p14:tracePt t="255382" x="1997075" y="4657725"/>
          <p14:tracePt t="255401" x="2030413" y="4640263"/>
          <p14:tracePt t="255415" x="2038350" y="4640263"/>
          <p14:tracePt t="255433" x="2055813" y="4640263"/>
          <p14:tracePt t="255501" x="2065338" y="4640263"/>
          <p14:tracePt t="255511" x="2073275" y="4630738"/>
          <p14:tracePt t="255521" x="2081213" y="4630738"/>
          <p14:tracePt t="255533" x="2106613" y="4630738"/>
          <p14:tracePt t="255537" x="2124075" y="4630738"/>
          <p14:tracePt t="255550" x="2132013" y="4630738"/>
          <p14:tracePt t="255565" x="2141538" y="4622800"/>
          <p14:tracePt t="255582" x="2149475" y="4622800"/>
          <p14:tracePt t="255585" x="2166938" y="4622800"/>
          <p14:tracePt t="255588" x="2174875" y="4614863"/>
          <p14:tracePt t="255598" x="2182813" y="4605338"/>
          <p14:tracePt t="255601" x="2200275" y="4605338"/>
          <p14:tracePt t="255616" x="2217738" y="4605338"/>
          <p14:tracePt t="255632" x="2225675" y="4605338"/>
          <p14:tracePt t="255647" x="2243138" y="4597400"/>
          <p14:tracePt t="255664" x="2260600" y="4589463"/>
          <p14:tracePt t="255681" x="2286000" y="4589463"/>
          <p14:tracePt t="255698" x="2293938" y="4589463"/>
          <p14:tracePt t="255863" x="2301875" y="4589463"/>
          <p14:tracePt t="255873" x="2301875" y="4579938"/>
          <p14:tracePt t="255990" x="2311400" y="4572000"/>
          <p14:tracePt t="255997" x="2319338" y="4572000"/>
          <p14:tracePt t="256004" x="2327275" y="4572000"/>
          <p14:tracePt t="256016" x="2336800" y="4572000"/>
          <p14:tracePt t="256034" x="2362200" y="4572000"/>
          <p14:tracePt t="256049" x="2387600" y="4572000"/>
          <p14:tracePt t="256054" x="2395538" y="4572000"/>
          <p14:tracePt t="256057" x="2413000" y="4572000"/>
          <p14:tracePt t="256064" x="2438400" y="4572000"/>
          <p14:tracePt t="256081" x="2481263" y="4572000"/>
          <p14:tracePt t="256098" x="2506663" y="4579938"/>
          <p14:tracePt t="256115" x="2532063" y="4605338"/>
          <p14:tracePt t="256132" x="2557463" y="4622800"/>
          <p14:tracePt t="256135" x="2565400" y="4622800"/>
          <p14:tracePt t="256148" x="2600325" y="4648200"/>
          <p14:tracePt t="256151" x="2616200" y="4657725"/>
          <p14:tracePt t="256154" x="2625725" y="4665663"/>
          <p14:tracePt t="256164" x="2651125" y="4665663"/>
          <p14:tracePt t="256167" x="2659063" y="4673600"/>
          <p14:tracePt t="256182" x="2735263" y="4691063"/>
          <p14:tracePt t="256198" x="2770188" y="4699000"/>
          <p14:tracePt t="256201" x="2786063" y="4708525"/>
          <p14:tracePt t="256214" x="2795588" y="4708525"/>
          <p14:tracePt t="256216" x="2811463" y="4708525"/>
          <p14:tracePt t="256232" x="2838450" y="4708525"/>
          <p14:tracePt t="256249" x="2871788" y="4708525"/>
          <p14:tracePt t="256264" x="2889250" y="4708525"/>
          <p14:tracePt t="256281" x="2905125" y="4708525"/>
          <p14:tracePt t="256298" x="2940050" y="4708525"/>
          <p14:tracePt t="256315" x="2965450" y="4708525"/>
          <p14:tracePt t="256334" x="2998788" y="4708525"/>
          <p14:tracePt t="256355" x="3024188" y="4708525"/>
          <p14:tracePt t="256360" x="3033713" y="4708525"/>
          <p14:tracePt t="256364" x="3041650" y="4708525"/>
          <p14:tracePt t="256369" x="3049588" y="4708525"/>
          <p14:tracePt t="256373" x="3059113" y="4708525"/>
          <p14:tracePt t="256382" x="3074988" y="4708525"/>
          <p14:tracePt t="256401" x="3109913" y="4708525"/>
          <p14:tracePt t="256406" x="3117850" y="4708525"/>
          <p14:tracePt t="256414" x="3127375" y="4708525"/>
          <p14:tracePt t="256432" x="3152775" y="4708525"/>
          <p14:tracePt t="256448" x="3178175" y="4708525"/>
          <p14:tracePt t="256464" x="3203575" y="4699000"/>
          <p14:tracePt t="256481" x="3244850" y="4691063"/>
          <p14:tracePt t="256498" x="3279775" y="4683125"/>
          <p14:tracePt t="256515" x="3338513" y="4683125"/>
          <p14:tracePt t="256531" x="3389313" y="4683125"/>
          <p14:tracePt t="256548" x="3424238" y="4673600"/>
          <p14:tracePt t="256565" x="3441700" y="4673600"/>
          <p14:tracePt t="256582" x="3467100" y="4657725"/>
          <p14:tracePt t="256602" x="3482975" y="4657725"/>
          <p14:tracePt t="256605" x="3492500" y="4657725"/>
          <p14:tracePt t="256616" x="3500438" y="4657725"/>
          <p14:tracePt t="256632" x="3508375" y="4657725"/>
          <p14:tracePt t="256651" x="3525838" y="4648200"/>
          <p14:tracePt t="256666" x="3533775" y="4648200"/>
          <p14:tracePt t="256682" x="3551238" y="4648200"/>
          <p14:tracePt t="256700" x="3586163" y="4648200"/>
          <p14:tracePt t="256716" x="3602038" y="4640263"/>
          <p14:tracePt t="256720" x="3611563" y="4640263"/>
          <p14:tracePt t="256731" x="3619500" y="4640263"/>
          <p14:tracePt t="256748" x="3636963" y="4640263"/>
          <p14:tracePt t="256765" x="3652838" y="4640263"/>
          <p14:tracePt t="256768" x="3662363" y="4640263"/>
          <p14:tracePt t="256784" x="3695700" y="4640263"/>
          <p14:tracePt t="256799" x="3738563" y="4640263"/>
          <p14:tracePt t="256802" x="3746500" y="4640263"/>
          <p14:tracePt t="256817" x="3763963" y="4640263"/>
          <p14:tracePt t="256831" x="3771900" y="4640263"/>
          <p14:tracePt t="256848" x="3797300" y="4640263"/>
          <p14:tracePt t="256866" x="3832225" y="4640263"/>
          <p14:tracePt t="256869" x="3848100" y="4640263"/>
          <p14:tracePt t="256881" x="3865563" y="4640263"/>
          <p14:tracePt t="256898" x="3873500" y="4630738"/>
          <p14:tracePt t="256902" x="3883025" y="4630738"/>
          <p14:tracePt t="256930" x="3890963" y="4630738"/>
          <p14:tracePt t="256969" x="3900488" y="4630738"/>
          <p14:tracePt t="256978" x="3916363" y="4630738"/>
          <p14:tracePt t="256993" x="3933825" y="4630738"/>
          <p14:tracePt t="257003" x="3941763" y="4630738"/>
          <p14:tracePt t="257024" x="3951288" y="4630738"/>
          <p14:tracePt t="257057" x="3959225" y="4630738"/>
          <p14:tracePt t="257152" x="3967163" y="4630738"/>
          <p14:tracePt t="257167" x="3976688" y="4630738"/>
          <p14:tracePt t="257182" x="3992563" y="4630738"/>
          <p14:tracePt t="257207" x="4010025" y="4630738"/>
          <p14:tracePt t="257209" x="4017963" y="4630738"/>
          <p14:tracePt t="257214" x="4027488" y="4630738"/>
          <p14:tracePt t="257218" x="4035425" y="4630738"/>
          <p14:tracePt t="257222" x="4044950" y="4630738"/>
          <p14:tracePt t="257225" x="4060825" y="4630738"/>
          <p14:tracePt t="257227" x="4070350" y="4630738"/>
          <p14:tracePt t="257232" x="4086225" y="4630738"/>
          <p14:tracePt t="257249" x="4171950" y="4630738"/>
          <p14:tracePt t="257264" x="4265613" y="4640263"/>
          <p14:tracePt t="257280" x="4324350" y="4640263"/>
          <p14:tracePt t="257297" x="4367213" y="4648200"/>
          <p14:tracePt t="257314" x="4392613" y="4657725"/>
          <p14:tracePt t="257330" x="4400550" y="4657725"/>
          <p14:tracePt t="257348" x="4410075" y="4657725"/>
          <p14:tracePt t="257367" x="4418013" y="4665663"/>
          <p14:tracePt t="267421" x="4400550" y="4665663"/>
          <p14:tracePt t="267431" x="4392613" y="4665663"/>
          <p14:tracePt t="267443" x="4367213" y="4657725"/>
          <p14:tracePt t="267447" x="4367213" y="4648200"/>
          <p14:tracePt t="267457" x="4324350" y="4648200"/>
          <p14:tracePt t="267474" x="4230688" y="4648200"/>
          <p14:tracePt t="267477" x="4197350" y="4657725"/>
          <p14:tracePt t="267490" x="4137025" y="4673600"/>
          <p14:tracePt t="267507" x="4078288" y="4683125"/>
          <p14:tracePt t="267524" x="4044950" y="4691063"/>
          <p14:tracePt t="267527" x="4027488" y="4691063"/>
          <p14:tracePt t="267542" x="3951288" y="4691063"/>
          <p14:tracePt t="267557" x="3662363" y="4683125"/>
          <p14:tracePt t="267574" x="3143250" y="4665663"/>
          <p14:tracePt t="267592" x="2395538" y="4657725"/>
          <p14:tracePt t="267608" x="1776413" y="4657725"/>
          <p14:tracePt t="267624" x="1069975" y="4589463"/>
          <p14:tracePt t="267641" x="433388" y="4529138"/>
          <p14:tracePt t="267645" x="288925" y="4529138"/>
          <p14:tracePt t="267648" x="152400" y="4529138"/>
          <p14:tracePt t="267851" x="93663" y="4903788"/>
          <p14:tracePt t="267855" x="212725" y="4979988"/>
          <p14:tracePt t="267859" x="280988" y="5013325"/>
          <p14:tracePt t="267873" x="458788" y="5064125"/>
          <p14:tracePt t="267890" x="704850" y="5132388"/>
          <p14:tracePt t="267893" x="773113" y="5141913"/>
          <p14:tracePt t="267907" x="1036638" y="5218113"/>
          <p14:tracePt t="267924" x="1147763" y="5226050"/>
          <p14:tracePt t="267927" x="1163638" y="5226050"/>
          <p14:tracePt t="267940" x="1214438" y="5226050"/>
          <p14:tracePt t="267942" x="1231900" y="5226050"/>
          <p14:tracePt t="267957" x="1317625" y="5200650"/>
          <p14:tracePt t="267974" x="1393825" y="5167313"/>
          <p14:tracePt t="267990" x="1427163" y="5149850"/>
          <p14:tracePt t="268049" x="1419225" y="5149850"/>
          <p14:tracePt t="268057" x="1393825" y="5149850"/>
          <p14:tracePt t="268066" x="1368425" y="5149850"/>
          <p14:tracePt t="268070" x="1358900" y="5149850"/>
          <p14:tracePt t="268073" x="1350963" y="5149850"/>
          <p14:tracePt t="268075" x="1333500" y="5149850"/>
          <p14:tracePt t="268079" x="1308100" y="5149850"/>
          <p14:tracePt t="268092" x="1249363" y="5149850"/>
          <p14:tracePt t="268107" x="1130300" y="5149850"/>
          <p14:tracePt t="268124" x="960438" y="5149850"/>
          <p14:tracePt t="268127" x="917575" y="5149850"/>
          <p14:tracePt t="268129" x="866775" y="5149850"/>
          <p14:tracePt t="268141" x="696913" y="5149850"/>
          <p14:tracePt t="268158" x="466725" y="5149850"/>
          <p14:tracePt t="268174" x="314325" y="5149850"/>
          <p14:tracePt t="268190" x="238125" y="5149850"/>
          <p14:tracePt t="268208" x="177800" y="5149850"/>
          <p14:tracePt t="268272" x="187325" y="5141913"/>
          <p14:tracePt t="268276" x="195263" y="5141913"/>
          <p14:tracePt t="268293" x="263525" y="5124450"/>
          <p14:tracePt t="268297" x="288925" y="5116513"/>
          <p14:tracePt t="268299" x="306388" y="5106988"/>
          <p14:tracePt t="268306" x="373063" y="5106988"/>
          <p14:tracePt t="268323" x="527050" y="5106988"/>
          <p14:tracePt t="268327" x="569913" y="5106988"/>
          <p14:tracePt t="268340" x="714375" y="5106988"/>
          <p14:tracePt t="268343" x="773113" y="5106988"/>
          <p14:tracePt t="268360" x="935038" y="5106988"/>
          <p14:tracePt t="268367" x="1011238" y="5106988"/>
          <p14:tracePt t="268371" x="1054100" y="5106988"/>
          <p14:tracePt t="268374" x="1087438" y="5106988"/>
          <p14:tracePt t="268389" x="1173163" y="5106988"/>
          <p14:tracePt t="268407" x="1206500" y="5106988"/>
          <p14:tracePt t="268424" x="1231900" y="5106988"/>
          <p14:tracePt t="268440" x="1282700" y="5106988"/>
          <p14:tracePt t="268457" x="1350963" y="5106988"/>
          <p14:tracePt t="268474" x="1376363" y="5106988"/>
          <p14:tracePt t="268514" x="1368425" y="5106988"/>
          <p14:tracePt t="268518" x="1358900" y="5106988"/>
          <p14:tracePt t="268524" x="1343025" y="5106988"/>
          <p14:tracePt t="268527" x="1317625" y="5106988"/>
          <p14:tracePt t="268530" x="1300163" y="5106988"/>
          <p14:tracePt t="268540" x="1249363" y="5106988"/>
          <p14:tracePt t="268543" x="1223963" y="5099050"/>
          <p14:tracePt t="268558" x="1163638" y="5091113"/>
          <p14:tracePt t="268573" x="1054100" y="5091113"/>
          <p14:tracePt t="268590" x="1003300" y="5091113"/>
          <p14:tracePt t="268607" x="985838" y="5091113"/>
          <p14:tracePt t="268663" x="976313" y="5091113"/>
          <p14:tracePt t="268679" x="985838" y="5091113"/>
          <p14:tracePt t="268689" x="1062038" y="5099050"/>
          <p14:tracePt t="268698" x="1112838" y="5116513"/>
          <p14:tracePt t="268701" x="1147763" y="5124450"/>
          <p14:tracePt t="268704" x="1198563" y="5141913"/>
          <p14:tracePt t="268707" x="1239838" y="5149850"/>
          <p14:tracePt t="268723" x="1343025" y="5157788"/>
          <p14:tracePt t="268726" x="1358900" y="5157788"/>
          <p14:tracePt t="268739" x="1376363" y="5157788"/>
          <p14:tracePt t="268756" x="1384300" y="5157788"/>
          <p14:tracePt t="268834" x="1384300" y="5149850"/>
          <p14:tracePt t="268845" x="1343025" y="5149850"/>
          <p14:tracePt t="268850" x="1317625" y="5149850"/>
          <p14:tracePt t="268855" x="1274763" y="5149850"/>
          <p14:tracePt t="268858" x="1223963" y="5149850"/>
          <p14:tracePt t="268862" x="1173163" y="5149850"/>
          <p14:tracePt t="268865" x="1112838" y="5149850"/>
          <p14:tracePt t="268867" x="1054100" y="5149850"/>
          <p14:tracePt t="268873" x="993775" y="5149850"/>
          <p14:tracePt t="268889" x="858838" y="5124450"/>
          <p14:tracePt t="268892" x="831850" y="5124450"/>
          <p14:tracePt t="268908" x="679450" y="5106988"/>
          <p14:tracePt t="268923" x="527050" y="5099050"/>
          <p14:tracePt t="268939" x="476250" y="5081588"/>
          <p14:tracePt t="268942" x="466725" y="5081588"/>
          <p14:tracePt t="268956" x="458788" y="5073650"/>
          <p14:tracePt t="269028" x="466725" y="5073650"/>
          <p14:tracePt t="269033" x="476250" y="5073650"/>
          <p14:tracePt t="269040" x="509588" y="5073650"/>
          <p14:tracePt t="269058" x="569913" y="5081588"/>
          <p14:tracePt t="269062" x="595313" y="5091113"/>
          <p14:tracePt t="269066" x="620713" y="5091113"/>
          <p14:tracePt t="269073" x="661988" y="5091113"/>
          <p14:tracePt t="269089" x="765175" y="5106988"/>
          <p14:tracePt t="269092" x="790575" y="5116513"/>
          <p14:tracePt t="269107" x="874713" y="5116513"/>
          <p14:tracePt t="269109" x="909638" y="5124450"/>
          <p14:tracePt t="269123" x="1095375" y="5132388"/>
          <p14:tracePt t="269126" x="1138238" y="5132388"/>
          <p14:tracePt t="269139" x="1274763" y="5132388"/>
          <p14:tracePt t="269143" x="1317625" y="5132388"/>
          <p14:tracePt t="269145" x="1350963" y="5132388"/>
          <p14:tracePt t="269156" x="1409700" y="5124450"/>
          <p14:tracePt t="269159" x="1427163" y="5116513"/>
          <p14:tracePt t="269173" x="1477963" y="5099050"/>
          <p14:tracePt t="269214" x="1487488" y="5099050"/>
          <p14:tracePt t="269217" x="1487488" y="5091113"/>
          <p14:tracePt t="269265" x="1477963" y="5091113"/>
          <p14:tracePt t="269274" x="1435100" y="5091113"/>
          <p14:tracePt t="269278" x="1419225" y="5091113"/>
          <p14:tracePt t="269282" x="1393825" y="5091113"/>
          <p14:tracePt t="269283" x="1358900" y="5091113"/>
          <p14:tracePt t="269287" x="1333500" y="5091113"/>
          <p14:tracePt t="269292" x="1300163" y="5091113"/>
          <p14:tracePt t="269306" x="1214438" y="5091113"/>
          <p14:tracePt t="269308" x="1189038" y="5091113"/>
          <p14:tracePt t="269323" x="1130300" y="5091113"/>
          <p14:tracePt t="269340" x="1104900" y="5091113"/>
          <p14:tracePt t="269377" x="1095375" y="5091113"/>
          <p14:tracePt t="269455" x="1104900" y="5091113"/>
          <p14:tracePt t="269466" x="1147763" y="5099050"/>
          <p14:tracePt t="269474" x="1163638" y="5106988"/>
          <p14:tracePt t="269479" x="1214438" y="5106988"/>
          <p14:tracePt t="269482" x="1249363" y="5106988"/>
          <p14:tracePt t="269484" x="1274763" y="5106988"/>
          <p14:tracePt t="269489" x="1300163" y="5106988"/>
          <p14:tracePt t="269506" x="1427163" y="5106988"/>
          <p14:tracePt t="269509" x="1462088" y="5106988"/>
          <p14:tracePt t="269511" x="1495425" y="5106988"/>
          <p14:tracePt t="269522" x="1571625" y="5106988"/>
          <p14:tracePt t="269525" x="1614488" y="5106988"/>
          <p14:tracePt t="269539" x="1749425" y="5106988"/>
          <p14:tracePt t="269556" x="1860550" y="5132388"/>
          <p14:tracePt t="269558" x="1893888" y="5132388"/>
          <p14:tracePt t="269574" x="2005013" y="5132388"/>
          <p14:tracePt t="269590" x="2174875" y="5157788"/>
          <p14:tracePt t="269606" x="2293938" y="5183188"/>
          <p14:tracePt t="269623" x="2370138" y="5208588"/>
          <p14:tracePt t="269639" x="2379663" y="5208588"/>
          <p14:tracePt t="269757" x="2362200" y="5208588"/>
          <p14:tracePt t="269768" x="2301875" y="5208588"/>
          <p14:tracePt t="269775" x="2251075" y="5208588"/>
          <p14:tracePt t="269780" x="2217738" y="5208588"/>
          <p14:tracePt t="269782" x="2174875" y="5208588"/>
          <p14:tracePt t="269785" x="2132013" y="5208588"/>
          <p14:tracePt t="269789" x="2090738" y="5208588"/>
          <p14:tracePt t="269806" x="1920875" y="5208588"/>
          <p14:tracePt t="269822" x="1801813" y="5208588"/>
          <p14:tracePt t="269839" x="1733550" y="5208588"/>
          <p14:tracePt t="269960" x="1741488" y="5208588"/>
          <p14:tracePt t="269969" x="1766888" y="5208588"/>
          <p14:tracePt t="269973" x="1792288" y="5208588"/>
          <p14:tracePt t="269980" x="1835150" y="5200650"/>
          <p14:tracePt t="269990" x="1911350" y="5183188"/>
          <p14:tracePt t="270006" x="1997075" y="5149850"/>
          <p14:tracePt t="270022" x="2073275" y="5132388"/>
          <p14:tracePt t="270040" x="2192338" y="5132388"/>
          <p14:tracePt t="270056" x="2268538" y="5132388"/>
          <p14:tracePt t="270073" x="2336800" y="5132388"/>
          <p14:tracePt t="270077" x="2344738" y="5132388"/>
          <p14:tracePt t="270090" x="2379663" y="5132388"/>
          <p14:tracePt t="270093" x="2387600" y="5132388"/>
          <p14:tracePt t="270095" x="2395538" y="5132388"/>
          <p14:tracePt t="270106" x="2405063" y="5132388"/>
          <p14:tracePt t="270108" x="2420938" y="5132388"/>
          <p14:tracePt t="270125" x="2438400" y="5132388"/>
          <p14:tracePt t="270131" x="2446338" y="5132388"/>
          <p14:tracePt t="270136" x="2455863" y="5132388"/>
          <p14:tracePt t="270139" x="2463800" y="5132388"/>
          <p14:tracePt t="270144" x="2471738" y="5132388"/>
          <p14:tracePt t="270149" x="2489200" y="5132388"/>
          <p14:tracePt t="270155" x="2497138" y="5132388"/>
          <p14:tracePt t="270174" x="2565400" y="5132388"/>
          <p14:tracePt t="270190" x="2616200" y="5132388"/>
          <p14:tracePt t="270206" x="2651125" y="5116513"/>
          <p14:tracePt t="270223" x="2668588" y="5116513"/>
          <p14:tracePt t="270240" x="2684463" y="5116513"/>
          <p14:tracePt t="270257" x="2719388" y="5106988"/>
          <p14:tracePt t="270261" x="2727325" y="5106988"/>
          <p14:tracePt t="270263" x="2735263" y="5106988"/>
          <p14:tracePt t="270272" x="2752725" y="5106988"/>
          <p14:tracePt t="270289" x="2786063" y="5106988"/>
          <p14:tracePt t="270292" x="2803525" y="5106988"/>
          <p14:tracePt t="270306" x="2838450" y="5106988"/>
          <p14:tracePt t="270322" x="2871788" y="5106988"/>
          <p14:tracePt t="270324" x="2879725" y="5106988"/>
          <p14:tracePt t="270339" x="2922588" y="5106988"/>
          <p14:tracePt t="270356" x="2973388" y="5106988"/>
          <p14:tracePt t="270358" x="2990850" y="5106988"/>
          <p14:tracePt t="270372" x="3024188" y="5106988"/>
          <p14:tracePt t="270375" x="3033713" y="5106988"/>
          <p14:tracePt t="270390" x="3049588" y="5106988"/>
          <p14:tracePt t="270405" x="3067050" y="5106988"/>
          <p14:tracePt t="270422" x="3084513" y="5106988"/>
          <p14:tracePt t="270439" x="3092450" y="5106988"/>
          <p14:tracePt t="270456" x="3109913" y="5106988"/>
          <p14:tracePt t="270473" x="3127375" y="5106988"/>
          <p14:tracePt t="270490" x="3143250" y="5106988"/>
          <p14:tracePt t="270493" x="3152775" y="5106988"/>
          <p14:tracePt t="270507" x="3160713" y="5106988"/>
          <p14:tracePt t="270527" x="3178175" y="5106988"/>
          <p14:tracePt t="270544" x="3203575" y="5106988"/>
          <p14:tracePt t="270559" x="3219450" y="5106988"/>
          <p14:tracePt t="270573" x="3228975" y="5106988"/>
          <p14:tracePt t="270590" x="3254375" y="5106988"/>
          <p14:tracePt t="270608" x="3270250" y="5106988"/>
          <p14:tracePt t="270610" x="3279775" y="5106988"/>
          <p14:tracePt t="270623" x="3287713" y="5106988"/>
          <p14:tracePt t="270640" x="3297238" y="5106988"/>
          <p14:tracePt t="270643" x="3305175" y="5106988"/>
          <p14:tracePt t="270656" x="3322638" y="5106988"/>
          <p14:tracePt t="270673" x="3348038" y="5106988"/>
          <p14:tracePt t="270690" x="3363913" y="5106988"/>
          <p14:tracePt t="270693" x="3373438" y="5106988"/>
          <p14:tracePt t="270696" x="3381375" y="5106988"/>
          <p14:tracePt t="270705" x="3389313" y="5106988"/>
          <p14:tracePt t="270708" x="3398838" y="5106988"/>
          <p14:tracePt t="270722" x="3414713" y="5106988"/>
          <p14:tracePt t="270739" x="3432175" y="5106988"/>
          <p14:tracePt t="270755" x="3441700" y="5106988"/>
          <p14:tracePt t="270773" x="3449638" y="5106988"/>
          <p14:tracePt t="270775" x="3457575" y="5106988"/>
          <p14:tracePt t="270791" x="3492500" y="5106988"/>
          <p14:tracePt t="270811" x="3508375" y="5106988"/>
          <p14:tracePt t="270823" x="3517900" y="5106988"/>
          <p14:tracePt t="270841" x="3525838" y="5106988"/>
          <p14:tracePt t="270857" x="3533775" y="5106988"/>
          <p14:tracePt t="270875" x="3543300" y="5106988"/>
          <p14:tracePt t="270879" x="3551238" y="5106988"/>
          <p14:tracePt t="270890" x="3568700" y="5106988"/>
          <p14:tracePt t="270906" x="3586163" y="5106988"/>
          <p14:tracePt t="270909" x="3594100" y="5106988"/>
          <p14:tracePt t="270922" x="3602038" y="5106988"/>
          <p14:tracePt t="270939" x="3619500" y="5106988"/>
          <p14:tracePt t="270966" x="3627438" y="5106988"/>
          <p14:tracePt t="270973" x="3636963" y="5106988"/>
          <p14:tracePt t="270991" x="3652838" y="5116513"/>
          <p14:tracePt t="271010" x="3670300" y="5116513"/>
          <p14:tracePt t="271014" x="3678238" y="5116513"/>
          <p14:tracePt t="271023" x="3687763" y="5116513"/>
          <p14:tracePt t="271039" x="3695700" y="5116513"/>
          <p14:tracePt t="271043" x="3713163" y="5116513"/>
          <p14:tracePt t="271072" x="3729038" y="5116513"/>
          <p14:tracePt t="271088" x="3746500" y="5116513"/>
          <p14:tracePt t="271093" x="3756025" y="5116513"/>
          <p14:tracePt t="271105" x="3789363" y="5116513"/>
          <p14:tracePt t="271109" x="3806825" y="5116513"/>
          <p14:tracePt t="271122" x="3848100" y="5116513"/>
          <p14:tracePt t="271125" x="3857625" y="5116513"/>
          <p14:tracePt t="271138" x="3900488" y="5116513"/>
          <p14:tracePt t="271155" x="3951288" y="5116513"/>
          <p14:tracePt t="271172" x="3976688" y="5124450"/>
          <p14:tracePt t="271175" x="3984625" y="5124450"/>
          <p14:tracePt t="271189" x="4002088" y="5124450"/>
          <p14:tracePt t="271211" x="4017963" y="5124450"/>
          <p14:tracePt t="271589" x="4010025" y="5124450"/>
          <p14:tracePt t="271601" x="3992563" y="5132388"/>
          <p14:tracePt t="271607" x="3976688" y="5132388"/>
          <p14:tracePt t="271613" x="3967163" y="5141913"/>
          <p14:tracePt t="271616" x="3951288" y="5149850"/>
          <p14:tracePt t="271618" x="3925888" y="5149850"/>
          <p14:tracePt t="271621" x="3908425" y="5149850"/>
          <p14:tracePt t="271638" x="3781425" y="5175250"/>
          <p14:tracePt t="271655" x="3611563" y="5226050"/>
          <p14:tracePt t="271671" x="3406775" y="5243513"/>
          <p14:tracePt t="271688" x="3270250" y="5268913"/>
          <p14:tracePt t="271705" x="3143250" y="5286375"/>
          <p14:tracePt t="271722" x="3049588" y="5286375"/>
          <p14:tracePt t="271725" x="3024188" y="5286375"/>
          <p14:tracePt t="271727" x="3016250" y="5286375"/>
          <p14:tracePt t="271738" x="2982913" y="5286375"/>
          <p14:tracePt t="271741" x="2973388" y="5286375"/>
          <p14:tracePt t="271754" x="2955925" y="5286375"/>
          <p14:tracePt t="271772" x="2930525" y="5286375"/>
          <p14:tracePt t="271789" x="2922588" y="5286375"/>
          <p14:tracePt t="271951" x="2930525" y="5286375"/>
          <p14:tracePt t="271958" x="2947988" y="5286375"/>
          <p14:tracePt t="271968" x="3024188" y="5268913"/>
          <p14:tracePt t="271975" x="3049588" y="5260975"/>
          <p14:tracePt t="271980" x="3100388" y="5251450"/>
          <p14:tracePt t="271983" x="3117850" y="5251450"/>
          <p14:tracePt t="271985" x="3143250" y="5243513"/>
          <p14:tracePt t="271990" x="3168650" y="5235575"/>
          <p14:tracePt t="272006" x="3219450" y="5226050"/>
          <p14:tracePt t="272021" x="3270250" y="5218113"/>
          <p14:tracePt t="272038" x="3305175" y="5208588"/>
          <p14:tracePt t="272054" x="3322638" y="5208588"/>
          <p14:tracePt t="272072" x="3355975" y="5208588"/>
          <p14:tracePt t="272088" x="3381375" y="5208588"/>
          <p14:tracePt t="272105" x="3398838" y="5208588"/>
          <p14:tracePt t="272122" x="3406775" y="5208588"/>
          <p14:tracePt t="272125" x="3406775" y="5200650"/>
          <p14:tracePt t="272138" x="3414713" y="5200650"/>
          <p14:tracePt t="272141" x="3432175" y="5200650"/>
          <p14:tracePt t="272158" x="3457575" y="5200650"/>
          <p14:tracePt t="272160" x="3467100" y="5200650"/>
          <p14:tracePt t="272173" x="3508375" y="5200650"/>
          <p14:tracePt t="272175" x="3517900" y="5200650"/>
          <p14:tracePt t="272178" x="3533775" y="5200650"/>
          <p14:tracePt t="272187" x="3559175" y="5200650"/>
          <p14:tracePt t="272190" x="3576638" y="5192713"/>
          <p14:tracePt t="272204" x="3619500" y="5183188"/>
          <p14:tracePt t="272206" x="3627438" y="5183188"/>
          <p14:tracePt t="272209" x="3636963" y="5183188"/>
          <p14:tracePt t="272221" x="3652838" y="5183188"/>
          <p14:tracePt t="272238" x="3662363" y="5183188"/>
          <p14:tracePt t="272254" x="3678238" y="5183188"/>
          <p14:tracePt t="272272" x="3738563" y="5183188"/>
          <p14:tracePt t="272288" x="3814763" y="5183188"/>
          <p14:tracePt t="272304" x="3873500" y="5183188"/>
          <p14:tracePt t="272321" x="3908425" y="5183188"/>
          <p14:tracePt t="272325" x="3925888" y="5183188"/>
          <p14:tracePt t="272341" x="3941763" y="5183188"/>
          <p14:tracePt t="272355" x="3951288" y="5183188"/>
          <p14:tracePt t="272373" x="3959225" y="5183188"/>
          <p14:tracePt t="272376" x="3967163" y="5183188"/>
          <p14:tracePt t="272392" x="3976688" y="5183188"/>
          <p14:tracePt t="272407" x="3984625" y="5183188"/>
          <p14:tracePt t="272430" x="4002088" y="5175250"/>
          <p14:tracePt t="272458" x="4017963" y="5175250"/>
          <p14:tracePt t="272462" x="4027488" y="5175250"/>
          <p14:tracePt t="272472" x="4035425" y="5175250"/>
          <p14:tracePt t="272477" x="4052888" y="5175250"/>
          <p14:tracePt t="272487" x="4086225" y="5167313"/>
          <p14:tracePt t="272504" x="4121150" y="5167313"/>
          <p14:tracePt t="272521" x="4137025" y="5167313"/>
          <p14:tracePt t="272525" x="4146550" y="5167313"/>
          <p14:tracePt t="272538" x="4171950" y="5167313"/>
          <p14:tracePt t="272554" x="4187825" y="5167313"/>
          <p14:tracePt t="272557" x="4205288" y="5167313"/>
          <p14:tracePt t="272575" x="4230688" y="5167313"/>
          <p14:tracePt t="272579" x="4240213" y="5167313"/>
          <p14:tracePt t="272584" x="4256088" y="5167313"/>
          <p14:tracePt t="272587" x="4265613" y="5167313"/>
          <p14:tracePt t="272598" x="4273550" y="5167313"/>
          <p14:tracePt t="272899" x="4281488" y="5167313"/>
          <p14:tracePt t="272917" x="4291013" y="5167313"/>
          <p14:tracePt t="272928" x="4298950" y="5167313"/>
          <p14:tracePt t="272938" x="4316413" y="5167313"/>
          <p14:tracePt t="272955" x="4332288" y="5167313"/>
          <p14:tracePt t="272971" x="4349750" y="5149850"/>
          <p14:tracePt t="272988" x="4359275" y="5149850"/>
          <p14:tracePt t="272991" x="4367213" y="5149850"/>
          <p14:tracePt t="273004" x="4375150" y="5149850"/>
          <p14:tracePt t="273021" x="4418013" y="5149850"/>
          <p14:tracePt t="273025" x="4425950" y="5149850"/>
          <p14:tracePt t="273027" x="4443413" y="5149850"/>
          <p14:tracePt t="273036" x="4460875" y="5149850"/>
          <p14:tracePt t="273054" x="4519613" y="5149850"/>
          <p14:tracePt t="273056" x="4537075" y="5149850"/>
          <p14:tracePt t="273072" x="4579938" y="5149850"/>
          <p14:tracePt t="273087" x="4613275" y="5149850"/>
          <p14:tracePt t="273104" x="4630738" y="5149850"/>
          <p14:tracePt t="273171" x="4638675" y="5149850"/>
          <p14:tracePt t="273183" x="4646613" y="5149850"/>
          <p14:tracePt t="273189" x="4656138" y="5141913"/>
          <p14:tracePt t="273208" x="4681538" y="5141913"/>
          <p14:tracePt t="273222" x="4699000" y="5132388"/>
          <p14:tracePt t="273238" x="4714875" y="5132388"/>
          <p14:tracePt t="273255" x="4732338" y="5124450"/>
          <p14:tracePt t="273272" x="4749800" y="5124450"/>
          <p14:tracePt t="273289" x="4765675" y="5124450"/>
          <p14:tracePt t="273292" x="4775200" y="5124450"/>
          <p14:tracePt t="273304" x="4808538" y="5124450"/>
          <p14:tracePt t="273321" x="4843463" y="5116513"/>
          <p14:tracePt t="273338" x="4859338" y="5116513"/>
          <p14:tracePt t="273356" x="4902200" y="5116513"/>
          <p14:tracePt t="273371" x="4919663" y="5116513"/>
          <p14:tracePt t="273375" x="4935538" y="5116513"/>
          <p14:tracePt t="273388" x="4953000" y="5116513"/>
          <p14:tracePt t="273391" x="4962525" y="5116513"/>
          <p14:tracePt t="273404" x="4970463" y="5116513"/>
          <p14:tracePt t="273421" x="4978400" y="5116513"/>
          <p14:tracePt t="273438" x="4995863" y="5116513"/>
          <p14:tracePt t="273477" x="5013325" y="5116513"/>
          <p14:tracePt t="273484" x="5021263" y="5116513"/>
          <p14:tracePt t="273497" x="5029200" y="5116513"/>
          <p14:tracePt t="273506" x="5038725" y="5116513"/>
          <p14:tracePt t="273522" x="5054600" y="5116513"/>
          <p14:tracePt t="273540" x="5072063" y="5116513"/>
          <p14:tracePt t="273559" x="5089525" y="5116513"/>
          <p14:tracePt t="273571" x="5097463" y="5116513"/>
          <p14:tracePt t="273574" x="5106988" y="5116513"/>
          <p14:tracePt t="273588" x="5140325" y="5116513"/>
          <p14:tracePt t="273604" x="5173663" y="5116513"/>
          <p14:tracePt t="273608" x="5191125" y="5116513"/>
          <p14:tracePt t="273620" x="5216525" y="5116513"/>
          <p14:tracePt t="273637" x="5241925" y="5116513"/>
          <p14:tracePt t="273654" x="5276850" y="5116513"/>
          <p14:tracePt t="273657" x="5292725" y="5116513"/>
          <p14:tracePt t="273659" x="5302250" y="5116513"/>
          <p14:tracePt t="273670" x="5327650" y="5116513"/>
          <p14:tracePt t="273673" x="5343525" y="5116513"/>
          <p14:tracePt t="273688" x="5394325" y="5116513"/>
          <p14:tracePt t="273704" x="5429250" y="5116513"/>
          <p14:tracePt t="273720" x="5462588" y="5116513"/>
          <p14:tracePt t="273738" x="5487988" y="5116513"/>
          <p14:tracePt t="273754" x="5505450" y="5116513"/>
          <p14:tracePt t="273775" x="5513388" y="5116513"/>
          <p14:tracePt t="273789" x="5522913" y="5116513"/>
          <p14:tracePt t="273805" x="5530850" y="5116513"/>
          <p14:tracePt t="273823" x="5538788" y="5116513"/>
          <p14:tracePt t="273836" x="5548313" y="5116513"/>
          <p14:tracePt t="273854" x="5573713" y="5116513"/>
          <p14:tracePt t="273870" x="5607050" y="5116513"/>
          <p14:tracePt t="273873" x="5616575" y="5116513"/>
          <p14:tracePt t="273875" x="5624513" y="5116513"/>
          <p14:tracePt t="273888" x="5649913" y="5116513"/>
          <p14:tracePt t="273903" x="5683250" y="5116513"/>
          <p14:tracePt t="273920" x="5700713" y="5116513"/>
          <p14:tracePt t="273923" x="5718175" y="5116513"/>
          <p14:tracePt t="273937" x="5761038" y="5116513"/>
          <p14:tracePt t="273954" x="5776913" y="5116513"/>
          <p14:tracePt t="273971" x="5819775" y="5116513"/>
          <p14:tracePt t="273974" x="5837238" y="5116513"/>
          <p14:tracePt t="273988" x="5880100" y="5116513"/>
          <p14:tracePt t="273992" x="5888038" y="5116513"/>
          <p14:tracePt t="273995" x="5913438" y="5116513"/>
          <p14:tracePt t="274003" x="5938838" y="5116513"/>
          <p14:tracePt t="274020" x="6032500" y="5116513"/>
          <p14:tracePt t="274036" x="6116638" y="5116513"/>
          <p14:tracePt t="274053" x="6184900" y="5116513"/>
          <p14:tracePt t="274070" x="6270625" y="5124450"/>
          <p14:tracePt t="274073" x="6286500" y="5124450"/>
          <p14:tracePt t="274087" x="6338888" y="5132388"/>
          <p14:tracePt t="274103" x="6380163" y="5132388"/>
          <p14:tracePt t="274120" x="6389688" y="5132388"/>
          <p14:tracePt t="274123" x="6397625" y="5132388"/>
          <p14:tracePt t="274137" x="6405563" y="5132388"/>
          <p14:tracePt t="274154" x="6440488" y="5132388"/>
          <p14:tracePt t="274177" x="6465888" y="5132388"/>
          <p14:tracePt t="274183" x="6473825" y="5132388"/>
          <p14:tracePt t="274194" x="6483350" y="5132388"/>
          <p14:tracePt t="274204" x="6491288" y="5132388"/>
          <p14:tracePt t="274208" x="6499225" y="5132388"/>
          <p14:tracePt t="274220" x="6524625" y="5132388"/>
          <p14:tracePt t="274237" x="6559550" y="5132388"/>
          <p14:tracePt t="274254" x="6635750" y="5132388"/>
          <p14:tracePt t="274257" x="6661150" y="5132388"/>
          <p14:tracePt t="274260" x="6678613" y="5132388"/>
          <p14:tracePt t="274270" x="6729413" y="5132388"/>
          <p14:tracePt t="274273" x="6745288" y="5132388"/>
          <p14:tracePt t="274288" x="6848475" y="5132388"/>
          <p14:tracePt t="274304" x="6942138" y="5141913"/>
          <p14:tracePt t="274320" x="7000875" y="5141913"/>
          <p14:tracePt t="274323" x="7008813" y="5141913"/>
          <p14:tracePt t="274337" x="7026275" y="5141913"/>
          <p14:tracePt t="274370" x="7034213" y="5141913"/>
          <p14:tracePt t="274386" x="7043738" y="5141913"/>
          <p14:tracePt t="274393" x="7051675" y="5141913"/>
          <p14:tracePt t="274404" x="7059613" y="5141913"/>
          <p14:tracePt t="274420" x="7069138" y="5141913"/>
          <p14:tracePt t="274445" x="7085013" y="5141913"/>
          <p14:tracePt t="274466" x="7102475" y="5141913"/>
          <p14:tracePt t="274475" x="7112000" y="5141913"/>
          <p14:tracePt t="274479" x="7119938" y="5141913"/>
          <p14:tracePt t="274482" x="7127875" y="5141913"/>
          <p14:tracePt t="274488" x="7137400" y="5141913"/>
          <p14:tracePt t="274492" x="7145338" y="5141913"/>
          <p14:tracePt t="274503" x="7162800" y="5141913"/>
          <p14:tracePt t="274519" x="7178675" y="5141913"/>
          <p14:tracePt t="274522" x="7196138" y="5141913"/>
          <p14:tracePt t="274538" x="7213600" y="5141913"/>
          <p14:tracePt t="274553" x="7229475" y="5141913"/>
          <p14:tracePt t="274570" x="7256463" y="5141913"/>
          <p14:tracePt t="274587" x="7272338" y="5149850"/>
          <p14:tracePt t="274590" x="7281863" y="5149850"/>
          <p14:tracePt t="274604" x="7289800" y="5149850"/>
          <p14:tracePt t="274607" x="7307263" y="5149850"/>
          <p14:tracePt t="274625" x="7323138" y="5149850"/>
          <p14:tracePt t="274639" x="7340600" y="5149850"/>
          <p14:tracePt t="274642" x="7348538" y="5149850"/>
          <p14:tracePt t="274657" x="7366000" y="5149850"/>
          <p14:tracePt t="274662" x="7383463" y="5149850"/>
          <p14:tracePt t="274680" x="7400925" y="5149850"/>
          <p14:tracePt t="274696" x="7416800" y="5149850"/>
          <p14:tracePt t="274704" x="7434263" y="5149850"/>
          <p14:tracePt t="274709" x="7442200" y="5149850"/>
          <p14:tracePt t="274721" x="7477125" y="5141913"/>
          <p14:tracePt t="274725" x="7485063" y="5132388"/>
          <p14:tracePt t="274727" x="7502525" y="5132388"/>
          <p14:tracePt t="274738" x="7545388" y="5132388"/>
          <p14:tracePt t="274757" x="7586663" y="5124450"/>
          <p14:tracePt t="274771" x="7612063" y="5124450"/>
          <p14:tracePt t="274775" x="7621588" y="5124450"/>
          <p14:tracePt t="275921" x="7637463" y="5124450"/>
          <p14:tracePt t="275931" x="7646988" y="5124450"/>
          <p14:tracePt t="275939" x="7672388" y="5124450"/>
          <p14:tracePt t="275954" x="7697788" y="5124450"/>
          <p14:tracePt t="275970" x="7748588" y="5124450"/>
          <p14:tracePt t="275987" x="7799388" y="5141913"/>
          <p14:tracePt t="275991" x="7816850" y="5141913"/>
          <p14:tracePt t="276002" x="7859713" y="5141913"/>
          <p14:tracePt t="276020" x="7885113" y="5141913"/>
          <p14:tracePt t="276263" x="7893050" y="5141913"/>
          <p14:tracePt t="276270" x="7910513" y="5149850"/>
          <p14:tracePt t="276279" x="7918450" y="5149850"/>
          <p14:tracePt t="276283" x="7935913" y="5149850"/>
          <p14:tracePt t="276285" x="7943850" y="5149850"/>
          <p14:tracePt t="276289" x="7961313" y="5157788"/>
          <p14:tracePt t="276292" x="7977188" y="5157788"/>
          <p14:tracePt t="276302" x="8029575" y="5175250"/>
          <p14:tracePt t="276305" x="8054975" y="5183188"/>
          <p14:tracePt t="276320" x="8224838" y="5218113"/>
          <p14:tracePt t="276335" x="8462963" y="5260975"/>
          <p14:tracePt t="276338" x="8521700" y="5260975"/>
          <p14:tracePt t="276351" x="8666163" y="5260975"/>
          <p14:tracePt t="276355" x="8709025" y="5260975"/>
          <p14:tracePt t="276373" x="8810625" y="5276850"/>
          <p14:tracePt t="276379" x="8843963" y="5276850"/>
          <p14:tracePt t="276384" x="8861425" y="5276850"/>
          <p14:tracePt t="276831" x="8878888" y="5276850"/>
          <p14:tracePt t="276841" x="8904288" y="5260975"/>
          <p14:tracePt t="276846" x="8921750" y="5260975"/>
          <p14:tracePt t="276851" x="8937625" y="5260975"/>
          <p14:tracePt t="276868" x="9013825" y="5200650"/>
          <p14:tracePt t="276870" x="9039225" y="5192713"/>
          <p14:tracePt t="276886" x="9107488" y="5157788"/>
          <p14:tracePt t="276902" x="9150350" y="5141913"/>
          <p14:tracePt t="276918" x="9183688" y="5141913"/>
          <p14:tracePt t="276935" x="9218613" y="5132388"/>
          <p14:tracePt t="276952" x="9251950" y="5132388"/>
          <p14:tracePt t="276968" x="9286875" y="5132388"/>
          <p14:tracePt t="276985" x="9312275" y="5132388"/>
          <p14:tracePt t="276988" x="9320213" y="5132388"/>
          <p14:tracePt t="277002" x="9328150" y="5132388"/>
          <p14:tracePt t="277019" x="9345613" y="5132388"/>
          <p14:tracePt t="277036" x="9363075" y="5132388"/>
          <p14:tracePt t="277056" x="9405938" y="5132388"/>
          <p14:tracePt t="277061" x="9421813" y="5132388"/>
          <p14:tracePt t="277063" x="9439275" y="5132388"/>
          <p14:tracePt t="277070" x="9456738" y="5132388"/>
          <p14:tracePt t="277087" x="9507538" y="5132388"/>
          <p14:tracePt t="277090" x="9515475" y="5132388"/>
          <p14:tracePt t="277101" x="9540875" y="5132388"/>
          <p14:tracePt t="277117" x="9583738" y="5132388"/>
          <p14:tracePt t="277135" x="9591675" y="5132388"/>
          <p14:tracePt t="277152" x="9601200" y="5132388"/>
          <p14:tracePt t="277168" x="9609138" y="5132388"/>
          <p14:tracePt t="277185" x="9634538" y="5132388"/>
          <p14:tracePt t="277202" x="9652000" y="5132388"/>
          <p14:tracePt t="277221" x="9677400" y="5132388"/>
          <p14:tracePt t="277237" x="9702800" y="5132388"/>
          <p14:tracePt t="277241" x="9720263" y="5141913"/>
          <p14:tracePt t="277251" x="9736138" y="5141913"/>
          <p14:tracePt t="277268" x="9761538" y="5149850"/>
          <p14:tracePt t="277270" x="9779000" y="5149850"/>
          <p14:tracePt t="277286" x="9796463" y="5149850"/>
          <p14:tracePt t="277301" x="9804400" y="5149850"/>
          <p14:tracePt t="277319" x="9839325" y="5149850"/>
          <p14:tracePt t="277335" x="9855200" y="5149850"/>
          <p14:tracePt t="277352" x="9890125" y="5149850"/>
          <p14:tracePt t="277373" x="9906000" y="5149850"/>
          <p14:tracePt t="277389" x="9915525" y="5149850"/>
          <p14:tracePt t="277403" x="9923463" y="5149850"/>
          <p14:tracePt t="277423" x="9974263" y="5149850"/>
          <p14:tracePt t="277428" x="9983788" y="5149850"/>
          <p14:tracePt t="277437" x="10009188" y="5149850"/>
          <p14:tracePt t="277453" x="10042525" y="5149850"/>
          <p14:tracePt t="277469" x="10050463" y="5149850"/>
          <p14:tracePt t="277486" x="10059988" y="5149850"/>
          <p14:tracePt t="277545" x="10075863" y="5149850"/>
          <p14:tracePt t="277555" x="10085388" y="5149850"/>
          <p14:tracePt t="277557" x="10093325" y="5149850"/>
          <p14:tracePt t="277569" x="10101263" y="5149850"/>
          <p14:tracePt t="277585" x="10118725" y="5149850"/>
          <p14:tracePt t="277589" x="10136188" y="5149850"/>
          <p14:tracePt t="277601" x="10153650" y="5149850"/>
          <p14:tracePt t="277618" x="10194925" y="5149850"/>
          <p14:tracePt t="277621" x="10212388" y="5149850"/>
          <p14:tracePt t="277634" x="10255250" y="5149850"/>
          <p14:tracePt t="277652" x="10298113" y="5149850"/>
          <p14:tracePt t="277668" x="10339388" y="5149850"/>
          <p14:tracePt t="277671" x="10348913" y="5149850"/>
          <p14:tracePt t="277684" x="10364788" y="5149850"/>
          <p14:tracePt t="277703" x="10399713" y="5149850"/>
          <p14:tracePt t="277718" x="10415588" y="5149850"/>
          <p14:tracePt t="277734" x="10433050" y="5149850"/>
          <p14:tracePt t="277751" x="10442575" y="5149850"/>
          <p14:tracePt t="277941" x="10450513" y="5149850"/>
          <p14:tracePt t="342055" x="10442575" y="5149850"/>
          <p14:tracePt t="342067" x="10415588" y="5132388"/>
          <p14:tracePt t="342082" x="10390188" y="5132388"/>
          <p14:tracePt t="342087" x="10364788" y="5132388"/>
          <p14:tracePt t="342090" x="10356850" y="5132388"/>
          <p14:tracePt t="342094" x="10348913" y="5132388"/>
          <p14:tracePt t="342115" x="10339388" y="5132388"/>
          <p14:tracePt t="342134" x="10331450" y="5132388"/>
          <p14:tracePt t="342153" x="10323513" y="5141913"/>
          <p14:tracePt t="342162" x="10306050" y="5149850"/>
          <p14:tracePt t="342179" x="10255250" y="5200650"/>
          <p14:tracePt t="342182" x="10237788" y="5208588"/>
          <p14:tracePt t="342184" x="10229850" y="5218113"/>
          <p14:tracePt t="342195" x="10161588" y="5260975"/>
          <p14:tracePt t="342211" x="10118725" y="5286375"/>
          <p14:tracePt t="342228" x="10101263" y="5302250"/>
          <p14:tracePt t="342245" x="10085388" y="5311775"/>
          <p14:tracePt t="342263" x="10059988" y="5311775"/>
          <p14:tracePt t="342280" x="10017125" y="5327650"/>
          <p14:tracePt t="342295" x="9931400" y="5380038"/>
          <p14:tracePt t="342298" x="9906000" y="5405438"/>
          <p14:tracePt t="342300" x="9872663" y="5430838"/>
          <p14:tracePt t="342310" x="9786938" y="5489575"/>
          <p14:tracePt t="342327" x="9575800" y="5616575"/>
          <p14:tracePt t="342330" x="9532938" y="5641975"/>
          <p14:tracePt t="342345" x="9405938" y="5684838"/>
          <p14:tracePt t="342361" x="9363075" y="5684838"/>
          <p14:tracePt t="342378" x="9337675" y="5684838"/>
          <p14:tracePt t="342395" x="9320213" y="5684838"/>
          <p14:tracePt t="342413" x="9302750" y="5684838"/>
          <p14:tracePt t="342429" x="9286875" y="5694363"/>
          <p14:tracePt t="342433" x="9269413" y="5702300"/>
          <p14:tracePt t="342436" x="9244013" y="5710238"/>
          <p14:tracePt t="342444" x="9209088" y="5745163"/>
          <p14:tracePt t="342461" x="9074150" y="5821363"/>
          <p14:tracePt t="342477" x="8937625" y="5889625"/>
          <p14:tracePt t="342480" x="8912225" y="5897563"/>
          <p14:tracePt t="342494" x="8843963" y="5932488"/>
          <p14:tracePt t="342511" x="8767763" y="5957888"/>
          <p14:tracePt t="342514" x="8750300" y="5965825"/>
          <p14:tracePt t="342528" x="8709025" y="5973763"/>
          <p14:tracePt t="342530" x="8691563" y="5983288"/>
          <p14:tracePt t="342544" x="8666163" y="5991225"/>
          <p14:tracePt t="342561" x="8658225" y="5991225"/>
          <p14:tracePt t="386667" x="8632825" y="6042025"/>
          <p14:tracePt t="386671" x="8623300" y="6076950"/>
          <p14:tracePt t="386674" x="8597900" y="6127750"/>
          <p14:tracePt t="386677" x="8572500" y="6169025"/>
          <p14:tracePt t="386684" x="8513763" y="6272213"/>
          <p14:tracePt t="386687" x="8488363" y="6305550"/>
          <p14:tracePt t="386689" x="8470900" y="6348413"/>
          <p14:tracePt t="386692" x="8453438" y="6381750"/>
          <p14:tracePt t="386700" x="8420100" y="6416675"/>
          <p14:tracePt t="386702" x="8394700" y="6450013"/>
          <p14:tracePt t="386717" x="8308975" y="6586538"/>
          <p14:tracePt t="386733" x="8240713" y="6645275"/>
          <p14:tracePt t="386750" x="8232775" y="6662738"/>
          <p14:tracePt t="386788" x="8224838" y="6662738"/>
          <p14:tracePt t="386843" x="8215313" y="6662738"/>
          <p14:tracePt t="386851" x="8207375" y="6662738"/>
          <p14:tracePt t="386869" x="8199438" y="6654800"/>
          <p14:tracePt t="386881" x="8199438" y="6645275"/>
          <p14:tracePt t="386886" x="8189913" y="6627813"/>
          <p14:tracePt t="386903" x="8181975" y="6569075"/>
          <p14:tracePt t="386906" x="8181975" y="6561138"/>
          <p14:tracePt t="386909" x="8181975" y="6535738"/>
          <p14:tracePt t="386917" x="8174038" y="6492875"/>
          <p14:tracePt t="386933" x="8156575" y="6450013"/>
          <p14:tracePt t="386950" x="8156575" y="6348413"/>
          <p14:tracePt t="386967" x="8156575" y="6262688"/>
          <p14:tracePt t="386983" x="8147050" y="6211888"/>
          <p14:tracePt t="386987" x="8147050" y="6194425"/>
          <p14:tracePt t="386988" x="8147050" y="6186488"/>
          <p14:tracePt t="387000" x="8147050" y="6143625"/>
          <p14:tracePt t="387017" x="8147050" y="6110288"/>
          <p14:tracePt t="387034" x="8147050" y="6084888"/>
          <p14:tracePt t="387037" x="8147050" y="6067425"/>
          <p14:tracePt t="387039" x="8147050" y="6059488"/>
          <p14:tracePt t="387052" x="8147050" y="6049963"/>
          <p14:tracePt t="387067" x="8147050" y="6042025"/>
          <p14:tracePt t="387083" x="8147050" y="6034088"/>
          <p14:tracePt t="388453" x="8147050" y="6024563"/>
          <p14:tracePt t="388477" x="8164513" y="6016625"/>
          <p14:tracePt t="388481" x="8189913" y="6008688"/>
          <p14:tracePt t="388484" x="8207375" y="5999163"/>
          <p14:tracePt t="388488" x="8240713" y="5983288"/>
          <p14:tracePt t="388495" x="8326438" y="5932488"/>
          <p14:tracePt t="388500" x="8385175" y="5915025"/>
          <p14:tracePt t="388516" x="8640763" y="5813425"/>
          <p14:tracePt t="388518" x="8716963" y="5778500"/>
          <p14:tracePt t="388532" x="9005888" y="5651500"/>
          <p14:tracePt t="388549" x="9302750" y="5557838"/>
          <p14:tracePt t="388552" x="9380538" y="5524500"/>
          <p14:tracePt t="388566" x="9634538" y="5430838"/>
          <p14:tracePt t="388568" x="9702800" y="5413375"/>
          <p14:tracePt t="388583" x="10009188" y="5302250"/>
          <p14:tracePt t="388599" x="10255250" y="5192713"/>
          <p14:tracePt t="388615" x="10493375" y="5073650"/>
          <p14:tracePt t="388633" x="10807700" y="4911725"/>
          <p14:tracePt t="388654" x="11028363" y="4792663"/>
          <p14:tracePt t="388661" x="11112500" y="4759325"/>
          <p14:tracePt t="388667" x="11137900" y="4741863"/>
          <p14:tracePt t="388672" x="11180763" y="4716463"/>
          <p14:tracePt t="388675" x="11198225" y="4708525"/>
          <p14:tracePt t="388676" x="11223625" y="4691063"/>
          <p14:tracePt t="388680" x="11241088" y="4683125"/>
          <p14:tracePt t="388685" x="11249025" y="4673600"/>
          <p14:tracePt t="388699" x="11274425" y="4657725"/>
          <p14:tracePt t="388716" x="11299825" y="4648200"/>
          <p14:tracePt t="388719" x="11307763" y="4648200"/>
          <p14:tracePt t="388721" x="11317288" y="4640263"/>
          <p14:tracePt t="388732" x="11342688" y="4622800"/>
          <p14:tracePt t="388749" x="11426825" y="4564063"/>
          <p14:tracePt t="388752" x="11461750" y="4546600"/>
          <p14:tracePt t="388766" x="11571288" y="4478338"/>
          <p14:tracePt t="388768" x="11606213" y="4445000"/>
          <p14:tracePt t="388783" x="11733213" y="4376738"/>
          <p14:tracePt t="388799" x="11826875" y="4308475"/>
          <p14:tracePt t="388816" x="11928475" y="4240213"/>
          <p14:tracePt t="388833" x="12030075" y="4171950"/>
          <p14:tracePt t="388849" x="12141200" y="409575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CEA52D5A-06BC-4026-9FD2-DCC1395F0DB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3" name="Rectangle 3">
            <a:extLst>
              <a:ext uri="{FF2B5EF4-FFF2-40B4-BE49-F238E27FC236}">
                <a16:creationId xmlns:a16="http://schemas.microsoft.com/office/drawing/2014/main" id="{5414AEF0-CC4A-A1AE-5D9C-AD8D185C1A45}"/>
              </a:ext>
            </a:extLst>
          </p:cNvPr>
          <p:cNvSpPr txBox="1">
            <a:spLocks noChangeArrowheads="1"/>
          </p:cNvSpPr>
          <p:nvPr/>
        </p:nvSpPr>
        <p:spPr>
          <a:xfrm>
            <a:off x="385864" y="1357198"/>
            <a:ext cx="11420271" cy="465010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defRPr/>
            </a:pPr>
            <a:r>
              <a:rPr lang="en-US" altLang="ar-SA" sz="2400" b="1" u="sng" dirty="0">
                <a:solidFill>
                  <a:srgbClr val="FF0000"/>
                </a:solidFill>
                <a:latin typeface="Times New Roman" panose="02020603050405020304" pitchFamily="18" charset="0"/>
                <a:cs typeface="+mj-cs"/>
              </a:rPr>
              <a:t>Corporate strategy</a:t>
            </a:r>
          </a:p>
          <a:p>
            <a:pPr algn="ctr">
              <a:lnSpc>
                <a:spcPct val="150000"/>
              </a:lnSpc>
              <a:buFont typeface="Wingdings" panose="05000000000000000000" pitchFamily="2" charset="2"/>
              <a:buChar char="ü"/>
              <a:defRPr/>
            </a:pPr>
            <a:r>
              <a:rPr lang="en-US" altLang="ar-SA" sz="2400" b="1" dirty="0">
                <a:latin typeface="Times New Roman" panose="02020603050405020304" pitchFamily="18" charset="0"/>
                <a:cs typeface="+mj-cs"/>
              </a:rPr>
              <a:t>	Organizations scope and resource deployment</a:t>
            </a:r>
          </a:p>
          <a:p>
            <a:pPr algn="ctr">
              <a:lnSpc>
                <a:spcPct val="150000"/>
              </a:lnSpc>
              <a:defRPr/>
            </a:pPr>
            <a:r>
              <a:rPr lang="en-US" altLang="ar-SA" sz="2400" b="1" u="sng" dirty="0">
                <a:solidFill>
                  <a:srgbClr val="FF0000"/>
                </a:solidFill>
                <a:latin typeface="Times New Roman" panose="02020603050405020304" pitchFamily="18" charset="0"/>
                <a:cs typeface="+mj-cs"/>
              </a:rPr>
              <a:t>Business-level strategy</a:t>
            </a:r>
          </a:p>
          <a:p>
            <a:pPr algn="ctr">
              <a:lnSpc>
                <a:spcPct val="150000"/>
              </a:lnSpc>
              <a:buFont typeface="Wingdings" panose="05000000000000000000" pitchFamily="2" charset="2"/>
              <a:buChar char="ü"/>
              <a:defRPr/>
            </a:pPr>
            <a:r>
              <a:rPr lang="en-US" altLang="ar-SA" sz="2400" b="1" dirty="0">
                <a:latin typeface="Times New Roman" panose="02020603050405020304" pitchFamily="18" charset="0"/>
                <a:cs typeface="+mj-cs"/>
              </a:rPr>
              <a:t>	Competitive strategy of a business unit in its industry</a:t>
            </a:r>
          </a:p>
          <a:p>
            <a:pPr algn="ctr">
              <a:lnSpc>
                <a:spcPct val="150000"/>
              </a:lnSpc>
              <a:defRPr/>
            </a:pPr>
            <a:r>
              <a:rPr lang="en-US" altLang="ar-SA" sz="2400" b="1" u="sng" dirty="0">
                <a:solidFill>
                  <a:srgbClr val="FF0000"/>
                </a:solidFill>
                <a:latin typeface="Times New Roman" panose="02020603050405020304" pitchFamily="18" charset="0"/>
                <a:cs typeface="+mj-cs"/>
              </a:rPr>
              <a:t>Marketing strategy</a:t>
            </a:r>
          </a:p>
          <a:p>
            <a:pPr algn="ctr">
              <a:lnSpc>
                <a:spcPct val="150000"/>
              </a:lnSpc>
              <a:buFont typeface="Wingdings" panose="05000000000000000000" pitchFamily="2" charset="2"/>
              <a:buChar char="ü"/>
              <a:defRPr/>
            </a:pPr>
            <a:r>
              <a:rPr lang="en-US" altLang="ar-SA" sz="2400" b="1" dirty="0">
                <a:latin typeface="Times New Roman" panose="02020603050405020304" pitchFamily="18" charset="0"/>
                <a:cs typeface="+mj-cs"/>
              </a:rPr>
              <a:t>	Targeting, segmenting and positioning for a product. Figuring out the marketing mix</a:t>
            </a:r>
          </a:p>
        </p:txBody>
      </p:sp>
      <p:sp>
        <p:nvSpPr>
          <p:cNvPr id="4" name="Rectangle 3">
            <a:extLst>
              <a:ext uri="{FF2B5EF4-FFF2-40B4-BE49-F238E27FC236}">
                <a16:creationId xmlns:a16="http://schemas.microsoft.com/office/drawing/2014/main" id="{2D551794-7295-A347-F409-5B25B1E250F3}"/>
              </a:ext>
            </a:extLst>
          </p:cNvPr>
          <p:cNvSpPr/>
          <p:nvPr/>
        </p:nvSpPr>
        <p:spPr>
          <a:xfrm>
            <a:off x="5127209" y="303748"/>
            <a:ext cx="2168414" cy="523220"/>
          </a:xfrm>
          <a:prstGeom prst="rect">
            <a:avLst/>
          </a:prstGeom>
        </p:spPr>
        <p:txBody>
          <a:bodyPr wrap="none">
            <a:spAutoFit/>
          </a:bodyPr>
          <a:lstStyle/>
          <a:p>
            <a:r>
              <a:rPr lang="en-GB" altLang="ar-SA" sz="2400" b="1" u="sng" dirty="0">
                <a:solidFill>
                  <a:schemeClr val="tx1"/>
                </a:solidFill>
                <a:latin typeface="Times New Roman" panose="02020603050405020304" pitchFamily="18" charset="0"/>
                <a:cs typeface="+mj-cs"/>
              </a:rPr>
              <a:t>Introduction</a:t>
            </a:r>
            <a:r>
              <a:rPr lang="en-US" altLang="ar-SA" sz="2400" b="1" u="sng" dirty="0">
                <a:solidFill>
                  <a:schemeClr val="tx1"/>
                </a:solidFill>
                <a:latin typeface="Times New Roman" panose="02020603050405020304" pitchFamily="18" charset="0"/>
                <a:cs typeface="+mj-cs"/>
              </a:rPr>
              <a:t>,2</a:t>
            </a:r>
            <a:r>
              <a:rPr lang="en-GB" altLang="ar-SA" sz="2800" dirty="0">
                <a:solidFill>
                  <a:schemeClr val="tx1"/>
                </a:solidFill>
              </a:rPr>
              <a:t> </a:t>
            </a:r>
            <a:endParaRPr lang="en-US" altLang="ar-SA" sz="2800" dirty="0">
              <a:solidFill>
                <a:schemeClr val="tx1"/>
              </a:solidFill>
            </a:endParaRPr>
          </a:p>
        </p:txBody>
      </p:sp>
      <p:pic>
        <p:nvPicPr>
          <p:cNvPr id="2" name="Graphic 21">
            <a:extLst>
              <a:ext uri="{FF2B5EF4-FFF2-40B4-BE49-F238E27FC236}">
                <a16:creationId xmlns:a16="http://schemas.microsoft.com/office/drawing/2014/main" id="{6C847FB9-29EC-6D48-A536-1EA646DAC1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90028" y="99157"/>
            <a:ext cx="2801972" cy="1030340"/>
          </a:xfrm>
          <a:prstGeom prst="rect">
            <a:avLst/>
          </a:prstGeom>
        </p:spPr>
      </p:pic>
    </p:spTree>
    <p:extLst>
      <p:ext uri="{BB962C8B-B14F-4D97-AF65-F5344CB8AC3E}">
        <p14:creationId xmlns:p14="http://schemas.microsoft.com/office/powerpoint/2010/main" val="871719267"/>
      </p:ext>
    </p:extLst>
  </p:cSld>
  <p:clrMapOvr>
    <a:masterClrMapping/>
  </p:clrMapOvr>
  <mc:AlternateContent xmlns:mc="http://schemas.openxmlformats.org/markup-compatibility/2006" xmlns:p14="http://schemas.microsoft.com/office/powerpoint/2010/main">
    <mc:Choice Requires="p14">
      <p:transition p14:dur="10" advTm="101646"/>
    </mc:Choice>
    <mc:Fallback xmlns="">
      <p:transition advTm="10164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50C283C1-5EDD-4D65-BEA9-D089967FCA0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4" name="Title 1"/>
          <p:cNvSpPr txBox="1">
            <a:spLocks/>
          </p:cNvSpPr>
          <p:nvPr/>
        </p:nvSpPr>
        <p:spPr>
          <a:xfrm>
            <a:off x="2878754" y="309298"/>
            <a:ext cx="6434491" cy="523220"/>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altLang="ar-SA" sz="2800" b="1" dirty="0">
                <a:solidFill>
                  <a:schemeClr val="tx1"/>
                </a:solidFill>
                <a:latin typeface="Times New Roman" panose="02020603050405020304" pitchFamily="18" charset="0"/>
                <a:cs typeface="+mj-cs"/>
              </a:rPr>
              <a:t>Marketing strategy define</a:t>
            </a:r>
          </a:p>
        </p:txBody>
      </p:sp>
      <p:sp>
        <p:nvSpPr>
          <p:cNvPr id="12" name="Content Placeholder 2"/>
          <p:cNvSpPr txBox="1">
            <a:spLocks/>
          </p:cNvSpPr>
          <p:nvPr/>
        </p:nvSpPr>
        <p:spPr>
          <a:xfrm>
            <a:off x="432677" y="1376463"/>
            <a:ext cx="11326643" cy="4948502"/>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buClr>
                <a:schemeClr val="accent1">
                  <a:lumMod val="75000"/>
                </a:schemeClr>
              </a:buClr>
              <a:buFont typeface="Wingdings" panose="05000000000000000000" pitchFamily="2" charset="2"/>
              <a:buChar char="q"/>
              <a:defRPr/>
            </a:pPr>
            <a:r>
              <a:rPr lang="en-US" altLang="ar-SA" sz="2000" b="1" dirty="0">
                <a:solidFill>
                  <a:srgbClr val="FF0000"/>
                </a:solidFill>
                <a:latin typeface="Times New Roman" panose="02020603050405020304" pitchFamily="18" charset="0"/>
                <a:cs typeface="Times New Roman" panose="02020603050405020304" pitchFamily="18" charset="0"/>
              </a:rPr>
              <a:t>Marketing strategy</a:t>
            </a:r>
          </a:p>
          <a:p>
            <a:pPr marL="0" indent="0">
              <a:lnSpc>
                <a:spcPct val="200000"/>
              </a:lnSpc>
              <a:buClr>
                <a:schemeClr val="accent1">
                  <a:lumMod val="75000"/>
                </a:schemeClr>
              </a:buClr>
              <a:buFont typeface="Arial" panose="020B0604020202020204" pitchFamily="34" charset="0"/>
              <a:buNone/>
              <a:defRPr/>
            </a:pPr>
            <a:r>
              <a:rPr lang="en-US" altLang="ar-SA" sz="2000" b="1" dirty="0">
                <a:latin typeface="Times New Roman" panose="02020603050405020304" pitchFamily="18" charset="0"/>
                <a:cs typeface="Times New Roman" panose="02020603050405020304" pitchFamily="18" charset="0"/>
              </a:rPr>
              <a:t> can be defined as a process that can allow an organization to concentrate its resources on the optimal opportunities with the goals of increasing sales and achieving a sustainable competitive advantage.</a:t>
            </a:r>
          </a:p>
          <a:p>
            <a:pPr>
              <a:lnSpc>
                <a:spcPct val="200000"/>
              </a:lnSpc>
              <a:buClr>
                <a:schemeClr val="accent1">
                  <a:lumMod val="75000"/>
                </a:schemeClr>
              </a:buClr>
              <a:buFont typeface="Wingdings" panose="05000000000000000000" pitchFamily="2" charset="2"/>
              <a:buChar char="q"/>
              <a:defRPr/>
            </a:pPr>
            <a:r>
              <a:rPr lang="en-US" altLang="ar-SA" sz="2000" b="1" dirty="0">
                <a:solidFill>
                  <a:srgbClr val="FF0000"/>
                </a:solidFill>
                <a:latin typeface="Times New Roman" panose="02020603050405020304" pitchFamily="18" charset="0"/>
                <a:cs typeface="Times New Roman" panose="02020603050405020304" pitchFamily="18" charset="0"/>
              </a:rPr>
              <a:t>Marketing strategy includes </a:t>
            </a:r>
          </a:p>
          <a:p>
            <a:pPr marL="0" indent="0">
              <a:lnSpc>
                <a:spcPct val="200000"/>
              </a:lnSpc>
              <a:buClr>
                <a:schemeClr val="accent1">
                  <a:lumMod val="75000"/>
                </a:schemeClr>
              </a:buClr>
              <a:buNone/>
              <a:defRPr/>
            </a:pPr>
            <a:r>
              <a:rPr lang="en-US" altLang="ar-SA" sz="2000" b="1" dirty="0">
                <a:latin typeface="Times New Roman" panose="02020603050405020304" pitchFamily="18" charset="0"/>
                <a:cs typeface="Times New Roman" panose="02020603050405020304" pitchFamily="18" charset="0"/>
              </a:rPr>
              <a:t>All basic and long-term activities in the field of marketing that deal with the analysis of the strategic initial situation of a company and the formulation, evaluation and selection of market-oriented strategies and therefore contribute to the goals of the company and its marketing objectives.</a:t>
            </a:r>
          </a:p>
          <a:p>
            <a:pPr>
              <a:buClr>
                <a:schemeClr val="accent1">
                  <a:lumMod val="75000"/>
                </a:schemeClr>
              </a:buClr>
              <a:buFont typeface="Wingdings" panose="05000000000000000000" pitchFamily="2" charset="2"/>
              <a:buChar char="q"/>
              <a:defRPr/>
            </a:pPr>
            <a:endParaRPr lang="en-US" altLang="ar-SA" b="1" dirty="0">
              <a:latin typeface="Times New Roman" panose="02020603050405020304" pitchFamily="18" charset="0"/>
              <a:cs typeface="Times New Roman" panose="02020603050405020304" pitchFamily="18" charset="0"/>
            </a:endParaRPr>
          </a:p>
          <a:p>
            <a:pPr>
              <a:defRPr/>
            </a:pPr>
            <a:endParaRPr lang="en-US" altLang="ar-SA" b="1" dirty="0">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71233F60-8646-8437-5C77-DBEEE61A35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6549" y="-21442"/>
            <a:ext cx="2801972" cy="1030340"/>
          </a:xfrm>
          <a:prstGeom prst="rect">
            <a:avLst/>
          </a:prstGeom>
        </p:spPr>
      </p:pic>
    </p:spTree>
    <p:extLst>
      <p:ext uri="{BB962C8B-B14F-4D97-AF65-F5344CB8AC3E}">
        <p14:creationId xmlns:p14="http://schemas.microsoft.com/office/powerpoint/2010/main" val="763986563"/>
      </p:ext>
    </p:extLst>
  </p:cSld>
  <p:clrMapOvr>
    <a:masterClrMapping/>
  </p:clrMapOvr>
  <mc:AlternateContent xmlns:mc="http://schemas.openxmlformats.org/markup-compatibility/2006" xmlns:p14="http://schemas.microsoft.com/office/powerpoint/2010/main">
    <mc:Choice Requires="p14">
      <p:transition p14:dur="10" advTm="358554"/>
    </mc:Choice>
    <mc:Fallback xmlns="">
      <p:transition advTm="358554"/>
    </mc:Fallback>
  </mc:AlternateContent>
  <p:extLst>
    <p:ext uri="{3A86A75C-4F4B-4683-9AE1-C65F6400EC91}">
      <p14:laserTraceLst xmlns:p14="http://schemas.microsoft.com/office/powerpoint/2010/main">
        <p14:tracePtLst>
          <p14:tracePt t="125752" x="12022138" y="4683125"/>
          <p14:tracePt t="125756" x="11750675" y="4605338"/>
          <p14:tracePt t="125757" x="11606213" y="4572000"/>
          <p14:tracePt t="125761" x="11461750" y="4538663"/>
          <p14:tracePt t="125776" x="11002963" y="4427538"/>
          <p14:tracePt t="125778" x="10841038" y="4384675"/>
          <p14:tracePt t="125794" x="10179050" y="4214813"/>
          <p14:tracePt t="125810" x="9558338" y="4052888"/>
          <p14:tracePt t="125826" x="8997950" y="3951288"/>
          <p14:tracePt t="125844" x="8428038" y="3867150"/>
          <p14:tracePt t="125860" x="8113713" y="3867150"/>
          <p14:tracePt t="125876" x="8012113" y="3867150"/>
          <p14:tracePt t="125981" x="7994650" y="3867150"/>
          <p14:tracePt t="125993" x="7986713" y="3867150"/>
          <p14:tracePt t="126001" x="7977188" y="3849688"/>
          <p14:tracePt t="126005" x="7977188" y="3841750"/>
          <p14:tracePt t="126008" x="7961313" y="3841750"/>
          <p14:tracePt t="126014" x="7951788" y="3816350"/>
          <p14:tracePt t="126026" x="7926388" y="3806825"/>
          <p14:tracePt t="126030" x="7910513" y="3790950"/>
          <p14:tracePt t="126042" x="7893050" y="3781425"/>
          <p14:tracePt t="126044" x="7875588" y="3773488"/>
          <p14:tracePt t="126063" x="7832725" y="3748088"/>
          <p14:tracePt t="126069" x="7807325" y="3730625"/>
          <p14:tracePt t="126072" x="7791450" y="3722688"/>
          <p14:tracePt t="126076" x="7791450" y="3713163"/>
          <p14:tracePt t="126092" x="7748588" y="3687763"/>
          <p14:tracePt t="126109" x="7731125" y="3654425"/>
          <p14:tracePt t="126126" x="7705725" y="3646488"/>
          <p14:tracePt t="126128" x="7705725" y="3629025"/>
          <p14:tracePt t="126142" x="7705725" y="3594100"/>
          <p14:tracePt t="126159" x="7697788" y="3578225"/>
          <p14:tracePt t="126176" x="7688263" y="3568700"/>
          <p14:tracePt t="126201" x="7680325" y="3568700"/>
          <p14:tracePt t="126295" x="7680325" y="3560763"/>
          <p14:tracePt t="126306" x="7662863" y="3543300"/>
          <p14:tracePt t="126316" x="7654925" y="3527425"/>
          <p14:tracePt t="126327" x="7637463" y="3527425"/>
          <p14:tracePt t="126329" x="7629525" y="3517900"/>
          <p14:tracePt t="126343" x="7604125" y="3492500"/>
          <p14:tracePt t="126360" x="7578725" y="3484563"/>
          <p14:tracePt t="126363" x="7561263" y="3484563"/>
          <p14:tracePt t="126365" x="7553325" y="3484563"/>
          <p14:tracePt t="126375" x="7535863" y="3484563"/>
          <p14:tracePt t="126392" x="7518400" y="3484563"/>
          <p14:tracePt t="126395" x="7510463" y="3484563"/>
          <p14:tracePt t="126477" x="7502525" y="3484563"/>
          <p14:tracePt t="126503" x="7493000" y="3484563"/>
          <p14:tracePt t="126527" x="7477125" y="3484563"/>
          <p14:tracePt t="126573" x="7477125" y="3475038"/>
          <p14:tracePt t="126583" x="7467600" y="3467100"/>
          <p14:tracePt t="127058" x="7467600" y="3459163"/>
          <p14:tracePt t="127068" x="7477125" y="3449638"/>
          <p14:tracePt t="127077" x="7502525" y="3433763"/>
          <p14:tracePt t="127093" x="7510463" y="3433763"/>
          <p14:tracePt t="127130" x="7527925" y="3433763"/>
          <p14:tracePt t="127137" x="7545388" y="3433763"/>
          <p14:tracePt t="127146" x="7545388" y="3424238"/>
          <p14:tracePt t="127151" x="7561263" y="3424238"/>
          <p14:tracePt t="127173" x="7578725" y="3424238"/>
          <p14:tracePt t="127183" x="7586663" y="3416300"/>
          <p14:tracePt t="127194" x="7596188" y="3408363"/>
          <p14:tracePt t="127209" x="7604125" y="3408363"/>
          <p14:tracePt t="127226" x="7621588" y="3408363"/>
          <p14:tracePt t="127242" x="7646988" y="3390900"/>
          <p14:tracePt t="127260" x="7654925" y="3390900"/>
          <p14:tracePt t="127263" x="7662863" y="3390900"/>
          <p14:tracePt t="127297" x="7672388" y="3390900"/>
          <p14:tracePt t="127318" x="7680325" y="3390900"/>
          <p14:tracePt t="127330" x="7688263" y="3390900"/>
          <p14:tracePt t="127340" x="7705725" y="3390900"/>
          <p14:tracePt t="127353" x="7723188" y="3390900"/>
          <p14:tracePt t="127360" x="7731125" y="3390900"/>
          <p14:tracePt t="127364" x="7740650" y="3390900"/>
          <p14:tracePt t="127375" x="7748588" y="3390900"/>
          <p14:tracePt t="127392" x="7766050" y="3390900"/>
          <p14:tracePt t="127410" x="7781925" y="3390900"/>
          <p14:tracePt t="127442" x="7799388" y="3390900"/>
          <p14:tracePt t="127447" x="7807325" y="3390900"/>
          <p14:tracePt t="127459" x="7816850" y="3390900"/>
          <p14:tracePt t="127476" x="7824788" y="3390900"/>
          <p14:tracePt t="127494" x="7832725" y="3390900"/>
          <p14:tracePt t="127522" x="7842250" y="3390900"/>
          <p14:tracePt t="127532" x="7850188" y="3390900"/>
          <p14:tracePt t="127542" x="7859713" y="3390900"/>
          <p14:tracePt t="127560" x="7875588" y="3390900"/>
          <p14:tracePt t="127576" x="7893050" y="3390900"/>
          <p14:tracePt t="127592" x="7910513" y="3390900"/>
          <p14:tracePt t="127611" x="7951788" y="3390900"/>
          <p14:tracePt t="127626" x="7986713" y="3390900"/>
          <p14:tracePt t="127644" x="8020050" y="3390900"/>
          <p14:tracePt t="127648" x="8037513" y="3390900"/>
          <p14:tracePt t="127651" x="8045450" y="3390900"/>
          <p14:tracePt t="127658" x="8054975" y="3390900"/>
          <p14:tracePt t="127676" x="8096250" y="3390900"/>
          <p14:tracePt t="127692" x="8113713" y="3390900"/>
          <p14:tracePt t="127708" x="8147050" y="3390900"/>
          <p14:tracePt t="127725" x="8189913" y="3390900"/>
          <p14:tracePt t="127742" x="8224838" y="3390900"/>
          <p14:tracePt t="127745" x="8232775" y="3390900"/>
          <p14:tracePt t="127759" x="8240713" y="3390900"/>
          <p14:tracePt t="127776" x="8258175" y="3390900"/>
          <p14:tracePt t="127793" x="8266113" y="3398838"/>
          <p14:tracePt t="127813" x="8291513" y="3408363"/>
          <p14:tracePt t="127818" x="8301038" y="3408363"/>
          <p14:tracePt t="127826" x="8308975" y="3408363"/>
          <p14:tracePt t="127843" x="8318500" y="3408363"/>
          <p14:tracePt t="127859" x="8334375" y="3408363"/>
          <p14:tracePt t="127875" x="8343900" y="3408363"/>
          <p14:tracePt t="128103" x="8334375" y="3408363"/>
          <p14:tracePt t="128115" x="8318500" y="3408363"/>
          <p14:tracePt t="128117" x="8308975" y="3408363"/>
          <p14:tracePt t="128122" x="8291513" y="3408363"/>
          <p14:tracePt t="128129" x="8275638" y="3408363"/>
          <p14:tracePt t="128141" x="8250238" y="3416300"/>
          <p14:tracePt t="128144" x="8240713" y="3424238"/>
          <p14:tracePt t="128157" x="8207375" y="3433763"/>
          <p14:tracePt t="128176" x="8113713" y="3441700"/>
          <p14:tracePt t="128191" x="8029575" y="3449638"/>
          <p14:tracePt t="128194" x="8012113" y="3449638"/>
          <p14:tracePt t="128208" x="7969250" y="3449638"/>
          <p14:tracePt t="128211" x="7951788" y="3449638"/>
          <p14:tracePt t="128226" x="7885113" y="3449638"/>
          <p14:tracePt t="128241" x="7799388" y="3449638"/>
          <p14:tracePt t="128258" x="7740650" y="3449638"/>
          <p14:tracePt t="128274" x="7672388" y="3449638"/>
          <p14:tracePt t="128292" x="7621588" y="3433763"/>
          <p14:tracePt t="128309" x="7578725" y="3433763"/>
          <p14:tracePt t="128313" x="7570788" y="3433763"/>
          <p14:tracePt t="128324" x="7545388" y="3433763"/>
          <p14:tracePt t="128341" x="7493000" y="3433763"/>
          <p14:tracePt t="128344" x="7485063" y="3433763"/>
          <p14:tracePt t="128358" x="7451725" y="3433763"/>
          <p14:tracePt t="128361" x="7434263" y="3433763"/>
          <p14:tracePt t="128376" x="7400925" y="3433763"/>
          <p14:tracePt t="128391" x="7358063" y="3433763"/>
          <p14:tracePt t="128408" x="7323138" y="3433763"/>
          <p14:tracePt t="128411" x="7315200" y="3433763"/>
          <p14:tracePt t="128425" x="7297738" y="3433763"/>
          <p14:tracePt t="128442" x="7281863" y="3433763"/>
          <p14:tracePt t="128458" x="7272338" y="3433763"/>
          <p14:tracePt t="128475" x="7264400" y="3433763"/>
          <p14:tracePt t="128648" x="7281863" y="3433763"/>
          <p14:tracePt t="128657" x="7307263" y="3424238"/>
          <p14:tracePt t="128668" x="7373938" y="3398838"/>
          <p14:tracePt t="128671" x="7400925" y="3398838"/>
          <p14:tracePt t="128678" x="7451725" y="3390900"/>
          <p14:tracePt t="128692" x="7621588" y="3355975"/>
          <p14:tracePt t="128708" x="7781925" y="3355975"/>
          <p14:tracePt t="128724" x="7986713" y="3340100"/>
          <p14:tracePt t="128741" x="8207375" y="3340100"/>
          <p14:tracePt t="128758" x="8428038" y="3340100"/>
          <p14:tracePt t="128761" x="8470900" y="3340100"/>
          <p14:tracePt t="128776" x="8597900" y="3340100"/>
          <p14:tracePt t="128792" x="8666163" y="3340100"/>
          <p14:tracePt t="128808" x="8699500" y="3340100"/>
          <p14:tracePt t="128824" x="8724900" y="3340100"/>
          <p14:tracePt t="128841" x="8750300" y="3340100"/>
          <p14:tracePt t="128858" x="8777288" y="3340100"/>
          <p14:tracePt t="128874" x="8836025" y="3340100"/>
          <p14:tracePt t="128891" x="8861425" y="3340100"/>
          <p14:tracePt t="128908" x="8912225" y="3340100"/>
          <p14:tracePt t="128924" x="8937625" y="3340100"/>
          <p14:tracePt t="128941" x="8963025" y="3340100"/>
          <p14:tracePt t="128958" x="8988425" y="3340100"/>
          <p14:tracePt t="128976" x="9023350" y="3340100"/>
          <p14:tracePt t="128993" x="9064625" y="3340100"/>
          <p14:tracePt t="129009" x="9107488" y="3340100"/>
          <p14:tracePt t="129029" x="9124950" y="3340100"/>
          <p14:tracePt t="129035" x="9132888" y="3348038"/>
          <p14:tracePt t="129039" x="9142413" y="3348038"/>
          <p14:tracePt t="129045" x="9150350" y="3348038"/>
          <p14:tracePt t="129057" x="9175750" y="3355975"/>
          <p14:tracePt t="129074" x="9209088" y="3355975"/>
          <p14:tracePt t="129091" x="9244013" y="3365500"/>
          <p14:tracePt t="129108" x="9269413" y="3382963"/>
          <p14:tracePt t="129129" x="9277350" y="3382963"/>
          <p14:tracePt t="129142" x="9302750" y="3382963"/>
          <p14:tracePt t="129145" x="9320213" y="3382963"/>
          <p14:tracePt t="129148" x="9328150" y="3382963"/>
          <p14:tracePt t="129157" x="9353550" y="3382963"/>
          <p14:tracePt t="129174" x="9439275" y="3390900"/>
          <p14:tracePt t="129177" x="9464675" y="3390900"/>
          <p14:tracePt t="129191" x="9558338" y="3390900"/>
          <p14:tracePt t="129207" x="9626600" y="3390900"/>
          <p14:tracePt t="129224" x="9659938" y="3390900"/>
          <p14:tracePt t="129227" x="9667875" y="3390900"/>
          <p14:tracePt t="129241" x="9685338" y="3390900"/>
          <p14:tracePt t="129266" x="9694863" y="3390900"/>
          <p14:tracePt t="129295" x="9702800" y="3390900"/>
          <p14:tracePt t="129302" x="9720263" y="3390900"/>
          <p14:tracePt t="129354" x="9728200" y="3390900"/>
          <p14:tracePt t="129945" x="9720263" y="3390900"/>
          <p14:tracePt t="129956" x="9702800" y="3390900"/>
          <p14:tracePt t="129965" x="9694863" y="3390900"/>
          <p14:tracePt t="129967" x="9685338" y="3390900"/>
          <p14:tracePt t="129975" x="9667875" y="3390900"/>
          <p14:tracePt t="129979" x="9652000" y="3390900"/>
          <p14:tracePt t="129990" x="9642475" y="3390900"/>
          <p14:tracePt t="129993" x="9626600" y="3390900"/>
          <p14:tracePt t="130007" x="9591675" y="3408363"/>
          <p14:tracePt t="130023" x="9540875" y="3416300"/>
          <p14:tracePt t="130040" x="9507538" y="3424238"/>
          <p14:tracePt t="130057" x="9431338" y="3449638"/>
          <p14:tracePt t="130061" x="9421813" y="3449638"/>
          <p14:tracePt t="130074" x="9380538" y="3459163"/>
          <p14:tracePt t="130077" x="9363075" y="3459163"/>
          <p14:tracePt t="130080" x="9353550" y="3467100"/>
          <p14:tracePt t="130090" x="9320213" y="3475038"/>
          <p14:tracePt t="130093" x="9312275" y="3475038"/>
          <p14:tracePt t="130106" x="9244013" y="3475038"/>
          <p14:tracePt t="130123" x="9183688" y="3475038"/>
          <p14:tracePt t="130126" x="9167813" y="3475038"/>
          <p14:tracePt t="130140" x="9117013" y="3475038"/>
          <p14:tracePt t="130143" x="9107488" y="3475038"/>
          <p14:tracePt t="130158" x="9039225" y="3475038"/>
          <p14:tracePt t="130173" x="8980488" y="3475038"/>
          <p14:tracePt t="130190" x="8904288" y="3475038"/>
          <p14:tracePt t="130208" x="8802688" y="3475038"/>
          <p14:tracePt t="130223" x="8724900" y="3475038"/>
          <p14:tracePt t="130240" x="8632825" y="3475038"/>
          <p14:tracePt t="130256" x="8539163" y="3475038"/>
          <p14:tracePt t="130273" x="8445500" y="3475038"/>
          <p14:tracePt t="130290" x="8377238" y="3475038"/>
          <p14:tracePt t="130293" x="8359775" y="3475038"/>
          <p14:tracePt t="130295" x="8334375" y="3475038"/>
          <p14:tracePt t="130306" x="8301038" y="3475038"/>
          <p14:tracePt t="130323" x="8224838" y="3492500"/>
          <p14:tracePt t="130326" x="8199438" y="3502025"/>
          <p14:tracePt t="130340" x="8147050" y="3502025"/>
          <p14:tracePt t="130342" x="8139113" y="3502025"/>
          <p14:tracePt t="130358" x="8054975" y="3502025"/>
          <p14:tracePt t="130373" x="7961313" y="3502025"/>
          <p14:tracePt t="130390" x="7900988" y="3502025"/>
          <p14:tracePt t="130408" x="7824788" y="3509963"/>
          <p14:tracePt t="130424" x="7773988" y="3509963"/>
          <p14:tracePt t="130439" x="7731125" y="3509963"/>
          <p14:tracePt t="130456" x="7705725" y="3502025"/>
          <p14:tracePt t="130473" x="7672388" y="3502025"/>
          <p14:tracePt t="130477" x="7662863" y="3502025"/>
          <p14:tracePt t="130489" x="7637463" y="3492500"/>
          <p14:tracePt t="130506" x="7621588" y="3492500"/>
          <p14:tracePt t="130523" x="7596188" y="3484563"/>
          <p14:tracePt t="130540" x="7586663" y="3475038"/>
          <p14:tracePt t="130543" x="7578725" y="3475038"/>
          <p14:tracePt t="130557" x="7570788" y="3467100"/>
          <p14:tracePt t="130574" x="7553325" y="3467100"/>
          <p14:tracePt t="130591" x="7535863" y="3467100"/>
          <p14:tracePt t="130608" x="7510463" y="3459163"/>
          <p14:tracePt t="130633" x="7502525" y="3459163"/>
          <p14:tracePt t="130645" x="7485063" y="3459163"/>
          <p14:tracePt t="130659" x="7477125" y="3449638"/>
          <p14:tracePt t="130665" x="7459663" y="3449638"/>
          <p14:tracePt t="130668" x="7451725" y="3441700"/>
          <p14:tracePt t="130672" x="7442200" y="3441700"/>
          <p14:tracePt t="130689" x="7408863" y="3433763"/>
          <p14:tracePt t="130692" x="7400925" y="3433763"/>
          <p14:tracePt t="130706" x="7366000" y="3424238"/>
          <p14:tracePt t="130730" x="7323138" y="3416300"/>
          <p14:tracePt t="130735" x="7315200" y="3416300"/>
          <p14:tracePt t="131181" x="7315200" y="3408363"/>
          <p14:tracePt t="131298" x="7323138" y="3408363"/>
          <p14:tracePt t="131309" x="7332663" y="3398838"/>
          <p14:tracePt t="131322" x="7340600" y="3398838"/>
          <p14:tracePt t="131339" x="7348538" y="3398838"/>
          <p14:tracePt t="131346" x="7358063" y="3398838"/>
          <p14:tracePt t="131362" x="7383463" y="3398838"/>
          <p14:tracePt t="131374" x="7408863" y="3382963"/>
          <p14:tracePt t="131378" x="7426325" y="3382963"/>
          <p14:tracePt t="131394" x="7434263" y="3382963"/>
          <p14:tracePt t="131407" x="7451725" y="3373438"/>
          <p14:tracePt t="131410" x="7459663" y="3365500"/>
          <p14:tracePt t="131424" x="7477125" y="3365500"/>
          <p14:tracePt t="131440" x="7502525" y="3355975"/>
          <p14:tracePt t="131457" x="7535863" y="3348038"/>
          <p14:tracePt t="131473" x="7612063" y="3340100"/>
          <p14:tracePt t="131490" x="7697788" y="3322638"/>
          <p14:tracePt t="131493" x="7723188" y="3322638"/>
          <p14:tracePt t="131495" x="7740650" y="3322638"/>
          <p14:tracePt t="131506" x="7781925" y="3322638"/>
          <p14:tracePt t="131509" x="7799388" y="3322638"/>
          <p14:tracePt t="131511" x="7807325" y="3322638"/>
          <p14:tracePt t="131523" x="7867650" y="3314700"/>
          <p14:tracePt t="131539" x="7918450" y="3305175"/>
          <p14:tracePt t="131556" x="7935913" y="3297238"/>
          <p14:tracePt t="131559" x="7951788" y="3297238"/>
          <p14:tracePt t="131573" x="7977188" y="3297238"/>
          <p14:tracePt t="131575" x="7986713" y="3289300"/>
          <p14:tracePt t="131589" x="8029575" y="3289300"/>
          <p14:tracePt t="131606" x="8080375" y="3289300"/>
          <p14:tracePt t="131622" x="8139113" y="3289300"/>
          <p14:tracePt t="131625" x="8147050" y="3289300"/>
          <p14:tracePt t="131640" x="8189913" y="3289300"/>
          <p14:tracePt t="131656" x="8240713" y="3289300"/>
          <p14:tracePt t="131660" x="8258175" y="3289300"/>
          <p14:tracePt t="131673" x="8291513" y="3289300"/>
          <p14:tracePt t="131677" x="8308975" y="3289300"/>
          <p14:tracePt t="131680" x="8318500" y="3289300"/>
          <p14:tracePt t="131689" x="8334375" y="3289300"/>
          <p14:tracePt t="131706" x="8385175" y="3289300"/>
          <p14:tracePt t="131709" x="8402638" y="3289300"/>
          <p14:tracePt t="131722" x="8470900" y="3289300"/>
          <p14:tracePt t="131739" x="8564563" y="3289300"/>
          <p14:tracePt t="131756" x="8648700" y="3289300"/>
          <p14:tracePt t="131759" x="8674100" y="3289300"/>
          <p14:tracePt t="131761" x="8691563" y="3289300"/>
          <p14:tracePt t="131772" x="8734425" y="3305175"/>
          <p14:tracePt t="131773" x="8742363" y="3305175"/>
          <p14:tracePt t="131790" x="8818563" y="3305175"/>
          <p14:tracePt t="131806" x="8861425" y="3305175"/>
          <p14:tracePt t="131824" x="8929688" y="3305175"/>
          <p14:tracePt t="131840" x="9039225" y="3314700"/>
          <p14:tracePt t="131856" x="9201150" y="3330575"/>
          <p14:tracePt t="131873" x="9405938" y="3365500"/>
          <p14:tracePt t="131889" x="9558338" y="3398838"/>
          <p14:tracePt t="131892" x="9591675" y="3408363"/>
          <p14:tracePt t="131906" x="9685338" y="3433763"/>
          <p14:tracePt t="131909" x="9694863" y="3433763"/>
          <p14:tracePt t="131912" x="9710738" y="3441700"/>
          <p14:tracePt t="131922" x="9728200" y="3441700"/>
          <p14:tracePt t="131939" x="9736138" y="3441700"/>
          <p14:tracePt t="131959" x="9745663" y="3441700"/>
          <p14:tracePt t="132448" x="9728200" y="3441700"/>
          <p14:tracePt t="132457" x="9720263" y="3441700"/>
          <p14:tracePt t="132459" x="9710738" y="3441700"/>
          <p14:tracePt t="132473" x="9694863" y="3441700"/>
          <p14:tracePt t="132492" x="9652000" y="3441700"/>
          <p14:tracePt t="132507" x="9609138" y="3441700"/>
          <p14:tracePt t="132523" x="9575800" y="3441700"/>
          <p14:tracePt t="132539" x="9532938" y="3441700"/>
          <p14:tracePt t="132542" x="9515475" y="3441700"/>
          <p14:tracePt t="132555" x="9464675" y="3441700"/>
          <p14:tracePt t="132572" x="9413875" y="3441700"/>
          <p14:tracePt t="132588" x="9345613" y="3441700"/>
          <p14:tracePt t="132605" x="9226550" y="3441700"/>
          <p14:tracePt t="132608" x="9201150" y="3441700"/>
          <p14:tracePt t="132621" x="9091613" y="3441700"/>
          <p14:tracePt t="132624" x="9039225" y="3441700"/>
          <p14:tracePt t="132640" x="8836025" y="3449638"/>
          <p14:tracePt t="132655" x="8632825" y="3449638"/>
          <p14:tracePt t="132672" x="8488363" y="3449638"/>
          <p14:tracePt t="132675" x="8453438" y="3449638"/>
          <p14:tracePt t="132690" x="8343900" y="3449638"/>
          <p14:tracePt t="132706" x="8258175" y="3449638"/>
          <p14:tracePt t="132722" x="8199438" y="3449638"/>
          <p14:tracePt t="132738" x="8121650" y="3449638"/>
          <p14:tracePt t="132756" x="8029575" y="3449638"/>
          <p14:tracePt t="132771" x="7951788" y="3449638"/>
          <p14:tracePt t="132773" x="7918450" y="3449638"/>
          <p14:tracePt t="132788" x="7824788" y="3441700"/>
          <p14:tracePt t="132805" x="7791450" y="3441700"/>
          <p14:tracePt t="132808" x="7781925" y="3441700"/>
          <p14:tracePt t="132827" x="7723188" y="3441700"/>
          <p14:tracePt t="132842" x="7688263" y="3441700"/>
          <p14:tracePt t="132856" x="7637463" y="3441700"/>
          <p14:tracePt t="132859" x="7629525" y="3441700"/>
          <p14:tracePt t="132861" x="7621588" y="3441700"/>
          <p14:tracePt t="132872" x="7596188" y="3441700"/>
          <p14:tracePt t="132874" x="7570788" y="3441700"/>
          <p14:tracePt t="132890" x="7527925" y="3441700"/>
          <p14:tracePt t="132893" x="7510463" y="3441700"/>
          <p14:tracePt t="132906" x="7467600" y="3441700"/>
          <p14:tracePt t="132922" x="7434263" y="3441700"/>
          <p14:tracePt t="132938" x="7408863" y="3441700"/>
          <p14:tracePt t="132956" x="7373938" y="3441700"/>
          <p14:tracePt t="132972" x="7366000" y="3441700"/>
          <p14:tracePt t="132989" x="7340600" y="3441700"/>
          <p14:tracePt t="133005" x="7323138" y="3449638"/>
          <p14:tracePt t="133239" x="7332663" y="3449638"/>
          <p14:tracePt t="133251" x="7340600" y="3449638"/>
          <p14:tracePt t="133263" x="7366000" y="3441700"/>
          <p14:tracePt t="133266" x="7366000" y="3433763"/>
          <p14:tracePt t="133272" x="7383463" y="3433763"/>
          <p14:tracePt t="133275" x="7391400" y="3433763"/>
          <p14:tracePt t="133277" x="7400925" y="3433763"/>
          <p14:tracePt t="133288" x="7416800" y="3416300"/>
          <p14:tracePt t="133291" x="7426325" y="3416300"/>
          <p14:tracePt t="133306" x="7467600" y="3416300"/>
          <p14:tracePt t="133322" x="7527925" y="3398838"/>
          <p14:tracePt t="133338" x="7561263" y="3390900"/>
          <p14:tracePt t="133355" x="7621588" y="3390900"/>
          <p14:tracePt t="133372" x="7688263" y="3390900"/>
          <p14:tracePt t="133389" x="7781925" y="3390900"/>
          <p14:tracePt t="133393" x="7799388" y="3390900"/>
          <p14:tracePt t="133396" x="7832725" y="3390900"/>
          <p14:tracePt t="133404" x="7885113" y="3390900"/>
          <p14:tracePt t="133421" x="7994650" y="3373438"/>
          <p14:tracePt t="133424" x="8020050" y="3373438"/>
          <p14:tracePt t="133438" x="8080375" y="3373438"/>
          <p14:tracePt t="133441" x="8105775" y="3373438"/>
          <p14:tracePt t="133456" x="8164513" y="3373438"/>
          <p14:tracePt t="133458" x="8181975" y="3373438"/>
          <p14:tracePt t="133471" x="8275638" y="3373438"/>
          <p14:tracePt t="133488" x="8385175" y="3373438"/>
          <p14:tracePt t="133491" x="8402638" y="3373438"/>
          <p14:tracePt t="133506" x="8521700" y="3373438"/>
          <p14:tracePt t="133521" x="8605838" y="3373438"/>
          <p14:tracePt t="133538" x="8658225" y="3373438"/>
          <p14:tracePt t="133555" x="8699500" y="3373438"/>
          <p14:tracePt t="133572" x="8750300" y="3373438"/>
          <p14:tracePt t="133589" x="8793163" y="3373438"/>
          <p14:tracePt t="133605" x="8843963" y="3373438"/>
          <p14:tracePt t="133622" x="8878888" y="3373438"/>
          <p14:tracePt t="133625" x="8886825" y="3373438"/>
          <p14:tracePt t="133641" x="8904288" y="3373438"/>
          <p14:tracePt t="133645" x="8921750" y="3373438"/>
          <p14:tracePt t="133656" x="8937625" y="3373438"/>
          <p14:tracePt t="133671" x="8955088" y="3382963"/>
          <p14:tracePt t="133674" x="8972550" y="3382963"/>
          <p14:tracePt t="133687" x="8988425" y="3390900"/>
          <p14:tracePt t="133705" x="9013825" y="3390900"/>
          <p14:tracePt t="133721" x="9031288" y="3390900"/>
          <p14:tracePt t="133738" x="9048750" y="3390900"/>
          <p14:tracePt t="133755" x="9064625" y="3390900"/>
          <p14:tracePt t="133784" x="9082088" y="3390900"/>
          <p14:tracePt t="133804" x="9099550" y="3390900"/>
          <p14:tracePt t="133825" x="9107488" y="3390900"/>
          <p14:tracePt t="133862" x="9117013" y="3390900"/>
          <p14:tracePt t="134819" x="9124950" y="3398838"/>
          <p14:tracePt t="134834" x="9158288" y="3408363"/>
          <p14:tracePt t="134848" x="9175750" y="3424238"/>
          <p14:tracePt t="134853" x="9193213" y="3424238"/>
          <p14:tracePt t="134870" x="9236075" y="3441700"/>
          <p14:tracePt t="134887" x="9251950" y="3449638"/>
          <p14:tracePt t="134892" x="9261475" y="3449638"/>
          <p14:tracePt t="134904" x="9277350" y="3467100"/>
          <p14:tracePt t="134907" x="9286875" y="3467100"/>
          <p14:tracePt t="134921" x="9302750" y="3467100"/>
          <p14:tracePt t="134937" x="9312275" y="3467100"/>
          <p14:tracePt t="134954" x="9328150" y="3475038"/>
          <p14:tracePt t="134975" x="9337675" y="3475038"/>
          <p14:tracePt t="134989" x="9363075" y="3475038"/>
          <p14:tracePt t="134992" x="9380538" y="3475038"/>
          <p14:tracePt t="135004" x="9431338" y="3475038"/>
          <p14:tracePt t="135021" x="9515475" y="3475038"/>
          <p14:tracePt t="135037" x="9642475" y="3475038"/>
          <p14:tracePt t="135040" x="9667875" y="3475038"/>
          <p14:tracePt t="135054" x="9753600" y="3492500"/>
          <p14:tracePt t="135070" x="9804400" y="3509963"/>
          <p14:tracePt t="135087" x="9847263" y="3509963"/>
          <p14:tracePt t="135090" x="9855200" y="3509963"/>
          <p14:tracePt t="135110" x="9948863" y="3509963"/>
          <p14:tracePt t="135114" x="9983788" y="3509963"/>
          <p14:tracePt t="135116" x="10009188" y="3509963"/>
          <p14:tracePt t="135120" x="10042525" y="3509963"/>
          <p14:tracePt t="135123" x="10085388" y="3509963"/>
          <p14:tracePt t="135138" x="10263188" y="3492500"/>
          <p14:tracePt t="135154" x="10425113" y="3459163"/>
          <p14:tracePt t="135157" x="10458450" y="3449638"/>
          <p14:tracePt t="135159" x="10483850" y="3449638"/>
          <p14:tracePt t="135170" x="10534650" y="3449638"/>
          <p14:tracePt t="135173" x="10544175" y="3449638"/>
          <p14:tracePt t="135187" x="10569575" y="3441700"/>
          <p14:tracePt t="135204" x="10577513" y="3433763"/>
          <p14:tracePt t="135221" x="10585450" y="3433763"/>
          <p14:tracePt t="135238" x="10620375" y="3433763"/>
          <p14:tracePt t="135254" x="10663238" y="3433763"/>
          <p14:tracePt t="135271" x="10696575" y="3433763"/>
          <p14:tracePt t="135288" x="10721975" y="3433763"/>
          <p14:tracePt t="135307" x="10747375" y="3433763"/>
          <p14:tracePt t="135324" x="10764838" y="3433763"/>
          <p14:tracePt t="135329" x="10782300" y="3433763"/>
          <p14:tracePt t="135331" x="10790238" y="3433763"/>
          <p14:tracePt t="135338" x="10815638" y="3433763"/>
          <p14:tracePt t="135341" x="10823575" y="3433763"/>
          <p14:tracePt t="135353" x="10866438" y="3433763"/>
          <p14:tracePt t="135370" x="10901363" y="3424238"/>
          <p14:tracePt t="135373" x="10909300" y="3424238"/>
          <p14:tracePt t="135388" x="10926763" y="3416300"/>
          <p14:tracePt t="135403" x="10934700" y="3416300"/>
          <p14:tracePt t="135421" x="10960100" y="3408363"/>
          <p14:tracePt t="135438" x="10985500" y="3390900"/>
          <p14:tracePt t="135457" x="11010900" y="3365500"/>
          <p14:tracePt t="135459" x="11028363" y="3365500"/>
          <p14:tracePt t="135472" x="11036300" y="3355975"/>
          <p14:tracePt t="135476" x="11044238" y="3355975"/>
          <p14:tracePt t="135488" x="11053763" y="3348038"/>
          <p14:tracePt t="135505" x="11061700" y="3340100"/>
          <p14:tracePt t="135508" x="11071225" y="3330575"/>
          <p14:tracePt t="135523" x="11087100" y="3314700"/>
          <p14:tracePt t="135526" x="11096625" y="3314700"/>
          <p14:tracePt t="135542" x="11104563" y="3314700"/>
          <p14:tracePt t="135553" x="11122025" y="3305175"/>
          <p14:tracePt t="135570" x="11122025" y="3297238"/>
          <p14:tracePt t="135587" x="11129963" y="3289300"/>
          <p14:tracePt t="135650" x="11129963" y="3279775"/>
          <p14:tracePt t="135663" x="11137900" y="3271838"/>
          <p14:tracePt t="135672" x="11137900" y="3263900"/>
          <p14:tracePt t="135690" x="11137900" y="3254375"/>
          <p14:tracePt t="135703" x="11137900" y="3238500"/>
          <p14:tracePt t="135720" x="11137900" y="3221038"/>
          <p14:tracePt t="135737" x="11137900" y="3211513"/>
          <p14:tracePt t="135754" x="11129963" y="3195638"/>
          <p14:tracePt t="135774" x="11104563" y="3160713"/>
          <p14:tracePt t="135792" x="11079163" y="3144838"/>
          <p14:tracePt t="135794" x="11071225" y="3144838"/>
          <p14:tracePt t="135797" x="11061700" y="3127375"/>
          <p14:tracePt t="135804" x="11036300" y="3119438"/>
          <p14:tracePt t="135820" x="10993438" y="3094038"/>
          <p14:tracePt t="135836" x="10952163" y="3067050"/>
          <p14:tracePt t="135853" x="10926763" y="3051175"/>
          <p14:tracePt t="135856" x="10909300" y="3025775"/>
          <p14:tracePt t="135870" x="10891838" y="3016250"/>
          <p14:tracePt t="135886" x="10848975" y="3000375"/>
          <p14:tracePt t="135903" x="10815638" y="2982913"/>
          <p14:tracePt t="135920" x="10782300" y="2974975"/>
          <p14:tracePt t="135923" x="10764838" y="2974975"/>
          <p14:tracePt t="135939" x="10721975" y="2957513"/>
          <p14:tracePt t="135942" x="10704513" y="2957513"/>
          <p14:tracePt t="135954" x="10679113" y="2957513"/>
          <p14:tracePt t="135971" x="10653713" y="2940050"/>
          <p14:tracePt t="135973" x="10637838" y="2940050"/>
          <p14:tracePt t="135990" x="10602913" y="2940050"/>
          <p14:tracePt t="135993" x="10585450" y="2940050"/>
          <p14:tracePt t="135995" x="10577513" y="2940050"/>
          <p14:tracePt t="136003" x="10552113" y="2940050"/>
          <p14:tracePt t="136020" x="10501313" y="2922588"/>
          <p14:tracePt t="136036" x="10467975" y="2922588"/>
          <p14:tracePt t="136053" x="10433050" y="2906713"/>
          <p14:tracePt t="136069" x="10364788" y="2889250"/>
          <p14:tracePt t="136086" x="10280650" y="2889250"/>
          <p14:tracePt t="136103" x="10194925" y="2889250"/>
          <p14:tracePt t="136106" x="10186988" y="2889250"/>
          <p14:tracePt t="136120" x="10118725" y="2889250"/>
          <p14:tracePt t="136123" x="10093325" y="2889250"/>
          <p14:tracePt t="136136" x="10025063" y="2889250"/>
          <p14:tracePt t="136139" x="9999663" y="2889250"/>
          <p14:tracePt t="136154" x="9923463" y="2889250"/>
          <p14:tracePt t="136170" x="9864725" y="2881313"/>
          <p14:tracePt t="136173" x="9847263" y="2881313"/>
          <p14:tracePt t="136175" x="9839325" y="2881313"/>
          <p14:tracePt t="136186" x="9786938" y="2871788"/>
          <p14:tracePt t="136204" x="9736138" y="2863850"/>
          <p14:tracePt t="136220" x="9694863" y="2863850"/>
          <p14:tracePt t="136236" x="9659938" y="2855913"/>
          <p14:tracePt t="136253" x="9609138" y="2855913"/>
          <p14:tracePt t="136270" x="9540875" y="2855913"/>
          <p14:tracePt t="136286" x="9472613" y="2855913"/>
          <p14:tracePt t="136304" x="9413875" y="2855913"/>
          <p14:tracePt t="136307" x="9396413" y="2855913"/>
          <p14:tracePt t="136310" x="9388475" y="2855913"/>
          <p14:tracePt t="136319" x="9345613" y="2855913"/>
          <p14:tracePt t="136322" x="9337675" y="2855913"/>
          <p14:tracePt t="136336" x="9294813" y="2855913"/>
          <p14:tracePt t="136338" x="9277350" y="2855913"/>
          <p14:tracePt t="136354" x="9218613" y="2855913"/>
          <p14:tracePt t="136357" x="9201150" y="2855913"/>
          <p14:tracePt t="136370" x="9158288" y="2855913"/>
          <p14:tracePt t="136373" x="9142413" y="2855913"/>
          <p14:tracePt t="136388" x="9074150" y="2855913"/>
          <p14:tracePt t="136403" x="9023350" y="2855913"/>
          <p14:tracePt t="136420" x="8972550" y="2855913"/>
          <p14:tracePt t="136436" x="8912225" y="2855913"/>
          <p14:tracePt t="136453" x="8878888" y="2855913"/>
          <p14:tracePt t="136470" x="8836025" y="2855913"/>
          <p14:tracePt t="136473" x="8828088" y="2855913"/>
          <p14:tracePt t="136474" x="8818563" y="2846388"/>
          <p14:tracePt t="136486" x="8777288" y="2846388"/>
          <p14:tracePt t="136503" x="8724900" y="2838450"/>
          <p14:tracePt t="136507" x="8716963" y="2838450"/>
          <p14:tracePt t="136520" x="8691563" y="2830513"/>
          <p14:tracePt t="136523" x="8683625" y="2830513"/>
          <p14:tracePt t="136525" x="8666163" y="2830513"/>
          <p14:tracePt t="136536" x="8640763" y="2830513"/>
          <p14:tracePt t="136539" x="8623300" y="2830513"/>
          <p14:tracePt t="136554" x="8564563" y="2830513"/>
          <p14:tracePt t="136569" x="8488363" y="2830513"/>
          <p14:tracePt t="136586" x="8435975" y="2820988"/>
          <p14:tracePt t="136589" x="8420100" y="2820988"/>
          <p14:tracePt t="136604" x="8334375" y="2820988"/>
          <p14:tracePt t="136620" x="8283575" y="2820988"/>
          <p14:tracePt t="136636" x="8215313" y="2820988"/>
          <p14:tracePt t="136652" x="8156575" y="2820988"/>
          <p14:tracePt t="136669" x="8113713" y="2820988"/>
          <p14:tracePt t="136686" x="8070850" y="2820988"/>
          <p14:tracePt t="136702" x="8029575" y="2820988"/>
          <p14:tracePt t="136719" x="7977188" y="2820988"/>
          <p14:tracePt t="136722" x="7969250" y="2820988"/>
          <p14:tracePt t="136736" x="7926388" y="2820988"/>
          <p14:tracePt t="136739" x="7910513" y="2820988"/>
          <p14:tracePt t="136741" x="7900988" y="2820988"/>
          <p14:tracePt t="136754" x="7859713" y="2820988"/>
          <p14:tracePt t="136769" x="7799388" y="2820988"/>
          <p14:tracePt t="136786" x="7766050" y="2820988"/>
          <p14:tracePt t="136789" x="7756525" y="2820988"/>
          <p14:tracePt t="136791" x="7748588" y="2820988"/>
          <p14:tracePt t="136803" x="7731125" y="2820988"/>
          <p14:tracePt t="136805" x="7723188" y="2820988"/>
          <p14:tracePt t="136821" x="7680325" y="2820988"/>
          <p14:tracePt t="136836" x="7646988" y="2846388"/>
          <p14:tracePt t="136852" x="7596188" y="2855913"/>
          <p14:tracePt t="136869" x="7570788" y="2855913"/>
          <p14:tracePt t="136872" x="7561263" y="2863850"/>
          <p14:tracePt t="136886" x="7518400" y="2881313"/>
          <p14:tracePt t="136902" x="7510463" y="2881313"/>
          <p14:tracePt t="136919" x="7477125" y="2889250"/>
          <p14:tracePt t="136936" x="7467600" y="2889250"/>
          <p14:tracePt t="136939" x="7451725" y="2897188"/>
          <p14:tracePt t="136954" x="7451725" y="2906713"/>
          <p14:tracePt t="136974" x="7434263" y="2906713"/>
          <p14:tracePt t="136991" x="7426325" y="2914650"/>
          <p14:tracePt t="137004" x="7416800" y="2922588"/>
          <p14:tracePt t="137020" x="7408863" y="2932113"/>
          <p14:tracePt t="137042" x="7400925" y="2932113"/>
          <p14:tracePt t="137072" x="7400925" y="2940050"/>
          <p14:tracePt t="137121" x="7383463" y="2949575"/>
          <p14:tracePt t="137137" x="7373938" y="2957513"/>
          <p14:tracePt t="137146" x="7373938" y="2965450"/>
          <p14:tracePt t="137170" x="7366000" y="2974975"/>
          <p14:tracePt t="137197" x="7358063" y="2982913"/>
          <p14:tracePt t="137205" x="7358063" y="2990850"/>
          <p14:tracePt t="137221" x="7358063" y="3000375"/>
          <p14:tracePt t="137245" x="7358063" y="3008313"/>
          <p14:tracePt t="137257" x="7358063" y="3016250"/>
          <p14:tracePt t="137269" x="7358063" y="3025775"/>
          <p14:tracePt t="137285" x="7348538" y="3041650"/>
          <p14:tracePt t="137288" x="7340600" y="3051175"/>
          <p14:tracePt t="137290" x="7332663" y="3059113"/>
          <p14:tracePt t="137310" x="7332663" y="3076575"/>
          <p14:tracePt t="137314" x="7332663" y="3084513"/>
          <p14:tracePt t="137322" x="7332663" y="3094038"/>
          <p14:tracePt t="137336" x="7332663" y="3101975"/>
          <p14:tracePt t="137352" x="7332663" y="3119438"/>
          <p14:tracePt t="137373" x="7332663" y="3127375"/>
          <p14:tracePt t="137390" x="7332663" y="3135313"/>
          <p14:tracePt t="137417" x="7332663" y="3144838"/>
          <p14:tracePt t="137437" x="7332663" y="3152775"/>
          <p14:tracePt t="137455" x="7332663" y="3160713"/>
          <p14:tracePt t="137465" x="7332663" y="3170238"/>
          <p14:tracePt t="137471" x="7332663" y="3178175"/>
          <p14:tracePt t="137489" x="7332663" y="3186113"/>
          <p14:tracePt t="137502" x="7348538" y="3203575"/>
          <p14:tracePt t="137519" x="7348538" y="3221038"/>
          <p14:tracePt t="137522" x="7358063" y="3228975"/>
          <p14:tracePt t="137536" x="7366000" y="3246438"/>
          <p14:tracePt t="137538" x="7373938" y="3246438"/>
          <p14:tracePt t="137553" x="7391400" y="3263900"/>
          <p14:tracePt t="137569" x="7400925" y="3279775"/>
          <p14:tracePt t="137586" x="7426325" y="3289300"/>
          <p14:tracePt t="137602" x="7434263" y="3305175"/>
          <p14:tracePt t="137605" x="7442200" y="3305175"/>
          <p14:tracePt t="137621" x="7459663" y="3314700"/>
          <p14:tracePt t="137636" x="7477125" y="3330575"/>
          <p14:tracePt t="137653" x="7510463" y="3348038"/>
          <p14:tracePt t="137669" x="7535863" y="3365500"/>
          <p14:tracePt t="137673" x="7553325" y="3382963"/>
          <p14:tracePt t="137687" x="7578725" y="3390900"/>
          <p14:tracePt t="137690" x="7596188" y="3390900"/>
          <p14:tracePt t="137703" x="7654925" y="3408363"/>
          <p14:tracePt t="137706" x="7672388" y="3416300"/>
          <p14:tracePt t="137709" x="7688263" y="3424238"/>
          <p14:tracePt t="137718" x="7740650" y="3424238"/>
          <p14:tracePt t="137735" x="7791450" y="3449638"/>
          <p14:tracePt t="137752" x="7867650" y="3459163"/>
          <p14:tracePt t="137755" x="7893050" y="3467100"/>
          <p14:tracePt t="137770" x="7943850" y="3484563"/>
          <p14:tracePt t="137773" x="7961313" y="3484563"/>
          <p14:tracePt t="137785" x="8020050" y="3492500"/>
          <p14:tracePt t="137802" x="8105775" y="3509963"/>
          <p14:tracePt t="137804" x="8121650" y="3509963"/>
          <p14:tracePt t="137820" x="8207375" y="3517900"/>
          <p14:tracePt t="137835" x="8301038" y="3517900"/>
          <p14:tracePt t="137852" x="8369300" y="3517900"/>
          <p14:tracePt t="137868" x="8478838" y="3517900"/>
          <p14:tracePt t="137885" x="8674100" y="3527425"/>
          <p14:tracePt t="137888" x="8716963" y="3527425"/>
          <p14:tracePt t="137901" x="8947150" y="3527425"/>
          <p14:tracePt t="137918" x="9150350" y="3535363"/>
          <p14:tracePt t="137935" x="9312275" y="3535363"/>
          <p14:tracePt t="137952" x="9421813" y="3535363"/>
          <p14:tracePt t="137955" x="9447213" y="3535363"/>
          <p14:tracePt t="137957" x="9456738" y="3535363"/>
          <p14:tracePt t="137971" x="9498013" y="3535363"/>
          <p14:tracePt t="137989" x="9550400" y="3527425"/>
          <p14:tracePt t="137995" x="9566275" y="3517900"/>
          <p14:tracePt t="137999" x="9601200" y="3517900"/>
          <p14:tracePt t="138004" x="9617075" y="3517900"/>
          <p14:tracePt t="138018" x="9667875" y="3517900"/>
          <p14:tracePt t="138021" x="9677400" y="3517900"/>
          <p14:tracePt t="138035" x="9753600" y="3517900"/>
          <p14:tracePt t="138051" x="9812338" y="3517900"/>
          <p14:tracePt t="138068" x="9855200" y="3517900"/>
          <p14:tracePt t="138085" x="9890125" y="3517900"/>
          <p14:tracePt t="138102" x="9974263" y="3492500"/>
          <p14:tracePt t="138119" x="10025063" y="3484563"/>
          <p14:tracePt t="138123" x="10042525" y="3484563"/>
          <p14:tracePt t="138125" x="10050463" y="3484563"/>
          <p14:tracePt t="138134" x="10075863" y="3484563"/>
          <p14:tracePt t="138151" x="10110788" y="3475038"/>
          <p14:tracePt t="138154" x="10126663" y="3475038"/>
          <p14:tracePt t="138168" x="10144125" y="3467100"/>
          <p14:tracePt t="138171" x="10161588" y="3467100"/>
          <p14:tracePt t="138185" x="10194925" y="3467100"/>
          <p14:tracePt t="138202" x="10271125" y="3449638"/>
          <p14:tracePt t="138205" x="10298113" y="3449638"/>
          <p14:tracePt t="138207" x="10313988" y="3449638"/>
          <p14:tracePt t="138218" x="10364788" y="3433763"/>
          <p14:tracePt t="138221" x="10399713" y="3424238"/>
          <p14:tracePt t="138223" x="10415588" y="3416300"/>
          <p14:tracePt t="138236" x="10501313" y="3390900"/>
          <p14:tracePt t="138252" x="10569575" y="3373438"/>
          <p14:tracePt t="138268" x="10602913" y="3373438"/>
          <p14:tracePt t="138285" x="10612438" y="3373438"/>
          <p14:tracePt t="138326" x="10628313" y="3373438"/>
          <p14:tracePt t="138330" x="10628313" y="3365500"/>
          <p14:tracePt t="138335" x="10637838" y="3355975"/>
          <p14:tracePt t="138338" x="10645775" y="3355975"/>
          <p14:tracePt t="138351" x="10663238" y="3355975"/>
          <p14:tracePt t="138368" x="10671175" y="3348038"/>
          <p14:tracePt t="138385" x="10679113" y="3348038"/>
          <p14:tracePt t="175516" x="10772775" y="3271838"/>
          <p14:tracePt t="175522" x="10823575" y="3238500"/>
          <p14:tracePt t="175528" x="10952163" y="3135313"/>
          <p14:tracePt t="175534" x="11087100" y="3041650"/>
          <p14:tracePt t="175538" x="11147425" y="3000375"/>
          <p14:tracePt t="175540" x="11215688" y="2940050"/>
          <p14:tracePt t="175545" x="11266488" y="2906713"/>
          <p14:tracePt t="175562" x="11410950" y="2778125"/>
          <p14:tracePt t="175579" x="11426825" y="2762250"/>
          <p14:tracePt t="175737" x="11426825" y="2752725"/>
          <p14:tracePt t="175752" x="11401425" y="2752725"/>
          <p14:tracePt t="175756" x="11385550" y="2762250"/>
          <p14:tracePt t="175763" x="11368088" y="2770188"/>
          <p14:tracePt t="175767" x="11360150" y="2778125"/>
          <p14:tracePt t="175769" x="11342688" y="2787650"/>
          <p14:tracePt t="175782" x="11325225" y="2805113"/>
          <p14:tracePt t="175795" x="11282363" y="2830513"/>
          <p14:tracePt t="175812" x="11122025" y="2957513"/>
          <p14:tracePt t="175828" x="10866438" y="3127375"/>
          <p14:tracePt t="175845" x="10569575" y="3314700"/>
          <p14:tracePt t="175862" x="10298113" y="3502025"/>
          <p14:tracePt t="175865" x="10237788" y="3543300"/>
          <p14:tracePt t="175867" x="10169525" y="3586163"/>
          <p14:tracePt t="175880" x="9983788" y="3697288"/>
          <p14:tracePt t="175895" x="9745663" y="3849688"/>
          <p14:tracePt t="175912" x="9523413" y="3986213"/>
          <p14:tracePt t="175914" x="9490075" y="4019550"/>
          <p14:tracePt t="175930" x="9337675" y="4138613"/>
          <p14:tracePt t="175945" x="9269413" y="4197350"/>
          <p14:tracePt t="175946" x="9251950" y="4206875"/>
          <p14:tracePt t="175961" x="9218613" y="4240213"/>
          <p14:tracePt t="175979" x="9201150" y="4249738"/>
          <p14:tracePt t="176415" x="9183688" y="4257675"/>
          <p14:tracePt t="176429" x="9150350" y="4300538"/>
          <p14:tracePt t="176436" x="9124950" y="4308475"/>
          <p14:tracePt t="176439" x="9107488" y="4316413"/>
          <p14:tracePt t="176442" x="9091613" y="4333875"/>
          <p14:tracePt t="176446" x="9074150" y="4359275"/>
          <p14:tracePt t="176462" x="9005888" y="4402138"/>
          <p14:tracePt t="176463" x="8980488" y="4419600"/>
          <p14:tracePt t="176478" x="8853488" y="4503738"/>
          <p14:tracePt t="176495" x="8777288" y="4564063"/>
          <p14:tracePt t="176511" x="8734425" y="4579938"/>
          <p14:tracePt t="176514" x="8724900" y="4579938"/>
          <p14:tracePt t="176528" x="8709025" y="4597400"/>
          <p14:tracePt t="176545" x="8691563" y="4605338"/>
          <p14:tracePt t="176561" x="8691563" y="4614863"/>
          <p14:tracePt t="188197" x="8699500" y="4597400"/>
          <p14:tracePt t="188205" x="8734425" y="4579938"/>
          <p14:tracePt t="188212" x="8759825" y="4546600"/>
          <p14:tracePt t="188220" x="8777288" y="4529138"/>
          <p14:tracePt t="188331" x="8767763" y="4529138"/>
          <p14:tracePt t="188343" x="8716963" y="4529138"/>
          <p14:tracePt t="188355" x="8648700" y="4546600"/>
          <p14:tracePt t="188371" x="8605838" y="4564063"/>
          <p14:tracePt t="188375" x="8605838" y="4572000"/>
          <p14:tracePt t="188377" x="8589963" y="4579938"/>
          <p14:tracePt t="188387" x="8529638" y="4622800"/>
          <p14:tracePt t="188413" x="8266113" y="4784725"/>
          <p14:tracePt t="188415" x="8105775" y="4860925"/>
          <p14:tracePt t="188418" x="8012113" y="4911725"/>
          <p14:tracePt t="188424" x="7910513" y="4946650"/>
          <p14:tracePt t="188437" x="7383463" y="5073650"/>
          <p14:tracePt t="188440" x="7213600" y="5116513"/>
          <p14:tracePt t="188454" x="6610350" y="5260975"/>
          <p14:tracePt t="188456" x="6415088" y="5319713"/>
          <p14:tracePt t="188459" x="6210300" y="5362575"/>
          <p14:tracePt t="188471" x="5607050" y="5532438"/>
          <p14:tracePt t="188487" x="4902200" y="5626100"/>
          <p14:tracePt t="188504" x="4400550" y="5626100"/>
          <p14:tracePt t="188521" x="4044950" y="5626100"/>
          <p14:tracePt t="188537" x="3738563" y="5616575"/>
          <p14:tracePt t="188554" x="3576638" y="5575300"/>
          <p14:tracePt t="188571" x="3551238" y="5557838"/>
          <p14:tracePt t="188588" x="3533775" y="5549900"/>
          <p14:tracePt t="188591" x="3525838" y="5549900"/>
          <p14:tracePt t="188607" x="3500438" y="5549900"/>
          <p14:tracePt t="188611" x="3492500" y="5540375"/>
          <p14:tracePt t="188621" x="3467100" y="5532438"/>
          <p14:tracePt t="188637" x="3441700" y="5507038"/>
          <p14:tracePt t="188640" x="3432175" y="5489575"/>
          <p14:tracePt t="188654" x="3398838" y="5472113"/>
          <p14:tracePt t="188656" x="3373438" y="5446713"/>
          <p14:tracePt t="188672" x="3297238" y="5413375"/>
          <p14:tracePt t="188687" x="3244850" y="5380038"/>
          <p14:tracePt t="188704" x="3160713" y="5337175"/>
          <p14:tracePt t="188720" x="3084513" y="5302250"/>
          <p14:tracePt t="188737" x="2998788" y="5235575"/>
          <p14:tracePt t="188754" x="2897188" y="5183188"/>
          <p14:tracePt t="188770" x="2803525" y="5116513"/>
          <p14:tracePt t="188787" x="2651125" y="5056188"/>
          <p14:tracePt t="188804" x="2549525" y="5030788"/>
          <p14:tracePt t="188807" x="2524125" y="5013325"/>
          <p14:tracePt t="188809" x="2506663" y="5013325"/>
          <p14:tracePt t="188820" x="2481263" y="5005388"/>
          <p14:tracePt t="188822" x="2463800" y="5005388"/>
          <p14:tracePt t="188837" x="2362200" y="5005388"/>
          <p14:tracePt t="188840" x="2327275" y="5005388"/>
          <p14:tracePt t="188854" x="2182813" y="5005388"/>
          <p14:tracePt t="188856" x="2132013" y="5013325"/>
          <p14:tracePt t="188871" x="1928813" y="5013325"/>
          <p14:tracePt t="188887" x="1741488" y="5013325"/>
          <p14:tracePt t="188891" x="1708150" y="5013325"/>
          <p14:tracePt t="188904" x="1647825" y="5013325"/>
          <p14:tracePt t="188920" x="1495425" y="4979988"/>
          <p14:tracePt t="188937" x="1300163" y="4919663"/>
          <p14:tracePt t="188954" x="1239838" y="4903788"/>
          <p14:tracePt t="188971" x="1206500" y="4886325"/>
          <p14:tracePt t="188974" x="1189038" y="4878388"/>
          <p14:tracePt t="188987" x="1181100" y="4878388"/>
          <p14:tracePt t="189006" x="1173163" y="4878388"/>
          <p14:tracePt t="189021" x="1163638" y="4852988"/>
          <p14:tracePt t="189037" x="1147763" y="4843463"/>
          <p14:tracePt t="189080" x="1138238" y="4843463"/>
          <p14:tracePt t="189104" x="1130300" y="4843463"/>
          <p14:tracePt t="189145" x="1120775" y="4843463"/>
          <p14:tracePt t="189155" x="1104900" y="4843463"/>
          <p14:tracePt t="189159" x="1087438" y="4843463"/>
          <p14:tracePt t="189163" x="1079500" y="4843463"/>
          <p14:tracePt t="189166" x="1069975" y="4843463"/>
          <p14:tracePt t="189173" x="1062038" y="4843463"/>
          <p14:tracePt t="189187" x="1054100" y="4843463"/>
          <p14:tracePt t="189204" x="1044575" y="4843463"/>
          <p14:tracePt t="189206" x="1028700" y="4843463"/>
          <p14:tracePt t="189361" x="1028700" y="4852988"/>
          <p14:tracePt t="189378" x="1036638" y="4860925"/>
          <p14:tracePt t="189384" x="1062038" y="4868863"/>
          <p14:tracePt t="189391" x="1087438" y="4878388"/>
          <p14:tracePt t="189394" x="1104900" y="4878388"/>
          <p14:tracePt t="189398" x="1120775" y="4886325"/>
          <p14:tracePt t="189403" x="1130300" y="4894263"/>
          <p14:tracePt t="189420" x="1189038" y="4894263"/>
          <p14:tracePt t="189437" x="1214438" y="4911725"/>
          <p14:tracePt t="189453" x="1239838" y="4929188"/>
          <p14:tracePt t="189471" x="1274763" y="4929188"/>
          <p14:tracePt t="189488" x="1308100" y="4929188"/>
          <p14:tracePt t="189503" x="1333500" y="4946650"/>
          <p14:tracePt t="189505" x="1343025" y="4946650"/>
          <p14:tracePt t="189521" x="1401763" y="4954588"/>
          <p14:tracePt t="189537" x="1444625" y="4954588"/>
          <p14:tracePt t="189554" x="1462088" y="4954588"/>
          <p14:tracePt t="189571" x="1495425" y="4954588"/>
          <p14:tracePt t="189575" x="1512888" y="4954588"/>
          <p14:tracePt t="189578" x="1520825" y="4954588"/>
          <p14:tracePt t="189591" x="1554163" y="4954588"/>
          <p14:tracePt t="189595" x="1571625" y="4962525"/>
          <p14:tracePt t="189603" x="1589088" y="4962525"/>
          <p14:tracePt t="189606" x="1606550" y="4962525"/>
          <p14:tracePt t="189620" x="1639888" y="4979988"/>
          <p14:tracePt t="189623" x="1647825" y="4979988"/>
          <p14:tracePt t="189638" x="1673225" y="4979988"/>
          <p14:tracePt t="189653" x="1690688" y="4979988"/>
          <p14:tracePt t="189670" x="1698625" y="4979988"/>
          <p14:tracePt t="189673" x="1716088" y="4979988"/>
          <p14:tracePt t="189703" x="1724025" y="4979988"/>
          <p14:tracePt t="189748" x="1733550" y="4979988"/>
          <p14:tracePt t="189809" x="1741488" y="4979988"/>
          <p14:tracePt t="190009" x="1749425" y="4979988"/>
          <p14:tracePt t="190049" x="1766888" y="4979988"/>
          <p14:tracePt t="190078" x="1784350" y="4979988"/>
          <p14:tracePt t="190087" x="1792288" y="4979988"/>
          <p14:tracePt t="190096" x="1801813" y="4979988"/>
          <p14:tracePt t="190112" x="1809750" y="4979988"/>
          <p14:tracePt t="190136" x="1817688" y="4979988"/>
          <p14:tracePt t="190140" x="1827213" y="4979988"/>
          <p14:tracePt t="190153" x="1835150" y="4979988"/>
          <p14:tracePt t="190170" x="1860550" y="4972050"/>
          <p14:tracePt t="190188" x="1878013" y="4962525"/>
          <p14:tracePt t="190192" x="1885950" y="4962525"/>
          <p14:tracePt t="190195" x="1893888" y="4962525"/>
          <p14:tracePt t="190207" x="1911350" y="4962525"/>
          <p14:tracePt t="190220" x="1911350" y="4954588"/>
          <p14:tracePt t="190223" x="1928813" y="4946650"/>
          <p14:tracePt t="190237" x="1936750" y="4946650"/>
          <p14:tracePt t="190253" x="1946275" y="4946650"/>
          <p14:tracePt t="190270" x="1962150" y="4946650"/>
          <p14:tracePt t="190287" x="1971675" y="4937125"/>
          <p14:tracePt t="190305" x="1987550" y="4929188"/>
          <p14:tracePt t="190321" x="2005013" y="4929188"/>
          <p14:tracePt t="190339" x="2030413" y="4929188"/>
          <p14:tracePt t="190354" x="2038350" y="4929188"/>
          <p14:tracePt t="190395" x="2055813" y="4929188"/>
          <p14:tracePt t="190416" x="2065338" y="4929188"/>
          <p14:tracePt t="190436" x="2073275" y="4929188"/>
          <p14:tracePt t="190460" x="2081213" y="4929188"/>
          <p14:tracePt t="190473" x="2090738" y="4929188"/>
          <p14:tracePt t="190477" x="2098675" y="4929188"/>
          <p14:tracePt t="190492" x="2106613" y="4929188"/>
          <p14:tracePt t="190508" x="2116138" y="4929188"/>
          <p14:tracePt t="190528" x="2132013" y="4929188"/>
          <p14:tracePt t="190548" x="2149475" y="4929188"/>
          <p14:tracePt t="190560" x="2157413" y="4929188"/>
          <p14:tracePt t="190575" x="2166938" y="4929188"/>
          <p14:tracePt t="190588" x="2174875" y="4929188"/>
          <p14:tracePt t="190607" x="2192338" y="4929188"/>
          <p14:tracePt t="190620" x="2208213" y="4929188"/>
          <p14:tracePt t="190636" x="2225675" y="4929188"/>
          <p14:tracePt t="190654" x="2251075" y="4929188"/>
          <p14:tracePt t="190658" x="2260600" y="4929188"/>
          <p14:tracePt t="190669" x="2276475" y="4929188"/>
          <p14:tracePt t="190686" x="2293938" y="4929188"/>
          <p14:tracePt t="190689" x="2301875" y="4929188"/>
          <p14:tracePt t="190703" x="2311400" y="4929188"/>
          <p14:tracePt t="190719" x="2319338" y="4929188"/>
          <p14:tracePt t="190736" x="2327275" y="4929188"/>
          <p14:tracePt t="190753" x="2336800" y="4929188"/>
          <p14:tracePt t="190770" x="2352675" y="4929188"/>
          <p14:tracePt t="190787" x="2370138" y="4929188"/>
          <p14:tracePt t="190791" x="2379663" y="4929188"/>
          <p14:tracePt t="190794" x="2387600" y="4929188"/>
          <p14:tracePt t="190802" x="2395538" y="4929188"/>
          <p14:tracePt t="190819" x="2438400" y="4937125"/>
          <p14:tracePt t="190836" x="2463800" y="4954588"/>
          <p14:tracePt t="190853" x="2489200" y="4954588"/>
          <p14:tracePt t="190869" x="2506663" y="4954588"/>
          <p14:tracePt t="191199" x="2514600" y="4954588"/>
          <p14:tracePt t="191211" x="2540000" y="4954588"/>
          <p14:tracePt t="191223" x="2557463" y="4954588"/>
          <p14:tracePt t="191230" x="2574925" y="4954588"/>
          <p14:tracePt t="191233" x="2582863" y="4954588"/>
          <p14:tracePt t="191238" x="2590800" y="4954588"/>
          <p14:tracePt t="191252" x="2633663" y="4954588"/>
          <p14:tracePt t="191270" x="2668588" y="4954588"/>
          <p14:tracePt t="191286" x="2701925" y="4954588"/>
          <p14:tracePt t="191302" x="2719388" y="4954588"/>
          <p14:tracePt t="191320" x="2735263" y="4954588"/>
          <p14:tracePt t="191323" x="2744788" y="4954588"/>
          <p14:tracePt t="191326" x="2760663" y="4954588"/>
          <p14:tracePt t="191336" x="2778125" y="4954588"/>
          <p14:tracePt t="191339" x="2786063" y="4954588"/>
          <p14:tracePt t="191341" x="2803525" y="4954588"/>
          <p14:tracePt t="191352" x="2828925" y="4962525"/>
          <p14:tracePt t="191355" x="2854325" y="4962525"/>
          <p14:tracePt t="191356" x="2879725" y="4962525"/>
          <p14:tracePt t="191369" x="2922588" y="4962525"/>
          <p14:tracePt t="191386" x="2955925" y="4962525"/>
          <p14:tracePt t="191389" x="2965450" y="4962525"/>
          <p14:tracePt t="191402" x="2982913" y="4962525"/>
          <p14:tracePt t="191405" x="2990850" y="4962525"/>
          <p14:tracePt t="191407" x="2998788" y="4962525"/>
          <p14:tracePt t="191420" x="3016250" y="4962525"/>
          <p14:tracePt t="191435" x="3049588" y="4962525"/>
          <p14:tracePt t="191452" x="3067050" y="4962525"/>
          <p14:tracePt t="191469" x="3092450" y="4962525"/>
          <p14:tracePt t="191486" x="3127375" y="4962525"/>
          <p14:tracePt t="191502" x="3143250" y="4962525"/>
          <p14:tracePt t="191519" x="3160713" y="4962525"/>
          <p14:tracePt t="191523" x="3178175" y="4962525"/>
          <p14:tracePt t="191536" x="3186113" y="4962525"/>
          <p14:tracePt t="191539" x="3194050" y="4962525"/>
          <p14:tracePt t="191554" x="3211513" y="4962525"/>
          <p14:tracePt t="191568" x="3228975" y="4962525"/>
          <p14:tracePt t="191570" x="3236913" y="4962525"/>
          <p14:tracePt t="191585" x="3270250" y="4962525"/>
          <p14:tracePt t="191602" x="3287713" y="4962525"/>
          <p14:tracePt t="191605" x="3297238" y="4962525"/>
          <p14:tracePt t="191619" x="3305175" y="4962525"/>
          <p14:tracePt t="191635" x="3322638" y="4962525"/>
          <p14:tracePt t="191652" x="3348038" y="4962525"/>
          <p14:tracePt t="191669" x="3373438" y="4962525"/>
          <p14:tracePt t="191672" x="3381375" y="4962525"/>
          <p14:tracePt t="191686" x="3414713" y="4962525"/>
          <p14:tracePt t="191702" x="3449638" y="4962525"/>
          <p14:tracePt t="191719" x="3475038" y="4962525"/>
          <p14:tracePt t="191736" x="3492500" y="4962525"/>
          <p14:tracePt t="191759" x="3500438" y="4962525"/>
          <p14:tracePt t="191771" x="3508375" y="4962525"/>
          <p14:tracePt t="191777" x="3543300" y="4962525"/>
          <p14:tracePt t="191789" x="3586163" y="4962525"/>
          <p14:tracePt t="191792" x="3594100" y="4962525"/>
          <p14:tracePt t="191801" x="3619500" y="4962525"/>
          <p14:tracePt t="191804" x="3644900" y="4962525"/>
          <p14:tracePt t="191818" x="3687763" y="4962525"/>
          <p14:tracePt t="191835" x="3729038" y="4962525"/>
          <p14:tracePt t="191852" x="3756025" y="4962525"/>
          <p14:tracePt t="191869" x="3771900" y="4962525"/>
          <p14:tracePt t="191885" x="3814763" y="4962525"/>
          <p14:tracePt t="191902" x="3848100" y="4962525"/>
          <p14:tracePt t="191927" x="3900488" y="4962525"/>
          <p14:tracePt t="191933" x="3916363" y="4962525"/>
          <p14:tracePt t="191937" x="3925888" y="4962525"/>
          <p14:tracePt t="191947" x="3933825" y="4962525"/>
          <p14:tracePt t="191954" x="3941763" y="4962525"/>
          <p14:tracePt t="191969" x="3959225" y="4962525"/>
          <p14:tracePt t="191985" x="3984625" y="4962525"/>
          <p14:tracePt t="192002" x="4002088" y="4962525"/>
          <p14:tracePt t="192020" x="4035425" y="4962525"/>
          <p14:tracePt t="192035" x="4044950" y="4962525"/>
          <p14:tracePt t="192052" x="4052888" y="4962525"/>
          <p14:tracePt t="192070" x="4060825" y="4962525"/>
          <p14:tracePt t="192086" x="4086225" y="4962525"/>
          <p14:tracePt t="192103" x="4111625" y="4972050"/>
          <p14:tracePt t="192107" x="4121150" y="4972050"/>
          <p14:tracePt t="192119" x="4129088" y="4972050"/>
          <p14:tracePt t="192123" x="4137025" y="4972050"/>
          <p14:tracePt t="192171" x="4146550" y="4972050"/>
          <p14:tracePt t="192176" x="4154488" y="4972050"/>
          <p14:tracePt t="192197" x="4162425" y="4972050"/>
          <p14:tracePt t="192208" x="4179888" y="4972050"/>
          <p14:tracePt t="192233" x="4197350" y="4972050"/>
          <p14:tracePt t="192271" x="4205288" y="4972050"/>
          <p14:tracePt t="192276" x="4214813" y="4972050"/>
          <p14:tracePt t="192290" x="4222750" y="4972050"/>
          <p14:tracePt t="192294" x="4230688" y="4972050"/>
          <p14:tracePt t="192301" x="4248150" y="4972050"/>
          <p14:tracePt t="192319" x="4265613" y="4972050"/>
          <p14:tracePt t="192323" x="4273550" y="4972050"/>
          <p14:tracePt t="192334" x="4281488" y="4972050"/>
          <p14:tracePt t="192346" x="4291013" y="4972050"/>
          <p14:tracePt t="192373" x="4298950" y="4972050"/>
          <p14:tracePt t="192386" x="4306888" y="4972050"/>
          <p14:tracePt t="192400" x="4316413" y="4972050"/>
          <p14:tracePt t="192420" x="4324350" y="4972050"/>
          <p14:tracePt t="192445" x="4341813" y="4972050"/>
          <p14:tracePt t="192501" x="4349750" y="4979988"/>
          <p14:tracePt t="192888" x="4367213" y="4979988"/>
          <p14:tracePt t="192897" x="4375150" y="4979988"/>
          <p14:tracePt t="192901" x="4384675" y="4979988"/>
          <p14:tracePt t="192909" x="4400550" y="4979988"/>
          <p14:tracePt t="192919" x="4418013" y="4979988"/>
          <p14:tracePt t="192923" x="4435475" y="4979988"/>
          <p14:tracePt t="192935" x="4451350" y="4979988"/>
          <p14:tracePt t="192939" x="4460875" y="4979988"/>
          <p14:tracePt t="192942" x="4476750" y="4979988"/>
          <p14:tracePt t="192951" x="4494213" y="4979988"/>
          <p14:tracePt t="192954" x="4503738" y="4979988"/>
          <p14:tracePt t="192967" x="4537075" y="4979988"/>
          <p14:tracePt t="192970" x="4562475" y="4979988"/>
          <p14:tracePt t="192986" x="4656138" y="4979988"/>
          <p14:tracePt t="193001" x="4724400" y="4987925"/>
          <p14:tracePt t="193018" x="4791075" y="4987925"/>
          <p14:tracePt t="193021" x="4800600" y="4987925"/>
          <p14:tracePt t="193035" x="4851400" y="4987925"/>
          <p14:tracePt t="193051" x="4884738" y="4987925"/>
          <p14:tracePt t="193068" x="4910138" y="4987925"/>
          <p14:tracePt t="193085" x="4919663" y="4987925"/>
          <p14:tracePt t="193102" x="4935538" y="4987925"/>
          <p14:tracePt t="193152" x="4953000" y="4987925"/>
          <p14:tracePt t="193160" x="4962525" y="4987925"/>
          <p14:tracePt t="193171" x="4978400" y="4987925"/>
          <p14:tracePt t="193174" x="4987925" y="4987925"/>
          <p14:tracePt t="193184" x="4995863" y="4987925"/>
          <p14:tracePt t="193186" x="5003800" y="4987925"/>
          <p14:tracePt t="193201" x="5029200" y="4987925"/>
          <p14:tracePt t="193204" x="5046663" y="4987925"/>
          <p14:tracePt t="193218" x="5064125" y="4987925"/>
          <p14:tracePt t="193236" x="5089525" y="4997450"/>
          <p14:tracePt t="193251" x="5132388" y="5013325"/>
          <p14:tracePt t="193268" x="5165725" y="5013325"/>
          <p14:tracePt t="193272" x="5183188" y="5013325"/>
          <p14:tracePt t="193284" x="5199063" y="5013325"/>
          <p14:tracePt t="193301" x="5259388" y="5013325"/>
          <p14:tracePt t="193318" x="5284788" y="5013325"/>
          <p14:tracePt t="193335" x="5302250" y="5013325"/>
          <p14:tracePt t="193352" x="5310188" y="5013325"/>
          <p14:tracePt t="193369" x="5318125" y="5013325"/>
          <p14:tracePt t="193386" x="5335588" y="5013325"/>
          <p14:tracePt t="193403" x="5353050" y="5013325"/>
          <p14:tracePt t="193452" x="5368925" y="5013325"/>
          <p14:tracePt t="193467" x="5378450" y="5013325"/>
          <p14:tracePt t="193476" x="5394325" y="5013325"/>
          <p14:tracePt t="193485" x="5403850" y="5013325"/>
          <p14:tracePt t="193488" x="5411788" y="5013325"/>
          <p14:tracePt t="193501" x="5429250" y="5013325"/>
          <p14:tracePt t="193518" x="5437188" y="5013325"/>
          <p14:tracePt t="193534" x="5454650" y="5013325"/>
          <p14:tracePt t="193551" x="5480050" y="5013325"/>
          <p14:tracePt t="193554" x="5497513" y="5013325"/>
          <p14:tracePt t="193567" x="5513388" y="5013325"/>
          <p14:tracePt t="193570" x="5522913" y="5013325"/>
          <p14:tracePt t="193584" x="5530850" y="5013325"/>
          <p14:tracePt t="193602" x="5556250" y="5013325"/>
          <p14:tracePt t="193631" x="5573713" y="5013325"/>
          <p14:tracePt t="193656" x="5581650" y="5013325"/>
          <p14:tracePt t="193669" x="5591175" y="5013325"/>
          <p14:tracePt t="193676" x="5599113" y="5013325"/>
          <p14:tracePt t="193686" x="5607050" y="5013325"/>
          <p14:tracePt t="193702" x="5632450" y="5013325"/>
          <p14:tracePt t="193720" x="5649913" y="5013325"/>
          <p14:tracePt t="193736" x="5667375" y="5013325"/>
          <p14:tracePt t="193739" x="5683250" y="5013325"/>
          <p14:tracePt t="193742" x="5692775" y="5013325"/>
          <p14:tracePt t="193751" x="5708650" y="5013325"/>
          <p14:tracePt t="193754" x="5718175" y="5013325"/>
          <p14:tracePt t="193767" x="5743575" y="5013325"/>
          <p14:tracePt t="193770" x="5761038" y="5013325"/>
          <p14:tracePt t="193784" x="5776913" y="5013325"/>
          <p14:tracePt t="193787" x="5786438" y="5013325"/>
          <p14:tracePt t="193801" x="5794375" y="5013325"/>
          <p14:tracePt t="193817" x="5811838" y="5013325"/>
          <p14:tracePt t="193821" x="5819775" y="5013325"/>
          <p14:tracePt t="193834" x="5827713" y="5013325"/>
          <p14:tracePt t="193837" x="5837238" y="5013325"/>
          <p14:tracePt t="193851" x="5888038" y="5013325"/>
          <p14:tracePt t="193868" x="5946775" y="5013325"/>
          <p14:tracePt t="193885" x="5997575" y="5013325"/>
          <p14:tracePt t="193902" x="6032500" y="5013325"/>
          <p14:tracePt t="193905" x="6049963" y="5013325"/>
          <p14:tracePt t="193918" x="6065838" y="5013325"/>
          <p14:tracePt t="193922" x="6075363" y="5013325"/>
          <p14:tracePt t="193934" x="6083300" y="5013325"/>
          <p14:tracePt t="193951" x="6100763" y="5013325"/>
          <p14:tracePt t="193967" x="6126163" y="5013325"/>
          <p14:tracePt t="193984" x="6142038" y="5013325"/>
          <p14:tracePt t="194001" x="6167438" y="5013325"/>
          <p14:tracePt t="194018" x="6202363" y="5013325"/>
          <p14:tracePt t="194037" x="6227763" y="5013325"/>
          <p14:tracePt t="194040" x="6235700" y="5013325"/>
          <p14:tracePt t="194055" x="6270625" y="5013325"/>
          <p14:tracePt t="194068" x="6286500" y="5013325"/>
          <p14:tracePt t="194085" x="6311900" y="5013325"/>
          <p14:tracePt t="194089" x="6329363" y="5013325"/>
          <p14:tracePt t="194100" x="6354763" y="5013325"/>
          <p14:tracePt t="194117" x="6465888" y="5013325"/>
          <p14:tracePt t="194134" x="6559550" y="5013325"/>
          <p14:tracePt t="194151" x="6661150" y="5013325"/>
          <p14:tracePt t="194168" x="6737350" y="5013325"/>
          <p14:tracePt t="194171" x="6745288" y="5013325"/>
          <p14:tracePt t="194174" x="6762750" y="5013325"/>
          <p14:tracePt t="194184" x="6770688" y="5013325"/>
          <p14:tracePt t="194187" x="6780213" y="5013325"/>
          <p14:tracePt t="194201" x="6797675" y="5013325"/>
          <p14:tracePt t="194217" x="6813550" y="5013325"/>
          <p14:tracePt t="194221" x="6823075" y="5013325"/>
          <p14:tracePt t="194234" x="6831013" y="5013325"/>
          <p14:tracePt t="194237" x="6838950" y="5013325"/>
          <p14:tracePt t="194250" x="6856413" y="4997450"/>
          <p14:tracePt t="194267" x="6873875" y="4997450"/>
          <p14:tracePt t="194308" x="6881813" y="4997450"/>
          <p14:tracePt t="194322" x="6889750" y="4997450"/>
          <p14:tracePt t="194327" x="6899275" y="4997450"/>
          <p14:tracePt t="194335" x="6915150" y="4997450"/>
          <p14:tracePt t="194352" x="6942138" y="4987925"/>
          <p14:tracePt t="194369" x="6958013" y="4987925"/>
          <p14:tracePt t="194372" x="6967538" y="4987925"/>
          <p14:tracePt t="194375" x="6975475" y="4979988"/>
          <p14:tracePt t="194377" x="6983413" y="4979988"/>
          <p14:tracePt t="194386" x="7000875" y="4979988"/>
          <p14:tracePt t="194402" x="7026275" y="4979988"/>
          <p14:tracePt t="194418" x="7059613" y="4979988"/>
          <p14:tracePt t="194434" x="7094538" y="4979988"/>
          <p14:tracePt t="194437" x="7102475" y="4972050"/>
          <p14:tracePt t="194452" x="7137400" y="4962525"/>
          <p14:tracePt t="194468" x="7153275" y="4962525"/>
          <p14:tracePt t="194493" x="7162800" y="4954588"/>
          <p14:tracePt t="195152" x="7170738" y="4946650"/>
          <p14:tracePt t="195164" x="7188200" y="4937125"/>
          <p14:tracePt t="195183" x="7204075" y="4937125"/>
          <p14:tracePt t="195190" x="7213600" y="4937125"/>
          <p14:tracePt t="195201" x="7221538" y="4937125"/>
          <p14:tracePt t="195220" x="7239000" y="4937125"/>
          <p14:tracePt t="195239" x="7246938" y="4937125"/>
          <p14:tracePt t="195252" x="7264400" y="4937125"/>
          <p14:tracePt t="195271" x="7315200" y="4937125"/>
          <p14:tracePt t="195284" x="7373938" y="4937125"/>
          <p14:tracePt t="195300" x="7451725" y="4937125"/>
          <p14:tracePt t="195317" x="7502525" y="4937125"/>
          <p14:tracePt t="195321" x="7518400" y="4937125"/>
          <p14:tracePt t="195324" x="7527925" y="4937125"/>
          <p14:tracePt t="195333" x="7545388" y="4937125"/>
          <p14:tracePt t="195350" x="7553325" y="4937125"/>
          <p14:tracePt t="195366" x="7578725" y="4937125"/>
          <p14:tracePt t="195383" x="7596188" y="4937125"/>
          <p14:tracePt t="195400" x="7621588" y="4937125"/>
          <p14:tracePt t="195403" x="7629525" y="4937125"/>
          <p14:tracePt t="195417" x="7646988" y="4937125"/>
          <p14:tracePt t="195434" x="7672388" y="4937125"/>
          <p14:tracePt t="195485" x="7688263" y="4937125"/>
          <p14:tracePt t="195497" x="7697788" y="4937125"/>
          <p14:tracePt t="195509" x="7705725" y="4937125"/>
          <p14:tracePt t="195519" x="7715250" y="4937125"/>
          <p14:tracePt t="195534" x="7723188" y="4937125"/>
          <p14:tracePt t="195537" x="7740650" y="4937125"/>
          <p14:tracePt t="195550" x="7748588" y="4937125"/>
          <p14:tracePt t="195566" x="7766050" y="4937125"/>
          <p14:tracePt t="195583" x="7799388" y="4937125"/>
          <p14:tracePt t="195600" x="7824788" y="4937125"/>
          <p14:tracePt t="195603" x="7832725" y="4937125"/>
          <p14:tracePt t="195606" x="7842250" y="4937125"/>
          <p14:tracePt t="195618" x="7875588" y="4937125"/>
          <p14:tracePt t="195633" x="7893050" y="4937125"/>
          <p14:tracePt t="195650" x="7926388" y="4937125"/>
          <p14:tracePt t="195666" x="7943850" y="4937125"/>
          <p14:tracePt t="195688" x="7961313" y="4937125"/>
          <p14:tracePt t="195700" x="7969250" y="4937125"/>
          <p14:tracePt t="195716" x="7986713" y="4937125"/>
          <p14:tracePt t="195734" x="8004175" y="4937125"/>
          <p14:tracePt t="195737" x="8020050" y="4937125"/>
          <p14:tracePt t="195752" x="8045450" y="4937125"/>
          <p14:tracePt t="195768" x="8070850" y="4929188"/>
          <p14:tracePt t="195785" x="8080375" y="4929188"/>
          <p14:tracePt t="195789" x="8096250" y="4929188"/>
          <p14:tracePt t="195801" x="8105775" y="4929188"/>
          <p14:tracePt t="195817" x="8121650" y="4929188"/>
          <p14:tracePt t="195833" x="8147050" y="4929188"/>
          <p14:tracePt t="195850" x="8164513" y="4929188"/>
          <p14:tracePt t="195867" x="8174038" y="4929188"/>
          <p14:tracePt t="195883" x="8181975" y="4929188"/>
          <p14:tracePt t="195901" x="8207375" y="4929188"/>
          <p14:tracePt t="195917" x="8224838" y="4929188"/>
          <p14:tracePt t="195959" x="8240713" y="4929188"/>
          <p14:tracePt t="195971" x="8258175" y="4929188"/>
          <p14:tracePt t="195975" x="8266113" y="4929188"/>
          <p14:tracePt t="195983" x="8275638" y="4929188"/>
          <p14:tracePt t="195999" x="8318500" y="4929188"/>
          <p14:tracePt t="196016" x="8351838" y="4929188"/>
          <p14:tracePt t="196034" x="8394700" y="4929188"/>
          <p14:tracePt t="196049" x="8428038" y="4929188"/>
          <p14:tracePt t="196068" x="8462963" y="4929188"/>
          <p14:tracePt t="196084" x="8496300" y="4946650"/>
          <p14:tracePt t="196099" x="8521700" y="4954588"/>
          <p14:tracePt t="196116" x="8539163" y="4954588"/>
          <p14:tracePt t="196133" x="8555038" y="4954588"/>
          <p14:tracePt t="196136" x="8572500" y="4954588"/>
          <p14:tracePt t="196149" x="8580438" y="4954588"/>
          <p14:tracePt t="196166" x="8597900" y="4954588"/>
          <p14:tracePt t="196190" x="8605838" y="4954588"/>
          <p14:tracePt t="196203" x="8615363" y="4954588"/>
          <p14:tracePt t="196219" x="8632825" y="4962525"/>
          <p14:tracePt t="196223" x="8648700" y="4962525"/>
          <p14:tracePt t="196232" x="8666163" y="4962525"/>
          <p14:tracePt t="196249" x="8683625" y="4979988"/>
          <p14:tracePt t="196266" x="8709025" y="4979988"/>
          <p14:tracePt t="196284" x="8724900" y="4979988"/>
          <p14:tracePt t="196300" x="8742363" y="4979988"/>
          <p14:tracePt t="196317" x="8759825" y="4979988"/>
          <p14:tracePt t="196321" x="8777288" y="4979988"/>
          <p14:tracePt t="196324" x="8793163" y="4979988"/>
          <p14:tracePt t="196332" x="8843963" y="4979988"/>
          <p14:tracePt t="196349" x="8963025" y="4979988"/>
          <p14:tracePt t="196352" x="8988425" y="4979988"/>
          <p14:tracePt t="196365" x="9167813" y="4979988"/>
          <p14:tracePt t="196383" x="9302750" y="4979988"/>
          <p14:tracePt t="196400" x="9405938" y="4979988"/>
          <p14:tracePt t="196403" x="9421813" y="4979988"/>
          <p14:tracePt t="196405" x="9439275" y="4979988"/>
          <p14:tracePt t="196416" x="9464675" y="4979988"/>
          <p14:tracePt t="196418" x="9482138" y="4979988"/>
          <p14:tracePt t="196433" x="9498013" y="4979988"/>
          <p14:tracePt t="196449" x="9515475" y="4979988"/>
          <p14:tracePt t="196466" x="9532938" y="4979988"/>
          <p14:tracePt t="196482" x="9550400" y="4979988"/>
          <p14:tracePt t="196566" x="9558338" y="4979988"/>
          <p14:tracePt t="196628" x="9566275" y="4979988"/>
          <p14:tracePt t="196641" x="9575800" y="4979988"/>
          <p14:tracePt t="196651" x="9591675" y="4979988"/>
          <p14:tracePt t="196655" x="9609138" y="4979988"/>
          <p14:tracePt t="196667" x="9626600" y="4979988"/>
          <p14:tracePt t="196683" x="9652000" y="4979988"/>
          <p14:tracePt t="196700" x="9667875" y="4979988"/>
          <p14:tracePt t="196717" x="9685338" y="4979988"/>
          <p14:tracePt t="196721" x="9702800" y="4979988"/>
          <p14:tracePt t="196734" x="9710738" y="4979988"/>
          <p14:tracePt t="196737" x="9720263" y="4979988"/>
          <p14:tracePt t="196750" x="9736138" y="4979988"/>
          <p14:tracePt t="196767" x="9779000" y="4979988"/>
          <p14:tracePt t="196770" x="9804400" y="4979988"/>
          <p14:tracePt t="196782" x="9839325" y="4979988"/>
          <p14:tracePt t="196799" x="9872663" y="4979988"/>
          <p14:tracePt t="196815" x="9880600" y="4979988"/>
          <p14:tracePt t="196834" x="9906000" y="4979988"/>
          <p14:tracePt t="196851" x="9931400" y="4979988"/>
          <p14:tracePt t="196866" x="9966325" y="4979988"/>
          <p14:tracePt t="196884" x="9999663" y="4979988"/>
          <p14:tracePt t="196901" x="10017125" y="4962525"/>
          <p14:tracePt t="196917" x="10042525" y="4962525"/>
          <p14:tracePt t="196921" x="10050463" y="4962525"/>
          <p14:tracePt t="196931" x="10067925" y="4962525"/>
          <p14:tracePt t="196949" x="10075863" y="4954588"/>
          <p14:tracePt t="196966" x="10093325" y="4946650"/>
          <p14:tracePt t="196982" x="10110788" y="4946650"/>
          <p14:tracePt t="196999" x="10136188" y="4946650"/>
          <p14:tracePt t="197016" x="10144125" y="4937125"/>
          <p14:tracePt t="197033" x="10161588" y="4929188"/>
          <p14:tracePt t="197051" x="10169525" y="4929188"/>
          <p14:tracePt t="197055" x="10179050" y="4929188"/>
          <p14:tracePt t="197067" x="10186988" y="4929188"/>
          <p14:tracePt t="197083" x="10204450" y="4911725"/>
          <p14:tracePt t="197100" x="10220325" y="4911725"/>
          <p14:tracePt t="197117" x="10245725" y="4911725"/>
          <p14:tracePt t="197120" x="10255250" y="4911725"/>
          <p14:tracePt t="197140" x="10263188" y="4911725"/>
          <p14:tracePt t="197169" x="10271125" y="4911725"/>
          <p14:tracePt t="197183" x="10280650" y="4911725"/>
          <p14:tracePt t="197195" x="10298113" y="4911725"/>
          <p14:tracePt t="197232" x="10313988" y="4911725"/>
          <p14:tracePt t="197243" x="10323513" y="4911725"/>
          <p14:tracePt t="197263" x="10331450" y="4911725"/>
          <p14:tracePt t="197271" x="10339388" y="4911725"/>
          <p14:tracePt t="197284" x="10348913" y="4911725"/>
          <p14:tracePt t="197302" x="10382250" y="4911725"/>
          <p14:tracePt t="197316" x="10390188" y="4911725"/>
          <p14:tracePt t="197332" x="10415588" y="4911725"/>
          <p14:tracePt t="197350" x="10433050" y="4929188"/>
          <p14:tracePt t="197366" x="10458450" y="4929188"/>
          <p14:tracePt t="197385" x="10475913" y="4929188"/>
          <p14:tracePt t="197400" x="10483850" y="4929188"/>
          <p14:tracePt t="197416" x="10493375" y="4929188"/>
          <p14:tracePt t="197433" x="10501313" y="4946650"/>
          <p14:tracePt t="197452" x="10518775" y="4946650"/>
          <p14:tracePt t="197466" x="10526713" y="4946650"/>
          <p14:tracePt t="197484" x="10544175" y="4946650"/>
          <p14:tracePt t="197500" x="10569575" y="4946650"/>
          <p14:tracePt t="197516" x="10577513" y="4946650"/>
          <p14:tracePt t="197533" x="10585450" y="4946650"/>
          <p14:tracePt t="197550" x="10602913" y="4946650"/>
          <p14:tracePt t="197571" x="10637838" y="4946650"/>
          <p14:tracePt t="197576" x="10645775" y="4946650"/>
          <p14:tracePt t="197580" x="10653713" y="4946650"/>
          <p14:tracePt t="197585" x="10663238" y="4946650"/>
          <p14:tracePt t="197598" x="10671175" y="4946650"/>
          <p14:tracePt t="197615" x="10696575" y="4946650"/>
          <p14:tracePt t="197641" x="10714038" y="4946650"/>
          <p14:tracePt t="197653" x="10721975" y="4946650"/>
          <p14:tracePt t="197665" x="10729913" y="4946650"/>
          <p14:tracePt t="197682" x="10747375" y="4946650"/>
          <p14:tracePt t="197700" x="10756900" y="4946650"/>
          <p14:tracePt t="198152" x="10747375" y="4954588"/>
          <p14:tracePt t="198161" x="10729913" y="4972050"/>
          <p14:tracePt t="198171" x="10714038" y="4972050"/>
          <p14:tracePt t="198182" x="10653713" y="4979988"/>
          <p14:tracePt t="198186" x="10628313" y="4987925"/>
          <p14:tracePt t="198198" x="10552113" y="4997450"/>
          <p14:tracePt t="198216" x="10415588" y="5022850"/>
          <p14:tracePt t="198231" x="10263188" y="5030788"/>
          <p14:tracePt t="198248" x="10144125" y="5048250"/>
          <p14:tracePt t="198265" x="10042525" y="5056188"/>
          <p14:tracePt t="198282" x="9898063" y="5081588"/>
          <p14:tracePt t="198285" x="9855200" y="5081588"/>
          <p14:tracePt t="198287" x="9821863" y="5091113"/>
          <p14:tracePt t="198297" x="9745663" y="5099050"/>
          <p14:tracePt t="198300" x="9685338" y="5106988"/>
          <p14:tracePt t="198314" x="9464675" y="5124450"/>
          <p14:tracePt t="198331" x="9132888" y="5149850"/>
          <p14:tracePt t="198335" x="9031288" y="5149850"/>
          <p14:tracePt t="198347" x="8734425" y="5175250"/>
          <p14:tracePt t="198350" x="8623300" y="5183188"/>
          <p14:tracePt t="198366" x="8139113" y="5226050"/>
          <p14:tracePt t="198381" x="7621588" y="5302250"/>
          <p14:tracePt t="198398" x="7102475" y="5337175"/>
          <p14:tracePt t="198415" x="6329363" y="5430838"/>
          <p14:tracePt t="198431" x="5735638" y="5446713"/>
          <p14:tracePt t="198448" x="5208588" y="5481638"/>
          <p14:tracePt t="198465" x="4800600" y="5497513"/>
          <p14:tracePt t="198482" x="4425950" y="5524500"/>
          <p14:tracePt t="198485" x="4341813" y="5532438"/>
          <p14:tracePt t="198498" x="4086225" y="5532438"/>
          <p14:tracePt t="198501" x="4002088" y="5549900"/>
          <p14:tracePt t="198514" x="3652838" y="5600700"/>
          <p14:tracePt t="198531" x="3305175" y="5668963"/>
          <p14:tracePt t="198547" x="2998788" y="5668963"/>
          <p14:tracePt t="198551" x="2930525" y="5668963"/>
          <p14:tracePt t="198566" x="2701925" y="5668963"/>
          <p14:tracePt t="198581" x="2497138" y="5668963"/>
          <p14:tracePt t="198598" x="2344738" y="5668963"/>
          <p14:tracePt t="198602" x="2301875" y="5668963"/>
          <p14:tracePt t="198616" x="2174875" y="5668963"/>
          <p14:tracePt t="198631" x="2065338" y="5668963"/>
          <p14:tracePt t="198648" x="1920875" y="5668963"/>
          <p14:tracePt t="198664" x="1801813" y="5668963"/>
          <p14:tracePt t="198681" x="1708150" y="5668963"/>
          <p14:tracePt t="198684" x="1673225" y="5668963"/>
          <p14:tracePt t="198697" x="1589088" y="5668963"/>
          <p14:tracePt t="198701" x="1554163" y="5668963"/>
          <p14:tracePt t="198714" x="1477963" y="5668963"/>
          <p14:tracePt t="198717" x="1444625" y="5668963"/>
          <p14:tracePt t="198718" x="1409700" y="5668963"/>
          <p14:tracePt t="198731" x="1343025" y="5668963"/>
          <p14:tracePt t="198734" x="1325563" y="5668963"/>
          <p14:tracePt t="198747" x="1265238" y="5668963"/>
          <p14:tracePt t="198750" x="1239838" y="5668963"/>
          <p14:tracePt t="198765" x="1206500" y="5668963"/>
          <p14:tracePt t="198781" x="1181100" y="5668963"/>
          <p14:tracePt t="198797" x="1163638" y="5668963"/>
          <p14:tracePt t="198814" x="1147763" y="5668963"/>
          <p14:tracePt t="198831" x="1138238" y="5659438"/>
          <p14:tracePt t="198869" x="1130300" y="5651500"/>
          <p14:tracePt t="198885" x="1120775" y="5651500"/>
          <p14:tracePt t="199115" x="1112838" y="5651500"/>
          <p14:tracePt t="199125" x="1104900" y="5651500"/>
          <p14:tracePt t="199129" x="1095375" y="5641975"/>
          <p14:tracePt t="199148" x="1087438" y="5634038"/>
          <p14:tracePt t="199160" x="1069975" y="5634038"/>
          <p14:tracePt t="199182" x="1062038" y="5626100"/>
          <p14:tracePt t="199206" x="1054100" y="5626100"/>
          <p14:tracePt t="199224" x="1044575" y="5626100"/>
          <p14:tracePt t="199241" x="1036638" y="5616575"/>
          <p14:tracePt t="199283" x="1028700" y="5616575"/>
          <p14:tracePt t="199292" x="1028700" y="5608638"/>
          <p14:tracePt t="199300" x="1019175" y="5608638"/>
          <p14:tracePt t="199324" x="1019175" y="5600700"/>
          <p14:tracePt t="199669" x="1019175" y="5591175"/>
          <p14:tracePt t="199674" x="1028700" y="5583238"/>
          <p14:tracePt t="199692" x="1036638" y="5583238"/>
          <p14:tracePt t="199702" x="1044575" y="5575300"/>
          <p14:tracePt t="199715" x="1054100" y="5565775"/>
          <p14:tracePt t="199733" x="1069975" y="5565775"/>
          <p14:tracePt t="199748" x="1095375" y="5549900"/>
          <p14:tracePt t="199752" x="1104900" y="5549900"/>
          <p14:tracePt t="199765" x="1112838" y="5549900"/>
          <p14:tracePt t="199781" x="1130300" y="5540375"/>
          <p14:tracePt t="199798" x="1155700" y="5540375"/>
          <p14:tracePt t="199814" x="1173163" y="5540375"/>
          <p14:tracePt t="199831" x="1198563" y="5540375"/>
          <p14:tracePt t="199835" x="1214438" y="5540375"/>
          <p14:tracePt t="199851" x="1231900" y="5540375"/>
          <p14:tracePt t="199865" x="1249363" y="5540375"/>
          <p14:tracePt t="199883" x="1274763" y="5540375"/>
          <p14:tracePt t="199903" x="1317625" y="5540375"/>
          <p14:tracePt t="199907" x="1343025" y="5540375"/>
          <p14:tracePt t="199914" x="1358900" y="5540375"/>
          <p14:tracePt t="199931" x="1393825" y="5540375"/>
          <p14:tracePt t="199948" x="1419225" y="5540375"/>
          <p14:tracePt t="199963" x="1435100" y="5540375"/>
          <p14:tracePt t="199965" x="1452563" y="5540375"/>
          <p14:tracePt t="199981" x="1503363" y="5540375"/>
          <p14:tracePt t="199984" x="1528763" y="5540375"/>
          <p14:tracePt t="199997" x="1579563" y="5540375"/>
          <p14:tracePt t="200014" x="1657350" y="5540375"/>
          <p14:tracePt t="200017" x="1673225" y="5540375"/>
          <p14:tracePt t="200030" x="1724025" y="5540375"/>
          <p14:tracePt t="200047" x="1766888" y="5540375"/>
          <p14:tracePt t="200064" x="1784350" y="5540375"/>
          <p14:tracePt t="200067" x="1792288" y="5540375"/>
          <p14:tracePt t="200081" x="1801813" y="5540375"/>
          <p14:tracePt t="200098" x="1827213" y="5540375"/>
          <p14:tracePt t="200115" x="1860550" y="5540375"/>
          <p14:tracePt t="200131" x="1878013" y="5540375"/>
          <p14:tracePt t="200148" x="1893888" y="5540375"/>
          <p14:tracePt t="200165" x="1903413" y="5540375"/>
          <p14:tracePt t="200169" x="1911350" y="5540375"/>
          <p14:tracePt t="200173" x="1920875" y="5540375"/>
          <p14:tracePt t="200182" x="1928813" y="5540375"/>
          <p14:tracePt t="200197" x="1946275" y="5540375"/>
          <p14:tracePt t="200201" x="1954213" y="5540375"/>
          <p14:tracePt t="200214" x="1971675" y="5540375"/>
          <p14:tracePt t="200232" x="2005013" y="5540375"/>
          <p14:tracePt t="200235" x="2012950" y="5540375"/>
          <p14:tracePt t="200238" x="2022475" y="5540375"/>
          <p14:tracePt t="200246" x="2030413" y="5540375"/>
          <p14:tracePt t="200263" x="2065338" y="5540375"/>
          <p14:tracePt t="200266" x="2073275" y="5540375"/>
          <p14:tracePt t="200280" x="2098675" y="5540375"/>
          <p14:tracePt t="200298" x="2124075" y="5540375"/>
          <p14:tracePt t="200314" x="2132013" y="5540375"/>
          <p14:tracePt t="200331" x="2149475" y="5540375"/>
          <p14:tracePt t="200347" x="2174875" y="5540375"/>
          <p14:tracePt t="200363" x="2235200" y="5540375"/>
          <p14:tracePt t="200380" x="2268538" y="5540375"/>
          <p14:tracePt t="200397" x="2301875" y="5540375"/>
          <p14:tracePt t="200400" x="2311400" y="5540375"/>
          <p14:tracePt t="200413" x="2327275" y="5540375"/>
          <p14:tracePt t="200416" x="2336800" y="5540375"/>
          <p14:tracePt t="200430" x="2352675" y="5540375"/>
          <p14:tracePt t="200433" x="2362200" y="5540375"/>
          <p14:tracePt t="200446" x="2395538" y="5540375"/>
          <p14:tracePt t="200463" x="2413000" y="5540375"/>
          <p14:tracePt t="200466" x="2430463" y="5540375"/>
          <p14:tracePt t="200479" x="2455863" y="5540375"/>
          <p14:tracePt t="200482" x="2463800" y="5540375"/>
          <p14:tracePt t="200498" x="2489200" y="5540375"/>
          <p14:tracePt t="200513" x="2514600" y="5540375"/>
          <p14:tracePt t="200530" x="2549525" y="5540375"/>
          <p14:tracePt t="200548" x="2608263" y="5540375"/>
          <p14:tracePt t="200551" x="2616200" y="5540375"/>
          <p14:tracePt t="200563" x="2659063" y="5540375"/>
          <p14:tracePt t="200580" x="2719388" y="5540375"/>
          <p14:tracePt t="200597" x="2752725" y="5532438"/>
          <p14:tracePt t="200600" x="2760663" y="5524500"/>
          <p14:tracePt t="200613" x="2770188" y="5524500"/>
          <p14:tracePt t="200616" x="2786063" y="5524500"/>
          <p14:tracePt t="200657" x="2803525" y="5524500"/>
          <p14:tracePt t="200692" x="2820988" y="5514975"/>
          <p14:tracePt t="200701" x="2828925" y="5514975"/>
          <p14:tracePt t="200731" x="2838450" y="5514975"/>
          <p14:tracePt t="200754" x="2846388" y="5514975"/>
          <p14:tracePt t="200765" x="2854325" y="5514975"/>
          <p14:tracePt t="200772" x="2863850" y="5514975"/>
          <p14:tracePt t="200782" x="2879725" y="5514975"/>
          <p14:tracePt t="200798" x="2905125" y="5514975"/>
          <p14:tracePt t="200814" x="2930525" y="5514975"/>
          <p14:tracePt t="200830" x="2955925" y="5507038"/>
          <p14:tracePt t="200847" x="2982913" y="5489575"/>
          <p14:tracePt t="200867" x="3016250" y="5481638"/>
          <p14:tracePt t="200870" x="3024188" y="5481638"/>
          <p14:tracePt t="200880" x="3033713" y="5472113"/>
          <p14:tracePt t="200898" x="3049588" y="5472113"/>
          <p14:tracePt t="200914" x="3067050" y="5472113"/>
          <p14:tracePt t="201179" x="3084513" y="5472113"/>
          <p14:tracePt t="201191" x="3092450" y="5472113"/>
          <p14:tracePt t="201206" x="3100388" y="5472113"/>
          <p14:tracePt t="201213" x="3117850" y="5472113"/>
          <p14:tracePt t="201231" x="3135313" y="5472113"/>
          <p14:tracePt t="201247" x="3152775" y="5472113"/>
          <p14:tracePt t="201251" x="3160713" y="5472113"/>
          <p14:tracePt t="201266" x="3168650" y="5472113"/>
          <p14:tracePt t="201280" x="3178175" y="5472113"/>
          <p14:tracePt t="201297" x="3211513" y="5472113"/>
          <p14:tracePt t="201316" x="3244850" y="5472113"/>
          <p14:tracePt t="201331" x="3287713" y="5472113"/>
          <p14:tracePt t="201348" x="3305175" y="5472113"/>
          <p14:tracePt t="201354" x="3313113" y="5472113"/>
          <p14:tracePt t="201363" x="3322638" y="5472113"/>
          <p14:tracePt t="201380" x="3338513" y="5472113"/>
          <p14:tracePt t="201397" x="3363913" y="5472113"/>
          <p14:tracePt t="201413" x="3389313" y="5472113"/>
          <p14:tracePt t="201417" x="3398838" y="5472113"/>
          <p14:tracePt t="201429" x="3414713" y="5472113"/>
          <p14:tracePt t="201432" x="3432175" y="5464175"/>
          <p14:tracePt t="201446" x="3441700" y="5464175"/>
          <p14:tracePt t="201449" x="3449638" y="5464175"/>
          <p14:tracePt t="201462" x="3467100" y="5464175"/>
          <p14:tracePt t="201479" x="3475038" y="5464175"/>
          <p14:tracePt t="201496" x="3492500" y="5456238"/>
          <p14:tracePt t="201513" x="3508375" y="5456238"/>
          <p14:tracePt t="201530" x="3533775" y="5456238"/>
          <p14:tracePt t="201547" x="3559175" y="5456238"/>
          <p14:tracePt t="201566" x="3586163" y="5456238"/>
          <p14:tracePt t="201581" x="3611563" y="5456238"/>
          <p14:tracePt t="201586" x="3619500" y="5456238"/>
          <p14:tracePt t="201589" x="3636963" y="5456238"/>
          <p14:tracePt t="201596" x="3652838" y="5456238"/>
          <p14:tracePt t="201618" x="3746500" y="5456238"/>
          <p14:tracePt t="201625" x="3771900" y="5456238"/>
          <p14:tracePt t="201629" x="3797300" y="5456238"/>
          <p14:tracePt t="201646" x="3865563" y="5456238"/>
          <p14:tracePt t="201649" x="3883025" y="5456238"/>
          <p14:tracePt t="201662" x="3925888" y="5456238"/>
          <p14:tracePt t="201679" x="3941763" y="5456238"/>
          <p14:tracePt t="201683" x="3959225" y="5456238"/>
          <p14:tracePt t="201722" x="3976688" y="5456238"/>
          <p14:tracePt t="201726" x="3984625" y="5456238"/>
          <p14:tracePt t="201779" x="3992563" y="5456238"/>
          <p14:tracePt t="201791" x="4002088" y="5456238"/>
          <p14:tracePt t="201804" x="4010025" y="5456238"/>
          <p14:tracePt t="201816" x="4017963" y="5456238"/>
          <p14:tracePt t="201829" x="4027488" y="5456238"/>
          <p14:tracePt t="201848" x="4052888" y="5456238"/>
          <p14:tracePt t="201863" x="4060825" y="5464175"/>
          <p14:tracePt t="201880" x="4078288" y="5464175"/>
          <p14:tracePt t="201883" x="4086225" y="5464175"/>
          <p14:tracePt t="201899" x="4121150" y="5464175"/>
          <p14:tracePt t="201902" x="4129088" y="5472113"/>
          <p14:tracePt t="201913" x="4171950" y="5489575"/>
          <p14:tracePt t="201929" x="4256088" y="5514975"/>
          <p14:tracePt t="201946" x="4332288" y="5524500"/>
          <p14:tracePt t="201962" x="4375150" y="5524500"/>
          <p14:tracePt t="201963" x="4384675" y="5524500"/>
          <p14:tracePt t="201983" x="4400550" y="5524500"/>
          <p14:tracePt t="201987" x="4410075" y="5524500"/>
          <p14:tracePt t="201997" x="4425950" y="5524500"/>
          <p14:tracePt t="202001" x="4435475" y="5524500"/>
          <p14:tracePt t="202003" x="4451350" y="5524500"/>
          <p14:tracePt t="202012" x="4468813" y="5524500"/>
          <p14:tracePt t="202029" x="4511675" y="5524500"/>
          <p14:tracePt t="202045" x="4554538" y="5524500"/>
          <p14:tracePt t="202048" x="4562475" y="5524500"/>
          <p14:tracePt t="202064" x="4587875" y="5524500"/>
          <p14:tracePt t="202079" x="4605338" y="5524500"/>
          <p14:tracePt t="202114" x="4621213" y="5524500"/>
          <p14:tracePt t="202126" x="4630738" y="5524500"/>
          <p14:tracePt t="202134" x="4638675" y="5524500"/>
          <p14:tracePt t="202146" x="4673600" y="5524500"/>
          <p14:tracePt t="202151" x="4681538" y="5524500"/>
          <p14:tracePt t="202153" x="4689475" y="5524500"/>
          <p14:tracePt t="202162" x="4706938" y="5524500"/>
          <p14:tracePt t="202179" x="4749800" y="5524500"/>
          <p14:tracePt t="202196" x="4775200" y="5524500"/>
          <p14:tracePt t="202212" x="4783138" y="5524500"/>
          <p14:tracePt t="203609" x="4800600" y="5524500"/>
          <p14:tracePt t="203620" x="4818063" y="5524500"/>
          <p14:tracePt t="203634" x="4843463" y="5524500"/>
          <p14:tracePt t="203646" x="4859338" y="5524500"/>
          <p14:tracePt t="203662" x="4876800" y="5524500"/>
          <p14:tracePt t="203678" x="4902200" y="5524500"/>
          <p14:tracePt t="203695" x="4910138" y="5524500"/>
          <p14:tracePt t="203712" x="4927600" y="5524500"/>
          <p14:tracePt t="203729" x="4935538" y="5524500"/>
          <p14:tracePt t="203747" x="4945063" y="5524500"/>
          <p14:tracePt t="203763" x="4953000" y="5524500"/>
          <p14:tracePt t="203785" x="4962525" y="5524500"/>
          <p14:tracePt t="203798" x="4970463" y="5524500"/>
          <p14:tracePt t="203813" x="4978400" y="5524500"/>
          <p14:tracePt t="203833" x="4987925" y="5524500"/>
          <p14:tracePt t="203849" x="5003800" y="5524500"/>
          <p14:tracePt t="203862" x="5021263" y="5524500"/>
          <p14:tracePt t="203865" x="5029200" y="5524500"/>
          <p14:tracePt t="203868" x="5038725" y="5524500"/>
          <p14:tracePt t="203877" x="5046663" y="5524500"/>
          <p14:tracePt t="203897" x="5080000" y="5524500"/>
          <p14:tracePt t="203912" x="5097463" y="5524500"/>
          <p14:tracePt t="203915" x="5106988" y="5524500"/>
          <p14:tracePt t="203917" x="5114925" y="5524500"/>
          <p14:tracePt t="203930" x="5122863" y="5524500"/>
          <p14:tracePt t="203944" x="5132388" y="5524500"/>
          <p14:tracePt t="203961" x="5140325" y="5524500"/>
          <p14:tracePt t="203978" x="5165725" y="5524500"/>
          <p14:tracePt t="203981" x="5173663" y="5524500"/>
          <p14:tracePt t="203984" x="5183188" y="5524500"/>
          <p14:tracePt t="203996" x="5208588" y="5524500"/>
          <p14:tracePt t="204011" x="5241925" y="5524500"/>
          <p14:tracePt t="204013" x="5249863" y="5524500"/>
          <p14:tracePt t="204028" x="5276850" y="5524500"/>
          <p14:tracePt t="204044" x="5302250" y="5524500"/>
          <p14:tracePt t="204061" x="5327650" y="5524500"/>
          <p14:tracePt t="204064" x="5335588" y="5524500"/>
          <p14:tracePt t="204078" x="5353050" y="5524500"/>
          <p14:tracePt t="204095" x="5386388" y="5524500"/>
          <p14:tracePt t="204112" x="5403850" y="5524500"/>
          <p14:tracePt t="204131" x="5421313" y="5524500"/>
          <p14:tracePt t="204146" x="5429250" y="5524500"/>
          <p14:tracePt t="204178" x="5437188" y="5524500"/>
          <p14:tracePt t="204210" x="5446713" y="5524500"/>
          <p14:tracePt t="204217" x="5462588" y="5524500"/>
          <p14:tracePt t="204233" x="5480050" y="5524500"/>
          <p14:tracePt t="204245" x="5487988" y="5524500"/>
          <p14:tracePt t="204248" x="5497513" y="5524500"/>
          <p14:tracePt t="204260" x="5505450" y="5524500"/>
          <p14:tracePt t="204278" x="5538788" y="5524500"/>
          <p14:tracePt t="204294" x="5565775" y="5524500"/>
          <p14:tracePt t="204311" x="5616575" y="5524500"/>
          <p14:tracePt t="204328" x="5649913" y="5524500"/>
          <p14:tracePt t="204331" x="5667375" y="5524500"/>
          <p14:tracePt t="204346" x="5692775" y="5524500"/>
          <p14:tracePt t="204347" x="5700713" y="5524500"/>
          <p14:tracePt t="204364" x="5726113" y="5524500"/>
          <p14:tracePt t="204370" x="5743575" y="5524500"/>
          <p14:tracePt t="204375" x="5751513" y="5524500"/>
          <p14:tracePt t="204383" x="5776913" y="5524500"/>
          <p14:tracePt t="204388" x="5802313" y="5524500"/>
          <p14:tracePt t="204391" x="5811838" y="5524500"/>
          <p14:tracePt t="204396" x="5811838" y="5540375"/>
          <p14:tracePt t="204414" x="5827713" y="5565775"/>
          <p14:tracePt t="204418" x="5837238" y="5565775"/>
          <p14:tracePt t="204428" x="5853113" y="5565775"/>
          <p14:tracePt t="204432" x="5862638" y="5575300"/>
          <p14:tracePt t="204448" x="5870575" y="5575300"/>
          <p14:tracePt t="204472" x="5880100" y="5575300"/>
          <p14:tracePt t="204481" x="5888038" y="5575300"/>
          <p14:tracePt t="204495" x="5913438" y="5575300"/>
          <p14:tracePt t="204512" x="5956300" y="5575300"/>
          <p14:tracePt t="204531" x="5989638" y="5575300"/>
          <p14:tracePt t="204548" x="6007100" y="5575300"/>
          <p14:tracePt t="204565" x="6032500" y="5583238"/>
          <p14:tracePt t="204568" x="6040438" y="5583238"/>
          <p14:tracePt t="204583" x="6057900" y="5583238"/>
          <p14:tracePt t="204596" x="6065838" y="5583238"/>
          <p14:tracePt t="204612" x="6083300" y="5583238"/>
          <p14:tracePt t="204630" x="6091238" y="5583238"/>
          <p14:tracePt t="204635" x="6100763" y="5583238"/>
          <p14:tracePt t="204696" x="6108700" y="5583238"/>
          <p14:tracePt t="204781" x="6116638" y="5583238"/>
          <p14:tracePt t="204791" x="6134100" y="5583238"/>
          <p14:tracePt t="204805" x="6151563" y="5583238"/>
          <p14:tracePt t="204816" x="6159500" y="5583238"/>
          <p14:tracePt t="204828" x="6167438" y="5583238"/>
          <p14:tracePt t="204845" x="6176963" y="5575300"/>
          <p14:tracePt t="204862" x="6202363" y="5575300"/>
          <p14:tracePt t="204880" x="6227763" y="5575300"/>
          <p14:tracePt t="204895" x="6278563" y="5575300"/>
          <p14:tracePt t="204899" x="6296025" y="5565775"/>
          <p14:tracePt t="204901" x="6303963" y="5565775"/>
          <p14:tracePt t="204910" x="6329363" y="5565775"/>
          <p14:tracePt t="204927" x="6354763" y="5557838"/>
          <p14:tracePt t="204930" x="6364288" y="5557838"/>
          <p14:tracePt t="204944" x="6372225" y="5549900"/>
          <p14:tracePt t="204946" x="6389688" y="5549900"/>
          <p14:tracePt t="204962" x="6405563" y="5549900"/>
          <p14:tracePt t="204977" x="6423025" y="5540375"/>
          <p14:tracePt t="204994" x="6430963" y="5540375"/>
          <p14:tracePt t="205011" x="6456363" y="5532438"/>
          <p14:tracePt t="205058" x="6465888" y="5532438"/>
          <p14:tracePt t="205093" x="6473825" y="5524500"/>
          <p14:tracePt t="205096" x="6483350" y="5524500"/>
          <p14:tracePt t="205102" x="6499225" y="5524500"/>
          <p14:tracePt t="205106" x="6508750" y="5524500"/>
          <p14:tracePt t="205110" x="6516688" y="5524500"/>
          <p14:tracePt t="205127" x="6567488" y="5524500"/>
          <p14:tracePt t="205130" x="6584950" y="5524500"/>
          <p14:tracePt t="205144" x="6610350" y="5524500"/>
          <p14:tracePt t="205162" x="6653213" y="5524500"/>
          <p14:tracePt t="205178" x="6669088" y="5524500"/>
          <p14:tracePt t="205194" x="6686550" y="5524500"/>
          <p14:tracePt t="205212" x="6694488" y="5524500"/>
          <p14:tracePt t="205229" x="6711950" y="5524500"/>
          <p14:tracePt t="205244" x="6745288" y="5524500"/>
          <p14:tracePt t="205261" x="6780213" y="5524500"/>
          <p14:tracePt t="205265" x="6788150" y="5524500"/>
          <p14:tracePt t="205268" x="6805613" y="5524500"/>
          <p14:tracePt t="205283" x="6823075" y="5524500"/>
          <p14:tracePt t="205294" x="6831013" y="5524500"/>
          <p14:tracePt t="205310" x="6838950" y="5524500"/>
          <p14:tracePt t="205327" x="6856413" y="5524500"/>
          <p14:tracePt t="205344" x="6881813" y="5524500"/>
          <p14:tracePt t="205347" x="6899275" y="5524500"/>
          <p14:tracePt t="205363" x="6932613" y="5524500"/>
          <p14:tracePt t="205380" x="6992938" y="5524500"/>
          <p14:tracePt t="205385" x="7008813" y="5524500"/>
          <p14:tracePt t="205388" x="7026275" y="5524500"/>
          <p14:tracePt t="205397" x="7059613" y="5524500"/>
          <p14:tracePt t="205400" x="7069138" y="5524500"/>
          <p14:tracePt t="205411" x="7094538" y="5524500"/>
          <p14:tracePt t="205427" x="7112000" y="5524500"/>
          <p14:tracePt t="205444" x="7170738" y="5524500"/>
          <p14:tracePt t="205460" x="7246938" y="5524500"/>
          <p14:tracePt t="205477" x="7289800" y="5524500"/>
          <p14:tracePt t="205481" x="7307263" y="5524500"/>
          <p14:tracePt t="205483" x="7323138" y="5524500"/>
          <p14:tracePt t="205493" x="7348538" y="5524500"/>
          <p14:tracePt t="205510" x="7358063" y="5524500"/>
          <p14:tracePt t="205561" x="7366000" y="5524500"/>
          <p14:tracePt t="205570" x="7373938" y="5524500"/>
          <p14:tracePt t="205591" x="7383463" y="5524500"/>
          <p14:tracePt t="205639" x="7391400" y="5524500"/>
          <p14:tracePt t="205649" x="7408863" y="5524500"/>
          <p14:tracePt t="205665" x="7426325" y="5524500"/>
          <p14:tracePt t="205736" x="7442200" y="5524500"/>
          <p14:tracePt t="205748" x="7459663" y="5524500"/>
          <p14:tracePt t="205762" x="7477125" y="5524500"/>
          <p14:tracePt t="205779" x="7518400" y="5532438"/>
          <p14:tracePt t="205783" x="7527925" y="5532438"/>
          <p14:tracePt t="205786" x="7535863" y="5532438"/>
          <p14:tracePt t="205793" x="7553325" y="5549900"/>
          <p14:tracePt t="205810" x="7586663" y="5549900"/>
          <p14:tracePt t="205813" x="7596188" y="5549900"/>
          <p14:tracePt t="205828" x="7637463" y="5549900"/>
          <p14:tracePt t="205844" x="7680325" y="5549900"/>
          <p14:tracePt t="205860" x="7748588" y="5549900"/>
          <p14:tracePt t="205877" x="7773988" y="5549900"/>
          <p14:tracePt t="205880" x="7781925" y="5557838"/>
          <p14:tracePt t="205892" x="7791450" y="5565775"/>
          <p14:tracePt t="205912" x="7807325" y="5565775"/>
          <p14:tracePt t="205926" x="7824788" y="5565775"/>
          <p14:tracePt t="205957" x="7842250" y="5565775"/>
          <p14:tracePt t="205974" x="7842250" y="5575300"/>
          <p14:tracePt t="205982" x="7850188" y="5575300"/>
          <p14:tracePt t="206014" x="7859713" y="5575300"/>
          <p14:tracePt t="206025" x="7867650" y="5575300"/>
          <p14:tracePt t="206037" x="7875588" y="5575300"/>
          <p14:tracePt t="206045" x="7893050" y="5575300"/>
          <p14:tracePt t="206048" x="7910513" y="5575300"/>
          <p14:tracePt t="206060" x="7926388" y="5575300"/>
          <p14:tracePt t="206076" x="7969250" y="5575300"/>
          <p14:tracePt t="206093" x="7994650" y="5575300"/>
          <p14:tracePt t="206110" x="8004175" y="5575300"/>
          <p14:tracePt t="206126" x="8020050" y="5575300"/>
          <p14:tracePt t="206174" x="8029575" y="5575300"/>
          <p14:tracePt t="206605" x="8037513" y="5575300"/>
          <p14:tracePt t="206629" x="8045450" y="5575300"/>
          <p14:tracePt t="206643" x="8054975" y="5575300"/>
          <p14:tracePt t="206652" x="8062913" y="5575300"/>
          <p14:tracePt t="206661" x="8070850" y="5575300"/>
          <p14:tracePt t="206665" x="8080375" y="5575300"/>
          <p14:tracePt t="206677" x="8096250" y="5575300"/>
          <p14:tracePt t="206693" x="8113713" y="5575300"/>
          <p14:tracePt t="206712" x="8131175" y="5575300"/>
          <p14:tracePt t="206728" x="8164513" y="5557838"/>
          <p14:tracePt t="206743" x="8215313" y="5557838"/>
          <p14:tracePt t="206747" x="8224838" y="5557838"/>
          <p14:tracePt t="206749" x="8240713" y="5557838"/>
          <p14:tracePt t="206759" x="8266113" y="5557838"/>
          <p14:tracePt t="206762" x="8275638" y="5557838"/>
          <p14:tracePt t="206776" x="8308975" y="5557838"/>
          <p14:tracePt t="206794" x="8343900" y="5557838"/>
          <p14:tracePt t="206809" x="8369300" y="5557838"/>
          <p14:tracePt t="206827" x="8402638" y="5557838"/>
          <p14:tracePt t="206992" x="8420100" y="5557838"/>
          <p14:tracePt t="207024" x="8428038" y="5557838"/>
          <p14:tracePt t="207038" x="8435975" y="5557838"/>
          <p14:tracePt t="207050" x="8445500" y="5557838"/>
          <p14:tracePt t="207060" x="8470900" y="5549900"/>
          <p14:tracePt t="207076" x="8478838" y="5549900"/>
          <p14:tracePt t="207092" x="8504238" y="5549900"/>
          <p14:tracePt t="207109" x="8529638" y="5540375"/>
          <p14:tracePt t="207112" x="8547100" y="5540375"/>
          <p14:tracePt t="207126" x="8572500" y="5540375"/>
          <p14:tracePt t="207143" x="8605838" y="5540375"/>
          <p14:tracePt t="207160" x="8623300" y="5540375"/>
          <p14:tracePt t="207163" x="8640763" y="5540375"/>
          <p14:tracePt t="207176" x="8658225" y="5540375"/>
          <p14:tracePt t="207195" x="8683625" y="5540375"/>
          <p14:tracePt t="207199" x="8699500" y="5540375"/>
          <p14:tracePt t="207213" x="8716963" y="5540375"/>
          <p14:tracePt t="207226" x="8724900" y="5540375"/>
          <p14:tracePt t="207242" x="8750300" y="5540375"/>
          <p14:tracePt t="207259" x="8802688" y="5540375"/>
          <p14:tracePt t="207276" x="8869363" y="5540375"/>
          <p14:tracePt t="207293" x="8929688" y="5540375"/>
          <p14:tracePt t="207312" x="8955088" y="5540375"/>
          <p14:tracePt t="207329" x="8972550" y="5540375"/>
          <p14:tracePt t="207344" x="8988425" y="5540375"/>
          <p14:tracePt t="207393" x="9005888" y="5540375"/>
          <p14:tracePt t="207398" x="9013825" y="5540375"/>
          <p14:tracePt t="207405" x="9031288" y="5540375"/>
          <p14:tracePt t="207412" x="9039225" y="5540375"/>
          <p14:tracePt t="207418" x="9048750" y="5540375"/>
          <p14:tracePt t="207426" x="9064625" y="5540375"/>
          <p14:tracePt t="207447" x="9082088" y="5540375"/>
          <p14:tracePt t="207471" x="9099550" y="5540375"/>
          <p14:tracePt t="207480" x="9107488" y="5540375"/>
          <p14:tracePt t="207492" x="9132888" y="5540375"/>
          <p14:tracePt t="207510" x="9183688" y="5540375"/>
          <p14:tracePt t="207513" x="9193213" y="5540375"/>
          <p14:tracePt t="207515" x="9201150" y="5540375"/>
          <p14:tracePt t="207525" x="9226550" y="5540375"/>
          <p14:tracePt t="207542" x="9251950" y="5540375"/>
          <p14:tracePt t="207559" x="9269413" y="5540375"/>
          <p14:tracePt t="207576" x="9277350" y="5540375"/>
          <p14:tracePt t="207579" x="9286875" y="5540375"/>
          <p14:tracePt t="207594" x="9294813" y="5540375"/>
          <p14:tracePt t="207609" x="9312275" y="5540375"/>
          <p14:tracePt t="207626" x="9328150" y="5532438"/>
          <p14:tracePt t="207643" x="9353550" y="5532438"/>
          <p14:tracePt t="207677" x="9363075" y="5532438"/>
          <p14:tracePt t="207699" x="9371013" y="5532438"/>
          <p14:tracePt t="207714" x="9380538" y="5532438"/>
          <p14:tracePt t="207728" x="9388475" y="5532438"/>
          <p14:tracePt t="207736" x="9405938" y="5532438"/>
          <p14:tracePt t="207774" x="9421813" y="5532438"/>
          <p14:tracePt t="207791" x="9431338" y="5532438"/>
          <p14:tracePt t="207802" x="9439275" y="5524500"/>
          <p14:tracePt t="207822" x="9447213" y="5514975"/>
          <p14:tracePt t="207842" x="9456738" y="5514975"/>
          <p14:tracePt t="207869" x="9464675" y="5514975"/>
          <p14:tracePt t="207882" x="9482138" y="5514975"/>
          <p14:tracePt t="207901" x="9498013" y="5514975"/>
          <p14:tracePt t="207936" x="9507538" y="5514975"/>
          <p14:tracePt t="207981" x="9515475" y="5514975"/>
          <p14:tracePt t="208411" x="9532938" y="5514975"/>
          <p14:tracePt t="208422" x="9558338" y="5507038"/>
          <p14:tracePt t="208427" x="9575800" y="5507038"/>
          <p14:tracePt t="208439" x="9591675" y="5507038"/>
          <p14:tracePt t="208446" x="9601200" y="5507038"/>
          <p14:tracePt t="208460" x="9634538" y="5507038"/>
          <p14:tracePt t="208464" x="9652000" y="5507038"/>
          <p14:tracePt t="208466" x="9659938" y="5507038"/>
          <p14:tracePt t="208475" x="9702800" y="5507038"/>
          <p14:tracePt t="208492" x="9745663" y="5507038"/>
          <p14:tracePt t="208508" x="9761538" y="5507038"/>
          <p14:tracePt t="208525" x="9804400" y="5507038"/>
          <p14:tracePt t="208542" x="9864725" y="5507038"/>
          <p14:tracePt t="208545" x="9890125" y="5507038"/>
          <p14:tracePt t="208561" x="9999663" y="5507038"/>
          <p14:tracePt t="208564" x="10017125" y="5507038"/>
          <p14:tracePt t="208575" x="10085388" y="5507038"/>
          <p14:tracePt t="208591" x="10136188" y="5507038"/>
          <p14:tracePt t="208594" x="10153650" y="5507038"/>
          <p14:tracePt t="208613" x="10169525" y="5507038"/>
          <p14:tracePt t="208666" x="10186988" y="5507038"/>
          <p14:tracePt t="208674" x="10194925" y="5507038"/>
          <p14:tracePt t="208693" x="10204450" y="5507038"/>
          <p14:tracePt t="208714" x="10212388" y="5507038"/>
          <p14:tracePt t="208763" x="10220325" y="5507038"/>
          <p14:tracePt t="208771" x="10229850" y="5507038"/>
          <p14:tracePt t="208780" x="10245725" y="5507038"/>
          <p14:tracePt t="209129" x="10237788" y="5507038"/>
          <p14:tracePt t="209134" x="10229850" y="5507038"/>
          <p14:tracePt t="209138" x="10204450" y="5507038"/>
          <p14:tracePt t="209145" x="10186988" y="5507038"/>
          <p14:tracePt t="209158" x="10118725" y="5507038"/>
          <p14:tracePt t="209176" x="9906000" y="5524500"/>
          <p14:tracePt t="209180" x="9847263" y="5524500"/>
          <p14:tracePt t="209192" x="9659938" y="5524500"/>
          <p14:tracePt t="209196" x="9591675" y="5524500"/>
          <p14:tracePt t="209199" x="9515475" y="5524500"/>
          <p14:tracePt t="209207" x="9447213" y="5524500"/>
          <p14:tracePt t="209210" x="9363075" y="5524500"/>
          <p14:tracePt t="209224" x="9023350" y="5524500"/>
          <p14:tracePt t="209241" x="8683625" y="5524500"/>
          <p14:tracePt t="209244" x="8580438" y="5524500"/>
          <p14:tracePt t="209258" x="8326438" y="5524500"/>
          <p14:tracePt t="209260" x="8240713" y="5507038"/>
          <p14:tracePt t="209276" x="7867650" y="5507038"/>
          <p14:tracePt t="209278" x="7781925" y="5507038"/>
          <p14:tracePt t="209292" x="7485063" y="5507038"/>
          <p14:tracePt t="209294" x="7358063" y="5507038"/>
          <p14:tracePt t="209308" x="6983413" y="5507038"/>
          <p14:tracePt t="209311" x="6856413" y="5507038"/>
          <p14:tracePt t="209313" x="6711950" y="5507038"/>
          <p14:tracePt t="209324" x="6423025" y="5507038"/>
          <p14:tracePt t="209325" x="6261100" y="5507038"/>
          <p14:tracePt t="209345" x="5632450" y="5507038"/>
          <p14:tracePt t="209352" x="5335588" y="5507038"/>
          <p14:tracePt t="209359" x="5029200" y="5507038"/>
          <p14:tracePt t="209364" x="4884738" y="5507038"/>
          <p14:tracePt t="209365" x="4757738" y="5507038"/>
          <p14:tracePt t="209369" x="4630738" y="5514975"/>
          <p14:tracePt t="209374" x="4494213" y="5514975"/>
          <p14:tracePt t="209391" x="3925888" y="5514975"/>
          <p14:tracePt t="209408" x="3533775" y="5514975"/>
          <p14:tracePt t="209424" x="3178175" y="5514975"/>
          <p14:tracePt t="209441" x="2811463" y="5514975"/>
          <p14:tracePt t="209444" x="2709863" y="5532438"/>
          <p14:tracePt t="209457" x="2446338" y="5557838"/>
          <p14:tracePt t="209461" x="2379663" y="5557838"/>
          <p14:tracePt t="209476" x="2098675" y="5575300"/>
          <p14:tracePt t="209491" x="1885950" y="5575300"/>
          <p14:tracePt t="209508" x="1741488" y="5591175"/>
          <p14:tracePt t="209511" x="1708150" y="5600700"/>
          <p14:tracePt t="209525" x="1622425" y="5608638"/>
          <p14:tracePt t="209541" x="1554163" y="5608638"/>
          <p14:tracePt t="209558" x="1503363" y="5634038"/>
          <p14:tracePt t="209574" x="1419225" y="5651500"/>
          <p14:tracePt t="209593" x="1274763" y="5694363"/>
          <p14:tracePt t="209608" x="1069975" y="5745163"/>
          <p14:tracePt t="209612" x="1028700" y="5753100"/>
          <p14:tracePt t="209615" x="976313" y="5770563"/>
          <p14:tracePt t="209624" x="892175" y="5788025"/>
          <p14:tracePt t="209641" x="688975" y="5846763"/>
          <p14:tracePt t="209657" x="544513" y="5880100"/>
          <p14:tracePt t="209660" x="509588" y="5889625"/>
          <p14:tracePt t="209674" x="450850" y="5905500"/>
          <p14:tracePt t="209677" x="425450" y="5915025"/>
          <p14:tracePt t="209691" x="382588" y="5922963"/>
          <p14:tracePt t="209707" x="365125" y="5932488"/>
          <p14:tracePt t="209757" x="357188" y="5940425"/>
          <p14:tracePt t="209782" x="347663" y="5948363"/>
          <p14:tracePt t="209854" x="347663" y="5957888"/>
          <p14:tracePt t="209921" x="347663" y="5965825"/>
          <p14:tracePt t="209926" x="347663" y="5973763"/>
          <p14:tracePt t="209976" x="347663" y="5983288"/>
          <p14:tracePt t="209983" x="347663" y="5999163"/>
          <p14:tracePt t="209992" x="382588" y="6016625"/>
          <p14:tracePt t="210008" x="458788" y="6049963"/>
          <p14:tracePt t="210012" x="484188" y="6059488"/>
          <p14:tracePt t="210031" x="595313" y="6092825"/>
          <p14:tracePt t="210037" x="636588" y="6110288"/>
          <p14:tracePt t="210044" x="679450" y="6118225"/>
          <p14:tracePt t="210057" x="704850" y="6127750"/>
          <p14:tracePt t="210074" x="765175" y="6135688"/>
          <p14:tracePt t="210077" x="773113" y="6135688"/>
          <p14:tracePt t="210090" x="806450" y="6135688"/>
          <p14:tracePt t="210107" x="831850" y="6135688"/>
          <p14:tracePt t="210110" x="849313" y="6135688"/>
          <p14:tracePt t="210124" x="858838" y="6135688"/>
          <p14:tracePt t="210127" x="866775" y="6135688"/>
          <p14:tracePt t="210141" x="884238" y="6135688"/>
          <p14:tracePt t="210157" x="900113" y="6135688"/>
          <p14:tracePt t="210174" x="925513" y="6135688"/>
          <p14:tracePt t="210191" x="968375" y="6127750"/>
          <p14:tracePt t="210195" x="1003300" y="6118225"/>
          <p14:tracePt t="210207" x="1054100" y="6118225"/>
          <p14:tracePt t="210224" x="1120775" y="6110288"/>
          <p14:tracePt t="210240" x="1214438" y="6110288"/>
          <p14:tracePt t="210257" x="1290638" y="6110288"/>
          <p14:tracePt t="210260" x="1317625" y="6110288"/>
          <p14:tracePt t="210274" x="1368425" y="6110288"/>
          <p14:tracePt t="210277" x="1376363" y="6110288"/>
          <p14:tracePt t="210291" x="1444625" y="6110288"/>
          <p14:tracePt t="210294" x="1452563" y="6110288"/>
          <p14:tracePt t="210307" x="1495425" y="6110288"/>
          <p14:tracePt t="210323" x="1563688" y="6110288"/>
          <p14:tracePt t="210326" x="1579563" y="6110288"/>
          <p14:tracePt t="210341" x="1647825" y="6110288"/>
          <p14:tracePt t="210357" x="1690688" y="6110288"/>
          <p14:tracePt t="210374" x="1708150" y="6110288"/>
          <p14:tracePt t="210391" x="1749425" y="6110288"/>
          <p14:tracePt t="210407" x="1792288" y="6110288"/>
          <p14:tracePt t="210424" x="1817688" y="6110288"/>
          <p14:tracePt t="210440" x="1835150" y="6110288"/>
          <p14:tracePt t="210457" x="1852613" y="6110288"/>
          <p14:tracePt t="210474" x="1860550" y="6110288"/>
          <p14:tracePt t="210491" x="1868488" y="6110288"/>
          <p14:tracePt t="210508" x="1878013" y="6110288"/>
          <p14:tracePt t="211233" x="1885950" y="6110288"/>
          <p14:tracePt t="211244" x="1911350" y="6110288"/>
          <p14:tracePt t="211260" x="1946275" y="6110288"/>
          <p14:tracePt t="211263" x="1962150" y="6110288"/>
          <p14:tracePt t="211274" x="1979613" y="6110288"/>
          <p14:tracePt t="211291" x="1997075" y="6118225"/>
          <p14:tracePt t="211354" x="2012950" y="6118225"/>
          <p14:tracePt t="211363" x="2022475" y="6118225"/>
          <p14:tracePt t="211367" x="2030413" y="6118225"/>
          <p14:tracePt t="211377" x="2038350" y="6118225"/>
          <p14:tracePt t="211391" x="2047875" y="6127750"/>
          <p14:tracePt t="211421" x="2055813" y="6127750"/>
          <p14:tracePt t="211433" x="2065338" y="6127750"/>
          <p14:tracePt t="211436" x="2073275" y="6127750"/>
          <p14:tracePt t="211444" x="2090738" y="6127750"/>
          <p14:tracePt t="211461" x="2124075" y="6127750"/>
          <p14:tracePt t="211479" x="2141538" y="6127750"/>
          <p14:tracePt t="211492" x="2149475" y="6127750"/>
          <p14:tracePt t="211511" x="2157413" y="6127750"/>
          <p14:tracePt t="211525" x="2166938" y="6127750"/>
          <p14:tracePt t="211541" x="2192338" y="6127750"/>
          <p14:tracePt t="211544" x="2200275" y="6127750"/>
          <p14:tracePt t="211547" x="2217738" y="6127750"/>
          <p14:tracePt t="211560" x="2235200" y="6127750"/>
          <p14:tracePt t="211573" x="2251075" y="6127750"/>
          <p14:tracePt t="211590" x="2268538" y="6127750"/>
          <p14:tracePt t="211608" x="2293938" y="6127750"/>
          <p14:tracePt t="211624" x="2311400" y="6118225"/>
          <p14:tracePt t="211628" x="2319338" y="6118225"/>
          <p14:tracePt t="211640" x="2362200" y="6110288"/>
          <p14:tracePt t="211643" x="2387600" y="6110288"/>
          <p14:tracePt t="211657" x="2497138" y="6110288"/>
          <p14:tracePt t="211673" x="2668588" y="6110288"/>
          <p14:tracePt t="211690" x="2820988" y="6092825"/>
          <p14:tracePt t="211706" x="2922588" y="6092825"/>
          <p14:tracePt t="211723" x="2998788" y="6092825"/>
          <p14:tracePt t="211726" x="3008313" y="6092825"/>
          <p14:tracePt t="211740" x="3041650" y="6092825"/>
          <p14:tracePt t="211756" x="3067050" y="6092825"/>
          <p14:tracePt t="211773" x="3084513" y="6092825"/>
          <p14:tracePt t="211776" x="3100388" y="6092825"/>
          <p14:tracePt t="211780" x="3100388" y="6084888"/>
          <p14:tracePt t="211789" x="3117850" y="6076950"/>
          <p14:tracePt t="211807" x="3135313" y="6076950"/>
          <p14:tracePt t="211835" x="3143250" y="6067425"/>
          <p14:tracePt t="211840" x="3152775" y="6067425"/>
          <p14:tracePt t="211857" x="3160713" y="6067425"/>
          <p14:tracePt t="211874" x="3186113" y="6067425"/>
          <p14:tracePt t="211891" x="3228975" y="6059488"/>
          <p14:tracePt t="211894" x="3236913" y="6049963"/>
          <p14:tracePt t="211908" x="3244850" y="6049963"/>
          <p14:tracePt t="211924" x="3254375" y="6049963"/>
          <p14:tracePt t="211942" x="3262313" y="6042025"/>
          <p14:tracePt t="212003" x="3270250" y="6042025"/>
          <p14:tracePt t="212042" x="3287713" y="6042025"/>
          <p14:tracePt t="212105" x="3305175" y="6042025"/>
          <p14:tracePt t="212132" x="3313113" y="6042025"/>
          <p14:tracePt t="212139" x="3322638" y="6042025"/>
          <p14:tracePt t="212148" x="3330575" y="6042025"/>
          <p14:tracePt t="212157" x="3338513" y="6042025"/>
          <p14:tracePt t="212160" x="3348038" y="6042025"/>
          <p14:tracePt t="212173" x="3355975" y="6042025"/>
          <p14:tracePt t="212189" x="3381375" y="6042025"/>
          <p14:tracePt t="212192" x="3389313" y="6042025"/>
          <p14:tracePt t="212206" x="3398838" y="6042025"/>
          <p14:tracePt t="212224" x="3414713" y="6042025"/>
          <p14:tracePt t="212598" x="3432175" y="6042025"/>
          <p14:tracePt t="212610" x="3457575" y="6042025"/>
          <p14:tracePt t="212616" x="3467100" y="6042025"/>
          <p14:tracePt t="212625" x="3475038" y="6042025"/>
          <p14:tracePt t="212629" x="3492500" y="6042025"/>
          <p14:tracePt t="212631" x="3500438" y="6042025"/>
          <p14:tracePt t="212640" x="3525838" y="6042025"/>
          <p14:tracePt t="212655" x="3670300" y="6042025"/>
          <p14:tracePt t="212658" x="3729038" y="6049963"/>
          <p14:tracePt t="212672" x="3933825" y="6076950"/>
          <p14:tracePt t="212674" x="4010025" y="6102350"/>
          <p14:tracePt t="212689" x="4273550" y="6143625"/>
          <p14:tracePt t="212705" x="4511675" y="6143625"/>
          <p14:tracePt t="212722" x="4706938" y="6143625"/>
          <p14:tracePt t="212739" x="4818063" y="6143625"/>
          <p14:tracePt t="212756" x="4843463" y="6143625"/>
          <p14:tracePt t="213233" x="4868863" y="6143625"/>
          <p14:tracePt t="213238" x="4884738" y="6143625"/>
          <p14:tracePt t="213243" x="4919663" y="6143625"/>
          <p14:tracePt t="213246" x="4927600" y="6143625"/>
          <p14:tracePt t="213250" x="4953000" y="6143625"/>
          <p14:tracePt t="213254" x="4978400" y="6143625"/>
          <p14:tracePt t="213272" x="5046663" y="6127750"/>
          <p14:tracePt t="213289" x="5089525" y="6118225"/>
          <p14:tracePt t="213292" x="5097463" y="6118225"/>
          <p14:tracePt t="213305" x="5106988" y="6118225"/>
          <p14:tracePt t="213322" x="5114925" y="6110288"/>
          <p14:tracePt t="213338" x="5122863" y="6110288"/>
          <p14:tracePt t="213355" x="5157788" y="6110288"/>
          <p14:tracePt t="213372" x="5183188" y="6110288"/>
          <p14:tracePt t="213375" x="5191125" y="6110288"/>
          <p14:tracePt t="213389" x="5208588" y="6110288"/>
          <p14:tracePt t="213407" x="5224463" y="6110288"/>
          <p14:tracePt t="213424" x="5233988" y="6110288"/>
          <p14:tracePt t="213440" x="5241925" y="6110288"/>
          <p14:tracePt t="213459" x="5249863" y="6110288"/>
          <p14:tracePt t="213463" x="5267325" y="6110288"/>
          <p14:tracePt t="213477" x="5276850" y="6110288"/>
          <p14:tracePt t="213501" x="5284788" y="6110288"/>
          <p14:tracePt t="213539" x="5302250" y="6110288"/>
          <p14:tracePt t="213548" x="5310188" y="6110288"/>
          <p14:tracePt t="213556" x="5318125" y="6110288"/>
          <p14:tracePt t="213573" x="5335588" y="6110288"/>
          <p14:tracePt t="213596" x="5343525" y="6110288"/>
          <p14:tracePt t="213615" x="5360988" y="6110288"/>
          <p14:tracePt t="213633" x="5378450" y="6110288"/>
          <p14:tracePt t="213643" x="5394325" y="6110288"/>
          <p14:tracePt t="213657" x="5411788" y="6110288"/>
          <p14:tracePt t="213671" x="5429250" y="6110288"/>
          <p14:tracePt t="213688" x="5437188" y="6110288"/>
          <p14:tracePt t="213705" x="5454650" y="6110288"/>
          <p14:tracePt t="213708" x="5462588" y="6110288"/>
          <p14:tracePt t="213721" x="5487988" y="6110288"/>
          <p14:tracePt t="213740" x="5581650" y="6110288"/>
          <p14:tracePt t="213743" x="5607050" y="6110288"/>
          <p14:tracePt t="213756" x="5675313" y="6110288"/>
          <p14:tracePt t="213771" x="5751513" y="6110288"/>
          <p14:tracePt t="213775" x="5761038" y="6110288"/>
          <p14:tracePt t="213777" x="5768975" y="6110288"/>
          <p14:tracePt t="213788" x="5776913" y="6110288"/>
          <p14:tracePt t="213791" x="5786438" y="6110288"/>
          <p14:tracePt t="213894" x="5802313" y="6110288"/>
          <p14:tracePt t="214041" x="5819775" y="6110288"/>
          <p14:tracePt t="214052" x="5837238" y="6110288"/>
          <p14:tracePt t="214066" x="5853113" y="6110288"/>
          <p14:tracePt t="214072" x="5870575" y="6110288"/>
          <p14:tracePt t="214088" x="5895975" y="6110288"/>
          <p14:tracePt t="214105" x="5913438" y="6110288"/>
          <p14:tracePt t="214108" x="5930900" y="6110288"/>
          <p14:tracePt t="214121" x="5964238" y="6110288"/>
          <p14:tracePt t="214124" x="5981700" y="6110288"/>
          <p14:tracePt t="214140" x="6040438" y="6110288"/>
          <p14:tracePt t="214143" x="6049963" y="6110288"/>
          <p14:tracePt t="214156" x="6100763" y="6110288"/>
          <p14:tracePt t="214172" x="6151563" y="6110288"/>
          <p14:tracePt t="214175" x="6167438" y="6110288"/>
          <p14:tracePt t="214189" x="6210300" y="6110288"/>
          <p14:tracePt t="214206" x="6253163" y="6110288"/>
          <p14:tracePt t="214221" x="6296025" y="6110288"/>
          <p14:tracePt t="214238" x="6389688" y="6110288"/>
          <p14:tracePt t="214255" x="6508750" y="6118225"/>
          <p14:tracePt t="214259" x="6534150" y="6118225"/>
          <p14:tracePt t="214261" x="6567488" y="6118225"/>
          <p14:tracePt t="214271" x="6643688" y="6118225"/>
          <p14:tracePt t="214288" x="6711950" y="6118225"/>
          <p14:tracePt t="214305" x="6729413" y="6118225"/>
          <p14:tracePt t="214321" x="6737350" y="6118225"/>
          <p14:tracePt t="214338" x="6745288" y="6118225"/>
          <p14:tracePt t="214368" x="6762750" y="6118225"/>
          <p14:tracePt t="214403" x="6780213" y="6118225"/>
          <p14:tracePt t="214416" x="6788150" y="6118225"/>
          <p14:tracePt t="214425" x="6797675" y="6118225"/>
          <p14:tracePt t="214442" x="6838950" y="6127750"/>
          <p14:tracePt t="214448" x="6856413" y="6127750"/>
          <p14:tracePt t="214451" x="6856413" y="6135688"/>
          <p14:tracePt t="214454" x="6873875" y="6143625"/>
          <p14:tracePt t="214459" x="6881813" y="6143625"/>
          <p14:tracePt t="214471" x="6915150" y="6153150"/>
          <p14:tracePt t="214474" x="6924675" y="6153150"/>
          <p14:tracePt t="214488" x="6958013" y="6153150"/>
          <p14:tracePt t="214505" x="6975475" y="6161088"/>
          <p14:tracePt t="214522" x="7026275" y="6169025"/>
          <p14:tracePt t="214525" x="7043738" y="6169025"/>
          <p14:tracePt t="214527" x="7051675" y="6169025"/>
          <p14:tracePt t="214538" x="7094538" y="6169025"/>
          <p14:tracePt t="214541" x="7102475" y="6169025"/>
          <p14:tracePt t="214556" x="7162800" y="6169025"/>
          <p14:tracePt t="214571" x="7221538" y="6169025"/>
          <p14:tracePt t="214588" x="7264400" y="6169025"/>
          <p14:tracePt t="214591" x="7272338" y="6161088"/>
          <p14:tracePt t="214593" x="7289800" y="6161088"/>
          <p14:tracePt t="214606" x="7315200" y="6161088"/>
          <p14:tracePt t="214621" x="7366000" y="6161088"/>
          <p14:tracePt t="214637" x="7451725" y="6161088"/>
          <p14:tracePt t="214654" x="7502525" y="6161088"/>
          <p14:tracePt t="214671" x="7553325" y="6161088"/>
          <p14:tracePt t="214688" x="7586663" y="6153150"/>
          <p14:tracePt t="214704" x="7604125" y="6143625"/>
          <p14:tracePt t="214721" x="7646988" y="6135688"/>
          <p14:tracePt t="214724" x="7654925" y="6135688"/>
          <p14:tracePt t="214737" x="7662863" y="6135688"/>
          <p14:tracePt t="214756" x="7688263" y="6135688"/>
          <p14:tracePt t="214772" x="7705725" y="6135688"/>
          <p14:tracePt t="214788" x="7723188" y="6135688"/>
          <p14:tracePt t="214791" x="7731125" y="6135688"/>
          <p14:tracePt t="214806" x="7740650" y="6135688"/>
          <p14:tracePt t="214822" x="7756525" y="6135688"/>
          <p14:tracePt t="214868" x="7773988" y="6135688"/>
          <p14:tracePt t="214877" x="7791450" y="6135688"/>
          <p14:tracePt t="214880" x="7799388" y="6135688"/>
          <p14:tracePt t="214889" x="7816850" y="6135688"/>
          <p14:tracePt t="214892" x="7832725" y="6135688"/>
          <p14:tracePt t="214905" x="7850188" y="6135688"/>
          <p14:tracePt t="214921" x="7875588" y="6135688"/>
          <p14:tracePt t="214938" x="7885113" y="6135688"/>
          <p14:tracePt t="214955" x="7893050" y="6135688"/>
          <p14:tracePt t="214971" x="7926388" y="6135688"/>
          <p14:tracePt t="214987" x="7943850" y="6135688"/>
          <p14:tracePt t="215167" x="7951788" y="6135688"/>
          <p14:tracePt t="215181" x="7977188" y="6135688"/>
          <p14:tracePt t="215191" x="7994650" y="6135688"/>
          <p14:tracePt t="215194" x="8004175" y="6135688"/>
          <p14:tracePt t="215208" x="8037513" y="6135688"/>
          <p14:tracePt t="215223" x="8070850" y="6135688"/>
          <p14:tracePt t="215227" x="8080375" y="6135688"/>
          <p14:tracePt t="215229" x="8088313" y="6135688"/>
          <p14:tracePt t="215237" x="8113713" y="6135688"/>
          <p14:tracePt t="215257" x="8164513" y="6135688"/>
          <p14:tracePt t="215263" x="8189913" y="6143625"/>
          <p14:tracePt t="215266" x="8207375" y="6143625"/>
          <p14:tracePt t="215271" x="8215313" y="6143625"/>
          <p14:tracePt t="215291" x="8250238" y="6143625"/>
          <p14:tracePt t="215305" x="8266113" y="6143625"/>
          <p14:tracePt t="215322" x="8275638" y="6143625"/>
          <p14:tracePt t="215339" x="8283575" y="6143625"/>
          <p14:tracePt t="215360" x="8291513" y="6143625"/>
          <p14:tracePt t="215383" x="8301038" y="6143625"/>
          <p14:tracePt t="215395" x="8318500" y="6143625"/>
          <p14:tracePt t="215440" x="8334375" y="6143625"/>
          <p14:tracePt t="215451" x="8351838" y="6143625"/>
          <p14:tracePt t="215456" x="8359775" y="6135688"/>
          <p14:tracePt t="215460" x="8369300" y="6135688"/>
          <p14:tracePt t="215462" x="8377238" y="6135688"/>
          <p14:tracePt t="215465" x="8394700" y="6135688"/>
          <p14:tracePt t="215470" x="8402638" y="6135688"/>
          <p14:tracePt t="215487" x="8462963" y="6118225"/>
          <p14:tracePt t="215490" x="8478838" y="6110288"/>
          <p14:tracePt t="215504" x="8521700" y="6102350"/>
          <p14:tracePt t="215521" x="8597900" y="6102350"/>
          <p14:tracePt t="215537" x="8691563" y="6102350"/>
          <p14:tracePt t="215541" x="8724900" y="6102350"/>
          <p14:tracePt t="215554" x="8793163" y="6102350"/>
          <p14:tracePt t="215557" x="8810625" y="6102350"/>
          <p14:tracePt t="215571" x="8861425" y="6102350"/>
          <p14:tracePt t="215587" x="8878888" y="6092825"/>
          <p14:tracePt t="215630" x="8894763" y="6084888"/>
          <p14:tracePt t="215638" x="8904288" y="6084888"/>
          <p14:tracePt t="215646" x="8912225" y="6084888"/>
          <p14:tracePt t="215655" x="8929688" y="6084888"/>
          <p14:tracePt t="215659" x="8937625" y="6084888"/>
          <p14:tracePt t="215662" x="8947150" y="6084888"/>
          <p14:tracePt t="215674" x="8955088" y="6084888"/>
          <p14:tracePt t="215687" x="8972550" y="6084888"/>
          <p14:tracePt t="215711" x="8988425" y="6084888"/>
          <p14:tracePt t="215728" x="8997950" y="6084888"/>
          <p14:tracePt t="215738" x="9005888" y="6084888"/>
          <p14:tracePt t="215755" x="9013825" y="6084888"/>
          <p14:tracePt t="215776" x="9023350" y="6084888"/>
          <p14:tracePt t="215792" x="9031288" y="6084888"/>
          <p14:tracePt t="215805" x="9039225" y="6084888"/>
          <p14:tracePt t="215824" x="9056688" y="6092825"/>
          <p14:tracePt t="215839" x="9091613" y="6102350"/>
          <p14:tracePt t="215855" x="9107488" y="6102350"/>
          <p14:tracePt t="215859" x="9117013" y="6102350"/>
          <p14:tracePt t="215871" x="9132888" y="6110288"/>
          <p14:tracePt t="215887" x="9167813" y="6118225"/>
          <p14:tracePt t="215891" x="9175750" y="6118225"/>
          <p14:tracePt t="215904" x="9201150" y="6118225"/>
          <p14:tracePt t="215908" x="9209088" y="6127750"/>
          <p14:tracePt t="215920" x="9226550" y="6135688"/>
          <p14:tracePt t="215937" x="9251950" y="6135688"/>
          <p14:tracePt t="215954" x="9269413" y="6135688"/>
          <p14:tracePt t="215955" x="9277350" y="6135688"/>
          <p14:tracePt t="215971" x="9286875" y="6135688"/>
          <p14:tracePt t="216000" x="9294813" y="6143625"/>
          <p14:tracePt t="216003" x="9294813" y="6153150"/>
          <p14:tracePt t="216014" x="9302750" y="6153150"/>
          <p14:tracePt t="216022" x="9320213" y="6153150"/>
          <p14:tracePt t="216038" x="9337675" y="6153150"/>
          <p14:tracePt t="216054" x="9353550" y="6153150"/>
          <p14:tracePt t="216071" x="9388475" y="6169025"/>
          <p14:tracePt t="216075" x="9396413" y="6169025"/>
          <p14:tracePt t="216077" x="9405938" y="6169025"/>
          <p14:tracePt t="216087" x="9421813" y="6178550"/>
          <p14:tracePt t="216103" x="9464675" y="6186488"/>
          <p14:tracePt t="216120" x="9498013" y="6186488"/>
          <p14:tracePt t="216137" x="9515475" y="6186488"/>
          <p14:tracePt t="216153" x="9550400" y="6186488"/>
          <p14:tracePt t="216171" x="9575800" y="6186488"/>
          <p14:tracePt t="216188" x="9617075" y="6186488"/>
          <p14:tracePt t="216204" x="9710738" y="6178550"/>
          <p14:tracePt t="216207" x="9745663" y="6178550"/>
          <p14:tracePt t="216222" x="9872663" y="6178550"/>
          <p14:tracePt t="216226" x="9906000" y="6178550"/>
          <p14:tracePt t="216238" x="9983788" y="6178550"/>
          <p14:tracePt t="216254" x="10034588" y="6178550"/>
          <p14:tracePt t="216270" x="10075863" y="6169025"/>
          <p14:tracePt t="216287" x="10093325" y="6161088"/>
          <p14:tracePt t="216290" x="10110788" y="6153150"/>
          <p14:tracePt t="216303" x="10118725" y="6143625"/>
          <p14:tracePt t="216307" x="10136188" y="6143625"/>
          <p14:tracePt t="216320" x="10144125" y="6143625"/>
          <p14:tracePt t="216337" x="10161588" y="6143625"/>
          <p14:tracePt t="216354" x="10186988" y="6127750"/>
          <p14:tracePt t="216357" x="10194925" y="6127750"/>
          <p14:tracePt t="216370" x="10212388" y="6127750"/>
          <p14:tracePt t="216390" x="10229850" y="6118225"/>
          <p14:tracePt t="216403" x="10263188" y="6110288"/>
          <p14:tracePt t="216420" x="10271125" y="6102350"/>
          <p14:tracePt t="216437" x="10280650" y="6102350"/>
          <p14:tracePt t="217029" x="10271125" y="6102350"/>
          <p14:tracePt t="217041" x="10212388" y="6102350"/>
          <p14:tracePt t="217047" x="10144125" y="6110288"/>
          <p14:tracePt t="217051" x="10101263" y="6118225"/>
          <p14:tracePt t="217055" x="10059988" y="6127750"/>
          <p14:tracePt t="217069" x="9821863" y="6161088"/>
          <p14:tracePt t="217088" x="9550400" y="6211888"/>
          <p14:tracePt t="217105" x="9353550" y="6246813"/>
          <p14:tracePt t="217120" x="9175750" y="6280150"/>
          <p14:tracePt t="217136" x="9082088" y="6280150"/>
          <p14:tracePt t="217153" x="9005888" y="6280150"/>
          <p14:tracePt t="217169" x="8963025" y="6280150"/>
          <p14:tracePt t="217172" x="8955088" y="6280150"/>
          <p14:tracePt t="217175" x="8947150" y="6272213"/>
          <p14:tracePt t="217188" x="8921750" y="6262688"/>
          <p14:tracePt t="217191" x="8904288" y="6254750"/>
          <p14:tracePt t="217202" x="8843963" y="6246813"/>
          <p14:tracePt t="217219" x="8724900" y="6221413"/>
          <p14:tracePt t="217222" x="8691563" y="6211888"/>
          <p14:tracePt t="217237" x="8504238" y="6161088"/>
          <p14:tracePt t="217253" x="8394700" y="6127750"/>
          <p14:tracePt t="217270" x="8291513" y="6059488"/>
          <p14:tracePt t="217286" x="8224838" y="6008688"/>
          <p14:tracePt t="217303" x="8131175" y="5940425"/>
          <p14:tracePt t="217320" x="8037513" y="5872163"/>
          <p14:tracePt t="217337" x="7893050" y="5788025"/>
          <p14:tracePt t="217340" x="7842250" y="5745163"/>
          <p14:tracePt t="217353" x="7688263" y="5641975"/>
          <p14:tracePt t="217356" x="7621588" y="5600700"/>
          <p14:tracePt t="217369" x="7451725" y="5481638"/>
          <p14:tracePt t="217386" x="7221538" y="5319713"/>
          <p14:tracePt t="217389" x="7153275" y="5276850"/>
          <p14:tracePt t="217390" x="7094538" y="5243513"/>
          <p14:tracePt t="217403" x="6899275" y="5124450"/>
          <p14:tracePt t="217406" x="6848475" y="5099050"/>
          <p14:tracePt t="217419" x="6661150" y="4979988"/>
          <p14:tracePt t="217437" x="6430963" y="4843463"/>
          <p14:tracePt t="217439" x="6354763" y="4818063"/>
          <p14:tracePt t="217441" x="6270625" y="4784725"/>
          <p14:tracePt t="217455" x="5989638" y="4699000"/>
          <p14:tracePt t="217470" x="5581650" y="4579938"/>
          <p14:tracePt t="217486" x="5132388" y="4478338"/>
          <p14:tracePt t="217489" x="5003800" y="4435475"/>
          <p14:tracePt t="217504" x="4554538" y="4333875"/>
          <p14:tracePt t="217524" x="4162425" y="4232275"/>
          <p14:tracePt t="217531" x="3984625" y="4197350"/>
          <p14:tracePt t="217535" x="3900488" y="4189413"/>
          <p14:tracePt t="217538" x="3832225" y="4181475"/>
          <p14:tracePt t="217542" x="3763963" y="4171950"/>
          <p14:tracePt t="217545" x="3703638" y="4164013"/>
          <p14:tracePt t="217549" x="3644900" y="4146550"/>
          <p14:tracePt t="217552" x="3594100" y="4146550"/>
          <p14:tracePt t="217569" x="3398838" y="4146550"/>
          <p14:tracePt t="217572" x="3363913" y="4146550"/>
          <p14:tracePt t="217586" x="3297238" y="4156075"/>
          <p14:tracePt t="217588" x="3279775" y="4156075"/>
          <p14:tracePt t="217602" x="3219450" y="4171950"/>
          <p14:tracePt t="217619" x="3194050" y="4181475"/>
          <p14:tracePt t="217622" x="3186113" y="4181475"/>
          <p14:tracePt t="217636" x="3178175" y="4197350"/>
          <p14:tracePt t="217638" x="3160713" y="4206875"/>
          <p14:tracePt t="217652" x="3127375" y="4224338"/>
          <p14:tracePt t="217669" x="3084513" y="4265613"/>
          <p14:tracePt t="217686" x="3024188" y="4325938"/>
          <p14:tracePt t="217703" x="2930525" y="4419600"/>
          <p14:tracePt t="217720" x="2871788" y="4495800"/>
          <p14:tracePt t="217735" x="2811463" y="4589463"/>
          <p14:tracePt t="217752" x="2727325" y="4708525"/>
          <p14:tracePt t="217769" x="2608263" y="4886325"/>
          <p14:tracePt t="217788" x="2497138" y="5124450"/>
          <p14:tracePt t="217803" x="2463800" y="5319713"/>
          <p14:tracePt t="217806" x="2463800" y="5362575"/>
          <p14:tracePt t="217819" x="2463800" y="5481638"/>
          <p14:tracePt t="217822" x="2463800" y="5514975"/>
          <p14:tracePt t="217836" x="2524125" y="5651500"/>
          <p14:tracePt t="217838" x="2557463" y="5684838"/>
          <p14:tracePt t="217856" x="2693988" y="5872163"/>
          <p14:tracePt t="217863" x="2803525" y="5965825"/>
          <p14:tracePt t="217866" x="2863850" y="6008688"/>
          <p14:tracePt t="217872" x="2930525" y="6049963"/>
          <p14:tracePt t="217886" x="3279775" y="6246813"/>
          <p14:tracePt t="217904" x="3883025" y="6416675"/>
          <p14:tracePt t="217908" x="4002088" y="6432550"/>
          <p14:tracePt t="217919" x="4359275" y="6475413"/>
          <p14:tracePt t="217936" x="4740275" y="6475413"/>
          <p14:tracePt t="217953" x="5072063" y="6432550"/>
          <p14:tracePt t="217969" x="5318125" y="6356350"/>
          <p14:tracePt t="217973" x="5360988" y="6348413"/>
          <p14:tracePt t="217985" x="5446713" y="6313488"/>
          <p14:tracePt t="217989" x="5462588" y="6305550"/>
          <p14:tracePt t="218002" x="5513388" y="6272213"/>
          <p14:tracePt t="218019" x="5581650" y="6211888"/>
          <p14:tracePt t="218036" x="5641975" y="6153150"/>
          <p14:tracePt t="218039" x="5657850" y="6135688"/>
          <p14:tracePt t="218041" x="5667375" y="6118225"/>
          <p14:tracePt t="218052" x="5700713" y="6092825"/>
          <p14:tracePt t="218054" x="5726113" y="6067425"/>
          <p14:tracePt t="218069" x="5768975" y="6008688"/>
          <p14:tracePt t="218086" x="5811838" y="5948363"/>
          <p14:tracePt t="218102" x="5845175" y="5915025"/>
          <p14:tracePt t="218120" x="5862638" y="5872163"/>
          <p14:tracePt t="218137" x="5870575" y="5813425"/>
          <p14:tracePt t="218141" x="5880100" y="5795963"/>
          <p14:tracePt t="218144" x="5888038" y="5778500"/>
          <p14:tracePt t="218152" x="5895975" y="5735638"/>
          <p14:tracePt t="218176" x="5905500" y="5583238"/>
          <p14:tracePt t="218180" x="5905500" y="5524500"/>
          <p14:tracePt t="218189" x="5905500" y="5464175"/>
          <p14:tracePt t="218192" x="5888038" y="5438775"/>
          <p14:tracePt t="218202" x="5888038" y="5405438"/>
          <p14:tracePt t="218203" x="5870575" y="5380038"/>
          <p14:tracePt t="218219" x="5845175" y="5311775"/>
          <p14:tracePt t="218235" x="5802313" y="5235575"/>
          <p14:tracePt t="218238" x="5794375" y="5218113"/>
          <p14:tracePt t="218258" x="5718175" y="5124450"/>
          <p14:tracePt t="218261" x="5692775" y="5099050"/>
          <p14:tracePt t="218263" x="5649913" y="5073650"/>
          <p14:tracePt t="218269" x="5565775" y="5013325"/>
          <p14:tracePt t="218286" x="5360988" y="4868863"/>
          <p14:tracePt t="218302" x="5122863" y="4708525"/>
          <p14:tracePt t="218321" x="4833938" y="4529138"/>
          <p14:tracePt t="218337" x="4595813" y="4427538"/>
          <p14:tracePt t="218340" x="4545013" y="4402138"/>
          <p14:tracePt t="218343" x="4486275" y="4376738"/>
          <p14:tracePt t="218355" x="4349750" y="4341813"/>
          <p14:tracePt t="218361" x="4214813" y="4308475"/>
          <p14:tracePt t="218364" x="4154488" y="4291013"/>
          <p14:tracePt t="218368" x="4095750" y="4275138"/>
          <p14:tracePt t="218385" x="3883025" y="4249738"/>
          <p14:tracePt t="218388" x="3840163" y="4240213"/>
          <p14:tracePt t="218402" x="3703638" y="4240213"/>
          <p14:tracePt t="218405" x="3662363" y="4240213"/>
          <p14:tracePt t="218418" x="3449638" y="4283075"/>
          <p14:tracePt t="218435" x="3262313" y="4325938"/>
          <p14:tracePt t="218438" x="3228975" y="4333875"/>
          <p14:tracePt t="218452" x="3127375" y="4359275"/>
          <p14:tracePt t="218454" x="3109913" y="4368800"/>
          <p14:tracePt t="218469" x="3033713" y="4394200"/>
          <p14:tracePt t="218485" x="2947988" y="4427538"/>
          <p14:tracePt t="218502" x="2879725" y="4470400"/>
          <p14:tracePt t="218520" x="2770188" y="4554538"/>
          <p14:tracePt t="218535" x="2668588" y="4630738"/>
          <p14:tracePt t="218552" x="2574925" y="4724400"/>
          <p14:tracePt t="218569" x="2506663" y="4818063"/>
          <p14:tracePt t="218585" x="2471738" y="4911725"/>
          <p14:tracePt t="218588" x="2463800" y="4929188"/>
          <p14:tracePt t="218601" x="2446338" y="4997450"/>
          <p14:tracePt t="218604" x="2438400" y="5022850"/>
          <p14:tracePt t="218619" x="2430463" y="5091113"/>
          <p14:tracePt t="218635" x="2430463" y="5175250"/>
          <p14:tracePt t="218638" x="2430463" y="5200650"/>
          <p14:tracePt t="218652" x="2438400" y="5268913"/>
          <p14:tracePt t="218654" x="2446338" y="5302250"/>
          <p14:tracePt t="218670" x="2506663" y="5395913"/>
          <p14:tracePt t="218685" x="2582863" y="5524500"/>
          <p14:tracePt t="218702" x="2727325" y="5634038"/>
          <p14:tracePt t="218719" x="2922588" y="5761038"/>
          <p14:tracePt t="218735" x="3041650" y="5854700"/>
          <p14:tracePt t="218752" x="3168650" y="5922963"/>
          <p14:tracePt t="218768" x="3305175" y="5991225"/>
          <p14:tracePt t="218785" x="3406775" y="6042025"/>
          <p14:tracePt t="218788" x="3424238" y="6049963"/>
          <p14:tracePt t="218802" x="3517900" y="6049963"/>
          <p14:tracePt t="218805" x="3543300" y="6049963"/>
          <p14:tracePt t="218818" x="3695700" y="6049963"/>
          <p14:tracePt t="218842" x="3951288" y="6016625"/>
          <p14:tracePt t="218848" x="4070350" y="5991225"/>
          <p14:tracePt t="218852" x="4129088" y="5983288"/>
          <p14:tracePt t="218855" x="4179888" y="5973763"/>
          <p14:tracePt t="218857" x="4240213" y="5965825"/>
          <p14:tracePt t="218860" x="4281488" y="5940425"/>
          <p14:tracePt t="218868" x="4332288" y="5932488"/>
          <p14:tracePt t="218869" x="4367213" y="5922963"/>
          <p14:tracePt t="218885" x="4511675" y="5889625"/>
          <p14:tracePt t="218902" x="4630738" y="5854700"/>
          <p14:tracePt t="218920" x="4833938" y="5803900"/>
          <p14:tracePt t="218935" x="5046663" y="5761038"/>
          <p14:tracePt t="218951" x="5259388" y="5719763"/>
          <p14:tracePt t="218970" x="5446713" y="5659438"/>
          <p14:tracePt t="218973" x="5480050" y="5651500"/>
          <p14:tracePt t="218975" x="5513388" y="5634038"/>
          <p14:tracePt t="218985" x="5565775" y="5608638"/>
          <p14:tracePt t="219001" x="5624513" y="5583238"/>
          <p14:tracePt t="219004" x="5632450" y="5575300"/>
          <p14:tracePt t="219018" x="5657850" y="5557838"/>
          <p14:tracePt t="219035" x="5683250" y="5514975"/>
          <p14:tracePt t="219038" x="5692775" y="5507038"/>
          <p14:tracePt t="219052" x="5718175" y="5472113"/>
          <p14:tracePt t="219055" x="5726113" y="5464175"/>
          <p14:tracePt t="219056" x="5735638" y="5456238"/>
          <p14:tracePt t="219069" x="5751513" y="5438775"/>
          <p14:tracePt t="219071" x="5761038" y="5421313"/>
          <p14:tracePt t="219085" x="5819775" y="5370513"/>
          <p14:tracePt t="219102" x="5880100" y="5311775"/>
          <p14:tracePt t="219118" x="5905500" y="5251450"/>
          <p14:tracePt t="219135" x="5930900" y="5167313"/>
          <p14:tracePt t="219152" x="5946775" y="5081588"/>
          <p14:tracePt t="219168" x="5972175" y="5013325"/>
          <p14:tracePt t="219185" x="5989638" y="4929188"/>
          <p14:tracePt t="219188" x="5989638" y="4903788"/>
          <p14:tracePt t="219201" x="5989638" y="4843463"/>
          <p14:tracePt t="219220" x="5997575" y="4749800"/>
          <p14:tracePt t="219235" x="5972175" y="4691063"/>
          <p14:tracePt t="219238" x="5964238" y="4683125"/>
          <p14:tracePt t="219251" x="5938838" y="4640263"/>
          <p14:tracePt t="219270" x="5888038" y="4579938"/>
          <p14:tracePt t="219286" x="5811838" y="4538663"/>
          <p14:tracePt t="219302" x="5761038" y="4495800"/>
          <p14:tracePt t="219318" x="5692775" y="4460875"/>
          <p14:tracePt t="219336" x="5607050" y="4427538"/>
          <p14:tracePt t="219352" x="5530850" y="4410075"/>
          <p14:tracePt t="219369" x="5437188" y="4410075"/>
          <p14:tracePt t="219372" x="5421313" y="4410075"/>
          <p14:tracePt t="219385" x="5318125" y="4410075"/>
          <p14:tracePt t="219389" x="5302250" y="4410075"/>
          <p14:tracePt t="219391" x="5276850" y="4410075"/>
          <p14:tracePt t="219401" x="5208588" y="4419600"/>
          <p14:tracePt t="219404" x="5183188" y="4419600"/>
          <p14:tracePt t="219420" x="5054600" y="4445000"/>
          <p14:tracePt t="219435" x="4953000" y="4478338"/>
          <p14:tracePt t="219451" x="4843463" y="4503738"/>
          <p14:tracePt t="219470" x="4689475" y="4554538"/>
          <p14:tracePt t="219473" x="4656138" y="4564063"/>
          <p14:tracePt t="219485" x="4570413" y="4579938"/>
          <p14:tracePt t="219501" x="4468813" y="4630738"/>
          <p14:tracePt t="219518" x="4392613" y="4673600"/>
          <p14:tracePt t="219534" x="4324350" y="4741863"/>
          <p14:tracePt t="219552" x="4281488" y="4775200"/>
          <p14:tracePt t="219568" x="4240213" y="4835525"/>
          <p14:tracePt t="219585" x="4214813" y="4903788"/>
          <p14:tracePt t="219588" x="4197350" y="4911725"/>
          <p14:tracePt t="219601" x="4162425" y="4962525"/>
          <p14:tracePt t="219604" x="4162425" y="4979988"/>
          <p14:tracePt t="219624" x="4121150" y="5056188"/>
          <p14:tracePt t="219629" x="4095750" y="5099050"/>
          <p14:tracePt t="219633" x="4095750" y="5124450"/>
          <p14:tracePt t="219638" x="4095750" y="5141913"/>
          <p14:tracePt t="219651" x="4095750" y="5208588"/>
          <p14:tracePt t="219654" x="4095750" y="5226050"/>
          <p14:tracePt t="219668" x="4103688" y="5327650"/>
          <p14:tracePt t="219671" x="4111625" y="5345113"/>
          <p14:tracePt t="219686" x="4146550" y="5472113"/>
          <p14:tracePt t="219701" x="4179888" y="5575300"/>
          <p14:tracePt t="219718" x="4205288" y="5659438"/>
          <p14:tracePt t="219736" x="4256088" y="5727700"/>
          <p14:tracePt t="219752" x="4324350" y="5795963"/>
          <p14:tracePt t="219769" x="4359275" y="5829300"/>
          <p14:tracePt t="219772" x="4359275" y="5838825"/>
          <p14:tracePt t="219784" x="4384675" y="5854700"/>
          <p14:tracePt t="219920" x="4392613" y="5854700"/>
          <p14:tracePt t="339349" x="4511675" y="5854700"/>
          <p14:tracePt t="339355" x="4554538" y="5854700"/>
          <p14:tracePt t="339363" x="4656138" y="5854700"/>
          <p14:tracePt t="339379" x="4732338" y="5854700"/>
          <p14:tracePt t="339395" x="4818063" y="5889625"/>
          <p14:tracePt t="339411" x="4894263" y="5957888"/>
          <p14:tracePt t="339414" x="4910138" y="5973763"/>
          <p14:tracePt t="339427" x="4970463" y="6034088"/>
          <p14:tracePt t="339444" x="5038725" y="6084888"/>
          <p14:tracePt t="339446" x="5072063" y="6092825"/>
          <p14:tracePt t="339461" x="5148263" y="6102350"/>
          <p14:tracePt t="339477" x="5191125" y="6102350"/>
          <p14:tracePt t="339493" x="5199063" y="6102350"/>
          <p14:tracePt t="339511" x="5208588" y="6102350"/>
          <p14:tracePt t="339612" x="5216525" y="6102350"/>
          <p14:tracePt t="339628" x="5224463" y="6102350"/>
          <p14:tracePt t="339636" x="5241925" y="6102350"/>
          <p14:tracePt t="339646" x="5259388" y="6092825"/>
          <p14:tracePt t="339661" x="5267325" y="6092825"/>
          <p14:tracePt t="339722" x="5267325" y="6102350"/>
          <p14:tracePt t="339733" x="5292725" y="6161088"/>
          <p14:tracePt t="339739" x="5302250" y="6186488"/>
          <p14:tracePt t="339743" x="5310188" y="6221413"/>
          <p14:tracePt t="339746" x="5318125" y="6246813"/>
          <p14:tracePt t="339750" x="5327650" y="6280150"/>
          <p14:tracePt t="339752" x="5343525" y="6313488"/>
          <p14:tracePt t="339755" x="5368925" y="6356350"/>
          <p14:tracePt t="339760" x="5386388" y="6391275"/>
          <p14:tracePt t="339777" x="5505450" y="6561138"/>
          <p14:tracePt t="339793" x="5573713" y="6789738"/>
          <p14:tracePt t="339796" x="5581650" y="6850063"/>
          <p14:tracePt t="340241" x="6856413" y="6799263"/>
          <p14:tracePt t="340244" x="6881813" y="6764338"/>
          <p14:tracePt t="340260" x="7000875" y="6586538"/>
          <p14:tracePt t="340277" x="7119938" y="6391275"/>
          <p14:tracePt t="340293" x="7246938" y="6186488"/>
          <p14:tracePt t="340310" x="7358063" y="5991225"/>
          <p14:tracePt t="340327" x="7426325" y="5838825"/>
          <p14:tracePt t="340343" x="7442200" y="5778500"/>
          <p14:tracePt t="340360" x="7467600" y="5710238"/>
          <p14:tracePt t="340377" x="7485063" y="5651500"/>
          <p14:tracePt t="340380" x="7485063" y="5641975"/>
          <p14:tracePt t="340393" x="7510463" y="5583238"/>
          <p14:tracePt t="340395" x="7518400" y="5565775"/>
          <p14:tracePt t="340412" x="7586663" y="5481638"/>
          <p14:tracePt t="340427" x="7646988" y="5395913"/>
          <p14:tracePt t="340443" x="7672388" y="5362575"/>
          <p14:tracePt t="340460" x="7672388" y="5353050"/>
          <p14:tracePt t="340477" x="7680325" y="5345113"/>
          <p14:tracePt t="340501" x="7680325" y="5337175"/>
          <p14:tracePt t="340618" x="7672388" y="5345113"/>
          <p14:tracePt t="340622" x="7662863" y="5353050"/>
          <p14:tracePt t="340628" x="7646988" y="5362575"/>
          <p14:tracePt t="340633" x="7612063" y="5370513"/>
          <p14:tracePt t="340636" x="7596188" y="5380038"/>
          <p14:tracePt t="340639" x="7570788" y="5395913"/>
          <p14:tracePt t="340646" x="7518400" y="5413375"/>
          <p14:tracePt t="340649" x="7502525" y="5430838"/>
          <p14:tracePt t="340659" x="7459663" y="5446713"/>
          <p14:tracePt t="340661" x="7451725" y="5446713"/>
          <p14:tracePt t="340677" x="7426325" y="5464175"/>
          <p14:tracePt t="340709" x="7416800" y="5464175"/>
          <p14:tracePt t="340744" x="7416800" y="5472113"/>
          <p14:tracePt t="340756" x="7426325" y="5472113"/>
          <p14:tracePt t="340762" x="7442200" y="5472113"/>
          <p14:tracePt t="340765" x="7467600" y="5472113"/>
          <p14:tracePt t="340769" x="7493000" y="5472113"/>
          <p14:tracePt t="340771" x="7510463" y="5472113"/>
          <p14:tracePt t="340776" x="7545388" y="5472113"/>
          <p14:tracePt t="340793" x="7662863" y="5481638"/>
          <p14:tracePt t="340796" x="7697788" y="5481638"/>
          <p14:tracePt t="340810" x="7766050" y="5497513"/>
          <p14:tracePt t="340812" x="7799388" y="5497513"/>
          <p14:tracePt t="340827" x="7918450" y="5524500"/>
          <p14:tracePt t="340843" x="8020050" y="5524500"/>
          <p14:tracePt t="340846" x="8029575" y="5524500"/>
          <p14:tracePt t="340860" x="8080375" y="5524500"/>
          <p14:tracePt t="340862" x="8096250" y="5524500"/>
          <p14:tracePt t="340922" x="8105775" y="5524500"/>
          <p14:tracePt t="340966" x="8105775" y="5514975"/>
          <p14:tracePt t="340978" x="8088313" y="5514975"/>
          <p14:tracePt t="340985" x="8012113" y="5514975"/>
          <p14:tracePt t="340988" x="7969250" y="5514975"/>
          <p14:tracePt t="340992" x="7926388" y="5514975"/>
          <p14:tracePt t="340995" x="7867650" y="5514975"/>
          <p14:tracePt t="341015" x="7637463" y="5583238"/>
          <p14:tracePt t="341018" x="7621588" y="5583238"/>
          <p14:tracePt t="341029" x="7596188" y="5583238"/>
          <p14:tracePt t="341044" x="7586663" y="5583238"/>
          <p14:tracePt t="341105" x="7596188" y="5583238"/>
          <p14:tracePt t="341110" x="7612063" y="5583238"/>
          <p14:tracePt t="341116" x="7654925" y="5583238"/>
          <p14:tracePt t="341120" x="7688263" y="5565775"/>
          <p14:tracePt t="341126" x="7781925" y="5557838"/>
          <p14:tracePt t="341131" x="7824788" y="5557838"/>
          <p14:tracePt t="341143" x="8080375" y="5549900"/>
          <p14:tracePt t="341159" x="8301038" y="5532438"/>
          <p14:tracePt t="341176" x="8377238" y="5497513"/>
          <p14:tracePt t="341305" x="8369300" y="5497513"/>
          <p14:tracePt t="341366" x="8359775" y="5497513"/>
          <p14:tracePt t="341430" x="8351838" y="5507038"/>
          <p14:tracePt t="341442" x="8359775" y="5524500"/>
          <p14:tracePt t="341446" x="8377238" y="5524500"/>
          <p14:tracePt t="341449" x="8385175" y="5524500"/>
          <p14:tracePt t="341456" x="8394700" y="5532438"/>
          <p14:tracePt t="341462" x="8402638" y="5540375"/>
          <p14:tracePt t="341477" x="8435975" y="5540375"/>
          <p14:tracePt t="341493" x="8488363" y="5557838"/>
          <p14:tracePt t="341510" x="8572500" y="5575300"/>
          <p14:tracePt t="341526" x="8691563" y="5575300"/>
          <p14:tracePt t="341543" x="8802688" y="5583238"/>
          <p14:tracePt t="341560" x="8843963" y="5583238"/>
          <p14:tracePt t="341577" x="8869363" y="5583238"/>
          <p14:tracePt t="341580" x="8878888" y="5583238"/>
          <p14:tracePt t="341593" x="8886825" y="5583238"/>
          <p14:tracePt t="341758" x="8894763" y="5583238"/>
          <p14:tracePt t="341768" x="8912225" y="5583238"/>
          <p14:tracePt t="341781" x="8921750" y="5583238"/>
          <p14:tracePt t="341793" x="8937625" y="5575300"/>
          <p14:tracePt t="341810" x="8955088" y="5565775"/>
          <p14:tracePt t="341812" x="8963025" y="5565775"/>
          <p14:tracePt t="341828" x="9005888" y="5557838"/>
          <p14:tracePt t="341844" x="9091613" y="5514975"/>
          <p14:tracePt t="341847" x="9107488" y="5514975"/>
          <p14:tracePt t="341862" x="9158288" y="5507038"/>
          <p14:tracePt t="341877" x="9193213" y="5489575"/>
          <p14:tracePt t="341893" x="9209088" y="5481638"/>
          <p14:tracePt t="341911" x="9218613" y="5481638"/>
          <p14:tracePt t="341947" x="9236075" y="5481638"/>
          <p14:tracePt t="342116" x="9236075" y="5472113"/>
          <p14:tracePt t="342158" x="9226550" y="5472113"/>
          <p14:tracePt t="342165" x="9218613" y="5472113"/>
          <p14:tracePt t="342184" x="9209088" y="5472113"/>
          <p14:tracePt t="342193" x="9201150" y="5481638"/>
          <p14:tracePt t="342210" x="9183688" y="5489575"/>
          <p14:tracePt t="342228" x="9158288" y="5507038"/>
          <p14:tracePt t="342243" x="9158288" y="5514975"/>
          <p14:tracePt t="342261" x="9132888" y="5524500"/>
          <p14:tracePt t="342332" x="9124950" y="5524500"/>
          <p14:tracePt t="342343" x="9107488" y="5532438"/>
          <p14:tracePt t="342724" x="9107488" y="5540375"/>
          <p14:tracePt t="342739" x="9117013" y="5540375"/>
          <p14:tracePt t="342754" x="9124950" y="5540375"/>
          <p14:tracePt t="342765" x="9142413" y="5540375"/>
          <p14:tracePt t="342776" x="9183688" y="5532438"/>
          <p14:tracePt t="342780" x="9201150" y="5532438"/>
          <p14:tracePt t="342792" x="9277350" y="5532438"/>
          <p14:tracePt t="342809" x="9396413" y="5532438"/>
          <p14:tracePt t="342812" x="9431338" y="5532438"/>
          <p14:tracePt t="342825" x="9507538" y="5532438"/>
          <p14:tracePt t="342828" x="9532938" y="5532438"/>
          <p14:tracePt t="342831" x="9540875" y="5532438"/>
          <p14:tracePt t="342841" x="9591675" y="5532438"/>
          <p14:tracePt t="342844" x="9601200" y="5532438"/>
          <p14:tracePt t="342860" x="9677400" y="5532438"/>
          <p14:tracePt t="342875" x="9753600" y="5532438"/>
          <p14:tracePt t="342878" x="9779000" y="5532438"/>
          <p14:tracePt t="342891" x="9839325" y="5532438"/>
          <p14:tracePt t="342894" x="9864725" y="5532438"/>
          <p14:tracePt t="342897" x="9880600" y="5532438"/>
          <p14:tracePt t="342910" x="9931400" y="5532438"/>
          <p14:tracePt t="342925" x="9991725" y="5532438"/>
          <p14:tracePt t="342941" x="10017125" y="5532438"/>
          <p14:tracePt t="342959" x="10034588" y="5524500"/>
          <p14:tracePt t="343092" x="10025063" y="5524500"/>
          <p14:tracePt t="343103" x="9974263" y="5540375"/>
          <p14:tracePt t="343107" x="9956800" y="5549900"/>
          <p14:tracePt t="343109" x="9948863" y="5549900"/>
          <p14:tracePt t="343114" x="9923463" y="5557838"/>
          <p14:tracePt t="343124" x="9855200" y="5575300"/>
          <p14:tracePt t="343141" x="9685338" y="5608638"/>
          <p14:tracePt t="343158" x="9447213" y="5641975"/>
          <p14:tracePt t="343175" x="9039225" y="5710238"/>
          <p14:tracePt t="343192" x="8666163" y="5753100"/>
          <p14:tracePt t="343209" x="8199438" y="5753100"/>
          <p14:tracePt t="343226" x="7680325" y="5803900"/>
          <p14:tracePt t="343229" x="7535863" y="5813425"/>
          <p14:tracePt t="343232" x="7391400" y="5821363"/>
          <p14:tracePt t="343243" x="6942138" y="5846763"/>
          <p14:tracePt t="343260" x="6270625" y="5897563"/>
          <p14:tracePt t="343276" x="5522913" y="5983288"/>
          <p14:tracePt t="343279" x="5327650" y="6008688"/>
          <p14:tracePt t="343292" x="4783138" y="6049963"/>
          <p14:tracePt t="343295" x="4595813" y="6059488"/>
          <p14:tracePt t="343309" x="3890963" y="6135688"/>
          <p14:tracePt t="343326" x="3322638" y="6194425"/>
          <p14:tracePt t="343329" x="3194050" y="6211888"/>
          <p14:tracePt t="343341" x="2879725" y="6211888"/>
          <p14:tracePt t="343358" x="2582863" y="6221413"/>
          <p14:tracePt t="343375" x="2387600" y="6237288"/>
          <p14:tracePt t="343391" x="2301875" y="6254750"/>
          <p14:tracePt t="343408" x="2166938" y="6288088"/>
          <p14:tracePt t="343412" x="2124075" y="6297613"/>
          <p14:tracePt t="343425" x="1962150" y="6338888"/>
          <p14:tracePt t="343428" x="1920875" y="6356350"/>
          <p14:tracePt t="343447" x="1690688" y="6416675"/>
          <p14:tracePt t="343451" x="1631950" y="6424613"/>
          <p14:tracePt t="343455" x="1571625" y="6442075"/>
          <p14:tracePt t="343457" x="1512888" y="6450013"/>
          <p14:tracePt t="343466" x="1393825" y="6457950"/>
          <p14:tracePt t="343468" x="1350963" y="6475413"/>
          <p14:tracePt t="343475" x="1239838" y="6483350"/>
          <p14:tracePt t="343479" x="1198563" y="6483350"/>
          <p14:tracePt t="343481" x="1155700" y="6492875"/>
          <p14:tracePt t="343491" x="1079500" y="6492875"/>
          <p14:tracePt t="343494" x="1054100" y="6492875"/>
          <p14:tracePt t="343510" x="985838" y="6492875"/>
          <p14:tracePt t="343525" x="968375" y="6492875"/>
          <p14:tracePt t="343617" x="960438" y="6492875"/>
          <p14:tracePt t="343630" x="942975" y="6483350"/>
          <p14:tracePt t="343637" x="935038" y="6483350"/>
          <p14:tracePt t="343642" x="925513" y="6475413"/>
          <p14:tracePt t="343660" x="892175" y="6450013"/>
          <p14:tracePt t="343675" x="866775" y="6424613"/>
          <p14:tracePt t="343678" x="858838" y="6424613"/>
          <p14:tracePt t="343680" x="849313" y="6416675"/>
          <p14:tracePt t="343697" x="831850" y="6399213"/>
          <p14:tracePt t="343702" x="823913" y="6399213"/>
          <p14:tracePt t="343704" x="815975" y="6399213"/>
          <p14:tracePt t="343705" x="806450" y="6399213"/>
          <p14:tracePt t="343709" x="798513" y="6399213"/>
          <p14:tracePt t="343725" x="773113" y="6381750"/>
          <p14:tracePt t="343741" x="739775" y="6365875"/>
          <p14:tracePt t="343758" x="714375" y="6365875"/>
          <p14:tracePt t="343775" x="704850" y="6365875"/>
          <p14:tracePt t="343808" x="704850" y="6356350"/>
          <p14:tracePt t="343824" x="704850" y="6348413"/>
          <p14:tracePt t="343829" x="704850" y="6338888"/>
          <p14:tracePt t="343842" x="714375" y="6330950"/>
          <p14:tracePt t="343861" x="755650" y="6313488"/>
          <p14:tracePt t="343865" x="765175" y="6313488"/>
          <p14:tracePt t="343869" x="773113" y="6305550"/>
          <p14:tracePt t="343871" x="798513" y="6297613"/>
          <p14:tracePt t="343874" x="831850" y="6280150"/>
          <p14:tracePt t="343891" x="1011238" y="6194425"/>
          <p14:tracePt t="343894" x="1069975" y="6186488"/>
          <p14:tracePt t="343908" x="1274763" y="6143625"/>
          <p14:tracePt t="343911" x="1350963" y="6127750"/>
          <p14:tracePt t="343913" x="1427163" y="6102350"/>
          <p14:tracePt t="343925" x="1606550" y="6067425"/>
          <p14:tracePt t="343942" x="1733550" y="6049963"/>
          <p14:tracePt t="343958" x="1741488" y="6049963"/>
          <p14:tracePt t="344020" x="1733550" y="6049963"/>
          <p14:tracePt t="344024" x="1724025" y="6049963"/>
          <p14:tracePt t="344030" x="1716088" y="6059488"/>
          <p14:tracePt t="344042" x="1698625" y="6067425"/>
          <p14:tracePt t="344045" x="1690688" y="6076950"/>
          <p14:tracePt t="344058" x="1657350" y="6092825"/>
          <p14:tracePt t="344061" x="1631950" y="6102350"/>
          <p14:tracePt t="344075" x="1435100" y="6153150"/>
          <p14:tracePt t="344091" x="1069975" y="6229350"/>
          <p14:tracePt t="344094" x="950913" y="6254750"/>
          <p14:tracePt t="344116" x="271463" y="6348413"/>
          <p14:tracePt t="344119" x="144463" y="6348413"/>
          <p14:tracePt t="344122" x="33338" y="6348413"/>
          <p14:tracePt t="344215" x="212725" y="6135688"/>
          <p14:tracePt t="344224" x="373063" y="6102350"/>
          <p14:tracePt t="344241" x="611188" y="6102350"/>
          <p14:tracePt t="344244" x="661988" y="6102350"/>
          <p14:tracePt t="344258" x="696913" y="6102350"/>
          <p14:tracePt t="344331" x="704850" y="6102350"/>
          <p14:tracePt t="344344" x="714375" y="6102350"/>
          <p14:tracePt t="344355" x="722313" y="6102350"/>
          <p14:tracePt t="344381" x="722313" y="6110288"/>
          <p14:tracePt t="344395" x="722313" y="6118225"/>
          <p14:tracePt t="344415" x="730250" y="6118225"/>
          <p14:tracePt t="344419" x="739775" y="6127750"/>
          <p14:tracePt t="344431" x="739775" y="6135688"/>
          <p14:tracePt t="344448" x="739775" y="6143625"/>
          <p14:tracePt t="344459" x="739775" y="6153150"/>
          <p14:tracePt t="344478" x="739775" y="6161088"/>
          <p14:tracePt t="347541" x="747713" y="6161088"/>
          <p14:tracePt t="347586" x="747713" y="6169025"/>
          <p14:tracePt t="347597" x="747713" y="6178550"/>
          <p14:tracePt t="347607" x="747713" y="6186488"/>
          <p14:tracePt t="347623" x="806450" y="6254750"/>
          <p14:tracePt t="347626" x="858838" y="6280150"/>
          <p14:tracePt t="347639" x="993775" y="6391275"/>
          <p14:tracePt t="347642" x="1062038" y="6442075"/>
          <p14:tracePt t="347655" x="1223963" y="6611938"/>
          <p14:tracePt t="347658" x="1257300" y="6662738"/>
          <p14:tracePt t="347674" x="1333500" y="6799263"/>
          <p14:tracePt t="347675" x="1358900" y="6832600"/>
          <p14:tracePt t="353110" x="8088313" y="6772275"/>
          <p14:tracePt t="353118" x="8139113" y="6713538"/>
          <p14:tracePt t="353135" x="8308975" y="6561138"/>
          <p14:tracePt t="353138" x="8343900" y="6518275"/>
          <p14:tracePt t="353152" x="8462963" y="6407150"/>
          <p14:tracePt t="353152" x="8513763" y="6365875"/>
          <p14:tracePt t="353168" x="8716963" y="6186488"/>
          <p14:tracePt t="353185" x="8997950" y="5983288"/>
          <p14:tracePt t="353202" x="9363075" y="5761038"/>
          <p14:tracePt t="353219" x="9745663" y="5557838"/>
          <p14:tracePt t="353222" x="9829800" y="5514975"/>
          <p14:tracePt t="353225" x="9931400" y="5481638"/>
          <p14:tracePt t="353235" x="10220325" y="5345113"/>
          <p14:tracePt t="353252" x="10645775" y="5208588"/>
          <p14:tracePt t="353268" x="10858500" y="5124450"/>
          <p14:tracePt t="353272" x="10977563" y="5091113"/>
          <p14:tracePt t="353286" x="11368088" y="4962525"/>
          <p14:tracePt t="353288" x="11520488" y="4911725"/>
          <p14:tracePt t="353303" x="12030075" y="475932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65AFAF55-FF0E-42BD-988C-4D95A9DD8AF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4" name="Title 1"/>
          <p:cNvSpPr txBox="1">
            <a:spLocks/>
          </p:cNvSpPr>
          <p:nvPr/>
        </p:nvSpPr>
        <p:spPr>
          <a:xfrm>
            <a:off x="2224981" y="318073"/>
            <a:ext cx="7278944" cy="523220"/>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altLang="ar-SA" sz="2800" b="1" dirty="0">
                <a:solidFill>
                  <a:schemeClr val="tx1"/>
                </a:solidFill>
                <a:latin typeface="Times New Roman" panose="02020603050405020304" pitchFamily="18" charset="0"/>
                <a:cs typeface="+mj-cs"/>
              </a:rPr>
              <a:t>Developing a marketing strategy</a:t>
            </a:r>
          </a:p>
        </p:txBody>
      </p:sp>
      <p:sp>
        <p:nvSpPr>
          <p:cNvPr id="11" name="Content Placeholder 2"/>
          <p:cNvSpPr txBox="1">
            <a:spLocks/>
          </p:cNvSpPr>
          <p:nvPr/>
        </p:nvSpPr>
        <p:spPr>
          <a:xfrm>
            <a:off x="466929" y="1556764"/>
            <a:ext cx="11413896" cy="435765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buClr>
                <a:schemeClr val="tx2"/>
              </a:buClr>
              <a:buFont typeface="Arial" panose="020B0604020202020204" pitchFamily="34" charset="0"/>
              <a:buNone/>
              <a:defRPr/>
            </a:pPr>
            <a:r>
              <a:rPr lang="en-US" altLang="ar-SA" sz="2000" b="1" dirty="0">
                <a:solidFill>
                  <a:srgbClr val="FF0000"/>
                </a:solidFill>
                <a:latin typeface="Times New Roman" panose="02020603050405020304" pitchFamily="18" charset="0"/>
                <a:cs typeface="Times New Roman" panose="02020603050405020304" pitchFamily="18" charset="0"/>
              </a:rPr>
              <a:t>Marketing strategy </a:t>
            </a:r>
            <a:r>
              <a:rPr lang="en-US" altLang="ar-SA" sz="2000" b="1" dirty="0">
                <a:latin typeface="Times New Roman" panose="02020603050405020304" pitchFamily="18" charset="0"/>
                <a:cs typeface="Times New Roman" panose="02020603050405020304" pitchFamily="18" charset="0"/>
              </a:rPr>
              <a:t>involves careful and precise scanning of the internal and external environments:</a:t>
            </a:r>
            <a:endParaRPr lang="en-US" altLang="ar-SA" sz="2000" baseline="30000" dirty="0">
              <a:latin typeface="Times New Roman" panose="02020603050405020304" pitchFamily="18" charset="0"/>
              <a:cs typeface="Times New Roman" panose="02020603050405020304" pitchFamily="18" charset="0"/>
            </a:endParaRPr>
          </a:p>
          <a:p>
            <a:pPr>
              <a:lnSpc>
                <a:spcPct val="200000"/>
              </a:lnSpc>
              <a:buClr>
                <a:schemeClr val="tx2"/>
              </a:buClr>
              <a:buFont typeface="Wingdings" panose="05000000000000000000" pitchFamily="2" charset="2"/>
              <a:buChar char="q"/>
              <a:defRPr/>
            </a:pPr>
            <a:r>
              <a:rPr lang="en-US" altLang="ar-SA" sz="2000" b="1" dirty="0">
                <a:solidFill>
                  <a:srgbClr val="FF0000"/>
                </a:solidFill>
                <a:latin typeface="Times New Roman" panose="02020603050405020304" pitchFamily="18" charset="0"/>
                <a:cs typeface="Times New Roman" panose="02020603050405020304" pitchFamily="18" charset="0"/>
              </a:rPr>
              <a:t>Internal environmental </a:t>
            </a:r>
            <a:r>
              <a:rPr lang="en-US" altLang="ar-SA" sz="2000" b="1" dirty="0">
                <a:latin typeface="Times New Roman" panose="02020603050405020304" pitchFamily="18" charset="0"/>
                <a:cs typeface="Times New Roman" panose="02020603050405020304" pitchFamily="18" charset="0"/>
              </a:rPr>
              <a:t>factors include the marketing mix and marketing mix modeling, plus performance analysis and strategic constraints.</a:t>
            </a:r>
            <a:r>
              <a:rPr lang="en-US" altLang="ar-SA" sz="2000" dirty="0">
                <a:latin typeface="Times New Roman" panose="02020603050405020304" pitchFamily="18" charset="0"/>
                <a:cs typeface="Times New Roman" panose="02020603050405020304" pitchFamily="18" charset="0"/>
              </a:rPr>
              <a:t> </a:t>
            </a:r>
          </a:p>
          <a:p>
            <a:pPr>
              <a:lnSpc>
                <a:spcPct val="200000"/>
              </a:lnSpc>
              <a:buClr>
                <a:schemeClr val="tx2"/>
              </a:buClr>
              <a:buFont typeface="Wingdings" panose="05000000000000000000" pitchFamily="2" charset="2"/>
              <a:buChar char="q"/>
              <a:defRPr/>
            </a:pPr>
            <a:r>
              <a:rPr lang="en-US" altLang="ar-SA" sz="2000" b="1" dirty="0">
                <a:solidFill>
                  <a:srgbClr val="FF0000"/>
                </a:solidFill>
                <a:latin typeface="Times New Roman" panose="02020603050405020304" pitchFamily="18" charset="0"/>
                <a:cs typeface="Times New Roman" panose="02020603050405020304" pitchFamily="18" charset="0"/>
              </a:rPr>
              <a:t>External environmental </a:t>
            </a:r>
            <a:r>
              <a:rPr lang="en-US" altLang="ar-SA" sz="2000" b="1" dirty="0">
                <a:latin typeface="Times New Roman" panose="02020603050405020304" pitchFamily="18" charset="0"/>
                <a:cs typeface="Times New Roman" panose="02020603050405020304" pitchFamily="18" charset="0"/>
              </a:rPr>
              <a:t>factors include customer analysis, competitor analysis, target market analysis, as well as evaluation of any elements of the technological, economic, cultural or political/legal environment likely to impact success.</a:t>
            </a:r>
            <a:r>
              <a:rPr lang="en-US" altLang="ar-SA" sz="2000" dirty="0">
                <a:latin typeface="Times New Roman" panose="02020603050405020304" pitchFamily="18" charset="0"/>
                <a:cs typeface="Times New Roman" panose="02020603050405020304" pitchFamily="18" charset="0"/>
              </a:rPr>
              <a:t> </a:t>
            </a:r>
            <a:endParaRPr lang="en-US" altLang="ar-SA" sz="2400" dirty="0"/>
          </a:p>
        </p:txBody>
      </p:sp>
      <p:pic>
        <p:nvPicPr>
          <p:cNvPr id="2" name="Graphic 21">
            <a:extLst>
              <a:ext uri="{FF2B5EF4-FFF2-40B4-BE49-F238E27FC236}">
                <a16:creationId xmlns:a16="http://schemas.microsoft.com/office/drawing/2014/main" id="{063335E2-5658-0920-477F-BA9E4D512D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99157"/>
            <a:ext cx="2801972" cy="1030340"/>
          </a:xfrm>
          <a:prstGeom prst="rect">
            <a:avLst/>
          </a:prstGeom>
        </p:spPr>
      </p:pic>
    </p:spTree>
    <p:extLst>
      <p:ext uri="{BB962C8B-B14F-4D97-AF65-F5344CB8AC3E}">
        <p14:creationId xmlns:p14="http://schemas.microsoft.com/office/powerpoint/2010/main" val="3884072352"/>
      </p:ext>
    </p:extLst>
  </p:cSld>
  <p:clrMapOvr>
    <a:masterClrMapping/>
  </p:clrMapOvr>
  <mc:AlternateContent xmlns:mc="http://schemas.openxmlformats.org/markup-compatibility/2006" xmlns:p14="http://schemas.microsoft.com/office/powerpoint/2010/main">
    <mc:Choice Requires="p14">
      <p:transition p14:dur="10" advTm="179397"/>
    </mc:Choice>
    <mc:Fallback xmlns="">
      <p:transition advTm="179397"/>
    </mc:Fallback>
  </mc:AlternateContent>
  <p:extLst>
    <p:ext uri="{3A86A75C-4F4B-4683-9AE1-C65F6400EC91}">
      <p14:laserTraceLst xmlns:p14="http://schemas.microsoft.com/office/powerpoint/2010/main">
        <p14:tracePtLst>
          <p14:tracePt t="53728" x="12072938" y="3340100"/>
          <p14:tracePt t="53731" x="12004675" y="3330575"/>
          <p14:tracePt t="53733" x="11911013" y="3322638"/>
          <p14:tracePt t="53750" x="11512550" y="3263900"/>
          <p14:tracePt t="53766" x="11079163" y="3263900"/>
          <p14:tracePt t="53784" x="10382250" y="3263900"/>
          <p14:tracePt t="53800" x="9550400" y="3221038"/>
          <p14:tracePt t="53816" x="8420100" y="2990850"/>
          <p14:tracePt t="53833" x="7629525" y="2863850"/>
          <p14:tracePt t="53836" x="7467600" y="2838450"/>
          <p14:tracePt t="53849" x="7018338" y="2787650"/>
          <p14:tracePt t="53852" x="6873875" y="2770188"/>
          <p14:tracePt t="53866" x="6559550" y="2686050"/>
          <p14:tracePt t="53868" x="6440488" y="2668588"/>
          <p14:tracePt t="53895" x="6024563" y="2574925"/>
          <p14:tracePt t="53899" x="5981700" y="2549525"/>
          <p14:tracePt t="53901" x="5930900" y="2532063"/>
          <p14:tracePt t="53902" x="5895975" y="2524125"/>
          <p14:tracePt t="53905" x="5870575" y="2516188"/>
          <p14:tracePt t="53916" x="5862638" y="2498725"/>
          <p14:tracePt t="53917" x="5853113" y="2498725"/>
          <p14:tracePt t="53933" x="5845175" y="2481263"/>
          <p14:tracePt t="54005" x="5837238" y="2481263"/>
          <p14:tracePt t="54013" x="5802313" y="2489200"/>
          <p14:tracePt t="54022" x="5718175" y="2549525"/>
          <p14:tracePt t="54034" x="5538788" y="2633663"/>
          <p14:tracePt t="54037" x="5480050" y="2660650"/>
          <p14:tracePt t="54040" x="5386388" y="2693988"/>
          <p14:tracePt t="54049" x="5224463" y="2736850"/>
          <p14:tracePt t="54074" x="4791075" y="2889250"/>
          <p14:tracePt t="54077" x="4714875" y="2922588"/>
          <p14:tracePt t="54080" x="4656138" y="2949575"/>
          <p14:tracePt t="54085" x="4587875" y="2982913"/>
          <p14:tracePt t="54086" x="4537075" y="3016250"/>
          <p14:tracePt t="54099" x="4460875" y="3059113"/>
          <p14:tracePt t="54116" x="4392613" y="3094038"/>
          <p14:tracePt t="54133" x="4375150" y="3109913"/>
          <p14:tracePt t="54150" x="4375150" y="3144838"/>
          <p14:tracePt t="54167" x="4375150" y="3203575"/>
          <p14:tracePt t="54171" x="4375150" y="3228975"/>
          <p14:tracePt t="54173" x="4375150" y="3254375"/>
          <p14:tracePt t="54182" x="4375150" y="3305175"/>
          <p14:tracePt t="54204" x="4324350" y="3459163"/>
          <p14:tracePt t="54209" x="4316413" y="3475038"/>
          <p14:tracePt t="54213" x="4291013" y="3527425"/>
          <p14:tracePt t="54219" x="4273550" y="3543300"/>
          <p14:tracePt t="54220" x="4265613" y="3552825"/>
          <p14:tracePt t="54232" x="4248150" y="3578225"/>
          <p14:tracePt t="54249" x="4230688" y="3586163"/>
          <p14:tracePt t="54266" x="4222750" y="3594100"/>
          <p14:tracePt t="54283" x="4222750" y="3603625"/>
          <p14:tracePt t="54381" x="4222750" y="3611563"/>
          <p14:tracePt t="54619" x="4230688" y="3611563"/>
          <p14:tracePt t="54651" x="4240213" y="3611563"/>
          <p14:tracePt t="54661" x="4248150" y="3611563"/>
          <p14:tracePt t="54677" x="4256088" y="3603625"/>
          <p14:tracePt t="54693" x="4273550" y="3603625"/>
          <p14:tracePt t="54740" x="4273550" y="3594100"/>
          <p14:tracePt t="54746" x="4281488" y="3586163"/>
          <p14:tracePt t="54759" x="4291013" y="3586163"/>
          <p14:tracePt t="54772" x="4298950" y="3578225"/>
          <p14:tracePt t="54801" x="4306888" y="3578225"/>
          <p14:tracePt t="54823" x="4316413" y="3568700"/>
          <p14:tracePt t="54837" x="4324350" y="3560763"/>
          <p14:tracePt t="54852" x="4332288" y="3560763"/>
          <p14:tracePt t="54928" x="4341813" y="3560763"/>
          <p14:tracePt t="54940" x="4349750" y="3560763"/>
          <p14:tracePt t="54953" x="4367213" y="3560763"/>
          <p14:tracePt t="54957" x="4367213" y="3552825"/>
          <p14:tracePt t="54970" x="4384675" y="3552825"/>
          <p14:tracePt t="55004" x="4392613" y="3552825"/>
          <p14:tracePt t="55012" x="4400550" y="3552825"/>
          <p14:tracePt t="55017" x="4410075" y="3543300"/>
          <p14:tracePt t="55034" x="4418013" y="3543300"/>
          <p14:tracePt t="55038" x="4435475" y="3543300"/>
          <p14:tracePt t="55061" x="4451350" y="3543300"/>
          <p14:tracePt t="55077" x="4460875" y="3543300"/>
          <p14:tracePt t="55084" x="4468813" y="3543300"/>
          <p14:tracePt t="55102" x="4494213" y="3535363"/>
          <p14:tracePt t="55117" x="4529138" y="3527425"/>
          <p14:tracePt t="55132" x="4554538" y="3517900"/>
          <p14:tracePt t="55150" x="4570413" y="3517900"/>
          <p14:tracePt t="55155" x="4587875" y="3517900"/>
          <p14:tracePt t="55174" x="4605338" y="3517900"/>
          <p14:tracePt t="55186" x="4613275" y="3517900"/>
          <p14:tracePt t="55200" x="4630738" y="3509963"/>
          <p14:tracePt t="55203" x="4638675" y="3509963"/>
          <p14:tracePt t="55205" x="4656138" y="3502025"/>
          <p14:tracePt t="55216" x="4681538" y="3502025"/>
          <p14:tracePt t="55220" x="4689475" y="3502025"/>
          <p14:tracePt t="55232" x="4714875" y="3502025"/>
          <p14:tracePt t="55248" x="4757738" y="3484563"/>
          <p14:tracePt t="55265" x="4783138" y="3484563"/>
          <p14:tracePt t="55268" x="4791075" y="3484563"/>
          <p14:tracePt t="55282" x="4808538" y="3484563"/>
          <p14:tracePt t="55284" x="4818063" y="3484563"/>
          <p14:tracePt t="55299" x="4843463" y="3484563"/>
          <p14:tracePt t="55315" x="4884738" y="3484563"/>
          <p14:tracePt t="55332" x="4894263" y="3484563"/>
          <p14:tracePt t="55335" x="4910138" y="3475038"/>
          <p14:tracePt t="55349" x="4919663" y="3475038"/>
          <p14:tracePt t="55366" x="4945063" y="3467100"/>
          <p14:tracePt t="55382" x="4953000" y="3467100"/>
          <p14:tracePt t="55399" x="4995863" y="3467100"/>
          <p14:tracePt t="55419" x="5046663" y="3449638"/>
          <p14:tracePt t="55424" x="5072063" y="3441700"/>
          <p14:tracePt t="55429" x="5080000" y="3441700"/>
          <p14:tracePt t="55436" x="5089525" y="3441700"/>
          <p14:tracePt t="55448" x="5122863" y="3441700"/>
          <p14:tracePt t="55465" x="5165725" y="3441700"/>
          <p14:tracePt t="55482" x="5208588" y="3441700"/>
          <p14:tracePt t="55485" x="5224463" y="3441700"/>
          <p14:tracePt t="55500" x="5259388" y="3441700"/>
          <p14:tracePt t="55515" x="5318125" y="3441700"/>
          <p14:tracePt t="55518" x="5335588" y="3441700"/>
          <p14:tracePt t="55531" x="5386388" y="3441700"/>
          <p14:tracePt t="55549" x="5437188" y="3441700"/>
          <p14:tracePt t="55565" x="5462588" y="3441700"/>
          <p14:tracePt t="55613" x="5480050" y="3441700"/>
          <p14:tracePt t="55691" x="5497513" y="3441700"/>
          <p14:tracePt t="55696" x="5505450" y="3441700"/>
          <p14:tracePt t="55705" x="5513388" y="3441700"/>
          <p14:tracePt t="55718" x="5530850" y="3441700"/>
          <p14:tracePt t="55731" x="5556250" y="3441700"/>
          <p14:tracePt t="55750" x="5565775" y="3449638"/>
          <p14:tracePt t="55765" x="5581650" y="3459163"/>
          <p14:tracePt t="55782" x="5599113" y="3459163"/>
          <p14:tracePt t="55799" x="5624513" y="3467100"/>
          <p14:tracePt t="55816" x="5641975" y="3467100"/>
          <p14:tracePt t="55833" x="5657850" y="3467100"/>
          <p14:tracePt t="55851" x="5675313" y="3467100"/>
          <p14:tracePt t="55855" x="5683250" y="3467100"/>
          <p14:tracePt t="55857" x="5700713" y="3467100"/>
          <p14:tracePt t="55869" x="5718175" y="3467100"/>
          <p14:tracePt t="55885" x="5735638" y="3475038"/>
          <p14:tracePt t="55889" x="5751513" y="3484563"/>
          <p14:tracePt t="55905" x="5768975" y="3484563"/>
          <p14:tracePt t="55916" x="5776913" y="3484563"/>
          <p14:tracePt t="55920" x="5786438" y="3484563"/>
          <p14:tracePt t="55934" x="5794375" y="3484563"/>
          <p14:tracePt t="55950" x="5819775" y="3484563"/>
          <p14:tracePt t="55967" x="5845175" y="3484563"/>
          <p14:tracePt t="55971" x="5862638" y="3484563"/>
          <p14:tracePt t="55974" x="5870575" y="3484563"/>
          <p14:tracePt t="55981" x="5888038" y="3484563"/>
          <p14:tracePt t="55998" x="5921375" y="3484563"/>
          <p14:tracePt t="56015" x="5956300" y="3467100"/>
          <p14:tracePt t="56032" x="5989638" y="3467100"/>
          <p14:tracePt t="56049" x="5989638" y="3459163"/>
          <p14:tracePt t="56053" x="5997575" y="3449638"/>
          <p14:tracePt t="56153" x="6007100" y="3449638"/>
          <p14:tracePt t="56165" x="6015038" y="3441700"/>
          <p14:tracePt t="56172" x="6015038" y="3433763"/>
          <p14:tracePt t="56183" x="6024563" y="3424238"/>
          <p14:tracePt t="56199" x="6040438" y="3390900"/>
          <p14:tracePt t="56215" x="6065838" y="3340100"/>
          <p14:tracePt t="56232" x="6075363" y="3305175"/>
          <p14:tracePt t="56249" x="6091238" y="3279775"/>
          <p14:tracePt t="56253" x="6091238" y="3271838"/>
          <p14:tracePt t="56265" x="6091238" y="3263900"/>
          <p14:tracePt t="56283" x="6091238" y="3246438"/>
          <p14:tracePt t="56301" x="6091238" y="3238500"/>
          <p14:tracePt t="56318" x="6083300" y="3221038"/>
          <p14:tracePt t="56322" x="6075363" y="3221038"/>
          <p14:tracePt t="56331" x="6065838" y="3211513"/>
          <p14:tracePt t="56348" x="6032500" y="3186113"/>
          <p14:tracePt t="56350" x="6024563" y="3186113"/>
          <p14:tracePt t="56366" x="5989638" y="3178175"/>
          <p14:tracePt t="56381" x="5938838" y="3152775"/>
          <p14:tracePt t="56398" x="5870575" y="3127375"/>
          <p14:tracePt t="56415" x="5794375" y="3119438"/>
          <p14:tracePt t="56432" x="5513388" y="3041650"/>
          <p14:tracePt t="56448" x="5233988" y="2982913"/>
          <p14:tracePt t="56466" x="4978400" y="2922588"/>
          <p14:tracePt t="56469" x="4910138" y="2922588"/>
          <p14:tracePt t="56472" x="4851400" y="2914650"/>
          <p14:tracePt t="56481" x="4732338" y="2906713"/>
          <p14:tracePt t="56498" x="4503738" y="2906713"/>
          <p14:tracePt t="56500" x="4460875" y="2906713"/>
          <p14:tracePt t="56516" x="4316413" y="2906713"/>
          <p14:tracePt t="56531" x="4240213" y="2906713"/>
          <p14:tracePt t="56534" x="4214813" y="2906713"/>
          <p14:tracePt t="56548" x="4162425" y="2906713"/>
          <p14:tracePt t="56551" x="4146550" y="2906713"/>
          <p14:tracePt t="56566" x="4070350" y="2906713"/>
          <p14:tracePt t="56581" x="3992563" y="2906713"/>
          <p14:tracePt t="56598" x="3941763" y="2914650"/>
          <p14:tracePt t="56614" x="3890963" y="2932113"/>
          <p14:tracePt t="56632" x="3832225" y="2949575"/>
          <p14:tracePt t="56648" x="3806825" y="2957513"/>
          <p14:tracePt t="56665" x="3789363" y="2957513"/>
          <p14:tracePt t="56682" x="3771900" y="2974975"/>
          <p14:tracePt t="56698" x="3746500" y="2982913"/>
          <p14:tracePt t="56701" x="3729038" y="2990850"/>
          <p14:tracePt t="56714" x="3713163" y="3008313"/>
          <p14:tracePt t="56731" x="3652838" y="3051175"/>
          <p14:tracePt t="56748" x="3611563" y="3076575"/>
          <p14:tracePt t="56751" x="3602038" y="3084513"/>
          <p14:tracePt t="56764" x="3576638" y="3101975"/>
          <p14:tracePt t="56767" x="3559175" y="3109913"/>
          <p14:tracePt t="56781" x="3543300" y="3127375"/>
          <p14:tracePt t="56798" x="3525838" y="3135313"/>
          <p14:tracePt t="56815" x="3508375" y="3152775"/>
          <p14:tracePt t="56833" x="3500438" y="3178175"/>
          <p14:tracePt t="56849" x="3500438" y="3203575"/>
          <p14:tracePt t="56853" x="3492500" y="3211513"/>
          <p14:tracePt t="56856" x="3492500" y="3221038"/>
          <p14:tracePt t="56864" x="3492500" y="3228975"/>
          <p14:tracePt t="56881" x="3492500" y="3254375"/>
          <p14:tracePt t="56898" x="3492500" y="3279775"/>
          <p14:tracePt t="56916" x="3492500" y="3314700"/>
          <p14:tracePt t="56932" x="3500438" y="3348038"/>
          <p14:tracePt t="56935" x="3508375" y="3348038"/>
          <p14:tracePt t="56937" x="3517900" y="3348038"/>
          <p14:tracePt t="56948" x="3525838" y="3355975"/>
          <p14:tracePt t="56951" x="3533775" y="3373438"/>
          <p14:tracePt t="56964" x="3559175" y="3408363"/>
          <p14:tracePt t="56966" x="3568700" y="3424238"/>
          <p14:tracePt t="56983" x="3611563" y="3475038"/>
          <p14:tracePt t="56997" x="3678238" y="3527425"/>
          <p14:tracePt t="57014" x="3746500" y="3568700"/>
          <p14:tracePt t="57031" x="3806825" y="3578225"/>
          <p14:tracePt t="57048" x="3865563" y="3603625"/>
          <p14:tracePt t="57064" x="3916363" y="3611563"/>
          <p14:tracePt t="57081" x="3976688" y="3619500"/>
          <p14:tracePt t="57098" x="4060825" y="3646488"/>
          <p14:tracePt t="57101" x="4078288" y="3654425"/>
          <p14:tracePt t="57114" x="4179888" y="3671888"/>
          <p14:tracePt t="57117" x="4214813" y="3679825"/>
          <p14:tracePt t="57119" x="4248150" y="3687763"/>
          <p14:tracePt t="57132" x="4349750" y="3722688"/>
          <p14:tracePt t="57148" x="4460875" y="3738563"/>
          <p14:tracePt t="57151" x="4476750" y="3738563"/>
          <p14:tracePt t="57165" x="4570413" y="3763963"/>
          <p14:tracePt t="57182" x="4656138" y="3781425"/>
          <p14:tracePt t="57199" x="4714875" y="3781425"/>
          <p14:tracePt t="57216" x="4757738" y="3781425"/>
          <p14:tracePt t="57232" x="4791075" y="3781425"/>
          <p14:tracePt t="57236" x="4808538" y="3781425"/>
          <p14:tracePt t="57247" x="4851400" y="3763963"/>
          <p14:tracePt t="57264" x="4884738" y="3763963"/>
          <p14:tracePt t="57281" x="4970463" y="3763963"/>
          <p14:tracePt t="57298" x="5038725" y="3738563"/>
          <p14:tracePt t="57301" x="5064125" y="3730625"/>
          <p14:tracePt t="57303" x="5089525" y="3730625"/>
          <p14:tracePt t="57314" x="5148263" y="3705225"/>
          <p14:tracePt t="57317" x="5173663" y="3705225"/>
          <p14:tracePt t="57319" x="5191125" y="3687763"/>
          <p14:tracePt t="57331" x="5259388" y="3662363"/>
          <p14:tracePt t="57347" x="5310188" y="3646488"/>
          <p14:tracePt t="57364" x="5368925" y="3636963"/>
          <p14:tracePt t="57367" x="5386388" y="3629025"/>
          <p14:tracePt t="57381" x="5446713" y="3611563"/>
          <p14:tracePt t="57384" x="5454650" y="3611563"/>
          <p14:tracePt t="57397" x="5530850" y="3578225"/>
          <p14:tracePt t="57414" x="5581650" y="3552825"/>
          <p14:tracePt t="57430" x="5632450" y="3535363"/>
          <p14:tracePt t="57447" x="5675313" y="3502025"/>
          <p14:tracePt t="57464" x="5700713" y="3484563"/>
          <p14:tracePt t="57481" x="5708650" y="3467100"/>
          <p14:tracePt t="57497" x="5735638" y="3449638"/>
          <p14:tracePt t="57501" x="5743575" y="3441700"/>
          <p14:tracePt t="57514" x="5751513" y="3433763"/>
          <p14:tracePt t="57517" x="5761038" y="3424238"/>
          <p14:tracePt t="57531" x="5768975" y="3408363"/>
          <p14:tracePt t="57548" x="5768975" y="3398838"/>
          <p14:tracePt t="57565" x="5776913" y="3390900"/>
          <p14:tracePt t="57582" x="5776913" y="3382963"/>
          <p14:tracePt t="57599" x="5776913" y="3355975"/>
          <p14:tracePt t="57603" x="5776913" y="3348038"/>
          <p14:tracePt t="57606" x="5776913" y="3340100"/>
          <p14:tracePt t="57613" x="5776913" y="3322638"/>
          <p14:tracePt t="57630" x="5776913" y="3297238"/>
          <p14:tracePt t="57647" x="5776913" y="3263900"/>
          <p14:tracePt t="57664" x="5768975" y="3228975"/>
          <p14:tracePt t="57668" x="5743575" y="3221038"/>
          <p14:tracePt t="57680" x="5735638" y="3203575"/>
          <p14:tracePt t="57697" x="5708650" y="3178175"/>
          <p14:tracePt t="57714" x="5667375" y="3144838"/>
          <p14:tracePt t="57717" x="5649913" y="3135313"/>
          <p14:tracePt t="57731" x="5599113" y="3109913"/>
          <p14:tracePt t="57748" x="5530850" y="3076575"/>
          <p14:tracePt t="57764" x="5462588" y="3067050"/>
          <p14:tracePt t="57767" x="5437188" y="3051175"/>
          <p14:tracePt t="57782" x="5368925" y="3033713"/>
          <p14:tracePt t="57798" x="5241925" y="3008313"/>
          <p14:tracePt t="57814" x="5140325" y="2982913"/>
          <p14:tracePt t="57831" x="5054600" y="2965450"/>
          <p14:tracePt t="57848" x="4919663" y="2965450"/>
          <p14:tracePt t="57852" x="4833938" y="2965450"/>
          <p14:tracePt t="57864" x="4699000" y="2965450"/>
          <p14:tracePt t="57868" x="4673600" y="2965450"/>
          <p14:tracePt t="57880" x="4554538" y="2965450"/>
          <p14:tracePt t="57897" x="4410075" y="2965450"/>
          <p14:tracePt t="57914" x="4291013" y="2965450"/>
          <p14:tracePt t="57917" x="4273550" y="2965450"/>
          <p14:tracePt t="57919" x="4248150" y="2974975"/>
          <p14:tracePt t="57930" x="4197350" y="2982913"/>
          <p14:tracePt t="57931" x="4187825" y="2990850"/>
          <p14:tracePt t="57949" x="4111625" y="3016250"/>
          <p14:tracePt t="57963" x="4070350" y="3025775"/>
          <p14:tracePt t="57967" x="4060825" y="3033713"/>
          <p14:tracePt t="57980" x="4035425" y="3041650"/>
          <p14:tracePt t="57998" x="4002088" y="3076575"/>
          <p14:tracePt t="58014" x="3967163" y="3094038"/>
          <p14:tracePt t="58030" x="3933825" y="3119438"/>
          <p14:tracePt t="58047" x="3908425" y="3127375"/>
          <p14:tracePt t="58064" x="3890963" y="3135313"/>
          <p14:tracePt t="58082" x="3865563" y="3170238"/>
          <p14:tracePt t="58087" x="3857625" y="3170238"/>
          <p14:tracePt t="58089" x="3848100" y="3186113"/>
          <p14:tracePt t="58098" x="3822700" y="3211513"/>
          <p14:tracePt t="58102" x="3814763" y="3221038"/>
          <p14:tracePt t="58104" x="3814763" y="3228975"/>
          <p14:tracePt t="58114" x="3781425" y="3246438"/>
          <p14:tracePt t="58116" x="3771900" y="3263900"/>
          <p14:tracePt t="58130" x="3729038" y="3305175"/>
          <p14:tracePt t="58133" x="3721100" y="3314700"/>
          <p14:tracePt t="58148" x="3687763" y="3373438"/>
          <p14:tracePt t="58151" x="3678238" y="3390900"/>
          <p14:tracePt t="58164" x="3662363" y="3433763"/>
          <p14:tracePt t="58167" x="3652838" y="3449638"/>
          <p14:tracePt t="58181" x="3636963" y="3475038"/>
          <p14:tracePt t="58183" x="3636963" y="3484563"/>
          <p14:tracePt t="58198" x="3619500" y="3543300"/>
          <p14:tracePt t="58214" x="3619500" y="3603625"/>
          <p14:tracePt t="58230" x="3619500" y="3646488"/>
          <p14:tracePt t="58247" x="3619500" y="3687763"/>
          <p14:tracePt t="58264" x="3636963" y="3773488"/>
          <p14:tracePt t="58281" x="3670300" y="3824288"/>
          <p14:tracePt t="58285" x="3678238" y="3824288"/>
          <p14:tracePt t="58298" x="3703638" y="3849688"/>
          <p14:tracePt t="58301" x="3713163" y="3849688"/>
          <p14:tracePt t="58313" x="3738563" y="3857625"/>
          <p14:tracePt t="58330" x="3763963" y="3867150"/>
          <p14:tracePt t="58333" x="3781425" y="3867150"/>
          <p14:tracePt t="58348" x="3832225" y="3875088"/>
          <p14:tracePt t="58370" x="3925888" y="3892550"/>
          <p14:tracePt t="58375" x="3967163" y="3900488"/>
          <p14:tracePt t="58378" x="4002088" y="3908425"/>
          <p14:tracePt t="58384" x="4035425" y="3917950"/>
          <p14:tracePt t="58385" x="4078288" y="3917950"/>
          <p14:tracePt t="58399" x="4222750" y="3917950"/>
          <p14:tracePt t="58401" x="4281488" y="3917950"/>
          <p14:tracePt t="58413" x="4486275" y="3925888"/>
          <p14:tracePt t="58437" x="4791075" y="3943350"/>
          <p14:tracePt t="58441" x="4859338" y="3960813"/>
          <p14:tracePt t="58444" x="4919663" y="3960813"/>
          <p14:tracePt t="58451" x="5038725" y="3960813"/>
          <p14:tracePt t="58464" x="5208588" y="3960813"/>
          <p14:tracePt t="58480" x="5360988" y="3960813"/>
          <p14:tracePt t="58497" x="5446713" y="3960813"/>
          <p14:tracePt t="58513" x="5505450" y="3951288"/>
          <p14:tracePt t="58530" x="5530850" y="3943350"/>
          <p14:tracePt t="58548" x="5556250" y="3925888"/>
          <p14:tracePt t="58564" x="5581650" y="3908425"/>
          <p14:tracePt t="58567" x="5599113" y="3892550"/>
          <p14:tracePt t="58581" x="5616575" y="3883025"/>
          <p14:tracePt t="58584" x="5624513" y="3875088"/>
          <p14:tracePt t="58601" x="5649913" y="3857625"/>
          <p14:tracePt t="58604" x="5649913" y="3849688"/>
          <p14:tracePt t="58607" x="5657850" y="3841750"/>
          <p14:tracePt t="58613" x="5667375" y="3841750"/>
          <p14:tracePt t="58630" x="5708650" y="3798888"/>
          <p14:tracePt t="58646" x="5751513" y="3748088"/>
          <p14:tracePt t="58665" x="5811838" y="3679825"/>
          <p14:tracePt t="58680" x="5870575" y="3629025"/>
          <p14:tracePt t="58697" x="5913438" y="3568700"/>
          <p14:tracePt t="58714" x="5938838" y="3535363"/>
          <p14:tracePt t="58717" x="5946775" y="3527425"/>
          <p14:tracePt t="58730" x="5964238" y="3502025"/>
          <p14:tracePt t="58733" x="5972175" y="3492500"/>
          <p14:tracePt t="58746" x="5981700" y="3484563"/>
          <p14:tracePt t="58749" x="5981700" y="3475038"/>
          <p14:tracePt t="58763" x="5989638" y="3449638"/>
          <p14:tracePt t="58766" x="5989638" y="3441700"/>
          <p14:tracePt t="58780" x="6007100" y="3424238"/>
          <p14:tracePt t="58783" x="6015038" y="3416300"/>
          <p14:tracePt t="58798" x="6015038" y="3382963"/>
          <p14:tracePt t="58814" x="6024563" y="3340100"/>
          <p14:tracePt t="58830" x="6032500" y="3279775"/>
          <p14:tracePt t="58846" x="6032500" y="3211513"/>
          <p14:tracePt t="58864" x="6032500" y="3152775"/>
          <p14:tracePt t="58868" x="6032500" y="3144838"/>
          <p14:tracePt t="58880" x="6015038" y="3101975"/>
          <p14:tracePt t="58896" x="5981700" y="3076575"/>
          <p14:tracePt t="58901" x="5981700" y="3059113"/>
          <p14:tracePt t="58913" x="5956300" y="3033713"/>
          <p14:tracePt t="58916" x="5956300" y="3025775"/>
          <p14:tracePt t="58930" x="5921375" y="3008313"/>
          <p14:tracePt t="58932" x="5913438" y="3008313"/>
          <p14:tracePt t="58947" x="5862638" y="2982913"/>
          <p14:tracePt t="58964" x="5802313" y="2957513"/>
          <p14:tracePt t="58980" x="5708650" y="2940050"/>
          <p14:tracePt t="58983" x="5675313" y="2922588"/>
          <p14:tracePt t="58985" x="5632450" y="2914650"/>
          <p14:tracePt t="58996" x="5591175" y="2897188"/>
          <p14:tracePt t="58999" x="5556250" y="2897188"/>
          <p14:tracePt t="59015" x="5386388" y="2897188"/>
          <p14:tracePt t="59030" x="5208588" y="2897188"/>
          <p14:tracePt t="59046" x="5064125" y="2897188"/>
          <p14:tracePt t="59063" x="4902200" y="2897188"/>
          <p14:tracePt t="59067" x="4868863" y="2906713"/>
          <p14:tracePt t="59080" x="4732338" y="2949575"/>
          <p14:tracePt t="59096" x="4587875" y="2990850"/>
          <p14:tracePt t="59113" x="4503738" y="3016250"/>
          <p14:tracePt t="59116" x="4476750" y="3033713"/>
          <p14:tracePt t="59129" x="4410075" y="3067050"/>
          <p14:tracePt t="59132" x="4384675" y="3084513"/>
          <p14:tracePt t="59146" x="4306888" y="3135313"/>
          <p14:tracePt t="59149" x="4291013" y="3152775"/>
          <p14:tracePt t="59164" x="4205288" y="3195638"/>
          <p14:tracePt t="59180" x="4137025" y="3246438"/>
          <p14:tracePt t="59183" x="4129088" y="3246438"/>
          <p14:tracePt t="59198" x="4086225" y="3279775"/>
          <p14:tracePt t="59213" x="4060825" y="3297238"/>
          <p14:tracePt t="59230" x="4044950" y="3322638"/>
          <p14:tracePt t="59246" x="4035425" y="3340100"/>
          <p14:tracePt t="59263" x="4010025" y="3355975"/>
          <p14:tracePt t="59280" x="3992563" y="3382963"/>
          <p14:tracePt t="59297" x="3984625" y="3390900"/>
          <p14:tracePt t="59301" x="3984625" y="3398838"/>
          <p14:tracePt t="59314" x="3976688" y="3408363"/>
          <p14:tracePt t="59317" x="3976688" y="3424238"/>
          <p14:tracePt t="59330" x="3967163" y="3433763"/>
          <p14:tracePt t="59333" x="3959225" y="3433763"/>
          <p14:tracePt t="59346" x="3959225" y="3441700"/>
          <p14:tracePt t="59363" x="3959225" y="3449638"/>
          <p14:tracePt t="59380" x="3951288" y="3459163"/>
          <p14:tracePt t="59422" x="3941763" y="3467100"/>
          <p14:tracePt t="79088" x="3908425" y="3484563"/>
          <p14:tracePt t="79096" x="3857625" y="3527425"/>
          <p14:tracePt t="79099" x="3840163" y="3535363"/>
          <p14:tracePt t="79104" x="3806825" y="3552825"/>
          <p14:tracePt t="79107" x="3781425" y="3560763"/>
          <p14:tracePt t="79109" x="3756025" y="3568700"/>
          <p14:tracePt t="79113" x="3738563" y="3578225"/>
          <p14:tracePt t="79117" x="3703638" y="3603625"/>
          <p14:tracePt t="79133" x="3619500" y="3646488"/>
          <p14:tracePt t="79136" x="3602038" y="3654425"/>
          <p14:tracePt t="79151" x="3551238" y="3662363"/>
          <p14:tracePt t="79167" x="3500438" y="3687763"/>
          <p14:tracePt t="79184" x="3457575" y="3705225"/>
          <p14:tracePt t="79200" x="3414713" y="3730625"/>
          <p14:tracePt t="79217" x="3322638" y="3773488"/>
          <p14:tracePt t="79234" x="3203575" y="3824288"/>
          <p14:tracePt t="79251" x="3117850" y="3857625"/>
          <p14:tracePt t="79255" x="3092450" y="3875088"/>
          <p14:tracePt t="79257" x="3067050" y="3883025"/>
          <p14:tracePt t="79267" x="3024188" y="3908425"/>
          <p14:tracePt t="79284" x="2982913" y="3917950"/>
          <p14:tracePt t="79287" x="2965450" y="3917950"/>
          <p14:tracePt t="79289" x="2947988" y="3925888"/>
          <p14:tracePt t="79301" x="2930525" y="3935413"/>
          <p14:tracePt t="79318" x="2905125" y="3943350"/>
          <p14:tracePt t="79334" x="2889250" y="3951288"/>
          <p14:tracePt t="79352" x="2863850" y="3968750"/>
          <p14:tracePt t="79369" x="2803525" y="3976688"/>
          <p14:tracePt t="79373" x="2778125" y="3986213"/>
          <p14:tracePt t="79376" x="2770188" y="3994150"/>
          <p14:tracePt t="79383" x="2735263" y="3994150"/>
          <p14:tracePt t="79400" x="2684463" y="4019550"/>
          <p14:tracePt t="79417" x="2641600" y="4027488"/>
          <p14:tracePt t="79434" x="2574925" y="4044950"/>
          <p14:tracePt t="79451" x="2524125" y="4070350"/>
          <p14:tracePt t="79467" x="2471738" y="4105275"/>
          <p14:tracePt t="79484" x="2387600" y="4164013"/>
          <p14:tracePt t="79487" x="2370138" y="4171950"/>
          <p14:tracePt t="79500" x="2301875" y="4214813"/>
          <p14:tracePt t="79503" x="2286000" y="4214813"/>
          <p14:tracePt t="79520" x="2235200" y="4240213"/>
          <p14:tracePt t="79524" x="2225675" y="4249738"/>
          <p14:tracePt t="79527" x="2208213" y="4249738"/>
          <p14:tracePt t="79534" x="2182813" y="4257675"/>
          <p14:tracePt t="79537" x="2166938" y="4265613"/>
          <p14:tracePt t="79551" x="2124075" y="4283075"/>
          <p14:tracePt t="79567" x="2116138" y="4283075"/>
          <p14:tracePt t="79584" x="2106613" y="4283075"/>
          <p14:tracePt t="79600" x="2090738" y="4283075"/>
          <p14:tracePt t="79617" x="2073275" y="4300538"/>
          <p14:tracePt t="79620" x="2065338" y="4308475"/>
          <p14:tracePt t="79633" x="2055813" y="4308475"/>
          <p14:tracePt t="79650" x="2038350" y="4316413"/>
          <p14:tracePt t="79667" x="2022475" y="4325938"/>
          <p14:tracePt t="79732" x="2005013" y="4325938"/>
          <p14:tracePt t="79741" x="1971675" y="4333875"/>
          <p14:tracePt t="79745" x="1946275" y="4351338"/>
          <p14:tracePt t="79749" x="1936750" y="4359275"/>
          <p14:tracePt t="79759" x="1920875" y="4359275"/>
          <p14:tracePt t="79767" x="1911350" y="4359275"/>
          <p14:tracePt t="79784" x="1885950" y="4359275"/>
          <p14:tracePt t="79800" x="1868488" y="4351338"/>
          <p14:tracePt t="79817" x="1860550" y="4341813"/>
          <p14:tracePt t="79834" x="1843088" y="4341813"/>
          <p14:tracePt t="79850" x="1817688" y="4341813"/>
          <p14:tracePt t="79868" x="1801813" y="4341813"/>
          <p14:tracePt t="79885" x="1792288" y="4333875"/>
          <p14:tracePt t="79902" x="1776413" y="4333875"/>
          <p14:tracePt t="79918" x="1758950" y="4333875"/>
          <p14:tracePt t="79935" x="1741488" y="4333875"/>
          <p14:tracePt t="79939" x="1724025" y="4333875"/>
          <p14:tracePt t="79950" x="1708150" y="4333875"/>
          <p14:tracePt t="79970" x="1682750" y="4333875"/>
          <p14:tracePt t="79984" x="1647825" y="4333875"/>
          <p14:tracePt t="80001" x="1631950" y="4333875"/>
          <p14:tracePt t="80005" x="1622425" y="4333875"/>
          <p14:tracePt t="80018" x="1614488" y="4333875"/>
          <p14:tracePt t="80022" x="1606550" y="4333875"/>
          <p14:tracePt t="80034" x="1589088" y="4333875"/>
          <p14:tracePt t="80050" x="1563688" y="4333875"/>
          <p14:tracePt t="80067" x="1554163" y="4333875"/>
          <p14:tracePt t="80084" x="1546225" y="4333875"/>
          <p14:tracePt t="80104" x="1520825" y="4333875"/>
          <p14:tracePt t="80120" x="1503363" y="4333875"/>
          <p14:tracePt t="80139" x="1487488" y="4333875"/>
          <p14:tracePt t="80151" x="1477963" y="4333875"/>
          <p14:tracePt t="80154" x="1470025" y="4333875"/>
          <p14:tracePt t="80168" x="1444625" y="4333875"/>
          <p14:tracePt t="80184" x="1409700" y="4333875"/>
          <p14:tracePt t="80200" x="1376363" y="4333875"/>
          <p14:tracePt t="80217" x="1358900" y="4333875"/>
          <p14:tracePt t="80234" x="1333500" y="4333875"/>
          <p14:tracePt t="80251" x="1325563" y="4333875"/>
          <p14:tracePt t="80255" x="1317625" y="4341813"/>
          <p14:tracePt t="80328" x="1308100" y="4341813"/>
          <p14:tracePt t="80339" x="1300163" y="4341813"/>
          <p14:tracePt t="80354" x="1282700" y="4341813"/>
          <p14:tracePt t="80368" x="1265238" y="4341813"/>
          <p14:tracePt t="80385" x="1257300" y="4333875"/>
          <p14:tracePt t="80401" x="1239838" y="4325938"/>
          <p14:tracePt t="80423" x="1231900" y="4325938"/>
          <p14:tracePt t="80564" x="1223963" y="4325938"/>
          <p14:tracePt t="80653" x="1231900" y="4325938"/>
          <p14:tracePt t="80674" x="1249363" y="4325938"/>
          <p14:tracePt t="80682" x="1265238" y="4325938"/>
          <p14:tracePt t="80687" x="1274763" y="4325938"/>
          <p14:tracePt t="80690" x="1282700" y="4325938"/>
          <p14:tracePt t="80700" x="1300163" y="4325938"/>
          <p14:tracePt t="80703" x="1308100" y="4325938"/>
          <p14:tracePt t="80717" x="1358900" y="4341813"/>
          <p14:tracePt t="80735" x="1427163" y="4341813"/>
          <p14:tracePt t="80750" x="1546225" y="4341813"/>
          <p14:tracePt t="80753" x="1579563" y="4341813"/>
          <p14:tracePt t="80766" x="1682750" y="4341813"/>
          <p14:tracePt t="80769" x="1724025" y="4341813"/>
          <p14:tracePt t="80784" x="1860550" y="4341813"/>
          <p14:tracePt t="80800" x="1954213" y="4341813"/>
          <p14:tracePt t="80816" x="2038350" y="4341813"/>
          <p14:tracePt t="80833" x="2090738" y="4341813"/>
          <p14:tracePt t="80850" x="2124075" y="4341813"/>
          <p14:tracePt t="80853" x="2141538" y="4341813"/>
          <p14:tracePt t="80855" x="2149475" y="4341813"/>
          <p14:tracePt t="80866" x="2174875" y="4341813"/>
          <p14:tracePt t="80883" x="2192338" y="4341813"/>
          <p14:tracePt t="80887" x="2200275" y="4341813"/>
          <p14:tracePt t="80889" x="2217738" y="4341813"/>
          <p14:tracePt t="80899" x="2235200" y="4341813"/>
          <p14:tracePt t="80917" x="2251075" y="4341813"/>
          <p14:tracePt t="80934" x="2268538" y="4333875"/>
          <p14:tracePt t="80950" x="2286000" y="4333875"/>
          <p14:tracePt t="80966" x="2311400" y="4333875"/>
          <p14:tracePt t="80969" x="2319338" y="4333875"/>
          <p14:tracePt t="80984" x="2370138" y="4333875"/>
          <p14:tracePt t="80987" x="2379663" y="4333875"/>
          <p14:tracePt t="80999" x="2413000" y="4333875"/>
          <p14:tracePt t="81016" x="2497138" y="4333875"/>
          <p14:tracePt t="81033" x="2582863" y="4333875"/>
          <p14:tracePt t="81049" x="2693988" y="4333875"/>
          <p14:tracePt t="81066" x="2803525" y="4333875"/>
          <p14:tracePt t="81083" x="2879725" y="4333875"/>
          <p14:tracePt t="81087" x="2897188" y="4333875"/>
          <p14:tracePt t="81099" x="2947988" y="4333875"/>
          <p14:tracePt t="81102" x="2965450" y="4333875"/>
          <p14:tracePt t="81116" x="2998788" y="4333875"/>
          <p14:tracePt t="81119" x="3024188" y="4333875"/>
          <p14:tracePt t="81133" x="3084513" y="4359275"/>
          <p14:tracePt t="81149" x="3143250" y="4368800"/>
          <p14:tracePt t="81166" x="3186113" y="4376738"/>
          <p14:tracePt t="81169" x="3194050" y="4376738"/>
          <p14:tracePt t="81184" x="3219450" y="4394200"/>
          <p14:tracePt t="81200" x="3244850" y="4394200"/>
          <p14:tracePt t="81217" x="3262313" y="4394200"/>
          <p14:tracePt t="81221" x="3279775" y="4394200"/>
          <p14:tracePt t="81224" x="3287713" y="4394200"/>
          <p14:tracePt t="81232" x="3348038" y="4394200"/>
          <p14:tracePt t="81249" x="3441700" y="4410075"/>
          <p14:tracePt t="81252" x="3475038" y="4419600"/>
          <p14:tracePt t="81266" x="3576638" y="4419600"/>
          <p14:tracePt t="81282" x="3678238" y="4419600"/>
          <p14:tracePt t="81299" x="3763963" y="4419600"/>
          <p14:tracePt t="81302" x="3771900" y="4419600"/>
          <p14:tracePt t="81316" x="3797300" y="4419600"/>
          <p14:tracePt t="81319" x="3806825" y="4419600"/>
          <p14:tracePt t="81333" x="3822700" y="4419600"/>
          <p14:tracePt t="81354" x="3840163" y="4419600"/>
          <p14:tracePt t="81366" x="3857625" y="4419600"/>
          <p14:tracePt t="81369" x="3865563" y="4419600"/>
          <p14:tracePt t="81383" x="3873500" y="4419600"/>
          <p14:tracePt t="81399" x="3890963" y="4427538"/>
          <p14:tracePt t="81416" x="3900488" y="4427538"/>
          <p14:tracePt t="81432" x="3925888" y="4427538"/>
          <p14:tracePt t="81450" x="3941763" y="4427538"/>
          <p14:tracePt t="81453" x="3951288" y="4427538"/>
          <p14:tracePt t="81455" x="3959225" y="4427538"/>
          <p14:tracePt t="81466" x="3967163" y="4427538"/>
          <p14:tracePt t="81482" x="3992563" y="4427538"/>
          <p14:tracePt t="81499" x="4027488" y="4427538"/>
          <p14:tracePt t="81530" x="4044950" y="4427538"/>
          <p14:tracePt t="81676" x="4060825" y="4427538"/>
          <p14:tracePt t="81745" x="4070350" y="4427538"/>
          <p14:tracePt t="81785" x="4078288" y="4427538"/>
          <p14:tracePt t="81846" x="4086225" y="4427538"/>
          <p14:tracePt t="81856" x="4095750" y="4427538"/>
          <p14:tracePt t="81865" x="4121150" y="4427538"/>
          <p14:tracePt t="81882" x="4154488" y="4427538"/>
          <p14:tracePt t="81899" x="4179888" y="4427538"/>
          <p14:tracePt t="81916" x="4214813" y="4427538"/>
          <p14:tracePt t="81932" x="4240213" y="4427538"/>
          <p14:tracePt t="81933" x="4256088" y="4427538"/>
          <p14:tracePt t="81951" x="4298950" y="4427538"/>
          <p14:tracePt t="81953" x="4316413" y="4427538"/>
          <p14:tracePt t="81966" x="4349750" y="4427538"/>
          <p14:tracePt t="81982" x="4384675" y="4427538"/>
          <p14:tracePt t="82000" x="4410075" y="4427538"/>
          <p14:tracePt t="82016" x="4435475" y="4427538"/>
          <p14:tracePt t="82032" x="4460875" y="4427538"/>
          <p14:tracePt t="82048" x="4494213" y="4427538"/>
          <p14:tracePt t="82065" x="4537075" y="4427538"/>
          <p14:tracePt t="82082" x="4570413" y="4427538"/>
          <p14:tracePt t="82099" x="4605338" y="4427538"/>
          <p14:tracePt t="82116" x="4630738" y="4427538"/>
          <p14:tracePt t="82119" x="4646613" y="4427538"/>
          <p14:tracePt t="82138" x="4664075" y="4427538"/>
          <p14:tracePt t="82162" x="4673600" y="4427538"/>
          <p14:tracePt t="82186" x="4681538" y="4427538"/>
          <p14:tracePt t="82207" x="4689475" y="4427538"/>
          <p14:tracePt t="82226" x="4699000" y="4427538"/>
          <p14:tracePt t="82239" x="4706938" y="4427538"/>
          <p14:tracePt t="82249" x="4714875" y="4427538"/>
          <p14:tracePt t="82260" x="4724400" y="4427538"/>
          <p14:tracePt t="82269" x="4740275" y="4427538"/>
          <p14:tracePt t="82288" x="4749800" y="4427538"/>
          <p14:tracePt t="82300" x="4757738" y="4427538"/>
          <p14:tracePt t="82304" x="4765675" y="4427538"/>
          <p14:tracePt t="82317" x="4775200" y="4427538"/>
          <p14:tracePt t="82335" x="4791075" y="4427538"/>
          <p14:tracePt t="82350" x="4800600" y="4427538"/>
          <p14:tracePt t="82367" x="4808538" y="4427538"/>
          <p14:tracePt t="82741" x="4818063" y="4427538"/>
          <p14:tracePt t="83083" x="4826000" y="4427538"/>
          <p14:tracePt t="83117" x="4833938" y="4427538"/>
          <p14:tracePt t="83149" x="4843463" y="4427538"/>
          <p14:tracePt t="83158" x="4851400" y="4427538"/>
          <p14:tracePt t="83171" x="4868863" y="4427538"/>
          <p14:tracePt t="83182" x="4884738" y="4427538"/>
          <p14:tracePt t="83198" x="4910138" y="4427538"/>
          <p14:tracePt t="83215" x="4945063" y="4410075"/>
          <p14:tracePt t="83232" x="4978400" y="4410075"/>
          <p14:tracePt t="83254" x="4987925" y="4410075"/>
          <p14:tracePt t="83274" x="5003800" y="4402138"/>
          <p14:tracePt t="83283" x="5003800" y="4394200"/>
          <p14:tracePt t="83301" x="5013325" y="4394200"/>
          <p14:tracePt t="83319" x="5021263" y="4394200"/>
          <p14:tracePt t="83401" x="5029200" y="4394200"/>
          <p14:tracePt t="83436" x="5038725" y="4384675"/>
          <p14:tracePt t="83446" x="5046663" y="4384675"/>
          <p14:tracePt t="83462" x="5054600" y="4384675"/>
          <p14:tracePt t="83467" x="5072063" y="4384675"/>
          <p14:tracePt t="83482" x="5089525" y="4384675"/>
          <p14:tracePt t="83498" x="5122863" y="4384675"/>
          <p14:tracePt t="83502" x="5132388" y="4384675"/>
          <p14:tracePt t="83516" x="5140325" y="4384675"/>
          <p14:tracePt t="83532" x="5165725" y="4376738"/>
          <p14:tracePt t="83549" x="5191125" y="4376738"/>
          <p14:tracePt t="83566" x="5216525" y="4376738"/>
          <p14:tracePt t="83586" x="5233988" y="4376738"/>
          <p14:tracePt t="83601" x="5249863" y="4368800"/>
          <p14:tracePt t="83615" x="5276850" y="4359275"/>
          <p14:tracePt t="83618" x="5292725" y="4359275"/>
          <p14:tracePt t="83632" x="5327650" y="4359275"/>
          <p14:tracePt t="83635" x="5343525" y="4359275"/>
          <p14:tracePt t="83637" x="5360988" y="4351338"/>
          <p14:tracePt t="83647" x="5386388" y="4341813"/>
          <p14:tracePt t="83651" x="5403850" y="4341813"/>
          <p14:tracePt t="83664" x="5429250" y="4333875"/>
          <p14:tracePt t="83681" x="5446713" y="4325938"/>
          <p14:tracePt t="83698" x="5472113" y="4325938"/>
          <p14:tracePt t="83701" x="5487988" y="4325938"/>
          <p14:tracePt t="83715" x="5505450" y="4325938"/>
          <p14:tracePt t="83732" x="5522913" y="4325938"/>
          <p14:tracePt t="83749" x="5530850" y="4325938"/>
          <p14:tracePt t="83753" x="5538788" y="4325938"/>
          <p14:tracePt t="83785" x="5548313" y="4325938"/>
          <p14:tracePt t="83821" x="5565775" y="4325938"/>
          <p14:tracePt t="83833" x="5581650" y="4325938"/>
          <p14:tracePt t="83844" x="5591175" y="4325938"/>
          <p14:tracePt t="83850" x="5599113" y="4325938"/>
          <p14:tracePt t="83865" x="5616575" y="4325938"/>
          <p14:tracePt t="83896" x="5632450" y="4325938"/>
          <p14:tracePt t="83900" x="5641975" y="4325938"/>
          <p14:tracePt t="83919" x="5657850" y="4325938"/>
          <p14:tracePt t="83932" x="5700713" y="4325938"/>
          <p14:tracePt t="83949" x="5735638" y="4325938"/>
          <p14:tracePt t="83953" x="5751513" y="4325938"/>
          <p14:tracePt t="83956" x="5768975" y="4325938"/>
          <p14:tracePt t="83964" x="5794375" y="4325938"/>
          <p14:tracePt t="83981" x="5845175" y="4325938"/>
          <p14:tracePt t="83997" x="5888038" y="4325938"/>
          <p14:tracePt t="84014" x="5946775" y="4351338"/>
          <p14:tracePt t="84031" x="6015038" y="4351338"/>
          <p14:tracePt t="84047" x="6065838" y="4368800"/>
          <p14:tracePt t="84050" x="6083300" y="4368800"/>
          <p14:tracePt t="84064" x="6126163" y="4368800"/>
          <p14:tracePt t="84067" x="6134100" y="4376738"/>
          <p14:tracePt t="84081" x="6176963" y="4384675"/>
          <p14:tracePt t="84098" x="6194425" y="4384675"/>
          <p14:tracePt t="84116" x="6235700" y="4384675"/>
          <p14:tracePt t="84132" x="6278563" y="4384675"/>
          <p14:tracePt t="84148" x="6321425" y="4384675"/>
          <p14:tracePt t="84165" x="6354763" y="4384675"/>
          <p14:tracePt t="84169" x="6372225" y="4384675"/>
          <p14:tracePt t="84182" x="6397625" y="4384675"/>
          <p14:tracePt t="84201" x="6430963" y="4384675"/>
          <p14:tracePt t="84206" x="6448425" y="4384675"/>
          <p14:tracePt t="84214" x="6456363" y="4384675"/>
          <p14:tracePt t="84231" x="6483350" y="4384675"/>
          <p14:tracePt t="84247" x="6516688" y="4384675"/>
          <p14:tracePt t="84250" x="6524625" y="4376738"/>
          <p14:tracePt t="84264" x="6542088" y="4376738"/>
          <p14:tracePt t="84267" x="6559550" y="4376738"/>
          <p14:tracePt t="84282" x="6584950" y="4368800"/>
          <p14:tracePt t="84299" x="6618288" y="4359275"/>
          <p14:tracePt t="84317" x="6669088" y="4359275"/>
          <p14:tracePt t="84331" x="6694488" y="4359275"/>
          <p14:tracePt t="84347" x="6719888" y="4341813"/>
          <p14:tracePt t="84368" x="6729413" y="4341813"/>
          <p14:tracePt t="84381" x="6745288" y="4333875"/>
          <p14:tracePt t="84397" x="6780213" y="4325938"/>
          <p14:tracePt t="84414" x="6838950" y="4316413"/>
          <p14:tracePt t="84431" x="6864350" y="4300538"/>
          <p14:tracePt t="84448" x="6873875" y="4300538"/>
          <p14:tracePt t="84465" x="6881813" y="4300538"/>
          <p14:tracePt t="84482" x="6889750" y="4300538"/>
          <p14:tracePt t="84526" x="6899275" y="4291013"/>
          <p14:tracePt t="84537" x="6907213" y="4283075"/>
          <p14:tracePt t="84557" x="6915150" y="4275138"/>
          <p14:tracePt t="84572" x="6924675" y="4265613"/>
          <p14:tracePt t="84595" x="6932613" y="4249738"/>
          <p14:tracePt t="84615" x="6942138" y="4240213"/>
          <p14:tracePt t="84627" x="6950075" y="4232275"/>
          <p14:tracePt t="84639" x="6950075" y="4224338"/>
          <p14:tracePt t="84661" x="6958013" y="4206875"/>
          <p14:tracePt t="84679" x="6967538" y="4197350"/>
          <p14:tracePt t="84701" x="6975475" y="4189413"/>
          <p14:tracePt t="84741" x="6975475" y="4181475"/>
          <p14:tracePt t="84750" x="6975475" y="4171950"/>
          <p14:tracePt t="84760" x="6975475" y="4164013"/>
          <p14:tracePt t="84772" x="6975475" y="4156075"/>
          <p14:tracePt t="84782" x="6975475" y="4138613"/>
          <p14:tracePt t="84803" x="6992938" y="4121150"/>
          <p14:tracePt t="84815" x="6992938" y="4113213"/>
          <p14:tracePt t="84832" x="6992938" y="4105275"/>
          <p14:tracePt t="84849" x="6992938" y="4095750"/>
          <p14:tracePt t="84852" x="6992938" y="4087813"/>
          <p14:tracePt t="84864" x="6992938" y="4070350"/>
          <p14:tracePt t="84881" x="6983413" y="4052888"/>
          <p14:tracePt t="84898" x="6983413" y="4037013"/>
          <p14:tracePt t="84917" x="6983413" y="4002088"/>
          <p14:tracePt t="84920" x="6975475" y="3994150"/>
          <p14:tracePt t="84930" x="6975475" y="3976688"/>
          <p14:tracePt t="84932" x="6975475" y="3968750"/>
          <p14:tracePt t="84947" x="6975475" y="3943350"/>
          <p14:tracePt t="84964" x="6967538" y="3917950"/>
          <p14:tracePt t="84981" x="6950075" y="3908425"/>
          <p14:tracePt t="84997" x="6932613" y="3892550"/>
          <p14:tracePt t="85014" x="6924675" y="3883025"/>
          <p14:tracePt t="85017" x="6915150" y="3875088"/>
          <p14:tracePt t="85018" x="6907213" y="3867150"/>
          <p14:tracePt t="85030" x="6899275" y="3857625"/>
          <p14:tracePt t="85047" x="6881813" y="3832225"/>
          <p14:tracePt t="85063" x="6856413" y="3816350"/>
          <p14:tracePt t="85080" x="6831013" y="3806825"/>
          <p14:tracePt t="85083" x="6823075" y="3798888"/>
          <p14:tracePt t="85099" x="6788150" y="3781425"/>
          <p14:tracePt t="85115" x="6745288" y="3763963"/>
          <p14:tracePt t="85120" x="6719888" y="3748088"/>
          <p14:tracePt t="85131" x="6678613" y="3722688"/>
          <p14:tracePt t="85149" x="6618288" y="3697288"/>
          <p14:tracePt t="85164" x="6567488" y="3679825"/>
          <p14:tracePt t="85180" x="6508750" y="3654425"/>
          <p14:tracePt t="85197" x="6456363" y="3646488"/>
          <p14:tracePt t="85200" x="6440488" y="3629025"/>
          <p14:tracePt t="85213" x="6397625" y="3619500"/>
          <p14:tracePt t="85230" x="6329363" y="3603625"/>
          <p14:tracePt t="85247" x="6261100" y="3603625"/>
          <p14:tracePt t="85263" x="6159500" y="3603625"/>
          <p14:tracePt t="85266" x="6142038" y="3603625"/>
          <p14:tracePt t="85280" x="6083300" y="3603625"/>
          <p14:tracePt t="85282" x="6075363" y="3603625"/>
          <p14:tracePt t="85298" x="5997575" y="3611563"/>
          <p14:tracePt t="85313" x="5964238" y="3611563"/>
          <p14:tracePt t="85330" x="5930900" y="3629025"/>
          <p14:tracePt t="85333" x="5921375" y="3636963"/>
          <p14:tracePt t="85348" x="5888038" y="3636963"/>
          <p14:tracePt t="85364" x="5853113" y="3654425"/>
          <p14:tracePt t="85380" x="5819775" y="3671888"/>
          <p14:tracePt t="85397" x="5786438" y="3687763"/>
          <p14:tracePt t="85401" x="5776913" y="3687763"/>
          <p14:tracePt t="85403" x="5761038" y="3697288"/>
          <p14:tracePt t="85413" x="5743575" y="3705225"/>
          <p14:tracePt t="85430" x="5692775" y="3730625"/>
          <p14:tracePt t="85447" x="5667375" y="3748088"/>
          <p14:tracePt t="85463" x="5632450" y="3763963"/>
          <p14:tracePt t="85467" x="5624513" y="3773488"/>
          <p14:tracePt t="85480" x="5591175" y="3798888"/>
          <p14:tracePt t="85482" x="5581650" y="3798888"/>
          <p14:tracePt t="85498" x="5538788" y="3824288"/>
          <p14:tracePt t="85514" x="5522913" y="3849688"/>
          <p14:tracePt t="85530" x="5480050" y="3875088"/>
          <p14:tracePt t="85532" x="5472113" y="3875088"/>
          <p14:tracePt t="85548" x="5446713" y="3892550"/>
          <p14:tracePt t="85563" x="5446713" y="3900488"/>
          <p14:tracePt t="85580" x="5437188" y="3908425"/>
          <p14:tracePt t="85597" x="5421313" y="3925888"/>
          <p14:tracePt t="85613" x="5411788" y="3943350"/>
          <p14:tracePt t="85630" x="5403850" y="3943350"/>
          <p14:tracePt t="85647" x="5394325" y="3960813"/>
          <p14:tracePt t="85663" x="5378450" y="3976688"/>
          <p14:tracePt t="85667" x="5368925" y="3986213"/>
          <p14:tracePt t="85683" x="5360988" y="4002088"/>
          <p14:tracePt t="85689" x="5360988" y="4011613"/>
          <p14:tracePt t="85701" x="5353050" y="4019550"/>
          <p14:tracePt t="85713" x="5343525" y="4037013"/>
          <p14:tracePt t="85730" x="5327650" y="4070350"/>
          <p14:tracePt t="85733" x="5318125" y="4079875"/>
          <p14:tracePt t="85748" x="5302250" y="4105275"/>
          <p14:tracePt t="85763" x="5292725" y="4130675"/>
          <p14:tracePt t="85781" x="5292725" y="4146550"/>
          <p14:tracePt t="85797" x="5292725" y="4164013"/>
          <p14:tracePt t="85814" x="5292725" y="4181475"/>
          <p14:tracePt t="85830" x="5292725" y="4206875"/>
          <p14:tracePt t="85848" x="5292725" y="4240213"/>
          <p14:tracePt t="85851" x="5292725" y="4249738"/>
          <p14:tracePt t="85854" x="5292725" y="4257675"/>
          <p14:tracePt t="85862" x="5292725" y="4265613"/>
          <p14:tracePt t="85879" x="5292725" y="4275138"/>
          <p14:tracePt t="85882" x="5292725" y="4283075"/>
          <p14:tracePt t="85896" x="5310188" y="4291013"/>
          <p14:tracePt t="85898" x="5318125" y="4300538"/>
          <p14:tracePt t="85913" x="5327650" y="4316413"/>
          <p14:tracePt t="85930" x="5360988" y="4341813"/>
          <p14:tracePt t="85946" x="5394325" y="4368800"/>
          <p14:tracePt t="85948" x="5411788" y="4384675"/>
          <p14:tracePt t="85965" x="5454650" y="4410075"/>
          <p14:tracePt t="85979" x="5472113" y="4427538"/>
          <p14:tracePt t="85996" x="5513388" y="4435475"/>
          <p14:tracePt t="86013" x="5538788" y="4435475"/>
          <p14:tracePt t="86030" x="5565775" y="4435475"/>
          <p14:tracePt t="86033" x="5573713" y="4445000"/>
          <p14:tracePt t="86034" x="5581650" y="4452938"/>
          <p14:tracePt t="86047" x="5624513" y="4460875"/>
          <p14:tracePt t="86063" x="5667375" y="4460875"/>
          <p14:tracePt t="86080" x="5708650" y="4470400"/>
          <p14:tracePt t="86097" x="5761038" y="4470400"/>
          <p14:tracePt t="86114" x="5786438" y="4470400"/>
          <p14:tracePt t="86131" x="5827713" y="4470400"/>
          <p14:tracePt t="86136" x="5845175" y="4470400"/>
          <p14:tracePt t="86148" x="5862638" y="4470400"/>
          <p14:tracePt t="86166" x="5905500" y="4470400"/>
          <p14:tracePt t="86180" x="5946775" y="4470400"/>
          <p14:tracePt t="86196" x="6015038" y="4470400"/>
          <p14:tracePt t="86214" x="6040438" y="4470400"/>
          <p14:tracePt t="86217" x="6057900" y="4460875"/>
          <p14:tracePt t="86220" x="6075363" y="4460875"/>
          <p14:tracePt t="86229" x="6100763" y="4460875"/>
          <p14:tracePt t="86232" x="6108700" y="4452938"/>
          <p14:tracePt t="86246" x="6134100" y="4445000"/>
          <p14:tracePt t="86263" x="6167438" y="4435475"/>
          <p14:tracePt t="86280" x="6184900" y="4435475"/>
          <p14:tracePt t="86283" x="6202363" y="4435475"/>
          <p14:tracePt t="86296" x="6227763" y="4427538"/>
          <p14:tracePt t="86298" x="6235700" y="4419600"/>
          <p14:tracePt t="86313" x="6253163" y="4410075"/>
          <p14:tracePt t="86330" x="6270625" y="4402138"/>
          <p14:tracePt t="86347" x="6286500" y="4394200"/>
          <p14:tracePt t="86363" x="6296025" y="4394200"/>
          <p14:tracePt t="86380" x="6303963" y="4394200"/>
          <p14:tracePt t="86397" x="6311900" y="4394200"/>
          <p14:tracePt t="86414" x="6329363" y="4394200"/>
          <p14:tracePt t="86432" x="6338888" y="4384675"/>
          <p14:tracePt t="86447" x="6346825" y="4376738"/>
          <p14:tracePt t="86467" x="6354763" y="4368800"/>
          <p14:tracePt t="88405" x="6364288" y="4368800"/>
          <p14:tracePt t="88418" x="6397625" y="4368800"/>
          <p14:tracePt t="88425" x="6405563" y="4368800"/>
          <p14:tracePt t="88429" x="6405563" y="4376738"/>
          <p14:tracePt t="88434" x="6430963" y="4376738"/>
          <p14:tracePt t="88437" x="6440488" y="4376738"/>
          <p14:tracePt t="88440" x="6448425" y="4376738"/>
          <p14:tracePt t="88444" x="6456363" y="4376738"/>
          <p14:tracePt t="88447" x="6465888" y="4384675"/>
          <p14:tracePt t="88461" x="6508750" y="4384675"/>
          <p14:tracePt t="88478" x="6524625" y="4394200"/>
          <p14:tracePt t="88495" x="6542088" y="4394200"/>
          <p14:tracePt t="88512" x="6575425" y="4394200"/>
          <p14:tracePt t="88530" x="6635750" y="4394200"/>
          <p14:tracePt t="88546" x="6711950" y="4394200"/>
          <p14:tracePt t="88549" x="6729413" y="4402138"/>
          <p14:tracePt t="88551" x="6754813" y="4402138"/>
          <p14:tracePt t="88561" x="6797675" y="4402138"/>
          <p14:tracePt t="88578" x="6856413" y="4402138"/>
          <p14:tracePt t="88581" x="6873875" y="4402138"/>
          <p14:tracePt t="88596" x="6942138" y="4410075"/>
          <p14:tracePt t="88611" x="6975475" y="4410075"/>
          <p14:tracePt t="88628" x="6992938" y="4410075"/>
          <p14:tracePt t="88646" x="7026275" y="4410075"/>
          <p14:tracePt t="88662" x="7094538" y="4410075"/>
          <p14:tracePt t="88679" x="7162800" y="4427538"/>
          <p14:tracePt t="88695" x="7246938" y="4445000"/>
          <p14:tracePt t="88699" x="7272338" y="4452938"/>
          <p14:tracePt t="88702" x="7289800" y="4460875"/>
          <p14:tracePt t="88711" x="7323138" y="4470400"/>
          <p14:tracePt t="88728" x="7366000" y="4470400"/>
          <p14:tracePt t="88731" x="7383463" y="4470400"/>
          <p14:tracePt t="88746" x="7416800" y="4478338"/>
          <p14:tracePt t="88761" x="7426325" y="4478338"/>
          <p14:tracePt t="88778" x="7459663" y="4478338"/>
          <p14:tracePt t="88781" x="7467600" y="4478338"/>
          <p14:tracePt t="88796" x="7485063" y="4478338"/>
          <p14:tracePt t="88812" x="7527925" y="4478338"/>
          <p14:tracePt t="88828" x="7596188" y="4495800"/>
          <p14:tracePt t="88845" x="7654925" y="4495800"/>
          <p14:tracePt t="88861" x="7697788" y="4513263"/>
          <p14:tracePt t="88880" x="7731125" y="4513263"/>
          <p14:tracePt t="88895" x="7756525" y="4513263"/>
          <p14:tracePt t="88911" x="7791450" y="4513263"/>
          <p14:tracePt t="88928" x="7824788" y="4513263"/>
          <p14:tracePt t="88930" x="7832725" y="4513263"/>
          <p14:tracePt t="88946" x="7867650" y="4513263"/>
          <p14:tracePt t="88962" x="7910513" y="4513263"/>
          <p14:tracePt t="88978" x="7926388" y="4513263"/>
          <p14:tracePt t="88981" x="7943850" y="4513263"/>
          <p14:tracePt t="88996" x="7969250" y="4513263"/>
          <p14:tracePt t="89013" x="8004175" y="4503738"/>
          <p14:tracePt t="89017" x="8004175" y="4495800"/>
          <p14:tracePt t="89029" x="8029575" y="4495800"/>
          <p14:tracePt t="89046" x="8054975" y="4486275"/>
          <p14:tracePt t="89062" x="8070850" y="4478338"/>
          <p14:tracePt t="89080" x="8096250" y="4478338"/>
          <p14:tracePt t="89084" x="8105775" y="4470400"/>
          <p14:tracePt t="89087" x="8121650" y="4470400"/>
          <p14:tracePt t="89089" x="8131175" y="4470400"/>
          <p14:tracePt t="89094" x="8147050" y="4470400"/>
          <p14:tracePt t="89111" x="8283575" y="4470400"/>
          <p14:tracePt t="89114" x="8326438" y="4470400"/>
          <p14:tracePt t="89128" x="8445500" y="4470400"/>
          <p14:tracePt t="89131" x="8488363" y="4470400"/>
          <p14:tracePt t="89151" x="8640763" y="4470400"/>
          <p14:tracePt t="89156" x="8709025" y="4470400"/>
          <p14:tracePt t="89160" x="8734425" y="4470400"/>
          <p14:tracePt t="89178" x="8767763" y="4470400"/>
          <p14:tracePt t="89181" x="8777288" y="4470400"/>
          <p14:tracePt t="89204" x="8793163" y="4470400"/>
          <p14:tracePt t="89281" x="8810625" y="4460875"/>
          <p14:tracePt t="89325" x="8818563" y="4452938"/>
          <p14:tracePt t="89358" x="8836025" y="4445000"/>
          <p14:tracePt t="89368" x="8843963" y="4445000"/>
          <p14:tracePt t="89381" x="8861425" y="4427538"/>
          <p14:tracePt t="89386" x="8869363" y="4427538"/>
          <p14:tracePt t="89390" x="8878888" y="4419600"/>
          <p14:tracePt t="89391" x="8886825" y="4419600"/>
          <p14:tracePt t="89395" x="8886825" y="4410075"/>
          <p14:tracePt t="89412" x="8912225" y="4402138"/>
          <p14:tracePt t="89427" x="8929688" y="4384675"/>
          <p14:tracePt t="89444" x="8947150" y="4368800"/>
          <p14:tracePt t="89461" x="8963025" y="4359275"/>
          <p14:tracePt t="89478" x="8972550" y="4359275"/>
          <p14:tracePt t="89495" x="8980488" y="4341813"/>
          <p14:tracePt t="89512" x="8997950" y="4325938"/>
          <p14:tracePt t="89528" x="9005888" y="4308475"/>
          <p14:tracePt t="89531" x="9013825" y="4308475"/>
          <p14:tracePt t="89549" x="9031288" y="4300538"/>
          <p14:tracePt t="89561" x="9039225" y="4291013"/>
          <p14:tracePt t="89577" x="9048750" y="4283075"/>
          <p14:tracePt t="89580" x="9056688" y="4283075"/>
          <p14:tracePt t="89594" x="9064625" y="4275138"/>
          <p14:tracePt t="89597" x="9064625" y="4265613"/>
          <p14:tracePt t="89611" x="9082088" y="4249738"/>
          <p14:tracePt t="89628" x="9091613" y="4240213"/>
          <p14:tracePt t="89644" x="9091613" y="4214813"/>
          <p14:tracePt t="89664" x="9099550" y="4197350"/>
          <p14:tracePt t="89678" x="9117013" y="4181475"/>
          <p14:tracePt t="89694" x="9117013" y="4156075"/>
          <p14:tracePt t="89711" x="9150350" y="4105275"/>
          <p14:tracePt t="89728" x="9158288" y="4087813"/>
          <p14:tracePt t="89731" x="9158288" y="4079875"/>
          <p14:tracePt t="89747" x="9175750" y="4027488"/>
          <p14:tracePt t="89750" x="9183688" y="4011613"/>
          <p14:tracePt t="89761" x="9193213" y="3986213"/>
          <p14:tracePt t="89764" x="9193213" y="3976688"/>
          <p14:tracePt t="89777" x="9193213" y="3935413"/>
          <p14:tracePt t="89794" x="9193213" y="3908425"/>
          <p14:tracePt t="89797" x="9193213" y="3900488"/>
          <p14:tracePt t="89811" x="9193213" y="3867150"/>
          <p14:tracePt t="89828" x="9193213" y="3849688"/>
          <p14:tracePt t="89844" x="9183688" y="3832225"/>
          <p14:tracePt t="89860" x="9167813" y="3806825"/>
          <p14:tracePt t="89879" x="9158288" y="3790950"/>
          <p14:tracePt t="89894" x="9132888" y="3763963"/>
          <p14:tracePt t="89911" x="9124950" y="3738563"/>
          <p14:tracePt t="89927" x="9117013" y="3722688"/>
          <p14:tracePt t="89930" x="9107488" y="3713163"/>
          <p14:tracePt t="89944" x="9091613" y="3713163"/>
          <p14:tracePt t="89947" x="9091613" y="3705225"/>
          <p14:tracePt t="89960" x="9074150" y="3697288"/>
          <p14:tracePt t="89977" x="9048750" y="3679825"/>
          <p14:tracePt t="89980" x="9031288" y="3671888"/>
          <p14:tracePt t="89994" x="9013825" y="3662363"/>
          <p14:tracePt t="89996" x="9005888" y="3662363"/>
          <p14:tracePt t="90011" x="8972550" y="3636963"/>
          <p14:tracePt t="90027" x="8929688" y="3619500"/>
          <p14:tracePt t="90044" x="8904288" y="3603625"/>
          <p14:tracePt t="90061" x="8861425" y="3586163"/>
          <p14:tracePt t="90078" x="8818563" y="3578225"/>
          <p14:tracePt t="90095" x="8793163" y="3560763"/>
          <p14:tracePt t="90099" x="8777288" y="3560763"/>
          <p14:tracePt t="90102" x="8759825" y="3560763"/>
          <p14:tracePt t="90111" x="8734425" y="3560763"/>
          <p14:tracePt t="90127" x="8666163" y="3560763"/>
          <p14:tracePt t="90143" x="8580438" y="3560763"/>
          <p14:tracePt t="90146" x="8564563" y="3560763"/>
          <p14:tracePt t="90160" x="8513763" y="3560763"/>
          <p14:tracePt t="90163" x="8496300" y="3560763"/>
          <p14:tracePt t="90177" x="8420100" y="3560763"/>
          <p14:tracePt t="90194" x="8359775" y="3560763"/>
          <p14:tracePt t="90196" x="8334375" y="3560763"/>
          <p14:tracePt t="90211" x="8275638" y="3560763"/>
          <p14:tracePt t="90227" x="8215313" y="3560763"/>
          <p14:tracePt t="90244" x="8164513" y="3560763"/>
          <p14:tracePt t="90261" x="8096250" y="3560763"/>
          <p14:tracePt t="90264" x="8080375" y="3568700"/>
          <p14:tracePt t="90277" x="8004175" y="3578225"/>
          <p14:tracePt t="90294" x="7926388" y="3594100"/>
          <p14:tracePt t="90310" x="7867650" y="3611563"/>
          <p14:tracePt t="90327" x="7816850" y="3611563"/>
          <p14:tracePt t="90330" x="7799388" y="3611563"/>
          <p14:tracePt t="90343" x="7766050" y="3629025"/>
          <p14:tracePt t="90367" x="7697788" y="3646488"/>
          <p14:tracePt t="90372" x="7672388" y="3662363"/>
          <p14:tracePt t="90378" x="7654925" y="3671888"/>
          <p14:tracePt t="90382" x="7646988" y="3671888"/>
          <p14:tracePt t="90383" x="7637463" y="3671888"/>
          <p14:tracePt t="90387" x="7621588" y="3679825"/>
          <p14:tracePt t="90393" x="7621588" y="3687763"/>
          <p14:tracePt t="90396" x="7604125" y="3697288"/>
          <p14:tracePt t="90411" x="7570788" y="3713163"/>
          <p14:tracePt t="90427" x="7545388" y="3730625"/>
          <p14:tracePt t="90444" x="7518400" y="3748088"/>
          <p14:tracePt t="90460" x="7510463" y="3763963"/>
          <p14:tracePt t="90477" x="7493000" y="3773488"/>
          <p14:tracePt t="90494" x="7485063" y="3781425"/>
          <p14:tracePt t="90511" x="7477125" y="3790950"/>
          <p14:tracePt t="90534" x="7477125" y="3798888"/>
          <p14:tracePt t="90545" x="7467600" y="3816350"/>
          <p14:tracePt t="90562" x="7451725" y="3841750"/>
          <p14:tracePt t="90566" x="7451725" y="3849688"/>
          <p14:tracePt t="90577" x="7442200" y="3857625"/>
          <p14:tracePt t="90581" x="7442200" y="3867150"/>
          <p14:tracePt t="90593" x="7442200" y="3892550"/>
          <p14:tracePt t="90596" x="7434263" y="3892550"/>
          <p14:tracePt t="90610" x="7434263" y="3908425"/>
          <p14:tracePt t="90627" x="7434263" y="3925888"/>
          <p14:tracePt t="90644" x="7426325" y="3943350"/>
          <p14:tracePt t="90661" x="7416800" y="3968750"/>
          <p14:tracePt t="90677" x="7416800" y="3976688"/>
          <p14:tracePt t="90682" x="7416800" y="3994150"/>
          <p14:tracePt t="90701" x="7416800" y="4002088"/>
          <p14:tracePt t="90710" x="7416800" y="4019550"/>
          <p14:tracePt t="90727" x="7416800" y="4037013"/>
          <p14:tracePt t="90744" x="7416800" y="4044950"/>
          <p14:tracePt t="90747" x="7416800" y="4052888"/>
          <p14:tracePt t="90760" x="7416800" y="4062413"/>
          <p14:tracePt t="90778" x="7434263" y="4087813"/>
          <p14:tracePt t="90795" x="7434263" y="4113213"/>
          <p14:tracePt t="90798" x="7434263" y="4121150"/>
          <p14:tracePt t="90812" x="7451725" y="4138613"/>
          <p14:tracePt t="90827" x="7467600" y="4164013"/>
          <p14:tracePt t="90848" x="7493000" y="4181475"/>
          <p14:tracePt t="90853" x="7502525" y="4189413"/>
          <p14:tracePt t="90862" x="7502525" y="4197350"/>
          <p14:tracePt t="90865" x="7510463" y="4206875"/>
          <p14:tracePt t="90867" x="7518400" y="4206875"/>
          <p14:tracePt t="90876" x="7518400" y="4214813"/>
          <p14:tracePt t="90893" x="7545388" y="4240213"/>
          <p14:tracePt t="90910" x="7596188" y="4265613"/>
          <p14:tracePt t="90927" x="7654925" y="4300538"/>
          <p14:tracePt t="90943" x="7715250" y="4333875"/>
          <p14:tracePt t="90947" x="7731125" y="4341813"/>
          <p14:tracePt t="90960" x="7781925" y="4359275"/>
          <p14:tracePt t="90962" x="7791450" y="4359275"/>
          <p14:tracePt t="90978" x="7867650" y="4376738"/>
          <p14:tracePt t="90993" x="7926388" y="4402138"/>
          <p14:tracePt t="90996" x="7951788" y="4402138"/>
          <p14:tracePt t="91015" x="8020050" y="4419600"/>
          <p14:tracePt t="91020" x="8029575" y="4419600"/>
          <p14:tracePt t="91026" x="8062913" y="4419600"/>
          <p14:tracePt t="91029" x="8070850" y="4419600"/>
          <p14:tracePt t="91033" x="8096250" y="4419600"/>
          <p14:tracePt t="91035" x="8105775" y="4419600"/>
          <p14:tracePt t="91043" x="8139113" y="4419600"/>
          <p14:tracePt t="91067" x="8207375" y="4427538"/>
          <p14:tracePt t="91073" x="8224838" y="4427538"/>
          <p14:tracePt t="91076" x="8240713" y="4427538"/>
          <p14:tracePt t="91080" x="8250238" y="4427538"/>
          <p14:tracePt t="91093" x="8326438" y="4427538"/>
          <p14:tracePt t="91110" x="8453438" y="4427538"/>
          <p14:tracePt t="91126" x="8597900" y="4427538"/>
          <p14:tracePt t="91143" x="8724900" y="4427538"/>
          <p14:tracePt t="91146" x="8759825" y="4427538"/>
          <p14:tracePt t="91160" x="8836025" y="4427538"/>
          <p14:tracePt t="91163" x="8861425" y="4427538"/>
          <p14:tracePt t="91178" x="8929688" y="4427538"/>
          <p14:tracePt t="91193" x="8980488" y="4402138"/>
          <p14:tracePt t="91210" x="8997950" y="4384675"/>
          <p14:tracePt t="91232" x="9005888" y="4376738"/>
          <p14:tracePt t="91262" x="9023350" y="4368800"/>
          <p14:tracePt t="91271" x="9031288" y="4359275"/>
          <p14:tracePt t="95793" x="9039225" y="4359275"/>
          <p14:tracePt t="95805" x="9064625" y="4359275"/>
          <p14:tracePt t="95810" x="9082088" y="4359275"/>
          <p14:tracePt t="95816" x="9107488" y="4359275"/>
          <p14:tracePt t="95819" x="9132888" y="4359275"/>
          <p14:tracePt t="95823" x="9142413" y="4368800"/>
          <p14:tracePt t="95840" x="9236075" y="4394200"/>
          <p14:tracePt t="95857" x="9337675" y="4410075"/>
          <p14:tracePt t="95873" x="9431338" y="4419600"/>
          <p14:tracePt t="95876" x="9456738" y="4419600"/>
          <p14:tracePt t="95891" x="9540875" y="4419600"/>
          <p14:tracePt t="95893" x="9575800" y="4419600"/>
          <p14:tracePt t="95907" x="9736138" y="4419600"/>
          <p14:tracePt t="95924" x="9880600" y="4419600"/>
          <p14:tracePt t="95927" x="9915525" y="4419600"/>
          <p14:tracePt t="95940" x="10034588" y="4427538"/>
          <p14:tracePt t="95942" x="10067925" y="4427538"/>
          <p14:tracePt t="95958" x="10194925" y="4435475"/>
          <p14:tracePt t="95974" x="10306050" y="4435475"/>
          <p14:tracePt t="95990" x="10425113" y="4435475"/>
          <p14:tracePt t="96007" x="10534650" y="4419600"/>
          <p14:tracePt t="96010" x="10560050" y="4410075"/>
          <p14:tracePt t="96012" x="10577513" y="4402138"/>
          <p14:tracePt t="96024" x="10671175" y="4384675"/>
          <p14:tracePt t="96040" x="10807700" y="4368800"/>
          <p14:tracePt t="96057" x="10934700" y="4359275"/>
          <p14:tracePt t="96073" x="11036300" y="4359275"/>
          <p14:tracePt t="96090" x="11079163" y="4351338"/>
          <p14:tracePt t="96107" x="11087100" y="4351338"/>
          <p14:tracePt t="96124" x="11096625" y="4341813"/>
          <p14:tracePt t="96143" x="11122025" y="4325938"/>
          <p14:tracePt t="96161" x="11147425" y="4300538"/>
          <p14:tracePt t="96175" x="11172825" y="4291013"/>
          <p14:tracePt t="96179" x="11172825" y="4283075"/>
          <p14:tracePt t="96192" x="11180763" y="4275138"/>
          <p14:tracePt t="96217" x="11188700" y="4257675"/>
          <p14:tracePt t="96237" x="11188700" y="4249738"/>
          <p14:tracePt t="96250" x="11188700" y="4232275"/>
          <p14:tracePt t="96266" x="11188700" y="4214813"/>
          <p14:tracePt t="96275" x="11188700" y="4206875"/>
          <p14:tracePt t="96278" x="11188700" y="4189413"/>
          <p14:tracePt t="96294" x="11188700" y="4164013"/>
          <p14:tracePt t="96299" x="11188700" y="4156075"/>
          <p14:tracePt t="96301" x="11188700" y="4146550"/>
          <p14:tracePt t="96308" x="11188700" y="4138613"/>
          <p14:tracePt t="96324" x="11163300" y="4105275"/>
          <p14:tracePt t="96340" x="11155363" y="4062413"/>
          <p14:tracePt t="96343" x="11137900" y="4052888"/>
          <p14:tracePt t="96358" x="11096625" y="4002088"/>
          <p14:tracePt t="96373" x="11028363" y="3968750"/>
          <p14:tracePt t="96390" x="10934700" y="3908425"/>
          <p14:tracePt t="96407" x="10790238" y="3816350"/>
          <p14:tracePt t="96423" x="10534650" y="3730625"/>
          <p14:tracePt t="96440" x="10280650" y="3687763"/>
          <p14:tracePt t="96457" x="9983788" y="3687763"/>
          <p14:tracePt t="96461" x="9898063" y="3687763"/>
          <p14:tracePt t="96464" x="9812338" y="3679825"/>
          <p14:tracePt t="96473" x="9617075" y="3662363"/>
          <p14:tracePt t="96490" x="9183688" y="3629025"/>
          <p14:tracePt t="96493" x="9074150" y="3619500"/>
          <p14:tracePt t="96508" x="8580438" y="3619500"/>
          <p14:tracePt t="96523" x="8062913" y="3619500"/>
          <p14:tracePt t="96540" x="7535863" y="3619500"/>
          <p14:tracePt t="96542" x="7408863" y="3619500"/>
          <p14:tracePt t="96558" x="6932613" y="3619500"/>
          <p14:tracePt t="96574" x="6534150" y="3619500"/>
          <p14:tracePt t="96592" x="6210300" y="3619500"/>
          <p14:tracePt t="96595" x="6134100" y="3619500"/>
          <p14:tracePt t="96598" x="6065838" y="3619500"/>
          <p14:tracePt t="96606" x="5921375" y="3629025"/>
          <p14:tracePt t="96623" x="5556250" y="3671888"/>
          <p14:tracePt t="96640" x="5241925" y="3697288"/>
          <p14:tracePt t="96656" x="4945063" y="3756025"/>
          <p14:tracePt t="96673" x="4646613" y="3832225"/>
          <p14:tracePt t="96677" x="4587875" y="3841750"/>
          <p14:tracePt t="96689" x="4418013" y="3892550"/>
          <p14:tracePt t="96692" x="4375150" y="3900488"/>
          <p14:tracePt t="96708" x="4214813" y="3943350"/>
          <p14:tracePt t="96723" x="4070350" y="3994150"/>
          <p14:tracePt t="96740" x="3840163" y="4052888"/>
          <p14:tracePt t="96743" x="3763963" y="4070350"/>
          <p14:tracePt t="96758" x="3457575" y="4146550"/>
          <p14:tracePt t="96773" x="3127375" y="4240213"/>
          <p14:tracePt t="96790" x="2820988" y="4316413"/>
          <p14:tracePt t="96806" x="2524125" y="4384675"/>
          <p14:tracePt t="96824" x="2276475" y="4452938"/>
          <p14:tracePt t="96840" x="2116138" y="4478338"/>
          <p14:tracePt t="96857" x="1971675" y="4503738"/>
          <p14:tracePt t="96861" x="1946275" y="4513263"/>
          <p14:tracePt t="96873" x="1817688" y="4546600"/>
          <p14:tracePt t="96889" x="1647825" y="4579938"/>
          <p14:tracePt t="96893" x="1614488" y="4589463"/>
          <p14:tracePt t="96909" x="1477963" y="4630738"/>
          <p14:tracePt t="96911" x="1452563" y="4640263"/>
          <p14:tracePt t="96924" x="1393825" y="4648200"/>
          <p14:tracePt t="96940" x="1358900" y="4657725"/>
          <p14:tracePt t="96958" x="1333500" y="4665663"/>
          <p14:tracePt t="96975" x="1308100" y="4665663"/>
          <p14:tracePt t="96990" x="1239838" y="4691063"/>
          <p14:tracePt t="97007" x="1155700" y="4708525"/>
          <p14:tracePt t="97011" x="1130300" y="4716463"/>
          <p14:tracePt t="97013" x="1104900" y="4724400"/>
          <p14:tracePt t="97022" x="1069975" y="4733925"/>
          <p14:tracePt t="97039" x="1003300" y="4749800"/>
          <p14:tracePt t="97056" x="1003300" y="4759325"/>
          <p14:tracePt t="109361" x="1003300" y="4767263"/>
          <p14:tracePt t="109377" x="1069975" y="4775200"/>
          <p14:tracePt t="109380" x="1095375" y="4775200"/>
          <p14:tracePt t="109387" x="1138238" y="4775200"/>
          <p14:tracePt t="109398" x="1198563" y="4792663"/>
          <p14:tracePt t="109415" x="1274763" y="4792663"/>
          <p14:tracePt t="109418" x="1282700" y="4792663"/>
          <p14:tracePt t="109431" x="1325563" y="4792663"/>
          <p14:tracePt t="109435" x="1333500" y="4792663"/>
          <p14:tracePt t="109436" x="1333500" y="4802188"/>
          <p14:tracePt t="109448" x="1368425" y="4810125"/>
          <p14:tracePt t="109465" x="1435100" y="4810125"/>
          <p14:tracePt t="109482" x="1571625" y="4810125"/>
          <p14:tracePt t="109485" x="1631950" y="4810125"/>
          <p14:tracePt t="109500" x="1878013" y="4810125"/>
          <p14:tracePt t="109516" x="2090738" y="4818063"/>
          <p14:tracePt t="109532" x="2182813" y="4835525"/>
          <p14:tracePt t="109550" x="2243138" y="4843463"/>
          <p14:tracePt t="109570" x="2251075" y="4843463"/>
          <p14:tracePt t="109582" x="2268538" y="4843463"/>
          <p14:tracePt t="109599" x="2327275" y="4843463"/>
          <p14:tracePt t="109616" x="2387600" y="4843463"/>
          <p14:tracePt t="109619" x="2405063" y="4843463"/>
          <p14:tracePt t="109621" x="2413000" y="4843463"/>
          <p14:tracePt t="109631" x="2430463" y="4843463"/>
          <p14:tracePt t="109648" x="2446338" y="4843463"/>
          <p14:tracePt t="109665" x="2455863" y="4852988"/>
          <p14:tracePt t="109668" x="2463800" y="4860925"/>
          <p14:tracePt t="109681" x="2497138" y="4868863"/>
          <p14:tracePt t="109684" x="2497138" y="4878388"/>
          <p14:tracePt t="109700" x="2540000" y="4886325"/>
          <p14:tracePt t="109716" x="2633663" y="4954588"/>
          <p14:tracePt t="109732" x="2744788" y="4979988"/>
          <p14:tracePt t="109749" x="2863850" y="4997450"/>
          <p14:tracePt t="109768" x="2922588" y="5005388"/>
          <p14:tracePt t="109776" x="2947988" y="5022850"/>
          <p14:tracePt t="109783" x="2955925" y="5022850"/>
          <p14:tracePt t="109787" x="2982913" y="5030788"/>
          <p14:tracePt t="109792" x="3008313" y="5030788"/>
          <p14:tracePt t="109794" x="3016250" y="5030788"/>
          <p14:tracePt t="109798" x="3033713" y="5030788"/>
          <p14:tracePt t="109815" x="3084513" y="5048250"/>
          <p14:tracePt t="109818" x="3092450" y="5048250"/>
          <p14:tracePt t="109831" x="3127375" y="5048250"/>
          <p14:tracePt t="109848" x="3168650" y="5064125"/>
          <p14:tracePt t="109865" x="3186113" y="5064125"/>
          <p14:tracePt t="109881" x="3203575" y="5064125"/>
          <p14:tracePt t="109900" x="3254375" y="5064125"/>
          <p14:tracePt t="109916" x="3297238" y="5064125"/>
          <p14:tracePt t="109932" x="3348038" y="5064125"/>
          <p14:tracePt t="109950" x="3398838" y="5056188"/>
          <p14:tracePt t="109966" x="3432175" y="5048250"/>
          <p14:tracePt t="109983" x="3449638" y="5048250"/>
          <p14:tracePt t="109987" x="3457575" y="5038725"/>
          <p14:tracePt t="109997" x="3457575" y="5030788"/>
          <p14:tracePt t="110015" x="3492500" y="5013325"/>
          <p14:tracePt t="110032" x="3594100" y="4987925"/>
          <p14:tracePt t="110034" x="3619500" y="4987925"/>
          <p14:tracePt t="110048" x="3729038" y="4962525"/>
          <p14:tracePt t="110065" x="3822700" y="4946650"/>
          <p14:tracePt t="110081" x="3848100" y="4929188"/>
          <p14:tracePt t="110098" x="3857625" y="4919663"/>
          <p14:tracePt t="110168" x="3865563" y="4919663"/>
          <p14:tracePt t="116136" x="3883025" y="4911725"/>
          <p14:tracePt t="116150" x="4002088" y="4903788"/>
          <p14:tracePt t="116155" x="4078288" y="4903788"/>
          <p14:tracePt t="116158" x="4111625" y="4903788"/>
          <p14:tracePt t="116164" x="4146550" y="4903788"/>
          <p14:tracePt t="116183" x="4273550" y="4903788"/>
          <p14:tracePt t="116188" x="4316413" y="4903788"/>
          <p14:tracePt t="116191" x="4341813" y="4911725"/>
          <p14:tracePt t="116195" x="4375150" y="4919663"/>
          <p14:tracePt t="116199" x="4400550" y="4919663"/>
          <p14:tracePt t="116211" x="4494213" y="4919663"/>
          <p14:tracePt t="116228" x="4570413" y="4919663"/>
          <p14:tracePt t="116244" x="4681538" y="4929188"/>
          <p14:tracePt t="116261" x="4910138" y="4972050"/>
          <p14:tracePt t="116264" x="4970463" y="4972050"/>
          <p14:tracePt t="116282" x="5173663" y="4987925"/>
          <p14:tracePt t="116297" x="5267325" y="4997450"/>
          <p14:tracePt t="116300" x="5310188" y="4997450"/>
          <p14:tracePt t="116322" x="5335588" y="4997450"/>
          <p14:tracePt t="116330" x="5360988" y="4997450"/>
          <p14:tracePt t="116347" x="5446713" y="4997450"/>
          <p14:tracePt t="116350" x="5472113" y="4997450"/>
          <p14:tracePt t="116361" x="5497513" y="5005388"/>
          <p14:tracePt t="116363" x="5513388" y="5005388"/>
          <p14:tracePt t="116378" x="5556250" y="5030788"/>
          <p14:tracePt t="116394" x="5616575" y="5038725"/>
          <p14:tracePt t="116411" x="5624513" y="5038725"/>
          <p14:tracePt t="116439" x="5641975" y="5038725"/>
          <p14:tracePt t="116444" x="5649913" y="5038725"/>
          <p14:tracePt t="116461" x="5683250" y="5022850"/>
          <p14:tracePt t="116465" x="5700713" y="5022850"/>
          <p14:tracePt t="116478" x="5761038" y="5022850"/>
          <p14:tracePt t="116481" x="5786438" y="5022850"/>
          <p14:tracePt t="116494" x="5853113" y="5013325"/>
          <p14:tracePt t="116497" x="5880100" y="5013325"/>
          <p14:tracePt t="116511" x="5956300" y="5013325"/>
          <p14:tracePt t="116527" x="5997575" y="5013325"/>
          <p14:tracePt t="116531" x="6007100" y="5013325"/>
          <p14:tracePt t="116544" x="6040438" y="5005388"/>
          <p14:tracePt t="116547" x="6057900" y="5005388"/>
          <p14:tracePt t="116562" x="6134100" y="4979988"/>
          <p14:tracePt t="116578" x="6253163" y="4954588"/>
          <p14:tracePt t="116594" x="6389688" y="4929188"/>
          <p14:tracePt t="116611" x="6567488" y="4929188"/>
          <p14:tracePt t="116627" x="6797675" y="4903788"/>
          <p14:tracePt t="116644" x="6932613" y="4878388"/>
          <p14:tracePt t="116662" x="7069138" y="4843463"/>
          <p14:tracePt t="116665" x="7085013" y="4835525"/>
          <p14:tracePt t="116668" x="7112000" y="4835525"/>
          <p14:tracePt t="116682" x="7162800" y="4818063"/>
          <p14:tracePt t="116871" x="7170738" y="4818063"/>
          <p14:tracePt t="116984" x="7170738" y="4810125"/>
          <p14:tracePt t="117028" x="7162800" y="4810125"/>
          <p14:tracePt t="117061" x="7153275" y="4810125"/>
          <p14:tracePt t="117072" x="7145338" y="4810125"/>
          <p14:tracePt t="117083" x="7145338" y="4818063"/>
          <p14:tracePt t="117104" x="7127875" y="4827588"/>
          <p14:tracePt t="117117" x="7119938" y="4835525"/>
          <p14:tracePt t="117275" x="7127875" y="4835525"/>
          <p14:tracePt t="117287" x="7162800" y="4835525"/>
          <p14:tracePt t="117294" x="7188200" y="4835525"/>
          <p14:tracePt t="117298" x="7204075" y="4835525"/>
          <p14:tracePt t="117303" x="7221538" y="4835525"/>
          <p14:tracePt t="117305" x="7246938" y="4835525"/>
          <p14:tracePt t="117309" x="7264400" y="4835525"/>
          <p14:tracePt t="117313" x="7281863" y="4835525"/>
          <p14:tracePt t="117327" x="7366000" y="4835525"/>
          <p14:tracePt t="117344" x="7485063" y="4835525"/>
          <p14:tracePt t="117347" x="7527925" y="4835525"/>
          <p14:tracePt t="117361" x="7715250" y="4835525"/>
          <p14:tracePt t="117363" x="7766050" y="4835525"/>
          <p14:tracePt t="117378" x="8020050" y="4818063"/>
          <p14:tracePt t="117393" x="8258175" y="4818063"/>
          <p14:tracePt t="117410" x="8521700" y="4818063"/>
          <p14:tracePt t="117427" x="8724900" y="4835525"/>
          <p14:tracePt t="117431" x="8777288" y="4843463"/>
          <p14:tracePt t="117443" x="8802688" y="4852988"/>
          <p14:tracePt t="117905" x="8802688" y="4860925"/>
          <p14:tracePt t="117921" x="8810625" y="4860925"/>
          <p14:tracePt t="117927" x="8818563" y="4878388"/>
          <p14:tracePt t="117930" x="8836025" y="4886325"/>
          <p14:tracePt t="117943" x="8894763" y="4886325"/>
          <p14:tracePt t="117960" x="9039225" y="4903788"/>
          <p14:tracePt t="117977" x="9244013" y="4903788"/>
          <p14:tracePt t="117993" x="9456738" y="4911725"/>
          <p14:tracePt t="117996" x="9507538" y="4911725"/>
          <p14:tracePt t="118010" x="9634538" y="4911725"/>
          <p14:tracePt t="118013" x="9667875" y="4911725"/>
          <p14:tracePt t="118028" x="9779000" y="4911725"/>
          <p14:tracePt t="118043" x="9839325" y="4911725"/>
          <p14:tracePt t="118060" x="9864725" y="4911725"/>
          <p14:tracePt t="118078" x="9898063" y="4903788"/>
          <p14:tracePt t="118095" x="9915525" y="4894263"/>
          <p14:tracePt t="118609" x="9898063" y="4903788"/>
          <p14:tracePt t="118619" x="9890125" y="4903788"/>
          <p14:tracePt t="118633" x="9864725" y="4929188"/>
          <p14:tracePt t="118635" x="9855200" y="4929188"/>
          <p14:tracePt t="118643" x="9839325" y="4937125"/>
          <p14:tracePt t="118647" x="9839325" y="4946650"/>
          <p14:tracePt t="118659" x="9804400" y="4954588"/>
          <p14:tracePt t="118676" x="9771063" y="4962525"/>
          <p14:tracePt t="118693" x="9685338" y="4997450"/>
          <p14:tracePt t="118710" x="9523413" y="5030788"/>
          <p14:tracePt t="118712" x="9464675" y="5048250"/>
          <p14:tracePt t="118726" x="9226550" y="5106988"/>
          <p14:tracePt t="118729" x="9142413" y="5116513"/>
          <p14:tracePt t="118744" x="8767763" y="5132388"/>
          <p14:tracePt t="118759" x="8394700" y="5132388"/>
          <p14:tracePt t="118776" x="8147050" y="5116513"/>
          <p14:tracePt t="118778" x="8105775" y="5116513"/>
          <p14:tracePt t="118793" x="7918450" y="5116513"/>
          <p14:tracePt t="118810" x="7654925" y="5124450"/>
          <p14:tracePt t="118826" x="7340600" y="5141913"/>
          <p14:tracePt t="118843" x="6975475" y="5192713"/>
          <p14:tracePt t="118860" x="6473825" y="5260975"/>
          <p14:tracePt t="118864" x="6364288" y="5268913"/>
          <p14:tracePt t="118875" x="6049963" y="5302250"/>
          <p14:tracePt t="118892" x="5599113" y="5362575"/>
          <p14:tracePt t="118909" x="5173663" y="5387975"/>
          <p14:tracePt t="118912" x="5080000" y="5395913"/>
          <p14:tracePt t="118926" x="4775200" y="5405438"/>
          <p14:tracePt t="118929" x="4681538" y="5421313"/>
          <p14:tracePt t="118944" x="4291013" y="5456238"/>
          <p14:tracePt t="118959" x="3873500" y="5507038"/>
          <p14:tracePt t="118976" x="3467100" y="5532438"/>
          <p14:tracePt t="118978" x="3363913" y="5540375"/>
          <p14:tracePt t="118994" x="2947988" y="5583238"/>
          <p14:tracePt t="119009" x="2540000" y="5651500"/>
          <p14:tracePt t="119026" x="2208213" y="5684838"/>
          <p14:tracePt t="119042" x="1971675" y="5684838"/>
          <p14:tracePt t="119060" x="1801813" y="5702300"/>
          <p14:tracePt t="119063" x="1766888" y="5702300"/>
          <p14:tracePt t="119064" x="1733550" y="5702300"/>
          <p14:tracePt t="119076" x="1647825" y="5702300"/>
          <p14:tracePt t="119093" x="1563688" y="5702300"/>
          <p14:tracePt t="119111" x="1470025" y="5702300"/>
          <p14:tracePt t="119113" x="1435100" y="5702300"/>
          <p14:tracePt t="119116" x="1419225" y="5702300"/>
          <p14:tracePt t="119126" x="1358900" y="5702300"/>
          <p14:tracePt t="119129" x="1333500" y="5702300"/>
          <p14:tracePt t="119144" x="1239838" y="5702300"/>
          <p14:tracePt t="119159" x="1147763" y="5710238"/>
          <p14:tracePt t="119163" x="1112838" y="5710238"/>
          <p14:tracePt t="119176" x="1036638" y="5710238"/>
          <p14:tracePt t="119179" x="1011238" y="5710238"/>
          <p14:tracePt t="119194" x="917575" y="5710238"/>
          <p14:tracePt t="119209" x="823913" y="5710238"/>
          <p14:tracePt t="119226" x="765175" y="5710238"/>
          <p14:tracePt t="119242" x="704850" y="5710238"/>
          <p14:tracePt t="119259" x="688975" y="5710238"/>
          <p14:tracePt t="119619" x="704850" y="5702300"/>
          <p14:tracePt t="119622" x="714375" y="5694363"/>
          <p14:tracePt t="119630" x="714375" y="5684838"/>
          <p14:tracePt t="119644" x="722313" y="5684838"/>
          <p14:tracePt t="119661" x="765175" y="5659438"/>
          <p14:tracePt t="119667" x="781050" y="5651500"/>
          <p14:tracePt t="119671" x="790575" y="5641975"/>
          <p14:tracePt t="119675" x="798513" y="5641975"/>
          <p14:tracePt t="119692" x="815975" y="5626100"/>
          <p14:tracePt t="119694" x="823913" y="5616575"/>
          <p14:tracePt t="119710" x="849313" y="5600700"/>
          <p14:tracePt t="119726" x="849313" y="5591175"/>
          <p14:tracePt t="119742" x="866775" y="5591175"/>
          <p14:tracePt t="119759" x="874713" y="5591175"/>
          <p14:tracePt t="119776" x="900113" y="5583238"/>
          <p14:tracePt t="119792" x="917575" y="5565775"/>
          <p14:tracePt t="119809" x="960438" y="5540375"/>
          <p14:tracePt t="119826" x="976313" y="5532438"/>
          <p14:tracePt t="119829" x="985838" y="5524500"/>
          <p14:tracePt t="119845" x="993775" y="5514975"/>
          <p14:tracePt t="119861" x="1003300" y="5507038"/>
          <p14:tracePt t="119877" x="1019175" y="5507038"/>
          <p14:tracePt t="119918" x="1028700" y="5497513"/>
          <p14:tracePt t="119931" x="1036638" y="5497513"/>
          <p14:tracePt t="119966" x="1054100" y="5497513"/>
          <p14:tracePt t="119989" x="1062038" y="5489575"/>
          <p14:tracePt t="120002" x="1069975" y="5481638"/>
          <p14:tracePt t="120018" x="1079500" y="5472113"/>
          <p14:tracePt t="120029" x="1087438" y="5472113"/>
          <p14:tracePt t="120071" x="1104900" y="5472113"/>
          <p14:tracePt t="120092" x="1112838" y="5472113"/>
          <p14:tracePt t="120116" x="1120775" y="5472113"/>
          <p14:tracePt t="120136" x="1130300" y="5472113"/>
          <p14:tracePt t="120149" x="1138238" y="5472113"/>
          <p14:tracePt t="120155" x="1163638" y="5472113"/>
          <p14:tracePt t="120163" x="1173163" y="5472113"/>
          <p14:tracePt t="120176" x="1206500" y="5497513"/>
          <p14:tracePt t="120192" x="1239838" y="5514975"/>
          <p14:tracePt t="120209" x="1274763" y="5524500"/>
          <p14:tracePt t="120225" x="1290638" y="5540375"/>
          <p14:tracePt t="120228" x="1300163" y="5540375"/>
          <p14:tracePt t="120242" x="1308100" y="5540375"/>
          <p14:tracePt t="120245" x="1317625" y="5540375"/>
          <p14:tracePt t="120261" x="1343025" y="5540375"/>
          <p14:tracePt t="120264" x="1358900" y="5540375"/>
          <p14:tracePt t="120275" x="1401763" y="5540375"/>
          <p14:tracePt t="120292" x="1452563" y="5540375"/>
          <p14:tracePt t="120295" x="1470025" y="5540375"/>
          <p14:tracePt t="120310" x="1520825" y="5540375"/>
          <p14:tracePt t="120325" x="1571625" y="5540375"/>
          <p14:tracePt t="120342" x="1589088" y="5540375"/>
          <p14:tracePt t="120359" x="1606550" y="5540375"/>
          <p14:tracePt t="120376" x="1639888" y="5540375"/>
          <p14:tracePt t="120392" x="1657350" y="5540375"/>
          <p14:tracePt t="120415" x="1708150" y="5540375"/>
          <p14:tracePt t="120420" x="1716088" y="5540375"/>
          <p14:tracePt t="120431" x="1724025" y="5540375"/>
          <p14:tracePt t="120434" x="1733550" y="5540375"/>
          <p14:tracePt t="120444" x="1741488" y="5540375"/>
          <p14:tracePt t="120481" x="1749425" y="5540375"/>
          <p14:tracePt t="120485" x="1758950" y="5532438"/>
          <p14:tracePt t="120683" x="1766888" y="5532438"/>
          <p14:tracePt t="120753" x="1784350" y="5532438"/>
          <p14:tracePt t="120773" x="1801813" y="5532438"/>
          <p14:tracePt t="120794" x="1809750" y="5532438"/>
          <p14:tracePt t="120887" x="1817688" y="5532438"/>
          <p14:tracePt t="120909" x="1827213" y="5532438"/>
          <p14:tracePt t="120925" x="1835150" y="5532438"/>
          <p14:tracePt t="120947" x="1843088" y="5532438"/>
          <p14:tracePt t="120960" x="1860550" y="5532438"/>
          <p14:tracePt t="120974" x="1878013" y="5524500"/>
          <p14:tracePt t="120988" x="1885950" y="5524500"/>
          <p14:tracePt t="121031" x="1893888" y="5524500"/>
          <p14:tracePt t="121050" x="1911350" y="5514975"/>
          <p14:tracePt t="121109" x="1928813" y="5514975"/>
          <p14:tracePt t="121193" x="1946275" y="5507038"/>
          <p14:tracePt t="121577" x="1954213" y="5507038"/>
          <p14:tracePt t="121587" x="1962150" y="5489575"/>
          <p14:tracePt t="121598" x="1971675" y="5489575"/>
          <p14:tracePt t="121613" x="1979613" y="5481638"/>
          <p14:tracePt t="121632" x="1987550" y="5472113"/>
          <p14:tracePt t="121644" x="2005013" y="5464175"/>
          <p14:tracePt t="121661" x="2022475" y="5464175"/>
          <p14:tracePt t="121677" x="2030413" y="5446713"/>
          <p14:tracePt t="121948" x="2047875" y="5446713"/>
          <p14:tracePt t="121956" x="2055813" y="5446713"/>
          <p14:tracePt t="121964" x="2065338" y="5456238"/>
          <p14:tracePt t="121974" x="2073275" y="5472113"/>
          <p14:tracePt t="121990" x="2098675" y="5497513"/>
          <p14:tracePt t="122007" x="2132013" y="5532438"/>
          <p14:tracePt t="122010" x="2149475" y="5540375"/>
          <p14:tracePt t="122023" x="2182813" y="5565775"/>
          <p14:tracePt t="122041" x="2200275" y="5565775"/>
          <p14:tracePt t="122057" x="2208213" y="5583238"/>
          <p14:tracePt t="122074" x="2217738" y="5583238"/>
          <p14:tracePt t="122091" x="2225675" y="5583238"/>
          <p14:tracePt t="122108" x="2235200" y="5583238"/>
          <p14:tracePt t="122126" x="2251075" y="5583238"/>
          <p14:tracePt t="122142" x="2260600" y="5583238"/>
          <p14:tracePt t="122159" x="2268538" y="5583238"/>
          <p14:tracePt t="122177" x="2286000" y="5583238"/>
          <p14:tracePt t="122200" x="2301875" y="5583238"/>
          <p14:tracePt t="122211" x="2319338" y="5583238"/>
          <p14:tracePt t="122224" x="2336800" y="5583238"/>
          <p14:tracePt t="122241" x="2370138" y="5575300"/>
          <p14:tracePt t="122258" x="2387600" y="5565775"/>
          <p14:tracePt t="122275" x="2413000" y="5540375"/>
          <p14:tracePt t="122293" x="2438400" y="5540375"/>
          <p14:tracePt t="122309" x="2455863" y="5540375"/>
          <p14:tracePt t="122326" x="2489200" y="5532438"/>
          <p14:tracePt t="122341" x="2489200" y="5524500"/>
          <p14:tracePt t="122358" x="2506663" y="5524500"/>
          <p14:tracePt t="122374" x="2524125" y="5514975"/>
          <p14:tracePt t="122391" x="2540000" y="5514975"/>
          <p14:tracePt t="122407" x="2557463" y="5514975"/>
          <p14:tracePt t="122411" x="2565400" y="5514975"/>
          <p14:tracePt t="122424" x="2590800" y="5507038"/>
          <p14:tracePt t="122441" x="2616200" y="5507038"/>
          <p14:tracePt t="122445" x="2625725" y="5507038"/>
          <p14:tracePt t="122448" x="2633663" y="5507038"/>
          <p14:tracePt t="122457" x="2651125" y="5507038"/>
          <p14:tracePt t="122474" x="2676525" y="5497513"/>
          <p14:tracePt t="122477" x="2676525" y="5489575"/>
          <p14:tracePt t="122491" x="2727325" y="5489575"/>
          <p14:tracePt t="122507" x="2778125" y="5472113"/>
          <p14:tracePt t="122524" x="2838450" y="5472113"/>
          <p14:tracePt t="122527" x="2854325" y="5472113"/>
          <p14:tracePt t="122541" x="2889250" y="5472113"/>
          <p14:tracePt t="122557" x="2905125" y="5472113"/>
          <p14:tracePt t="122574" x="2930525" y="5472113"/>
          <p14:tracePt t="122591" x="2947988" y="5472113"/>
          <p14:tracePt t="122607" x="2955925" y="5472113"/>
          <p14:tracePt t="122610" x="2965450" y="5472113"/>
          <p14:tracePt t="122624" x="2973388" y="5472113"/>
          <p14:tracePt t="122644" x="2982913" y="5472113"/>
          <p14:tracePt t="122658" x="2998788" y="5472113"/>
          <p14:tracePt t="122675" x="3024188" y="5472113"/>
          <p14:tracePt t="122691" x="3041650" y="5472113"/>
          <p14:tracePt t="122708" x="3059113" y="5472113"/>
          <p14:tracePt t="122725" x="3074988" y="5481638"/>
          <p14:tracePt t="122746" x="3074988" y="5497513"/>
          <p14:tracePt t="122758" x="3074988" y="5507038"/>
          <p14:tracePt t="122776" x="3092450" y="5524500"/>
          <p14:tracePt t="122781" x="3109913" y="5524500"/>
          <p14:tracePt t="122783" x="3117850" y="5524500"/>
          <p14:tracePt t="122791" x="3127375" y="5532438"/>
          <p14:tracePt t="122807" x="3168650" y="5557838"/>
          <p14:tracePt t="122824" x="3194050" y="5575300"/>
          <p14:tracePt t="122827" x="3203575" y="5575300"/>
          <p14:tracePt t="122829" x="3211513" y="5575300"/>
          <p14:tracePt t="122841" x="3228975" y="5575300"/>
          <p14:tracePt t="122845" x="3244850" y="5575300"/>
          <p14:tracePt t="122857" x="3262313" y="5575300"/>
          <p14:tracePt t="122874" x="3305175" y="5575300"/>
          <p14:tracePt t="122877" x="3322638" y="5575300"/>
          <p14:tracePt t="122890" x="3348038" y="5575300"/>
          <p14:tracePt t="122892" x="3355975" y="5575300"/>
          <p14:tracePt t="122907" x="3389313" y="5575300"/>
          <p14:tracePt t="122925" x="3424238" y="5591175"/>
          <p14:tracePt t="122928" x="3432175" y="5591175"/>
          <p14:tracePt t="122941" x="3441700" y="5591175"/>
          <p14:tracePt t="122942" x="3457575" y="5600700"/>
          <p14:tracePt t="122958" x="3492500" y="5600700"/>
          <p14:tracePt t="122974" x="3533775" y="5608638"/>
          <p14:tracePt t="122990" x="3619500" y="5634038"/>
          <p14:tracePt t="123007" x="3729038" y="5659438"/>
          <p14:tracePt t="123023" x="3832225" y="5676900"/>
          <p14:tracePt t="123040" x="3925888" y="5676900"/>
          <p14:tracePt t="123057" x="3959225" y="5676900"/>
          <p14:tracePt t="123060" x="3976688" y="5676900"/>
          <p14:tracePt t="123083" x="3992563" y="5676900"/>
          <p14:tracePt t="123147" x="4010025" y="5676900"/>
          <p14:tracePt t="123181" x="4017963" y="5676900"/>
          <p14:tracePt t="123193" x="4035425" y="5676900"/>
          <p14:tracePt t="123201" x="4044950" y="5676900"/>
          <p14:tracePt t="123212" x="4060825" y="5684838"/>
          <p14:tracePt t="123224" x="4070350" y="5684838"/>
          <p14:tracePt t="123227" x="4078288" y="5694363"/>
          <p14:tracePt t="123241" x="4103688" y="5694363"/>
          <p14:tracePt t="123258" x="4137025" y="5694363"/>
          <p14:tracePt t="123262" x="4162425" y="5694363"/>
          <p14:tracePt t="123264" x="4179888" y="5694363"/>
          <p14:tracePt t="123274" x="4248150" y="5694363"/>
          <p14:tracePt t="123277" x="4281488" y="5694363"/>
          <p14:tracePt t="123279" x="4324350" y="5694363"/>
          <p14:tracePt t="123290" x="4410075" y="5694363"/>
          <p14:tracePt t="123292" x="4451350" y="5702300"/>
          <p14:tracePt t="123307" x="4646613" y="5702300"/>
          <p14:tracePt t="123323" x="4783138" y="5702300"/>
          <p14:tracePt t="123340" x="4868863" y="5702300"/>
          <p14:tracePt t="123343" x="4884738" y="5702300"/>
          <p14:tracePt t="123344" x="4902200" y="5702300"/>
          <p14:tracePt t="123356" x="4919663" y="5702300"/>
          <p14:tracePt t="123373" x="4978400" y="5702300"/>
          <p14:tracePt t="123390" x="5013325" y="5710238"/>
          <p14:tracePt t="123407" x="5054600" y="5719763"/>
          <p14:tracePt t="123410" x="5072063" y="5719763"/>
          <p14:tracePt t="123423" x="5097463" y="5719763"/>
          <p14:tracePt t="123440" x="5122863" y="5719763"/>
          <p14:tracePt t="123457" x="5148263" y="5727700"/>
          <p14:tracePt t="123474" x="5148263" y="5735638"/>
          <p14:tracePt t="123477" x="5165725" y="5735638"/>
          <p14:tracePt t="123491" x="5173663" y="5735638"/>
          <p14:tracePt t="123507" x="5183188" y="5735638"/>
          <p14:tracePt t="175422" x="5183188" y="5753100"/>
          <p14:tracePt t="175437" x="5183188" y="5761038"/>
          <p14:tracePt t="175447" x="5173663" y="5770563"/>
          <p14:tracePt t="175459" x="5157788" y="5770563"/>
          <p14:tracePt t="175533" x="5157788" y="5778500"/>
          <p14:tracePt t="175701" x="5148263" y="5788025"/>
          <p14:tracePt t="175706" x="5140325" y="5788025"/>
          <p14:tracePt t="175709" x="5140325" y="5795963"/>
          <p14:tracePt t="175712" x="5132388" y="5795963"/>
          <p14:tracePt t="175718" x="5114925" y="5813425"/>
          <p14:tracePt t="175724" x="5106988" y="5813425"/>
          <p14:tracePt t="175726" x="5089525" y="5821363"/>
          <p14:tracePt t="175741" x="5038725" y="5872163"/>
          <p14:tracePt t="175758" x="5003800" y="5889625"/>
          <p14:tracePt t="176019" x="4995863" y="5889625"/>
          <p14:tracePt t="176281" x="5003800" y="5889625"/>
          <p14:tracePt t="176293" x="5021263" y="5880100"/>
          <p14:tracePt t="176299" x="5046663" y="5864225"/>
          <p14:tracePt t="176306" x="5080000" y="5838825"/>
          <p14:tracePt t="176313" x="5097463" y="5813425"/>
          <p14:tracePt t="176324" x="5122863" y="5803900"/>
          <p14:tracePt t="176326" x="5148263" y="5795963"/>
          <p14:tracePt t="176341" x="5249863" y="5745163"/>
          <p14:tracePt t="176357" x="5368925" y="5668963"/>
          <p14:tracePt t="176374" x="5497513" y="5600700"/>
          <p14:tracePt t="176376" x="5522913" y="5583238"/>
          <p14:tracePt t="176392" x="5624513" y="5524500"/>
          <p14:tracePt t="176407" x="5768975" y="5456238"/>
          <p14:tracePt t="176424" x="5930900" y="5380038"/>
          <p14:tracePt t="176441" x="6126163" y="5302250"/>
          <p14:tracePt t="176458" x="6534150" y="5175250"/>
          <p14:tracePt t="176461" x="6661150" y="5141913"/>
          <p14:tracePt t="176475" x="7204075" y="4997450"/>
          <p14:tracePt t="176478" x="7348538" y="4962525"/>
          <p14:tracePt t="176481" x="7493000" y="4929188"/>
          <p14:tracePt t="176491" x="7807325" y="4843463"/>
          <p14:tracePt t="176507" x="8470900" y="4657725"/>
          <p14:tracePt t="176510" x="8623300" y="4605338"/>
          <p14:tracePt t="176524" x="9074150" y="4513263"/>
          <p14:tracePt t="176526" x="9209088" y="4486275"/>
          <p14:tracePt t="176541" x="9694863" y="4384675"/>
          <p14:tracePt t="176557" x="10085388" y="4291013"/>
          <p14:tracePt t="176574" x="10467975" y="4181475"/>
          <p14:tracePt t="176576" x="10569575" y="4146550"/>
          <p14:tracePt t="176592" x="10993438" y="4019550"/>
          <p14:tracePt t="176595" x="11112500" y="3986213"/>
          <p14:tracePt t="176607" x="11376025" y="3917950"/>
          <p14:tracePt t="176623" x="11631613" y="3857625"/>
          <p14:tracePt t="176640" x="11791950" y="3816350"/>
          <p14:tracePt t="176657" x="11877675" y="3790950"/>
          <p14:tracePt t="176660" x="11895138" y="3781425"/>
          <p14:tracePt t="176674" x="11920538" y="3773488"/>
          <p14:tracePt t="176677" x="11936413" y="3773488"/>
          <p14:tracePt t="176679" x="11961813" y="3763963"/>
          <p14:tracePt t="176690" x="12065000" y="3722688"/>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1EC8B90-0096-4C26-85F6-17216B3782D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Title 1">
            <a:extLst>
              <a:ext uri="{FF2B5EF4-FFF2-40B4-BE49-F238E27FC236}">
                <a16:creationId xmlns:a16="http://schemas.microsoft.com/office/drawing/2014/main" id="{D2E1DEEB-31F1-069B-0127-4D27001CC803}"/>
              </a:ext>
            </a:extLst>
          </p:cNvPr>
          <p:cNvSpPr txBox="1">
            <a:spLocks/>
          </p:cNvSpPr>
          <p:nvPr/>
        </p:nvSpPr>
        <p:spPr>
          <a:xfrm>
            <a:off x="2733367" y="273916"/>
            <a:ext cx="6722177" cy="523220"/>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altLang="ar-SA" sz="2800" b="1" dirty="0">
                <a:solidFill>
                  <a:schemeClr val="tx1"/>
                </a:solidFill>
                <a:latin typeface="Times New Roman" panose="02020603050405020304" pitchFamily="18" charset="0"/>
                <a:cs typeface="+mj-cs"/>
              </a:rPr>
              <a:t>Marketing strategy vs. marketing plan</a:t>
            </a:r>
            <a:endParaRPr lang="ar-SA" altLang="ar-SA" sz="2800" b="1" dirty="0">
              <a:solidFill>
                <a:schemeClr val="tx1"/>
              </a:solidFill>
              <a:latin typeface="Times New Roman" panose="02020603050405020304" pitchFamily="18" charset="0"/>
              <a:cs typeface="+mj-cs"/>
            </a:endParaRPr>
          </a:p>
        </p:txBody>
      </p:sp>
      <p:sp>
        <p:nvSpPr>
          <p:cNvPr id="6" name="Content Placeholder 2">
            <a:extLst>
              <a:ext uri="{FF2B5EF4-FFF2-40B4-BE49-F238E27FC236}">
                <a16:creationId xmlns:a16="http://schemas.microsoft.com/office/drawing/2014/main" id="{48B9ED0E-7025-E3F3-87EC-6F92C7DC829E}"/>
              </a:ext>
            </a:extLst>
          </p:cNvPr>
          <p:cNvSpPr txBox="1">
            <a:spLocks/>
          </p:cNvSpPr>
          <p:nvPr/>
        </p:nvSpPr>
        <p:spPr>
          <a:xfrm>
            <a:off x="272375" y="1597887"/>
            <a:ext cx="11653736" cy="451277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buFont typeface="Arial" panose="020B0604020202020204" pitchFamily="34" charset="0"/>
              <a:buNone/>
              <a:defRPr/>
            </a:pPr>
            <a:r>
              <a:rPr lang="en-US" sz="2000" b="1" dirty="0">
                <a:latin typeface="Times New Roman" panose="02020603050405020304" pitchFamily="18" charset="0"/>
                <a:cs typeface="Times New Roman" panose="02020603050405020304" pitchFamily="18" charset="0"/>
              </a:rPr>
              <a:t>Many people use the two terms interchangeably, but their meanings are quite different.</a:t>
            </a:r>
          </a:p>
          <a:p>
            <a:pPr>
              <a:lnSpc>
                <a:spcPct val="200000"/>
              </a:lnSpc>
              <a:buFont typeface="Wingdings" panose="05000000000000000000" pitchFamily="2" charset="2"/>
              <a:buChar char="v"/>
              <a:defRPr/>
            </a:pPr>
            <a:r>
              <a:rPr lang="en-US" sz="2000" b="1" u="sng" dirty="0">
                <a:solidFill>
                  <a:srgbClr val="FF0000"/>
                </a:solidFill>
                <a:latin typeface="Times New Roman" panose="02020603050405020304" pitchFamily="18" charset="0"/>
              </a:rPr>
              <a:t>Marketing strategy</a:t>
            </a:r>
          </a:p>
          <a:p>
            <a:pPr marL="0" indent="0">
              <a:lnSpc>
                <a:spcPct val="200000"/>
              </a:lnSpc>
              <a:buFont typeface="Arial" panose="020B0604020202020204" pitchFamily="34" charset="0"/>
              <a:buNone/>
              <a:defRPr/>
            </a:pPr>
            <a:r>
              <a:rPr lang="en-US" sz="2000" b="1" dirty="0">
                <a:latin typeface="Times New Roman" panose="02020603050405020304" pitchFamily="18" charset="0"/>
                <a:cs typeface="Times New Roman" panose="02020603050405020304" pitchFamily="18" charset="0"/>
              </a:rPr>
              <a:t>This includes an explanation of the goals a company needs to achieve with its marketing efforts. </a:t>
            </a:r>
          </a:p>
          <a:p>
            <a:pPr marL="0" indent="0" algn="ctr">
              <a:lnSpc>
                <a:spcPct val="200000"/>
              </a:lnSpc>
              <a:buFont typeface="Arial" panose="020B0604020202020204" pitchFamily="34" charset="0"/>
              <a:buNone/>
              <a:defRPr/>
            </a:pPr>
            <a:r>
              <a:rPr lang="en-US" sz="20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company’s business goals shape its strategy.</a:t>
            </a:r>
          </a:p>
          <a:p>
            <a:pPr>
              <a:lnSpc>
                <a:spcPct val="200000"/>
              </a:lnSpc>
              <a:buFont typeface="Wingdings" panose="05000000000000000000" pitchFamily="2" charset="2"/>
              <a:buChar char="v"/>
              <a:defRPr/>
            </a:pPr>
            <a:r>
              <a:rPr lang="en-US" sz="2000" b="1" u="sng" dirty="0">
                <a:solidFill>
                  <a:srgbClr val="FF0000"/>
                </a:solidFill>
                <a:latin typeface="Times New Roman" panose="02020603050405020304" pitchFamily="18" charset="0"/>
              </a:rPr>
              <a:t>Marketing plan</a:t>
            </a:r>
          </a:p>
          <a:p>
            <a:pPr marL="0" indent="0">
              <a:lnSpc>
                <a:spcPct val="200000"/>
              </a:lnSpc>
              <a:buFont typeface="Arial" panose="020B0604020202020204" pitchFamily="34" charset="0"/>
              <a:buNone/>
              <a:defRPr/>
            </a:pPr>
            <a:r>
              <a:rPr lang="en-US" sz="2000" b="1" dirty="0">
                <a:latin typeface="Times New Roman" panose="02020603050405020304" pitchFamily="18" charset="0"/>
                <a:cs typeface="Times New Roman" panose="02020603050405020304" pitchFamily="18" charset="0"/>
              </a:rPr>
              <a:t>A business’ marketing plan describes how it is going to achieve its marketing goals.</a:t>
            </a:r>
            <a:endParaRPr lang="en-US" sz="2000" b="1" dirty="0">
              <a:latin typeface="Times New Roman" panose="02020603050405020304" pitchFamily="18" charset="0"/>
            </a:endParaRPr>
          </a:p>
          <a:p>
            <a:pPr>
              <a:defRPr/>
            </a:pPr>
            <a:endParaRPr lang="ar-SA" sz="2400" b="1" dirty="0"/>
          </a:p>
        </p:txBody>
      </p:sp>
      <p:pic>
        <p:nvPicPr>
          <p:cNvPr id="2" name="Graphic 21">
            <a:extLst>
              <a:ext uri="{FF2B5EF4-FFF2-40B4-BE49-F238E27FC236}">
                <a16:creationId xmlns:a16="http://schemas.microsoft.com/office/drawing/2014/main" id="{76AFB846-0598-7760-2497-A327688033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90353" y="25228"/>
            <a:ext cx="2801972" cy="1030340"/>
          </a:xfrm>
          <a:prstGeom prst="rect">
            <a:avLst/>
          </a:prstGeom>
        </p:spPr>
      </p:pic>
    </p:spTree>
    <p:extLst>
      <p:ext uri="{BB962C8B-B14F-4D97-AF65-F5344CB8AC3E}">
        <p14:creationId xmlns:p14="http://schemas.microsoft.com/office/powerpoint/2010/main" val="1698113818"/>
      </p:ext>
    </p:extLst>
  </p:cSld>
  <p:clrMapOvr>
    <a:masterClrMapping/>
  </p:clrMapOvr>
  <mc:AlternateContent xmlns:mc="http://schemas.openxmlformats.org/markup-compatibility/2006" xmlns:p14="http://schemas.microsoft.com/office/powerpoint/2010/main">
    <mc:Choice Requires="p14">
      <p:transition p14:dur="10" advTm="175077"/>
    </mc:Choice>
    <mc:Fallback xmlns="">
      <p:transition advTm="175077"/>
    </mc:Fallback>
  </mc:AlternateContent>
  <p:extLst>
    <p:ext uri="{3A86A75C-4F4B-4683-9AE1-C65F6400EC91}">
      <p14:laserTraceLst xmlns:p14="http://schemas.microsoft.com/office/powerpoint/2010/main">
        <p14:tracePtLst>
          <p14:tracePt t="62678" x="11844338" y="2949575"/>
          <p14:tracePt t="62689" x="11436350" y="3238500"/>
          <p14:tracePt t="62691" x="11231563" y="3373438"/>
          <p14:tracePt t="62706" x="10534650" y="3763963"/>
          <p14:tracePt t="62726" x="10050463" y="3943350"/>
          <p14:tracePt t="62728" x="9983788" y="3986213"/>
          <p14:tracePt t="62739" x="9890125" y="4044950"/>
          <p14:tracePt t="62740" x="9839325" y="4087813"/>
          <p14:tracePt t="62756" x="9667875" y="4257675"/>
          <p14:tracePt t="62773" x="9421813" y="4529138"/>
          <p14:tracePt t="62789" x="9124950" y="4946650"/>
          <p14:tracePt t="62807" x="8513763" y="5829300"/>
          <p14:tracePt t="62822" x="8004175" y="6561138"/>
          <p14:tracePt t="63173" x="7586663" y="6577013"/>
          <p14:tracePt t="63189" x="7586663" y="5940425"/>
          <p14:tracePt t="63205" x="7527925" y="5327650"/>
          <p14:tracePt t="63223" x="7332663" y="4579938"/>
          <p14:tracePt t="63239" x="7153275" y="4113213"/>
          <p14:tracePt t="63256" x="6950075" y="3816350"/>
          <p14:tracePt t="63272" x="6848475" y="3687763"/>
          <p14:tracePt t="63289" x="6805613" y="3662363"/>
          <p14:tracePt t="63292" x="6780213" y="3654425"/>
          <p14:tracePt t="63307" x="6686550" y="3654425"/>
          <p14:tracePt t="63323" x="6508750" y="3654425"/>
          <p14:tracePt t="63326" x="6473825" y="3662363"/>
          <p14:tracePt t="63329" x="6448425" y="3662363"/>
          <p14:tracePt t="63339" x="6423025" y="3679825"/>
          <p14:tracePt t="63341" x="6415088" y="3687763"/>
          <p14:tracePt t="63358" x="6397625" y="3713163"/>
          <p14:tracePt t="63360" x="6380163" y="3713163"/>
          <p14:tracePt t="63372" x="6354763" y="3738563"/>
          <p14:tracePt t="63389" x="6338888" y="3748088"/>
          <p14:tracePt t="63405" x="6311900" y="3790950"/>
          <p14:tracePt t="63422" x="6286500" y="3832225"/>
          <p14:tracePt t="63439" x="6227763" y="3900488"/>
          <p14:tracePt t="63456" x="6202363" y="3925888"/>
          <p14:tracePt t="63472" x="6184900" y="3943350"/>
          <p14:tracePt t="63475" x="6167438" y="3960813"/>
          <p14:tracePt t="63489" x="6126163" y="4002088"/>
          <p14:tracePt t="63492" x="6100763" y="4011613"/>
          <p14:tracePt t="63494" x="6075363" y="4027488"/>
          <p14:tracePt t="63506" x="5997575" y="4079875"/>
          <p14:tracePt t="63527" x="5768975" y="4189413"/>
          <p14:tracePt t="63534" x="5641975" y="4249738"/>
          <p14:tracePt t="63537" x="5565775" y="4283075"/>
          <p14:tracePt t="63541" x="5497513" y="4316413"/>
          <p14:tracePt t="63557" x="5199063" y="4445000"/>
          <p14:tracePt t="63572" x="4978400" y="4538663"/>
          <p14:tracePt t="63589" x="4783138" y="4597400"/>
          <p14:tracePt t="63605" x="4529138" y="4665663"/>
          <p14:tracePt t="63623" x="4162425" y="4708525"/>
          <p14:tracePt t="63640" x="3873500" y="4724400"/>
          <p14:tracePt t="63656" x="3789363" y="4708525"/>
          <p14:tracePt t="63660" x="3763963" y="4708525"/>
          <p14:tracePt t="63662" x="3738563" y="4708525"/>
          <p14:tracePt t="63671" x="3678238" y="4708525"/>
          <p14:tracePt t="63689" x="3619500" y="4708525"/>
          <p14:tracePt t="63692" x="3611563" y="4708525"/>
          <p14:tracePt t="63709" x="3602038" y="4708525"/>
          <p14:tracePt t="63714" x="3602038" y="4699000"/>
          <p14:tracePt t="63717" x="3594100" y="4699000"/>
          <p14:tracePt t="63724" x="3594100" y="4691063"/>
          <p14:tracePt t="63727" x="3586163" y="4691063"/>
          <p14:tracePt t="63740" x="3576638" y="4683125"/>
          <p14:tracePt t="63742" x="3568700" y="4665663"/>
          <p14:tracePt t="63769" x="3559175" y="4665663"/>
          <p14:tracePt t="63967" x="3559175" y="4657725"/>
          <p14:tracePt t="63979" x="3559175" y="4648200"/>
          <p14:tracePt t="64002" x="3559175" y="4640263"/>
          <p14:tracePt t="64018" x="3559175" y="4622800"/>
          <p14:tracePt t="64144" x="3559175" y="4605338"/>
          <p14:tracePt t="64164" x="3559175" y="4597400"/>
          <p14:tracePt t="64179" x="3559175" y="4589463"/>
          <p14:tracePt t="64209" x="3568700" y="4579938"/>
          <p14:tracePt t="64237" x="3586163" y="4572000"/>
          <p14:tracePt t="64245" x="3594100" y="4564063"/>
          <p14:tracePt t="64258" x="3611563" y="4564063"/>
          <p14:tracePt t="64264" x="3619500" y="4564063"/>
          <p14:tracePt t="64276" x="3652838" y="4554538"/>
          <p14:tracePt t="64279" x="3662363" y="4554538"/>
          <p14:tracePt t="64288" x="3678238" y="4554538"/>
          <p14:tracePt t="64291" x="3695700" y="4554538"/>
          <p14:tracePt t="64305" x="3713163" y="4554538"/>
          <p14:tracePt t="64307" x="3729038" y="4554538"/>
          <p14:tracePt t="64322" x="3781425" y="4554538"/>
          <p14:tracePt t="64338" x="3857625" y="4554538"/>
          <p14:tracePt t="64355" x="3933825" y="4554538"/>
          <p14:tracePt t="64358" x="3951288" y="4554538"/>
          <p14:tracePt t="64372" x="4017963" y="4564063"/>
          <p14:tracePt t="64392" x="4095750" y="4579938"/>
          <p14:tracePt t="64396" x="4111625" y="4579938"/>
          <p14:tracePt t="64399" x="4137025" y="4589463"/>
          <p14:tracePt t="64406" x="4171950" y="4597400"/>
          <p14:tracePt t="64410" x="4197350" y="4597400"/>
          <p14:tracePt t="64412" x="4222750" y="4597400"/>
          <p14:tracePt t="64421" x="4248150" y="4614863"/>
          <p14:tracePt t="64438" x="4306888" y="4640263"/>
          <p14:tracePt t="64455" x="4400550" y="4657725"/>
          <p14:tracePt t="64471" x="4529138" y="4683125"/>
          <p14:tracePt t="64488" x="4681538" y="4724400"/>
          <p14:tracePt t="64491" x="4724400" y="4724400"/>
          <p14:tracePt t="64505" x="4800600" y="4724400"/>
          <p14:tracePt t="64507" x="4826000" y="4724400"/>
          <p14:tracePt t="64523" x="4935538" y="4733925"/>
          <p14:tracePt t="64538" x="5013325" y="4733925"/>
          <p14:tracePt t="64541" x="5038725" y="4733925"/>
          <p14:tracePt t="64555" x="5097463" y="4733925"/>
          <p14:tracePt t="64558" x="5122863" y="4733925"/>
          <p14:tracePt t="64571" x="5216525" y="4733925"/>
          <p14:tracePt t="64573" x="5259388" y="4733925"/>
          <p14:tracePt t="64588" x="5437188" y="4733925"/>
          <p14:tracePt t="64605" x="5649913" y="4733925"/>
          <p14:tracePt t="64621" x="5870575" y="4733925"/>
          <p14:tracePt t="64639" x="6032500" y="4733925"/>
          <p14:tracePt t="64655" x="6108700" y="4733925"/>
          <p14:tracePt t="64672" x="6134100" y="4733925"/>
          <p14:tracePt t="64690" x="6167438" y="4733925"/>
          <p14:tracePt t="64708" x="6227763" y="4724400"/>
          <p14:tracePt t="64713" x="6235700" y="4724400"/>
          <p14:tracePt t="64717" x="6261100" y="4716463"/>
          <p14:tracePt t="64721" x="6286500" y="4708525"/>
          <p14:tracePt t="64723" x="6296025" y="4708525"/>
          <p14:tracePt t="64738" x="6372225" y="4708525"/>
          <p14:tracePt t="64754" x="6456363" y="4708525"/>
          <p14:tracePt t="64757" x="6465888" y="4708525"/>
          <p14:tracePt t="64771" x="6524625" y="4708525"/>
          <p14:tracePt t="64773" x="6550025" y="4708525"/>
          <p14:tracePt t="64789" x="6626225" y="4708525"/>
          <p14:tracePt t="64805" x="6711950" y="4708525"/>
          <p14:tracePt t="64821" x="6754813" y="4708525"/>
          <p14:tracePt t="64839" x="6797675" y="4691063"/>
          <p14:tracePt t="64855" x="6823075" y="4691063"/>
          <p14:tracePt t="64871" x="6856413" y="4673600"/>
          <p14:tracePt t="64888" x="6907213" y="4665663"/>
          <p14:tracePt t="64905" x="6950075" y="4648200"/>
          <p14:tracePt t="64908" x="6975475" y="4648200"/>
          <p14:tracePt t="64910" x="6992938" y="4640263"/>
          <p14:tracePt t="64921" x="7018338" y="4630738"/>
          <p14:tracePt t="64923" x="7043738" y="4630738"/>
          <p14:tracePt t="64940" x="7112000" y="4614863"/>
          <p14:tracePt t="64955" x="7170738" y="4597400"/>
          <p14:tracePt t="64957" x="7188200" y="4589463"/>
          <p14:tracePt t="64971" x="7221538" y="4589463"/>
          <p14:tracePt t="64974" x="7229475" y="4589463"/>
          <p14:tracePt t="64989" x="7289800" y="4589463"/>
          <p14:tracePt t="65008" x="7340600" y="4589463"/>
          <p14:tracePt t="65023" x="7373938" y="4589463"/>
          <p14:tracePt t="65026" x="7383463" y="4589463"/>
          <p14:tracePt t="65039" x="7391400" y="4589463"/>
          <p14:tracePt t="65055" x="7400925" y="4589463"/>
          <p14:tracePt t="65072" x="7416800" y="4589463"/>
          <p14:tracePt t="65088" x="7451725" y="4589463"/>
          <p14:tracePt t="65091" x="7467600" y="4589463"/>
          <p14:tracePt t="65104" x="7535863" y="4589463"/>
          <p14:tracePt t="65107" x="7561263" y="4589463"/>
          <p14:tracePt t="65121" x="7637463" y="4589463"/>
          <p14:tracePt t="65124" x="7662863" y="4589463"/>
          <p14:tracePt t="65139" x="7766050" y="4589463"/>
          <p14:tracePt t="65154" x="7850188" y="4589463"/>
          <p14:tracePt t="65157" x="7867650" y="4589463"/>
          <p14:tracePt t="65171" x="7900988" y="4589463"/>
          <p14:tracePt t="65173" x="7910513" y="4589463"/>
          <p14:tracePt t="65189" x="7969250" y="4589463"/>
          <p14:tracePt t="65205" x="8054975" y="4589463"/>
          <p14:tracePt t="65221" x="8147050" y="4589463"/>
          <p14:tracePt t="65238" x="8240713" y="4589463"/>
          <p14:tracePt t="65255" x="8343900" y="4579938"/>
          <p14:tracePt t="65272" x="8420100" y="4579938"/>
          <p14:tracePt t="65276" x="8435975" y="4572000"/>
          <p14:tracePt t="65288" x="8445500" y="4564063"/>
          <p14:tracePt t="65291" x="8462963" y="4554538"/>
          <p14:tracePt t="65304" x="8470900" y="4554538"/>
          <p14:tracePt t="65307" x="8478838" y="4554538"/>
          <p14:tracePt t="65321" x="8488363" y="4546600"/>
          <p14:tracePt t="65338" x="8504238" y="4529138"/>
          <p14:tracePt t="65355" x="8521700" y="4513263"/>
          <p14:tracePt t="65358" x="8529638" y="4503738"/>
          <p14:tracePt t="65361" x="8539163" y="4486275"/>
          <p14:tracePt t="65370" x="8572500" y="4460875"/>
          <p14:tracePt t="65373" x="8589963" y="4460875"/>
          <p14:tracePt t="65389" x="8640763" y="4419600"/>
          <p14:tracePt t="65404" x="8674100" y="4384675"/>
          <p14:tracePt t="65421" x="8699500" y="4376738"/>
          <p14:tracePt t="65438" x="8724900" y="4351338"/>
          <p14:tracePt t="65454" x="8742363" y="4333875"/>
          <p14:tracePt t="65471" x="8750300" y="4316413"/>
          <p14:tracePt t="65488" x="8750300" y="4308475"/>
          <p14:tracePt t="65505" x="8750300" y="4291013"/>
          <p14:tracePt t="65522" x="8750300" y="4275138"/>
          <p14:tracePt t="65541" x="8750300" y="4249738"/>
          <p14:tracePt t="65561" x="8750300" y="4214813"/>
          <p14:tracePt t="65565" x="8742363" y="4206875"/>
          <p14:tracePt t="65568" x="8734425" y="4206875"/>
          <p14:tracePt t="65574" x="8724900" y="4197350"/>
          <p14:tracePt t="65589" x="8716963" y="4181475"/>
          <p14:tracePt t="65604" x="8683625" y="4156075"/>
          <p14:tracePt t="65621" x="8658225" y="4130675"/>
          <p14:tracePt t="65638" x="8615363" y="4113213"/>
          <p14:tracePt t="65655" x="8547100" y="4079875"/>
          <p14:tracePt t="65671" x="8504238" y="4044950"/>
          <p14:tracePt t="65688" x="8453438" y="4037013"/>
          <p14:tracePt t="65692" x="8435975" y="4037013"/>
          <p14:tracePt t="65695" x="8410575" y="4019550"/>
          <p14:tracePt t="65703" x="8385175" y="4019550"/>
          <p14:tracePt t="65720" x="8318500" y="3994150"/>
          <p14:tracePt t="65723" x="8291513" y="3994150"/>
          <p14:tracePt t="65742" x="8215313" y="3976688"/>
          <p14:tracePt t="65747" x="8156575" y="3960813"/>
          <p14:tracePt t="65750" x="8121650" y="3951288"/>
          <p14:tracePt t="65752" x="8088313" y="3943350"/>
          <p14:tracePt t="65757" x="8037513" y="3935413"/>
          <p14:tracePt t="65770" x="7943850" y="3908425"/>
          <p14:tracePt t="65773" x="7893050" y="3900488"/>
          <p14:tracePt t="65789" x="7740650" y="3849688"/>
          <p14:tracePt t="65792" x="7705725" y="3841750"/>
          <p14:tracePt t="65804" x="7578725" y="3806825"/>
          <p14:tracePt t="65821" x="7467600" y="3773488"/>
          <p14:tracePt t="65837" x="7315200" y="3748088"/>
          <p14:tracePt t="65856" x="7127875" y="3705225"/>
          <p14:tracePt t="65871" x="7059613" y="3687763"/>
          <p14:tracePt t="65887" x="6967538" y="3671888"/>
          <p14:tracePt t="65904" x="6907213" y="3654425"/>
          <p14:tracePt t="65907" x="6899275" y="3654425"/>
          <p14:tracePt t="65910" x="6881813" y="3654425"/>
          <p14:tracePt t="65920" x="6856413" y="3636963"/>
          <p14:tracePt t="65937" x="6737350" y="3636963"/>
          <p14:tracePt t="65940" x="6704013" y="3636963"/>
          <p14:tracePt t="65955" x="6516688" y="3636963"/>
          <p14:tracePt t="65958" x="6473825" y="3636963"/>
          <p14:tracePt t="65960" x="6430963" y="3636963"/>
          <p14:tracePt t="65970" x="6346825" y="3636963"/>
          <p14:tracePt t="65974" x="6303963" y="3636963"/>
          <p14:tracePt t="65987" x="6167438" y="3636963"/>
          <p14:tracePt t="65989" x="6126163" y="3636963"/>
          <p14:tracePt t="66005" x="5989638" y="3636963"/>
          <p14:tracePt t="66021" x="5888038" y="3629025"/>
          <p14:tracePt t="66037" x="5794375" y="3629025"/>
          <p14:tracePt t="66055" x="5683250" y="3629025"/>
          <p14:tracePt t="66058" x="5641975" y="3629025"/>
          <p14:tracePt t="66071" x="5599113" y="3629025"/>
          <p14:tracePt t="66073" x="5573713" y="3629025"/>
          <p14:tracePt t="66086" x="5462588" y="3646488"/>
          <p14:tracePt t="66104" x="5368925" y="3654425"/>
          <p14:tracePt t="66121" x="5259388" y="3679825"/>
          <p14:tracePt t="66123" x="5241925" y="3679825"/>
          <p14:tracePt t="66137" x="5165725" y="3687763"/>
          <p14:tracePt t="66140" x="5140325" y="3705225"/>
          <p14:tracePt t="66155" x="5054600" y="3738563"/>
          <p14:tracePt t="66170" x="4995863" y="3738563"/>
          <p14:tracePt t="66173" x="4987925" y="3738563"/>
          <p14:tracePt t="66187" x="4962525" y="3748088"/>
          <p14:tracePt t="66190" x="4945063" y="3748088"/>
          <p14:tracePt t="66205" x="4876800" y="3763963"/>
          <p14:tracePt t="66221" x="4826000" y="3781425"/>
          <p14:tracePt t="66237" x="4740275" y="3806825"/>
          <p14:tracePt t="66242" x="4724400" y="3806825"/>
          <p14:tracePt t="66254" x="4673600" y="3824288"/>
          <p14:tracePt t="66258" x="4638675" y="3841750"/>
          <p14:tracePt t="66260" x="4613275" y="3849688"/>
          <p14:tracePt t="66262" x="4595813" y="3857625"/>
          <p14:tracePt t="66270" x="4554538" y="3867150"/>
          <p14:tracePt t="66287" x="4468813" y="3892550"/>
          <p14:tracePt t="66304" x="4410075" y="3908425"/>
          <p14:tracePt t="66321" x="4341813" y="3917950"/>
          <p14:tracePt t="66324" x="4324350" y="3917950"/>
          <p14:tracePt t="66326" x="4306888" y="3917950"/>
          <p14:tracePt t="66337" x="4256088" y="3935413"/>
          <p14:tracePt t="66340" x="4240213" y="3935413"/>
          <p14:tracePt t="66342" x="4214813" y="3943350"/>
          <p14:tracePt t="66354" x="4154488" y="3960813"/>
          <p14:tracePt t="66370" x="4086225" y="3986213"/>
          <p14:tracePt t="66389" x="3984625" y="4011613"/>
          <p14:tracePt t="66404" x="3941763" y="4011613"/>
          <p14:tracePt t="66420" x="3908425" y="4027488"/>
          <p14:tracePt t="66437" x="3890963" y="4027488"/>
          <p14:tracePt t="66453" x="3883025" y="4037013"/>
          <p14:tracePt t="66470" x="3865563" y="4037013"/>
          <p14:tracePt t="66487" x="3857625" y="4037013"/>
          <p14:tracePt t="66504" x="3840163" y="4037013"/>
          <p14:tracePt t="66521" x="3797300" y="4044950"/>
          <p14:tracePt t="66524" x="3789363" y="4044950"/>
          <p14:tracePt t="66537" x="3771900" y="4052888"/>
          <p14:tracePt t="66540" x="3763963" y="4062413"/>
          <p14:tracePt t="66554" x="3756025" y="4062413"/>
          <p14:tracePt t="66609" x="3738563" y="4070350"/>
          <p14:tracePt t="66682" x="3738563" y="4079875"/>
          <p14:tracePt t="66711" x="3729038" y="4095750"/>
          <p14:tracePt t="66735" x="3721100" y="4095750"/>
          <p14:tracePt t="66778" x="3721100" y="4113213"/>
          <p14:tracePt t="66824" x="3721100" y="4130675"/>
          <p14:tracePt t="66840" x="3721100" y="4138613"/>
          <p14:tracePt t="66858" x="3721100" y="4146550"/>
          <p14:tracePt t="66869" x="3721100" y="4164013"/>
          <p14:tracePt t="66889" x="3721100" y="4181475"/>
          <p14:tracePt t="66895" x="3721100" y="4189413"/>
          <p14:tracePt t="66907" x="3721100" y="4197350"/>
          <p14:tracePt t="66909" x="3721100" y="4206875"/>
          <p14:tracePt t="66920" x="3721100" y="4214813"/>
          <p14:tracePt t="66923" x="3721100" y="4224338"/>
          <p14:tracePt t="66937" x="3721100" y="4240213"/>
          <p14:tracePt t="66940" x="3721100" y="4249738"/>
          <p14:tracePt t="66953" x="3729038" y="4275138"/>
          <p14:tracePt t="66954" x="3738563" y="4283075"/>
          <p14:tracePt t="66971" x="3756025" y="4316413"/>
          <p14:tracePt t="66986" x="3771900" y="4333875"/>
          <p14:tracePt t="67003" x="3781425" y="4341813"/>
          <p14:tracePt t="67020" x="3789363" y="4351338"/>
          <p14:tracePt t="67037" x="3797300" y="4376738"/>
          <p14:tracePt t="67054" x="3806825" y="4384675"/>
          <p14:tracePt t="67070" x="3814763" y="4402138"/>
          <p14:tracePt t="67104" x="3814763" y="4410075"/>
          <p14:tracePt t="67111" x="3822700" y="4419600"/>
          <p14:tracePt t="67122" x="3840163" y="4419600"/>
          <p14:tracePt t="67125" x="3848100" y="4427538"/>
          <p14:tracePt t="67138" x="3883025" y="4452938"/>
          <p14:tracePt t="67141" x="3900488" y="4460875"/>
          <p14:tracePt t="67143" x="3908425" y="4460875"/>
          <p14:tracePt t="67153" x="3933825" y="4470400"/>
          <p14:tracePt t="67155" x="3951288" y="4478338"/>
          <p14:tracePt t="67170" x="4002088" y="4503738"/>
          <p14:tracePt t="67186" x="4044950" y="4529138"/>
          <p14:tracePt t="67189" x="4060825" y="4529138"/>
          <p14:tracePt t="67203" x="4086225" y="4546600"/>
          <p14:tracePt t="67205" x="4095750" y="4554538"/>
          <p14:tracePt t="67221" x="4137025" y="4572000"/>
          <p14:tracePt t="67236" x="4205288" y="4614863"/>
          <p14:tracePt t="67253" x="4316413" y="4640263"/>
          <p14:tracePt t="67257" x="4349750" y="4648200"/>
          <p14:tracePt t="67270" x="4451350" y="4673600"/>
          <p14:tracePt t="67286" x="4605338" y="4716463"/>
          <p14:tracePt t="67303" x="4706938" y="4749800"/>
          <p14:tracePt t="67320" x="4765675" y="4749800"/>
          <p14:tracePt t="67337" x="4808538" y="4759325"/>
          <p14:tracePt t="67340" x="4826000" y="4767263"/>
          <p14:tracePt t="67353" x="4851400" y="4767263"/>
          <p14:tracePt t="67356" x="4859338" y="4775200"/>
          <p14:tracePt t="67370" x="4902200" y="4784725"/>
          <p14:tracePt t="67386" x="4953000" y="4802188"/>
          <p14:tracePt t="67390" x="4970463" y="4802188"/>
          <p14:tracePt t="67403" x="5038725" y="4802188"/>
          <p14:tracePt t="67406" x="5064125" y="4802188"/>
          <p14:tracePt t="67408" x="5080000" y="4802188"/>
          <p14:tracePt t="67420" x="5132388" y="4802188"/>
          <p14:tracePt t="67437" x="5216525" y="4802188"/>
          <p14:tracePt t="67453" x="5276850" y="4802188"/>
          <p14:tracePt t="67470" x="5360988" y="4802188"/>
          <p14:tracePt t="67473" x="5368925" y="4802188"/>
          <p14:tracePt t="67486" x="5429250" y="4802188"/>
          <p14:tracePt t="67503" x="5454650" y="4802188"/>
          <p14:tracePt t="67520" x="5480050" y="4802188"/>
          <p14:tracePt t="67536" x="5548313" y="4810125"/>
          <p14:tracePt t="67540" x="5573713" y="4810125"/>
          <p14:tracePt t="67559" x="5667375" y="4810125"/>
          <p14:tracePt t="67562" x="5692775" y="4810125"/>
          <p14:tracePt t="67566" x="5726113" y="4810125"/>
          <p14:tracePt t="67570" x="5761038" y="4810125"/>
          <p14:tracePt t="67577" x="5819775" y="4810125"/>
          <p14:tracePt t="67587" x="5905500" y="4810125"/>
          <p14:tracePt t="67590" x="5938838" y="4818063"/>
          <p14:tracePt t="67592" x="5964238" y="4818063"/>
          <p14:tracePt t="67603" x="6015038" y="4818063"/>
          <p14:tracePt t="67605" x="6049963" y="4818063"/>
          <p14:tracePt t="67620" x="6142038" y="4818063"/>
          <p14:tracePt t="67636" x="6210300" y="4827588"/>
          <p14:tracePt t="67653" x="6278563" y="4827588"/>
          <p14:tracePt t="67669" x="6364288" y="4827588"/>
          <p14:tracePt t="67686" x="6465888" y="4827588"/>
          <p14:tracePt t="67703" x="6542088" y="4827588"/>
          <p14:tracePt t="67719" x="6600825" y="4827588"/>
          <p14:tracePt t="67737" x="6669088" y="4827588"/>
          <p14:tracePt t="67740" x="6678613" y="4818063"/>
          <p14:tracePt t="67743" x="6694488" y="4818063"/>
          <p14:tracePt t="67753" x="6711950" y="4810125"/>
          <p14:tracePt t="67755" x="6729413" y="4810125"/>
          <p14:tracePt t="67769" x="6762750" y="4792663"/>
          <p14:tracePt t="67772" x="6770688" y="4792663"/>
          <p14:tracePt t="67786" x="6805613" y="4784725"/>
          <p14:tracePt t="67802" x="6831013" y="4784725"/>
          <p14:tracePt t="67806" x="6831013" y="4775200"/>
          <p14:tracePt t="67820" x="6864350" y="4775200"/>
          <p14:tracePt t="67840" x="6924675" y="4767263"/>
          <p14:tracePt t="67847" x="6967538" y="4767263"/>
          <p14:tracePt t="67852" x="6992938" y="4767263"/>
          <p14:tracePt t="67859" x="7034213" y="4767263"/>
          <p14:tracePt t="67862" x="7069138" y="4767263"/>
          <p14:tracePt t="67865" x="7085013" y="4767263"/>
          <p14:tracePt t="67868" x="7119938" y="4767263"/>
          <p14:tracePt t="67872" x="7145338" y="4767263"/>
          <p14:tracePt t="67886" x="7239000" y="4767263"/>
          <p14:tracePt t="67890" x="7289800" y="4767263"/>
          <p14:tracePt t="67903" x="7391400" y="4767263"/>
          <p14:tracePt t="67919" x="7527925" y="4767263"/>
          <p14:tracePt t="67936" x="7621588" y="4767263"/>
          <p14:tracePt t="67953" x="7715250" y="4767263"/>
          <p14:tracePt t="67956" x="7731125" y="4767263"/>
          <p14:tracePt t="67958" x="7740650" y="4767263"/>
          <p14:tracePt t="67969" x="7773988" y="4759325"/>
          <p14:tracePt t="67971" x="7781925" y="4759325"/>
          <p14:tracePt t="67987" x="7816850" y="4741863"/>
          <p14:tracePt t="68005" x="7824788" y="4741863"/>
          <p14:tracePt t="68020" x="7832725" y="4741863"/>
          <p14:tracePt t="68036" x="7842250" y="4741863"/>
          <p14:tracePt t="68053" x="7850188" y="4741863"/>
          <p14:tracePt t="68070" x="7893050" y="4724400"/>
          <p14:tracePt t="68088" x="7935913" y="4724400"/>
          <p14:tracePt t="68091" x="7951788" y="4716463"/>
          <p14:tracePt t="68104" x="8004175" y="4708525"/>
          <p14:tracePt t="68108" x="8012113" y="4708525"/>
          <p14:tracePt t="68111" x="8029575" y="4708525"/>
          <p14:tracePt t="68120" x="8045450" y="4699000"/>
          <p14:tracePt t="68136" x="8070850" y="4691063"/>
          <p14:tracePt t="68140" x="8080375" y="4691063"/>
          <p14:tracePt t="68153" x="8105775" y="4683125"/>
          <p14:tracePt t="68156" x="8121650" y="4683125"/>
          <p14:tracePt t="68170" x="8131175" y="4683125"/>
          <p14:tracePt t="68186" x="8156575" y="4665663"/>
          <p14:tracePt t="68206" x="8181975" y="4648200"/>
          <p14:tracePt t="68221" x="8199438" y="4630738"/>
          <p14:tracePt t="68239" x="8240713" y="4630738"/>
          <p14:tracePt t="68254" x="8266113" y="4614863"/>
          <p14:tracePt t="68270" x="8318500" y="4597400"/>
          <p14:tracePt t="68273" x="8334375" y="4597400"/>
          <p14:tracePt t="68285" x="8359775" y="4597400"/>
          <p14:tracePt t="68303" x="8402638" y="4572000"/>
          <p14:tracePt t="68319" x="8435975" y="4564063"/>
          <p14:tracePt t="68336" x="8488363" y="4554538"/>
          <p14:tracePt t="68339" x="8496300" y="4554538"/>
          <p14:tracePt t="68353" x="8529638" y="4546600"/>
          <p14:tracePt t="68356" x="8547100" y="4538663"/>
          <p14:tracePt t="68358" x="8564563" y="4529138"/>
          <p14:tracePt t="68371" x="8580438" y="4529138"/>
          <p14:tracePt t="68386" x="8589963" y="4529138"/>
          <p14:tracePt t="68402" x="8597900" y="4521200"/>
          <p14:tracePt t="68454" x="8632825" y="4503738"/>
          <p14:tracePt t="68461" x="8648700" y="4486275"/>
          <p14:tracePt t="68487" x="8666163" y="4470400"/>
          <p14:tracePt t="68504" x="8683625" y="4460875"/>
          <p14:tracePt t="68509" x="8691563" y="4452938"/>
          <p14:tracePt t="68516" x="8699500" y="4435475"/>
          <p14:tracePt t="68521" x="8709025" y="4435475"/>
          <p14:tracePt t="68536" x="8724900" y="4410075"/>
          <p14:tracePt t="68552" x="8734425" y="4402138"/>
          <p14:tracePt t="68555" x="8742363" y="4384675"/>
          <p14:tracePt t="68569" x="8750300" y="4368800"/>
          <p14:tracePt t="68586" x="8759825" y="4368800"/>
          <p14:tracePt t="68603" x="8767763" y="4341813"/>
          <p14:tracePt t="68621" x="8777288" y="4325938"/>
          <p14:tracePt t="68638" x="8785225" y="4300538"/>
          <p14:tracePt t="68641" x="8785225" y="4291013"/>
          <p14:tracePt t="68653" x="8785225" y="4283075"/>
          <p14:tracePt t="68669" x="8793163" y="4257675"/>
          <p14:tracePt t="68686" x="8793163" y="4240213"/>
          <p14:tracePt t="68690" x="8785225" y="4232275"/>
          <p14:tracePt t="68703" x="8785225" y="4224338"/>
          <p14:tracePt t="68719" x="8777288" y="4214813"/>
          <p14:tracePt t="68735" x="8759825" y="4214813"/>
          <p14:tracePt t="68752" x="8734425" y="4214813"/>
          <p14:tracePt t="68769" x="8716963" y="4206875"/>
          <p14:tracePt t="68772" x="8709025" y="4206875"/>
          <p14:tracePt t="68789" x="8691563" y="4189413"/>
          <p14:tracePt t="68803" x="8674100" y="4171950"/>
          <p14:tracePt t="68806" x="8666163" y="4164013"/>
          <p14:tracePt t="68810" x="8658225" y="4164013"/>
          <p14:tracePt t="68813" x="8648700" y="4156075"/>
          <p14:tracePt t="68818" x="8648700" y="4146550"/>
          <p14:tracePt t="68821" x="8623300" y="4138613"/>
          <p14:tracePt t="68843" x="8564563" y="4105275"/>
          <p14:tracePt t="68846" x="8555038" y="4095750"/>
          <p14:tracePt t="68852" x="8529638" y="4095750"/>
          <p14:tracePt t="68869" x="8488363" y="4062413"/>
          <p14:tracePt t="68885" x="8445500" y="4019550"/>
          <p14:tracePt t="68902" x="8402638" y="4002088"/>
          <p14:tracePt t="68919" x="8334375" y="3976688"/>
          <p14:tracePt t="68935" x="8291513" y="3960813"/>
          <p14:tracePt t="68952" x="8232775" y="3943350"/>
          <p14:tracePt t="68955" x="8207375" y="3935413"/>
          <p14:tracePt t="68969" x="8164513" y="3917950"/>
          <p14:tracePt t="68987" x="8113713" y="3900488"/>
          <p14:tracePt t="69003" x="8070850" y="3892550"/>
          <p14:tracePt t="69020" x="8029575" y="3867150"/>
          <p14:tracePt t="69037" x="7986713" y="3849688"/>
          <p14:tracePt t="69053" x="7935913" y="3824288"/>
          <p14:tracePt t="69069" x="7893050" y="3806825"/>
          <p14:tracePt t="69085" x="7859713" y="3798888"/>
          <p14:tracePt t="69102" x="7816850" y="3790950"/>
          <p14:tracePt t="69105" x="7799388" y="3790950"/>
          <p14:tracePt t="69118" x="7748588" y="3790950"/>
          <p14:tracePt t="69135" x="7662863" y="3790950"/>
          <p14:tracePt t="69152" x="7578725" y="3790950"/>
          <p14:tracePt t="69155" x="7545388" y="3790950"/>
          <p14:tracePt t="69169" x="7467600" y="3790950"/>
          <p14:tracePt t="69172" x="7434263" y="3790950"/>
          <p14:tracePt t="69185" x="7348538" y="3790950"/>
          <p14:tracePt t="69187" x="7323138" y="3790950"/>
          <p14:tracePt t="69202" x="7213600" y="3790950"/>
          <p14:tracePt t="69219" x="7112000" y="3790950"/>
          <p14:tracePt t="69222" x="7077075" y="3790950"/>
          <p14:tracePt t="69237" x="6958013" y="3790950"/>
          <p14:tracePt t="69253" x="6856413" y="3806825"/>
          <p14:tracePt t="69269" x="6754813" y="3806825"/>
          <p14:tracePt t="69285" x="6661150" y="3832225"/>
          <p14:tracePt t="69302" x="6600825" y="3857625"/>
          <p14:tracePt t="69306" x="6575425" y="3857625"/>
          <p14:tracePt t="69319" x="6448425" y="3900488"/>
          <p14:tracePt t="69335" x="6296025" y="3925888"/>
          <p14:tracePt t="69339" x="6253163" y="3925888"/>
          <p14:tracePt t="69352" x="6134100" y="3925888"/>
          <p14:tracePt t="69368" x="5972175" y="3925888"/>
          <p14:tracePt t="69371" x="5930900" y="3925888"/>
          <p14:tracePt t="69385" x="5802313" y="3943350"/>
          <p14:tracePt t="69387" x="5768975" y="3943350"/>
          <p14:tracePt t="69403" x="5675313" y="3943350"/>
          <p14:tracePt t="69419" x="5624513" y="3943350"/>
          <p14:tracePt t="69422" x="5607050" y="3943350"/>
          <p14:tracePt t="69424" x="5599113" y="3943350"/>
          <p14:tracePt t="69437" x="5581650" y="3943350"/>
          <p14:tracePt t="69453" x="5538788" y="3943350"/>
          <p14:tracePt t="69468" x="5472113" y="3943350"/>
          <p14:tracePt t="69485" x="5368925" y="3951288"/>
          <p14:tracePt t="69502" x="5233988" y="3968750"/>
          <p14:tracePt t="69505" x="5199063" y="3968750"/>
          <p14:tracePt t="69518" x="5046663" y="3976688"/>
          <p14:tracePt t="69535" x="4935538" y="4002088"/>
          <p14:tracePt t="69552" x="4859338" y="4019550"/>
          <p14:tracePt t="69568" x="4808538" y="4019550"/>
          <p14:tracePt t="69585" x="4775200" y="4019550"/>
          <p14:tracePt t="69588" x="4765675" y="4019550"/>
          <p14:tracePt t="69603" x="4706938" y="4019550"/>
          <p14:tracePt t="69618" x="4638675" y="4019550"/>
          <p14:tracePt t="69621" x="4621213" y="4019550"/>
          <p14:tracePt t="69635" x="4554538" y="4019550"/>
          <p14:tracePt t="69638" x="4529138" y="4019550"/>
          <p14:tracePt t="69653" x="4443413" y="4027488"/>
          <p14:tracePt t="69668" x="4392613" y="4027488"/>
          <p14:tracePt t="69685" x="4375150" y="4027488"/>
          <p14:tracePt t="69706" x="4359275" y="4027488"/>
          <p14:tracePt t="69723" x="4349750" y="4027488"/>
          <p14:tracePt t="69736" x="4332288" y="4027488"/>
          <p14:tracePt t="69740" x="4324350" y="4037013"/>
          <p14:tracePt t="69743" x="4316413" y="4044950"/>
          <p14:tracePt t="69751" x="4291013" y="4052888"/>
          <p14:tracePt t="69768" x="4230688" y="4062413"/>
          <p14:tracePt t="69771" x="4222750" y="4062413"/>
          <p14:tracePt t="69785" x="4187825" y="4062413"/>
          <p14:tracePt t="69788" x="4179888" y="4062413"/>
          <p14:tracePt t="69807" x="4162425" y="4062413"/>
          <p14:tracePt t="69825" x="4146550" y="4070350"/>
          <p14:tracePt t="69863" x="4146550" y="4079875"/>
          <p14:tracePt t="69880" x="4129088" y="4087813"/>
          <p14:tracePt t="69891" x="4111625" y="4087813"/>
          <p14:tracePt t="69894" x="4103688" y="4087813"/>
          <p14:tracePt t="69902" x="4095750" y="4095750"/>
          <p14:tracePt t="69918" x="4070350" y="4095750"/>
          <p14:tracePt t="69935" x="4044950" y="4095750"/>
          <p14:tracePt t="69951" x="4017963" y="4105275"/>
          <p14:tracePt t="69968" x="4010025" y="4105275"/>
          <p14:tracePt t="69987" x="4002088" y="4105275"/>
          <p14:tracePt t="70002" x="3992563" y="4113213"/>
          <p14:tracePt t="70018" x="3976688" y="4113213"/>
          <p14:tracePt t="70034" x="3959225" y="4113213"/>
          <p14:tracePt t="70051" x="3941763" y="4113213"/>
          <p14:tracePt t="70072" x="3933825" y="4121150"/>
          <p14:tracePt t="70097" x="3925888" y="4130675"/>
          <p14:tracePt t="70109" x="3908425" y="4138613"/>
          <p14:tracePt t="70156" x="3890963" y="4138613"/>
          <p14:tracePt t="70164" x="3883025" y="4146550"/>
          <p14:tracePt t="70170" x="3873500" y="4156075"/>
          <p14:tracePt t="70187" x="3848100" y="4164013"/>
          <p14:tracePt t="70203" x="3822700" y="4189413"/>
          <p14:tracePt t="70219" x="3771900" y="4214813"/>
          <p14:tracePt t="70235" x="3729038" y="4232275"/>
          <p14:tracePt t="70238" x="3721100" y="4232275"/>
          <p14:tracePt t="70254" x="3670300" y="4265613"/>
          <p14:tracePt t="70257" x="3652838" y="4265613"/>
          <p14:tracePt t="70270" x="3636963" y="4291013"/>
          <p14:tracePt t="70284" x="3611563" y="4308475"/>
          <p14:tracePt t="70301" x="3602038" y="4316413"/>
          <p14:tracePt t="70324" x="3586163" y="4325938"/>
          <p14:tracePt t="70338" x="3576638" y="4333875"/>
          <p14:tracePt t="70351" x="3551238" y="4351338"/>
          <p14:tracePt t="70368" x="3517900" y="4376738"/>
          <p14:tracePt t="70384" x="3482975" y="4410075"/>
          <p14:tracePt t="70387" x="3467100" y="4419600"/>
          <p14:tracePt t="70401" x="3449638" y="4435475"/>
          <p14:tracePt t="70404" x="3441700" y="4435475"/>
          <p14:tracePt t="70418" x="3424238" y="4452938"/>
          <p14:tracePt t="70435" x="3406775" y="4470400"/>
          <p14:tracePt t="70438" x="3389313" y="4486275"/>
          <p14:tracePt t="70451" x="3389313" y="4495800"/>
          <p14:tracePt t="70468" x="3363913" y="4503738"/>
          <p14:tracePt t="70485" x="3363913" y="4521200"/>
          <p14:tracePt t="70502" x="3363913" y="4554538"/>
          <p14:tracePt t="70520" x="3363913" y="4564063"/>
          <p14:tracePt t="70537" x="3363913" y="4572000"/>
          <p14:tracePt t="70556" x="3363913" y="4579938"/>
          <p14:tracePt t="70569" x="3363913" y="4589463"/>
          <p14:tracePt t="70585" x="3363913" y="4597400"/>
          <p14:tracePt t="70588" x="3363913" y="4605338"/>
          <p14:tracePt t="70591" x="3363913" y="4614863"/>
          <p14:tracePt t="70606" x="3381375" y="4622800"/>
          <p14:tracePt t="70610" x="3381375" y="4630738"/>
          <p14:tracePt t="70612" x="3389313" y="4630738"/>
          <p14:tracePt t="70619" x="3398838" y="4657725"/>
          <p14:tracePt t="70634" x="3432175" y="4683125"/>
          <p14:tracePt t="70638" x="3441700" y="4691063"/>
          <p14:tracePt t="70656" x="3492500" y="4724400"/>
          <p14:tracePt t="70668" x="3525838" y="4741863"/>
          <p14:tracePt t="70670" x="3533775" y="4749800"/>
          <p14:tracePt t="70684" x="3568700" y="4759325"/>
          <p14:tracePt t="70701" x="3611563" y="4775200"/>
          <p14:tracePt t="70718" x="3662363" y="4792663"/>
          <p14:tracePt t="70734" x="3756025" y="4792663"/>
          <p14:tracePt t="70738" x="3781425" y="4792663"/>
          <p14:tracePt t="70739" x="3806825" y="4802188"/>
          <p14:tracePt t="70751" x="3883025" y="4818063"/>
          <p14:tracePt t="70767" x="3992563" y="4843463"/>
          <p14:tracePt t="70784" x="4095750" y="4868863"/>
          <p14:tracePt t="70787" x="4111625" y="4878388"/>
          <p14:tracePt t="70801" x="4146550" y="4878388"/>
          <p14:tracePt t="70804" x="4154488" y="4886325"/>
          <p14:tracePt t="70806" x="4162425" y="4886325"/>
          <p14:tracePt t="70818" x="4171950" y="4886325"/>
          <p14:tracePt t="70834" x="4197350" y="4886325"/>
          <p14:tracePt t="70851" x="4248150" y="4886325"/>
          <p14:tracePt t="70854" x="4256088" y="4894263"/>
          <p14:tracePt t="70856" x="4281488" y="4903788"/>
          <p14:tracePt t="70871" x="4324350" y="4903788"/>
          <p14:tracePt t="70876" x="4341813" y="4903788"/>
          <p14:tracePt t="70878" x="4359275" y="4903788"/>
          <p14:tracePt t="70888" x="4400550" y="4903788"/>
          <p14:tracePt t="70893" x="4425950" y="4903788"/>
          <p14:tracePt t="70897" x="4443413" y="4903788"/>
          <p14:tracePt t="70901" x="4468813" y="4903788"/>
          <p14:tracePt t="70917" x="4511675" y="4903788"/>
          <p14:tracePt t="70934" x="4554538" y="4903788"/>
          <p14:tracePt t="70937" x="4562475" y="4903788"/>
          <p14:tracePt t="70950" x="4605338" y="4903788"/>
          <p14:tracePt t="70951" x="4630738" y="4903788"/>
          <p14:tracePt t="70967" x="4732338" y="4903788"/>
          <p14:tracePt t="70984" x="4851400" y="4903788"/>
          <p14:tracePt t="70987" x="4894263" y="4903788"/>
          <p14:tracePt t="71000" x="5021263" y="4903788"/>
          <p14:tracePt t="71018" x="5199063" y="4903788"/>
          <p14:tracePt t="71034" x="5343525" y="4919663"/>
          <p14:tracePt t="71050" x="5454650" y="4946650"/>
          <p14:tracePt t="71054" x="5480050" y="4954588"/>
          <p14:tracePt t="71067" x="5538788" y="4962525"/>
          <p14:tracePt t="71070" x="5565775" y="4962525"/>
          <p14:tracePt t="71084" x="5657850" y="4962525"/>
          <p14:tracePt t="71101" x="5751513" y="4962525"/>
          <p14:tracePt t="71117" x="5870575" y="4962525"/>
          <p14:tracePt t="71134" x="5997575" y="4962525"/>
          <p14:tracePt t="71138" x="6040438" y="4962525"/>
          <p14:tracePt t="71151" x="6202363" y="4962525"/>
          <p14:tracePt t="71167" x="6338888" y="4962525"/>
          <p14:tracePt t="71184" x="6491288" y="4962525"/>
          <p14:tracePt t="71201" x="6618288" y="4962525"/>
          <p14:tracePt t="71204" x="6643688" y="4962525"/>
          <p14:tracePt t="71206" x="6669088" y="4962525"/>
          <p14:tracePt t="71220" x="6754813" y="4962525"/>
          <p14:tracePt t="71222" x="6770688" y="4962525"/>
          <p14:tracePt t="71236" x="6831013" y="4962525"/>
          <p14:tracePt t="71250" x="6899275" y="4962525"/>
          <p14:tracePt t="71253" x="6924675" y="4962525"/>
          <p14:tracePt t="71269" x="7034213" y="4962525"/>
          <p14:tracePt t="71285" x="7162800" y="4962525"/>
          <p14:tracePt t="71300" x="7297738" y="4962525"/>
          <p14:tracePt t="71317" x="7434263" y="4962525"/>
          <p14:tracePt t="71333" x="7535863" y="4962525"/>
          <p14:tracePt t="71350" x="7646988" y="4962525"/>
          <p14:tracePt t="71367" x="7723188" y="4954588"/>
          <p14:tracePt t="71384" x="7766050" y="4937125"/>
          <p14:tracePt t="71387" x="7781925" y="4929188"/>
          <p14:tracePt t="71401" x="7799388" y="4929188"/>
          <p14:tracePt t="71404" x="7816850" y="4911725"/>
          <p14:tracePt t="71406" x="7824788" y="4903788"/>
          <p14:tracePt t="71419" x="7850188" y="4903788"/>
          <p14:tracePt t="71435" x="7885113" y="4886325"/>
          <p14:tracePt t="71451" x="7918450" y="4868863"/>
          <p14:tracePt t="71467" x="7935913" y="4868863"/>
          <p14:tracePt t="71486" x="7951788" y="4868863"/>
          <p14:tracePt t="71501" x="7969250" y="4868863"/>
          <p14:tracePt t="71518" x="7994650" y="4852988"/>
          <p14:tracePt t="71522" x="8012113" y="4852988"/>
          <p14:tracePt t="71538" x="8020050" y="4843463"/>
          <p14:tracePt t="71541" x="8029575" y="4843463"/>
          <p14:tracePt t="71553" x="8045450" y="4843463"/>
          <p14:tracePt t="71568" x="8062913" y="4835525"/>
          <p14:tracePt t="71584" x="8105775" y="4827588"/>
          <p14:tracePt t="71601" x="8147050" y="4810125"/>
          <p14:tracePt t="71604" x="8156575" y="4810125"/>
          <p14:tracePt t="71606" x="8164513" y="4810125"/>
          <p14:tracePt t="71617" x="8199438" y="4802188"/>
          <p14:tracePt t="71619" x="8215313" y="4792663"/>
          <p14:tracePt t="71635" x="8291513" y="4775200"/>
          <p14:tracePt t="71650" x="8343900" y="4759325"/>
          <p14:tracePt t="71667" x="8351838" y="4759325"/>
          <p14:tracePt t="71670" x="8359775" y="4759325"/>
          <p14:tracePt t="71684" x="8377238" y="4741863"/>
          <p14:tracePt t="71701" x="8394700" y="4741863"/>
          <p14:tracePt t="71718" x="8402638" y="4733925"/>
          <p14:tracePt t="71734" x="8428038" y="4716463"/>
          <p14:tracePt t="71738" x="8428038" y="4708525"/>
          <p14:tracePt t="71741" x="8435975" y="4708525"/>
          <p14:tracePt t="71750" x="8445500" y="4699000"/>
          <p14:tracePt t="71767" x="8496300" y="4673600"/>
          <p14:tracePt t="71784" x="8539163" y="4648200"/>
          <p14:tracePt t="71800" x="8580438" y="4622800"/>
          <p14:tracePt t="71804" x="8589963" y="4614863"/>
          <p14:tracePt t="71817" x="8615363" y="4597400"/>
          <p14:tracePt t="71820" x="8632825" y="4589463"/>
          <p14:tracePt t="71833" x="8640763" y="4572000"/>
          <p14:tracePt t="71850" x="8648700" y="4572000"/>
          <p14:tracePt t="71867" x="8658225" y="4554538"/>
          <p14:tracePt t="71870" x="8674100" y="4546600"/>
          <p14:tracePt t="71884" x="8683625" y="4538663"/>
          <p14:tracePt t="71900" x="8691563" y="4529138"/>
          <p14:tracePt t="71906" x="8709025" y="4521200"/>
          <p14:tracePt t="71917" x="8716963" y="4503738"/>
          <p14:tracePt t="71921" x="8724900" y="4495800"/>
          <p14:tracePt t="71934" x="8734425" y="4495800"/>
          <p14:tracePt t="71950" x="8750300" y="4478338"/>
          <p14:tracePt t="71967" x="8759825" y="4460875"/>
          <p14:tracePt t="71984" x="8777288" y="4445000"/>
          <p14:tracePt t="72000" x="8785225" y="4427538"/>
          <p14:tracePt t="72004" x="8802688" y="4410075"/>
          <p14:tracePt t="72016" x="8810625" y="4402138"/>
          <p14:tracePt t="72035" x="8818563" y="4376738"/>
          <p14:tracePt t="72050" x="8828088" y="4368800"/>
          <p14:tracePt t="72067" x="8828088" y="4359275"/>
          <p14:tracePt t="72086" x="8836025" y="4325938"/>
          <p14:tracePt t="72101" x="8843963" y="4300538"/>
          <p14:tracePt t="72118" x="8843963" y="4257675"/>
          <p14:tracePt t="72134" x="8843963" y="4224338"/>
          <p14:tracePt t="72137" x="8843963" y="4206875"/>
          <p14:tracePt t="72141" x="8843963" y="4197350"/>
          <p14:tracePt t="72150" x="8843963" y="4189413"/>
          <p14:tracePt t="72167" x="8843963" y="4146550"/>
          <p14:tracePt t="72183" x="8843963" y="4130675"/>
          <p14:tracePt t="72200" x="8843963" y="4105275"/>
          <p14:tracePt t="72217" x="8836025" y="4087813"/>
          <p14:tracePt t="72220" x="8828088" y="4079875"/>
          <p14:tracePt t="72234" x="8802688" y="4062413"/>
          <p14:tracePt t="72250" x="8777288" y="4052888"/>
          <p14:tracePt t="72266" x="8734425" y="4044950"/>
          <p14:tracePt t="72270" x="8724900" y="4037013"/>
          <p14:tracePt t="72283" x="8691563" y="4019550"/>
          <p14:tracePt t="72300" x="8640763" y="3986213"/>
          <p14:tracePt t="72301" x="8632825" y="3986213"/>
          <p14:tracePt t="72317" x="8580438" y="3951288"/>
          <p14:tracePt t="72333" x="8521700" y="3908425"/>
          <p14:tracePt t="72350" x="8445500" y="3883025"/>
          <p14:tracePt t="72353" x="8435975" y="3867150"/>
          <p14:tracePt t="72366" x="8359775" y="3832225"/>
          <p14:tracePt t="72383" x="8291513" y="3806825"/>
          <p14:tracePt t="72400" x="8232775" y="3790950"/>
          <p14:tracePt t="72403" x="8215313" y="3790950"/>
          <p14:tracePt t="72416" x="8174038" y="3781425"/>
          <p14:tracePt t="72420" x="8164513" y="3781425"/>
          <p14:tracePt t="72434" x="8070850" y="3781425"/>
          <p14:tracePt t="72451" x="7977188" y="3781425"/>
          <p14:tracePt t="72467" x="7867650" y="3781425"/>
          <p14:tracePt t="72470" x="7850188" y="3781425"/>
          <p14:tracePt t="72472" x="7824788" y="3781425"/>
          <p14:tracePt t="72483" x="7766050" y="3781425"/>
          <p14:tracePt t="72484" x="7731125" y="3781425"/>
          <p14:tracePt t="72501" x="7612063" y="3781425"/>
          <p14:tracePt t="72517" x="7493000" y="3790950"/>
          <p14:tracePt t="72533" x="7383463" y="3790950"/>
          <p14:tracePt t="72550" x="7281863" y="3790950"/>
          <p14:tracePt t="72567" x="7188200" y="3790950"/>
          <p14:tracePt t="72570" x="7137400" y="3790950"/>
          <p14:tracePt t="72583" x="7069138" y="3790950"/>
          <p14:tracePt t="72600" x="6967538" y="3790950"/>
          <p14:tracePt t="72616" x="6856413" y="3790950"/>
          <p14:tracePt t="72620" x="6823075" y="3790950"/>
          <p14:tracePt t="72633" x="6729413" y="3790950"/>
          <p14:tracePt t="72635" x="6694488" y="3790950"/>
          <p14:tracePt t="72651" x="6567488" y="3790950"/>
          <p14:tracePt t="72667" x="6465888" y="3790950"/>
          <p14:tracePt t="72685" x="6380163" y="3790950"/>
          <p14:tracePt t="72703" x="6329363" y="3790950"/>
          <p14:tracePt t="72717" x="6278563" y="3790950"/>
          <p14:tracePt t="72722" x="6270625" y="3790950"/>
          <p14:tracePt t="72725" x="6253163" y="3790950"/>
          <p14:tracePt t="72733" x="6227763" y="3790950"/>
          <p14:tracePt t="72750" x="6159500" y="3798888"/>
          <p14:tracePt t="72766" x="6091238" y="3824288"/>
          <p14:tracePt t="72769" x="6075363" y="3832225"/>
          <p14:tracePt t="72783" x="6024563" y="3841750"/>
          <p14:tracePt t="72800" x="5938838" y="3857625"/>
          <p14:tracePt t="72816" x="5837238" y="3883025"/>
          <p14:tracePt t="72819" x="5811838" y="3883025"/>
          <p14:tracePt t="72833" x="5743575" y="3892550"/>
          <p14:tracePt t="72836" x="5726113" y="3900488"/>
          <p14:tracePt t="72850" x="5616575" y="3908425"/>
          <p14:tracePt t="72866" x="5522913" y="3908425"/>
          <p14:tracePt t="72883" x="5429250" y="3935413"/>
          <p14:tracePt t="72886" x="5403850" y="3935413"/>
          <p14:tracePt t="72900" x="5335588" y="3935413"/>
          <p14:tracePt t="72916" x="5241925" y="3935413"/>
          <p14:tracePt t="72933" x="5132388" y="3935413"/>
          <p14:tracePt t="72949" x="5046663" y="3943350"/>
          <p14:tracePt t="72966" x="4953000" y="3960813"/>
          <p14:tracePt t="72969" x="4919663" y="3960813"/>
          <p14:tracePt t="72983" x="4808538" y="3986213"/>
          <p14:tracePt t="72999" x="4699000" y="3994150"/>
          <p14:tracePt t="73016" x="4554538" y="4027488"/>
          <p14:tracePt t="73019" x="4519613" y="4027488"/>
          <p14:tracePt t="73033" x="4418013" y="4027488"/>
          <p14:tracePt t="73036" x="4384675" y="4027488"/>
          <p14:tracePt t="73038" x="4349750" y="4027488"/>
          <p14:tracePt t="73049" x="4306888" y="4027488"/>
          <p14:tracePt t="73051" x="4281488" y="4027488"/>
          <p14:tracePt t="73066" x="4222750" y="4027488"/>
          <p14:tracePt t="73083" x="4197350" y="4027488"/>
          <p14:tracePt t="73116" x="4197350" y="4037013"/>
          <p14:tracePt t="73141" x="4179888" y="4037013"/>
          <p14:tracePt t="73154" x="4162425" y="4037013"/>
          <p14:tracePt t="73158" x="4154488" y="4037013"/>
          <p14:tracePt t="73167" x="4137025" y="4052888"/>
          <p14:tracePt t="73170" x="4129088" y="4052888"/>
          <p14:tracePt t="73172" x="4111625" y="4052888"/>
          <p14:tracePt t="73186" x="4086225" y="4052888"/>
          <p14:tracePt t="73192" x="4070350" y="4062413"/>
          <p14:tracePt t="73201" x="4044950" y="4070350"/>
          <p14:tracePt t="73217" x="4017963" y="4079875"/>
          <p14:tracePt t="73233" x="4010025" y="4079875"/>
          <p14:tracePt t="73255" x="4002088" y="4079875"/>
          <p14:tracePt t="73280" x="3992563" y="4079875"/>
          <p14:tracePt t="73282" x="3984625" y="4079875"/>
          <p14:tracePt t="73290" x="3976688" y="4079875"/>
          <p14:tracePt t="73303" x="3959225" y="4087813"/>
          <p14:tracePt t="73318" x="3933825" y="4087813"/>
          <p14:tracePt t="73323" x="3925888" y="4095750"/>
          <p14:tracePt t="73326" x="3916363" y="4095750"/>
          <p14:tracePt t="73339" x="3890963" y="4105275"/>
          <p14:tracePt t="73343" x="3873500" y="4105275"/>
          <p14:tracePt t="73346" x="3865563" y="4113213"/>
          <p14:tracePt t="73349" x="3848100" y="4121150"/>
          <p14:tracePt t="73366" x="3814763" y="4130675"/>
          <p14:tracePt t="73382" x="3781425" y="4171950"/>
          <p14:tracePt t="73399" x="3746500" y="4181475"/>
          <p14:tracePt t="73416" x="3721100" y="4197350"/>
          <p14:tracePt t="73419" x="3721100" y="4206875"/>
          <p14:tracePt t="73433" x="3703638" y="4206875"/>
          <p14:tracePt t="73451" x="3670300" y="4240213"/>
          <p14:tracePt t="73468" x="3619500" y="4283075"/>
          <p14:tracePt t="73486" x="3611563" y="4283075"/>
          <p14:tracePt t="73503" x="3576638" y="4325938"/>
          <p14:tracePt t="73506" x="3568700" y="4341813"/>
          <p14:tracePt t="73518" x="3543300" y="4359275"/>
          <p14:tracePt t="73533" x="3525838" y="4368800"/>
          <p14:tracePt t="73550" x="3517900" y="4394200"/>
          <p14:tracePt t="73567" x="3517900" y="4402138"/>
          <p14:tracePt t="73570" x="3508375" y="4410075"/>
          <p14:tracePt t="73582" x="3500438" y="4419600"/>
          <p14:tracePt t="73599" x="3500438" y="4445000"/>
          <p14:tracePt t="73616" x="3492500" y="4460875"/>
          <p14:tracePt t="73632" x="3482975" y="4470400"/>
          <p14:tracePt t="73649" x="3482975" y="4495800"/>
          <p14:tracePt t="73679" x="3482975" y="4513263"/>
          <p14:tracePt t="73689" x="3482975" y="4521200"/>
          <p14:tracePt t="73701" x="3492500" y="4521200"/>
          <p14:tracePt t="73721" x="3517900" y="4538663"/>
          <p14:tracePt t="73733" x="3559175" y="4538663"/>
          <p14:tracePt t="73737" x="3586163" y="4538663"/>
          <p14:tracePt t="73740" x="3594100" y="4538663"/>
          <p14:tracePt t="73753" x="3611563" y="4538663"/>
          <p14:tracePt t="73760" x="3636963" y="4538663"/>
          <p14:tracePt t="73762" x="3644900" y="4538663"/>
          <p14:tracePt t="73767" x="3652838" y="4538663"/>
          <p14:tracePt t="73782" x="3670300" y="4538663"/>
          <p14:tracePt t="73785" x="3687763" y="4538663"/>
          <p14:tracePt t="73799" x="3703638" y="4538663"/>
          <p14:tracePt t="73816" x="3729038" y="4538663"/>
          <p14:tracePt t="73832" x="3781425" y="4564063"/>
          <p14:tracePt t="73835" x="3797300" y="4564063"/>
          <p14:tracePt t="73851" x="3900488" y="4589463"/>
          <p14:tracePt t="73854" x="3925888" y="4589463"/>
          <p14:tracePt t="73867" x="4002088" y="4614863"/>
          <p14:tracePt t="73882" x="4095750" y="4630738"/>
          <p14:tracePt t="73899" x="4162425" y="4657725"/>
          <p14:tracePt t="73902" x="4171950" y="4657725"/>
          <p14:tracePt t="73904" x="4187825" y="4665663"/>
          <p14:tracePt t="73917" x="4256088" y="4665663"/>
          <p14:tracePt t="73932" x="4332288" y="4665663"/>
          <p14:tracePt t="73949" x="4384675" y="4665663"/>
          <p14:tracePt t="73966" x="4476750" y="4673600"/>
          <p14:tracePt t="73982" x="4570413" y="4683125"/>
          <p14:tracePt t="73999" x="4664075" y="4683125"/>
          <p14:tracePt t="74015" x="4783138" y="4691063"/>
          <p14:tracePt t="74032" x="4945063" y="4691063"/>
          <p14:tracePt t="74035" x="4978400" y="4691063"/>
          <p14:tracePt t="74049" x="5089525" y="4691063"/>
          <p14:tracePt t="74052" x="5122863" y="4691063"/>
          <p14:tracePt t="74067" x="5241925" y="4716463"/>
          <p14:tracePt t="74082" x="5368925" y="4716463"/>
          <p14:tracePt t="74099" x="5480050" y="4716463"/>
          <p14:tracePt t="74102" x="5505450" y="4716463"/>
          <p14:tracePt t="74117" x="5591175" y="4716463"/>
          <p14:tracePt t="74132" x="5667375" y="4724400"/>
          <p14:tracePt t="74149" x="5776913" y="4724400"/>
          <p14:tracePt t="74165" x="5930900" y="4724400"/>
          <p14:tracePt t="74183" x="6075363" y="4724400"/>
          <p14:tracePt t="74186" x="6116638" y="4724400"/>
          <p14:tracePt t="74188" x="6159500" y="4724400"/>
          <p14:tracePt t="74199" x="6296025" y="4724400"/>
          <p14:tracePt t="74215" x="6430963" y="4724400"/>
          <p14:tracePt t="74232" x="6550025" y="4724400"/>
          <p14:tracePt t="74235" x="6584950" y="4724400"/>
          <p14:tracePt t="74248" x="6653213" y="4724400"/>
          <p14:tracePt t="74251" x="6669088" y="4724400"/>
          <p14:tracePt t="74267" x="6754813" y="4724400"/>
          <p14:tracePt t="74283" x="6848475" y="4724400"/>
          <p14:tracePt t="74299" x="6942138" y="4724400"/>
          <p14:tracePt t="74302" x="6975475" y="4724400"/>
          <p14:tracePt t="74316" x="7112000" y="4724400"/>
          <p14:tracePt t="74334" x="7307263" y="4724400"/>
          <p14:tracePt t="74350" x="7467600" y="4733925"/>
          <p14:tracePt t="74353" x="7510463" y="4733925"/>
          <p14:tracePt t="74356" x="7545388" y="4741863"/>
          <p14:tracePt t="74365" x="7612063" y="4759325"/>
          <p14:tracePt t="74382" x="7740650" y="4759325"/>
          <p14:tracePt t="74385" x="7773988" y="4759325"/>
          <p14:tracePt t="74398" x="7900988" y="4767263"/>
          <p14:tracePt t="74402" x="7969250" y="4767263"/>
          <p14:tracePt t="74415" x="8062913" y="4767263"/>
          <p14:tracePt t="74432" x="8164513" y="4767263"/>
          <p14:tracePt t="74435" x="8189913" y="4767263"/>
          <p14:tracePt t="74448" x="8266113" y="4767263"/>
          <p14:tracePt t="74451" x="8291513" y="4759325"/>
          <p14:tracePt t="74467" x="8369300" y="4749800"/>
          <p14:tracePt t="74482" x="8410575" y="4733925"/>
          <p14:tracePt t="74499" x="8445500" y="4724400"/>
          <p14:tracePt t="74515" x="8496300" y="4708525"/>
          <p14:tracePt t="74533" x="8555038" y="4708525"/>
          <p14:tracePt t="74549" x="8589963" y="4699000"/>
          <p14:tracePt t="74566" x="8615363" y="4691063"/>
          <p14:tracePt t="74569" x="8632825" y="4683125"/>
          <p14:tracePt t="74582" x="8632825" y="4673600"/>
          <p14:tracePt t="74606" x="8640763" y="4673600"/>
          <p14:tracePt t="74615" x="8648700" y="4673600"/>
          <p14:tracePt t="74632" x="8658225" y="4665663"/>
          <p14:tracePt t="74636" x="8666163" y="4657725"/>
          <p14:tracePt t="74649" x="8683625" y="4657725"/>
          <p14:tracePt t="74652" x="8683625" y="4648200"/>
          <p14:tracePt t="74666" x="8699500" y="4640263"/>
          <p14:tracePt t="74894" x="8709025" y="4630738"/>
          <p14:tracePt t="74909" x="8716963" y="4630738"/>
          <p14:tracePt t="74921" x="8724900" y="4614863"/>
          <p14:tracePt t="74938" x="8734425" y="4605338"/>
          <p14:tracePt t="74950" x="8734425" y="4597400"/>
          <p14:tracePt t="74966" x="8759825" y="4579938"/>
          <p14:tracePt t="74983" x="8777288" y="4554538"/>
          <p14:tracePt t="74999" x="8802688" y="4538663"/>
          <p14:tracePt t="75002" x="8802688" y="4529138"/>
          <p14:tracePt t="75017" x="8818563" y="4521200"/>
          <p14:tracePt t="75021" x="8818563" y="4503738"/>
          <p14:tracePt t="75039" x="8828088" y="4486275"/>
          <p14:tracePt t="75049" x="8828088" y="4478338"/>
          <p14:tracePt t="75066" x="8836025" y="4460875"/>
          <p14:tracePt t="75082" x="8836025" y="4445000"/>
          <p14:tracePt t="75100" x="8843963" y="4427538"/>
          <p14:tracePt t="75118" x="8853488" y="4410075"/>
          <p14:tracePt t="75133" x="8853488" y="4384675"/>
          <p14:tracePt t="75150" x="8853488" y="4376738"/>
          <p14:tracePt t="75167" x="8853488" y="4359275"/>
          <p14:tracePt t="75182" x="8853488" y="4341813"/>
          <p14:tracePt t="75186" x="8843963" y="4333875"/>
          <p14:tracePt t="75200" x="8843963" y="4325938"/>
          <p14:tracePt t="75216" x="8818563" y="4300538"/>
          <p14:tracePt t="75232" x="8818563" y="4291013"/>
          <p14:tracePt t="75248" x="8818563" y="4265613"/>
          <p14:tracePt t="75251" x="8810625" y="4265613"/>
          <p14:tracePt t="75264" x="8793163" y="4249738"/>
          <p14:tracePt t="75283" x="8777288" y="4240213"/>
          <p14:tracePt t="75298" x="8767763" y="4224338"/>
          <p14:tracePt t="75315" x="8742363" y="4224338"/>
          <p14:tracePt t="75318" x="8742363" y="4206875"/>
          <p14:tracePt t="75332" x="8716963" y="4189413"/>
          <p14:tracePt t="75349" x="8691563" y="4171950"/>
          <p14:tracePt t="75366" x="8648700" y="4164013"/>
          <p14:tracePt t="75382" x="8605838" y="4146550"/>
          <p14:tracePt t="75399" x="8564563" y="4130675"/>
          <p14:tracePt t="75403" x="8547100" y="4121150"/>
          <p14:tracePt t="75406" x="8539163" y="4121150"/>
          <p14:tracePt t="75408" x="8521700" y="4121150"/>
          <p14:tracePt t="75414" x="8513763" y="4105275"/>
          <p14:tracePt t="75431" x="8478838" y="4079875"/>
          <p14:tracePt t="75448" x="8435975" y="4062413"/>
          <p14:tracePt t="75465" x="8410575" y="4044950"/>
          <p14:tracePt t="75481" x="8369300" y="4019550"/>
          <p14:tracePt t="75484" x="8359775" y="4019550"/>
          <p14:tracePt t="75499" x="8308975" y="3994150"/>
          <p14:tracePt t="75515" x="8250238" y="3968750"/>
          <p14:tracePt t="75531" x="8199438" y="3951288"/>
          <p14:tracePt t="75533" x="8181975" y="3951288"/>
          <p14:tracePt t="75549" x="8147050" y="3935413"/>
          <p14:tracePt t="75565" x="8105775" y="3908425"/>
          <p14:tracePt t="75581" x="8080375" y="3908425"/>
          <p14:tracePt t="75598" x="8037513" y="3892550"/>
          <p14:tracePt t="75602" x="8020050" y="3892550"/>
          <p14:tracePt t="75604" x="7994650" y="3892550"/>
          <p14:tracePt t="75614" x="7977188" y="3892550"/>
          <p14:tracePt t="75617" x="7969250" y="3892550"/>
          <p14:tracePt t="75639" x="7875588" y="3875088"/>
          <p14:tracePt t="75643" x="7859713" y="3875088"/>
          <p14:tracePt t="75648" x="7832725" y="3857625"/>
          <p14:tracePt t="75653" x="7807325" y="3857625"/>
          <p14:tracePt t="75655" x="7781925" y="3857625"/>
          <p14:tracePt t="75658" x="7756525" y="3857625"/>
          <p14:tracePt t="75664" x="7731125" y="3857625"/>
          <p14:tracePt t="75681" x="7629525" y="3857625"/>
          <p14:tracePt t="75684" x="7596188" y="3857625"/>
          <p14:tracePt t="75700" x="7518400" y="3841750"/>
          <p14:tracePt t="75702" x="7518400" y="3832225"/>
          <p14:tracePt t="75714" x="7467600" y="3832225"/>
          <p14:tracePt t="75731" x="7391400" y="3832225"/>
          <p14:tracePt t="75734" x="7383463" y="3832225"/>
          <p14:tracePt t="75750" x="7289800" y="3832225"/>
          <p14:tracePt t="75764" x="7213600" y="3832225"/>
          <p14:tracePt t="75781" x="7137400" y="3832225"/>
          <p14:tracePt t="75798" x="7043738" y="3832225"/>
          <p14:tracePt t="75815" x="6967538" y="3857625"/>
          <p14:tracePt t="75818" x="6950075" y="3857625"/>
          <p14:tracePt t="75834" x="6873875" y="3875088"/>
          <p14:tracePt t="75840" x="6838950" y="3875088"/>
          <p14:tracePt t="75846" x="6813550" y="3875088"/>
          <p14:tracePt t="75850" x="6797675" y="3875088"/>
          <p14:tracePt t="75853" x="6788150" y="3883025"/>
          <p14:tracePt t="75859" x="6745288" y="3883025"/>
          <p14:tracePt t="75864" x="6737350" y="3892550"/>
          <p14:tracePt t="75887" x="6635750" y="3900488"/>
          <p14:tracePt t="75892" x="6600825" y="3900488"/>
          <p14:tracePt t="75896" x="6575425" y="3900488"/>
          <p14:tracePt t="75900" x="6559550" y="3900488"/>
          <p14:tracePt t="75914" x="6465888" y="3900488"/>
          <p14:tracePt t="75935" x="6405563" y="3900488"/>
          <p14:tracePt t="75940" x="6397625" y="3900488"/>
          <p14:tracePt t="75942" x="6389688" y="3900488"/>
          <p14:tracePt t="75948" x="6372225" y="3900488"/>
          <p14:tracePt t="75964" x="6346825" y="3900488"/>
          <p14:tracePt t="75981" x="6321425" y="3900488"/>
          <p14:tracePt t="75998" x="6286500" y="3900488"/>
          <p14:tracePt t="76015" x="6245225" y="3900488"/>
          <p14:tracePt t="76018" x="6235700" y="3900488"/>
          <p14:tracePt t="76020" x="6219825" y="3900488"/>
          <p14:tracePt t="76030" x="6159500" y="3908425"/>
          <p14:tracePt t="76048" x="6057900" y="3935413"/>
          <p14:tracePt t="76064" x="5946775" y="3968750"/>
          <p14:tracePt t="76067" x="5895975" y="3976688"/>
          <p14:tracePt t="76081" x="5802313" y="3976688"/>
          <p14:tracePt t="76083" x="5768975" y="3986213"/>
          <p14:tracePt t="76098" x="5632450" y="4002088"/>
          <p14:tracePt t="76114" x="5513388" y="4002088"/>
          <p14:tracePt t="76131" x="5437188" y="4002088"/>
          <p14:tracePt t="76134" x="5411788" y="4002088"/>
          <p14:tracePt t="76148" x="5386388" y="4002088"/>
          <p14:tracePt t="76165" x="5353050" y="4002088"/>
          <p14:tracePt t="76181" x="5327650" y="4002088"/>
          <p14:tracePt t="76197" x="5302250" y="4002088"/>
          <p14:tracePt t="76214" x="5276850" y="4002088"/>
          <p14:tracePt t="76231" x="5241925" y="4011613"/>
          <p14:tracePt t="76248" x="5224463" y="4011613"/>
          <p14:tracePt t="76252" x="5216525" y="4011613"/>
          <p14:tracePt t="76265" x="5208588" y="4011613"/>
          <p14:tracePt t="76268" x="5199063" y="4011613"/>
          <p14:tracePt t="76283" x="5183188" y="4011613"/>
          <p14:tracePt t="76300" x="5157788" y="4011613"/>
          <p14:tracePt t="76303" x="5140325" y="4011613"/>
          <p14:tracePt t="76315" x="5132388" y="4011613"/>
          <p14:tracePt t="76331" x="5106988" y="4011613"/>
          <p14:tracePt t="76347" x="5080000" y="4011613"/>
          <p14:tracePt t="76377" x="5072063" y="4011613"/>
          <p14:tracePt t="76385" x="5064125" y="4011613"/>
          <p14:tracePt t="76398" x="5046663" y="4011613"/>
          <p14:tracePt t="76402" x="5029200" y="4011613"/>
          <p14:tracePt t="76414" x="5003800" y="4011613"/>
          <p14:tracePt t="76431" x="4927600" y="4019550"/>
          <p14:tracePt t="76434" x="4910138" y="4019550"/>
          <p14:tracePt t="76435" x="4894263" y="4019550"/>
          <p14:tracePt t="76447" x="4843463" y="4037013"/>
          <p14:tracePt t="76464" x="4775200" y="4052888"/>
          <p14:tracePt t="76480" x="4699000" y="4070350"/>
          <p14:tracePt t="76484" x="4681538" y="4070350"/>
          <p14:tracePt t="76499" x="4630738" y="4095750"/>
          <p14:tracePt t="76514" x="4605338" y="4105275"/>
          <p14:tracePt t="76530" x="4562475" y="4113213"/>
          <p14:tracePt t="76551" x="4537075" y="4113213"/>
          <p14:tracePt t="76558" x="4529138" y="4113213"/>
          <p14:tracePt t="76560" x="4519613" y="4113213"/>
          <p14:tracePt t="76565" x="4503738" y="4113213"/>
          <p14:tracePt t="76581" x="4486275" y="4113213"/>
          <p14:tracePt t="76598" x="4451350" y="4121150"/>
          <p14:tracePt t="76634" x="4435475" y="4130675"/>
          <p14:tracePt t="76641" x="4418013" y="4130675"/>
          <p14:tracePt t="76649" x="4410075" y="4130675"/>
          <p14:tracePt t="76653" x="4400550" y="4130675"/>
          <p14:tracePt t="76665" x="4375150" y="4130675"/>
          <p14:tracePt t="76669" x="4375150" y="4138613"/>
          <p14:tracePt t="76671" x="4367213" y="4138613"/>
          <p14:tracePt t="76680" x="4349750" y="4146550"/>
          <p14:tracePt t="76683" x="4341813" y="4146550"/>
          <p14:tracePt t="76697" x="4324350" y="4156075"/>
          <p14:tracePt t="76699" x="4316413" y="4156075"/>
          <p14:tracePt t="76715" x="4281488" y="4164013"/>
          <p14:tracePt t="76731" x="4248150" y="4171950"/>
          <p14:tracePt t="76747" x="4222750" y="4181475"/>
          <p14:tracePt t="76765" x="4179888" y="4189413"/>
          <p14:tracePt t="76781" x="4121150" y="4189413"/>
          <p14:tracePt t="76798" x="4060825" y="4214813"/>
          <p14:tracePt t="76802" x="4052888" y="4214813"/>
          <p14:tracePt t="76805" x="4044950" y="4214813"/>
          <p14:tracePt t="76813" x="4027488" y="4224338"/>
          <p14:tracePt t="76830" x="3984625" y="4232275"/>
          <p14:tracePt t="76847" x="3951288" y="4249738"/>
          <p14:tracePt t="76864" x="3941763" y="4249738"/>
          <p14:tracePt t="76883" x="3933825" y="4257675"/>
          <p14:tracePt t="76966" x="3925888" y="4265613"/>
          <p14:tracePt t="77047" x="3925888" y="4275138"/>
          <p14:tracePt t="77061" x="3916363" y="4283075"/>
          <p14:tracePt t="77073" x="3916363" y="4300538"/>
          <p14:tracePt t="77083" x="3908425" y="4316413"/>
          <p14:tracePt t="77098" x="3900488" y="4333875"/>
          <p14:tracePt t="77116" x="3883025" y="4359275"/>
          <p14:tracePt t="77131" x="3873500" y="4368800"/>
          <p14:tracePt t="77149" x="3873500" y="4394200"/>
          <p14:tracePt t="77165" x="3865563" y="4410075"/>
          <p14:tracePt t="77193" x="3865563" y="4427538"/>
          <p14:tracePt t="77205" x="3865563" y="4435475"/>
          <p14:tracePt t="77214" x="3865563" y="4445000"/>
          <p14:tracePt t="77232" x="3865563" y="4452938"/>
          <p14:tracePt t="77248" x="3865563" y="4460875"/>
          <p14:tracePt t="77264" x="3865563" y="4486275"/>
          <p14:tracePt t="77281" x="3865563" y="4503738"/>
          <p14:tracePt t="77298" x="3865563" y="4521200"/>
          <p14:tracePt t="77314" x="3865563" y="4529138"/>
          <p14:tracePt t="77332" x="3865563" y="4538663"/>
          <p14:tracePt t="77352" x="3865563" y="4554538"/>
          <p14:tracePt t="77509" x="3873500" y="4554538"/>
          <p14:tracePt t="77522" x="3883025" y="4554538"/>
          <p14:tracePt t="77536" x="3890963" y="4554538"/>
          <p14:tracePt t="77540" x="3900488" y="4554538"/>
          <p14:tracePt t="77543" x="3908425" y="4554538"/>
          <p14:tracePt t="77550" x="3916363" y="4554538"/>
          <p14:tracePt t="77565" x="3951288" y="4554538"/>
          <p14:tracePt t="77580" x="3992563" y="4554538"/>
          <p14:tracePt t="77597" x="4035425" y="4554538"/>
          <p14:tracePt t="77613" x="4044950" y="4554538"/>
          <p14:tracePt t="77630" x="4060825" y="4554538"/>
          <p14:tracePt t="77634" x="4070350" y="4554538"/>
          <p14:tracePt t="77636" x="4078288" y="4554538"/>
          <p14:tracePt t="77647" x="4095750" y="4554538"/>
          <p14:tracePt t="77650" x="4111625" y="4554538"/>
          <p14:tracePt t="77663" x="4137025" y="4554538"/>
          <p14:tracePt t="77680" x="4197350" y="4554538"/>
          <p14:tracePt t="77697" x="4230688" y="4554538"/>
          <p14:tracePt t="77700" x="4240213" y="4554538"/>
          <p14:tracePt t="77702" x="4256088" y="4554538"/>
          <p14:tracePt t="77715" x="4273550" y="4554538"/>
          <p14:tracePt t="77730" x="4291013" y="4564063"/>
          <p14:tracePt t="77747" x="4298950" y="4564063"/>
          <p14:tracePt t="77763" x="4332288" y="4572000"/>
          <p14:tracePt t="77780" x="4392613" y="4589463"/>
          <p14:tracePt t="77797" x="4425950" y="4605338"/>
          <p14:tracePt t="77802" x="4443413" y="4614863"/>
          <p14:tracePt t="77804" x="4460875" y="4614863"/>
          <p14:tracePt t="77813" x="4476750" y="4614863"/>
          <p14:tracePt t="77830" x="4519613" y="4630738"/>
          <p14:tracePt t="77847" x="4570413" y="4640263"/>
          <p14:tracePt t="77850" x="4587875" y="4648200"/>
          <p14:tracePt t="77863" x="4630738" y="4648200"/>
          <p14:tracePt t="77880" x="4681538" y="4665663"/>
          <p14:tracePt t="77896" x="4714875" y="4665663"/>
          <p14:tracePt t="77899" x="4732338" y="4665663"/>
          <p14:tracePt t="77915" x="4783138" y="4665663"/>
          <p14:tracePt t="77931" x="4833938" y="4665663"/>
          <p14:tracePt t="77947" x="4876800" y="4665663"/>
          <p14:tracePt t="77965" x="4945063" y="4673600"/>
          <p14:tracePt t="77981" x="4995863" y="4673600"/>
          <p14:tracePt t="77997" x="5080000" y="4683125"/>
          <p14:tracePt t="78013" x="5165725" y="4699000"/>
          <p14:tracePt t="78030" x="5249863" y="4699000"/>
          <p14:tracePt t="78047" x="5327650" y="4699000"/>
          <p14:tracePt t="78050" x="5343525" y="4699000"/>
          <p14:tracePt t="78053" x="5360988" y="4699000"/>
          <p14:tracePt t="78063" x="5386388" y="4699000"/>
          <p14:tracePt t="78080" x="5411788" y="4699000"/>
          <p14:tracePt t="78097" x="5454650" y="4699000"/>
          <p14:tracePt t="78113" x="5487988" y="4699000"/>
          <p14:tracePt t="78116" x="5497513" y="4699000"/>
          <p14:tracePt t="78130" x="5538788" y="4699000"/>
          <p14:tracePt t="78146" x="5573713" y="4699000"/>
          <p14:tracePt t="78163" x="5616575" y="4699000"/>
          <p14:tracePt t="78166" x="5624513" y="4699000"/>
          <p14:tracePt t="78180" x="5649913" y="4699000"/>
          <p14:tracePt t="78196" x="5708650" y="4699000"/>
          <p14:tracePt t="78213" x="5768975" y="4699000"/>
          <p14:tracePt t="78230" x="5862638" y="4699000"/>
          <p14:tracePt t="78246" x="5946775" y="4699000"/>
          <p14:tracePt t="78250" x="5964238" y="4699000"/>
          <p14:tracePt t="78252" x="5989638" y="4699000"/>
          <p14:tracePt t="78263" x="6032500" y="4699000"/>
          <p14:tracePt t="78266" x="6065838" y="4699000"/>
          <p14:tracePt t="78279" x="6116638" y="4699000"/>
          <p14:tracePt t="78296" x="6167438" y="4699000"/>
          <p14:tracePt t="78313" x="6235700" y="4699000"/>
          <p14:tracePt t="78316" x="6261100" y="4699000"/>
          <p14:tracePt t="78318" x="6278563" y="4699000"/>
          <p14:tracePt t="78331" x="6338888" y="4699000"/>
          <p14:tracePt t="78346" x="6423025" y="4699000"/>
          <p14:tracePt t="78363" x="6508750" y="4699000"/>
          <p14:tracePt t="78381" x="6584950" y="4699000"/>
          <p14:tracePt t="78396" x="6661150" y="4699000"/>
          <p14:tracePt t="78413" x="6780213" y="4699000"/>
          <p14:tracePt t="78429" x="6942138" y="4699000"/>
          <p14:tracePt t="78446" x="7085013" y="4699000"/>
          <p14:tracePt t="78450" x="7112000" y="4699000"/>
          <p14:tracePt t="78452" x="7127875" y="4699000"/>
          <p14:tracePt t="78462" x="7178675" y="4699000"/>
          <p14:tracePt t="78466" x="7196138" y="4699000"/>
          <p14:tracePt t="78479" x="7229475" y="4699000"/>
          <p14:tracePt t="78496" x="7246938" y="4699000"/>
          <p14:tracePt t="78513" x="7264400" y="4699000"/>
          <p14:tracePt t="78516" x="7272338" y="4699000"/>
          <p14:tracePt t="78530" x="7307263" y="4699000"/>
          <p14:tracePt t="78546" x="7400925" y="4673600"/>
          <p14:tracePt t="78563" x="7485063" y="4673600"/>
          <p14:tracePt t="78581" x="7527925" y="4673600"/>
          <p14:tracePt t="78597" x="7570788" y="4673600"/>
          <p14:tracePt t="78614" x="7596188" y="4665663"/>
          <p14:tracePt t="78618" x="7604125" y="4657725"/>
          <p14:tracePt t="78620" x="7621588" y="4657725"/>
          <p14:tracePt t="78629" x="7646988" y="4657725"/>
          <p14:tracePt t="78646" x="7705725" y="4640263"/>
          <p14:tracePt t="78649" x="7723188" y="4640263"/>
          <p14:tracePt t="78663" x="7748588" y="4640263"/>
          <p14:tracePt t="78665" x="7766050" y="4640263"/>
          <p14:tracePt t="78679" x="7791450" y="4622800"/>
          <p14:tracePt t="78696" x="7807325" y="4622800"/>
          <p14:tracePt t="78713" x="7832725" y="4605338"/>
          <p14:tracePt t="78730" x="7859713" y="4597400"/>
          <p14:tracePt t="78748" x="7900988" y="4597400"/>
          <p14:tracePt t="78763" x="7977188" y="4572000"/>
          <p14:tracePt t="78780" x="8062913" y="4546600"/>
          <p14:tracePt t="78796" x="8096250" y="4546600"/>
          <p14:tracePt t="78813" x="8131175" y="4529138"/>
          <p14:tracePt t="78829" x="8147050" y="4513263"/>
          <p14:tracePt t="78846" x="8174038" y="4503738"/>
          <p14:tracePt t="78862" x="8189913" y="4495800"/>
          <p14:tracePt t="78865" x="8199438" y="4495800"/>
          <p14:tracePt t="78879" x="8224838" y="4486275"/>
          <p14:tracePt t="78896" x="8250238" y="4470400"/>
          <p14:tracePt t="78913" x="8275638" y="4470400"/>
          <p14:tracePt t="78929" x="8301038" y="4470400"/>
          <p14:tracePt t="78931" x="8308975" y="4470400"/>
          <p14:tracePt t="78947" x="8343900" y="4452938"/>
          <p14:tracePt t="78963" x="8385175" y="4445000"/>
          <p14:tracePt t="78979" x="8402638" y="4445000"/>
          <p14:tracePt t="78997" x="8410575" y="4435475"/>
          <p14:tracePt t="79035" x="8420100" y="4435475"/>
          <p14:tracePt t="79047" x="8428038" y="4427538"/>
          <p14:tracePt t="79057" x="8435975" y="4419600"/>
          <p14:tracePt t="79064" x="8445500" y="4419600"/>
          <p14:tracePt t="79150" x="8453438" y="4410075"/>
          <p14:tracePt t="79167" x="8462963" y="4402138"/>
          <p14:tracePt t="79180" x="8470900" y="4394200"/>
          <p14:tracePt t="79186" x="8478838" y="4384675"/>
          <p14:tracePt t="79205" x="8488363" y="4376738"/>
          <p14:tracePt t="79217" x="8496300" y="4368800"/>
          <p14:tracePt t="79233" x="8504238" y="4368800"/>
          <p14:tracePt t="79246" x="8521700" y="4351338"/>
          <p14:tracePt t="79263" x="8529638" y="4341813"/>
          <p14:tracePt t="79266" x="8529638" y="4333875"/>
          <p14:tracePt t="79304" x="8539163" y="4316413"/>
          <p14:tracePt t="79358" x="8539163" y="4300538"/>
          <p14:tracePt t="79369" x="8539163" y="4291013"/>
          <p14:tracePt t="79394" x="8539163" y="4283075"/>
          <p14:tracePt t="79410" x="8539163" y="4275138"/>
          <p14:tracePt t="79426" x="8539163" y="4265613"/>
          <p14:tracePt t="79438" x="8529638" y="4265613"/>
          <p14:tracePt t="79448" x="8521700" y="4240213"/>
          <p14:tracePt t="79463" x="8504238" y="4240213"/>
          <p14:tracePt t="79480" x="8496300" y="4224338"/>
          <p14:tracePt t="79496" x="8478838" y="4214813"/>
          <p14:tracePt t="79512" x="8453438" y="4206875"/>
          <p14:tracePt t="79529" x="8402638" y="4197350"/>
          <p14:tracePt t="79547" x="8359775" y="4164013"/>
          <p14:tracePt t="79563" x="8308975" y="4156075"/>
          <p14:tracePt t="79579" x="8266113" y="4138613"/>
          <p14:tracePt t="79597" x="8199438" y="4113213"/>
          <p14:tracePt t="79600" x="8181975" y="4095750"/>
          <p14:tracePt t="79613" x="8147050" y="4095750"/>
          <p14:tracePt t="79629" x="8070850" y="4062413"/>
          <p14:tracePt t="79652" x="8012113" y="4052888"/>
          <p14:tracePt t="79656" x="7986713" y="4037013"/>
          <p14:tracePt t="79658" x="7977188" y="4037013"/>
          <p14:tracePt t="79663" x="7961313" y="4027488"/>
          <p14:tracePt t="79666" x="7943850" y="4027488"/>
          <p14:tracePt t="79668" x="7926388" y="4011613"/>
          <p14:tracePt t="79678" x="7910513" y="4011613"/>
          <p14:tracePt t="79681" x="7885113" y="4002088"/>
          <p14:tracePt t="79695" x="7842250" y="3994150"/>
          <p14:tracePt t="79712" x="7799388" y="3986213"/>
          <p14:tracePt t="79715" x="7791450" y="3986213"/>
          <p14:tracePt t="79729" x="7766050" y="3976688"/>
          <p14:tracePt t="79731" x="7748588" y="3960813"/>
          <p14:tracePt t="79745" x="7715250" y="3960813"/>
          <p14:tracePt t="79747" x="7705725" y="3960813"/>
          <p14:tracePt t="79762" x="7662863" y="3960813"/>
          <p14:tracePt t="79778" x="7612063" y="3943350"/>
          <p14:tracePt t="79796" x="7493000" y="3943350"/>
          <p14:tracePt t="79813" x="7373938" y="3943350"/>
          <p14:tracePt t="79829" x="7272338" y="3925888"/>
          <p14:tracePt t="79845" x="7170738" y="3925888"/>
          <p14:tracePt t="79862" x="7077075" y="3925888"/>
          <p14:tracePt t="79865" x="7051675" y="3925888"/>
          <p14:tracePt t="79878" x="6983413" y="3925888"/>
          <p14:tracePt t="79882" x="6958013" y="3925888"/>
          <p14:tracePt t="79895" x="6881813" y="3917950"/>
          <p14:tracePt t="79912" x="6788150" y="3908425"/>
          <p14:tracePt t="79929" x="6694488" y="3908425"/>
          <p14:tracePt t="79932" x="6678613" y="3908425"/>
          <p14:tracePt t="79945" x="6575425" y="3892550"/>
          <p14:tracePt t="79948" x="6542088" y="3892550"/>
          <p14:tracePt t="79963" x="6415088" y="3892550"/>
          <p14:tracePt t="79979" x="6321425" y="3892550"/>
          <p14:tracePt t="79995" x="6245225" y="3883025"/>
          <p14:tracePt t="79998" x="6227763" y="3883025"/>
          <p14:tracePt t="80014" x="6159500" y="3883025"/>
          <p14:tracePt t="80017" x="6134100" y="3883025"/>
          <p14:tracePt t="80028" x="6091238" y="3883025"/>
          <p14:tracePt t="80045" x="6032500" y="3883025"/>
          <p14:tracePt t="80062" x="5997575" y="3875088"/>
          <p14:tracePt t="80079" x="5981700" y="3875088"/>
          <p14:tracePt t="80082" x="5972175" y="3875088"/>
          <p14:tracePt t="80084" x="5964238" y="3875088"/>
          <p14:tracePt t="80095" x="5956300" y="3875088"/>
          <p14:tracePt t="80097" x="5946775" y="3875088"/>
          <p14:tracePt t="80112" x="5938838" y="3875088"/>
          <p14:tracePt t="80116" x="5921375" y="3875088"/>
          <p14:tracePt t="80129" x="5905500" y="3875088"/>
          <p14:tracePt t="80131" x="5895975" y="3875088"/>
          <p14:tracePt t="80145" x="5888038" y="3875088"/>
          <p14:tracePt t="80162" x="5853113" y="3875088"/>
          <p14:tracePt t="80179" x="5827713" y="3875088"/>
          <p14:tracePt t="80195" x="5794375" y="3875088"/>
          <p14:tracePt t="80214" x="5751513" y="3875088"/>
          <p14:tracePt t="80217" x="5743575" y="3875088"/>
          <p14:tracePt t="80229" x="5708650" y="3875088"/>
          <p14:tracePt t="80245" x="5675313" y="3875088"/>
          <p14:tracePt t="80262" x="5632450" y="3875088"/>
          <p14:tracePt t="80265" x="5624513" y="3875088"/>
          <p14:tracePt t="80278" x="5581650" y="3875088"/>
          <p14:tracePt t="80295" x="5530850" y="3875088"/>
          <p14:tracePt t="80298" x="5505450" y="3875088"/>
          <p14:tracePt t="80311" x="5421313" y="3892550"/>
          <p14:tracePt t="80328" x="5310188" y="3917950"/>
          <p14:tracePt t="80331" x="5276850" y="3925888"/>
          <p14:tracePt t="80345" x="5165725" y="3951288"/>
          <p14:tracePt t="80348" x="5132388" y="3960813"/>
          <p14:tracePt t="80363" x="5038725" y="3976688"/>
          <p14:tracePt t="80378" x="4945063" y="4002088"/>
          <p14:tracePt t="80395" x="4884738" y="4002088"/>
          <p14:tracePt t="80413" x="4868863" y="4002088"/>
          <p14:tracePt t="80429" x="4775200" y="4027488"/>
          <p14:tracePt t="80445" x="4681538" y="4052888"/>
          <p14:tracePt t="80461" x="4605338" y="4079875"/>
          <p14:tracePt t="80478" x="4545013" y="4087813"/>
          <p14:tracePt t="80481" x="4537075" y="4087813"/>
          <p14:tracePt t="80495" x="4494213" y="4105275"/>
          <p14:tracePt t="80512" x="4443413" y="4121150"/>
          <p14:tracePt t="80529" x="4392613" y="4121150"/>
          <p14:tracePt t="80547" x="4349750" y="4138613"/>
          <p14:tracePt t="80565" x="4316413" y="4146550"/>
          <p14:tracePt t="80580" x="4273550" y="4146550"/>
          <p14:tracePt t="80597" x="4230688" y="4164013"/>
          <p14:tracePt t="80616" x="4179888" y="4181475"/>
          <p14:tracePt t="80620" x="4171950" y="4189413"/>
          <p14:tracePt t="80622" x="4162425" y="4189413"/>
          <p14:tracePt t="80630" x="4146550" y="4189413"/>
          <p14:tracePt t="80633" x="4137025" y="4189413"/>
          <p14:tracePt t="80645" x="4111625" y="4189413"/>
          <p14:tracePt t="80661" x="4086225" y="4206875"/>
          <p14:tracePt t="80678" x="4060825" y="4214813"/>
          <p14:tracePt t="80681" x="4052888" y="4214813"/>
          <p14:tracePt t="80798" x="4044950" y="4214813"/>
          <p14:tracePt t="80844" x="4035425" y="4214813"/>
          <p14:tracePt t="80860" x="4027488" y="4224338"/>
          <p14:tracePt t="80872" x="4017963" y="4232275"/>
          <p14:tracePt t="80879" x="4017963" y="4240213"/>
          <p14:tracePt t="80898" x="3992563" y="4249738"/>
          <p14:tracePt t="80913" x="3959225" y="4265613"/>
          <p14:tracePt t="80915" x="3941763" y="4275138"/>
          <p14:tracePt t="80928" x="3933825" y="4283075"/>
          <p14:tracePt t="80945" x="3916363" y="4300538"/>
          <p14:tracePt t="80948" x="3916363" y="4308475"/>
          <p14:tracePt t="80950" x="3908425" y="4308475"/>
          <p14:tracePt t="80961" x="3900488" y="4308475"/>
          <p14:tracePt t="80978" x="3883025" y="4325938"/>
          <p14:tracePt t="80995" x="3873500" y="4333875"/>
          <p14:tracePt t="81020" x="3857625" y="4351338"/>
          <p14:tracePt t="81033" x="3848100" y="4359275"/>
          <p14:tracePt t="81046" x="3840163" y="4368800"/>
          <p14:tracePt t="81066" x="3832225" y="4376738"/>
          <p14:tracePt t="81082" x="3814763" y="4384675"/>
          <p14:tracePt t="81123" x="3814763" y="4402138"/>
          <p14:tracePt t="81128" x="3814763" y="4410075"/>
          <p14:tracePt t="81135" x="3806825" y="4410075"/>
          <p14:tracePt t="81146" x="3797300" y="4419600"/>
          <p14:tracePt t="81164" x="3789363" y="4435475"/>
          <p14:tracePt t="81180" x="3781425" y="4445000"/>
          <p14:tracePt t="81200" x="3771900" y="4452938"/>
          <p14:tracePt t="81212" x="3771900" y="4460875"/>
          <p14:tracePt t="81230" x="3763963" y="4495800"/>
          <p14:tracePt t="81246" x="3763963" y="4513263"/>
          <p14:tracePt t="81250" x="3763963" y="4521200"/>
          <p14:tracePt t="81262" x="3763963" y="4529138"/>
          <p14:tracePt t="81279" x="3763963" y="4546600"/>
          <p14:tracePt t="81295" x="3771900" y="4572000"/>
          <p14:tracePt t="81298" x="3781425" y="4579938"/>
          <p14:tracePt t="81313" x="3806825" y="4597400"/>
          <p14:tracePt t="81329" x="3848100" y="4630738"/>
          <p14:tracePt t="81348" x="3883025" y="4648200"/>
          <p14:tracePt t="81361" x="3890963" y="4657725"/>
          <p14:tracePt t="81364" x="3900488" y="4665663"/>
          <p14:tracePt t="81366" x="3908425" y="4673600"/>
          <p14:tracePt t="81378" x="3925888" y="4673600"/>
          <p14:tracePt t="81394" x="3984625" y="4691063"/>
          <p14:tracePt t="81418" x="4060825" y="4716463"/>
          <p14:tracePt t="81426" x="4129088" y="4724400"/>
          <p14:tracePt t="81428" x="4154488" y="4733925"/>
          <p14:tracePt t="81433" x="4179888" y="4733925"/>
          <p14:tracePt t="81444" x="4240213" y="4749800"/>
          <p14:tracePt t="81461" x="4281488" y="4767263"/>
          <p14:tracePt t="81478" x="4332288" y="4767263"/>
          <p14:tracePt t="81481" x="4341813" y="4767263"/>
          <p14:tracePt t="81494" x="4384675" y="4767263"/>
          <p14:tracePt t="81511" x="4468813" y="4767263"/>
          <p14:tracePt t="81514" x="4494213" y="4767263"/>
          <p14:tracePt t="81528" x="4638675" y="4749800"/>
          <p14:tracePt t="81544" x="4791075" y="4749800"/>
          <p14:tracePt t="81547" x="4833938" y="4749800"/>
          <p14:tracePt t="81561" x="4962525" y="4749800"/>
          <p14:tracePt t="81563" x="4995863" y="4749800"/>
          <p14:tracePt t="81580" x="5122863" y="4759325"/>
          <p14:tracePt t="81582" x="5148263" y="4767263"/>
          <p14:tracePt t="81594" x="5208588" y="4775200"/>
          <p14:tracePt t="81611" x="5284788" y="4775200"/>
          <p14:tracePt t="81629" x="5386388" y="4775200"/>
          <p14:tracePt t="81645" x="5505450" y="4775200"/>
          <p14:tracePt t="81661" x="5667375" y="4775200"/>
          <p14:tracePt t="81665" x="5708650" y="4775200"/>
          <p14:tracePt t="81677" x="5827713" y="4775200"/>
          <p14:tracePt t="81694" x="5989638" y="4775200"/>
          <p14:tracePt t="81711" x="6126163" y="4775200"/>
          <p14:tracePt t="81714" x="6159500" y="4775200"/>
          <p14:tracePt t="81716" x="6184900" y="4775200"/>
          <p14:tracePt t="81734" x="6270625" y="4775200"/>
          <p14:tracePt t="81739" x="6321425" y="4775200"/>
          <p14:tracePt t="81743" x="6338888" y="4775200"/>
          <p14:tracePt t="81747" x="6364288" y="4775200"/>
          <p14:tracePt t="81761" x="6473825" y="4775200"/>
          <p14:tracePt t="81763" x="6499225" y="4775200"/>
          <p14:tracePt t="81777" x="6584950" y="4775200"/>
          <p14:tracePt t="81779" x="6618288" y="4775200"/>
          <p14:tracePt t="81794" x="6745288" y="4775200"/>
          <p14:tracePt t="81811" x="6848475" y="4775200"/>
          <p14:tracePt t="81828" x="6932613" y="4775200"/>
          <p14:tracePt t="81844" x="6975475" y="4775200"/>
          <p14:tracePt t="81861" x="7034213" y="4775200"/>
          <p14:tracePt t="81878" x="7178675" y="4775200"/>
          <p14:tracePt t="81898" x="7477125" y="4775200"/>
          <p14:tracePt t="81901" x="7553325" y="4775200"/>
          <p14:tracePt t="81910" x="7654925" y="4775200"/>
          <p14:tracePt t="81913" x="7705725" y="4775200"/>
          <p14:tracePt t="81928" x="7859713" y="4775200"/>
          <p14:tracePt t="81931" x="7893050" y="4775200"/>
          <p14:tracePt t="81944" x="7969250" y="4775200"/>
          <p14:tracePt t="81960" x="8029575" y="4775200"/>
          <p14:tracePt t="81977" x="8045450" y="4775200"/>
          <p14:tracePt t="81994" x="8080375" y="4767263"/>
          <p14:tracePt t="82011" x="8147050" y="4749800"/>
          <p14:tracePt t="82028" x="8240713" y="4733925"/>
          <p14:tracePt t="82032" x="8266113" y="4724400"/>
          <p14:tracePt t="82033" x="8283575" y="4724400"/>
          <p14:tracePt t="82044" x="8334375" y="4708525"/>
          <p14:tracePt t="82061" x="8359775" y="4708525"/>
          <p14:tracePt t="82078" x="8385175" y="4691063"/>
          <p14:tracePt t="82094" x="8394700" y="4691063"/>
          <p14:tracePt t="82292" x="8402638" y="4691063"/>
          <p14:tracePt t="82303" x="8402638" y="4699000"/>
          <p14:tracePt t="82314" x="8402638" y="4716463"/>
          <p14:tracePt t="82319" x="8385175" y="4733925"/>
          <p14:tracePt t="82322" x="8385175" y="4741863"/>
          <p14:tracePt t="82325" x="8377238" y="4759325"/>
          <p14:tracePt t="82329" x="8369300" y="4767263"/>
          <p14:tracePt t="82344" x="8369300" y="4818063"/>
          <p14:tracePt t="82360" x="8369300" y="4886325"/>
          <p14:tracePt t="82363" x="8369300" y="4903788"/>
          <p14:tracePt t="82377" x="8369300" y="4979988"/>
          <p14:tracePt t="82380" x="8369300" y="5005388"/>
          <p14:tracePt t="82395" x="8359775" y="5157788"/>
          <p14:tracePt t="82411" x="8334375" y="5243513"/>
          <p14:tracePt t="83250" x="8318500" y="5243513"/>
          <p14:tracePt t="83262" x="8318500" y="5226050"/>
          <p14:tracePt t="83271" x="8308975" y="5208588"/>
          <p14:tracePt t="83275" x="8308975" y="5200650"/>
          <p14:tracePt t="83279" x="8308975" y="5192713"/>
          <p14:tracePt t="83293" x="8301038" y="5183188"/>
          <p14:tracePt t="83310" x="8291513" y="5167313"/>
          <p14:tracePt t="83341" x="8283575" y="5167313"/>
          <p14:tracePt t="83346" x="8275638" y="5149850"/>
          <p14:tracePt t="83362" x="8258175" y="5124450"/>
          <p14:tracePt t="83366" x="8258175" y="5116513"/>
          <p14:tracePt t="83369" x="8250238" y="5106988"/>
          <p14:tracePt t="83376" x="8232775" y="5091113"/>
          <p14:tracePt t="83393" x="8215313" y="5048250"/>
          <p14:tracePt t="83410" x="8207375" y="4997450"/>
          <p14:tracePt t="83427" x="8199438" y="4954588"/>
          <p14:tracePt t="83430" x="8181975" y="4937125"/>
          <p14:tracePt t="83443" x="8174038" y="4919663"/>
          <p14:tracePt t="83460" x="8164513" y="4878388"/>
          <p14:tracePt t="83476" x="8147050" y="4860925"/>
          <p14:tracePt t="83493" x="8147050" y="4852988"/>
          <p14:tracePt t="83550" x="8147050" y="4843463"/>
          <p14:tracePt t="83558" x="8147050" y="4835525"/>
          <p14:tracePt t="83564" x="8147050" y="4818063"/>
          <p14:tracePt t="83580" x="8131175" y="4792663"/>
          <p14:tracePt t="83585" x="8121650" y="4775200"/>
          <p14:tracePt t="83589" x="8121650" y="4767263"/>
          <p14:tracePt t="83595" x="8113713" y="4759325"/>
          <p14:tracePt t="83610" x="8105775" y="4741863"/>
          <p14:tracePt t="83626" x="8096250" y="4724400"/>
          <p14:tracePt t="83643" x="8088313" y="4724400"/>
          <p14:tracePt t="83725" x="8088313" y="4716463"/>
          <p14:tracePt t="83734" x="8080375" y="4708525"/>
          <p14:tracePt t="83745" x="8062913" y="4699000"/>
          <p14:tracePt t="83762" x="8062913" y="4691063"/>
          <p14:tracePt t="83778" x="8045450" y="4691063"/>
          <p14:tracePt t="83782" x="8045450" y="4683125"/>
          <p14:tracePt t="83794" x="8037513" y="4683125"/>
          <p14:tracePt t="97414" x="8020050" y="4630738"/>
          <p14:tracePt t="97426" x="7977188" y="4452938"/>
          <p14:tracePt t="97429" x="7969250" y="4410075"/>
          <p14:tracePt t="97434" x="7943850" y="4359275"/>
          <p14:tracePt t="97451" x="7900988" y="4257675"/>
          <p14:tracePt t="97454" x="7885113" y="4232275"/>
          <p14:tracePt t="97455" x="7859713" y="4224338"/>
          <p14:tracePt t="97468" x="7816850" y="4206875"/>
          <p14:tracePt t="97484" x="7791450" y="4189413"/>
          <p14:tracePt t="97486" x="7766050" y="4171950"/>
          <p14:tracePt t="97501" x="7688263" y="4171950"/>
          <p14:tracePt t="97518" x="7518400" y="4214813"/>
          <p14:tracePt t="97535" x="7391400" y="4283075"/>
          <p14:tracePt t="97551" x="7315200" y="4333875"/>
          <p14:tracePt t="97568" x="7246938" y="4402138"/>
          <p14:tracePt t="97571" x="7229475" y="4427538"/>
          <p14:tracePt t="97591" x="7137400" y="4538663"/>
          <p14:tracePt t="97597" x="7085013" y="4589463"/>
          <p14:tracePt t="97601" x="7043738" y="4648200"/>
          <p14:tracePt t="97605" x="7008813" y="4699000"/>
          <p14:tracePt t="97607" x="6967538" y="4741863"/>
          <p14:tracePt t="97610" x="6942138" y="4792663"/>
          <p14:tracePt t="97617" x="6899275" y="4843463"/>
          <p14:tracePt t="97620" x="6856413" y="4894263"/>
          <p14:tracePt t="97634" x="6678613" y="5132388"/>
          <p14:tracePt t="97651" x="6508750" y="5380038"/>
          <p14:tracePt t="97653" x="6473825" y="5430838"/>
          <p14:tracePt t="97669" x="6364288" y="5575300"/>
          <p14:tracePt t="97684" x="6261100" y="5745163"/>
          <p14:tracePt t="97701" x="6184900" y="5864225"/>
          <p14:tracePt t="97718" x="6126163" y="5991225"/>
          <p14:tracePt t="97734" x="6065838" y="6102350"/>
          <p14:tracePt t="97751" x="6032500" y="6169025"/>
          <p14:tracePt t="97768" x="6015038" y="6211888"/>
          <p14:tracePt t="97784" x="6007100" y="6254750"/>
          <p14:tracePt t="97801" x="5997575" y="6272213"/>
          <p14:tracePt t="97804" x="5997575" y="6280150"/>
          <p14:tracePt t="97806" x="5989638" y="6288088"/>
          <p14:tracePt t="97818" x="5981700" y="6288088"/>
          <p14:tracePt t="97834" x="5981700" y="6313488"/>
          <p14:tracePt t="97851" x="5964238" y="6323013"/>
          <p14:tracePt t="97868" x="5964238" y="6330950"/>
          <p14:tracePt t="97896" x="5964238" y="6348413"/>
          <p14:tracePt t="97972" x="5964238" y="6356350"/>
          <p14:tracePt t="98030" x="5972175" y="6356350"/>
          <p14:tracePt t="98041" x="5981700" y="6356350"/>
          <p14:tracePt t="98056" x="5997575" y="6365875"/>
          <p14:tracePt t="98060" x="6015038" y="6365875"/>
          <p14:tracePt t="98068" x="6032500" y="6365875"/>
          <p14:tracePt t="98085" x="6057900" y="6365875"/>
          <p14:tracePt t="98102" x="6100763" y="6365875"/>
          <p14:tracePt t="98105" x="6108700" y="6356350"/>
          <p14:tracePt t="98117" x="6142038" y="6348413"/>
          <p14:tracePt t="98135" x="6235700" y="6323013"/>
          <p14:tracePt t="98151" x="6311900" y="6313488"/>
          <p14:tracePt t="98168" x="6415088" y="6280150"/>
          <p14:tracePt t="98184" x="6534150" y="6254750"/>
          <p14:tracePt t="98200" x="6643688" y="6211888"/>
          <p14:tracePt t="98203" x="6669088" y="6203950"/>
          <p14:tracePt t="98217" x="6780213" y="6178550"/>
          <p14:tracePt t="98220" x="6813550" y="6169025"/>
          <p14:tracePt t="98234" x="6967538" y="6135688"/>
          <p14:tracePt t="98250" x="7112000" y="6110288"/>
          <p14:tracePt t="98253" x="7145338" y="6102350"/>
          <p14:tracePt t="98276" x="7289800" y="6059488"/>
          <p14:tracePt t="98280" x="7315200" y="6049963"/>
          <p14:tracePt t="98283" x="7348538" y="6042025"/>
          <p14:tracePt t="98287" x="7383463" y="6042025"/>
          <p14:tracePt t="98290" x="7408863" y="6034088"/>
          <p14:tracePt t="98292" x="7442200" y="6024563"/>
          <p14:tracePt t="98295" x="7477125" y="6016625"/>
          <p14:tracePt t="98300" x="7502525" y="6008688"/>
          <p14:tracePt t="98317" x="7604125" y="5983288"/>
          <p14:tracePt t="98334" x="7697788" y="5948363"/>
          <p14:tracePt t="98351" x="7824788" y="5922963"/>
          <p14:tracePt t="98367" x="7885113" y="5897563"/>
          <p14:tracePt t="98384" x="7918450" y="5889625"/>
          <p14:tracePt t="98400" x="7943850" y="5889625"/>
          <p14:tracePt t="98403" x="7951788" y="5889625"/>
          <p14:tracePt t="98417" x="7986713" y="5880100"/>
          <p14:tracePt t="98436" x="8037513" y="5880100"/>
          <p14:tracePt t="98450" x="8121650" y="5880100"/>
          <p14:tracePt t="98453" x="8156575" y="5880100"/>
          <p14:tracePt t="98467" x="8301038" y="5880100"/>
          <p14:tracePt t="98470" x="8359775" y="5880100"/>
          <p14:tracePt t="98472" x="8410575" y="5880100"/>
          <p14:tracePt t="98484" x="8572500" y="5880100"/>
          <p14:tracePt t="98501" x="8793163" y="5854700"/>
          <p14:tracePt t="98517" x="8988425" y="5846763"/>
          <p14:tracePt t="98534" x="9091613" y="5846763"/>
          <p14:tracePt t="98551" x="9150350" y="5838825"/>
          <p14:tracePt t="98567" x="9167813" y="5829300"/>
          <p14:tracePt t="98584" x="9183688" y="5829300"/>
          <p14:tracePt t="98601" x="9218613" y="5829300"/>
          <p14:tracePt t="98604" x="9226550" y="5829300"/>
          <p14:tracePt t="98606" x="9244013" y="5829300"/>
          <p14:tracePt t="98617" x="9286875" y="5829300"/>
          <p14:tracePt t="98619" x="9312275" y="5829300"/>
          <p14:tracePt t="98635" x="9405938" y="5829300"/>
          <p14:tracePt t="98650" x="9456738" y="5838825"/>
          <p14:tracePt t="98653" x="9472613" y="5838825"/>
          <p14:tracePt t="98667" x="9507538" y="5838825"/>
          <p14:tracePt t="98684" x="9515475" y="5846763"/>
          <p14:tracePt t="98852" x="9498013" y="5846763"/>
          <p14:tracePt t="98860" x="9482138" y="5854700"/>
          <p14:tracePt t="98866" x="9456738" y="5854700"/>
          <p14:tracePt t="98871" x="9439275" y="5854700"/>
          <p14:tracePt t="98875" x="9431338" y="5864225"/>
          <p14:tracePt t="98877" x="9405938" y="5864225"/>
          <p14:tracePt t="98880" x="9380538" y="5872163"/>
          <p14:tracePt t="98884" x="9353550" y="5872163"/>
          <p14:tracePt t="98900" x="9193213" y="5915025"/>
          <p14:tracePt t="98917" x="8929688" y="5948363"/>
          <p14:tracePt t="98934" x="8605838" y="5948363"/>
          <p14:tracePt t="98950" x="8174038" y="5948363"/>
          <p14:tracePt t="98974" x="7781925" y="5948363"/>
          <p14:tracePt t="98983" x="7662863" y="5948363"/>
          <p14:tracePt t="98986" x="7621588" y="5948363"/>
          <p14:tracePt t="98990" x="7578725" y="5948363"/>
          <p14:tracePt t="98992" x="7545388" y="5948363"/>
          <p14:tracePt t="98997" x="7518400" y="5948363"/>
          <p14:tracePt t="99000" x="7510463" y="5948363"/>
          <p14:tracePt t="99016" x="7467600" y="5948363"/>
          <p14:tracePt t="99019" x="7459663" y="5948363"/>
          <p14:tracePt t="99046" x="7451725" y="5948363"/>
          <p14:tracePt t="99201" x="7467600" y="5948363"/>
          <p14:tracePt t="99214" x="7527925" y="5948363"/>
          <p14:tracePt t="99221" x="7578725" y="5965825"/>
          <p14:tracePt t="99226" x="7612063" y="5965825"/>
          <p14:tracePt t="99228" x="7654925" y="5965825"/>
          <p14:tracePt t="99231" x="7697788" y="5983288"/>
          <p14:tracePt t="99235" x="7791450" y="5983288"/>
          <p14:tracePt t="99250" x="8062913" y="5983288"/>
          <p14:tracePt t="99266" x="8420100" y="6016625"/>
          <p14:tracePt t="99269" x="8504238" y="6042025"/>
          <p14:tracePt t="99283" x="8810625" y="6067425"/>
          <p14:tracePt t="99284" x="8894763" y="6067425"/>
          <p14:tracePt t="99304" x="9251950" y="6067425"/>
          <p14:tracePt t="99308" x="9320213" y="6067425"/>
          <p14:tracePt t="99313" x="9464675" y="6067425"/>
          <p14:tracePt t="99319" x="9507538" y="6067425"/>
          <p14:tracePt t="99333" x="9659938" y="6067425"/>
          <p14:tracePt t="99350" x="9728200" y="6067425"/>
          <p14:tracePt t="99367" x="9771063" y="6042025"/>
          <p14:tracePt t="99479" x="9761538" y="6042025"/>
          <p14:tracePt t="99492" x="9728200" y="6042025"/>
          <p14:tracePt t="99508" x="9685338" y="6042025"/>
          <p14:tracePt t="99513" x="9626600" y="6049963"/>
          <p14:tracePt t="99522" x="9575800" y="6067425"/>
          <p14:tracePt t="99534" x="9421813" y="6092825"/>
          <p14:tracePt t="99537" x="9345613" y="6102350"/>
          <p14:tracePt t="99550" x="9117013" y="6102350"/>
          <p14:tracePt t="99566" x="8580438" y="6102350"/>
          <p14:tracePt t="99583" x="8080375" y="6102350"/>
          <p14:tracePt t="99600" x="7621588" y="6076950"/>
          <p14:tracePt t="99616" x="7256463" y="6016625"/>
          <p14:tracePt t="99638" x="6992938" y="5957888"/>
          <p14:tracePt t="99644" x="6975475" y="5957888"/>
          <p14:tracePt t="99650" x="6967538" y="5940425"/>
          <p14:tracePt t="99732" x="6975475" y="5940425"/>
          <p14:tracePt t="99744" x="7026275" y="5940425"/>
          <p14:tracePt t="99748" x="7051675" y="5940425"/>
          <p14:tracePt t="99751" x="7085013" y="5948363"/>
          <p14:tracePt t="99757" x="7188200" y="5948363"/>
          <p14:tracePt t="99760" x="7246938" y="5948363"/>
          <p14:tracePt t="99766" x="7391400" y="5965825"/>
          <p14:tracePt t="99783" x="7697788" y="6034088"/>
          <p14:tracePt t="99800" x="8012113" y="6034088"/>
          <p14:tracePt t="99816" x="8240713" y="6034088"/>
          <p14:tracePt t="99819" x="8283575" y="6034088"/>
          <p14:tracePt t="99833" x="8369300" y="6034088"/>
          <p14:tracePt t="99835" x="8377238" y="6024563"/>
          <p14:tracePt t="99849" x="8402638" y="6016625"/>
          <p14:tracePt t="99897" x="8410575" y="6016625"/>
          <p14:tracePt t="99986" x="8394700" y="6016625"/>
          <p14:tracePt t="99993" x="8369300" y="6016625"/>
          <p14:tracePt t="99998" x="8351838" y="6016625"/>
          <p14:tracePt t="100005" x="8334375" y="6016625"/>
          <p14:tracePt t="100009" x="8326438" y="6016625"/>
          <p14:tracePt t="100011" x="8301038" y="6024563"/>
          <p14:tracePt t="100014" x="8275638" y="6034088"/>
          <p14:tracePt t="100019" x="8250238" y="6034088"/>
          <p14:tracePt t="100033" x="8199438" y="6034088"/>
          <p14:tracePt t="100035" x="8181975" y="6034088"/>
          <p14:tracePt t="100051" x="8045450" y="6034088"/>
          <p14:tracePt t="100066" x="7799388" y="6034088"/>
          <p14:tracePt t="100069" x="7723188" y="6034088"/>
          <p14:tracePt t="100083" x="7502525" y="6034088"/>
          <p14:tracePt t="100085" x="7426325" y="6034088"/>
          <p14:tracePt t="100101" x="7145338" y="6034088"/>
          <p14:tracePt t="100120" x="6942138" y="6034088"/>
          <p14:tracePt t="100125" x="6899275" y="6034088"/>
          <p14:tracePt t="100128" x="6873875" y="6016625"/>
          <p14:tracePt t="100131" x="6864350" y="6016625"/>
          <p14:tracePt t="100138" x="6856413" y="6016625"/>
          <p14:tracePt t="100299" x="6856413" y="6008688"/>
          <p14:tracePt t="100308" x="6873875" y="6008688"/>
          <p14:tracePt t="100313" x="6873875" y="5999163"/>
          <p14:tracePt t="100319" x="6889750" y="5991225"/>
          <p14:tracePt t="100323" x="6899275" y="5983288"/>
          <p14:tracePt t="100333" x="6907213" y="5983288"/>
          <p14:tracePt t="100350" x="6950075" y="5957888"/>
          <p14:tracePt t="100366" x="7000875" y="5948363"/>
          <p14:tracePt t="100369" x="7026275" y="5940425"/>
          <p14:tracePt t="100383" x="7127875" y="5915025"/>
          <p14:tracePt t="100399" x="7239000" y="5880100"/>
          <p14:tracePt t="100416" x="7366000" y="5854700"/>
          <p14:tracePt t="100419" x="7391400" y="5854700"/>
          <p14:tracePt t="100433" x="7459663" y="5829300"/>
          <p14:tracePt t="100436" x="7485063" y="5821363"/>
          <p14:tracePt t="100451" x="7578725" y="5813425"/>
          <p14:tracePt t="100466" x="7680325" y="5788025"/>
          <p14:tracePt t="100483" x="7807325" y="5770563"/>
          <p14:tracePt t="100485" x="7842250" y="5761038"/>
          <p14:tracePt t="100500" x="7969250" y="5753100"/>
          <p14:tracePt t="100517" x="8105775" y="5710238"/>
          <p14:tracePt t="100533" x="8181975" y="5702300"/>
          <p14:tracePt t="100549" x="8224838" y="5702300"/>
          <p14:tracePt t="100565" x="8266113" y="5702300"/>
          <p14:tracePt t="100582" x="8377238" y="5702300"/>
          <p14:tracePt t="100599" x="8478838" y="5702300"/>
          <p14:tracePt t="100616" x="8572500" y="5702300"/>
          <p14:tracePt t="100619" x="8589963" y="5702300"/>
          <p14:tracePt t="100632" x="8658225" y="5702300"/>
          <p14:tracePt t="100635" x="8674100" y="5702300"/>
          <p14:tracePt t="100649" x="8699500" y="5702300"/>
          <p14:tracePt t="100668" x="8724900" y="5694363"/>
          <p14:tracePt t="100874" x="8716963" y="5694363"/>
          <p14:tracePt t="100888" x="8683625" y="5694363"/>
          <p14:tracePt t="100893" x="8658225" y="5702300"/>
          <p14:tracePt t="100897" x="8640763" y="5710238"/>
          <p14:tracePt t="100902" x="8623300" y="5710238"/>
          <p14:tracePt t="100917" x="8547100" y="5735638"/>
          <p14:tracePt t="100932" x="8470900" y="5745163"/>
          <p14:tracePt t="100949" x="8318500" y="5788025"/>
          <p14:tracePt t="100966" x="8113713" y="5821363"/>
          <p14:tracePt t="100969" x="8054975" y="5829300"/>
          <p14:tracePt t="100982" x="7832725" y="5864225"/>
          <p14:tracePt t="100999" x="7459663" y="5889625"/>
          <p14:tracePt t="101015" x="7213600" y="5889625"/>
          <p14:tracePt t="101032" x="7034213" y="5905500"/>
          <p14:tracePt t="101035" x="7000875" y="5905500"/>
          <p14:tracePt t="101049" x="6924675" y="5905500"/>
          <p14:tracePt t="101051" x="6915150" y="5905500"/>
          <p14:tracePt t="101067" x="6907213" y="5905500"/>
          <p14:tracePt t="101221" x="6924675" y="5905500"/>
          <p14:tracePt t="101233" x="6942138" y="5905500"/>
          <p14:tracePt t="101239" x="6992938" y="5905500"/>
          <p14:tracePt t="101241" x="7008813" y="5922963"/>
          <p14:tracePt t="101243" x="7034213" y="5948363"/>
          <p14:tracePt t="101248" x="7069138" y="5957888"/>
          <p14:tracePt t="101251" x="7112000" y="5965825"/>
          <p14:tracePt t="101254" x="7170738" y="5965825"/>
          <p14:tracePt t="101266" x="7366000" y="6008688"/>
          <p14:tracePt t="101282" x="7672388" y="6042025"/>
          <p14:tracePt t="101298" x="8012113" y="6059488"/>
          <p14:tracePt t="101301" x="8096250" y="6059488"/>
          <p14:tracePt t="101316" x="8428038" y="6059488"/>
          <p14:tracePt t="101332" x="8699500" y="6059488"/>
          <p14:tracePt t="101349" x="8878888" y="6067425"/>
          <p14:tracePt t="101365" x="8921750" y="6067425"/>
          <p14:tracePt t="101390" x="8929688" y="6067425"/>
          <p14:tracePt t="101532" x="8921750" y="6067425"/>
          <p14:tracePt t="101543" x="8894763" y="6067425"/>
          <p14:tracePt t="101551" x="8869363" y="6059488"/>
          <p14:tracePt t="101556" x="8869363" y="6049963"/>
          <p14:tracePt t="101558" x="8843963" y="6049963"/>
          <p14:tracePt t="101560" x="8818563" y="6049963"/>
          <p14:tracePt t="101564" x="8802688" y="6042025"/>
          <p14:tracePt t="101582" x="8699500" y="6024563"/>
          <p14:tracePt t="101585" x="8640763" y="6024563"/>
          <p14:tracePt t="101599" x="8420100" y="6008688"/>
          <p14:tracePt t="101615" x="8147050" y="6008688"/>
          <p14:tracePt t="101632" x="7867650" y="6008688"/>
          <p14:tracePt t="101649" x="7604125" y="5999163"/>
          <p14:tracePt t="101651" x="7545388" y="5991225"/>
          <p14:tracePt t="101667" x="7323138" y="5973763"/>
          <p14:tracePt t="101684" x="7256463" y="5965825"/>
          <p14:tracePt t="101698" x="7239000" y="5957888"/>
          <p14:tracePt t="101814" x="7256463" y="5957888"/>
          <p14:tracePt t="101826" x="7272338" y="5957888"/>
          <p14:tracePt t="101832" x="7297738" y="5957888"/>
          <p14:tracePt t="101837" x="7332663" y="5957888"/>
          <p14:tracePt t="101840" x="7358063" y="5957888"/>
          <p14:tracePt t="101842" x="7383463" y="5948363"/>
          <p14:tracePt t="101848" x="7400925" y="5948363"/>
          <p14:tracePt t="101865" x="7586663" y="5948363"/>
          <p14:tracePt t="101868" x="7646988" y="5948363"/>
          <p14:tracePt t="101870" x="7723188" y="5948363"/>
          <p14:tracePt t="101882" x="7918450" y="5940425"/>
          <p14:tracePt t="101898" x="8240713" y="5915025"/>
          <p14:tracePt t="101901" x="8308975" y="5915025"/>
          <p14:tracePt t="101915" x="8539163" y="5897563"/>
          <p14:tracePt t="101917" x="8615363" y="5897563"/>
          <p14:tracePt t="101932" x="8843963" y="5889625"/>
          <p14:tracePt t="101948" x="9013825" y="5864225"/>
          <p14:tracePt t="101965" x="9124950" y="5864225"/>
          <p14:tracePt t="101982" x="9158288" y="5864225"/>
          <p14:tracePt t="101998" x="9193213" y="5864225"/>
          <p14:tracePt t="102131" x="9183688" y="5864225"/>
          <p14:tracePt t="102144" x="9132888" y="5864225"/>
          <p14:tracePt t="102151" x="9091613" y="5864225"/>
          <p14:tracePt t="102158" x="9013825" y="5880100"/>
          <p14:tracePt t="102161" x="8955088" y="5889625"/>
          <p14:tracePt t="102165" x="8894763" y="5889625"/>
          <p14:tracePt t="102181" x="8597900" y="5948363"/>
          <p14:tracePt t="102198" x="8224838" y="5991225"/>
          <p14:tracePt t="102201" x="8131175" y="5991225"/>
          <p14:tracePt t="102215" x="7748588" y="5999163"/>
          <p14:tracePt t="102231" x="7416800" y="6008688"/>
          <p14:tracePt t="102248" x="7221538" y="6008688"/>
          <p14:tracePt t="102251" x="7178675" y="6008688"/>
          <p14:tracePt t="102265" x="7127875" y="6008688"/>
          <p14:tracePt t="102268" x="7119938" y="6008688"/>
          <p14:tracePt t="102391" x="7137400" y="6008688"/>
          <p14:tracePt t="102403" x="7162800" y="6008688"/>
          <p14:tracePt t="102422" x="7297738" y="6008688"/>
          <p14:tracePt t="102426" x="7340600" y="6008688"/>
          <p14:tracePt t="102429" x="7400925" y="6008688"/>
          <p14:tracePt t="102433" x="7459663" y="6008688"/>
          <p14:tracePt t="102454" x="7824788" y="6008688"/>
          <p14:tracePt t="102459" x="7994650" y="6008688"/>
          <p14:tracePt t="102462" x="8096250" y="6008688"/>
          <p14:tracePt t="102467" x="8181975" y="6008688"/>
          <p14:tracePt t="102481" x="8470900" y="6008688"/>
          <p14:tracePt t="102482" x="8555038" y="6008688"/>
          <p14:tracePt t="102499" x="8836025" y="6008688"/>
          <p14:tracePt t="102514" x="9056688" y="6008688"/>
          <p14:tracePt t="102517" x="9082088" y="6008688"/>
          <p14:tracePt t="102532" x="9193213" y="6008688"/>
          <p14:tracePt t="102548" x="9277350" y="5991225"/>
          <p14:tracePt t="102565" x="9345613" y="5991225"/>
          <p14:tracePt t="102569" x="9353550" y="5991225"/>
          <p14:tracePt t="102581" x="9371013" y="5983288"/>
          <p14:tracePt t="102614" x="9380538" y="5973763"/>
          <p14:tracePt t="102719" x="9337675" y="5973763"/>
          <p14:tracePt t="102727" x="9294813" y="5973763"/>
          <p14:tracePt t="102730" x="9269413" y="5983288"/>
          <p14:tracePt t="102733" x="9236075" y="5991225"/>
          <p14:tracePt t="102748" x="9074150" y="6008688"/>
          <p14:tracePt t="102765" x="8810625" y="6042025"/>
          <p14:tracePt t="102781" x="8504238" y="6067425"/>
          <p14:tracePt t="102798" x="8189913" y="6076950"/>
          <p14:tracePt t="102815" x="7900988" y="6102350"/>
          <p14:tracePt t="102819" x="7756525" y="6102350"/>
          <p14:tracePt t="102831" x="7612063" y="6102350"/>
          <p14:tracePt t="102848" x="7426325" y="6102350"/>
          <p14:tracePt t="102864" x="7315200" y="6102350"/>
          <p14:tracePt t="102867" x="7289800" y="6102350"/>
          <p14:tracePt t="102881" x="7221538" y="6118225"/>
          <p14:tracePt t="102884" x="7213600" y="6118225"/>
          <p14:tracePt t="102898" x="7196138" y="6118225"/>
          <p14:tracePt t="102920" x="7188200" y="6127750"/>
          <p14:tracePt t="103012" x="7196138" y="6127750"/>
          <p14:tracePt t="103021" x="7239000" y="6127750"/>
          <p14:tracePt t="103026" x="7246938" y="6127750"/>
          <p14:tracePt t="103030" x="7272338" y="6127750"/>
          <p14:tracePt t="103039" x="7348538" y="6110288"/>
          <p14:tracePt t="103042" x="7400925" y="6102350"/>
          <p14:tracePt t="103047" x="7442200" y="6092825"/>
          <p14:tracePt t="103064" x="7662863" y="6067425"/>
          <p14:tracePt t="103081" x="7969250" y="6034088"/>
          <p14:tracePt t="103083" x="8054975" y="6024563"/>
          <p14:tracePt t="103099" x="8453438" y="6024563"/>
          <p14:tracePt t="103114" x="8793163" y="5999163"/>
          <p14:tracePt t="103131" x="9056688" y="5991225"/>
          <p14:tracePt t="103134" x="9117013" y="5991225"/>
          <p14:tracePt t="103136" x="9158288" y="5991225"/>
          <p14:tracePt t="103149" x="9251950" y="5991225"/>
          <p14:tracePt t="103164" x="9337675" y="5991225"/>
          <p14:tracePt t="103181" x="9388475" y="5991225"/>
          <p14:tracePt t="103197" x="9405938" y="5983288"/>
          <p14:tracePt t="103335" x="9413875" y="5983288"/>
          <p14:tracePt t="103345" x="9413875" y="5973763"/>
          <p14:tracePt t="103375" x="9405938" y="5973763"/>
          <p14:tracePt t="103381" x="9388475" y="5973763"/>
          <p14:tracePt t="103387" x="9363075" y="5973763"/>
          <p14:tracePt t="103398" x="9277350" y="6008688"/>
          <p14:tracePt t="103401" x="9244013" y="6016625"/>
          <p14:tracePt t="103414" x="9074150" y="6042025"/>
          <p14:tracePt t="103430" x="8716963" y="6042025"/>
          <p14:tracePt t="103447" x="8369300" y="6042025"/>
          <p14:tracePt t="103464" x="8054975" y="6042025"/>
          <p14:tracePt t="103468" x="7994650" y="6042025"/>
          <p14:tracePt t="103480" x="7807325" y="6049963"/>
          <p14:tracePt t="103483" x="7748588" y="6049963"/>
          <p14:tracePt t="103498" x="7621588" y="6049963"/>
          <p14:tracePt t="103514" x="7578725" y="6049963"/>
          <p14:tracePt t="103534" x="7553325" y="6049963"/>
          <p14:tracePt t="103538" x="7535863" y="6049963"/>
          <p14:tracePt t="103544" x="7527925" y="6049963"/>
          <p14:tracePt t="103550" x="7518400" y="6049963"/>
          <p14:tracePt t="103565" x="7502525" y="6049963"/>
          <p14:tracePt t="103702" x="7510463" y="6049963"/>
          <p14:tracePt t="103717" x="7612063" y="6042025"/>
          <p14:tracePt t="103723" x="7654925" y="6042025"/>
          <p14:tracePt t="103725" x="7697788" y="6042025"/>
          <p14:tracePt t="103731" x="7816850" y="6042025"/>
          <p14:tracePt t="103734" x="7885113" y="6042025"/>
          <p14:tracePt t="103736" x="7951788" y="6042025"/>
          <p14:tracePt t="103747" x="8096250" y="6042025"/>
          <p14:tracePt t="103749" x="8174038" y="6042025"/>
          <p14:tracePt t="103766" x="8470900" y="6034088"/>
          <p14:tracePt t="103780" x="8674100" y="6034088"/>
          <p14:tracePt t="103797" x="8818563" y="6034088"/>
          <p14:tracePt t="103814" x="8921750" y="6034088"/>
          <p14:tracePt t="103830" x="8997950" y="6034088"/>
          <p14:tracePt t="103833" x="9005888" y="6034088"/>
          <p14:tracePt t="103835" x="9013825" y="6034088"/>
          <p14:tracePt t="103847" x="9031288" y="6034088"/>
          <p14:tracePt t="103886" x="9048750" y="6024563"/>
          <p14:tracePt t="103975" x="9048750" y="6016625"/>
          <p14:tracePt t="104004" x="9039225" y="6016625"/>
          <p14:tracePt t="104013" x="9013825" y="6016625"/>
          <p14:tracePt t="104018" x="8997950" y="6016625"/>
          <p14:tracePt t="104021" x="8972550" y="6016625"/>
          <p14:tracePt t="104035" x="8894763" y="6024563"/>
          <p14:tracePt t="104041" x="8777288" y="6042025"/>
          <p14:tracePt t="104043" x="8709025" y="6042025"/>
          <p14:tracePt t="104046" x="8632825" y="6042025"/>
          <p14:tracePt t="104065" x="8224838" y="6067425"/>
          <p14:tracePt t="104068" x="8105775" y="6067425"/>
          <p14:tracePt t="104071" x="7994650" y="6067425"/>
          <p14:tracePt t="104080" x="7773988" y="6067425"/>
          <p14:tracePt t="104097" x="7332663" y="6067425"/>
          <p14:tracePt t="104099" x="7229475" y="6067425"/>
          <p14:tracePt t="104115" x="6958013" y="6067425"/>
          <p14:tracePt t="104130" x="6873875" y="6067425"/>
          <p14:tracePt t="104244" x="6881813" y="6067425"/>
          <p14:tracePt t="104253" x="6889750" y="6067425"/>
          <p14:tracePt t="104260" x="6907213" y="6059488"/>
          <p14:tracePt t="104272" x="6967538" y="6042025"/>
          <p14:tracePt t="104276" x="7000875" y="6034088"/>
          <p14:tracePt t="104278" x="7026275" y="6024563"/>
          <p14:tracePt t="104283" x="7069138" y="6024563"/>
          <p14:tracePt t="104297" x="7204075" y="6008688"/>
          <p14:tracePt t="104300" x="7264400" y="6008688"/>
          <p14:tracePt t="104302" x="7332663" y="6008688"/>
          <p14:tracePt t="104315" x="7561263" y="6008688"/>
          <p14:tracePt t="104330" x="7918450" y="6008688"/>
          <p14:tracePt t="104347" x="8240713" y="6008688"/>
          <p14:tracePt t="104350" x="8301038" y="6008688"/>
          <p14:tracePt t="104365" x="8478838" y="6008688"/>
          <p14:tracePt t="104381" x="8539163" y="6008688"/>
          <p14:tracePt t="104409" x="8555038" y="6008688"/>
          <p14:tracePt t="104437" x="8572500" y="6008688"/>
          <p14:tracePt t="111871" x="8564563" y="6008688"/>
          <p14:tracePt t="111887" x="8504238" y="6008688"/>
          <p14:tracePt t="111891" x="8496300" y="6008688"/>
          <p14:tracePt t="111896" x="8478838" y="6008688"/>
          <p14:tracePt t="111900" x="8462963" y="6008688"/>
          <p14:tracePt t="111908" x="8453438" y="6008688"/>
          <p14:tracePt t="111913" x="8445500" y="6008688"/>
          <p14:tracePt t="111925" x="8410575" y="6016625"/>
          <p14:tracePt t="111942" x="8343900" y="6067425"/>
          <p14:tracePt t="111959" x="8258175" y="6118225"/>
          <p14:tracePt t="111976" x="8147050" y="6186488"/>
          <p14:tracePt t="111992" x="8037513" y="6237288"/>
          <p14:tracePt t="111995" x="8012113" y="6246813"/>
          <p14:tracePt t="112017" x="7791450" y="6323013"/>
          <p14:tracePt t="112025" x="7672388" y="6348413"/>
          <p14:tracePt t="112029" x="7621588" y="6356350"/>
          <p14:tracePt t="112033" x="7561263" y="6373813"/>
          <p14:tracePt t="112035" x="7502525" y="6373813"/>
          <p14:tracePt t="112036" x="7434263" y="6373813"/>
          <p14:tracePt t="112039" x="7366000" y="6373813"/>
          <p14:tracePt t="112045" x="7289800" y="6373813"/>
          <p14:tracePt t="112059" x="7034213" y="6407150"/>
          <p14:tracePt t="112061" x="6942138" y="6416675"/>
          <p14:tracePt t="112077" x="6686550" y="6416675"/>
          <p14:tracePt t="112092" x="6440488" y="6416675"/>
          <p14:tracePt t="112109" x="6270625" y="6416675"/>
          <p14:tracePt t="112125" x="6075363" y="6416675"/>
          <p14:tracePt t="112142" x="5751513" y="6416675"/>
          <p14:tracePt t="112159" x="5353050" y="6432550"/>
          <p14:tracePt t="112176" x="4894263" y="6432550"/>
          <p14:tracePt t="112192" x="4511675" y="6432550"/>
          <p14:tracePt t="112196" x="4425950" y="6432550"/>
          <p14:tracePt t="112198" x="4359275" y="6432550"/>
          <p14:tracePt t="112208" x="4197350" y="6432550"/>
          <p14:tracePt t="112211" x="4129088" y="6424613"/>
          <p14:tracePt t="112225" x="3925888" y="6407150"/>
          <p14:tracePt t="112227" x="3865563" y="6391275"/>
          <p14:tracePt t="112242" x="3644900" y="6373813"/>
          <p14:tracePt t="112258" x="3525838" y="6356350"/>
          <p14:tracePt t="112262" x="3508375" y="6356350"/>
          <p14:tracePt t="112275" x="3467100" y="6330950"/>
          <p14:tracePt t="112293" x="3424238" y="6297613"/>
          <p14:tracePt t="112309" x="3355975" y="6272213"/>
          <p14:tracePt t="112325" x="3279775" y="6237288"/>
          <p14:tracePt t="112343" x="3109913" y="6178550"/>
          <p14:tracePt t="112359" x="2998788" y="6127750"/>
          <p14:tracePt t="112363" x="2965450" y="6110288"/>
          <p14:tracePt t="112375" x="2838450" y="6059488"/>
          <p14:tracePt t="112392" x="2608263" y="5999163"/>
          <p14:tracePt t="112395" x="2532063" y="5991225"/>
          <p14:tracePt t="112408" x="2352675" y="5932488"/>
          <p14:tracePt t="112425" x="2225675" y="5864225"/>
          <p14:tracePt t="112428" x="2200275" y="5846763"/>
          <p14:tracePt t="112430" x="2200275" y="5838825"/>
          <p14:tracePt t="112444" x="2166938" y="5795963"/>
          <p14:tracePt t="112446" x="2166938" y="5788025"/>
          <p14:tracePt t="112458" x="2132013" y="5735638"/>
          <p14:tracePt t="112475" x="2106613" y="5684838"/>
          <p14:tracePt t="112478" x="2098675" y="5668963"/>
          <p14:tracePt t="112494" x="2047875" y="5591175"/>
          <p14:tracePt t="112515" x="1971675" y="5532438"/>
          <p14:tracePt t="112524" x="1936750" y="5507038"/>
          <p14:tracePt t="112528" x="1928813" y="5507038"/>
          <p14:tracePt t="112533" x="1911350" y="5489575"/>
          <p14:tracePt t="112535" x="1903413" y="5489575"/>
          <p14:tracePt t="112538" x="1893888" y="5472113"/>
          <p14:tracePt t="112545" x="1878013" y="5464175"/>
          <p14:tracePt t="112559" x="1852613" y="5446713"/>
          <p14:tracePt t="112575" x="1817688" y="5430838"/>
          <p14:tracePt t="112592" x="1733550" y="5430838"/>
          <p14:tracePt t="112609" x="1657350" y="5430838"/>
          <p14:tracePt t="112612" x="1639888" y="5430838"/>
          <p14:tracePt t="112625" x="1597025" y="5438775"/>
          <p14:tracePt t="112627" x="1589088" y="5438775"/>
          <p14:tracePt t="112642" x="1571625" y="5438775"/>
          <p14:tracePt t="112645" x="1563688" y="5438775"/>
          <p14:tracePt t="112714" x="1554163" y="5446713"/>
          <p14:tracePt t="112746" x="1554163" y="5456238"/>
          <p14:tracePt t="112749" x="1554163" y="5464175"/>
          <p14:tracePt t="112755" x="1571625" y="5472113"/>
          <p14:tracePt t="112762" x="1597025" y="5481638"/>
          <p14:tracePt t="112765" x="1639888" y="5489575"/>
          <p14:tracePt t="112776" x="1817688" y="5532438"/>
          <p14:tracePt t="112779" x="1893888" y="5549900"/>
          <p14:tracePt t="112791" x="2182813" y="5591175"/>
          <p14:tracePt t="112808" x="2565400" y="5591175"/>
          <p14:tracePt t="112811" x="2651125" y="5591175"/>
          <p14:tracePt t="112825" x="2897188" y="5549900"/>
          <p14:tracePt t="112827" x="2955925" y="5540375"/>
          <p14:tracePt t="112843" x="3168650" y="5497513"/>
          <p14:tracePt t="112858" x="3262313" y="5472113"/>
          <p14:tracePt t="112861" x="3279775" y="5456238"/>
          <p14:tracePt t="112875" x="3305175" y="5438775"/>
          <p14:tracePt t="112878" x="3313113" y="5430838"/>
          <p14:tracePt t="112893" x="3338513" y="5395913"/>
          <p14:tracePt t="112908" x="3363913" y="5327650"/>
          <p14:tracePt t="112925" x="3398838" y="5235575"/>
          <p14:tracePt t="112941" x="3414713" y="5124450"/>
          <p14:tracePt t="112958" x="3432175" y="4946650"/>
          <p14:tracePt t="112975" x="3414713" y="4835525"/>
          <p14:tracePt t="112979" x="3389313" y="4818063"/>
          <p14:tracePt t="112991" x="3330575" y="4759325"/>
          <p14:tracePt t="113008" x="3160713" y="4648200"/>
          <p14:tracePt t="113025" x="3041650" y="4564063"/>
          <p14:tracePt t="113028" x="2990850" y="4554538"/>
          <p14:tracePt t="113043" x="2803525" y="4513263"/>
          <p14:tracePt t="113059" x="2668588" y="4503738"/>
          <p14:tracePt t="113062" x="2625725" y="4503738"/>
          <p14:tracePt t="113064" x="2590800" y="4503738"/>
          <p14:tracePt t="113075" x="2497138" y="4521200"/>
          <p14:tracePt t="113077" x="2455863" y="4538663"/>
          <p14:tracePt t="113091" x="2251075" y="4640263"/>
          <p14:tracePt t="113094" x="2192338" y="4657725"/>
          <p14:tracePt t="113108" x="1954213" y="4784725"/>
          <p14:tracePt t="113125" x="1708150" y="4937125"/>
          <p14:tracePt t="113142" x="1444625" y="5124450"/>
          <p14:tracePt t="113145" x="1376363" y="5167313"/>
          <p14:tracePt t="113158" x="1155700" y="5353050"/>
          <p14:tracePt t="113175" x="985838" y="5532438"/>
          <p14:tracePt t="113191" x="900113" y="5641975"/>
          <p14:tracePt t="113208" x="866775" y="5727700"/>
          <p14:tracePt t="113211" x="858838" y="5745163"/>
          <p14:tracePt t="113225" x="849313" y="5813425"/>
          <p14:tracePt t="113227" x="849313" y="5821363"/>
          <p14:tracePt t="113243" x="849313" y="5889625"/>
          <p14:tracePt t="113258" x="858838" y="5932488"/>
          <p14:tracePt t="113261" x="866775" y="5948363"/>
          <p14:tracePt t="113274" x="925513" y="5991225"/>
          <p14:tracePt t="113277" x="942975" y="5999163"/>
          <p14:tracePt t="113291" x="1036638" y="6042025"/>
          <p14:tracePt t="113293" x="1095375" y="6049963"/>
          <p14:tracePt t="113308" x="1419225" y="6127750"/>
          <p14:tracePt t="113325" x="1809750" y="6178550"/>
          <p14:tracePt t="113341" x="2260600" y="6211888"/>
          <p14:tracePt t="113359" x="2854325" y="6211888"/>
          <p14:tracePt t="113375" x="3279775" y="6203950"/>
          <p14:tracePt t="113392" x="3721100" y="6161088"/>
          <p14:tracePt t="113396" x="3822700" y="6153150"/>
          <p14:tracePt t="113398" x="3925888" y="6127750"/>
          <p14:tracePt t="113408" x="4129088" y="6059488"/>
          <p14:tracePt t="113425" x="4511675" y="5965825"/>
          <p14:tracePt t="113441" x="4884738" y="5864225"/>
          <p14:tracePt t="113458" x="5140325" y="5753100"/>
          <p14:tracePt t="113475" x="5267325" y="5694363"/>
          <p14:tracePt t="113477" x="5292725" y="5676900"/>
          <p14:tracePt t="113491" x="5360988" y="5651500"/>
          <p14:tracePt t="113508" x="5403850" y="5626100"/>
          <p14:tracePt t="113524" x="5437188" y="5626100"/>
          <p14:tracePt t="113527" x="5446713" y="5626100"/>
          <p14:tracePt t="113541" x="5487988" y="5608638"/>
          <p14:tracePt t="113544" x="5513388" y="5600700"/>
          <p14:tracePt t="113558" x="5632450" y="5575300"/>
          <p14:tracePt t="113574" x="5794375" y="5549900"/>
          <p14:tracePt t="113592" x="6040438" y="5514975"/>
          <p14:tracePt t="113594" x="6100763" y="5507038"/>
          <p14:tracePt t="113609" x="6364288" y="5456238"/>
          <p14:tracePt t="113625" x="6610350" y="5387975"/>
          <p14:tracePt t="113642" x="6907213" y="5319713"/>
          <p14:tracePt t="113659" x="7256463" y="5226050"/>
          <p14:tracePt t="113663" x="7358063" y="5200650"/>
          <p14:tracePt t="113666" x="7459663" y="5167313"/>
          <p14:tracePt t="113669" x="7553325" y="5141913"/>
          <p14:tracePt t="113674" x="7637463" y="5124450"/>
          <p14:tracePt t="113691" x="8012113" y="5038725"/>
          <p14:tracePt t="113708" x="8189913" y="5005388"/>
          <p14:tracePt t="113711" x="8215313" y="5005388"/>
          <p14:tracePt t="113724" x="8250238" y="5005388"/>
          <p14:tracePt t="113727" x="8266113" y="5005388"/>
          <p14:tracePt t="159332" x="8275638" y="5005388"/>
          <p14:tracePt t="159342" x="8275638" y="5013325"/>
          <p14:tracePt t="169396" x="8308975" y="4997450"/>
          <p14:tracePt t="169404" x="8402638" y="4835525"/>
          <p14:tracePt t="169409" x="8420100" y="4802188"/>
          <p14:tracePt t="169413" x="8428038" y="4775200"/>
          <p14:tracePt t="169415" x="8445500" y="4759325"/>
          <p14:tracePt t="169418" x="8453438" y="4741863"/>
          <p14:tracePt t="169422" x="8462963" y="4741863"/>
          <p14:tracePt t="169600" x="8462963" y="4733925"/>
          <p14:tracePt t="169602" x="8470900" y="4733925"/>
          <p14:tracePt t="169607" x="8488363" y="4733925"/>
          <p14:tracePt t="169623" x="8539163" y="4775200"/>
          <p14:tracePt t="169640" x="8597900" y="4810125"/>
          <p14:tracePt t="169643" x="8597900" y="4818063"/>
          <p14:tracePt t="169656" x="8623300" y="4827588"/>
          <p14:tracePt t="169659" x="8632825" y="4835525"/>
          <p14:tracePt t="169674" x="8674100" y="4860925"/>
          <p14:tracePt t="169690" x="8724900" y="4894263"/>
          <p14:tracePt t="169706" x="8759825" y="4911725"/>
          <p14:tracePt t="169710" x="8777288" y="4919663"/>
          <p14:tracePt t="169712" x="8785225" y="4919663"/>
          <p14:tracePt t="169724" x="8810625" y="4954588"/>
          <p14:tracePt t="169739" x="8828088" y="4987925"/>
          <p14:tracePt t="169742" x="8836025" y="4987925"/>
          <p14:tracePt t="169756" x="8878888" y="5048250"/>
          <p14:tracePt t="169773" x="8921750" y="5132388"/>
          <p14:tracePt t="169790" x="8955088" y="5167313"/>
          <p14:tracePt t="169793" x="8963025" y="5175250"/>
          <p14:tracePt t="169807" x="8972550" y="5183188"/>
          <p14:tracePt t="169848" x="8980488" y="5183188"/>
          <p14:tracePt t="169865" x="8997950" y="5183188"/>
          <p14:tracePt t="169879" x="9013825" y="5183188"/>
          <p14:tracePt t="169892" x="9023350" y="5183188"/>
          <p14:tracePt t="169896" x="9031288" y="5183188"/>
          <p14:tracePt t="169899" x="9039225" y="5183188"/>
          <p14:tracePt t="169906" x="9056688" y="5175250"/>
          <p14:tracePt t="169911" x="9056688" y="5167313"/>
          <p14:tracePt t="169923" x="9074150" y="5167313"/>
          <p14:tracePt t="169926" x="9082088" y="5157788"/>
          <p14:tracePt t="169940" x="9132888" y="5141913"/>
          <p14:tracePt t="169957" x="9209088" y="5132388"/>
          <p14:tracePt t="169973" x="9236075" y="5124450"/>
          <p14:tracePt t="169977" x="9236075" y="5116513"/>
          <p14:tracePt t="169990" x="9251950" y="5106988"/>
          <p14:tracePt t="170007" x="9286875" y="5099050"/>
          <p14:tracePt t="170011" x="9337675" y="5073650"/>
          <p14:tracePt t="170025" x="9439275" y="4997450"/>
          <p14:tracePt t="170027" x="9507538" y="4954588"/>
          <p14:tracePt t="170045" x="9864725" y="4810125"/>
          <p14:tracePt t="170049" x="9983788" y="4767263"/>
          <p14:tracePt t="170051" x="10085388" y="4716463"/>
          <p14:tracePt t="170056" x="10204450" y="4673600"/>
          <p14:tracePt t="170060" x="10323513" y="4622800"/>
          <p14:tracePt t="170062" x="10433050" y="4579938"/>
          <p14:tracePt t="170072" x="10679113" y="4513263"/>
          <p14:tracePt t="170074" x="10798175" y="4460875"/>
          <p14:tracePt t="170089" x="11122025" y="4333875"/>
          <p14:tracePt t="170091" x="11215688" y="4300538"/>
          <p14:tracePt t="170106" x="11452225" y="4181475"/>
          <p14:tracePt t="170123" x="11530013" y="4121150"/>
          <p14:tracePt t="170140" x="11563350" y="4113213"/>
          <p14:tracePt t="170156" x="11596688" y="4087813"/>
          <p14:tracePt t="170172" x="11639550" y="4052888"/>
          <p14:tracePt t="170189" x="11707813" y="4011613"/>
          <p14:tracePt t="170208" x="11784013" y="3976688"/>
          <p14:tracePt t="170212" x="11809413" y="3960813"/>
          <p14:tracePt t="170215" x="11852275" y="3925888"/>
          <p14:tracePt t="170222" x="11903075" y="3908425"/>
          <p14:tracePt t="170239" x="12030075" y="3832225"/>
          <p14:tracePt t="170256" x="12106275" y="3790950"/>
          <p14:tracePt t="170273" x="12141200" y="3781425"/>
          <p14:tracePt t="170324" x="12149138" y="3773488"/>
          <p14:tracePt t="170333" x="12158663" y="3763963"/>
          <p14:tracePt t="170342" x="12174538" y="3756025"/>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C7A4B518-2E52-44DA-8004-69086DE8F2A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12" name="Title 1"/>
          <p:cNvSpPr txBox="1">
            <a:spLocks/>
          </p:cNvSpPr>
          <p:nvPr/>
        </p:nvSpPr>
        <p:spPr>
          <a:xfrm>
            <a:off x="2491309" y="308826"/>
            <a:ext cx="6205216"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2800" b="1" dirty="0">
                <a:solidFill>
                  <a:schemeClr val="tx1"/>
                </a:solidFill>
                <a:latin typeface="Times New Roman" panose="02020603050405020304" pitchFamily="18" charset="0"/>
                <a:cs typeface="+mj-cs"/>
              </a:rPr>
              <a:t>Creating a marketing strategy</a:t>
            </a:r>
            <a:endParaRPr lang="ar-SA" altLang="ar-SA" sz="2800" b="1" dirty="0">
              <a:solidFill>
                <a:schemeClr val="tx1"/>
              </a:solidFill>
              <a:latin typeface="Times New Roman" panose="02020603050405020304" pitchFamily="18" charset="0"/>
              <a:cs typeface="+mj-cs"/>
            </a:endParaRPr>
          </a:p>
        </p:txBody>
      </p:sp>
      <p:sp>
        <p:nvSpPr>
          <p:cNvPr id="13" name="Content Placeholder 2"/>
          <p:cNvSpPr txBox="1">
            <a:spLocks/>
          </p:cNvSpPr>
          <p:nvPr/>
        </p:nvSpPr>
        <p:spPr>
          <a:xfrm>
            <a:off x="282102" y="1002066"/>
            <a:ext cx="11816419" cy="5756777"/>
          </a:xfrm>
          <a:prstGeom prst="rect">
            <a:avLst/>
          </a:prstGeom>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200000"/>
              </a:lnSpc>
              <a:defRPr/>
            </a:pPr>
            <a:r>
              <a:rPr lang="en-US" altLang="ar-SA" b="1" u="sng" dirty="0">
                <a:solidFill>
                  <a:srgbClr val="FF0000"/>
                </a:solidFill>
                <a:latin typeface="Times New Roman" panose="02020603050405020304" pitchFamily="18" charset="0"/>
              </a:rPr>
              <a:t>To create a marketing strategy, it must include the following topics:</a:t>
            </a:r>
          </a:p>
          <a:p>
            <a:pPr marL="342900" indent="-342900" algn="l">
              <a:lnSpc>
                <a:spcPct val="300000"/>
              </a:lnSpc>
              <a:buFont typeface="Wingdings" panose="05000000000000000000" pitchFamily="2" charset="2"/>
              <a:buChar char="§"/>
              <a:defRPr/>
            </a:pPr>
            <a:r>
              <a:rPr lang="en-US" altLang="ar-SA" b="1" dirty="0">
                <a:latin typeface="Times New Roman" panose="02020603050405020304" pitchFamily="18" charset="0"/>
              </a:rPr>
              <a:t>Targeting and positioning</a:t>
            </a:r>
          </a:p>
          <a:p>
            <a:pPr marL="342900" indent="-342900" algn="l">
              <a:lnSpc>
                <a:spcPct val="300000"/>
              </a:lnSpc>
              <a:buFont typeface="Wingdings" panose="05000000000000000000" pitchFamily="2" charset="2"/>
              <a:buChar char="§"/>
              <a:defRPr/>
            </a:pPr>
            <a:r>
              <a:rPr lang="en-US" altLang="ar-SA" b="1" dirty="0">
                <a:latin typeface="Times New Roman" panose="02020603050405020304" pitchFamily="18" charset="0"/>
              </a:rPr>
              <a:t>Promotional tactics</a:t>
            </a:r>
          </a:p>
          <a:p>
            <a:pPr marL="342900" indent="-342900" algn="l">
              <a:lnSpc>
                <a:spcPct val="300000"/>
              </a:lnSpc>
              <a:buFont typeface="Wingdings" panose="05000000000000000000" pitchFamily="2" charset="2"/>
              <a:buChar char="§"/>
              <a:defRPr/>
            </a:pPr>
            <a:r>
              <a:rPr lang="en-US" altLang="ar-SA" b="1" dirty="0">
                <a:latin typeface="Times New Roman" panose="02020603050405020304" pitchFamily="18" charset="0"/>
              </a:rPr>
              <a:t>Monitoring and evaluation</a:t>
            </a:r>
          </a:p>
          <a:p>
            <a:pPr marL="342900" indent="-342900" algn="l">
              <a:lnSpc>
                <a:spcPct val="300000"/>
              </a:lnSpc>
              <a:buFont typeface="Wingdings" panose="05000000000000000000" pitchFamily="2" charset="2"/>
              <a:buChar char="§"/>
              <a:defRPr/>
            </a:pPr>
            <a:endParaRPr lang="en-US" altLang="ar-SA" b="1" dirty="0">
              <a:latin typeface="Times New Roman" panose="02020603050405020304" pitchFamily="18" charset="0"/>
            </a:endParaRPr>
          </a:p>
          <a:p>
            <a:pPr algn="l">
              <a:defRPr/>
            </a:pPr>
            <a:endParaRPr lang="en-US" altLang="ar-SA" sz="2800" b="1" u="sng" dirty="0"/>
          </a:p>
          <a:p>
            <a:pPr algn="l">
              <a:defRPr/>
            </a:pPr>
            <a:endParaRPr lang="en-US" altLang="ar-SA" sz="2800" b="1" u="sng" dirty="0"/>
          </a:p>
          <a:p>
            <a:pPr algn="l">
              <a:defRPr/>
            </a:pPr>
            <a:endParaRPr lang="ar-SA" altLang="ar-SA" sz="2800" b="1" dirty="0"/>
          </a:p>
        </p:txBody>
      </p:sp>
      <p:pic>
        <p:nvPicPr>
          <p:cNvPr id="1026" name="Picture 2" descr="STP Marketing: Complete Guide to Segmentation, Targeting, Positioning |  Salesforce Asia">
            <a:extLst>
              <a:ext uri="{FF2B5EF4-FFF2-40B4-BE49-F238E27FC236}">
                <a16:creationId xmlns:a16="http://schemas.microsoft.com/office/drawing/2014/main" id="{CC491555-1436-23E1-7273-398EBC46D8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8355" y="1996028"/>
            <a:ext cx="2278045" cy="140350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C717714-0F71-D49D-03D9-79EDAF9E374D}"/>
              </a:ext>
            </a:extLst>
          </p:cNvPr>
          <p:cNvPicPr>
            <a:picLocks noChangeAspect="1"/>
          </p:cNvPicPr>
          <p:nvPr/>
        </p:nvPicPr>
        <p:blipFill>
          <a:blip r:embed="rId3"/>
          <a:stretch>
            <a:fillRect/>
          </a:stretch>
        </p:blipFill>
        <p:spPr>
          <a:xfrm>
            <a:off x="8988356" y="3550316"/>
            <a:ext cx="2278045" cy="1403509"/>
          </a:xfrm>
          <a:prstGeom prst="rect">
            <a:avLst/>
          </a:prstGeom>
        </p:spPr>
      </p:pic>
      <p:pic>
        <p:nvPicPr>
          <p:cNvPr id="3" name="Picture 2">
            <a:extLst>
              <a:ext uri="{FF2B5EF4-FFF2-40B4-BE49-F238E27FC236}">
                <a16:creationId xmlns:a16="http://schemas.microsoft.com/office/drawing/2014/main" id="{A318DADD-74C2-1A8E-31B1-6F324721BB23}"/>
              </a:ext>
            </a:extLst>
          </p:cNvPr>
          <p:cNvPicPr>
            <a:picLocks noChangeAspect="1"/>
          </p:cNvPicPr>
          <p:nvPr/>
        </p:nvPicPr>
        <p:blipFill>
          <a:blip r:embed="rId4"/>
          <a:stretch>
            <a:fillRect/>
          </a:stretch>
        </p:blipFill>
        <p:spPr>
          <a:xfrm>
            <a:off x="8988355" y="5104604"/>
            <a:ext cx="2278045" cy="1245281"/>
          </a:xfrm>
          <a:prstGeom prst="rect">
            <a:avLst/>
          </a:prstGeom>
        </p:spPr>
      </p:pic>
      <p:pic>
        <p:nvPicPr>
          <p:cNvPr id="4" name="Graphic 21">
            <a:extLst>
              <a:ext uri="{FF2B5EF4-FFF2-40B4-BE49-F238E27FC236}">
                <a16:creationId xmlns:a16="http://schemas.microsoft.com/office/drawing/2014/main" id="{FA7BC87A-420B-0206-A8C4-02ADFE6E81B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6549" y="4284"/>
            <a:ext cx="2801972" cy="1030340"/>
          </a:xfrm>
          <a:prstGeom prst="rect">
            <a:avLst/>
          </a:prstGeom>
        </p:spPr>
      </p:pic>
    </p:spTree>
    <p:extLst>
      <p:ext uri="{BB962C8B-B14F-4D97-AF65-F5344CB8AC3E}">
        <p14:creationId xmlns:p14="http://schemas.microsoft.com/office/powerpoint/2010/main" val="569537830"/>
      </p:ext>
    </p:extLst>
  </p:cSld>
  <p:clrMapOvr>
    <a:masterClrMapping/>
  </p:clrMapOvr>
  <mc:AlternateContent xmlns:mc="http://schemas.openxmlformats.org/markup-compatibility/2006" xmlns:p14="http://schemas.microsoft.com/office/powerpoint/2010/main">
    <mc:Choice Requires="p14">
      <p:transition p14:dur="10" advTm="275553"/>
    </mc:Choice>
    <mc:Fallback xmlns="">
      <p:transition advTm="275553"/>
    </mc:Fallback>
  </mc:AlternateContent>
  <p:extLst>
    <p:ext uri="{3A86A75C-4F4B-4683-9AE1-C65F6400EC91}">
      <p14:laserTraceLst xmlns:p14="http://schemas.microsoft.com/office/powerpoint/2010/main">
        <p14:tracePtLst>
          <p14:tracePt t="13131" x="11996738" y="3246438"/>
          <p14:tracePt t="13139" x="11920538" y="3263900"/>
          <p14:tracePt t="13157" x="11809413" y="3279775"/>
          <p14:tracePt t="13172" x="11791950" y="3279775"/>
          <p14:tracePt t="13235" x="11784013" y="3279775"/>
          <p14:tracePt t="13241" x="11766550" y="3289300"/>
          <p14:tracePt t="13245" x="11758613" y="3297238"/>
          <p14:tracePt t="13256" x="11741150" y="3314700"/>
          <p14:tracePt t="13272" x="11725275" y="3330575"/>
          <p14:tracePt t="13294" x="11715750" y="3330575"/>
          <p14:tracePt t="13314" x="11707813" y="3340100"/>
          <p14:tracePt t="13335" x="11699875" y="3340100"/>
          <p14:tracePt t="13344" x="11690350" y="3348038"/>
          <p14:tracePt t="13357" x="11674475" y="3355975"/>
          <p14:tracePt t="13375" x="11639550" y="3382963"/>
          <p14:tracePt t="13380" x="11622088" y="3390900"/>
          <p14:tracePt t="13383" x="11606213" y="3408363"/>
          <p14:tracePt t="13391" x="11571288" y="3424238"/>
          <p14:tracePt t="13406" x="11477625" y="3484563"/>
          <p14:tracePt t="13409" x="11452225" y="3502025"/>
          <p14:tracePt t="13422" x="11393488" y="3543300"/>
          <p14:tracePt t="13425" x="11385550" y="3552825"/>
          <p14:tracePt t="13439" x="11342688" y="3578225"/>
          <p14:tracePt t="13441" x="11333163" y="3586163"/>
          <p14:tracePt t="13455" x="11274425" y="3619500"/>
          <p14:tracePt t="13472" x="11198225" y="3671888"/>
          <p14:tracePt t="13475" x="11172825" y="3687763"/>
          <p14:tracePt t="13489" x="11079163" y="3730625"/>
          <p14:tracePt t="13491" x="11044238" y="3748088"/>
          <p14:tracePt t="13506" x="10917238" y="3824288"/>
          <p14:tracePt t="13522" x="10833100" y="3875088"/>
          <p14:tracePt t="13539" x="10764838" y="3892550"/>
          <p14:tracePt t="13557" x="10645775" y="3935413"/>
          <p14:tracePt t="13573" x="10526713" y="3960813"/>
          <p14:tracePt t="13589" x="10382250" y="3986213"/>
          <p14:tracePt t="13606" x="10229850" y="3986213"/>
          <p14:tracePt t="13622" x="10110788" y="3968750"/>
          <p14:tracePt t="13639" x="10067925" y="3943350"/>
          <p14:tracePt t="13641" x="10059988" y="3943350"/>
          <p14:tracePt t="13657" x="10009188" y="3908425"/>
          <p14:tracePt t="13660" x="9999663" y="3892550"/>
          <p14:tracePt t="13673" x="9974263" y="3875088"/>
          <p14:tracePt t="13675" x="9966325" y="3857625"/>
          <p14:tracePt t="13689" x="9940925" y="3841750"/>
          <p14:tracePt t="13691" x="9923463" y="3832225"/>
          <p14:tracePt t="13706" x="9872663" y="3798888"/>
          <p14:tracePt t="13708" x="9847263" y="3798888"/>
          <p14:tracePt t="13722" x="9667875" y="3738563"/>
          <p14:tracePt t="13739" x="9431338" y="3586163"/>
          <p14:tracePt t="13755" x="9183688" y="3424238"/>
          <p14:tracePt t="13772" x="8963025" y="3228975"/>
          <p14:tracePt t="13788" x="8802688" y="3119438"/>
          <p14:tracePt t="13805" x="8674100" y="3033713"/>
          <p14:tracePt t="13822" x="8529638" y="2932113"/>
          <p14:tracePt t="13825" x="8504238" y="2906713"/>
          <p14:tracePt t="13839" x="8445500" y="2855913"/>
          <p14:tracePt t="13841" x="8435975" y="2855913"/>
          <p14:tracePt t="13856" x="8377238" y="2838450"/>
          <p14:tracePt t="13872" x="8343900" y="2830513"/>
          <p14:tracePt t="13875" x="8334375" y="2830513"/>
          <p14:tracePt t="13894" x="8326438" y="2830513"/>
          <p14:tracePt t="13910" x="8318500" y="2830513"/>
          <p14:tracePt t="13923" x="8308975" y="2830513"/>
          <p14:tracePt t="13939" x="8283575" y="2830513"/>
          <p14:tracePt t="13956" x="8250238" y="2813050"/>
          <p14:tracePt t="13959" x="8240713" y="2813050"/>
          <p14:tracePt t="13972" x="8181975" y="2805113"/>
          <p14:tracePt t="13990" x="8113713" y="2805113"/>
          <p14:tracePt t="13993" x="8096250" y="2805113"/>
          <p14:tracePt t="13996" x="8080375" y="2813050"/>
          <p14:tracePt t="14005" x="8037513" y="2820988"/>
          <p14:tracePt t="14022" x="7961313" y="2863850"/>
          <p14:tracePt t="14038" x="7850188" y="2922588"/>
          <p14:tracePt t="14041" x="7824788" y="2940050"/>
          <p14:tracePt t="14057" x="7740650" y="3008313"/>
          <p14:tracePt t="14072" x="7646988" y="3094038"/>
          <p14:tracePt t="14088" x="7561263" y="3186113"/>
          <p14:tracePt t="14091" x="7545388" y="3195638"/>
          <p14:tracePt t="14106" x="7467600" y="3279775"/>
          <p14:tracePt t="14122" x="7408863" y="3330575"/>
          <p14:tracePt t="14139" x="7358063" y="3390900"/>
          <p14:tracePt t="14143" x="7340600" y="3408363"/>
          <p14:tracePt t="14155" x="7307263" y="3433763"/>
          <p14:tracePt t="14172" x="7264400" y="3492500"/>
          <p14:tracePt t="14188" x="7229475" y="3535363"/>
          <p14:tracePt t="14205" x="7188200" y="3594100"/>
          <p14:tracePt t="14222" x="7178675" y="3629025"/>
          <p14:tracePt t="14238" x="7170738" y="3654425"/>
          <p14:tracePt t="14255" x="7170738" y="3662363"/>
          <p14:tracePt t="14272" x="7178675" y="3687763"/>
          <p14:tracePt t="14275" x="7188200" y="3697288"/>
          <p14:tracePt t="14289" x="7204075" y="3705225"/>
          <p14:tracePt t="14292" x="7213600" y="3705225"/>
          <p14:tracePt t="14294" x="7221538" y="3713163"/>
          <p14:tracePt t="14306" x="7239000" y="3730625"/>
          <p14:tracePt t="14323" x="7281863" y="3730625"/>
          <p14:tracePt t="14339" x="7366000" y="3730625"/>
          <p14:tracePt t="14355" x="7477125" y="3705225"/>
          <p14:tracePt t="14372" x="7646988" y="3611563"/>
          <p14:tracePt t="14389" x="7756525" y="3543300"/>
          <p14:tracePt t="14405" x="7799388" y="3509963"/>
          <p14:tracePt t="14422" x="7816850" y="3502025"/>
          <p14:tracePt t="14425" x="7824788" y="3492500"/>
          <p14:tracePt t="14439" x="7832725" y="3484563"/>
          <p14:tracePt t="14454" x="7859713" y="3467100"/>
          <p14:tracePt t="14472" x="7885113" y="3433763"/>
          <p14:tracePt t="14488" x="7926388" y="3408363"/>
          <p14:tracePt t="14491" x="7935913" y="3398838"/>
          <p14:tracePt t="14505" x="7951788" y="3373438"/>
          <p14:tracePt t="14507" x="7969250" y="3365500"/>
          <p14:tracePt t="14521" x="7986713" y="3330575"/>
          <p14:tracePt t="14538" x="8020050" y="3314700"/>
          <p14:tracePt t="14555" x="8029575" y="3297238"/>
          <p14:tracePt t="14573" x="8062913" y="3254375"/>
          <p14:tracePt t="14589" x="8096250" y="3238500"/>
          <p14:tracePt t="14605" x="8105775" y="3211513"/>
          <p14:tracePt t="14622" x="8139113" y="3178175"/>
          <p14:tracePt t="14639" x="8139113" y="3152775"/>
          <p14:tracePt t="14642" x="8147050" y="3152775"/>
          <p14:tracePt t="14657" x="8156575" y="3144838"/>
          <p14:tracePt t="14673" x="8156575" y="3135313"/>
          <p14:tracePt t="14676" x="8164513" y="3127375"/>
          <p14:tracePt t="14689" x="8181975" y="3109913"/>
          <p14:tracePt t="14692" x="8181975" y="3094038"/>
          <p14:tracePt t="14707" x="8199438" y="3076575"/>
          <p14:tracePt t="14710" x="8199438" y="3067050"/>
          <p14:tracePt t="14722" x="8232775" y="3041650"/>
          <p14:tracePt t="14738" x="8291513" y="2982913"/>
          <p14:tracePt t="14755" x="8462963" y="2871788"/>
          <p14:tracePt t="14771" x="8724900" y="2701925"/>
          <p14:tracePt t="14788" x="9031288" y="2541588"/>
          <p14:tracePt t="14805" x="9167813" y="2481263"/>
          <p14:tracePt t="14821" x="9244013" y="2447925"/>
          <p14:tracePt t="14838" x="9302750" y="2430463"/>
          <p14:tracePt t="14841" x="9312275" y="2430463"/>
          <p14:tracePt t="14854" x="9380538" y="2413000"/>
          <p14:tracePt t="14857" x="9396413" y="2405063"/>
          <p14:tracePt t="14877" x="9532938" y="2379663"/>
          <p14:tracePt t="14883" x="9677400" y="2371725"/>
          <p14:tracePt t="14886" x="9736138" y="2362200"/>
          <p14:tracePt t="14892" x="9796463" y="2362200"/>
          <p14:tracePt t="14904" x="9940925" y="2362200"/>
          <p14:tracePt t="14907" x="10009188" y="2362200"/>
          <p14:tracePt t="14922" x="10245725" y="2362200"/>
          <p14:tracePt t="14938" x="10415588" y="2362200"/>
          <p14:tracePt t="14955" x="10518775" y="2362200"/>
          <p14:tracePt t="14971" x="10560050" y="2362200"/>
          <p14:tracePt t="14988" x="10585450" y="2362200"/>
          <p14:tracePt t="15005" x="10602913" y="2362200"/>
          <p14:tracePt t="15021" x="10628313" y="2362200"/>
          <p14:tracePt t="15025" x="10637838" y="2362200"/>
          <p14:tracePt t="15038" x="10653713" y="2362200"/>
          <p14:tracePt t="15060" x="10663238" y="2371725"/>
          <p14:tracePt t="15075" x="10663238" y="2379663"/>
          <p14:tracePt t="15091" x="10663238" y="2387600"/>
          <p14:tracePt t="15107" x="10663238" y="2397125"/>
          <p14:tracePt t="15121" x="10679113" y="2413000"/>
          <p14:tracePt t="15138" x="10688638" y="2438400"/>
          <p14:tracePt t="15155" x="10696575" y="2455863"/>
          <p14:tracePt t="15172" x="10704513" y="2473325"/>
          <p14:tracePt t="15189" x="10714038" y="2506663"/>
          <p14:tracePt t="15207" x="10714038" y="2532063"/>
          <p14:tracePt t="15210" x="10721975" y="2541588"/>
          <p14:tracePt t="15213" x="10721975" y="2549525"/>
          <p14:tracePt t="15221" x="10721975" y="2557463"/>
          <p14:tracePt t="15238" x="10721975" y="2600325"/>
          <p14:tracePt t="15254" x="10721975" y="2633663"/>
          <p14:tracePt t="15273" x="10704513" y="2668588"/>
          <p14:tracePt t="15276" x="10704513" y="2676525"/>
          <p14:tracePt t="15288" x="10704513" y="2686050"/>
          <p14:tracePt t="15304" x="10704513" y="2693988"/>
          <p14:tracePt t="15307" x="10696575" y="2711450"/>
          <p14:tracePt t="15330" x="10696575" y="2727325"/>
          <p14:tracePt t="15342" x="10688638" y="2744788"/>
          <p14:tracePt t="15355" x="10679113" y="2762250"/>
          <p14:tracePt t="15371" x="10663238" y="2787650"/>
          <p14:tracePt t="15389" x="10653713" y="2813050"/>
          <p14:tracePt t="15406" x="10637838" y="2846388"/>
          <p14:tracePt t="15422" x="10628313" y="2855913"/>
          <p14:tracePt t="15426" x="10628313" y="2863850"/>
          <p14:tracePt t="15438" x="10620375" y="2871788"/>
          <p14:tracePt t="15441" x="10612438" y="2881313"/>
          <p14:tracePt t="15454" x="10602913" y="2897188"/>
          <p14:tracePt t="15471" x="10577513" y="2932113"/>
          <p14:tracePt t="15474" x="10569575" y="2932113"/>
          <p14:tracePt t="15488" x="10560050" y="2949575"/>
          <p14:tracePt t="15491" x="10552113" y="2949575"/>
          <p14:tracePt t="15504" x="10544175" y="2965450"/>
          <p14:tracePt t="15507" x="10534650" y="2982913"/>
          <p14:tracePt t="15525" x="10509250" y="3008313"/>
          <p14:tracePt t="15531" x="10483850" y="3033713"/>
          <p14:tracePt t="15535" x="10475913" y="3041650"/>
          <p14:tracePt t="15542" x="10458450" y="3051175"/>
          <p14:tracePt t="15554" x="10433050" y="3076575"/>
          <p14:tracePt t="15571" x="10399713" y="3101975"/>
          <p14:tracePt t="15588" x="10382250" y="3119438"/>
          <p14:tracePt t="15629" x="10374313" y="3119438"/>
          <p14:tracePt t="15633" x="10364788" y="3119438"/>
          <p14:tracePt t="15641" x="10364788" y="3127375"/>
          <p14:tracePt t="15658" x="10339388" y="3135313"/>
          <p14:tracePt t="15677" x="10323513" y="3135313"/>
          <p14:tracePt t="15680" x="10313988" y="3135313"/>
          <p14:tracePt t="15690" x="10306050" y="3135313"/>
          <p14:tracePt t="15705" x="10288588" y="3144838"/>
          <p14:tracePt t="17600" x="10255250" y="3152775"/>
          <p14:tracePt t="17608" x="10186988" y="3178175"/>
          <p14:tracePt t="17620" x="10118725" y="3195638"/>
          <p14:tracePt t="17636" x="9974263" y="3211513"/>
          <p14:tracePt t="17653" x="9796463" y="3246438"/>
          <p14:tracePt t="17671" x="9523413" y="3279775"/>
          <p14:tracePt t="17687" x="9380538" y="3279775"/>
          <p14:tracePt t="17703" x="9226550" y="3279775"/>
          <p14:tracePt t="17721" x="9091613" y="3279775"/>
          <p14:tracePt t="17724" x="9048750" y="3279775"/>
          <p14:tracePt t="17726" x="9005888" y="3279775"/>
          <p14:tracePt t="17736" x="8929688" y="3279775"/>
          <p14:tracePt t="17753" x="8750300" y="3263900"/>
          <p14:tracePt t="17755" x="8724900" y="3254375"/>
          <p14:tracePt t="17770" x="8648700" y="3238500"/>
          <p14:tracePt t="17786" x="8580438" y="3221038"/>
          <p14:tracePt t="17789" x="8564563" y="3203575"/>
          <p14:tracePt t="17803" x="8529638" y="3203575"/>
          <p14:tracePt t="17805" x="8513763" y="3195638"/>
          <p14:tracePt t="17820" x="8470900" y="3186113"/>
          <p14:tracePt t="17836" x="8428038" y="3160713"/>
          <p14:tracePt t="17853" x="8377238" y="3144838"/>
          <p14:tracePt t="17871" x="8308975" y="3119438"/>
          <p14:tracePt t="17887" x="8258175" y="3101975"/>
          <p14:tracePt t="17903" x="8207375" y="3084513"/>
          <p14:tracePt t="17920" x="8189913" y="3067050"/>
          <p14:tracePt t="17924" x="8174038" y="3067050"/>
          <p14:tracePt t="17926" x="8164513" y="3067050"/>
          <p14:tracePt t="17935" x="8147050" y="3059113"/>
          <p14:tracePt t="17955" x="8139113" y="3059113"/>
          <p14:tracePt t="18101" x="8139113" y="3051175"/>
          <p14:tracePt t="18139" x="8139113" y="3033713"/>
          <p14:tracePt t="18148" x="8139113" y="3016250"/>
          <p14:tracePt t="18149" x="8147050" y="3008313"/>
          <p14:tracePt t="18158" x="8156575" y="3000375"/>
          <p14:tracePt t="18169" x="8181975" y="2982913"/>
          <p14:tracePt t="18186" x="8240713" y="2922588"/>
          <p14:tracePt t="18202" x="8318500" y="2871788"/>
          <p14:tracePt t="18205" x="8334375" y="2855913"/>
          <p14:tracePt t="18220" x="8394700" y="2805113"/>
          <p14:tracePt t="18236" x="8445500" y="2778125"/>
          <p14:tracePt t="18253" x="8496300" y="2727325"/>
          <p14:tracePt t="18269" x="8539163" y="2711450"/>
          <p14:tracePt t="18286" x="8605838" y="2668588"/>
          <p14:tracePt t="18303" x="8658225" y="2633663"/>
          <p14:tracePt t="18320" x="8716963" y="2600325"/>
          <p14:tracePt t="18323" x="8724900" y="2592388"/>
          <p14:tracePt t="18336" x="8785225" y="2557463"/>
          <p14:tracePt t="18353" x="8843963" y="2516188"/>
          <p14:tracePt t="18356" x="8853488" y="2506663"/>
          <p14:tracePt t="18358" x="8869363" y="2498725"/>
          <p14:tracePt t="18370" x="8921750" y="2463800"/>
          <p14:tracePt t="18372" x="8937625" y="2447925"/>
          <p14:tracePt t="18385" x="8997950" y="2413000"/>
          <p14:tracePt t="18402" x="9056688" y="2371725"/>
          <p14:tracePt t="18405" x="9074150" y="2362200"/>
          <p14:tracePt t="18420" x="9150350" y="2311400"/>
          <p14:tracePt t="18437" x="9244013" y="2260600"/>
          <p14:tracePt t="18452" x="9353550" y="2200275"/>
          <p14:tracePt t="18469" x="9456738" y="2174875"/>
          <p14:tracePt t="18486" x="9532938" y="2133600"/>
          <p14:tracePt t="18503" x="9566275" y="2108200"/>
          <p14:tracePt t="18519" x="9575800" y="2108200"/>
          <p14:tracePt t="18536" x="9591675" y="2090738"/>
          <p14:tracePt t="18553" x="9617075" y="2090738"/>
          <p14:tracePt t="18571" x="9642475" y="2090738"/>
          <p14:tracePt t="18587" x="9667875" y="2082800"/>
          <p14:tracePt t="18604" x="9685338" y="2073275"/>
          <p14:tracePt t="18621" x="9694863" y="2073275"/>
          <p14:tracePt t="18636" x="9702800" y="2073275"/>
          <p14:tracePt t="18653" x="9720263" y="2073275"/>
          <p14:tracePt t="18671" x="9745663" y="2065338"/>
          <p14:tracePt t="18676" x="9753600" y="2055813"/>
          <p14:tracePt t="18679" x="9761538" y="2055813"/>
          <p14:tracePt t="18685" x="9771063" y="2055813"/>
          <p14:tracePt t="18702" x="9812338" y="2055813"/>
          <p14:tracePt t="18719" x="9864725" y="2055813"/>
          <p14:tracePt t="18736" x="9931400" y="2055813"/>
          <p14:tracePt t="18752" x="9974263" y="2055813"/>
          <p14:tracePt t="18755" x="9991725" y="2055813"/>
          <p14:tracePt t="18769" x="10025063" y="2055813"/>
          <p14:tracePt t="18771" x="10034588" y="2055813"/>
          <p14:tracePt t="18786" x="10075863" y="2065338"/>
          <p14:tracePt t="18802" x="10101263" y="2090738"/>
          <p14:tracePt t="18805" x="10110788" y="2098675"/>
          <p14:tracePt t="18820" x="10144125" y="2116138"/>
          <p14:tracePt t="18837" x="10179050" y="2141538"/>
          <p14:tracePt t="18840" x="10186988" y="2141538"/>
          <p14:tracePt t="18852" x="10204450" y="2159000"/>
          <p14:tracePt t="18869" x="10220325" y="2184400"/>
          <p14:tracePt t="18887" x="10245725" y="2227263"/>
          <p14:tracePt t="18903" x="10255250" y="2252663"/>
          <p14:tracePt t="18919" x="10271125" y="2260600"/>
          <p14:tracePt t="18923" x="10280650" y="2278063"/>
          <p14:tracePt t="18935" x="10288588" y="2293938"/>
          <p14:tracePt t="18952" x="10306050" y="2311400"/>
          <p14:tracePt t="18969" x="10323513" y="2328863"/>
          <p14:tracePt t="18985" x="10331450" y="2362200"/>
          <p14:tracePt t="19002" x="10339388" y="2405063"/>
          <p14:tracePt t="19021" x="10356850" y="2447925"/>
          <p14:tracePt t="19024" x="10356850" y="2455863"/>
          <p14:tracePt t="19036" x="10364788" y="2489200"/>
          <p14:tracePt t="19052" x="10374313" y="2506663"/>
          <p14:tracePt t="19069" x="10390188" y="2532063"/>
          <p14:tracePt t="19087" x="10390188" y="2566988"/>
          <p14:tracePt t="19102" x="10399713" y="2592388"/>
          <p14:tracePt t="19119" x="10399713" y="2625725"/>
          <p14:tracePt t="19135" x="10399713" y="2651125"/>
          <p14:tracePt t="19153" x="10399713" y="2686050"/>
          <p14:tracePt t="19156" x="10399713" y="2693988"/>
          <p14:tracePt t="19169" x="10399713" y="2711450"/>
          <p14:tracePt t="19186" x="10399713" y="2727325"/>
          <p14:tracePt t="19189" x="10399713" y="2744788"/>
          <p14:tracePt t="19205" x="10399713" y="2762250"/>
          <p14:tracePt t="19221" x="10399713" y="2778125"/>
          <p14:tracePt t="19225" x="10399713" y="2787650"/>
          <p14:tracePt t="19244" x="10390188" y="2795588"/>
          <p14:tracePt t="19252" x="10390188" y="2813050"/>
          <p14:tracePt t="19276" x="10390188" y="2830513"/>
          <p14:tracePt t="19307" x="10382250" y="2838450"/>
          <p14:tracePt t="19327" x="10382250" y="2846388"/>
          <p14:tracePt t="19343" x="10382250" y="2855913"/>
          <p14:tracePt t="19347" x="10382250" y="2863850"/>
          <p14:tracePt t="19359" x="10374313" y="2863850"/>
          <p14:tracePt t="19370" x="10364788" y="2881313"/>
          <p14:tracePt t="19387" x="10348913" y="2906713"/>
          <p14:tracePt t="19406" x="10331450" y="2922588"/>
          <p14:tracePt t="19455" x="10323513" y="2940050"/>
          <p14:tracePt t="19498" x="10313988" y="2957513"/>
          <p14:tracePt t="19554" x="10306050" y="2965450"/>
          <p14:tracePt t="20175" x="10298113" y="2965450"/>
          <p14:tracePt t="20188" x="10288588" y="2982913"/>
          <p14:tracePt t="20194" x="10280650" y="3000375"/>
          <p14:tracePt t="20197" x="10271125" y="3000375"/>
          <p14:tracePt t="20203" x="10263188" y="3008313"/>
          <p14:tracePt t="20219" x="10263188" y="3016250"/>
          <p14:tracePt t="20235" x="10245725" y="3033713"/>
          <p14:tracePt t="20252" x="10245725" y="3041650"/>
          <p14:tracePt t="20741" x="10245725" y="3051175"/>
          <p14:tracePt t="20755" x="10245725" y="3109913"/>
          <p14:tracePt t="20762" x="10237788" y="3127375"/>
          <p14:tracePt t="20769" x="10237788" y="3135313"/>
          <p14:tracePt t="20772" x="10237788" y="3152775"/>
          <p14:tracePt t="20785" x="10237788" y="3160713"/>
          <p14:tracePt t="20788" x="10237788" y="3170238"/>
          <p14:tracePt t="20801" x="10237788" y="3186113"/>
          <p14:tracePt t="21737" x="10237788" y="3195638"/>
          <p14:tracePt t="21746" x="10237788" y="3203575"/>
          <p14:tracePt t="21805" x="10245725" y="3203575"/>
          <p14:tracePt t="21816" x="10263188" y="3211513"/>
          <p14:tracePt t="21823" x="10280650" y="3221038"/>
          <p14:tracePt t="21826" x="10288588" y="3221038"/>
          <p14:tracePt t="21829" x="10306050" y="3221038"/>
          <p14:tracePt t="21833" x="10306050" y="3228975"/>
          <p14:tracePt t="21850" x="10339388" y="3228975"/>
          <p14:tracePt t="21853" x="10356850" y="3238500"/>
          <p14:tracePt t="21872" x="10374313" y="3238500"/>
          <p14:tracePt t="21884" x="10374313" y="3246438"/>
          <p14:tracePt t="21889" x="10390188" y="3254375"/>
          <p14:tracePt t="21900" x="10399713" y="3254375"/>
          <p14:tracePt t="21922" x="10450513" y="3271838"/>
          <p14:tracePt t="21935" x="10475913" y="3279775"/>
          <p14:tracePt t="21939" x="10483850" y="3289300"/>
          <p14:tracePt t="21951" x="10509250" y="3297238"/>
          <p14:tracePt t="21967" x="10544175" y="3297238"/>
          <p14:tracePt t="21984" x="10560050" y="3297238"/>
          <p14:tracePt t="21987" x="10569575" y="3297238"/>
          <p14:tracePt t="22001" x="10577513" y="3305175"/>
          <p14:tracePt t="22017" x="10602913" y="3305175"/>
          <p14:tracePt t="22034" x="10612438" y="3305175"/>
          <p14:tracePt t="22038" x="10620375" y="3305175"/>
          <p14:tracePt t="22041" x="10628313" y="3314700"/>
          <p14:tracePt t="22057" x="10637838" y="3314700"/>
          <p14:tracePt t="22069" x="10653713" y="3314700"/>
          <p14:tracePt t="22085" x="10671175" y="3322638"/>
          <p14:tracePt t="22101" x="10688638" y="3330575"/>
          <p14:tracePt t="22105" x="10696575" y="3330575"/>
          <p14:tracePt t="22117" x="10704513" y="3330575"/>
          <p14:tracePt t="22119" x="10714038" y="3330575"/>
          <p14:tracePt t="22134" x="10729913" y="3330575"/>
          <p14:tracePt t="22150" x="10747375" y="3330575"/>
          <p14:tracePt t="22167" x="10772775" y="3330575"/>
          <p14:tracePt t="22171" x="10782300" y="3330575"/>
          <p14:tracePt t="22184" x="10790238" y="3330575"/>
          <p14:tracePt t="22188" x="10798175" y="3330575"/>
          <p14:tracePt t="22200" x="10815638" y="3322638"/>
          <p14:tracePt t="22203" x="10823575" y="3314700"/>
          <p14:tracePt t="22216" x="10848975" y="3314700"/>
          <p14:tracePt t="22234" x="10874375" y="3314700"/>
          <p14:tracePt t="22250" x="10901363" y="3297238"/>
          <p14:tracePt t="22267" x="10909300" y="3297238"/>
          <p14:tracePt t="22269" x="10917238" y="3297238"/>
          <p14:tracePt t="22283" x="10926763" y="3289300"/>
          <p14:tracePt t="22301" x="10934700" y="3289300"/>
          <p14:tracePt t="22317" x="10942638" y="3279775"/>
          <p14:tracePt t="22334" x="10968038" y="3271838"/>
          <p14:tracePt t="22351" x="10977563" y="3263900"/>
          <p14:tracePt t="22393" x="10985500" y="3254375"/>
          <p14:tracePt t="22411" x="10993438" y="3246438"/>
          <p14:tracePt t="22429" x="11002963" y="3238500"/>
          <p14:tracePt t="22435" x="11010900" y="3228975"/>
          <p14:tracePt t="22438" x="11010900" y="3221038"/>
          <p14:tracePt t="22451" x="11018838" y="3221038"/>
          <p14:tracePt t="22455" x="11028363" y="3203575"/>
          <p14:tracePt t="22467" x="11044238" y="3186113"/>
          <p14:tracePt t="22470" x="11044238" y="3178175"/>
          <p14:tracePt t="22484" x="11071225" y="3152775"/>
          <p14:tracePt t="22500" x="11087100" y="3119438"/>
          <p14:tracePt t="22519" x="11096625" y="3101975"/>
          <p14:tracePt t="22533" x="11112500" y="3084513"/>
          <p14:tracePt t="22550" x="11122025" y="3067050"/>
          <p14:tracePt t="22567" x="11137900" y="3041650"/>
          <p14:tracePt t="22583" x="11137900" y="3025775"/>
          <p14:tracePt t="22600" x="11163300" y="2982913"/>
          <p14:tracePt t="22617" x="11180763" y="2949575"/>
          <p14:tracePt t="22633" x="11188700" y="2922588"/>
          <p14:tracePt t="22650" x="11188700" y="2906713"/>
          <p14:tracePt t="22667" x="11198225" y="2881313"/>
          <p14:tracePt t="22684" x="11206163" y="2863850"/>
          <p14:tracePt t="22702" x="11215688" y="2838450"/>
          <p14:tracePt t="22706" x="11215688" y="2830513"/>
          <p14:tracePt t="22710" x="11215688" y="2820988"/>
          <p14:tracePt t="22716" x="11215688" y="2805113"/>
          <p14:tracePt t="22737" x="11223625" y="2770188"/>
          <p14:tracePt t="22751" x="11241088" y="2744788"/>
          <p14:tracePt t="22767" x="11249025" y="2727325"/>
          <p14:tracePt t="22771" x="11249025" y="2719388"/>
          <p14:tracePt t="22784" x="11249025" y="2711450"/>
          <p14:tracePt t="22788" x="11249025" y="2693988"/>
          <p14:tracePt t="22801" x="11249025" y="2676525"/>
          <p14:tracePt t="22804" x="11249025" y="2668588"/>
          <p14:tracePt t="22820" x="11256963" y="2643188"/>
          <p14:tracePt t="22835" x="11256963" y="2617788"/>
          <p14:tracePt t="22850" x="11256963" y="2600325"/>
          <p14:tracePt t="22853" x="11256963" y="2592388"/>
          <p14:tracePt t="22856" x="11256963" y="2582863"/>
          <p14:tracePt t="22866" x="11256963" y="2574925"/>
          <p14:tracePt t="22868" x="11256963" y="2566988"/>
          <p14:tracePt t="22883" x="11256963" y="2549525"/>
          <p14:tracePt t="22885" x="11256963" y="2532063"/>
          <p14:tracePt t="22902" x="11256963" y="2506663"/>
          <p14:tracePt t="22916" x="11256963" y="2489200"/>
          <p14:tracePt t="22934" x="11256963" y="2473325"/>
          <p14:tracePt t="22951" x="11249025" y="2438400"/>
          <p14:tracePt t="22966" x="11249025" y="2430463"/>
          <p14:tracePt t="22983" x="11249025" y="2413000"/>
          <p14:tracePt t="22987" x="11249025" y="2405063"/>
          <p14:tracePt t="23001" x="11241088" y="2397125"/>
          <p14:tracePt t="23004" x="11241088" y="2387600"/>
          <p14:tracePt t="23017" x="11231563" y="2379663"/>
          <p14:tracePt t="23020" x="11231563" y="2371725"/>
          <p14:tracePt t="23033" x="11215688" y="2354263"/>
          <p14:tracePt t="23056" x="11206163" y="2354263"/>
          <p14:tracePt t="23066" x="11198225" y="2344738"/>
          <p14:tracePt t="23084" x="11188700" y="2328863"/>
          <p14:tracePt t="23100" x="11180763" y="2311400"/>
          <p14:tracePt t="23117" x="11172825" y="2303463"/>
          <p14:tracePt t="23135" x="11147425" y="2278063"/>
          <p14:tracePt t="23151" x="11147425" y="2268538"/>
          <p14:tracePt t="23169" x="11122025" y="2268538"/>
          <p14:tracePt t="23176" x="11112500" y="2260600"/>
          <p14:tracePt t="23179" x="11104563" y="2260600"/>
          <p14:tracePt t="23186" x="11096625" y="2252663"/>
          <p14:tracePt t="23199" x="11079163" y="2243138"/>
          <p14:tracePt t="23216" x="11044238" y="2227263"/>
          <p14:tracePt t="23233" x="11018838" y="2209800"/>
          <p14:tracePt t="23249" x="11010900" y="2209800"/>
          <p14:tracePt t="23267" x="11010900" y="2200275"/>
          <p14:tracePt t="23270" x="11002963" y="2200275"/>
          <p14:tracePt t="23272" x="10993438" y="2192338"/>
          <p14:tracePt t="23284" x="10985500" y="2184400"/>
          <p14:tracePt t="23301" x="10977563" y="2184400"/>
          <p14:tracePt t="23319" x="10968038" y="2184400"/>
          <p14:tracePt t="23335" x="10960100" y="2184400"/>
          <p14:tracePt t="23353" x="10934700" y="2166938"/>
          <p14:tracePt t="23372" x="10926763" y="2166938"/>
          <p14:tracePt t="23384" x="10909300" y="2149475"/>
          <p14:tracePt t="23401" x="10901363" y="2149475"/>
          <p14:tracePt t="23417" x="10891838" y="2149475"/>
          <p14:tracePt t="23420" x="10883900" y="2149475"/>
          <p14:tracePt t="23433" x="10866438" y="2149475"/>
          <p14:tracePt t="23450" x="10848975" y="2149475"/>
          <p14:tracePt t="23468" x="10841038" y="2149475"/>
          <p14:tracePt t="23483" x="10833100" y="2149475"/>
          <p14:tracePt t="23486" x="10823575" y="2149475"/>
          <p14:tracePt t="23501" x="10807700" y="2149475"/>
          <p14:tracePt t="23505" x="10798175" y="2149475"/>
          <p14:tracePt t="23508" x="10790238" y="2149475"/>
          <p14:tracePt t="23516" x="10782300" y="2149475"/>
          <p14:tracePt t="23533" x="10772775" y="2149475"/>
          <p14:tracePt t="23535" x="10756900" y="2149475"/>
          <p14:tracePt t="23549" x="10747375" y="2149475"/>
          <p14:tracePt t="23566" x="10721975" y="2149475"/>
          <p14:tracePt t="23583" x="10688638" y="2149475"/>
          <p14:tracePt t="23600" x="10671175" y="2149475"/>
          <p14:tracePt t="23617" x="10663238" y="2166938"/>
          <p14:tracePt t="23620" x="10653713" y="2166938"/>
          <p14:tracePt t="23633" x="10637838" y="2174875"/>
          <p14:tracePt t="23636" x="10628313" y="2174875"/>
          <p14:tracePt t="23637" x="10612438" y="2174875"/>
          <p14:tracePt t="23649" x="10594975" y="2174875"/>
          <p14:tracePt t="23666" x="10544175" y="2209800"/>
          <p14:tracePt t="23669" x="10534650" y="2209800"/>
          <p14:tracePt t="23683" x="10509250" y="2217738"/>
          <p14:tracePt t="23686" x="10501313" y="2217738"/>
          <p14:tracePt t="23700" x="10483850" y="2227263"/>
          <p14:tracePt t="23717" x="10467975" y="2235200"/>
          <p14:tracePt t="23734" x="10442575" y="2243138"/>
          <p14:tracePt t="23751" x="10442575" y="2252663"/>
          <p14:tracePt t="23767" x="10425113" y="2260600"/>
          <p14:tracePt t="23784" x="10407650" y="2278063"/>
          <p14:tracePt t="23800" x="10399713" y="2278063"/>
          <p14:tracePt t="23804" x="10390188" y="2278063"/>
          <p14:tracePt t="23808" x="10382250" y="2278063"/>
          <p14:tracePt t="23821" x="10374313" y="2286000"/>
          <p14:tracePt t="23834" x="10374313" y="2293938"/>
          <p14:tracePt t="23850" x="10356850" y="2311400"/>
          <p14:tracePt t="23867" x="10339388" y="2336800"/>
          <p14:tracePt t="23870" x="10331450" y="2336800"/>
          <p14:tracePt t="23883" x="10323513" y="2344738"/>
          <p14:tracePt t="23886" x="10313988" y="2354263"/>
          <p14:tracePt t="23902" x="10298113" y="2379663"/>
          <p14:tracePt t="23916" x="10288588" y="2379663"/>
          <p14:tracePt t="23934" x="10263188" y="2405063"/>
          <p14:tracePt t="23937" x="10255250" y="2413000"/>
          <p14:tracePt t="23950" x="10245725" y="2430463"/>
          <p14:tracePt t="23966" x="10229850" y="2455863"/>
          <p14:tracePt t="23982" x="10220325" y="2481263"/>
          <p14:tracePt t="23999" x="10194925" y="2516188"/>
          <p14:tracePt t="24016" x="10179050" y="2532063"/>
          <p14:tracePt t="24019" x="10179050" y="2549525"/>
          <p14:tracePt t="24032" x="10169525" y="2566988"/>
          <p14:tracePt t="24049" x="10153650" y="2600325"/>
          <p14:tracePt t="24066" x="10136188" y="2608263"/>
          <p14:tracePt t="24069" x="10136188" y="2625725"/>
          <p14:tracePt t="24082" x="10126663" y="2633663"/>
          <p14:tracePt t="24100" x="10118725" y="2651125"/>
          <p14:tracePt t="24116" x="10118725" y="2676525"/>
          <p14:tracePt t="24133" x="10110788" y="2693988"/>
          <p14:tracePt t="24150" x="10093325" y="2719388"/>
          <p14:tracePt t="24167" x="10085388" y="2752725"/>
          <p14:tracePt t="24183" x="10075863" y="2752725"/>
          <p14:tracePt t="24200" x="10067925" y="2770188"/>
          <p14:tracePt t="24218" x="10067925" y="2778125"/>
          <p14:tracePt t="24237" x="10067925" y="2787650"/>
          <p14:tracePt t="24250" x="10059988" y="2795588"/>
          <p14:tracePt t="24254" x="10059988" y="2805113"/>
          <p14:tracePt t="24266" x="10059988" y="2813050"/>
          <p14:tracePt t="24269" x="10059988" y="2830513"/>
          <p14:tracePt t="24285" x="10059988" y="2846388"/>
          <p14:tracePt t="24299" x="10050463" y="2863850"/>
          <p14:tracePt t="24317" x="10050463" y="2881313"/>
          <p14:tracePt t="24333" x="10050463" y="2906713"/>
          <p14:tracePt t="24358" x="10050463" y="2922588"/>
          <p14:tracePt t="24383" x="10050463" y="2932113"/>
          <p14:tracePt t="24390" x="10050463" y="2940050"/>
          <p14:tracePt t="24401" x="10050463" y="2949575"/>
          <p14:tracePt t="24405" x="10050463" y="2957513"/>
          <p14:tracePt t="24417" x="10050463" y="2974975"/>
          <p14:tracePt t="24433" x="10050463" y="2990850"/>
          <p14:tracePt t="24448" x="10050463" y="3000375"/>
          <p14:tracePt t="24465" x="10050463" y="3025775"/>
          <p14:tracePt t="24482" x="10050463" y="3041650"/>
          <p14:tracePt t="24498" x="10050463" y="3051175"/>
          <p14:tracePt t="24502" x="10050463" y="3059113"/>
          <p14:tracePt t="24503" x="10050463" y="3067050"/>
          <p14:tracePt t="24528" x="10050463" y="3084513"/>
          <p14:tracePt t="24544" x="10050463" y="3094038"/>
          <p14:tracePt t="24554" x="10059988" y="3101975"/>
          <p14:tracePt t="24565" x="10067925" y="3109913"/>
          <p14:tracePt t="24583" x="10075863" y="3119438"/>
          <p14:tracePt t="24607" x="10075863" y="3127375"/>
          <p14:tracePt t="24617" x="10085388" y="3135313"/>
          <p14:tracePt t="24634" x="10093325" y="3144838"/>
          <p14:tracePt t="24650" x="10101263" y="3152775"/>
          <p14:tracePt t="24666" x="10118725" y="3160713"/>
          <p14:tracePt t="24683" x="10136188" y="3178175"/>
          <p14:tracePt t="24699" x="10144125" y="3178175"/>
          <p14:tracePt t="24718" x="10161588" y="3186113"/>
          <p14:tracePt t="24734" x="10169525" y="3195638"/>
          <p14:tracePt t="24749" x="10186988" y="3203575"/>
          <p14:tracePt t="24766" x="10186988" y="3211513"/>
          <p14:tracePt t="24784" x="10186988" y="3228975"/>
          <p14:tracePt t="24808" x="10194925" y="3228975"/>
          <p14:tracePt t="24840" x="10204450" y="3238500"/>
          <p14:tracePt t="24853" x="10212388" y="3246438"/>
          <p14:tracePt t="24907" x="10220325" y="3254375"/>
          <p14:tracePt t="24918" x="10229850" y="3254375"/>
          <p14:tracePt t="24934" x="10229850" y="3263900"/>
          <p14:tracePt t="24939" x="10237788" y="3263900"/>
          <p14:tracePt t="24953" x="10237788" y="3271838"/>
          <p14:tracePt t="24966" x="10245725" y="3271838"/>
          <p14:tracePt t="24983" x="10255250" y="3271838"/>
          <p14:tracePt t="24999" x="10280650" y="3279775"/>
          <p14:tracePt t="25003" x="10288588" y="3289300"/>
          <p14:tracePt t="25015" x="10298113" y="3289300"/>
          <p14:tracePt t="25032" x="10323513" y="3297238"/>
          <p14:tracePt t="25048" x="10331450" y="3305175"/>
          <p14:tracePt t="25065" x="10339388" y="3314700"/>
          <p14:tracePt t="25082" x="10374313" y="3314700"/>
          <p14:tracePt t="25085" x="10374313" y="3322638"/>
          <p14:tracePt t="25088" x="10382250" y="3322638"/>
          <p14:tracePt t="25098" x="10390188" y="3322638"/>
          <p14:tracePt t="25101" x="10399713" y="3322638"/>
          <p14:tracePt t="25115" x="10425113" y="3340100"/>
          <p14:tracePt t="25117" x="10433050" y="3340100"/>
          <p14:tracePt t="25119" x="10442575" y="3340100"/>
          <p14:tracePt t="25131" x="10467975" y="3340100"/>
          <p14:tracePt t="25148" x="10501313" y="3340100"/>
          <p14:tracePt t="25164" x="10534650" y="3340100"/>
          <p14:tracePt t="25167" x="10544175" y="3340100"/>
          <p14:tracePt t="25182" x="10569575" y="3340100"/>
          <p14:tracePt t="25199" x="10585450" y="3340100"/>
          <p14:tracePt t="25215" x="10602913" y="3340100"/>
          <p14:tracePt t="25232" x="10620375" y="3340100"/>
          <p14:tracePt t="25249" x="10637838" y="3340100"/>
          <p14:tracePt t="25265" x="10653713" y="3340100"/>
          <p14:tracePt t="25283" x="10688638" y="3340100"/>
          <p14:tracePt t="25299" x="10704513" y="3322638"/>
          <p14:tracePt t="25317" x="10729913" y="3322638"/>
          <p14:tracePt t="25322" x="10739438" y="3322638"/>
          <p14:tracePt t="25325" x="10747375" y="3322638"/>
          <p14:tracePt t="25331" x="10772775" y="3314700"/>
          <p14:tracePt t="25348" x="10833100" y="3297238"/>
          <p14:tracePt t="25367" x="10926763" y="3279775"/>
          <p14:tracePt t="25385" x="10993438" y="3254375"/>
          <p14:tracePt t="25399" x="11053763" y="3238500"/>
          <p14:tracePt t="25403" x="11053763" y="3228975"/>
          <p14:tracePt t="25421" x="11087100" y="3228975"/>
          <p14:tracePt t="25428" x="11112500" y="3211513"/>
          <p14:tracePt t="25447" x="11112500" y="3203575"/>
          <p14:tracePt t="25454" x="11129963" y="3203575"/>
          <p14:tracePt t="25489" x="11137900" y="3195638"/>
          <p14:tracePt t="25493" x="11137900" y="3186113"/>
          <p14:tracePt t="25513" x="11147425" y="3186113"/>
          <p14:tracePt t="25521" x="11155363" y="3186113"/>
          <p14:tracePt t="25538" x="11155363" y="3178175"/>
          <p14:tracePt t="25550" x="11163300" y="3160713"/>
          <p14:tracePt t="25566" x="11180763" y="3152775"/>
          <p14:tracePt t="25570" x="11188700" y="3144838"/>
          <p14:tracePt t="25584" x="11188700" y="3135313"/>
          <p14:tracePt t="25589" x="11198225" y="3119438"/>
          <p14:tracePt t="25599" x="11206163" y="3119438"/>
          <p14:tracePt t="25616" x="11215688" y="3101975"/>
          <p14:tracePt t="25632" x="11223625" y="3094038"/>
          <p14:tracePt t="25648" x="11231563" y="3076575"/>
          <p14:tracePt t="25667" x="11241088" y="3051175"/>
          <p14:tracePt t="25670" x="11241088" y="3041650"/>
          <p14:tracePt t="25673" x="11241088" y="3033713"/>
          <p14:tracePt t="25681" x="11249025" y="3033713"/>
          <p14:tracePt t="25698" x="11256963" y="3000375"/>
          <p14:tracePt t="25714" x="11256963" y="2982913"/>
          <p14:tracePt t="25717" x="11266488" y="2974975"/>
          <p14:tracePt t="25733" x="11274425" y="2949575"/>
          <p14:tracePt t="25748" x="11282363" y="2932113"/>
          <p14:tracePt t="25765" x="11282363" y="2906713"/>
          <p14:tracePt t="25782" x="11291888" y="2846388"/>
          <p14:tracePt t="25799" x="11291888" y="2820988"/>
          <p14:tracePt t="25816" x="11291888" y="2813050"/>
          <p14:tracePt t="25820" x="11291888" y="2795588"/>
          <p14:tracePt t="25831" x="11291888" y="2787650"/>
          <p14:tracePt t="25848" x="11291888" y="2762250"/>
          <p14:tracePt t="25851" x="11291888" y="2752725"/>
          <p14:tracePt t="25864" x="11291888" y="2736850"/>
          <p14:tracePt t="25867" x="11291888" y="2719388"/>
          <p14:tracePt t="25881" x="11291888" y="2686050"/>
          <p14:tracePt t="25885" x="11291888" y="2676525"/>
          <p14:tracePt t="25898" x="11291888" y="2633663"/>
          <p14:tracePt t="25914" x="11291888" y="2608263"/>
          <p14:tracePt t="25917" x="11291888" y="2592388"/>
          <p14:tracePt t="25932" x="11291888" y="2557463"/>
          <p14:tracePt t="25948" x="11291888" y="2524125"/>
          <p14:tracePt t="25964" x="11291888" y="2506663"/>
          <p14:tracePt t="25983" x="11291888" y="2473325"/>
          <p14:tracePt t="25998" x="11266488" y="2455863"/>
          <p14:tracePt t="26015" x="11249025" y="2447925"/>
          <p14:tracePt t="26032" x="11241088" y="2422525"/>
          <p14:tracePt t="26049" x="11215688" y="2387600"/>
          <p14:tracePt t="26052" x="11206163" y="2387600"/>
          <p14:tracePt t="26067" x="11188700" y="2362200"/>
          <p14:tracePt t="26083" x="11172825" y="2344738"/>
          <p14:tracePt t="26099" x="11147425" y="2336800"/>
          <p14:tracePt t="26103" x="11147425" y="2319338"/>
          <p14:tracePt t="26117" x="11129963" y="2319338"/>
          <p14:tracePt t="26120" x="11129963" y="2311400"/>
          <p14:tracePt t="26131" x="11112500" y="2303463"/>
          <p14:tracePt t="26148" x="11104563" y="2293938"/>
          <p14:tracePt t="26164" x="11079163" y="2286000"/>
          <p14:tracePt t="26185" x="11061700" y="2278063"/>
          <p14:tracePt t="26200" x="11044238" y="2278063"/>
          <p14:tracePt t="26215" x="11028363" y="2278063"/>
          <p14:tracePt t="26231" x="11002963" y="2278063"/>
          <p14:tracePt t="26248" x="10977563" y="2278063"/>
          <p14:tracePt t="26264" x="10960100" y="2268538"/>
          <p14:tracePt t="26281" x="10934700" y="2268538"/>
          <p14:tracePt t="26298" x="10926763" y="2268538"/>
          <p14:tracePt t="26301" x="10917238" y="2268538"/>
          <p14:tracePt t="26315" x="10901363" y="2268538"/>
          <p14:tracePt t="26318" x="10891838" y="2278063"/>
          <p14:tracePt t="26331" x="10883900" y="2278063"/>
          <p14:tracePt t="26348" x="10866438" y="2278063"/>
          <p14:tracePt t="26364" x="10848975" y="2278063"/>
          <p14:tracePt t="26382" x="10833100" y="2286000"/>
          <p14:tracePt t="26398" x="10823575" y="2293938"/>
          <p14:tracePt t="26415" x="10807700" y="2303463"/>
          <p14:tracePt t="26431" x="10790238" y="2319338"/>
          <p14:tracePt t="26449" x="10782300" y="2328863"/>
          <p14:tracePt t="26452" x="10764838" y="2328863"/>
          <p14:tracePt t="26467" x="10747375" y="2336800"/>
          <p14:tracePt t="26483" x="10739438" y="2344738"/>
          <p14:tracePt t="26498" x="10721975" y="2354263"/>
          <p14:tracePt t="26515" x="10704513" y="2371725"/>
          <p14:tracePt t="26532" x="10688638" y="2371725"/>
          <p14:tracePt t="26548" x="10679113" y="2387600"/>
          <p14:tracePt t="26565" x="10671175" y="2397125"/>
          <p14:tracePt t="26582" x="10653713" y="2405063"/>
          <p14:tracePt t="26599" x="10637838" y="2413000"/>
          <p14:tracePt t="26616" x="10628313" y="2422525"/>
          <p14:tracePt t="26640" x="10620375" y="2430463"/>
          <p14:tracePt t="26665" x="10620375" y="2438400"/>
          <p14:tracePt t="26689" x="10612438" y="2447925"/>
          <p14:tracePt t="26705" x="10602913" y="2455863"/>
          <p14:tracePt t="26714" x="10594975" y="2473325"/>
          <p14:tracePt t="26730" x="10594975" y="2481263"/>
          <p14:tracePt t="26737" x="10585450" y="2498725"/>
          <p14:tracePt t="26753" x="10577513" y="2506663"/>
          <p14:tracePt t="26766" x="10560050" y="2532063"/>
          <p14:tracePt t="26770" x="10560050" y="2541588"/>
          <p14:tracePt t="26784" x="10560050" y="2549525"/>
          <p14:tracePt t="26797" x="10552113" y="2566988"/>
          <p14:tracePt t="26814" x="10544175" y="2566988"/>
          <p14:tracePt t="26835" x="10534650" y="2582863"/>
          <p14:tracePt t="26847" x="10534650" y="2592388"/>
          <p14:tracePt t="26864" x="10526713" y="2608263"/>
          <p14:tracePt t="26881" x="10526713" y="2617788"/>
          <p14:tracePt t="26898" x="10518775" y="2625725"/>
          <p14:tracePt t="26915" x="10509250" y="2633663"/>
          <p14:tracePt t="27279" x="10509250" y="2625725"/>
          <p14:tracePt t="27291" x="10509250" y="2617788"/>
          <p14:tracePt t="27303" x="10509250" y="2608263"/>
          <p14:tracePt t="27323" x="10518775" y="2592388"/>
          <p14:tracePt t="27331" x="10526713" y="2592388"/>
          <p14:tracePt t="27347" x="10526713" y="2574925"/>
          <p14:tracePt t="27364" x="10544175" y="2557463"/>
          <p14:tracePt t="27367" x="10552113" y="2549525"/>
          <p14:tracePt t="27386" x="10560050" y="2541588"/>
          <p14:tracePt t="27399" x="10569575" y="2524125"/>
          <p14:tracePt t="27420" x="10577513" y="2524125"/>
          <p14:tracePt t="27433" x="10577513" y="2506663"/>
          <p14:tracePt t="27449" x="10585450" y="2498725"/>
          <p14:tracePt t="27465" x="10612438" y="2481263"/>
          <p14:tracePt t="27480" x="10620375" y="2463800"/>
          <p14:tracePt t="27497" x="10628313" y="2447925"/>
          <p14:tracePt t="27523" x="10645775" y="2438400"/>
          <p14:tracePt t="27539" x="10653713" y="2438400"/>
          <p14:tracePt t="27555" x="10663238" y="2430463"/>
          <p14:tracePt t="27568" x="10671175" y="2430463"/>
          <p14:tracePt t="27597" x="10679113" y="2422525"/>
          <p14:tracePt t="27607" x="10688638" y="2413000"/>
          <p14:tracePt t="27621" x="10696575" y="2413000"/>
          <p14:tracePt t="27647" x="10704513" y="2405063"/>
          <p14:tracePt t="27661" x="10714038" y="2397125"/>
          <p14:tracePt t="27692" x="10721975" y="2387600"/>
          <p14:tracePt t="27729" x="10739438" y="2387600"/>
          <p14:tracePt t="27793" x="10747375" y="2387600"/>
          <p14:tracePt t="27828" x="10747375" y="2397125"/>
          <p14:tracePt t="27839" x="10756900" y="2405063"/>
          <p14:tracePt t="27853" x="10756900" y="2413000"/>
          <p14:tracePt t="27866" x="10756900" y="2430463"/>
          <p14:tracePt t="27881" x="10764838" y="2447925"/>
          <p14:tracePt t="27897" x="10764838" y="2473325"/>
          <p14:tracePt t="27914" x="10772775" y="2489200"/>
          <p14:tracePt t="27919" x="10782300" y="2506663"/>
          <p14:tracePt t="27930" x="10782300" y="2524125"/>
          <p14:tracePt t="27947" x="10782300" y="2557463"/>
          <p14:tracePt t="27964" x="10782300" y="2582863"/>
          <p14:tracePt t="27967" x="10782300" y="2592388"/>
          <p14:tracePt t="27980" x="10782300" y="2625725"/>
          <p14:tracePt t="27983" x="10782300" y="2633663"/>
          <p14:tracePt t="27986" x="10782300" y="2643188"/>
          <p14:tracePt t="27996" x="10782300" y="2660650"/>
          <p14:tracePt t="28014" x="10798175" y="2693988"/>
          <p14:tracePt t="28030" x="10798175" y="2711450"/>
          <p14:tracePt t="28033" x="10798175" y="2719388"/>
          <p14:tracePt t="28049" x="10798175" y="2727325"/>
          <p14:tracePt t="28063" x="10798175" y="2744788"/>
          <p14:tracePt t="28079" x="10798175" y="2762250"/>
          <p14:tracePt t="28096" x="10790238" y="2787650"/>
          <p14:tracePt t="28113" x="10782300" y="2830513"/>
          <p14:tracePt t="28130" x="10772775" y="2855913"/>
          <p14:tracePt t="28147" x="10764838" y="2897188"/>
          <p14:tracePt t="28164" x="10756900" y="2914650"/>
          <p14:tracePt t="28168" x="10756900" y="2932113"/>
          <p14:tracePt t="28180" x="10747375" y="2949575"/>
          <p14:tracePt t="28196" x="10747375" y="2957513"/>
          <p14:tracePt t="28199" x="10747375" y="2965450"/>
          <p14:tracePt t="28214" x="10739438" y="2990850"/>
          <p14:tracePt t="28233" x="10739438" y="3000375"/>
          <p14:tracePt t="28247" x="10721975" y="3008313"/>
          <p14:tracePt t="28250" x="10714038" y="3016250"/>
          <p14:tracePt t="28263" x="10714038" y="3025775"/>
          <p14:tracePt t="28280" x="10696575" y="3041650"/>
          <p14:tracePt t="28297" x="10688638" y="3059113"/>
          <p14:tracePt t="28314" x="10671175" y="3076575"/>
          <p14:tracePt t="28331" x="10653713" y="3094038"/>
          <p14:tracePt t="28348" x="10645775" y="3101975"/>
          <p14:tracePt t="28352" x="10637838" y="3101975"/>
          <p14:tracePt t="28363" x="10628313" y="3101975"/>
          <p14:tracePt t="28380" x="10612438" y="3109913"/>
          <p14:tracePt t="28397" x="10594975" y="3119438"/>
          <p14:tracePt t="28413" x="10585450" y="3119438"/>
          <p14:tracePt t="28433" x="10577513" y="3119438"/>
          <p14:tracePt t="28469" x="10560050" y="3119438"/>
          <p14:tracePt t="28497" x="10552113" y="3119438"/>
          <p14:tracePt t="28510" x="10534650" y="3109913"/>
          <p14:tracePt t="28518" x="10534650" y="3101975"/>
          <p14:tracePt t="28530" x="10526713" y="3094038"/>
          <p14:tracePt t="28547" x="10509250" y="3076575"/>
          <p14:tracePt t="28551" x="10501313" y="3067050"/>
          <p14:tracePt t="28563" x="10493375" y="3051175"/>
          <p14:tracePt t="28579" x="10467975" y="3025775"/>
          <p14:tracePt t="28596" x="10442575" y="2990850"/>
          <p14:tracePt t="28614" x="10433050" y="2957513"/>
          <p14:tracePt t="28630" x="10415588" y="2940050"/>
          <p14:tracePt t="28646" x="10399713" y="2922588"/>
          <p14:tracePt t="28649" x="10399713" y="2914650"/>
          <p14:tracePt t="28663" x="10399713" y="2897188"/>
          <p14:tracePt t="28665" x="10399713" y="2889250"/>
          <p14:tracePt t="28680" x="10382250" y="2871788"/>
          <p14:tracePt t="28696" x="10382250" y="2830513"/>
          <p14:tracePt t="28713" x="10382250" y="2795588"/>
          <p14:tracePt t="28717" x="10364788" y="2787650"/>
          <p14:tracePt t="28730" x="10364788" y="2770188"/>
          <p14:tracePt t="28734" x="10364788" y="2762250"/>
          <p14:tracePt t="28736" x="10364788" y="2744788"/>
          <p14:tracePt t="28746" x="10364788" y="2719388"/>
          <p14:tracePt t="28763" x="10364788" y="2686050"/>
          <p14:tracePt t="28779" x="10374313" y="2643188"/>
          <p14:tracePt t="28796" x="10382250" y="2617788"/>
          <p14:tracePt t="28799" x="10390188" y="2617788"/>
          <p14:tracePt t="28813" x="10399713" y="2582863"/>
          <p14:tracePt t="28815" x="10407650" y="2574925"/>
          <p14:tracePt t="28818" x="10415588" y="2557463"/>
          <p14:tracePt t="28831" x="10442575" y="2532063"/>
          <p14:tracePt t="28846" x="10483850" y="2489200"/>
          <p14:tracePt t="28849" x="10509250" y="2463800"/>
          <p14:tracePt t="28867" x="10577513" y="2413000"/>
          <p14:tracePt t="28883" x="10663238" y="2362200"/>
          <p14:tracePt t="28894" x="10696575" y="2336800"/>
          <p14:tracePt t="28898" x="10714038" y="2336800"/>
          <p14:tracePt t="28903" x="10739438" y="2311400"/>
          <p14:tracePt t="28917" x="10756900" y="2311400"/>
          <p14:tracePt t="28930" x="10772775" y="2311400"/>
          <p14:tracePt t="28934" x="10782300" y="2311400"/>
          <p14:tracePt t="28946" x="10798175" y="2319338"/>
          <p14:tracePt t="28962" x="10815638" y="2371725"/>
          <p14:tracePt t="28979" x="10823575" y="2422525"/>
          <p14:tracePt t="28996" x="10841038" y="2489200"/>
          <p14:tracePt t="29012" x="10848975" y="2524125"/>
          <p14:tracePt t="29015" x="10848975" y="2541588"/>
          <p14:tracePt t="29031" x="10848975" y="2574925"/>
          <p14:tracePt t="29046" x="10858500" y="2617788"/>
          <p14:tracePt t="29049" x="10858500" y="2625725"/>
          <p14:tracePt t="29062" x="10858500" y="2651125"/>
          <p14:tracePt t="29065" x="10858500" y="2660650"/>
          <p14:tracePt t="29081" x="10848975" y="2711450"/>
          <p14:tracePt t="29096" x="10823575" y="2762250"/>
          <p14:tracePt t="29113" x="10798175" y="2805113"/>
          <p14:tracePt t="29129" x="10772775" y="2846388"/>
          <p14:tracePt t="29146" x="10739438" y="2897188"/>
          <p14:tracePt t="29163" x="10714038" y="2932113"/>
          <p14:tracePt t="29179" x="10704513" y="2940050"/>
          <p14:tracePt t="29203" x="10696575" y="2957513"/>
          <p14:tracePt t="29234" x="10688638" y="2957513"/>
          <p14:tracePt t="29258" x="10688638" y="2965450"/>
          <p14:tracePt t="29357" x="10671175" y="2965450"/>
          <p14:tracePt t="29414" x="10671175" y="2957513"/>
          <p14:tracePt t="29421" x="10671175" y="2949575"/>
          <p14:tracePt t="29430" x="10671175" y="2940050"/>
          <p14:tracePt t="29449" x="10671175" y="2932113"/>
          <p14:tracePt t="29463" x="10671175" y="2922588"/>
          <p14:tracePt t="29481" x="10671175" y="2906713"/>
          <p14:tracePt t="29496" x="10671175" y="2897188"/>
          <p14:tracePt t="29513" x="10671175" y="2889250"/>
          <p14:tracePt t="29533" x="10671175" y="2871788"/>
          <p14:tracePt t="29559" x="10671175" y="2855913"/>
          <p14:tracePt t="29567" x="10671175" y="2846388"/>
          <p14:tracePt t="29600" x="10671175" y="2838450"/>
          <p14:tracePt t="29817" x="10663238" y="2830513"/>
          <p14:tracePt t="29838" x="10653713" y="2830513"/>
          <p14:tracePt t="29848" x="10645775" y="2830513"/>
          <p14:tracePt t="29869" x="10637838" y="2830513"/>
          <p14:tracePt t="29901" x="10637838" y="2838450"/>
          <p14:tracePt t="29941" x="10628313" y="2838450"/>
          <p14:tracePt t="29955" x="10620375" y="2846388"/>
          <p14:tracePt t="30037" x="10612438" y="2855913"/>
          <p14:tracePt t="31587" x="10569575" y="2863850"/>
          <p14:tracePt t="31599" x="10450513" y="2871788"/>
          <p14:tracePt t="31612" x="10263188" y="2871788"/>
          <p14:tracePt t="31616" x="10204450" y="2871788"/>
          <p14:tracePt t="31618" x="10161588" y="2863850"/>
          <p14:tracePt t="31627" x="10067925" y="2830513"/>
          <p14:tracePt t="31644" x="9956800" y="2805113"/>
          <p14:tracePt t="31647" x="9940925" y="2795588"/>
          <p14:tracePt t="31661" x="9906000" y="2778125"/>
          <p14:tracePt t="31663" x="9898063" y="2770188"/>
          <p14:tracePt t="31679" x="9855200" y="2744788"/>
          <p14:tracePt t="31694" x="9839325" y="2727325"/>
          <p14:tracePt t="31711" x="9804400" y="2701925"/>
          <p14:tracePt t="31730" x="9761538" y="2676525"/>
          <p14:tracePt t="31745" x="9736138" y="2668588"/>
          <p14:tracePt t="31761" x="9710738" y="2643188"/>
          <p14:tracePt t="31778" x="9702800" y="2633663"/>
          <p14:tracePt t="31797" x="9694863" y="2625725"/>
          <p14:tracePt t="31814" x="9667875" y="2600325"/>
          <p14:tracePt t="31817" x="9642475" y="2592388"/>
          <p14:tracePt t="31819" x="9634538" y="2592388"/>
          <p14:tracePt t="31834" x="9591675" y="2582863"/>
          <p14:tracePt t="31837" x="9575800" y="2566988"/>
          <p14:tracePt t="31840" x="9566275" y="2566988"/>
          <p14:tracePt t="31843" x="9550400" y="2557463"/>
          <p14:tracePt t="31861" x="9482138" y="2557463"/>
          <p14:tracePt t="31863" x="9464675" y="2557463"/>
          <p14:tracePt t="31866" x="9439275" y="2557463"/>
          <p14:tracePt t="31879" x="9363075" y="2557463"/>
          <p14:tracePt t="31894" x="9286875" y="2557463"/>
          <p14:tracePt t="31911" x="9218613" y="2557463"/>
          <p14:tracePt t="31928" x="9124950" y="2557463"/>
          <p14:tracePt t="31944" x="9056688" y="2557463"/>
          <p14:tracePt t="31961" x="9031288" y="2549525"/>
          <p14:tracePt t="31977" x="9013825" y="2524125"/>
          <p14:tracePt t="31999" x="9005888" y="2506663"/>
          <p14:tracePt t="32007" x="8997950" y="2498725"/>
          <p14:tracePt t="32014" x="8988425" y="2489200"/>
          <p14:tracePt t="32027" x="8972550" y="2481263"/>
          <p14:tracePt t="32044" x="8963025" y="2481263"/>
          <p14:tracePt t="32047" x="8955088" y="2473325"/>
          <p14:tracePt t="32070" x="8955088" y="2463800"/>
          <p14:tracePt t="32257" x="8955088" y="2455863"/>
          <p14:tracePt t="32273" x="8963025" y="2455863"/>
          <p14:tracePt t="32280" x="8980488" y="2438400"/>
          <p14:tracePt t="32295" x="9013825" y="2438400"/>
          <p14:tracePt t="32299" x="9023350" y="2438400"/>
          <p14:tracePt t="32302" x="9039225" y="2438400"/>
          <p14:tracePt t="32318" x="9056688" y="2438400"/>
          <p14:tracePt t="32327" x="9064625" y="2438400"/>
          <p14:tracePt t="32348" x="9074150" y="2438400"/>
          <p14:tracePt t="32360" x="9082088" y="2438400"/>
          <p14:tracePt t="32377" x="9124950" y="2438400"/>
          <p14:tracePt t="32394" x="9201150" y="2438400"/>
          <p14:tracePt t="32397" x="9244013" y="2438400"/>
          <p14:tracePt t="32411" x="9363075" y="2463800"/>
          <p14:tracePt t="32414" x="9388475" y="2473325"/>
          <p14:tracePt t="32427" x="9540875" y="2506663"/>
          <p14:tracePt t="32445" x="9677400" y="2524125"/>
          <p14:tracePt t="32448" x="9710738" y="2532063"/>
          <p14:tracePt t="32451" x="9736138" y="2541588"/>
          <p14:tracePt t="32460" x="9786938" y="2557463"/>
          <p14:tracePt t="32477" x="9847263" y="2566988"/>
          <p14:tracePt t="32583" x="9847263" y="2574925"/>
          <p14:tracePt t="32595" x="9855200" y="2582863"/>
          <p14:tracePt t="32604" x="9864725" y="2592388"/>
          <p14:tracePt t="32611" x="9864725" y="2600325"/>
          <p14:tracePt t="32627" x="9872663" y="2617788"/>
          <p14:tracePt t="32644" x="9890125" y="2643188"/>
          <p14:tracePt t="32647" x="9898063" y="2643188"/>
          <p14:tracePt t="32660" x="9906000" y="2668588"/>
          <p14:tracePt t="32679" x="9948863" y="2719388"/>
          <p14:tracePt t="32694" x="9999663" y="2752725"/>
          <p14:tracePt t="32710" x="10050463" y="2787650"/>
          <p14:tracePt t="32728" x="10110788" y="2838450"/>
          <p14:tracePt t="32732" x="10161588" y="2871788"/>
          <p14:tracePt t="32744" x="10229850" y="2922588"/>
          <p14:tracePt t="32760" x="10331450" y="2965450"/>
          <p14:tracePt t="32777" x="10433050" y="3008313"/>
          <p14:tracePt t="32794" x="10509250" y="3041650"/>
          <p14:tracePt t="32810" x="10560050" y="3051175"/>
          <p14:tracePt t="32814" x="10577513" y="3051175"/>
          <p14:tracePt t="32983" x="10594975" y="3051175"/>
          <p14:tracePt t="33253" x="10594975" y="3041650"/>
          <p14:tracePt t="33263" x="10594975" y="3025775"/>
          <p14:tracePt t="33276" x="10594975" y="3008313"/>
          <p14:tracePt t="33279" x="10594975" y="3000375"/>
          <p14:tracePt t="33293" x="10594975" y="2982913"/>
          <p14:tracePt t="33310" x="10594975" y="2949575"/>
          <p14:tracePt t="33327" x="10594975" y="2932113"/>
          <p14:tracePt t="33344" x="10594975" y="2906713"/>
          <p14:tracePt t="33360" x="10594975" y="2889250"/>
          <p14:tracePt t="33377" x="10594975" y="2881313"/>
          <p14:tracePt t="33395" x="10594975" y="2871788"/>
          <p14:tracePt t="33477" x="10594975" y="2863850"/>
          <p14:tracePt t="33489" x="10585450" y="2863850"/>
          <p14:tracePt t="33508" x="10585450" y="2855913"/>
          <p14:tracePt t="33528" x="10585450" y="2846388"/>
          <p14:tracePt t="34667" x="10577513" y="2846388"/>
          <p14:tracePt t="34676" x="10552113" y="2846388"/>
          <p14:tracePt t="34683" x="10526713" y="2863850"/>
          <p14:tracePt t="34686" x="10501313" y="2871788"/>
          <p14:tracePt t="34692" x="10458450" y="2881313"/>
          <p14:tracePt t="34709" x="10339388" y="2906713"/>
          <p14:tracePt t="34726" x="10212388" y="2932113"/>
          <p14:tracePt t="34743" x="9991725" y="2957513"/>
          <p14:tracePt t="34759" x="9694863" y="3000375"/>
          <p14:tracePt t="34776" x="9371013" y="3016250"/>
          <p14:tracePt t="34779" x="9269413" y="3016250"/>
          <p14:tracePt t="34792" x="8972550" y="3016250"/>
          <p14:tracePt t="34795" x="8869363" y="3016250"/>
          <p14:tracePt t="34810" x="8478838" y="3016250"/>
          <p14:tracePt t="34827" x="8037513" y="3016250"/>
          <p14:tracePt t="34843" x="7629525" y="3008313"/>
          <p14:tracePt t="34845" x="7527925" y="3008313"/>
          <p14:tracePt t="34859" x="7246938" y="3008313"/>
          <p14:tracePt t="34861" x="7145338" y="3008313"/>
          <p14:tracePt t="34877" x="6762750" y="3008313"/>
          <p14:tracePt t="34892" x="6354763" y="3008313"/>
          <p14:tracePt t="34909" x="5913438" y="3008313"/>
          <p14:tracePt t="34926" x="5548313" y="3008313"/>
          <p14:tracePt t="34930" x="5462588" y="3008313"/>
          <p14:tracePt t="34932" x="5378450" y="3008313"/>
          <p14:tracePt t="34942" x="5276850" y="3008313"/>
          <p14:tracePt t="34958" x="4962525" y="3008313"/>
          <p14:tracePt t="34975" x="4664075" y="3008313"/>
          <p14:tracePt t="34992" x="4341813" y="3033713"/>
          <p14:tracePt t="34995" x="4256088" y="3041650"/>
          <p14:tracePt t="34998" x="4154488" y="3059113"/>
          <p14:tracePt t="35009" x="3941763" y="3094038"/>
          <p14:tracePt t="35010" x="3822700" y="3109913"/>
          <p14:tracePt t="35026" x="3322638" y="3203575"/>
          <p14:tracePt t="35042" x="2811463" y="3263900"/>
          <p14:tracePt t="35045" x="2701925" y="3279775"/>
          <p14:tracePt t="35059" x="2387600" y="3289300"/>
          <p14:tracePt t="35061" x="2286000" y="3289300"/>
          <p14:tracePt t="35077" x="1954213" y="3305175"/>
          <p14:tracePt t="35092" x="1766888" y="3305175"/>
          <p14:tracePt t="35109" x="1708150" y="3305175"/>
          <p14:tracePt t="35126" x="1665288" y="3297238"/>
          <p14:tracePt t="35143" x="1622425" y="3279775"/>
          <p14:tracePt t="35159" x="1571625" y="3279775"/>
          <p14:tracePt t="35163" x="1554163" y="3279775"/>
          <p14:tracePt t="35166" x="1546225" y="3279775"/>
          <p14:tracePt t="35175" x="1503363" y="3279775"/>
          <p14:tracePt t="35192" x="1452563" y="3279775"/>
          <p14:tracePt t="35195" x="1435100" y="3279775"/>
          <p14:tracePt t="35209" x="1393825" y="3279775"/>
          <p14:tracePt t="35211" x="1384300" y="3279775"/>
          <p14:tracePt t="35227" x="1368425" y="3279775"/>
          <p14:tracePt t="35241" x="1350963" y="3279775"/>
          <p14:tracePt t="35259" x="1290638" y="3279775"/>
          <p14:tracePt t="35261" x="1274763" y="3279775"/>
          <p14:tracePt t="35277" x="1173163" y="3289300"/>
          <p14:tracePt t="35292" x="1079500" y="3289300"/>
          <p14:tracePt t="35308" x="1003300" y="3289300"/>
          <p14:tracePt t="35325" x="976313" y="3289300"/>
          <p14:tracePt t="35342" x="942975" y="3289300"/>
          <p14:tracePt t="35367" x="942975" y="3279775"/>
          <p14:tracePt t="35413" x="942975" y="3271838"/>
          <p14:tracePt t="35430" x="942975" y="3263900"/>
          <p14:tracePt t="35438" x="942975" y="3254375"/>
          <p14:tracePt t="35445" x="942975" y="3246438"/>
          <p14:tracePt t="35459" x="950913" y="3238500"/>
          <p14:tracePt t="35476" x="960438" y="3211513"/>
          <p14:tracePt t="35493" x="985838" y="3195638"/>
          <p14:tracePt t="35509" x="1003300" y="3170238"/>
          <p14:tracePt t="35525" x="1044575" y="3144838"/>
          <p14:tracePt t="35529" x="1062038" y="3144838"/>
          <p14:tracePt t="35542" x="1079500" y="3127375"/>
          <p14:tracePt t="35545" x="1087438" y="3119438"/>
          <p14:tracePt t="35547" x="1095375" y="3109913"/>
          <p14:tracePt t="35559" x="1130300" y="3094038"/>
          <p14:tracePt t="35575" x="1189038" y="3051175"/>
          <p14:tracePt t="35592" x="1239838" y="3025775"/>
          <p14:tracePt t="35595" x="1249363" y="3025775"/>
          <p14:tracePt t="35608" x="1274763" y="3008313"/>
          <p14:tracePt t="35611" x="1282700" y="3000375"/>
          <p14:tracePt t="35625" x="1300163" y="2990850"/>
          <p14:tracePt t="35642" x="1333500" y="2974975"/>
          <p14:tracePt t="35658" x="1350963" y="2965450"/>
          <p14:tracePt t="35661" x="1358900" y="2957513"/>
          <p14:tracePt t="35675" x="1368425" y="2957513"/>
          <p14:tracePt t="35678" x="1376363" y="2957513"/>
          <p14:tracePt t="35692" x="1401763" y="2957513"/>
          <p14:tracePt t="35709" x="1419225" y="2957513"/>
          <p14:tracePt t="35725" x="1435100" y="2940050"/>
          <p14:tracePt t="35742" x="1452563" y="2940050"/>
          <p14:tracePt t="35759" x="1470025" y="2940050"/>
          <p14:tracePt t="35776" x="1512888" y="2922588"/>
          <p14:tracePt t="35780" x="1528763" y="2914650"/>
          <p14:tracePt t="35795" x="1546225" y="2914650"/>
          <p14:tracePt t="35811" x="1579563" y="2914650"/>
          <p14:tracePt t="35828" x="1597025" y="2914650"/>
          <p14:tracePt t="35848" x="1606550" y="2914650"/>
          <p14:tracePt t="35861" x="1614488" y="2906713"/>
          <p14:tracePt t="35877" x="1622425" y="2906713"/>
          <p14:tracePt t="36853" x="1622425" y="2914650"/>
          <p14:tracePt t="36862" x="1622425" y="2932113"/>
          <p14:tracePt t="36879" x="1639888" y="2940050"/>
          <p14:tracePt t="36883" x="1647825" y="2940050"/>
          <p14:tracePt t="36886" x="1657350" y="2940050"/>
          <p14:tracePt t="36890" x="1657350" y="2949575"/>
          <p14:tracePt t="36893" x="1673225" y="2949575"/>
          <p14:tracePt t="36908" x="1724025" y="2974975"/>
          <p14:tracePt t="36925" x="1776413" y="3000375"/>
          <p14:tracePt t="36942" x="1852613" y="3016250"/>
          <p14:tracePt t="36945" x="1868488" y="3016250"/>
          <p14:tracePt t="36948" x="1878013" y="3025775"/>
          <p14:tracePt t="36957" x="1911350" y="3025775"/>
          <p14:tracePt t="36974" x="2005013" y="3033713"/>
          <p14:tracePt t="36991" x="2090738" y="3051175"/>
          <p14:tracePt t="37008" x="2174875" y="3051175"/>
          <p14:tracePt t="37011" x="2200275" y="3051175"/>
          <p14:tracePt t="37024" x="2286000" y="3051175"/>
          <p14:tracePt t="37027" x="2301875" y="3051175"/>
          <p14:tracePt t="37042" x="2352675" y="3067050"/>
          <p14:tracePt t="37044" x="2370138" y="3084513"/>
          <p14:tracePt t="37059" x="2471738" y="3084513"/>
          <p14:tracePt t="37074" x="2565400" y="3084513"/>
          <p14:tracePt t="37077" x="2600325" y="3084513"/>
          <p14:tracePt t="37091" x="2719388" y="3084513"/>
          <p14:tracePt t="37093" x="2752725" y="3084513"/>
          <p14:tracePt t="37109" x="2930525" y="3051175"/>
          <p14:tracePt t="37124" x="3092450" y="3051175"/>
          <p14:tracePt t="37141" x="3254375" y="3051175"/>
          <p14:tracePt t="37158" x="3363913" y="3051175"/>
          <p14:tracePt t="37161" x="3389313" y="3051175"/>
          <p14:tracePt t="37174" x="3457575" y="3051175"/>
          <p14:tracePt t="37191" x="3517900" y="3051175"/>
          <p14:tracePt t="37207" x="3559175" y="3041650"/>
          <p14:tracePt t="37224" x="3594100" y="3033713"/>
          <p14:tracePt t="37227" x="3602038" y="3033713"/>
          <p14:tracePt t="37241" x="3619500" y="3025775"/>
          <p14:tracePt t="37244" x="3627438" y="3025775"/>
          <p14:tracePt t="37259" x="3652838" y="3025775"/>
          <p14:tracePt t="37275" x="3670300" y="3025775"/>
          <p14:tracePt t="37277" x="3678238" y="3025775"/>
          <p14:tracePt t="37280" x="3687763" y="3025775"/>
          <p14:tracePt t="37291" x="3703638" y="3025775"/>
          <p14:tracePt t="37309" x="3738563" y="3025775"/>
          <p14:tracePt t="37325" x="3756025" y="3025775"/>
          <p14:tracePt t="37341" x="3771900" y="3025775"/>
          <p14:tracePt t="37358" x="3781425" y="3025775"/>
          <p14:tracePt t="37429" x="3797300" y="3025775"/>
          <p14:tracePt t="37481" x="3814763" y="3016250"/>
          <p14:tracePt t="37503" x="3822700" y="3008313"/>
          <p14:tracePt t="37545" x="3832225" y="3008313"/>
          <p14:tracePt t="37558" x="3848100" y="3008313"/>
          <p14:tracePt t="37577" x="3865563" y="3008313"/>
          <p14:tracePt t="37582" x="3873500" y="3008313"/>
          <p14:tracePt t="37591" x="3883025" y="3008313"/>
          <p14:tracePt t="37608" x="3900488" y="3008313"/>
          <p14:tracePt t="37624" x="3925888" y="3008313"/>
          <p14:tracePt t="37642" x="3941763" y="3008313"/>
          <p14:tracePt t="37659" x="3959225" y="3008313"/>
          <p14:tracePt t="37677" x="3967163" y="3000375"/>
          <p14:tracePt t="37681" x="3976688" y="3000375"/>
          <p14:tracePt t="37691" x="3984625" y="3000375"/>
          <p14:tracePt t="37708" x="3992563" y="3000375"/>
          <p14:tracePt t="37729" x="4010025" y="2990850"/>
          <p14:tracePt t="37742" x="4017963" y="2990850"/>
          <p14:tracePt t="37759" x="4027488" y="2990850"/>
          <p14:tracePt t="37762" x="4035425" y="2990850"/>
          <p14:tracePt t="37774" x="4044950" y="2990850"/>
          <p14:tracePt t="37792" x="4070350" y="2990850"/>
          <p14:tracePt t="37809" x="4103688" y="2990850"/>
          <p14:tracePt t="37828" x="4121150" y="2990850"/>
          <p14:tracePt t="37832" x="4129088" y="2990850"/>
          <p14:tracePt t="37840" x="4137025" y="2990850"/>
          <p14:tracePt t="37843" x="4146550" y="2990850"/>
          <p14:tracePt t="37857" x="4162425" y="2990850"/>
          <p14:tracePt t="37874" x="4179888" y="2990850"/>
          <p14:tracePt t="37890" x="4205288" y="2990850"/>
          <p14:tracePt t="37894" x="4214813" y="2990850"/>
          <p14:tracePt t="37908" x="4240213" y="2990850"/>
          <p14:tracePt t="37924" x="4265613" y="2990850"/>
          <p14:tracePt t="37940" x="4281488" y="2990850"/>
          <p14:tracePt t="37942" x="4291013" y="2990850"/>
          <p14:tracePt t="37957" x="4324350" y="2990850"/>
          <p14:tracePt t="37974" x="4332288" y="2990850"/>
          <p14:tracePt t="37991" x="4349750" y="2990850"/>
          <p14:tracePt t="38007" x="4384675" y="2990850"/>
          <p14:tracePt t="38024" x="4418013" y="2982913"/>
          <p14:tracePt t="38028" x="4435475" y="2982913"/>
          <p14:tracePt t="38030" x="4443413" y="2982913"/>
          <p14:tracePt t="38040" x="4476750" y="2974975"/>
          <p14:tracePt t="38057" x="4511675" y="2965450"/>
          <p14:tracePt t="38059" x="4519613" y="2957513"/>
          <p14:tracePt t="38074" x="4545013" y="2949575"/>
          <p14:tracePt t="38090" x="4570413" y="2949575"/>
          <p14:tracePt t="38094" x="4579938" y="2949575"/>
          <p14:tracePt t="38096" x="4587875" y="2940050"/>
          <p14:tracePt t="38107" x="4605338" y="2932113"/>
          <p14:tracePt t="42217" x="4605338" y="2940050"/>
          <p14:tracePt t="42223" x="4605338" y="2949575"/>
          <p14:tracePt t="42239" x="4605338" y="2974975"/>
          <p14:tracePt t="42254" x="4595813" y="3000375"/>
          <p14:tracePt t="42272" x="4587875" y="3033713"/>
          <p14:tracePt t="42321" x="4587875" y="3051175"/>
          <p14:tracePt t="42414" x="4587875" y="3059113"/>
          <p14:tracePt t="42425" x="4587875" y="3067050"/>
          <p14:tracePt t="42429" x="4587875" y="3076575"/>
          <p14:tracePt t="42440" x="4587875" y="3084513"/>
          <p14:tracePt t="42455" x="4587875" y="3109913"/>
          <p14:tracePt t="42473" x="4587875" y="3127375"/>
          <p14:tracePt t="42488" x="4587875" y="3144838"/>
          <p14:tracePt t="42506" x="4587875" y="3178175"/>
          <p14:tracePt t="42510" x="4587875" y="3195638"/>
          <p14:tracePt t="42513" x="4587875" y="3203575"/>
          <p14:tracePt t="42520" x="4587875" y="3246438"/>
          <p14:tracePt t="42537" x="4595813" y="3314700"/>
          <p14:tracePt t="42554" x="4621213" y="3373438"/>
          <p14:tracePt t="42557" x="4621213" y="3390900"/>
          <p14:tracePt t="42559" x="4621213" y="3398838"/>
          <p14:tracePt t="42574" x="4630738" y="3441700"/>
          <p14:tracePt t="42579" x="4638675" y="3459163"/>
          <p14:tracePt t="42584" x="4664075" y="3492500"/>
          <p14:tracePt t="42591" x="4673600" y="3509963"/>
          <p14:tracePt t="42603" x="4689475" y="3552825"/>
          <p14:tracePt t="42621" x="4740275" y="3611563"/>
          <p14:tracePt t="42623" x="4765675" y="3636963"/>
          <p14:tracePt t="42640" x="4876800" y="3713163"/>
          <p14:tracePt t="42654" x="5021263" y="3816350"/>
          <p14:tracePt t="42671" x="5157788" y="3875088"/>
          <p14:tracePt t="42674" x="5173663" y="3900488"/>
          <p14:tracePt t="42689" x="5343525" y="3976688"/>
          <p14:tracePt t="42704" x="5591175" y="4062413"/>
          <p14:tracePt t="42720" x="5827713" y="4130675"/>
          <p14:tracePt t="42737" x="6075363" y="4189413"/>
          <p14:tracePt t="42754" x="6346825" y="4275138"/>
          <p14:tracePt t="42757" x="6415088" y="4300538"/>
          <p14:tracePt t="42770" x="6669088" y="4402138"/>
          <p14:tracePt t="42787" x="6899275" y="4478338"/>
          <p14:tracePt t="42804" x="7112000" y="4529138"/>
          <p14:tracePt t="42807" x="7170738" y="4538663"/>
          <p14:tracePt t="42821" x="7348538" y="4589463"/>
          <p14:tracePt t="42824" x="7408863" y="4597400"/>
          <p14:tracePt t="42826" x="7477125" y="4622800"/>
          <p14:tracePt t="42840" x="7637463" y="4657725"/>
          <p14:tracePt t="42842" x="7697788" y="4683125"/>
          <p14:tracePt t="42854" x="7842250" y="4716463"/>
          <p14:tracePt t="42870" x="8004175" y="4749800"/>
          <p14:tracePt t="42873" x="8029575" y="4759325"/>
          <p14:tracePt t="42876" x="8080375" y="4767263"/>
          <p14:tracePt t="42888" x="8174038" y="4775200"/>
          <p14:tracePt t="42892" x="8207375" y="4775200"/>
          <p14:tracePt t="42904" x="8308975" y="4775200"/>
          <p14:tracePt t="42920" x="8394700" y="4775200"/>
          <p14:tracePt t="42937" x="8428038" y="4775200"/>
          <p14:tracePt t="42954" x="8462963" y="4775200"/>
          <p14:tracePt t="42971" x="8488363" y="4775200"/>
          <p14:tracePt t="42988" x="8513763" y="4775200"/>
          <p14:tracePt t="42991" x="8521700" y="4775200"/>
          <p14:tracePt t="43004" x="8580438" y="4775200"/>
          <p14:tracePt t="43020" x="8734425" y="4741863"/>
          <p14:tracePt t="43023" x="8785225" y="4733925"/>
          <p14:tracePt t="43025" x="8843963" y="4733925"/>
          <p14:tracePt t="43037" x="8947150" y="4716463"/>
          <p14:tracePt t="43037" x="8988425" y="4716463"/>
          <p14:tracePt t="43054" x="9124950" y="4716463"/>
          <p14:tracePt t="43070" x="9226550" y="4699000"/>
          <p14:tracePt t="43073" x="9244013" y="4699000"/>
          <p14:tracePt t="43088" x="9286875" y="4683125"/>
          <p14:tracePt t="43104" x="9312275" y="4673600"/>
          <p14:tracePt t="43121" x="9328150" y="4665663"/>
          <p14:tracePt t="43125" x="9337675" y="4665663"/>
          <p14:tracePt t="43137" x="9371013" y="4657725"/>
          <p14:tracePt t="43154" x="9421813" y="4630738"/>
          <p14:tracePt t="43157" x="9439275" y="4622800"/>
          <p14:tracePt t="43170" x="9472613" y="4614863"/>
          <p14:tracePt t="43187" x="9498013" y="4579938"/>
          <p14:tracePt t="43204" x="9515475" y="4579938"/>
          <p14:tracePt t="43223" x="9532938" y="4572000"/>
          <p14:tracePt t="43242" x="9540875" y="4564063"/>
          <p14:tracePt t="43254" x="9558338" y="4554538"/>
          <p14:tracePt t="43271" x="9601200" y="4521200"/>
          <p14:tracePt t="43274" x="9617075" y="4521200"/>
          <p14:tracePt t="43289" x="9685338" y="4495800"/>
          <p14:tracePt t="43292" x="9694863" y="4495800"/>
          <p14:tracePt t="43304" x="9728200" y="4478338"/>
          <p14:tracePt t="43320" x="9753600" y="4470400"/>
          <p14:tracePt t="43337" x="9753600" y="4460875"/>
          <p14:tracePt t="43385" x="9761538" y="4460875"/>
          <p14:tracePt t="43393" x="9771063" y="4452938"/>
          <p14:tracePt t="43410" x="9786938" y="4445000"/>
          <p14:tracePt t="43413" x="9804400" y="4435475"/>
          <p14:tracePt t="43424" x="9821863" y="4427538"/>
          <p14:tracePt t="43427" x="9829800" y="4419600"/>
          <p14:tracePt t="43439" x="9839325" y="4410075"/>
          <p14:tracePt t="43455" x="9855200" y="4402138"/>
          <p14:tracePt t="43484" x="9864725" y="4394200"/>
          <p14:tracePt t="43492" x="9872663" y="4384675"/>
          <p14:tracePt t="43505" x="9880600" y="4384675"/>
          <p14:tracePt t="43533" x="9890125" y="4376738"/>
          <p14:tracePt t="43559" x="9898063" y="4368800"/>
          <p14:tracePt t="43570" x="9906000" y="4359275"/>
          <p14:tracePt t="43577" x="9915525" y="4359275"/>
          <p14:tracePt t="43592" x="9931400" y="4351338"/>
          <p14:tracePt t="43605" x="9931400" y="4341813"/>
          <p14:tracePt t="43621" x="9948863" y="4333875"/>
          <p14:tracePt t="43677" x="9966325" y="4333875"/>
          <p14:tracePt t="44397" x="9966325" y="4325938"/>
          <p14:tracePt t="44407" x="9948863" y="4325938"/>
          <p14:tracePt t="44411" x="9940925" y="4325938"/>
          <p14:tracePt t="44415" x="9923463" y="4325938"/>
          <p14:tracePt t="44421" x="9898063" y="4325938"/>
          <p14:tracePt t="44436" x="9839325" y="4341813"/>
          <p14:tracePt t="44439" x="9821863" y="4341813"/>
          <p14:tracePt t="44453" x="9796463" y="4341813"/>
          <p14:tracePt t="44455" x="9779000" y="4341813"/>
          <p14:tracePt t="44471" x="9634538" y="4341813"/>
          <p14:tracePt t="44486" x="9380538" y="4341813"/>
          <p14:tracePt t="44503" x="8929688" y="4341813"/>
          <p14:tracePt t="44520" x="8402638" y="4341813"/>
          <p14:tracePt t="44524" x="8275638" y="4341813"/>
          <p14:tracePt t="44526" x="8139113" y="4341813"/>
          <p14:tracePt t="44536" x="7756525" y="4341813"/>
          <p14:tracePt t="44553" x="7289800" y="4341813"/>
          <p14:tracePt t="44569" x="6881813" y="4341813"/>
          <p14:tracePt t="44586" x="6542088" y="4341813"/>
          <p14:tracePt t="44589" x="6473825" y="4341813"/>
          <p14:tracePt t="44591" x="6397625" y="4341813"/>
          <p14:tracePt t="44603" x="6261100" y="4341813"/>
          <p14:tracePt t="44605" x="6167438" y="4341813"/>
          <p14:tracePt t="44621" x="5870575" y="4341813"/>
          <p14:tracePt t="44637" x="5581650" y="4351338"/>
          <p14:tracePt t="44639" x="5522913" y="4359275"/>
          <p14:tracePt t="44658" x="5462588" y="4376738"/>
          <p14:tracePt t="44671" x="5284788" y="4410075"/>
          <p14:tracePt t="44686" x="5106988" y="4478338"/>
          <p14:tracePt t="44703" x="4970463" y="4503738"/>
          <p14:tracePt t="44720" x="4859338" y="4513263"/>
          <p14:tracePt t="44723" x="4843463" y="4513263"/>
          <p14:tracePt t="44736" x="4757738" y="4521200"/>
          <p14:tracePt t="44753" x="4630738" y="4529138"/>
          <p14:tracePt t="44770" x="4410075" y="4554538"/>
          <p14:tracePt t="44786" x="4137025" y="4597400"/>
          <p14:tracePt t="44789" x="4078288" y="4605338"/>
          <p14:tracePt t="44803" x="3883025" y="4605338"/>
          <p14:tracePt t="44805" x="3822700" y="4605338"/>
          <p14:tracePt t="44820" x="3594100" y="4605338"/>
          <p14:tracePt t="44836" x="3406775" y="4605338"/>
          <p14:tracePt t="44840" x="3363913" y="4605338"/>
          <p14:tracePt t="44841" x="3313113" y="4605338"/>
          <p14:tracePt t="44853" x="3211513" y="4605338"/>
          <p14:tracePt t="44856" x="3143250" y="4605338"/>
          <p14:tracePt t="44871" x="2854325" y="4597400"/>
          <p14:tracePt t="44886" x="2430463" y="4597400"/>
          <p14:tracePt t="44903" x="1997075" y="4597400"/>
          <p14:tracePt t="44920" x="1563688" y="4538663"/>
          <p14:tracePt t="44923" x="1477963" y="4529138"/>
          <p14:tracePt t="44937" x="1214438" y="4495800"/>
          <p14:tracePt t="44939" x="1147763" y="4495800"/>
          <p14:tracePt t="44941" x="1087438" y="4486275"/>
          <p14:tracePt t="44953" x="935038" y="4470400"/>
          <p14:tracePt t="44969" x="790575" y="4435475"/>
          <p14:tracePt t="44986" x="755650" y="4402138"/>
          <p14:tracePt t="45003" x="739775" y="4394200"/>
          <p14:tracePt t="45021" x="739775" y="4368800"/>
          <p14:tracePt t="45036" x="739775" y="4333875"/>
          <p14:tracePt t="45055" x="739775" y="4308475"/>
          <p14:tracePt t="45058" x="739775" y="4291013"/>
          <p14:tracePt t="45086" x="739775" y="4275138"/>
          <p14:tracePt t="45095" x="739775" y="4265613"/>
          <p14:tracePt t="45111" x="730250" y="4265613"/>
          <p14:tracePt t="45151" x="730250" y="4257675"/>
          <p14:tracePt t="45159" x="722313" y="4257675"/>
          <p14:tracePt t="45179" x="714375" y="4249738"/>
          <p14:tracePt t="45218" x="714375" y="4240213"/>
          <p14:tracePt t="45233" x="714375" y="4232275"/>
          <p14:tracePt t="45281" x="714375" y="4224338"/>
          <p14:tracePt t="45343" x="714375" y="4214813"/>
          <p14:tracePt t="45348" x="714375" y="4206875"/>
          <p14:tracePt t="45382" x="714375" y="4197350"/>
          <p14:tracePt t="45391" x="714375" y="4189413"/>
          <p14:tracePt t="45406" x="714375" y="4181475"/>
          <p14:tracePt t="45411" x="714375" y="4171950"/>
          <p14:tracePt t="45425" x="722313" y="4164013"/>
          <p14:tracePt t="45436" x="730250" y="4156075"/>
          <p14:tracePt t="45453" x="739775" y="4138613"/>
          <p14:tracePt t="45470" x="747713" y="4130675"/>
          <p14:tracePt t="45487" x="755650" y="4121150"/>
          <p14:tracePt t="45504" x="773113" y="4121150"/>
          <p14:tracePt t="45521" x="790575" y="4121150"/>
          <p14:tracePt t="45525" x="806450" y="4121150"/>
          <p14:tracePt t="45528" x="823913" y="4121150"/>
          <p14:tracePt t="45536" x="849313" y="4121150"/>
          <p14:tracePt t="45540" x="858838" y="4121150"/>
          <p14:tracePt t="45542" x="884238" y="4121150"/>
          <p14:tracePt t="45552" x="917575" y="4121150"/>
          <p14:tracePt t="45553" x="935038" y="4121150"/>
          <p14:tracePt t="45569" x="1011238" y="4113213"/>
          <p14:tracePt t="45586" x="1062038" y="4113213"/>
          <p14:tracePt t="45602" x="1104900" y="4113213"/>
          <p14:tracePt t="45621" x="1130300" y="4113213"/>
          <p14:tracePt t="45637" x="1155700" y="4095750"/>
          <p14:tracePt t="45652" x="1214438" y="4095750"/>
          <p14:tracePt t="45655" x="1223963" y="4095750"/>
          <p14:tracePt t="45669" x="1282700" y="4095750"/>
          <p14:tracePt t="45672" x="1300163" y="4095750"/>
          <p14:tracePt t="45686" x="1358900" y="4095750"/>
          <p14:tracePt t="45702" x="1409700" y="4105275"/>
          <p14:tracePt t="45719" x="1452563" y="4105275"/>
          <p14:tracePt t="45736" x="1495425" y="4105275"/>
          <p14:tracePt t="45739" x="1512888" y="4105275"/>
          <p14:tracePt t="45751" x="1597025" y="4121150"/>
          <p14:tracePt t="45769" x="1741488" y="4121150"/>
          <p14:tracePt t="45786" x="1868488" y="4121150"/>
          <p14:tracePt t="45789" x="1903413" y="4121150"/>
          <p14:tracePt t="45803" x="1987550" y="4121150"/>
          <p14:tracePt t="45806" x="2012950" y="4121150"/>
          <p14:tracePt t="45807" x="2030413" y="4121150"/>
          <p14:tracePt t="45819" x="2073275" y="4121150"/>
          <p14:tracePt t="45821" x="2090738" y="4121150"/>
          <p14:tracePt t="45837" x="2174875" y="4113213"/>
          <p14:tracePt t="45853" x="2235200" y="4113213"/>
          <p14:tracePt t="45855" x="2251075" y="4113213"/>
          <p14:tracePt t="45870" x="2327275" y="4113213"/>
          <p14:tracePt t="45887" x="2395538" y="4113213"/>
          <p14:tracePt t="45890" x="2413000" y="4113213"/>
          <p14:tracePt t="45901" x="2446338" y="4113213"/>
          <p14:tracePt t="45919" x="2489200" y="4113213"/>
          <p14:tracePt t="45935" x="2540000" y="4113213"/>
          <p14:tracePt t="45952" x="2582863" y="4113213"/>
          <p14:tracePt t="45955" x="2600325" y="4121150"/>
          <p14:tracePt t="45957" x="2616200" y="4130675"/>
          <p14:tracePt t="45969" x="2651125" y="4130675"/>
          <p14:tracePt t="45985" x="2709863" y="4130675"/>
          <p14:tracePt t="46009" x="2828925" y="4130675"/>
          <p14:tracePt t="46014" x="2897188" y="4130675"/>
          <p14:tracePt t="46016" x="2922588" y="4130675"/>
          <p14:tracePt t="46020" x="2940050" y="4130675"/>
          <p14:tracePt t="46036" x="3041650" y="4130675"/>
          <p14:tracePt t="46052" x="3127375" y="4121150"/>
          <p14:tracePt t="46069" x="3228975" y="4113213"/>
          <p14:tracePt t="46071" x="3254375" y="4113213"/>
          <p14:tracePt t="46086" x="3398838" y="4105275"/>
          <p14:tracePt t="46103" x="3559175" y="4105275"/>
          <p14:tracePt t="46119" x="3721100" y="4105275"/>
          <p14:tracePt t="46136" x="3890963" y="4105275"/>
          <p14:tracePt t="46139" x="3951288" y="4105275"/>
          <p14:tracePt t="46152" x="4095750" y="4105275"/>
          <p14:tracePt t="46155" x="4154488" y="4105275"/>
          <p14:tracePt t="46168" x="4316413" y="4105275"/>
          <p14:tracePt t="46170" x="4375150" y="4105275"/>
          <p14:tracePt t="46185" x="4630738" y="4105275"/>
          <p14:tracePt t="46202" x="4945063" y="4113213"/>
          <p14:tracePt t="46205" x="5029200" y="4113213"/>
          <p14:tracePt t="46218" x="5302250" y="4113213"/>
          <p14:tracePt t="46221" x="5386388" y="4113213"/>
          <p14:tracePt t="46223" x="5472113" y="4113213"/>
          <p14:tracePt t="46235" x="5624513" y="4113213"/>
          <p14:tracePt t="46236" x="5708650" y="4113213"/>
          <p14:tracePt t="46252" x="5956300" y="4113213"/>
          <p14:tracePt t="46268" x="6202363" y="4121150"/>
          <p14:tracePt t="46271" x="6270625" y="4121150"/>
          <p14:tracePt t="46273" x="6329363" y="4121150"/>
          <p14:tracePt t="46285" x="6473825" y="4121150"/>
          <p14:tracePt t="46285" x="6534150" y="4121150"/>
          <p14:tracePt t="46302" x="6805613" y="4121150"/>
          <p14:tracePt t="46319" x="7034213" y="4121150"/>
          <p14:tracePt t="46335" x="7196138" y="4121150"/>
          <p14:tracePt t="46352" x="7348538" y="4113213"/>
          <p14:tracePt t="46356" x="7383463" y="4113213"/>
          <p14:tracePt t="46358" x="7400925" y="4113213"/>
          <p14:tracePt t="46368" x="7451725" y="4113213"/>
          <p14:tracePt t="46370" x="7467600" y="4105275"/>
          <p14:tracePt t="46385" x="7570788" y="4079875"/>
          <p14:tracePt t="46402" x="7715250" y="4079875"/>
          <p14:tracePt t="46418" x="7859713" y="4079875"/>
          <p14:tracePt t="46421" x="7893050" y="4079875"/>
          <p14:tracePt t="46436" x="8054975" y="4079875"/>
          <p14:tracePt t="46452" x="8215313" y="4079875"/>
          <p14:tracePt t="46468" x="8343900" y="4079875"/>
          <p14:tracePt t="46471" x="8369300" y="4079875"/>
          <p14:tracePt t="46489" x="8564563" y="4079875"/>
          <p14:tracePt t="46496" x="8716963" y="4079875"/>
          <p14:tracePt t="46500" x="8818563" y="4079875"/>
          <p14:tracePt t="46502" x="8904288" y="4079875"/>
          <p14:tracePt t="46506" x="9013825" y="4079875"/>
          <p14:tracePt t="46518" x="9353550" y="4070350"/>
          <p14:tracePt t="46535" x="9753600" y="4070350"/>
          <p14:tracePt t="46552" x="10025063" y="4070350"/>
          <p14:tracePt t="46568" x="10169525" y="4070350"/>
          <p14:tracePt t="46586" x="10204450" y="4070350"/>
          <p14:tracePt t="223726" x="10229850" y="4027488"/>
          <p14:tracePt t="223735" x="10255250" y="3976688"/>
          <p14:tracePt t="223741" x="10280650" y="3917950"/>
          <p14:tracePt t="223745" x="10288588" y="3883025"/>
          <p14:tracePt t="223748" x="10298113" y="3857625"/>
          <p14:tracePt t="223749" x="10313988" y="3841750"/>
          <p14:tracePt t="223753" x="10331450" y="3816350"/>
          <p14:tracePt t="223758" x="10348913" y="3790950"/>
          <p14:tracePt t="223775" x="10407650" y="3722688"/>
          <p14:tracePt t="223778" x="10425113" y="3713163"/>
          <p14:tracePt t="223792" x="10475913" y="3697288"/>
          <p14:tracePt t="223793" x="10493375" y="3687763"/>
          <p14:tracePt t="223810" x="10577513" y="3671888"/>
          <p14:tracePt t="223825" x="10679113" y="3654425"/>
          <p14:tracePt t="223842" x="10764838" y="3646488"/>
          <p14:tracePt t="223845" x="10790238" y="3646488"/>
          <p14:tracePt t="223860" x="10823575" y="3646488"/>
          <p14:tracePt t="223875" x="10848975" y="3646488"/>
          <p14:tracePt t="223892" x="10866438" y="3646488"/>
          <p14:tracePt t="223897" x="10874375" y="3646488"/>
          <p14:tracePt t="223909" x="10883900" y="3646488"/>
          <p14:tracePt t="223925" x="10901363" y="3646488"/>
          <p14:tracePt t="223942" x="10942638" y="3646488"/>
          <p14:tracePt t="223959" x="10977563" y="3646488"/>
          <p14:tracePt t="223963" x="10985500" y="3646488"/>
          <p14:tracePt t="223965" x="10993438" y="3646488"/>
          <p14:tracePt t="223975" x="11018838" y="3646488"/>
          <p14:tracePt t="223992" x="11053763" y="3629025"/>
          <p14:tracePt t="223994" x="11071225" y="3619500"/>
          <p14:tracePt t="224010" x="11231563" y="3594100"/>
          <p14:tracePt t="224027" x="11477625" y="3552825"/>
          <p14:tracePt t="224042" x="11784013" y="3502025"/>
          <p14:tracePt t="224044" x="11877675" y="3484563"/>
          <p14:tracePt t="227497" x="11911013" y="3857625"/>
          <p14:tracePt t="227502" x="11809413" y="3857625"/>
          <p14:tracePt t="227506" x="11758613" y="3867150"/>
          <p14:tracePt t="227524" x="11622088" y="3900488"/>
          <p14:tracePt t="227539" x="11530013" y="3925888"/>
          <p14:tracePt t="227556" x="11410950" y="3925888"/>
          <p14:tracePt t="227573" x="11291888" y="3925888"/>
          <p14:tracePt t="227576" x="11256963" y="3925888"/>
          <p14:tracePt t="227593" x="11172825" y="3917950"/>
          <p14:tracePt t="227595" x="11137900" y="3917950"/>
          <p14:tracePt t="227606" x="11096625" y="3900488"/>
          <p14:tracePt t="227607" x="11079163" y="3892550"/>
          <p14:tracePt t="227623" x="11018838" y="3875088"/>
          <p14:tracePt t="227639" x="10952163" y="3867150"/>
          <p14:tracePt t="227643" x="10934700" y="3867150"/>
          <p14:tracePt t="227659" x="10866438" y="3857625"/>
          <p14:tracePt t="227661" x="10833100" y="3857625"/>
          <p14:tracePt t="227675" x="10764838" y="3857625"/>
          <p14:tracePt t="227689" x="10688638" y="3857625"/>
          <p14:tracePt t="227706" x="10645775" y="3841750"/>
          <p14:tracePt t="227725" x="10594975" y="3816350"/>
          <p14:tracePt t="227740" x="10560050" y="3798888"/>
          <p14:tracePt t="227756" x="10509250" y="3790950"/>
          <p14:tracePt t="227774" x="10407650" y="3790950"/>
          <p14:tracePt t="227777" x="10382250" y="3790950"/>
          <p14:tracePt t="227780" x="10348913" y="3790950"/>
          <p14:tracePt t="227790" x="10280650" y="3790950"/>
          <p14:tracePt t="227793" x="10255250" y="3790950"/>
          <p14:tracePt t="227806" x="10161588" y="3790950"/>
          <p14:tracePt t="227809" x="10136188" y="3790950"/>
          <p14:tracePt t="227811" x="10101263" y="3790950"/>
          <p14:tracePt t="227823" x="10050463" y="3763963"/>
          <p14:tracePt t="227840" x="9983788" y="3756025"/>
          <p14:tracePt t="227856" x="9948863" y="3738563"/>
          <p14:tracePt t="227859" x="9940925" y="3738563"/>
          <p14:tracePt t="227874" x="9880600" y="3722688"/>
          <p14:tracePt t="227890" x="9786938" y="3713163"/>
          <p14:tracePt t="227895" x="9745663" y="3713163"/>
          <p14:tracePt t="227906" x="9642475" y="3713163"/>
          <p14:tracePt t="227924" x="9482138" y="3687763"/>
          <p14:tracePt t="227939" x="9345613" y="3654425"/>
          <p14:tracePt t="227956" x="9251950" y="3619500"/>
          <p14:tracePt t="227973" x="9158288" y="3603625"/>
          <p14:tracePt t="227990" x="8972550" y="3578225"/>
          <p14:tracePt t="227993" x="8912225" y="3568700"/>
          <p14:tracePt t="227996" x="8853488" y="3568700"/>
          <p14:tracePt t="228006" x="8699500" y="3560763"/>
          <p14:tracePt t="228009" x="8597900" y="3560763"/>
          <p14:tracePt t="228023" x="8174038" y="3560763"/>
          <p14:tracePt t="228039" x="7766050" y="3560763"/>
          <p14:tracePt t="228056" x="7366000" y="3560763"/>
          <p14:tracePt t="228059" x="7281863" y="3535363"/>
          <p14:tracePt t="228073" x="6958013" y="3459163"/>
          <p14:tracePt t="228090" x="6661150" y="3408363"/>
          <p14:tracePt t="228106" x="6389688" y="3373438"/>
          <p14:tracePt t="228110" x="6329363" y="3365500"/>
          <p14:tracePt t="228122" x="6151563" y="3348038"/>
          <p14:tracePt t="228139" x="5811838" y="3297238"/>
          <p14:tracePt t="228156" x="5487988" y="3228975"/>
          <p14:tracePt t="228172" x="5114925" y="3186113"/>
          <p14:tracePt t="228190" x="4800600" y="3152775"/>
          <p14:tracePt t="228193" x="4724400" y="3144838"/>
          <p14:tracePt t="228208" x="4425950" y="3094038"/>
          <p14:tracePt t="228211" x="4359275" y="3076575"/>
          <p14:tracePt t="228224" x="4137025" y="3051175"/>
          <p14:tracePt t="228239" x="3883025" y="3008313"/>
          <p14:tracePt t="228256" x="3652838" y="3000375"/>
          <p14:tracePt t="228259" x="3594100" y="3000375"/>
          <p14:tracePt t="228274" x="3398838" y="2982913"/>
          <p14:tracePt t="228290" x="3244850" y="2965450"/>
          <p14:tracePt t="228306" x="3135313" y="2965450"/>
          <p14:tracePt t="228310" x="3109913" y="2965450"/>
          <p14:tracePt t="228322" x="3049588" y="2957513"/>
          <p14:tracePt t="228340" x="2982913" y="2957513"/>
          <p14:tracePt t="228368" x="2965450" y="2957513"/>
          <p14:tracePt t="228384" x="2955925" y="2957513"/>
          <p14:tracePt t="228401" x="2947988" y="2957513"/>
          <p14:tracePt t="228435" x="2930525" y="2957513"/>
          <p14:tracePt t="228443" x="2930525" y="2949575"/>
          <p14:tracePt t="228459" x="2922588" y="2940050"/>
          <p14:tracePt t="228725" x="2922588" y="2932113"/>
          <p14:tracePt t="228963" x="2930525" y="2932113"/>
          <p14:tracePt t="228982" x="2947988" y="2932113"/>
          <p14:tracePt t="228988" x="2973388" y="2914650"/>
          <p14:tracePt t="228993" x="2982913" y="2914650"/>
          <p14:tracePt t="229005" x="3024188" y="2897188"/>
          <p14:tracePt t="229022" x="3049588" y="2871788"/>
          <p14:tracePt t="229040" x="3084513" y="2855913"/>
          <p14:tracePt t="229043" x="3092450" y="2855913"/>
          <p14:tracePt t="229055" x="3109913" y="2855913"/>
          <p14:tracePt t="229072" x="3160713" y="2846388"/>
          <p14:tracePt t="229075" x="3178175" y="2838450"/>
          <p14:tracePt t="229090" x="3244850" y="2805113"/>
          <p14:tracePt t="229105" x="3355975" y="2752725"/>
          <p14:tracePt t="229122" x="3525838" y="2676525"/>
          <p14:tracePt t="229139" x="3678238" y="2592388"/>
          <p14:tracePt t="229156" x="3840163" y="2506663"/>
          <p14:tracePt t="229173" x="3941763" y="2447925"/>
          <p14:tracePt t="229176" x="3959225" y="2430463"/>
          <p14:tracePt t="229188" x="4035425" y="2379663"/>
          <p14:tracePt t="229205" x="4137025" y="2328863"/>
          <p14:tracePt t="229208" x="4162425" y="2311400"/>
          <p14:tracePt t="229222" x="4214813" y="2260600"/>
          <p14:tracePt t="229225" x="4230688" y="2243138"/>
          <p14:tracePt t="229243" x="4306888" y="2200275"/>
          <p14:tracePt t="229249" x="4349750" y="2184400"/>
          <p14:tracePt t="229251" x="4359275" y="2166938"/>
          <p14:tracePt t="229259" x="4392613" y="2149475"/>
          <p14:tracePt t="229272" x="4443413" y="2116138"/>
          <p14:tracePt t="229275" x="4460875" y="2108200"/>
          <p14:tracePt t="229291" x="4511675" y="2082800"/>
          <p14:tracePt t="229293" x="4519613" y="2082800"/>
          <p14:tracePt t="229305" x="4554538" y="2065338"/>
          <p14:tracePt t="229322" x="4605338" y="2039938"/>
          <p14:tracePt t="229338" x="4638675" y="2030413"/>
          <p14:tracePt t="229355" x="4664075" y="2005013"/>
          <p14:tracePt t="229372" x="4681538" y="1997075"/>
          <p14:tracePt t="229389" x="4732338" y="1971675"/>
          <p14:tracePt t="229406" x="4800600" y="1963738"/>
          <p14:tracePt t="229409" x="4800600" y="1954213"/>
          <p14:tracePt t="229411" x="4818063" y="1946275"/>
          <p14:tracePt t="229422" x="4833938" y="1946275"/>
          <p14:tracePt t="229425" x="4851400" y="1938338"/>
          <p14:tracePt t="229440" x="4919663" y="1920875"/>
          <p14:tracePt t="229455" x="4978400" y="1920875"/>
          <p14:tracePt t="229472" x="5038725" y="1903413"/>
          <p14:tracePt t="229475" x="5046663" y="1903413"/>
          <p14:tracePt t="229490" x="5140325" y="1903413"/>
          <p14:tracePt t="229506" x="5233988" y="1895475"/>
          <p14:tracePt t="229522" x="5335588" y="1895475"/>
          <p14:tracePt t="229538" x="5411788" y="1895475"/>
          <p14:tracePt t="229555" x="5530850" y="1903413"/>
          <p14:tracePt t="229572" x="5624513" y="1938338"/>
          <p14:tracePt t="229588" x="5700713" y="1946275"/>
          <p14:tracePt t="229605" x="5776913" y="1963738"/>
          <p14:tracePt t="229622" x="5845175" y="2005013"/>
          <p14:tracePt t="229625" x="5870575" y="2005013"/>
          <p14:tracePt t="229627" x="5880100" y="2005013"/>
          <p14:tracePt t="229639" x="5913438" y="2022475"/>
          <p14:tracePt t="229655" x="5946775" y="2047875"/>
          <p14:tracePt t="229671" x="5964238" y="2073275"/>
          <p14:tracePt t="229674" x="5964238" y="2082800"/>
          <p14:tracePt t="229688" x="5964238" y="2090738"/>
          <p14:tracePt t="229706" x="5964238" y="2133600"/>
          <p14:tracePt t="229722" x="5964238" y="2174875"/>
          <p14:tracePt t="229738" x="5956300" y="2243138"/>
          <p14:tracePt t="229757" x="5888038" y="2336800"/>
          <p14:tracePt t="229772" x="5827713" y="2422525"/>
          <p14:tracePt t="229776" x="5811838" y="2447925"/>
          <p14:tracePt t="229788" x="5735638" y="2498725"/>
          <p14:tracePt t="229805" x="5616575" y="2582863"/>
          <p14:tracePt t="229808" x="5581650" y="2600325"/>
          <p14:tracePt t="229822" x="5487988" y="2668588"/>
          <p14:tracePt t="229825" x="5454650" y="2668588"/>
          <p14:tracePt t="229838" x="5360988" y="2719388"/>
          <p14:tracePt t="229841" x="5335588" y="2727325"/>
          <p14:tracePt t="229856" x="5224463" y="2752725"/>
          <p14:tracePt t="229874" x="5140325" y="2752725"/>
          <p14:tracePt t="229878" x="5114925" y="2744788"/>
          <p14:tracePt t="229888" x="5089525" y="2719388"/>
          <p14:tracePt t="229906" x="5054600" y="2660650"/>
          <p14:tracePt t="229929" x="5013325" y="2557463"/>
          <p14:tracePt t="229935" x="5003800" y="2506663"/>
          <p14:tracePt t="229939" x="5003800" y="2473325"/>
          <p14:tracePt t="229944" x="5003800" y="2438400"/>
          <p14:tracePt t="229946" x="5003800" y="2422525"/>
          <p14:tracePt t="229949" x="5003800" y="2387600"/>
          <p14:tracePt t="229955" x="5003800" y="2344738"/>
          <p14:tracePt t="229971" x="5021263" y="2252663"/>
          <p14:tracePt t="229988" x="5054600" y="2166938"/>
          <p14:tracePt t="230005" x="5165725" y="2065338"/>
          <p14:tracePt t="230021" x="5368925" y="1928813"/>
          <p14:tracePt t="230024" x="5429250" y="1903413"/>
          <p14:tracePt t="230038" x="5675313" y="1793875"/>
          <p14:tracePt t="230041" x="5786438" y="1766888"/>
          <p14:tracePt t="230056" x="6194425" y="1674813"/>
          <p14:tracePt t="230058" x="6311900" y="1665288"/>
          <p14:tracePt t="230071" x="6610350" y="1657350"/>
          <p14:tracePt t="230088" x="6967538" y="1682750"/>
          <p14:tracePt t="230091" x="7043738" y="1700213"/>
          <p14:tracePt t="230107" x="7239000" y="1819275"/>
          <p14:tracePt t="230109" x="7264400" y="1844675"/>
          <p14:tracePt t="230121" x="7315200" y="1903413"/>
          <p14:tracePt t="230145" x="7340600" y="2022475"/>
          <p14:tracePt t="230151" x="7340600" y="2065338"/>
          <p14:tracePt t="230153" x="7340600" y="2098675"/>
          <p14:tracePt t="230158" x="7332663" y="2133600"/>
          <p14:tracePt t="230159" x="7323138" y="2166938"/>
          <p14:tracePt t="230175" x="7289800" y="2260600"/>
          <p14:tracePt t="230181" x="7264400" y="2303463"/>
          <p14:tracePt t="230185" x="7246938" y="2336800"/>
          <p14:tracePt t="230188" x="7213600" y="2371725"/>
          <p14:tracePt t="230204" x="7069138" y="2532063"/>
          <p14:tracePt t="230221" x="6873875" y="2727325"/>
          <p14:tracePt t="230224" x="6813550" y="2770188"/>
          <p14:tracePt t="230238" x="6610350" y="2897188"/>
          <p14:tracePt t="230241" x="6542088" y="2932113"/>
          <p14:tracePt t="230256" x="6270625" y="3033713"/>
          <p14:tracePt t="230271" x="6007100" y="3084513"/>
          <p14:tracePt t="230274" x="5930900" y="3094038"/>
          <p14:tracePt t="230288" x="5735638" y="3094038"/>
          <p14:tracePt t="230291" x="5675313" y="3094038"/>
          <p14:tracePt t="230306" x="5437188" y="3067050"/>
          <p14:tracePt t="230321" x="5241925" y="2965450"/>
          <p14:tracePt t="230338" x="5140325" y="2820988"/>
          <p14:tracePt t="230355" x="5106988" y="2660650"/>
          <p14:tracePt t="230372" x="5122863" y="2463800"/>
          <p14:tracePt t="230388" x="5249863" y="2278063"/>
          <p14:tracePt t="230405" x="5462588" y="2065338"/>
          <p14:tracePt t="230409" x="5522913" y="2014538"/>
          <p14:tracePt t="230421" x="5718175" y="1885950"/>
          <p14:tracePt t="230438" x="5964238" y="1784350"/>
          <p14:tracePt t="230441" x="6024563" y="1776413"/>
          <p14:tracePt t="230455" x="6219825" y="1741488"/>
          <p14:tracePt t="230471" x="6473825" y="1784350"/>
          <p14:tracePt t="230488" x="6704013" y="1938338"/>
          <p14:tracePt t="230491" x="6754813" y="1971675"/>
          <p14:tracePt t="230504" x="6873875" y="2098675"/>
          <p14:tracePt t="230507" x="6899275" y="2133600"/>
          <p14:tracePt t="230521" x="7008813" y="2293938"/>
          <p14:tracePt t="230538" x="7102475" y="2481263"/>
          <p14:tracePt t="230554" x="7162800" y="2651125"/>
          <p14:tracePt t="230571" x="7162800" y="2863850"/>
          <p14:tracePt t="230588" x="7119938" y="3067050"/>
          <p14:tracePt t="230604" x="7008813" y="3297238"/>
          <p14:tracePt t="230621" x="6831013" y="3578225"/>
          <p14:tracePt t="230638" x="6635750" y="3849688"/>
          <p14:tracePt t="230641" x="6610350" y="3908425"/>
          <p14:tracePt t="230654" x="6430963" y="4095750"/>
          <p14:tracePt t="230656" x="6372225" y="4156075"/>
          <p14:tracePt t="230671" x="6116638" y="4410075"/>
          <p14:tracePt t="230688" x="5880100" y="4630738"/>
          <p14:tracePt t="230691" x="5819775" y="4673600"/>
          <p14:tracePt t="230706" x="5591175" y="4843463"/>
          <p14:tracePt t="230722" x="5411788" y="4962525"/>
          <p14:tracePt t="230738" x="5292725" y="5056188"/>
          <p14:tracePt t="230755" x="5148263" y="5106988"/>
          <p14:tracePt t="230774" x="4935538" y="5175250"/>
          <p14:tracePt t="230789" x="4699000" y="5235575"/>
          <p14:tracePt t="230792" x="4621213" y="5251450"/>
          <p14:tracePt t="230804" x="4511675" y="5286375"/>
          <p14:tracePt t="230821" x="4256088" y="5345113"/>
          <p14:tracePt t="230838" x="3908425" y="5430838"/>
          <p14:tracePt t="230841" x="3832225" y="5456238"/>
          <p14:tracePt t="230854" x="3627438" y="5497513"/>
          <p14:tracePt t="230857" x="3568700" y="5507038"/>
          <p14:tracePt t="230873" x="3313113" y="5524500"/>
          <p14:tracePt t="230875" x="3270250" y="5524500"/>
          <p14:tracePt t="230887" x="3127375" y="5524500"/>
          <p14:tracePt t="230890" x="3084513" y="5514975"/>
          <p14:tracePt t="230904" x="2955925" y="5481638"/>
          <p14:tracePt t="230907" x="2922588" y="5472113"/>
          <p14:tracePt t="230923" x="2795588" y="5446713"/>
          <p14:tracePt t="230925" x="2760663" y="5446713"/>
          <p14:tracePt t="230937" x="2727325" y="5430838"/>
          <p14:tracePt t="230938" x="2701925" y="5430838"/>
          <p14:tracePt t="230954" x="2616200" y="5413375"/>
          <p14:tracePt t="230971" x="2557463" y="5405438"/>
          <p14:tracePt t="230988" x="2413000" y="5387975"/>
          <p14:tracePt t="231004" x="2327275" y="5362575"/>
          <p14:tracePt t="231021" x="2268538" y="5337175"/>
          <p14:tracePt t="231038" x="2200275" y="5319713"/>
          <p14:tracePt t="231041" x="2182813" y="5311775"/>
          <p14:tracePt t="231044" x="2149475" y="5311775"/>
          <p14:tracePt t="231054" x="2090738" y="5311775"/>
          <p14:tracePt t="231057" x="2055813" y="5311775"/>
          <p14:tracePt t="231071" x="1936750" y="5311775"/>
          <p14:tracePt t="231087" x="1843088" y="5311775"/>
          <p14:tracePt t="231090" x="1817688" y="5311775"/>
          <p14:tracePt t="231104" x="1766888" y="5311775"/>
          <p14:tracePt t="231107" x="1749425" y="5311775"/>
          <p14:tracePt t="231124" x="1698625" y="5311775"/>
          <p14:tracePt t="231130" x="1673225" y="5319713"/>
          <p14:tracePt t="231133" x="1647825" y="5327650"/>
          <p14:tracePt t="231136" x="1614488" y="5337175"/>
          <p14:tracePt t="231143" x="1554163" y="5353050"/>
          <p14:tracePt t="231145" x="1503363" y="5362575"/>
          <p14:tracePt t="231154" x="1409700" y="5380038"/>
          <p14:tracePt t="231171" x="1231900" y="5421313"/>
          <p14:tracePt t="231188" x="1054100" y="5446713"/>
          <p14:tracePt t="231204" x="985838" y="5438775"/>
          <p14:tracePt t="231221" x="950913" y="5430838"/>
          <p14:tracePt t="231237" x="925513" y="5421313"/>
          <p14:tracePt t="231272" x="917575" y="5421313"/>
          <p14:tracePt t="231282" x="909638" y="5421313"/>
          <p14:tracePt t="231298" x="900113" y="5421313"/>
          <p14:tracePt t="231306" x="892175" y="5413375"/>
          <p14:tracePt t="231322" x="884238" y="5405438"/>
          <p14:tracePt t="231340" x="874713" y="5405438"/>
          <p14:tracePt t="231356" x="858838" y="5395913"/>
          <p14:tracePt t="231375" x="849313" y="5395913"/>
          <p14:tracePt t="231389" x="841375" y="5395913"/>
          <p14:tracePt t="231405" x="815975" y="5387975"/>
          <p14:tracePt t="232987" x="841375" y="5387975"/>
          <p14:tracePt t="232995" x="874713" y="5387975"/>
          <p14:tracePt t="233002" x="925513" y="5380038"/>
          <p14:tracePt t="233007" x="950913" y="5370513"/>
          <p14:tracePt t="233008" x="976313" y="5370513"/>
          <p14:tracePt t="233011" x="993775" y="5370513"/>
          <p14:tracePt t="233020" x="1054100" y="5370513"/>
          <p14:tracePt t="233036" x="1147763" y="5370513"/>
          <p14:tracePt t="233054" x="1282700" y="5380038"/>
          <p14:tracePt t="233070" x="1419225" y="5413375"/>
          <p14:tracePt t="233086" x="1563688" y="5446713"/>
          <p14:tracePt t="233103" x="1708150" y="5481638"/>
          <p14:tracePt t="233106" x="1741488" y="5489575"/>
          <p14:tracePt t="233119" x="1809750" y="5507038"/>
          <p14:tracePt t="233123" x="1835150" y="5514975"/>
          <p14:tracePt t="233138" x="1885950" y="5532438"/>
          <p14:tracePt t="233153" x="1911350" y="5532438"/>
          <p14:tracePt t="233169" x="1946275" y="5532438"/>
          <p14:tracePt t="233188" x="2030413" y="5540375"/>
          <p14:tracePt t="233204" x="2124075" y="5540375"/>
          <p14:tracePt t="233220" x="2217738" y="5540375"/>
          <p14:tracePt t="233236" x="2293938" y="5540375"/>
          <p14:tracePt t="233254" x="2362200" y="5549900"/>
          <p14:tracePt t="233269" x="2379663" y="5549900"/>
          <p14:tracePt t="233286" x="2387600" y="5557838"/>
          <p14:tracePt t="233489" x="2405063" y="5557838"/>
          <p14:tracePt t="233515" x="2420938" y="5557838"/>
          <p14:tracePt t="233524" x="2430463" y="5557838"/>
          <p14:tracePt t="233543" x="2438400" y="5557838"/>
          <p14:tracePt t="233556" x="2455863" y="5557838"/>
          <p14:tracePt t="233573" x="2471738" y="5557838"/>
          <p14:tracePt t="233581" x="2481263" y="5557838"/>
          <p14:tracePt t="233587" x="2489200" y="5557838"/>
          <p14:tracePt t="233606" x="2514600" y="5557838"/>
          <p14:tracePt t="233608" x="2532063" y="5557838"/>
          <p14:tracePt t="233619" x="2549525" y="5557838"/>
          <p14:tracePt t="233636" x="2557463" y="5565775"/>
          <p14:tracePt t="233653" x="2574925" y="5565775"/>
          <p14:tracePt t="233670" x="2590800" y="5565775"/>
          <p14:tracePt t="233687" x="2616200" y="5565775"/>
          <p14:tracePt t="233691" x="2625725" y="5565775"/>
          <p14:tracePt t="233710" x="2633663" y="5557838"/>
          <p14:tracePt t="233723" x="2641600" y="5549900"/>
          <p14:tracePt t="233751" x="2651125" y="5549900"/>
          <p14:tracePt t="233758" x="2659063" y="5549900"/>
          <p14:tracePt t="233772" x="2668588" y="5549900"/>
          <p14:tracePt t="233788" x="2693988" y="5549900"/>
          <p14:tracePt t="233804" x="2719388" y="5532438"/>
          <p14:tracePt t="233820" x="2760663" y="5532438"/>
          <p14:tracePt t="233837" x="2854325" y="5514975"/>
          <p14:tracePt t="233841" x="2871788" y="5514975"/>
          <p14:tracePt t="233844" x="2897188" y="5507038"/>
          <p14:tracePt t="233852" x="2947988" y="5497513"/>
          <p14:tracePt t="233873" x="3092450" y="5497513"/>
          <p14:tracePt t="233879" x="3168650" y="5497513"/>
          <p14:tracePt t="233882" x="3203575" y="5497513"/>
          <p14:tracePt t="233887" x="3244850" y="5497513"/>
          <p14:tracePt t="233902" x="3381375" y="5497513"/>
          <p14:tracePt t="233919" x="3517900" y="5497513"/>
          <p14:tracePt t="233922" x="3543300" y="5497513"/>
          <p14:tracePt t="233935" x="3636963" y="5497513"/>
          <p14:tracePt t="233939" x="3670300" y="5497513"/>
          <p14:tracePt t="233941" x="3687763" y="5489575"/>
          <p14:tracePt t="233952" x="3781425" y="5489575"/>
          <p14:tracePt t="233954" x="3822700" y="5489575"/>
          <p14:tracePt t="233969" x="4010025" y="5489575"/>
          <p14:tracePt t="233986" x="4187825" y="5489575"/>
          <p14:tracePt t="233989" x="4214813" y="5489575"/>
          <p14:tracePt t="234002" x="4306888" y="5489575"/>
          <p14:tracePt t="234005" x="4324350" y="5489575"/>
          <p14:tracePt t="234019" x="4435475" y="5489575"/>
          <p14:tracePt t="234036" x="4511675" y="5489575"/>
          <p14:tracePt t="234053" x="4579938" y="5489575"/>
          <p14:tracePt t="234056" x="4595813" y="5489575"/>
          <p14:tracePt t="234071" x="4638675" y="5489575"/>
          <p14:tracePt t="234073" x="4656138" y="5489575"/>
          <p14:tracePt t="234086" x="4681538" y="5489575"/>
          <p14:tracePt t="234102" x="4706938" y="5489575"/>
          <p14:tracePt t="234119" x="4740275" y="5489575"/>
          <p14:tracePt t="234122" x="4749800" y="5489575"/>
          <p14:tracePt t="234136" x="4765675" y="5489575"/>
          <p14:tracePt t="234153" x="4783138" y="5489575"/>
          <p14:tracePt t="234169" x="4818063" y="5481638"/>
          <p14:tracePt t="234185" x="4833938" y="5472113"/>
          <p14:tracePt t="234202" x="4859338" y="5472113"/>
          <p14:tracePt t="234205" x="4868863" y="5472113"/>
          <p14:tracePt t="234220" x="4894263" y="5464175"/>
          <p14:tracePt t="234236" x="4910138" y="5464175"/>
          <p14:tracePt t="234253" x="4935538" y="5464175"/>
          <p14:tracePt t="234272" x="4995863" y="5446713"/>
          <p14:tracePt t="234286" x="5029200" y="5446713"/>
          <p14:tracePt t="234302" x="5064125" y="5430838"/>
          <p14:tracePt t="234319" x="5089525" y="5430838"/>
          <p14:tracePt t="234323" x="5114925" y="5430838"/>
          <p14:tracePt t="234336" x="5216525" y="5413375"/>
          <p14:tracePt t="234339" x="5259388" y="5413375"/>
          <p14:tracePt t="234341" x="5302250" y="5413375"/>
          <p14:tracePt t="234352" x="5421313" y="5413375"/>
          <p14:tracePt t="234355" x="5487988" y="5413375"/>
          <p14:tracePt t="234369" x="5811838" y="5380038"/>
          <p14:tracePt t="234386" x="6116638" y="5337175"/>
          <p14:tracePt t="234389" x="6184900" y="5319713"/>
          <p14:tracePt t="234391" x="6261100" y="5294313"/>
          <p14:tracePt t="234402" x="6397625" y="5286375"/>
          <p14:tracePt t="234405" x="6465888" y="5276850"/>
          <p14:tracePt t="234419" x="6770688" y="5226050"/>
          <p14:tracePt t="234435" x="7085013" y="5167313"/>
          <p14:tracePt t="234452" x="7348538" y="5116513"/>
          <p14:tracePt t="234470" x="7748588" y="5022850"/>
          <p14:tracePt t="234485" x="8096250" y="4946650"/>
          <p14:tracePt t="234502" x="8435975" y="4878388"/>
          <p14:tracePt t="234518" x="8716963" y="4810125"/>
          <p14:tracePt t="234542" x="9074150" y="4741863"/>
          <p14:tracePt t="234549" x="9201150" y="4733925"/>
          <p14:tracePt t="234555" x="9363075" y="4699000"/>
          <p14:tracePt t="234559" x="9439275" y="4683125"/>
          <p14:tracePt t="234562" x="9523413" y="4657725"/>
          <p14:tracePt t="234568" x="9601200" y="4640263"/>
          <p14:tracePt t="234570" x="9685338" y="4614863"/>
          <p14:tracePt t="234585" x="10017125" y="4529138"/>
          <p14:tracePt t="234588" x="10101263" y="4503738"/>
          <p14:tracePt t="234602" x="10356850" y="4445000"/>
          <p14:tracePt t="234605" x="10425113" y="4419600"/>
          <p14:tracePt t="234607" x="10518775" y="4402138"/>
          <p14:tracePt t="234620" x="10756900" y="4333875"/>
          <p14:tracePt t="234635" x="11053763" y="4257675"/>
          <p14:tracePt t="234652" x="11360150" y="4171950"/>
          <p14:tracePt t="234668" x="11758613" y="4070350"/>
          <p14:tracePt t="267203" x="11530013" y="4037013"/>
          <p14:tracePt t="267222" x="10093325" y="4402138"/>
          <p14:tracePt t="267227" x="9302750" y="4589463"/>
          <p14:tracePt t="267231" x="8929688" y="4665663"/>
          <p14:tracePt t="267233" x="8529638" y="4759325"/>
          <p14:tracePt t="267237" x="8139113" y="4835525"/>
          <p14:tracePt t="267250" x="7026275" y="5099050"/>
          <p14:tracePt t="267265" x="6057900" y="5345113"/>
          <p14:tracePt t="267267" x="5718175" y="5430838"/>
          <p14:tracePt t="267282" x="4740275" y="5668963"/>
          <p14:tracePt t="267299" x="4070350" y="5821363"/>
          <p14:tracePt t="267316" x="3746500" y="5889625"/>
          <p14:tracePt t="267332" x="3644900" y="5905500"/>
          <p14:tracePt t="267349" x="3636963" y="5915025"/>
          <p14:tracePt t="267371" x="3636963" y="5922963"/>
          <p14:tracePt t="267448" x="3636963" y="5915025"/>
          <p14:tracePt t="267455" x="3644900" y="5905500"/>
          <p14:tracePt t="267467" x="3652838" y="5889625"/>
          <p14:tracePt t="267484" x="3695700" y="5854700"/>
          <p14:tracePt t="267489" x="3703638" y="5838825"/>
          <p14:tracePt t="267491" x="3721100" y="5821363"/>
          <p14:tracePt t="267500" x="3806825" y="5761038"/>
          <p14:tracePt t="267516" x="3967163" y="5651500"/>
          <p14:tracePt t="267532" x="4197350" y="5507038"/>
          <p14:tracePt t="267548" x="4384675" y="5387975"/>
          <p14:tracePt t="267565" x="4511675" y="5311775"/>
          <p14:tracePt t="267581" x="4579938" y="5251450"/>
          <p14:tracePt t="267584" x="4587875" y="5243513"/>
          <p14:tracePt t="267610" x="4595813" y="5235575"/>
          <p14:tracePt t="267663" x="4595813" y="5226050"/>
          <p14:tracePt t="267675" x="4587875" y="5226050"/>
          <p14:tracePt t="267688" x="4537075" y="5226050"/>
          <p14:tracePt t="267692" x="4511675" y="5226050"/>
          <p14:tracePt t="267693" x="4476750" y="5235575"/>
          <p14:tracePt t="267698" x="4451350" y="5243513"/>
          <p14:tracePt t="267700" x="4425950" y="5260975"/>
          <p14:tracePt t="267716" x="4306888" y="5286375"/>
          <p14:tracePt t="267731" x="4230688" y="5294313"/>
          <p14:tracePt t="267748" x="4162425" y="5302250"/>
          <p14:tracePt t="267765" x="4129088" y="5319713"/>
          <p14:tracePt t="267782" x="4121150" y="5319713"/>
          <p14:tracePt t="267844" x="4129088" y="5319713"/>
          <p14:tracePt t="267853" x="4162425" y="5294313"/>
          <p14:tracePt t="267857" x="4187825" y="5276850"/>
          <p14:tracePt t="267861" x="4240213" y="5251450"/>
          <p14:tracePt t="267864" x="4281488" y="5218113"/>
          <p14:tracePt t="267874" x="4486275" y="5099050"/>
          <p14:tracePt t="267881" x="4638675" y="5038725"/>
          <p14:tracePt t="267898" x="4945063" y="4929188"/>
          <p14:tracePt t="267916" x="5191125" y="4860925"/>
          <p14:tracePt t="267931" x="5249863" y="4835525"/>
          <p14:tracePt t="267948" x="5249863" y="4827588"/>
          <p14:tracePt t="267965" x="5191125" y="4835525"/>
          <p14:tracePt t="267981" x="4987925" y="4886325"/>
          <p14:tracePt t="267984" x="4927600" y="4919663"/>
          <p14:tracePt t="267998" x="4706938" y="4997450"/>
          <p14:tracePt t="268000" x="4613275" y="5030788"/>
          <p14:tracePt t="268014" x="4316413" y="5116513"/>
          <p14:tracePt t="268031" x="4060825" y="5175250"/>
          <p14:tracePt t="268048" x="3848100" y="5235575"/>
          <p14:tracePt t="268051" x="3814763" y="5251450"/>
          <p14:tracePt t="268066" x="3678238" y="5276850"/>
          <p14:tracePt t="268081" x="3611563" y="5294313"/>
          <p14:tracePt t="268107" x="3602038" y="5294313"/>
          <p14:tracePt t="268152" x="3619500" y="5294313"/>
          <p14:tracePt t="268158" x="3644900" y="5286375"/>
          <p14:tracePt t="268166" x="3687763" y="5251450"/>
          <p14:tracePt t="268170" x="3721100" y="5235575"/>
          <p14:tracePt t="268173" x="3771900" y="5208588"/>
          <p14:tracePt t="268176" x="3832225" y="5175250"/>
          <p14:tracePt t="268180" x="3900488" y="5141913"/>
          <p14:tracePt t="268198" x="4187825" y="5038725"/>
          <p14:tracePt t="268200" x="4256088" y="5013325"/>
          <p14:tracePt t="268214" x="4545013" y="4954588"/>
          <p14:tracePt t="268231" x="4783138" y="4878388"/>
          <p14:tracePt t="268248" x="4919663" y="4843463"/>
          <p14:tracePt t="268250" x="4927600" y="4843463"/>
          <p14:tracePt t="268264" x="4945063" y="4843463"/>
          <p14:tracePt t="268303" x="4935538" y="4843463"/>
          <p14:tracePt t="268308" x="4927600" y="4852988"/>
          <p14:tracePt t="268318" x="4843463" y="4903788"/>
          <p14:tracePt t="268332" x="4545013" y="5048250"/>
          <p14:tracePt t="268348" x="4095750" y="5226050"/>
          <p14:tracePt t="268365" x="3568700" y="5405438"/>
          <p14:tracePt t="268368" x="3441700" y="5438775"/>
          <p14:tracePt t="268381" x="3092450" y="5549900"/>
          <p14:tracePt t="268398" x="2693988" y="5694363"/>
          <p14:tracePt t="268400" x="2616200" y="5719763"/>
          <p14:tracePt t="268414" x="2489200" y="5745163"/>
          <p14:tracePt t="268453" x="2497138" y="5745163"/>
          <p14:tracePt t="268457" x="2514600" y="5727700"/>
          <p14:tracePt t="268466" x="2574925" y="5702300"/>
          <p14:tracePt t="268482" x="2795588" y="5591175"/>
          <p14:tracePt t="268499" x="3059113" y="5489575"/>
          <p14:tracePt t="268517" x="3475038" y="5362575"/>
          <p14:tracePt t="268520" x="3576638" y="5311775"/>
          <p14:tracePt t="268532" x="3865563" y="5226050"/>
          <p14:tracePt t="268547" x="4111625" y="5149850"/>
          <p14:tracePt t="268564" x="4230688" y="5091113"/>
          <p14:tracePt t="268581" x="4248150" y="5081588"/>
          <p14:tracePt t="268629" x="4240213" y="5081588"/>
          <p14:tracePt t="268634" x="4230688" y="5091113"/>
          <p14:tracePt t="268647" x="4162425" y="5149850"/>
          <p14:tracePt t="268651" x="4121150" y="5175250"/>
          <p14:tracePt t="268653" x="4060825" y="5218113"/>
          <p14:tracePt t="268664" x="3959225" y="5286375"/>
          <p14:tracePt t="268665" x="3900488" y="5319713"/>
          <p14:tracePt t="268682" x="3594100" y="5472113"/>
          <p14:tracePt t="268698" x="3313113" y="5600700"/>
          <p14:tracePt t="268714" x="3135313" y="5684838"/>
          <p14:tracePt t="268733" x="3024188" y="5727700"/>
          <p14:tracePt t="268786" x="3033713" y="5727700"/>
          <p14:tracePt t="268798" x="3117850" y="5694363"/>
          <p14:tracePt t="268805" x="3186113" y="5668963"/>
          <p14:tracePt t="268809" x="3348038" y="5626100"/>
          <p14:tracePt t="268812" x="3432175" y="5591175"/>
          <p14:tracePt t="268815" x="3533775" y="5557838"/>
          <p14:tracePt t="268831" x="4002088" y="5421313"/>
          <p14:tracePt t="268847" x="4537075" y="5268913"/>
          <p14:tracePt t="268864" x="4970463" y="5149850"/>
          <p14:tracePt t="268866" x="5054600" y="5132388"/>
          <p14:tracePt t="268882" x="5224463" y="5073650"/>
          <p14:tracePt t="268898" x="5259388" y="5056188"/>
          <p14:tracePt t="268948" x="5241925" y="5056188"/>
          <p14:tracePt t="268956" x="5191125" y="5073650"/>
          <p14:tracePt t="268960" x="5140325" y="5091113"/>
          <p14:tracePt t="268964" x="5080000" y="5099050"/>
          <p14:tracePt t="268981" x="4714875" y="5208588"/>
          <p14:tracePt t="268998" x="4222750" y="5327650"/>
          <p14:tracePt t="269000" x="4095750" y="5362575"/>
          <p14:tracePt t="269014" x="3703638" y="5481638"/>
          <p14:tracePt t="269016" x="3602038" y="5507038"/>
          <p14:tracePt t="269030" x="3203575" y="5616575"/>
          <p14:tracePt t="269047" x="2947988" y="5676900"/>
          <p14:tracePt t="269050" x="2905125" y="5684838"/>
          <p14:tracePt t="269064" x="2846388" y="5702300"/>
          <p14:tracePt t="269081" x="2820988" y="5710238"/>
          <p14:tracePt t="269114" x="2828925" y="5702300"/>
          <p14:tracePt t="269120" x="2854325" y="5694363"/>
          <p14:tracePt t="269132" x="3041650" y="5583238"/>
          <p14:tracePt t="269148" x="3432175" y="5387975"/>
          <p14:tracePt t="269165" x="3925888" y="5208588"/>
          <p14:tracePt t="269169" x="4044950" y="5167313"/>
          <p14:tracePt t="269172" x="4171950" y="5116513"/>
          <p14:tracePt t="269180" x="4418013" y="5030788"/>
          <p14:tracePt t="269197" x="4868863" y="4894263"/>
          <p14:tracePt t="269214" x="5080000" y="4835525"/>
          <p14:tracePt t="269217" x="5114925" y="4827588"/>
          <p14:tracePt t="269219" x="5132388" y="4818063"/>
          <p14:tracePt t="269270" x="5140325" y="4818063"/>
          <p14:tracePt t="269285" x="5122863" y="4818063"/>
          <p14:tracePt t="269289" x="5114925" y="4827588"/>
          <p14:tracePt t="269297" x="5064125" y="4860925"/>
          <p14:tracePt t="269314" x="4868863" y="4962525"/>
          <p14:tracePt t="269318" x="4808538" y="4997450"/>
          <p14:tracePt t="269330" x="4554538" y="5091113"/>
          <p14:tracePt t="269331" x="4443413" y="5149850"/>
          <p14:tracePt t="269352" x="4060825" y="5319713"/>
          <p14:tracePt t="269359" x="3840163" y="5405438"/>
          <p14:tracePt t="269362" x="3738563" y="5438775"/>
          <p14:tracePt t="269372" x="3432175" y="5532438"/>
          <p14:tracePt t="269380" x="3270250" y="5557838"/>
          <p14:tracePt t="269397" x="3024188" y="5626100"/>
          <p14:tracePt t="269400" x="2998788" y="5634038"/>
          <p14:tracePt t="269414" x="2922588" y="5651500"/>
          <p14:tracePt t="269458" x="2940050" y="5651500"/>
          <p14:tracePt t="269461" x="2973388" y="5641975"/>
          <p14:tracePt t="269466" x="3016250" y="5616575"/>
          <p14:tracePt t="269482" x="3305175" y="5532438"/>
          <p14:tracePt t="269497" x="3738563" y="5421313"/>
          <p14:tracePt t="269513" x="4248150" y="5268913"/>
          <p14:tracePt t="269532" x="4868863" y="5106988"/>
          <p14:tracePt t="269547" x="5140325" y="5022850"/>
          <p14:tracePt t="269548" x="5208588" y="5005388"/>
          <p14:tracePt t="269564" x="5378450" y="4962525"/>
          <p14:tracePt t="269581" x="5411788" y="4954588"/>
          <p14:tracePt t="269623" x="5411788" y="4946650"/>
          <p14:tracePt t="269637" x="5394325" y="4954588"/>
          <p14:tracePt t="269641" x="5368925" y="4962525"/>
          <p14:tracePt t="269647" x="5335588" y="4979988"/>
          <p14:tracePt t="269663" x="5122863" y="5064125"/>
          <p14:tracePt t="269666" x="5054600" y="5091113"/>
          <p14:tracePt t="269681" x="4706938" y="5200650"/>
          <p14:tracePt t="269698" x="4291013" y="5311775"/>
          <p14:tracePt t="269713" x="3890963" y="5421313"/>
          <p14:tracePt t="269730" x="3568700" y="5507038"/>
          <p14:tracePt t="269748" x="3363913" y="5575300"/>
          <p14:tracePt t="269764" x="3355975" y="5583238"/>
          <p14:tracePt t="269801" x="3348038" y="5583238"/>
          <p14:tracePt t="269828" x="3363913" y="5565775"/>
          <p14:tracePt t="269834" x="3389313" y="5557838"/>
          <p14:tracePt t="269848" x="3475038" y="5489575"/>
          <p14:tracePt t="269851" x="3525838" y="5464175"/>
          <p14:tracePt t="269854" x="3559175" y="5446713"/>
          <p14:tracePt t="269864" x="3687763" y="5370513"/>
          <p14:tracePt t="269866" x="3746500" y="5345113"/>
          <p14:tracePt t="269880" x="3976688" y="5235575"/>
          <p14:tracePt t="269883" x="4035425" y="5200650"/>
          <p14:tracePt t="269897" x="4316413" y="5099050"/>
          <p14:tracePt t="269914" x="4503738" y="5013325"/>
          <p14:tracePt t="269930" x="4613275" y="4979988"/>
          <p14:tracePt t="269946" x="4638675" y="4962525"/>
          <p14:tracePt t="269947" x="4646613" y="4954588"/>
          <p14:tracePt t="269998" x="4638675" y="4954588"/>
          <p14:tracePt t="270009" x="4570413" y="5005388"/>
          <p14:tracePt t="270017" x="4443413" y="5081588"/>
          <p14:tracePt t="270033" x="4078288" y="5286375"/>
          <p14:tracePt t="270037" x="3976688" y="5327650"/>
          <p14:tracePt t="270047" x="3662363" y="5464175"/>
          <p14:tracePt t="270063" x="3279775" y="5616575"/>
          <p14:tracePt t="270066" x="3178175" y="5651500"/>
          <p14:tracePt t="270080" x="2922588" y="5745163"/>
          <p14:tracePt t="270082" x="2863850" y="5761038"/>
          <p14:tracePt t="270098" x="2709863" y="5813425"/>
          <p14:tracePt t="270134" x="2701925" y="5813425"/>
          <p14:tracePt t="270148" x="2719388" y="5803900"/>
          <p14:tracePt t="270153" x="2719388" y="5795963"/>
          <p14:tracePt t="270164" x="2803525" y="5745163"/>
          <p14:tracePt t="270181" x="2973388" y="5641975"/>
          <p14:tracePt t="270184" x="3041650" y="5600700"/>
          <p14:tracePt t="270198" x="3244850" y="5481638"/>
          <p14:tracePt t="270201" x="3305175" y="5438775"/>
          <p14:tracePt t="270205" x="3381375" y="5395913"/>
          <p14:tracePt t="270207" x="3475038" y="5362575"/>
          <p14:tracePt t="270213" x="3559175" y="5337175"/>
          <p14:tracePt t="270235" x="4171950" y="5167313"/>
          <p14:tracePt t="270238" x="4298950" y="5116513"/>
          <p14:tracePt t="270241" x="4443413" y="5081588"/>
          <p14:tracePt t="270246" x="4714875" y="4997450"/>
          <p14:tracePt t="270270" x="5249863" y="4868863"/>
          <p14:tracePt t="270275" x="5411788" y="4835525"/>
          <p14:tracePt t="270279" x="5472113" y="4827588"/>
          <p14:tracePt t="270280" x="5505450" y="4818063"/>
          <p14:tracePt t="270285" x="5538788" y="4818063"/>
          <p14:tracePt t="270296" x="5565775" y="4818063"/>
          <p14:tracePt t="270346" x="5548313" y="4818063"/>
          <p14:tracePt t="270349" x="5538788" y="4827588"/>
          <p14:tracePt t="270354" x="5522913" y="4835525"/>
          <p14:tracePt t="270365" x="5437188" y="4868863"/>
          <p14:tracePt t="270369" x="5403850" y="4886325"/>
          <p14:tracePt t="270372" x="5368925" y="4894263"/>
          <p14:tracePt t="270379" x="5259388" y="4937125"/>
          <p14:tracePt t="270402" x="4876800" y="5030788"/>
          <p14:tracePt t="270406" x="4775200" y="5073650"/>
          <p14:tracePt t="270408" x="4673600" y="5106988"/>
          <p14:tracePt t="270412" x="4570413" y="5141913"/>
          <p14:tracePt t="270430" x="4162425" y="5243513"/>
          <p14:tracePt t="270432" x="4060825" y="5276850"/>
          <p14:tracePt t="270446" x="3738563" y="5337175"/>
          <p14:tracePt t="270463" x="3492500" y="5413375"/>
          <p14:tracePt t="270466" x="3449638" y="5430838"/>
          <p14:tracePt t="270480" x="3363913" y="5464175"/>
          <p14:tracePt t="270483" x="3348038" y="5472113"/>
          <p14:tracePt t="270496" x="3305175" y="5481638"/>
          <p14:tracePt t="270521" x="3297238" y="5489575"/>
          <p14:tracePt t="270568" x="3297238" y="5497513"/>
          <p14:tracePt t="270588" x="3305175" y="5489575"/>
          <p14:tracePt t="270592" x="3322638" y="5481638"/>
          <p14:tracePt t="270597" x="3338513" y="5481638"/>
          <p14:tracePt t="270601" x="3348038" y="5472113"/>
          <p14:tracePt t="270604" x="3363913" y="5464175"/>
          <p14:tracePt t="270613" x="3389313" y="5438775"/>
          <p14:tracePt t="270629" x="3500438" y="5387975"/>
          <p14:tracePt t="270632" x="3543300" y="5362575"/>
          <p14:tracePt t="270648" x="3806825" y="5294313"/>
          <p14:tracePt t="270650" x="3890963" y="5268913"/>
          <p14:tracePt t="270663" x="4214813" y="5192713"/>
          <p14:tracePt t="270679" x="4673600" y="5064125"/>
          <p14:tracePt t="270682" x="4775200" y="5030788"/>
          <p14:tracePt t="270697" x="5132388" y="4929188"/>
          <p14:tracePt t="270713" x="5302250" y="4878388"/>
          <p14:tracePt t="270730" x="5343525" y="4868863"/>
          <p14:tracePt t="270760" x="5335588" y="4868863"/>
          <p14:tracePt t="270768" x="5318125" y="4868863"/>
          <p14:tracePt t="270781" x="5259388" y="4911725"/>
          <p14:tracePt t="270785" x="5233988" y="4929188"/>
          <p14:tracePt t="270787" x="5208588" y="4946650"/>
          <p14:tracePt t="270803" x="5132388" y="4997450"/>
          <p14:tracePt t="270807" x="5089525" y="5013325"/>
          <p14:tracePt t="270810" x="5064125" y="5038725"/>
          <p14:tracePt t="270814" x="5029200" y="5056188"/>
          <p14:tracePt t="270829" x="4851400" y="5175250"/>
          <p14:tracePt t="270833" x="4800600" y="5208588"/>
          <p14:tracePt t="270846" x="4595813" y="5302250"/>
          <p14:tracePt t="270848" x="4537075" y="5337175"/>
          <p14:tracePt t="270863" x="4205288" y="5438775"/>
          <p14:tracePt t="270866" x="4121150" y="5464175"/>
          <p14:tracePt t="270879" x="3822700" y="5557838"/>
          <p14:tracePt t="270882" x="3738563" y="5575300"/>
          <p14:tracePt t="270896" x="3482975" y="5641975"/>
          <p14:tracePt t="270898" x="3414713" y="5659438"/>
          <p14:tracePt t="270913" x="3168650" y="5727700"/>
          <p14:tracePt t="270929" x="3059113" y="5761038"/>
          <p14:tracePt t="270931" x="3033713" y="5770563"/>
          <p14:tracePt t="270946" x="2982913" y="5778500"/>
          <p14:tracePt t="271000" x="2990850" y="5770563"/>
          <p14:tracePt t="271005" x="3008313" y="5753100"/>
          <p14:tracePt t="271014" x="3092450" y="5702300"/>
          <p14:tracePt t="271017" x="3127375" y="5676900"/>
          <p14:tracePt t="271020" x="3178175" y="5641975"/>
          <p14:tracePt t="271029" x="3305175" y="5557838"/>
          <p14:tracePt t="271032" x="3355975" y="5524500"/>
          <p14:tracePt t="271047" x="3559175" y="5413375"/>
          <p14:tracePt t="271049" x="3636963" y="5362575"/>
          <p14:tracePt t="271063" x="4010025" y="5183188"/>
          <p14:tracePt t="271079" x="4503738" y="5048250"/>
          <p14:tracePt t="271096" x="5046663" y="4903788"/>
          <p14:tracePt t="271098" x="5191125" y="4868863"/>
          <p14:tracePt t="271114" x="5657850" y="4724400"/>
          <p14:tracePt t="271130" x="5981700" y="4640263"/>
          <p14:tracePt t="271146" x="6065838" y="4614863"/>
          <p14:tracePt t="271180" x="6057900" y="4614863"/>
          <p14:tracePt t="271186" x="6032500" y="4622800"/>
          <p14:tracePt t="271197" x="5895975" y="4699000"/>
          <p14:tracePt t="271201" x="5837238" y="4733925"/>
          <p14:tracePt t="271204" x="5768975" y="4759325"/>
          <p14:tracePt t="271213" x="5624513" y="4827588"/>
          <p14:tracePt t="271229" x="5302250" y="4979988"/>
          <p14:tracePt t="271246" x="4884738" y="5192713"/>
          <p14:tracePt t="271248" x="4765675" y="5226050"/>
          <p14:tracePt t="271263" x="4248150" y="5387975"/>
          <p14:tracePt t="271279" x="3652838" y="5549900"/>
          <p14:tracePt t="271282" x="3525838" y="5583238"/>
          <p14:tracePt t="271296" x="3160713" y="5676900"/>
          <p14:tracePt t="271298" x="3059113" y="5702300"/>
          <p14:tracePt t="271313" x="2752725" y="5778500"/>
          <p14:tracePt t="271329" x="2633663" y="5813425"/>
          <p14:tracePt t="271362" x="2625725" y="5813425"/>
          <p14:tracePt t="271396" x="2633663" y="5803900"/>
          <p14:tracePt t="271400" x="2659063" y="5788025"/>
          <p14:tracePt t="271413" x="2778125" y="5719763"/>
          <p14:tracePt t="271417" x="2846388" y="5684838"/>
          <p14:tracePt t="271420" x="2922588" y="5651500"/>
          <p14:tracePt t="271429" x="3109913" y="5575300"/>
          <p14:tracePt t="271446" x="3602038" y="5405438"/>
          <p14:tracePt t="271449" x="3738563" y="5370513"/>
          <p14:tracePt t="271464" x="4332288" y="5218113"/>
          <p14:tracePt t="271467" x="4503738" y="5175250"/>
          <p14:tracePt t="271479" x="4935538" y="5038725"/>
          <p14:tracePt t="271482" x="5054600" y="5005388"/>
          <p14:tracePt t="271496" x="5360988" y="4929188"/>
          <p14:tracePt t="271498" x="5437188" y="4903788"/>
          <p14:tracePt t="271513" x="5624513" y="4835525"/>
          <p14:tracePt t="271529" x="5649913" y="4827588"/>
          <p14:tracePt t="271546" x="5667375" y="4818063"/>
          <p14:tracePt t="271562" x="5667375" y="4810125"/>
          <p14:tracePt t="271583" x="5657850" y="4810125"/>
          <p14:tracePt t="271587" x="5641975" y="4818063"/>
          <p14:tracePt t="271591" x="5624513" y="4827588"/>
          <p14:tracePt t="271593" x="5607050" y="4843463"/>
          <p14:tracePt t="271600" x="5556250" y="4868863"/>
          <p14:tracePt t="271612" x="5446713" y="4954588"/>
          <p14:tracePt t="271629" x="5216525" y="5073650"/>
          <p14:tracePt t="271632" x="5140325" y="5116513"/>
          <p14:tracePt t="271653" x="4826000" y="5260975"/>
          <p14:tracePt t="271658" x="4664075" y="5302250"/>
          <p14:tracePt t="271662" x="4554538" y="5337175"/>
          <p14:tracePt t="271665" x="4451350" y="5370513"/>
          <p14:tracePt t="271667" x="4349750" y="5405438"/>
          <p14:tracePt t="271669" x="4248150" y="5438775"/>
          <p14:tracePt t="271672" x="4137025" y="5472113"/>
          <p14:tracePt t="271678" x="4017963" y="5514975"/>
          <p14:tracePt t="271696" x="3568700" y="5626100"/>
          <p14:tracePt t="271699" x="3449638" y="5659438"/>
          <p14:tracePt t="271713" x="3033713" y="5761038"/>
          <p14:tracePt t="271730" x="2701925" y="5864225"/>
          <p14:tracePt t="271746" x="2524125" y="5905500"/>
          <p14:tracePt t="271763" x="2463800" y="5922963"/>
          <p14:tracePt t="271779" x="2455863" y="5932488"/>
          <p14:tracePt t="271800" x="2463800" y="5932488"/>
          <p14:tracePt t="271813" x="2565400" y="5864225"/>
          <p14:tracePt t="271831" x="2879725" y="5694363"/>
          <p14:tracePt t="271834" x="2990850" y="5641975"/>
          <p14:tracePt t="271837" x="3074988" y="5591175"/>
          <p14:tracePt t="271840" x="3186113" y="5549900"/>
          <p14:tracePt t="271845" x="3287713" y="5514975"/>
          <p14:tracePt t="271862" x="3781425" y="5362575"/>
          <p14:tracePt t="271865" x="3908425" y="5327650"/>
          <p14:tracePt t="271879" x="4503738" y="5183188"/>
          <p14:tracePt t="271882" x="4630738" y="5141913"/>
          <p14:tracePt t="271895" x="5046663" y="5038725"/>
          <p14:tracePt t="271899" x="5173663" y="4987925"/>
          <p14:tracePt t="271912" x="5497513" y="4894263"/>
          <p14:tracePt t="271915" x="5581650" y="4868863"/>
          <p14:tracePt t="271931" x="5761038" y="4818063"/>
          <p14:tracePt t="271946" x="5786438" y="4810125"/>
          <p14:tracePt t="271993" x="5794375" y="4810125"/>
          <p14:tracePt t="272004" x="5786438" y="4810125"/>
          <p14:tracePt t="272014" x="5768975" y="4827588"/>
          <p14:tracePt t="272020" x="5751513" y="4852988"/>
          <p14:tracePt t="272024" x="5726113" y="4852988"/>
          <p14:tracePt t="272028" x="5700713" y="4868863"/>
          <p14:tracePt t="272045" x="5607050" y="4946650"/>
          <p14:tracePt t="272048" x="5565775" y="4972050"/>
          <p14:tracePt t="272062" x="5446713" y="5048250"/>
          <p14:tracePt t="272064" x="5394325" y="5073650"/>
          <p14:tracePt t="272079" x="5183188" y="5183188"/>
          <p14:tracePt t="272095" x="4962525" y="5276850"/>
          <p14:tracePt t="272098" x="4902200" y="5294313"/>
          <p14:tracePt t="272112" x="4791075" y="5337175"/>
          <p14:tracePt t="272114" x="4740275" y="5353050"/>
          <p14:tracePt t="272130" x="4630738" y="5413375"/>
          <p14:tracePt t="272149" x="4570413" y="5446713"/>
          <p14:tracePt t="272166" x="4562475" y="5456238"/>
          <p14:tracePt t="272284" x="4554538" y="5464175"/>
          <p14:tracePt t="272294" x="4545013" y="5464175"/>
          <p14:tracePt t="272335" x="4562475" y="5464175"/>
          <p14:tracePt t="272343" x="4646613" y="5456238"/>
          <p14:tracePt t="272346" x="4689475" y="5446713"/>
          <p14:tracePt t="272351" x="4732338" y="5430838"/>
          <p14:tracePt t="272362" x="4919663" y="5380038"/>
          <p14:tracePt t="272380" x="5292725" y="5286375"/>
          <p14:tracePt t="272395" x="5683250" y="5175250"/>
          <p14:tracePt t="272412" x="6108700" y="5048250"/>
          <p14:tracePt t="272429" x="6524625" y="4937125"/>
          <p14:tracePt t="272445" x="6967538" y="4810125"/>
          <p14:tracePt t="272448" x="7085013" y="4775200"/>
          <p14:tracePt t="272462" x="7467600" y="4683125"/>
          <p14:tracePt t="272465" x="7596188" y="4640263"/>
          <p14:tracePt t="272480" x="8156575" y="4503738"/>
          <p14:tracePt t="272482" x="8301038" y="4460875"/>
          <p14:tracePt t="272495" x="8716963" y="4359275"/>
          <p14:tracePt t="272512" x="9218613" y="4232275"/>
          <p14:tracePt t="272514" x="9337675" y="4197350"/>
          <p14:tracePt t="272529" x="9745663" y="4095750"/>
          <p14:tracePt t="272545" x="10067925" y="4002088"/>
          <p14:tracePt t="272562" x="10271125" y="3968750"/>
          <p14:tracePt t="272578" x="10364788" y="3935413"/>
          <p14:tracePt t="272595" x="10433050" y="3900488"/>
          <p14:tracePt t="272612" x="10493375" y="3867150"/>
          <p14:tracePt t="272629" x="10552113" y="3841750"/>
          <p14:tracePt t="272632" x="10560050" y="3832225"/>
          <p14:tracePt t="272645" x="10620375" y="3798888"/>
          <p14:tracePt t="272649" x="10637838" y="3790950"/>
          <p14:tracePt t="272651" x="10663238" y="3781425"/>
          <p14:tracePt t="272661" x="10714038" y="3763963"/>
          <p14:tracePt t="272682" x="10833100" y="3738563"/>
          <p14:tracePt t="272689" x="10891838" y="3730625"/>
          <p14:tracePt t="272691" x="10926763" y="3713163"/>
          <p14:tracePt t="272695" x="10960100" y="3705225"/>
          <p14:tracePt t="272712" x="11079163" y="3679825"/>
          <p14:tracePt t="272714" x="11104563" y="3671888"/>
          <p14:tracePt t="272730" x="11215688" y="3636963"/>
          <p14:tracePt t="272746" x="11342688" y="3629025"/>
          <p14:tracePt t="272762" x="11495088" y="3594100"/>
          <p14:tracePt t="272778" x="11699875" y="3560763"/>
          <p14:tracePt t="272795" x="11895138" y="3527425"/>
          <p14:tracePt t="272812" x="12022138" y="3509963"/>
          <p14:tracePt t="272816" x="12065000" y="3502025"/>
          <p14:tracePt t="272829" x="12174538" y="3484563"/>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F437005-629D-4E36-B664-5672D4872C2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1"/>
          <p:cNvSpPr txBox="1">
            <a:spLocks/>
          </p:cNvSpPr>
          <p:nvPr/>
        </p:nvSpPr>
        <p:spPr>
          <a:xfrm>
            <a:off x="3119336" y="261902"/>
            <a:ext cx="5155660"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2800" b="1" dirty="0">
                <a:solidFill>
                  <a:schemeClr val="tx1"/>
                </a:solidFill>
                <a:latin typeface="Times New Roman" panose="02020603050405020304" pitchFamily="18" charset="0"/>
                <a:cs typeface="+mj-cs"/>
              </a:rPr>
              <a:t>Creating a marketing strategy</a:t>
            </a:r>
          </a:p>
        </p:txBody>
      </p:sp>
      <p:sp>
        <p:nvSpPr>
          <p:cNvPr id="3" name="Content Placeholder 2"/>
          <p:cNvSpPr txBox="1">
            <a:spLocks/>
          </p:cNvSpPr>
          <p:nvPr/>
        </p:nvSpPr>
        <p:spPr>
          <a:xfrm>
            <a:off x="252920" y="1082726"/>
            <a:ext cx="11757464" cy="5409575"/>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ü"/>
              <a:defRPr/>
            </a:pPr>
            <a:r>
              <a:rPr lang="en-US" sz="2000" b="1" u="sng"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Targeting and positioning</a:t>
            </a:r>
          </a:p>
          <a:p>
            <a:pPr>
              <a:lnSpc>
                <a:spcPct val="100000"/>
              </a:lnSpc>
              <a:buFont typeface="Wingdings" panose="05000000000000000000" pitchFamily="2" charset="2"/>
              <a:buChar char="§"/>
              <a:defRPr/>
            </a:pPr>
            <a:r>
              <a:rPr lang="en-US" sz="2000" b="1" dirty="0">
                <a:latin typeface="Times New Roman" panose="02020603050405020304" pitchFamily="18" charset="0"/>
                <a:cs typeface="Times New Roman" panose="02020603050405020304" pitchFamily="18" charset="0"/>
              </a:rPr>
              <a:t>You must target the market segments that represent the greatest profits for your business. </a:t>
            </a:r>
          </a:p>
          <a:p>
            <a:pPr>
              <a:lnSpc>
                <a:spcPct val="100000"/>
              </a:lnSpc>
              <a:buFont typeface="Wingdings" panose="05000000000000000000" pitchFamily="2" charset="2"/>
              <a:buChar char="§"/>
              <a:defRPr/>
            </a:pPr>
            <a:r>
              <a:rPr lang="en-US" sz="2000" b="1" dirty="0">
                <a:latin typeface="Times New Roman" panose="02020603050405020304" pitchFamily="18" charset="0"/>
                <a:cs typeface="Times New Roman" panose="02020603050405020304" pitchFamily="18" charset="0"/>
              </a:rPr>
              <a:t>What your product or service offers must meet the needs and expectations of the target market you have selected.</a:t>
            </a:r>
          </a:p>
          <a:p>
            <a:pPr>
              <a:lnSpc>
                <a:spcPct val="150000"/>
              </a:lnSpc>
              <a:buFont typeface="Wingdings" panose="05000000000000000000" pitchFamily="2" charset="2"/>
              <a:buChar char="ü"/>
              <a:defRPr/>
            </a:pPr>
            <a:r>
              <a:rPr lang="en-US" sz="2000" b="1" u="sng"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promotional tactics</a:t>
            </a:r>
          </a:p>
          <a:p>
            <a:pPr>
              <a:lnSpc>
                <a:spcPct val="100000"/>
              </a:lnSpc>
              <a:buFont typeface="Wingdings" panose="05000000000000000000" pitchFamily="2" charset="2"/>
              <a:buChar char="§"/>
              <a:defRPr/>
            </a:pPr>
            <a:r>
              <a:rPr lang="en-US" sz="2000" b="1" dirty="0">
                <a:latin typeface="Times New Roman" panose="02020603050405020304" pitchFamily="18" charset="0"/>
                <a:cs typeface="Times New Roman" panose="02020603050405020304" pitchFamily="18" charset="0"/>
              </a:rPr>
              <a:t>When you have designed your marketing strategy, you need to decide how to make sure your target segment knows about your product or service. </a:t>
            </a:r>
          </a:p>
          <a:p>
            <a:pPr>
              <a:lnSpc>
                <a:spcPct val="100000"/>
              </a:lnSpc>
              <a:buFont typeface="Wingdings" panose="05000000000000000000" pitchFamily="2" charset="2"/>
              <a:buChar char="§"/>
              <a:defRPr/>
            </a:pPr>
            <a:r>
              <a:rPr lang="en-US" sz="2000" b="1" dirty="0">
                <a:latin typeface="Times New Roman" panose="02020603050405020304" pitchFamily="18" charset="0"/>
                <a:cs typeface="Times New Roman" panose="02020603050405020304" pitchFamily="18" charset="0"/>
              </a:rPr>
              <a:t>You must also tell them why and how your product can meet their needs.</a:t>
            </a:r>
          </a:p>
          <a:p>
            <a:pPr>
              <a:lnSpc>
                <a:spcPct val="150000"/>
              </a:lnSpc>
              <a:buFont typeface="Wingdings" panose="05000000000000000000" pitchFamily="2" charset="2"/>
              <a:buChar char="ü"/>
              <a:defRPr/>
            </a:pPr>
            <a:r>
              <a:rPr lang="en-US" sz="2000" b="1" u="sng"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Monitoring and evaluation</a:t>
            </a:r>
          </a:p>
          <a:p>
            <a:pPr>
              <a:lnSpc>
                <a:spcPct val="100000"/>
              </a:lnSpc>
              <a:buFont typeface="Wingdings" panose="05000000000000000000" pitchFamily="2" charset="2"/>
              <a:buChar char="§"/>
              <a:defRPr/>
            </a:pPr>
            <a:r>
              <a:rPr lang="en-US" sz="2000" b="1" dirty="0">
                <a:latin typeface="Times New Roman" panose="02020603050405020304" pitchFamily="18" charset="0"/>
                <a:cs typeface="Times New Roman" panose="02020603050405020304" pitchFamily="18" charset="0"/>
              </a:rPr>
              <a:t>You must monitor and evaluate or assess your strategy. </a:t>
            </a:r>
          </a:p>
          <a:p>
            <a:pPr>
              <a:lnSpc>
                <a:spcPct val="100000"/>
              </a:lnSpc>
              <a:buFont typeface="Wingdings" panose="05000000000000000000" pitchFamily="2" charset="2"/>
              <a:buChar char="§"/>
              <a:defRPr/>
            </a:pPr>
            <a:r>
              <a:rPr lang="en-US" sz="2000" b="1" dirty="0">
                <a:latin typeface="Times New Roman" panose="02020603050405020304" pitchFamily="18" charset="0"/>
                <a:cs typeface="Times New Roman" panose="02020603050405020304" pitchFamily="18" charset="0"/>
              </a:rPr>
              <a:t>It is important. Unfortunately, many people in business skip this part</a:t>
            </a:r>
            <a:endParaRPr lang="en-US" sz="20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endParaRPr lang="en-US" sz="20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endParaRPr lang="en-US" sz="20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endParaRPr lang="en-US" sz="20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endParaRPr lang="ar-SA" sz="2000"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9DD542E0-6B59-1DE2-4CA7-A7DAABD341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6549" y="50915"/>
            <a:ext cx="2801972" cy="1030340"/>
          </a:xfrm>
          <a:prstGeom prst="rect">
            <a:avLst/>
          </a:prstGeom>
        </p:spPr>
      </p:pic>
    </p:spTree>
    <p:extLst>
      <p:ext uri="{BB962C8B-B14F-4D97-AF65-F5344CB8AC3E}">
        <p14:creationId xmlns:p14="http://schemas.microsoft.com/office/powerpoint/2010/main" val="289189304"/>
      </p:ext>
    </p:extLst>
  </p:cSld>
  <p:clrMapOvr>
    <a:masterClrMapping/>
  </p:clrMapOvr>
  <mc:AlternateContent xmlns:mc="http://schemas.openxmlformats.org/markup-compatibility/2006" xmlns:p14="http://schemas.microsoft.com/office/powerpoint/2010/main">
    <mc:Choice Requires="p14">
      <p:transition p14:dur="10" advTm="107576"/>
    </mc:Choice>
    <mc:Fallback xmlns="">
      <p:transition advTm="107576"/>
    </mc:Fallback>
  </mc:AlternateContent>
  <p:extLst>
    <p:ext uri="{3A86A75C-4F4B-4683-9AE1-C65F6400EC91}">
      <p14:laserTraceLst xmlns:p14="http://schemas.microsoft.com/office/powerpoint/2010/main">
        <p14:tracePtLst>
          <p14:tracePt t="50417" x="12072938" y="1241425"/>
          <p14:tracePt t="50420" x="12004675" y="1198563"/>
          <p14:tracePt t="50423" x="11945938" y="1155700"/>
          <p14:tracePt t="50426" x="11877675" y="1112838"/>
          <p14:tracePt t="50442" x="11707813" y="1019175"/>
          <p14:tracePt t="50459" x="11477625" y="935038"/>
          <p14:tracePt t="50462" x="11401425" y="909638"/>
          <p14:tracePt t="50477" x="10909300" y="874713"/>
          <p14:tracePt t="50494" x="10085388" y="874713"/>
          <p14:tracePt t="50509" x="8810625" y="968375"/>
          <p14:tracePt t="50525" x="7502525" y="1274763"/>
          <p14:tracePt t="50528" x="7188200" y="1360488"/>
          <p14:tracePt t="50543" x="5921375" y="1690688"/>
          <p14:tracePt t="50559" x="4978400" y="2005013"/>
          <p14:tracePt t="50577" x="4605338" y="2209800"/>
          <p14:tracePt t="50580" x="4554538" y="2252663"/>
          <p14:tracePt t="50593" x="4460875" y="2311400"/>
          <p14:tracePt t="50609" x="4384675" y="2362200"/>
          <p14:tracePt t="50612" x="4384675" y="2379663"/>
          <p14:tracePt t="50626" x="4332288" y="2430463"/>
          <p14:tracePt t="50630" x="4306888" y="2455863"/>
          <p14:tracePt t="50642" x="4240213" y="2516188"/>
          <p14:tracePt t="50659" x="4129088" y="2617788"/>
          <p14:tracePt t="50662" x="4111625" y="2633663"/>
          <p14:tracePt t="50675" x="4044950" y="2701925"/>
          <p14:tracePt t="50678" x="4017963" y="2719388"/>
          <p14:tracePt t="50693" x="3925888" y="2787650"/>
          <p14:tracePt t="50709" x="3814763" y="2863850"/>
          <p14:tracePt t="50725" x="3729038" y="2932113"/>
          <p14:tracePt t="50743" x="3652838" y="2982913"/>
          <p14:tracePt t="50759" x="3594100" y="3008313"/>
          <p14:tracePt t="50776" x="3559175" y="3033713"/>
          <p14:tracePt t="50792" x="3543300" y="3041650"/>
          <p14:tracePt t="50812" x="3525838" y="3041650"/>
          <p14:tracePt t="50827" x="3508375" y="3041650"/>
          <p14:tracePt t="50842" x="3475038" y="3059113"/>
          <p14:tracePt t="50859" x="3389313" y="3084513"/>
          <p14:tracePt t="50876" x="3262313" y="3127375"/>
          <p14:tracePt t="50878" x="3219450" y="3144838"/>
          <p14:tracePt t="50893" x="3074988" y="3170238"/>
          <p14:tracePt t="50909" x="2914650" y="3228975"/>
          <p14:tracePt t="50925" x="2828925" y="3254375"/>
          <p14:tracePt t="50943" x="2770188" y="3263900"/>
          <p14:tracePt t="50959" x="2752725" y="3279775"/>
          <p14:tracePt t="50976" x="2735263" y="3279775"/>
          <p14:tracePt t="91517" x="2540000" y="3279775"/>
          <p14:tracePt t="91523" x="2293938" y="3297238"/>
          <p14:tracePt t="91528" x="2090738" y="3305175"/>
          <p14:tracePt t="91532" x="2022475" y="3305175"/>
          <p14:tracePt t="91536" x="1946275" y="3305175"/>
          <p14:tracePt t="91539" x="1885950" y="3305175"/>
          <p14:tracePt t="91542" x="1827213" y="3314700"/>
          <p14:tracePt t="91552" x="1724025" y="3355975"/>
          <p14:tracePt t="91567" x="1538288" y="3408363"/>
          <p14:tracePt t="91583" x="1350963" y="3459163"/>
          <p14:tracePt t="91600" x="1181100" y="3535363"/>
          <p14:tracePt t="91617" x="960438" y="3654425"/>
          <p14:tracePt t="91620" x="884238" y="3687763"/>
          <p14:tracePt t="91621" x="806450" y="3722688"/>
          <p14:tracePt t="91634" x="552450" y="3798888"/>
          <p14:tracePt t="91650" x="212725" y="3883025"/>
          <p14:tracePt t="91953" x="169863" y="5846763"/>
          <p14:tracePt t="91954" x="263525" y="5821363"/>
          <p14:tracePt t="91958" x="347663" y="5803900"/>
          <p14:tracePt t="91966" x="544513" y="5719763"/>
          <p14:tracePt t="91983" x="874713" y="5565775"/>
          <p14:tracePt t="92000" x="1223963" y="5395913"/>
          <p14:tracePt t="92017" x="1435100" y="5251450"/>
          <p14:tracePt t="92020" x="1477963" y="5235575"/>
          <p14:tracePt t="92033" x="1554163" y="5200650"/>
          <p14:tracePt t="92050" x="1571625" y="5192713"/>
          <p14:tracePt t="92067" x="1589088" y="5192713"/>
          <p14:tracePt t="92084" x="1606550" y="5175250"/>
          <p14:tracePt t="92101" x="1639888" y="5175250"/>
          <p14:tracePt t="92118" x="1673225" y="5167313"/>
          <p14:tracePt t="92137" x="1776413" y="5132388"/>
          <p14:tracePt t="92141" x="1792288" y="5132388"/>
          <p14:tracePt t="92143" x="1817688" y="5124450"/>
          <p14:tracePt t="92150" x="1860550" y="5106988"/>
          <p14:tracePt t="92167" x="1954213" y="5099050"/>
          <p14:tracePt t="92183" x="2038350" y="5091113"/>
          <p14:tracePt t="92200" x="2132013" y="5091113"/>
          <p14:tracePt t="92217" x="2260600" y="5099050"/>
          <p14:tracePt t="92220" x="2293938" y="5116513"/>
          <p14:tracePt t="92233" x="2420938" y="5157788"/>
          <p14:tracePt t="92250" x="2540000" y="5192713"/>
          <p14:tracePt t="92267" x="2625725" y="5235575"/>
          <p14:tracePt t="92283" x="2651125" y="5268913"/>
          <p14:tracePt t="92286" x="2659063" y="5268913"/>
          <p14:tracePt t="92300" x="2668588" y="5276850"/>
          <p14:tracePt t="92317" x="2668588" y="5286375"/>
          <p14:tracePt t="92348" x="2668588" y="5294313"/>
          <p14:tracePt t="92366" x="2668588" y="5302250"/>
          <p14:tracePt t="92376" x="2659063" y="5311775"/>
          <p14:tracePt t="92387" x="2651125" y="5327650"/>
          <p14:tracePt t="92389" x="2641600" y="5337175"/>
          <p14:tracePt t="92392" x="2625725" y="5345113"/>
          <p14:tracePt t="92395" x="2616200" y="5353050"/>
          <p14:tracePt t="92399" x="2608263" y="5362575"/>
          <p14:tracePt t="92416" x="2574925" y="5405438"/>
          <p14:tracePt t="92433" x="2506663" y="5472113"/>
          <p14:tracePt t="92449" x="2455863" y="5514975"/>
          <p14:tracePt t="92466" x="2413000" y="5565775"/>
          <p14:tracePt t="92483" x="2387600" y="5616575"/>
          <p14:tracePt t="92486" x="2370138" y="5634038"/>
          <p14:tracePt t="92488" x="2370138" y="5641975"/>
          <p14:tracePt t="92501" x="2344738" y="5694363"/>
          <p14:tracePt t="92517" x="2311400" y="5753100"/>
          <p14:tracePt t="92533" x="2301875" y="5803900"/>
          <p14:tracePt t="92536" x="2301875" y="5821363"/>
          <p14:tracePt t="92550" x="2301875" y="5846763"/>
          <p14:tracePt t="92552" x="2301875" y="5854700"/>
          <p14:tracePt t="92567" x="2301875" y="5880100"/>
          <p14:tracePt t="92583" x="2327275" y="5922963"/>
          <p14:tracePt t="92599" x="2395538" y="5965825"/>
          <p14:tracePt t="92616" x="2471738" y="6008688"/>
          <p14:tracePt t="92633" x="2557463" y="6042025"/>
          <p14:tracePt t="92636" x="2574925" y="6042025"/>
          <p14:tracePt t="92637" x="2600325" y="6042025"/>
          <p14:tracePt t="92649" x="2693988" y="6084888"/>
          <p14:tracePt t="92666" x="2889250" y="6084888"/>
          <p14:tracePt t="92683" x="3152775" y="6084888"/>
          <p14:tracePt t="92686" x="3219450" y="6084888"/>
          <p14:tracePt t="92701" x="3482975" y="6084888"/>
          <p14:tracePt t="92718" x="3781425" y="6059488"/>
          <p14:tracePt t="92733" x="4044950" y="6059488"/>
          <p14:tracePt t="92751" x="4306888" y="6042025"/>
          <p14:tracePt t="92767" x="4537075" y="5983288"/>
          <p14:tracePt t="92783" x="4699000" y="5932488"/>
          <p14:tracePt t="92799" x="4783138" y="5880100"/>
          <p14:tracePt t="92816" x="4818063" y="5854700"/>
          <p14:tracePt t="92833" x="4826000" y="5838825"/>
          <p14:tracePt t="92857" x="4826000" y="5829300"/>
          <p14:tracePt t="92867" x="4826000" y="5821363"/>
          <p14:tracePt t="92871" x="4826000" y="5813425"/>
          <p14:tracePt t="92873" x="4818063" y="5813425"/>
          <p14:tracePt t="92883" x="4791075" y="5813425"/>
          <p14:tracePt t="92886" x="4783138" y="5813425"/>
          <p14:tracePt t="92899" x="4757738" y="5813425"/>
          <p14:tracePt t="92902" x="4749800" y="5813425"/>
          <p14:tracePt t="92918" x="4706938" y="5813425"/>
          <p14:tracePt t="92933" x="4656138" y="5829300"/>
          <p14:tracePt t="92951" x="4579938" y="5905500"/>
          <p14:tracePt t="92967" x="4537075" y="5973763"/>
          <p14:tracePt t="92984" x="4511675" y="6049963"/>
          <p14:tracePt t="92999" x="4511675" y="6127750"/>
          <p14:tracePt t="93016" x="4545013" y="6246813"/>
          <p14:tracePt t="93033" x="4656138" y="6348413"/>
          <p14:tracePt t="93036" x="4699000" y="6373813"/>
          <p14:tracePt t="93038" x="4732338" y="6391275"/>
          <p14:tracePt t="93050" x="4859338" y="6432550"/>
          <p14:tracePt t="93066" x="5038725" y="6432550"/>
          <p14:tracePt t="93083" x="5224463" y="6373813"/>
          <p14:tracePt t="93086" x="5276850" y="6338888"/>
          <p14:tracePt t="93099" x="5394325" y="6246813"/>
          <p14:tracePt t="93102" x="5446713" y="6221413"/>
          <p14:tracePt t="93117" x="5624513" y="6067425"/>
          <p14:tracePt t="93132" x="5708650" y="5983288"/>
          <p14:tracePt t="93135" x="5726113" y="5957888"/>
          <p14:tracePt t="93149" x="5768975" y="5880100"/>
          <p14:tracePt t="93152" x="5768975" y="5864225"/>
          <p14:tracePt t="93168" x="5751513" y="5821363"/>
          <p14:tracePt t="93183" x="5607050" y="5788025"/>
          <p14:tracePt t="93199" x="5267325" y="5719763"/>
          <p14:tracePt t="93216" x="4818063" y="5753100"/>
          <p14:tracePt t="93233" x="4418013" y="5889625"/>
          <p14:tracePt t="93236" x="4332288" y="5922963"/>
          <p14:tracePt t="93250" x="4111625" y="6092825"/>
          <p14:tracePt t="93266" x="4017963" y="6229350"/>
          <p14:tracePt t="93270" x="4010025" y="6246813"/>
          <p14:tracePt t="93283" x="4010025" y="6323013"/>
          <p14:tracePt t="93287" x="4010025" y="6348413"/>
          <p14:tracePt t="93290" x="4010025" y="6373813"/>
          <p14:tracePt t="93298" x="4027488" y="6416675"/>
          <p14:tracePt t="93317" x="4197350" y="6526213"/>
          <p14:tracePt t="93333" x="4410075" y="6577013"/>
          <p14:tracePt t="93350" x="4673600" y="6577013"/>
          <p14:tracePt t="93353" x="4749800" y="6561138"/>
          <p14:tracePt t="93366" x="4995863" y="6475413"/>
          <p14:tracePt t="93383" x="5191125" y="6348413"/>
          <p14:tracePt t="93399" x="5310188" y="6211888"/>
          <p14:tracePt t="93421" x="5394325" y="6059488"/>
          <p14:tracePt t="93428" x="5411788" y="6008688"/>
          <p14:tracePt t="93432" x="5421313" y="5983288"/>
          <p14:tracePt t="93437" x="5421313" y="5965825"/>
          <p14:tracePt t="93449" x="5421313" y="5940425"/>
          <p14:tracePt t="93452" x="5421313" y="5922963"/>
          <p14:tracePt t="93454" x="5421313" y="5915025"/>
          <p14:tracePt t="93481" x="5411788" y="5915025"/>
          <p14:tracePt t="93489" x="5394325" y="5915025"/>
          <p14:tracePt t="93499" x="5368925" y="5932488"/>
          <p14:tracePt t="93502" x="5343525" y="5948363"/>
          <p14:tracePt t="93504" x="5318125" y="5973763"/>
          <p14:tracePt t="93517" x="5267325" y="6076950"/>
          <p14:tracePt t="93532" x="5224463" y="6211888"/>
          <p14:tracePt t="93549" x="5267325" y="6356350"/>
          <p14:tracePt t="93552" x="5318125" y="6399213"/>
          <p14:tracePt t="93566" x="5692775" y="6561138"/>
          <p14:tracePt t="93583" x="6311900" y="6577013"/>
          <p14:tracePt t="93600" x="7077075" y="6518275"/>
          <p14:tracePt t="93616" x="7586663" y="6365875"/>
          <p14:tracePt t="93633" x="7705725" y="6280150"/>
          <p14:tracePt t="93636" x="7715250" y="6262688"/>
          <p14:tracePt t="93639" x="7715250" y="6254750"/>
          <p14:tracePt t="93649" x="7697788" y="6229350"/>
          <p14:tracePt t="93653" x="7646988" y="6203950"/>
          <p14:tracePt t="93665" x="7434263" y="6110288"/>
          <p14:tracePt t="93682" x="6899275" y="5957888"/>
          <p14:tracePt t="93699" x="6049963" y="5829300"/>
          <p14:tracePt t="93702" x="5845175" y="5829300"/>
          <p14:tracePt t="93715" x="5310188" y="5829300"/>
          <p14:tracePt t="93718" x="5157788" y="5829300"/>
          <p14:tracePt t="93733" x="4706938" y="5897563"/>
          <p14:tracePt t="93749" x="4605338" y="5973763"/>
          <p14:tracePt t="93767" x="4595813" y="6024563"/>
          <p14:tracePt t="93783" x="4646613" y="6084888"/>
          <p14:tracePt t="93799" x="4859338" y="6194425"/>
          <p14:tracePt t="93816" x="5233988" y="6272213"/>
          <p14:tracePt t="93832" x="5708650" y="6313488"/>
          <p14:tracePt t="93836" x="5837238" y="6313488"/>
          <p14:tracePt t="93849" x="6245225" y="6280150"/>
          <p14:tracePt t="93852" x="6389688" y="6237288"/>
          <p14:tracePt t="93865" x="6864350" y="6092825"/>
          <p14:tracePt t="93882" x="7162800" y="5915025"/>
          <p14:tracePt t="93899" x="7239000" y="5795963"/>
          <p14:tracePt t="93902" x="7239000" y="5770563"/>
          <p14:tracePt t="93916" x="7239000" y="5702300"/>
          <p14:tracePt t="93918" x="7239000" y="5684838"/>
          <p14:tracePt t="93934" x="7170738" y="5591175"/>
          <p14:tracePt t="93950" x="7077075" y="5557838"/>
          <p14:tracePt t="93967" x="6889750" y="5540375"/>
          <p14:tracePt t="93984" x="6754813" y="5616575"/>
          <p14:tracePt t="93998" x="6643688" y="5719763"/>
          <p14:tracePt t="94000" x="6610350" y="5753100"/>
          <p14:tracePt t="94015" x="6465888" y="5948363"/>
          <p14:tracePt t="94032" x="6380163" y="6092825"/>
          <p14:tracePt t="94049" x="6354763" y="6194425"/>
          <p14:tracePt t="94052" x="6354763" y="6221413"/>
          <p14:tracePt t="94065" x="6499225" y="6280150"/>
          <p14:tracePt t="94090" x="7051675" y="6280150"/>
          <p14:tracePt t="94093" x="7178675" y="6272213"/>
          <p14:tracePt t="94097" x="7323138" y="6237288"/>
          <p14:tracePt t="94100" x="7467600" y="6211888"/>
          <p14:tracePt t="94105" x="7578725" y="6178550"/>
          <p14:tracePt t="94110" x="7791450" y="6059488"/>
          <p14:tracePt t="94115" x="7859713" y="6016625"/>
          <p14:tracePt t="94118" x="7893050" y="5965825"/>
          <p14:tracePt t="94136" x="7935913" y="5905500"/>
          <p14:tracePt t="94142" x="7918450" y="5864225"/>
          <p14:tracePt t="94146" x="7900988" y="5838825"/>
          <p14:tracePt t="94150" x="7867650" y="5813425"/>
          <p14:tracePt t="94165" x="7493000" y="5616575"/>
          <p14:tracePt t="94168" x="7366000" y="5575300"/>
          <p14:tracePt t="94183" x="6686550" y="5472113"/>
          <p14:tracePt t="94199" x="6108700" y="5489575"/>
          <p14:tracePt t="94215" x="5751513" y="5641975"/>
          <p14:tracePt t="94232" x="5616575" y="5846763"/>
          <p14:tracePt t="94249" x="5591175" y="6084888"/>
          <p14:tracePt t="94251" x="5599113" y="6153150"/>
          <p14:tracePt t="94266" x="5751513" y="6483350"/>
          <p14:tracePt t="94282" x="6040438" y="6781800"/>
          <p14:tracePt t="94333" x="7051675" y="6627813"/>
          <p14:tracePt t="94349" x="7239000" y="6373813"/>
          <p14:tracePt t="94365" x="7315200" y="6084888"/>
          <p14:tracePt t="94368" x="7332663" y="5999163"/>
          <p14:tracePt t="94382" x="7340600" y="5745163"/>
          <p14:tracePt t="94384" x="7340600" y="5659438"/>
          <p14:tracePt t="94399" x="7289800" y="5319713"/>
          <p14:tracePt t="94415" x="7170738" y="5073650"/>
          <p14:tracePt t="94432" x="7085013" y="5022850"/>
          <p14:tracePt t="94449" x="7034213" y="5056188"/>
          <p14:tracePt t="94466" x="6915150" y="5243513"/>
          <p14:tracePt t="94468" x="6881813" y="5319713"/>
          <p14:tracePt t="94470" x="6864350" y="5421313"/>
          <p14:tracePt t="94482" x="6797675" y="5710238"/>
          <p14:tracePt t="94498" x="6788150" y="6153150"/>
          <p14:tracePt t="94515" x="6924675" y="6543675"/>
          <p14:tracePt t="94518" x="6983413" y="6627813"/>
          <p14:tracePt t="94520" x="7034213" y="6688138"/>
          <p14:tracePt t="94534" x="7264400" y="6832600"/>
          <p14:tracePt t="94565" x="7773988" y="6738938"/>
          <p14:tracePt t="94583" x="7816850" y="6594475"/>
          <p14:tracePt t="94599" x="7731125" y="6348413"/>
          <p14:tracePt t="94615" x="7332663" y="5999163"/>
          <p14:tracePt t="94632" x="6831013" y="5684838"/>
          <p14:tracePt t="94648" x="6380163" y="5532438"/>
          <p14:tracePt t="94665" x="6194425" y="5524500"/>
          <p14:tracePt t="94682" x="6184900" y="5540375"/>
          <p14:tracePt t="94699" x="6210300" y="5626100"/>
          <p14:tracePt t="94703" x="6235700" y="5659438"/>
          <p14:tracePt t="94706" x="6278563" y="5710238"/>
          <p14:tracePt t="94714" x="6364288" y="5854700"/>
          <p14:tracePt t="94733" x="6729413" y="6127750"/>
          <p14:tracePt t="94750" x="7018338" y="6221413"/>
          <p14:tracePt t="94765" x="7196138" y="6203950"/>
          <p14:tracePt t="94783" x="7272338" y="6118225"/>
          <p14:tracePt t="94799" x="7272338" y="6059488"/>
          <p14:tracePt t="94815" x="7239000" y="5991225"/>
          <p14:tracePt t="94832" x="7178675" y="5965825"/>
          <p14:tracePt t="94849" x="7153275" y="5948363"/>
          <p14:tracePt t="94866" x="7153275" y="5957888"/>
          <p14:tracePt t="94869" x="7153275" y="5965825"/>
          <p14:tracePt t="94882" x="7153275" y="6008688"/>
          <p14:tracePt t="94899" x="7221538" y="6102350"/>
          <p14:tracePt t="94902" x="7256463" y="6118225"/>
          <p14:tracePt t="94905" x="7289800" y="6143625"/>
          <p14:tracePt t="94914" x="7348538" y="6161088"/>
          <p14:tracePt t="94932" x="7442200" y="6178550"/>
          <p14:tracePt t="94934" x="7451725" y="6178550"/>
          <p14:tracePt t="94948" x="7459663" y="6169025"/>
          <p14:tracePt t="94965" x="7459663" y="6135688"/>
          <p14:tracePt t="94983" x="7391400" y="6076950"/>
          <p14:tracePt t="95000" x="7246938" y="6042025"/>
          <p14:tracePt t="95015" x="7213600" y="6034088"/>
          <p14:tracePt t="95048" x="7221538" y="6034088"/>
          <p14:tracePt t="95054" x="7239000" y="6034088"/>
          <p14:tracePt t="95056" x="7264400" y="6034088"/>
          <p14:tracePt t="95066" x="7340600" y="6042025"/>
          <p14:tracePt t="95068" x="7383463" y="6059488"/>
          <p14:tracePt t="95072" x="7416800" y="6059488"/>
          <p14:tracePt t="95081" x="7553325" y="6076950"/>
          <p14:tracePt t="95098" x="7680325" y="6076950"/>
          <p14:tracePt t="95115" x="7688263" y="6076950"/>
          <p14:tracePt t="95132" x="7672388" y="6076950"/>
          <p14:tracePt t="95134" x="7637463" y="6076950"/>
          <p14:tracePt t="95150" x="7340600" y="6076950"/>
          <p14:tracePt t="95165" x="6950075" y="6076950"/>
          <p14:tracePt t="95183" x="6797675" y="6076950"/>
          <p14:tracePt t="95200" x="6788150" y="6076950"/>
          <p14:tracePt t="95203" x="6797675" y="6076950"/>
          <p14:tracePt t="95217" x="6942138" y="5999163"/>
          <p14:tracePt t="95221" x="7026275" y="5965825"/>
          <p14:tracePt t="95224" x="7127875" y="5940425"/>
          <p14:tracePt t="95228" x="7246938" y="5905500"/>
          <p14:tracePt t="95231" x="7373938" y="5872163"/>
          <p14:tracePt t="95248" x="7824788" y="5735638"/>
          <p14:tracePt t="95265" x="7943850" y="5694363"/>
          <p14:tracePt t="95268" x="7951788" y="5684838"/>
          <p14:tracePt t="95289" x="7935913" y="5684838"/>
          <p14:tracePt t="95298" x="7859713" y="5684838"/>
          <p14:tracePt t="95315" x="7578725" y="5761038"/>
          <p14:tracePt t="95318" x="7485063" y="5795963"/>
          <p14:tracePt t="95333" x="7246938" y="5880100"/>
          <p14:tracePt t="95349" x="7196138" y="5905500"/>
          <p14:tracePt t="95367" x="7213600" y="5905500"/>
          <p14:tracePt t="95370" x="7229475" y="5915025"/>
          <p14:tracePt t="95373" x="7264400" y="5922963"/>
          <p14:tracePt t="95381" x="7366000" y="5922963"/>
          <p14:tracePt t="95384" x="7426325" y="5922963"/>
          <p14:tracePt t="95386" x="7493000" y="5922963"/>
          <p14:tracePt t="95398" x="7654925" y="5922963"/>
          <p14:tracePt t="95399" x="7740650" y="5932488"/>
          <p14:tracePt t="95415" x="7986713" y="5932488"/>
          <p14:tracePt t="95432" x="8012113" y="5932488"/>
          <p14:tracePt t="95448" x="7977188" y="5957888"/>
          <p14:tracePt t="95452" x="7926388" y="5973763"/>
          <p14:tracePt t="95464" x="7637463" y="6049963"/>
          <p14:tracePt t="95481" x="7094538" y="6153150"/>
          <p14:tracePt t="95484" x="6950075" y="6169025"/>
          <p14:tracePt t="95486" x="6838950" y="6194425"/>
          <p14:tracePt t="95498" x="6584950" y="6246813"/>
          <p14:tracePt t="95515" x="6567488" y="6254750"/>
          <p14:tracePt t="95531" x="6559550" y="6254750"/>
          <p14:tracePt t="95534" x="6584950" y="6254750"/>
          <p14:tracePt t="95536" x="6626225" y="6254750"/>
          <p14:tracePt t="95547" x="6754813" y="6254750"/>
          <p14:tracePt t="95550" x="6848475" y="6229350"/>
          <p14:tracePt t="95565" x="7239000" y="6161088"/>
          <p14:tracePt t="95581" x="7672388" y="6049963"/>
          <p14:tracePt t="95599" x="7969250" y="5940425"/>
          <p14:tracePt t="95615" x="7986713" y="5932488"/>
          <p14:tracePt t="95632" x="7986713" y="5922963"/>
          <p14:tracePt t="95648" x="7918450" y="5922963"/>
          <p14:tracePt t="95652" x="7885113" y="5922963"/>
          <p14:tracePt t="95665" x="7705725" y="5973763"/>
          <p14:tracePt t="95668" x="7629525" y="5999163"/>
          <p14:tracePt t="95671" x="7553325" y="6016625"/>
          <p14:tracePt t="95681" x="7408863" y="6049963"/>
          <p14:tracePt t="95684" x="7332663" y="6084888"/>
          <p14:tracePt t="95698" x="7145338" y="6186488"/>
          <p14:tracePt t="95715" x="7119938" y="6221413"/>
          <p14:tracePt t="95731" x="7145338" y="6229350"/>
          <p14:tracePt t="95735" x="7188200" y="6229350"/>
          <p14:tracePt t="95737" x="7246938" y="6229350"/>
          <p14:tracePt t="95748" x="7400925" y="6229350"/>
          <p14:tracePt t="95749" x="7518400" y="6221413"/>
          <p14:tracePt t="95765" x="8045450" y="6143625"/>
          <p14:tracePt t="95781" x="8478838" y="6016625"/>
          <p14:tracePt t="95798" x="8555038" y="5973763"/>
          <p14:tracePt t="95815" x="8555038" y="5965825"/>
          <p14:tracePt t="95832" x="8334375" y="5948363"/>
          <p14:tracePt t="95849" x="7850188" y="5948363"/>
          <p14:tracePt t="95852" x="7697788" y="5948363"/>
          <p14:tracePt t="95865" x="7264400" y="5965825"/>
          <p14:tracePt t="95881" x="6924675" y="6042025"/>
          <p14:tracePt t="95885" x="6889750" y="6059488"/>
          <p14:tracePt t="95901" x="6873875" y="6067425"/>
          <p14:tracePt t="95914" x="6889750" y="6067425"/>
          <p14:tracePt t="95918" x="6915150" y="6067425"/>
          <p14:tracePt t="95931" x="7085013" y="6042025"/>
          <p14:tracePt t="95934" x="7162800" y="6016625"/>
          <p14:tracePt t="95947" x="7477125" y="5922963"/>
          <p14:tracePt t="95950" x="7596188" y="5889625"/>
          <p14:tracePt t="95965" x="7918450" y="5813425"/>
          <p14:tracePt t="95982" x="7943850" y="5813425"/>
          <p14:tracePt t="95998" x="7935913" y="5803900"/>
          <p14:tracePt t="96000" x="7918450" y="5803900"/>
          <p14:tracePt t="96015" x="7654925" y="5803900"/>
          <p14:tracePt t="96031" x="7281863" y="5880100"/>
          <p14:tracePt t="96048" x="7034213" y="5940425"/>
          <p14:tracePt t="96052" x="7018338" y="5957888"/>
          <p14:tracePt t="96066" x="7008813" y="5965825"/>
          <p14:tracePt t="96087" x="7008813" y="5973763"/>
          <p14:tracePt t="96099" x="7034213" y="5973763"/>
          <p14:tracePt t="96102" x="7051675" y="5973763"/>
          <p14:tracePt t="96106" x="7077075" y="5973763"/>
          <p14:tracePt t="96114" x="7137400" y="5957888"/>
          <p14:tracePt t="96137" x="7256463" y="5897563"/>
          <p14:tracePt t="96140" x="7264400" y="5889625"/>
          <p14:tracePt t="96142" x="7281863" y="5880100"/>
          <p14:tracePt t="96149" x="7315200" y="5854700"/>
          <p14:tracePt t="96165" x="7373938" y="5813425"/>
          <p14:tracePt t="96181" x="7391400" y="5795963"/>
          <p14:tracePt t="96197" x="7400925" y="5795963"/>
          <p14:tracePt t="96235" x="7400925" y="5788025"/>
          <p14:tracePt t="96277" x="7391400" y="5788025"/>
          <p14:tracePt t="96285" x="7383463" y="5795963"/>
          <p14:tracePt t="96302" x="7366000" y="5813425"/>
          <p14:tracePt t="96306" x="7366000" y="5821363"/>
          <p14:tracePt t="104676" x="7358063" y="5829300"/>
          <p14:tracePt t="104744" x="7358063" y="5838825"/>
          <p14:tracePt t="104759" x="7358063" y="5846763"/>
          <p14:tracePt t="104768" x="7366000" y="5854700"/>
          <p14:tracePt t="104782" x="7373938" y="5864225"/>
          <p14:tracePt t="104792" x="7373938" y="5872163"/>
          <p14:tracePt t="104809" x="7391400" y="5880100"/>
          <p14:tracePt t="104896" x="7400925" y="5880100"/>
          <p14:tracePt t="104908" x="7408863" y="5880100"/>
          <p14:tracePt t="104917" x="7416800" y="5880100"/>
          <p14:tracePt t="104938" x="7426325" y="5880100"/>
          <p14:tracePt t="104973" x="7434263" y="5880100"/>
          <p14:tracePt t="104981" x="7442200" y="5880100"/>
          <p14:tracePt t="104993" x="7477125" y="5880100"/>
          <p14:tracePt t="105009" x="7502525" y="5880100"/>
          <p14:tracePt t="105012" x="7518400" y="5880100"/>
          <p14:tracePt t="105025" x="7545388" y="5880100"/>
          <p14:tracePt t="105028" x="7553325" y="5880100"/>
          <p14:tracePt t="105043" x="7578725" y="5880100"/>
          <p14:tracePt t="105059" x="7621588" y="5880100"/>
          <p14:tracePt t="105062" x="7637463" y="5872163"/>
          <p14:tracePt t="105075" x="7740650" y="5821363"/>
          <p14:tracePt t="105078" x="7781925" y="5795963"/>
          <p14:tracePt t="105093" x="8020050" y="5684838"/>
          <p14:tracePt t="105109" x="8199438" y="5626100"/>
          <p14:tracePt t="105125" x="8266113" y="5600700"/>
          <p14:tracePt t="105142" x="8291513" y="5591175"/>
          <p14:tracePt t="105159" x="8369300" y="5591175"/>
          <p14:tracePt t="105176" x="8470900" y="5591175"/>
          <p14:tracePt t="105180" x="8504238" y="5591175"/>
          <p14:tracePt t="105192" x="8615363" y="5591175"/>
          <p14:tracePt t="105208" x="8777288" y="5591175"/>
          <p14:tracePt t="105211" x="8818563" y="5591175"/>
          <p14:tracePt t="105225" x="9005888" y="5591175"/>
          <p14:tracePt t="105228" x="9064625" y="5591175"/>
          <p14:tracePt t="105243" x="9294813" y="5591175"/>
          <p14:tracePt t="105258" x="9456738" y="5591175"/>
          <p14:tracePt t="105261" x="9482138" y="5591175"/>
          <p14:tracePt t="105275" x="9558338" y="5591175"/>
          <p14:tracePt t="105278" x="9575800" y="5591175"/>
          <p14:tracePt t="105293" x="9702800" y="5575300"/>
          <p14:tracePt t="105309" x="9829800" y="5532438"/>
          <p14:tracePt t="105325" x="9974263" y="5464175"/>
          <p14:tracePt t="105342" x="10126663" y="5362575"/>
          <p14:tracePt t="105359" x="10433050" y="5208588"/>
          <p14:tracePt t="105375" x="10696575" y="5048250"/>
          <p14:tracePt t="105392" x="10909300" y="4903788"/>
          <p14:tracePt t="105409" x="11180763" y="4708525"/>
          <p14:tracePt t="105413" x="11249025" y="4657725"/>
          <p14:tracePt t="105416" x="11317288" y="4597400"/>
          <p14:tracePt t="105425" x="11444288" y="4495800"/>
          <p14:tracePt t="105428" x="11512550" y="4435475"/>
          <p14:tracePt t="105442" x="11682413" y="4283075"/>
          <p14:tracePt t="105445" x="11733213" y="4224338"/>
          <p14:tracePt t="105458" x="11895138" y="4062413"/>
          <p14:tracePt t="105475" x="12014200" y="3935413"/>
          <p14:tracePt t="105478" x="12039600" y="3908425"/>
          <p14:tracePt t="105491" x="12106275" y="3849688"/>
          <p14:tracePt t="105494" x="12133263" y="382428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B8033C69-841C-422B-B4E2-274BB8440C56}"/>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Rectangle 3"/>
          <p:cNvSpPr txBox="1">
            <a:spLocks noChangeArrowheads="1"/>
          </p:cNvSpPr>
          <p:nvPr/>
        </p:nvSpPr>
        <p:spPr>
          <a:xfrm>
            <a:off x="262647" y="1974715"/>
            <a:ext cx="11747737" cy="3803502"/>
          </a:xfrm>
          <a:prstGeom prst="rect">
            <a:avLst/>
          </a:prstGeom>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200000"/>
              </a:lnSpc>
              <a:buFontTx/>
              <a:buNone/>
              <a:defRPr/>
            </a:pPr>
            <a:r>
              <a:rPr lang="en-GB" altLang="ar-SA" sz="3200" dirty="0">
                <a:latin typeface="Times New Roman" panose="02020603050405020304" pitchFamily="18" charset="0"/>
                <a:cs typeface="+mj-cs"/>
              </a:rPr>
              <a:t>“ Determining the </a:t>
            </a:r>
            <a:r>
              <a:rPr lang="en-GB" altLang="ar-SA" sz="3200" b="1" u="sng" dirty="0">
                <a:solidFill>
                  <a:srgbClr val="C00000"/>
                </a:solidFill>
                <a:latin typeface="Times New Roman" panose="02020603050405020304" pitchFamily="18" charset="0"/>
                <a:cs typeface="+mj-cs"/>
              </a:rPr>
              <a:t>needs</a:t>
            </a:r>
            <a:r>
              <a:rPr lang="en-GB" altLang="ar-SA" sz="3200" dirty="0">
                <a:latin typeface="Times New Roman" panose="02020603050405020304" pitchFamily="18" charset="0"/>
                <a:cs typeface="+mj-cs"/>
              </a:rPr>
              <a:t> and </a:t>
            </a:r>
            <a:r>
              <a:rPr lang="en-GB" altLang="ar-SA" sz="3200" b="1" u="sng" dirty="0">
                <a:solidFill>
                  <a:srgbClr val="C00000"/>
                </a:solidFill>
                <a:latin typeface="Times New Roman" panose="02020603050405020304" pitchFamily="18" charset="0"/>
                <a:cs typeface="+mj-cs"/>
              </a:rPr>
              <a:t>wants</a:t>
            </a:r>
            <a:r>
              <a:rPr lang="en-GB" altLang="ar-SA" sz="3200" dirty="0">
                <a:latin typeface="Times New Roman" panose="02020603050405020304" pitchFamily="18" charset="0"/>
                <a:cs typeface="+mj-cs"/>
              </a:rPr>
              <a:t> of </a:t>
            </a:r>
            <a:r>
              <a:rPr lang="en-GB" altLang="ar-SA" sz="32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target markets </a:t>
            </a:r>
            <a:r>
              <a:rPr lang="en-GB" altLang="ar-SA" sz="3200" dirty="0">
                <a:latin typeface="Times New Roman" panose="02020603050405020304" pitchFamily="18" charset="0"/>
                <a:cs typeface="+mj-cs"/>
              </a:rPr>
              <a:t>and </a:t>
            </a:r>
            <a:r>
              <a:rPr lang="en-GB" altLang="ar-SA" sz="3200" b="1" u="sng" dirty="0">
                <a:solidFill>
                  <a:srgbClr val="C00000"/>
                </a:solidFill>
                <a:latin typeface="Times New Roman" panose="02020603050405020304" pitchFamily="18" charset="0"/>
                <a:cs typeface="+mj-cs"/>
              </a:rPr>
              <a:t>delivering</a:t>
            </a:r>
            <a:r>
              <a:rPr lang="en-GB" altLang="ar-SA" sz="3200" dirty="0">
                <a:latin typeface="Times New Roman" panose="02020603050405020304" pitchFamily="18" charset="0"/>
                <a:cs typeface="+mj-cs"/>
              </a:rPr>
              <a:t> the </a:t>
            </a:r>
            <a:r>
              <a:rPr lang="en-GB" altLang="ar-SA" sz="3200" b="1" u="sng" dirty="0">
                <a:solidFill>
                  <a:srgbClr val="C00000"/>
                </a:solidFill>
                <a:latin typeface="Times New Roman" panose="02020603050405020304" pitchFamily="18" charset="0"/>
                <a:cs typeface="+mj-cs"/>
              </a:rPr>
              <a:t>desired satisfactions </a:t>
            </a:r>
            <a:r>
              <a:rPr lang="en-GB" altLang="ar-SA" sz="3200" dirty="0">
                <a:latin typeface="Times New Roman" panose="02020603050405020304" pitchFamily="18" charset="0"/>
                <a:cs typeface="+mj-cs"/>
              </a:rPr>
              <a:t>more </a:t>
            </a:r>
            <a:r>
              <a:rPr lang="en-GB" altLang="ar-SA" sz="3200" b="1" u="sng" dirty="0">
                <a:solidFill>
                  <a:srgbClr val="C00000"/>
                </a:solidFill>
                <a:latin typeface="Times New Roman" panose="02020603050405020304" pitchFamily="18" charset="0"/>
                <a:cs typeface="+mj-cs"/>
              </a:rPr>
              <a:t>effectively</a:t>
            </a:r>
            <a:r>
              <a:rPr lang="en-GB" altLang="ar-SA" sz="3200" dirty="0">
                <a:latin typeface="Times New Roman" panose="02020603050405020304" pitchFamily="18" charset="0"/>
                <a:cs typeface="+mj-cs"/>
              </a:rPr>
              <a:t> and </a:t>
            </a:r>
            <a:r>
              <a:rPr lang="en-GB" altLang="ar-SA"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efficiently</a:t>
            </a:r>
            <a:r>
              <a:rPr lang="en-GB" altLang="ar-SA" sz="3200" dirty="0">
                <a:latin typeface="Times New Roman" panose="02020603050405020304" pitchFamily="18" charset="0"/>
                <a:cs typeface="+mj-cs"/>
              </a:rPr>
              <a:t> than </a:t>
            </a:r>
            <a:r>
              <a:rPr lang="en-GB" altLang="ar-SA" sz="32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competitor’s</a:t>
            </a:r>
            <a:r>
              <a:rPr lang="en-GB" altLang="ar-SA" sz="3200" dirty="0">
                <a:latin typeface="Times New Roman" panose="02020603050405020304" pitchFamily="18" charset="0"/>
                <a:cs typeface="+mj-cs"/>
              </a:rPr>
              <a:t> do.” </a:t>
            </a:r>
          </a:p>
          <a:p>
            <a:pPr algn="r">
              <a:lnSpc>
                <a:spcPct val="200000"/>
              </a:lnSpc>
              <a:buFontTx/>
              <a:buNone/>
              <a:defRPr/>
            </a:pPr>
            <a:r>
              <a:rPr lang="en-GB" altLang="ar-SA" sz="1800" b="1" u="sng" dirty="0">
                <a:solidFill>
                  <a:srgbClr val="000099"/>
                </a:solidFill>
                <a:latin typeface="Times New Roman" panose="02020603050405020304" pitchFamily="18" charset="0"/>
                <a:cs typeface="+mj-cs"/>
              </a:rPr>
              <a:t>(Kotler et al, ‘96)</a:t>
            </a:r>
          </a:p>
        </p:txBody>
      </p:sp>
      <p:sp>
        <p:nvSpPr>
          <p:cNvPr id="13" name="Title 1"/>
          <p:cNvSpPr txBox="1">
            <a:spLocks/>
          </p:cNvSpPr>
          <p:nvPr/>
        </p:nvSpPr>
        <p:spPr>
          <a:xfrm>
            <a:off x="1460810" y="324987"/>
            <a:ext cx="8673790"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GB" altLang="ar-SA" sz="2800" b="1" dirty="0">
                <a:solidFill>
                  <a:schemeClr val="tx1"/>
                </a:solidFill>
                <a:latin typeface="Times New Roman" panose="02020603050405020304" pitchFamily="18" charset="0"/>
                <a:cs typeface="+mj-cs"/>
              </a:rPr>
              <a:t>The marketing concept</a:t>
            </a:r>
          </a:p>
        </p:txBody>
      </p:sp>
      <p:pic>
        <p:nvPicPr>
          <p:cNvPr id="3" name="Graphic 21">
            <a:extLst>
              <a:ext uri="{FF2B5EF4-FFF2-40B4-BE49-F238E27FC236}">
                <a16:creationId xmlns:a16="http://schemas.microsoft.com/office/drawing/2014/main" id="{A9CBFE34-2671-E125-6D8E-A88502C475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3903" y="99157"/>
            <a:ext cx="2801972" cy="1030340"/>
          </a:xfrm>
          <a:prstGeom prst="rect">
            <a:avLst/>
          </a:prstGeom>
        </p:spPr>
      </p:pic>
    </p:spTree>
    <p:extLst>
      <p:ext uri="{BB962C8B-B14F-4D97-AF65-F5344CB8AC3E}">
        <p14:creationId xmlns:p14="http://schemas.microsoft.com/office/powerpoint/2010/main" val="3922073200"/>
      </p:ext>
    </p:extLst>
  </p:cSld>
  <p:clrMapOvr>
    <a:masterClrMapping/>
  </p:clrMapOvr>
  <mc:AlternateContent xmlns:mc="http://schemas.openxmlformats.org/markup-compatibility/2006" xmlns:p14="http://schemas.microsoft.com/office/powerpoint/2010/main">
    <mc:Choice Requires="p14">
      <p:transition p14:dur="10" advTm="89558"/>
    </mc:Choice>
    <mc:Fallback xmlns="">
      <p:transition advTm="89558"/>
    </mc:Fallback>
  </mc:AlternateContent>
  <p:extLst>
    <p:ext uri="{3A86A75C-4F4B-4683-9AE1-C65F6400EC91}">
      <p14:laserTraceLst xmlns:p14="http://schemas.microsoft.com/office/powerpoint/2010/main">
        <p14:tracePtLst>
          <p14:tracePt t="25097" x="12106275" y="3646488"/>
          <p14:tracePt t="25109" x="11936413" y="3763963"/>
          <p14:tracePt t="25130" x="11452225" y="4027488"/>
          <p14:tracePt t="25139" x="11188700" y="4156075"/>
          <p14:tracePt t="25145" x="10807700" y="4283075"/>
          <p14:tracePt t="25150" x="10552113" y="4351338"/>
          <p14:tracePt t="25153" x="10323513" y="4410075"/>
          <p14:tracePt t="25156" x="10034588" y="4478338"/>
          <p14:tracePt t="25158" x="9753600" y="4546600"/>
          <p14:tracePt t="25181" x="8174038" y="4987925"/>
          <p14:tracePt t="25184" x="7832725" y="5056188"/>
          <p14:tracePt t="25194" x="6907213" y="5226050"/>
          <p14:tracePt t="25197" x="6600825" y="5276850"/>
          <p14:tracePt t="25211" x="5708650" y="5345113"/>
          <p14:tracePt t="25226" x="4818063" y="5380038"/>
          <p14:tracePt t="25242" x="4137025" y="5380038"/>
          <p14:tracePt t="25259" x="3662363" y="5353050"/>
          <p14:tracePt t="25277" x="3211513" y="5243513"/>
          <p14:tracePt t="25281" x="3135313" y="5218113"/>
          <p14:tracePt t="25282" x="3059113" y="5200650"/>
          <p14:tracePt t="25291" x="2940050" y="5132388"/>
          <p14:tracePt t="25308" x="2684463" y="5005388"/>
          <p14:tracePt t="25312" x="2633663" y="4979988"/>
          <p14:tracePt t="25326" x="2540000" y="4878388"/>
          <p14:tracePt t="25328" x="2524125" y="4852988"/>
          <p14:tracePt t="25343" x="2497138" y="4810125"/>
          <p14:tracePt t="25358" x="2481263" y="4775200"/>
          <p14:tracePt t="25375" x="2463800" y="4733925"/>
          <p14:tracePt t="25378" x="2463800" y="4724400"/>
          <p14:tracePt t="25392" x="2446338" y="4691063"/>
          <p14:tracePt t="25394" x="2446338" y="4673600"/>
          <p14:tracePt t="25409" x="2405063" y="4589463"/>
          <p14:tracePt t="25425" x="2344738" y="4478338"/>
          <p14:tracePt t="25442" x="2251075" y="4359275"/>
          <p14:tracePt t="25458" x="2157413" y="4224338"/>
          <p14:tracePt t="25475" x="2132013" y="4146550"/>
          <p14:tracePt t="25492" x="2132013" y="4070350"/>
          <p14:tracePt t="25509" x="2132013" y="3986213"/>
          <p14:tracePt t="25525" x="2106613" y="3883025"/>
          <p14:tracePt t="25528" x="2106613" y="3857625"/>
          <p14:tracePt t="25542" x="2090738" y="3738563"/>
          <p14:tracePt t="25545" x="2073275" y="3671888"/>
          <p14:tracePt t="25560" x="1911350" y="3459163"/>
          <p14:tracePt t="25576" x="1749425" y="3238500"/>
          <p14:tracePt t="25579" x="1698625" y="3186113"/>
          <p14:tracePt t="25595" x="1495425" y="3016250"/>
          <p14:tracePt t="25598" x="1427163" y="2982913"/>
          <p14:tracePt t="25610" x="1350963" y="2914650"/>
          <p14:tracePt t="25625" x="1308100" y="2871788"/>
          <p14:tracePt t="25642" x="1308100" y="2863850"/>
          <p14:tracePt t="25739" x="1300163" y="2863850"/>
          <p14:tracePt t="25749" x="1290638" y="2846388"/>
          <p14:tracePt t="25762" x="1282700" y="2846388"/>
          <p14:tracePt t="25766" x="1274763" y="2846388"/>
          <p14:tracePt t="25776" x="1257300" y="2846388"/>
          <p14:tracePt t="25791" x="1206500" y="2846388"/>
          <p14:tracePt t="25809" x="1079500" y="2855913"/>
          <p14:tracePt t="25825" x="1044575" y="2863850"/>
          <p14:tracePt t="25911" x="1036638" y="2863850"/>
          <p14:tracePt t="25916" x="1028700" y="2871788"/>
          <p14:tracePt t="25926" x="1019175" y="2881313"/>
          <p14:tracePt t="25930" x="1011238" y="2889250"/>
          <p14:tracePt t="25952" x="1003300" y="2897188"/>
          <p14:tracePt t="25957" x="1003300" y="2906713"/>
          <p14:tracePt t="25972" x="993775" y="2906713"/>
          <p14:tracePt t="26061" x="993775" y="2914650"/>
          <p14:tracePt t="26080" x="993775" y="2922588"/>
          <p14:tracePt t="26136" x="1003300" y="2922588"/>
          <p14:tracePt t="26189" x="1011238" y="2922588"/>
          <p14:tracePt t="26219" x="1019175" y="2922588"/>
          <p14:tracePt t="26248" x="1028700" y="2922588"/>
          <p14:tracePt t="26262" x="1044575" y="2922588"/>
          <p14:tracePt t="26270" x="1062038" y="2922588"/>
          <p14:tracePt t="26278" x="1079500" y="2922588"/>
          <p14:tracePt t="26292" x="1147763" y="2906713"/>
          <p14:tracePt t="26309" x="1214438" y="2897188"/>
          <p14:tracePt t="26325" x="1282700" y="2881313"/>
          <p14:tracePt t="26329" x="1308100" y="2871788"/>
          <p14:tracePt t="26331" x="1317625" y="2871788"/>
          <p14:tracePt t="26342" x="1333500" y="2863850"/>
          <p14:tracePt t="26345" x="1358900" y="2863850"/>
          <p14:tracePt t="26358" x="1376363" y="2855913"/>
          <p14:tracePt t="26360" x="1393825" y="2855913"/>
          <p14:tracePt t="26375" x="1409700" y="2855913"/>
          <p14:tracePt t="26391" x="1427163" y="2846388"/>
          <p14:tracePt t="26394" x="1435100" y="2846388"/>
          <p14:tracePt t="26408" x="1444625" y="2838450"/>
          <p14:tracePt t="26410" x="1452563" y="2838450"/>
          <p14:tracePt t="26425" x="1470025" y="2838450"/>
          <p14:tracePt t="26442" x="1487488" y="2838450"/>
          <p14:tracePt t="26458" x="1495425" y="2838450"/>
          <p14:tracePt t="26478" x="1512888" y="2830513"/>
          <p14:tracePt t="26499" x="1520825" y="2820988"/>
          <p14:tracePt t="26530" x="1528763" y="2820988"/>
          <p14:tracePt t="26557" x="1546225" y="2820988"/>
          <p14:tracePt t="26746" x="1538288" y="2830513"/>
          <p14:tracePt t="26757" x="1520825" y="2838450"/>
          <p14:tracePt t="26762" x="1503363" y="2846388"/>
          <p14:tracePt t="26766" x="1503363" y="2855913"/>
          <p14:tracePt t="26767" x="1487488" y="2863850"/>
          <p14:tracePt t="26774" x="1477963" y="2863850"/>
          <p14:tracePt t="26779" x="1470025" y="2871788"/>
          <p14:tracePt t="26791" x="1452563" y="2889250"/>
          <p14:tracePt t="26807" x="1444625" y="2889250"/>
          <p14:tracePt t="26825" x="1427163" y="2906713"/>
          <p14:tracePt t="27178" x="1435100" y="2906713"/>
          <p14:tracePt t="27189" x="1452563" y="2906713"/>
          <p14:tracePt t="27193" x="1470025" y="2906713"/>
          <p14:tracePt t="27198" x="1487488" y="2906713"/>
          <p14:tracePt t="27207" x="1503363" y="2906713"/>
          <p14:tracePt t="27224" x="1546225" y="2906713"/>
          <p14:tracePt t="27227" x="1554163" y="2906713"/>
          <p14:tracePt t="27242" x="1589088" y="2889250"/>
          <p14:tracePt t="27257" x="1622425" y="2889250"/>
          <p14:tracePt t="27274" x="1673225" y="2889250"/>
          <p14:tracePt t="27291" x="1724025" y="2889250"/>
          <p14:tracePt t="27294" x="1741488" y="2889250"/>
          <p14:tracePt t="27307" x="1766888" y="2889250"/>
          <p14:tracePt t="27310" x="1784350" y="2889250"/>
          <p14:tracePt t="27324" x="1792288" y="2889250"/>
          <p14:tracePt t="27341" x="1801813" y="2889250"/>
          <p14:tracePt t="27358" x="1809750" y="2889250"/>
          <p14:tracePt t="27374" x="1827213" y="2889250"/>
          <p14:tracePt t="27391" x="1852613" y="2889250"/>
          <p14:tracePt t="27408" x="1893888" y="2889250"/>
          <p14:tracePt t="27424" x="1911350" y="2889250"/>
          <p14:tracePt t="27442" x="1946275" y="2889250"/>
          <p14:tracePt t="27458" x="1962150" y="2889250"/>
          <p14:tracePt t="27474" x="1997075" y="2889250"/>
          <p14:tracePt t="27491" x="2022475" y="2889250"/>
          <p14:tracePt t="27508" x="2047875" y="2897188"/>
          <p14:tracePt t="27511" x="2055813" y="2897188"/>
          <p14:tracePt t="27513" x="2073275" y="2897188"/>
          <p14:tracePt t="27524" x="2098675" y="2897188"/>
          <p14:tracePt t="27541" x="2149475" y="2906713"/>
          <p14:tracePt t="27557" x="2192338" y="2914650"/>
          <p14:tracePt t="27574" x="2208213" y="2914650"/>
          <p14:tracePt t="27577" x="2225675" y="2914650"/>
          <p14:tracePt t="27579" x="2235200" y="2914650"/>
          <p14:tracePt t="27592" x="2260600" y="2914650"/>
          <p14:tracePt t="27607" x="2301875" y="2914650"/>
          <p14:tracePt t="27624" x="2344738" y="2914650"/>
          <p14:tracePt t="27643" x="2379663" y="2914650"/>
          <p14:tracePt t="27658" x="2420938" y="2932113"/>
          <p14:tracePt t="27674" x="2455863" y="2932113"/>
          <p14:tracePt t="27692" x="2481263" y="2932113"/>
          <p14:tracePt t="27695" x="2497138" y="2932113"/>
          <p14:tracePt t="27726" x="2514600" y="2932113"/>
          <p14:tracePt t="27845" x="2532063" y="2932113"/>
          <p14:tracePt t="27854" x="2540000" y="2932113"/>
          <p14:tracePt t="27868" x="2565400" y="2932113"/>
          <p14:tracePt t="27876" x="2574925" y="2932113"/>
          <p14:tracePt t="27891" x="2590800" y="2932113"/>
          <p14:tracePt t="27894" x="2608263" y="2932113"/>
          <p14:tracePt t="27908" x="2625725" y="2932113"/>
          <p14:tracePt t="27910" x="2633663" y="2932113"/>
          <p14:tracePt t="27914" x="2641600" y="2932113"/>
          <p14:tracePt t="27924" x="2684463" y="2940050"/>
          <p14:tracePt t="27926" x="2701925" y="2940050"/>
          <p14:tracePt t="27940" x="2760663" y="2949575"/>
          <p14:tracePt t="27957" x="2803525" y="2957513"/>
          <p14:tracePt t="27974" x="2838450" y="2957513"/>
          <p14:tracePt t="27977" x="2846388" y="2957513"/>
          <p14:tracePt t="27990" x="2863850" y="2974975"/>
          <p14:tracePt t="28008" x="2871788" y="2974975"/>
          <p14:tracePt t="28025" x="2889250" y="2974975"/>
          <p14:tracePt t="28046" x="2905125" y="2982913"/>
          <p14:tracePt t="28210" x="2905125" y="2990850"/>
          <p14:tracePt t="28222" x="2905125" y="3000375"/>
          <p14:tracePt t="28235" x="2854325" y="3025775"/>
          <p14:tracePt t="28238" x="2846388" y="3033713"/>
          <p14:tracePt t="28242" x="2828925" y="3033713"/>
          <p14:tracePt t="28257" x="2760663" y="3067050"/>
          <p14:tracePt t="28274" x="2709863" y="3076575"/>
          <p14:tracePt t="28277" x="2693988" y="3084513"/>
          <p14:tracePt t="28291" x="2651125" y="3094038"/>
          <p14:tracePt t="28310" x="2608263" y="3109913"/>
          <p14:tracePt t="28324" x="2574925" y="3109913"/>
          <p14:tracePt t="28327" x="2557463" y="3109913"/>
          <p14:tracePt t="28341" x="2481263" y="3109913"/>
          <p14:tracePt t="28344" x="2455863" y="3119438"/>
          <p14:tracePt t="28357" x="2379663" y="3135313"/>
          <p14:tracePt t="28360" x="2344738" y="3144838"/>
          <p14:tracePt t="28373" x="2260600" y="3160713"/>
          <p14:tracePt t="28391" x="2132013" y="3178175"/>
          <p14:tracePt t="28407" x="2065338" y="3186113"/>
          <p14:tracePt t="28424" x="2038350" y="3195638"/>
          <p14:tracePt t="28547" x="2047875" y="3195638"/>
          <p14:tracePt t="28551" x="2055813" y="3186113"/>
          <p14:tracePt t="28558" x="2073275" y="3178175"/>
          <p14:tracePt t="28565" x="2116138" y="3152775"/>
          <p14:tracePt t="28569" x="2132013" y="3144838"/>
          <p14:tracePt t="28571" x="2149475" y="3135313"/>
          <p14:tracePt t="28574" x="2157413" y="3127375"/>
          <p14:tracePt t="28590" x="2200275" y="3101975"/>
          <p14:tracePt t="28607" x="2225675" y="3076575"/>
          <p14:tracePt t="28623" x="2243138" y="3067050"/>
          <p14:tracePt t="28640" x="2268538" y="3059113"/>
          <p14:tracePt t="28657" x="2276475" y="3051175"/>
          <p14:tracePt t="28674" x="2293938" y="3033713"/>
          <p14:tracePt t="28690" x="2301875" y="3008313"/>
          <p14:tracePt t="28694" x="2301875" y="3000375"/>
          <p14:tracePt t="28708" x="2319338" y="2982913"/>
          <p14:tracePt t="28711" x="2319338" y="2974975"/>
          <p14:tracePt t="28713" x="2319338" y="2957513"/>
          <p14:tracePt t="28723" x="2319338" y="2940050"/>
          <p14:tracePt t="28740" x="2319338" y="2881313"/>
          <p14:tracePt t="28757" x="2319338" y="2846388"/>
          <p14:tracePt t="28773" x="2319338" y="2813050"/>
          <p14:tracePt t="28776" x="2319338" y="2805113"/>
          <p14:tracePt t="28790" x="2319338" y="2787650"/>
          <p14:tracePt t="28792" x="2319338" y="2770188"/>
          <p14:tracePt t="28808" x="2286000" y="2752725"/>
          <p14:tracePt t="28824" x="2225675" y="2736850"/>
          <p14:tracePt t="28840" x="2073275" y="2719388"/>
          <p14:tracePt t="28843" x="2012950" y="2719388"/>
          <p14:tracePt t="28858" x="1817688" y="2693988"/>
          <p14:tracePt t="28873" x="1614488" y="2701925"/>
          <p14:tracePt t="28890" x="1462088" y="2736850"/>
          <p14:tracePt t="28907" x="1333500" y="2778125"/>
          <p14:tracePt t="28910" x="1317625" y="2787650"/>
          <p14:tracePt t="28923" x="1282700" y="2795588"/>
          <p14:tracePt t="28940" x="1274763" y="2805113"/>
          <p14:tracePt t="28942" x="1265238" y="2813050"/>
          <p14:tracePt t="28957" x="1257300" y="2820988"/>
          <p14:tracePt t="28974" x="1257300" y="2855913"/>
          <p14:tracePt t="28977" x="1257300" y="2863850"/>
          <p14:tracePt t="28992" x="1257300" y="2906713"/>
          <p14:tracePt t="28996" x="1265238" y="2932113"/>
          <p14:tracePt t="29006" x="1325563" y="2982913"/>
          <p14:tracePt t="29027" x="1409700" y="3051175"/>
          <p14:tracePt t="29033" x="1452563" y="3076575"/>
          <p14:tracePt t="29037" x="1487488" y="3094038"/>
          <p14:tracePt t="29044" x="1579563" y="3101975"/>
          <p14:tracePt t="29056" x="1622425" y="3101975"/>
          <p14:tracePt t="29059" x="1647825" y="3101975"/>
          <p14:tracePt t="29073" x="1733550" y="3101975"/>
          <p14:tracePt t="29090" x="1843088" y="3033713"/>
          <p14:tracePt t="29106" x="1928813" y="2940050"/>
          <p14:tracePt t="29123" x="2005013" y="2863850"/>
          <p14:tracePt t="29126" x="2012950" y="2838450"/>
          <p14:tracePt t="29139" x="2073275" y="2762250"/>
          <p14:tracePt t="29142" x="2090738" y="2727325"/>
          <p14:tracePt t="29163" x="2174875" y="2592388"/>
          <p14:tracePt t="29169" x="2200275" y="2549525"/>
          <p14:tracePt t="29174" x="2217738" y="2516188"/>
          <p14:tracePt t="29179" x="2217738" y="2489200"/>
          <p14:tracePt t="29181" x="2225675" y="2463800"/>
          <p14:tracePt t="29184" x="2225675" y="2455863"/>
          <p14:tracePt t="29186" x="2225675" y="2430463"/>
          <p14:tracePt t="29192" x="2225675" y="2422525"/>
          <p14:tracePt t="29210" x="2225675" y="2379663"/>
          <p14:tracePt t="29216" x="2225675" y="2354263"/>
          <p14:tracePt t="29235" x="2217738" y="2344738"/>
          <p14:tracePt t="29247" x="2208213" y="2344738"/>
          <p14:tracePt t="29257" x="2182813" y="2344738"/>
          <p14:tracePt t="29273" x="2124075" y="2362200"/>
          <p14:tracePt t="29290" x="2073275" y="2371725"/>
          <p14:tracePt t="29306" x="2005013" y="2397125"/>
          <p14:tracePt t="29324" x="1936750" y="2438400"/>
          <p14:tracePt t="29327" x="1920875" y="2447925"/>
          <p14:tracePt t="29329" x="1903413" y="2455863"/>
          <p14:tracePt t="29339" x="1885950" y="2473325"/>
          <p14:tracePt t="29356" x="1852613" y="2506663"/>
          <p14:tracePt t="29373" x="1827213" y="2541588"/>
          <p14:tracePt t="29390" x="1809750" y="2582863"/>
          <p14:tracePt t="29393" x="1801813" y="2600325"/>
          <p14:tracePt t="29394" x="1801813" y="2617788"/>
          <p14:tracePt t="29406" x="1784350" y="2660650"/>
          <p14:tracePt t="29408" x="1784350" y="2676525"/>
          <p14:tracePt t="29424" x="1784350" y="2795588"/>
          <p14:tracePt t="29439" x="1817688" y="2965450"/>
          <p14:tracePt t="29458" x="1911350" y="3144838"/>
          <p14:tracePt t="29475" x="2012950" y="3238500"/>
          <p14:tracePt t="29489" x="2124075" y="3271838"/>
          <p14:tracePt t="29506" x="2192338" y="3271838"/>
          <p14:tracePt t="29523" x="2268538" y="3221038"/>
          <p14:tracePt t="29526" x="2276475" y="3203575"/>
          <p14:tracePt t="29539" x="2311400" y="3152775"/>
          <p14:tracePt t="29556" x="2405063" y="3008313"/>
          <p14:tracePt t="29573" x="2497138" y="2846388"/>
          <p14:tracePt t="29576" x="2514600" y="2805113"/>
          <p14:tracePt t="29589" x="2565400" y="2693988"/>
          <p14:tracePt t="29592" x="2590800" y="2643188"/>
          <p14:tracePt t="29606" x="2616200" y="2541588"/>
          <p14:tracePt t="29608" x="2616200" y="2516188"/>
          <p14:tracePt t="29623" x="2633663" y="2455863"/>
          <p14:tracePt t="29640" x="2633663" y="2430463"/>
          <p14:tracePt t="29656" x="2616200" y="2413000"/>
          <p14:tracePt t="29674" x="2565400" y="2413000"/>
          <p14:tracePt t="29690" x="2463800" y="2413000"/>
          <p14:tracePt t="29707" x="2319338" y="2438400"/>
          <p14:tracePt t="29723" x="2157413" y="2473325"/>
          <p14:tracePt t="29727" x="2116138" y="2481263"/>
          <p14:tracePt t="29730" x="2081213" y="2498725"/>
          <p14:tracePt t="29739" x="1997075" y="2524125"/>
          <p14:tracePt t="29742" x="1979613" y="2524125"/>
          <p14:tracePt t="29755" x="1920875" y="2532063"/>
          <p14:tracePt t="29773" x="1852613" y="2566988"/>
          <p14:tracePt t="29789" x="1776413" y="2633663"/>
          <p14:tracePt t="29806" x="1724025" y="2701925"/>
          <p14:tracePt t="29809" x="1716088" y="2719388"/>
          <p14:tracePt t="29824" x="1690688" y="2805113"/>
          <p14:tracePt t="29839" x="1673225" y="2906713"/>
          <p14:tracePt t="29856" x="1673225" y="3033713"/>
          <p14:tracePt t="29859" x="1673225" y="3067050"/>
          <p14:tracePt t="29874" x="1708150" y="3178175"/>
          <p14:tracePt t="29877" x="1716088" y="3195638"/>
          <p14:tracePt t="29889" x="1749425" y="3228975"/>
          <p14:tracePt t="29906" x="1809750" y="3246438"/>
          <p14:tracePt t="29922" x="1860550" y="3228975"/>
          <p14:tracePt t="29939" x="1928813" y="3152775"/>
          <p14:tracePt t="29942" x="1946275" y="3127375"/>
          <p14:tracePt t="29956" x="2012950" y="3059113"/>
          <p14:tracePt t="29957" x="2030413" y="3025775"/>
          <p14:tracePt t="29972" x="2141538" y="2863850"/>
          <p14:tracePt t="29989" x="2235200" y="2701925"/>
          <p14:tracePt t="30006" x="2293938" y="2574925"/>
          <p14:tracePt t="30009" x="2301875" y="2566988"/>
          <p14:tracePt t="30024" x="2311400" y="2489200"/>
          <p14:tracePt t="30039" x="2311400" y="2463800"/>
          <p14:tracePt t="30056" x="2293938" y="2447925"/>
          <p14:tracePt t="30074" x="2208213" y="2447925"/>
          <p14:tracePt t="30092" x="2116138" y="2463800"/>
          <p14:tracePt t="30095" x="2090738" y="2473325"/>
          <p14:tracePt t="30096" x="2055813" y="2481263"/>
          <p14:tracePt t="30105" x="1997075" y="2506663"/>
          <p14:tracePt t="30123" x="1893888" y="2566988"/>
          <p14:tracePt t="30139" x="1817688" y="2625725"/>
          <p14:tracePt t="30142" x="1801813" y="2643188"/>
          <p14:tracePt t="30156" x="1758950" y="2693988"/>
          <p14:tracePt t="30159" x="1758950" y="2711450"/>
          <p14:tracePt t="30172" x="1724025" y="2752725"/>
          <p14:tracePt t="30189" x="1724025" y="2805113"/>
          <p14:tracePt t="30192" x="1716088" y="2820988"/>
          <p14:tracePt t="30206" x="1708150" y="2855913"/>
          <p14:tracePt t="30209" x="1708150" y="2871788"/>
          <p14:tracePt t="30211" x="1708150" y="2889250"/>
          <p14:tracePt t="30224" x="1708150" y="2932113"/>
          <p14:tracePt t="30239" x="1733550" y="3000375"/>
          <p14:tracePt t="30256" x="1827213" y="3084513"/>
          <p14:tracePt t="30274" x="2065338" y="3211513"/>
          <p14:tracePt t="30289" x="2217738" y="3221038"/>
          <p14:tracePt t="30306" x="2319338" y="3178175"/>
          <p14:tracePt t="30322" x="2413000" y="3101975"/>
          <p14:tracePt t="30338" x="2489200" y="2990850"/>
          <p14:tracePt t="30355" x="2557463" y="2889250"/>
          <p14:tracePt t="30358" x="2574925" y="2863850"/>
          <p14:tracePt t="30372" x="2625725" y="2762250"/>
          <p14:tracePt t="30389" x="2641600" y="2668588"/>
          <p14:tracePt t="30406" x="2659063" y="2574925"/>
          <p14:tracePt t="30409" x="2659063" y="2549525"/>
          <p14:tracePt t="30424" x="2641600" y="2481263"/>
          <p14:tracePt t="30440" x="2625725" y="2463800"/>
          <p14:tracePt t="30456" x="2565400" y="2455863"/>
          <p14:tracePt t="30473" x="2446338" y="2438400"/>
          <p14:tracePt t="30490" x="2311400" y="2473325"/>
          <p14:tracePt t="30506" x="2208213" y="2524125"/>
          <p14:tracePt t="30522" x="2132013" y="2582863"/>
          <p14:tracePt t="30539" x="2081213" y="2625725"/>
          <p14:tracePt t="30542" x="2073275" y="2643188"/>
          <p14:tracePt t="30555" x="2047875" y="2676525"/>
          <p14:tracePt t="30558" x="2038350" y="2701925"/>
          <p14:tracePt t="30572" x="2012950" y="2744788"/>
          <p14:tracePt t="30588" x="1997075" y="2813050"/>
          <p14:tracePt t="30605" x="1979613" y="2881313"/>
          <p14:tracePt t="30608" x="1971675" y="2897188"/>
          <p14:tracePt t="30622" x="1962150" y="2922588"/>
          <p14:tracePt t="30639" x="1954213" y="2965450"/>
          <p14:tracePt t="30656" x="1954213" y="3000375"/>
          <p14:tracePt t="30672" x="1954213" y="3016250"/>
          <p14:tracePt t="30673" x="1954213" y="3033713"/>
          <p14:tracePt t="30693" x="1954213" y="3041650"/>
          <p14:tracePt t="30710" x="1954213" y="3051175"/>
          <p14:tracePt t="30843" x="1954213" y="3059113"/>
          <p14:tracePt t="30851" x="1946275" y="3059113"/>
          <p14:tracePt t="30855" x="1936750" y="3067050"/>
          <p14:tracePt t="30868" x="1893888" y="3101975"/>
          <p14:tracePt t="30875" x="1878013" y="3109913"/>
          <p14:tracePt t="30877" x="1827213" y="3135313"/>
          <p14:tracePt t="30890" x="1766888" y="3170238"/>
          <p14:tracePt t="30894" x="1741488" y="3178175"/>
          <p14:tracePt t="30905" x="1698625" y="3203575"/>
          <p14:tracePt t="30922" x="1673225" y="3211513"/>
          <p14:tracePt t="30938" x="1665288" y="3221038"/>
          <p14:tracePt t="31043" x="1657350" y="3221038"/>
          <p14:tracePt t="31290" x="1665288" y="3211513"/>
          <p14:tracePt t="31304" x="1673225" y="3203575"/>
          <p14:tracePt t="31318" x="1690688" y="3203575"/>
          <p14:tracePt t="31327" x="1698625" y="3195638"/>
          <p14:tracePt t="31355" x="1698625" y="3186113"/>
          <p14:tracePt t="31384" x="1716088" y="3178175"/>
          <p14:tracePt t="31390" x="1724025" y="3178175"/>
          <p14:tracePt t="31406" x="1733550" y="3170238"/>
          <p14:tracePt t="31423" x="1749425" y="3152775"/>
          <p14:tracePt t="31439" x="1766888" y="3144838"/>
          <p14:tracePt t="31456" x="1776413" y="3135313"/>
          <p14:tracePt t="31473" x="1784350" y="3135313"/>
          <p14:tracePt t="31477" x="1792288" y="3135313"/>
          <p14:tracePt t="31480" x="1801813" y="3127375"/>
          <p14:tracePt t="31488" x="1809750" y="3119438"/>
          <p14:tracePt t="31505" x="1827213" y="3109913"/>
          <p14:tracePt t="31526" x="1843088" y="3101975"/>
          <p14:tracePt t="31558" x="1852613" y="3094038"/>
          <p14:tracePt t="31570" x="1860550" y="3094038"/>
          <p14:tracePt t="31582" x="1868488" y="3084513"/>
          <p14:tracePt t="31596" x="1878013" y="3084513"/>
          <p14:tracePt t="31612" x="1885950" y="3076575"/>
          <p14:tracePt t="31624" x="1893888" y="3067050"/>
          <p14:tracePt t="31644" x="1893888" y="3059113"/>
          <p14:tracePt t="31677" x="1911350" y="3059113"/>
          <p14:tracePt t="31691" x="1920875" y="3059113"/>
          <p14:tracePt t="31707" x="1928813" y="3051175"/>
          <p14:tracePt t="31728" x="1936750" y="3051175"/>
          <p14:tracePt t="31749" x="1946275" y="3041650"/>
          <p14:tracePt t="31760" x="1954213" y="3041650"/>
          <p14:tracePt t="31786" x="1971675" y="3033713"/>
          <p14:tracePt t="31833" x="1971675" y="3025775"/>
          <p14:tracePt t="31857" x="1987550" y="3016250"/>
          <p14:tracePt t="31865" x="1997075" y="3016250"/>
          <p14:tracePt t="31894" x="2005013" y="3016250"/>
          <p14:tracePt t="31899" x="2012950" y="3016250"/>
          <p14:tracePt t="31906" x="2022475" y="3016250"/>
          <p14:tracePt t="31914" x="2030413" y="3016250"/>
          <p14:tracePt t="31922" x="2047875" y="3016250"/>
          <p14:tracePt t="31938" x="2055813" y="3016250"/>
          <p14:tracePt t="31955" x="2073275" y="3016250"/>
          <p14:tracePt t="31959" x="2081213" y="3016250"/>
          <p14:tracePt t="31971" x="2090738" y="3016250"/>
          <p14:tracePt t="31974" x="2098675" y="3016250"/>
          <p14:tracePt t="31988" x="2116138" y="3016250"/>
          <p14:tracePt t="32009" x="2132013" y="3016250"/>
          <p14:tracePt t="32024" x="2141538" y="3016250"/>
          <p14:tracePt t="32044" x="2149475" y="3016250"/>
          <p14:tracePt t="32055" x="2157413" y="3016250"/>
          <p14:tracePt t="32098" x="2166938" y="3016250"/>
          <p14:tracePt t="32202" x="2174875" y="3016250"/>
          <p14:tracePt t="32239" x="2182813" y="3016250"/>
          <p14:tracePt t="32260" x="2192338" y="3016250"/>
          <p14:tracePt t="32272" x="2208213" y="3016250"/>
          <p14:tracePt t="32352" x="2225675" y="3016250"/>
          <p14:tracePt t="32397" x="2243138" y="3016250"/>
          <p14:tracePt t="32487" x="2260600" y="3016250"/>
          <p14:tracePt t="32580" x="2276475" y="3016250"/>
          <p14:tracePt t="32591" x="2286000" y="3016250"/>
          <p14:tracePt t="32618" x="2293938" y="3016250"/>
          <p14:tracePt t="33350" x="2311400" y="3016250"/>
          <p14:tracePt t="33363" x="2319338" y="3016250"/>
          <p14:tracePt t="33374" x="2327275" y="3016250"/>
          <p14:tracePt t="33379" x="2336800" y="3016250"/>
          <p14:tracePt t="33389" x="2344738" y="3016250"/>
          <p14:tracePt t="33406" x="2352675" y="3016250"/>
          <p14:tracePt t="33409" x="2362200" y="3016250"/>
          <p14:tracePt t="33434" x="2370138" y="3016250"/>
          <p14:tracePt t="33447" x="2387600" y="3016250"/>
          <p14:tracePt t="33480" x="2405063" y="3016250"/>
          <p14:tracePt t="33493" x="2413000" y="3016250"/>
          <p14:tracePt t="33506" x="2420938" y="3016250"/>
          <p14:tracePt t="33521" x="2430463" y="3016250"/>
          <p14:tracePt t="33536" x="2438400" y="3016250"/>
          <p14:tracePt t="33560" x="2446338" y="3016250"/>
          <p14:tracePt t="33584" x="2463800" y="3016250"/>
          <p14:tracePt t="33606" x="2481263" y="3016250"/>
          <p14:tracePt t="33630" x="2497138" y="3016250"/>
          <p14:tracePt t="33640" x="2514600" y="3016250"/>
          <p14:tracePt t="33655" x="2532063" y="3016250"/>
          <p14:tracePt t="33661" x="2540000" y="3016250"/>
          <p14:tracePt t="33676" x="2549525" y="3016250"/>
          <p14:tracePt t="33688" x="2557463" y="3016250"/>
          <p14:tracePt t="33691" x="2565400" y="3016250"/>
          <p14:tracePt t="33709" x="2574925" y="3016250"/>
          <p14:tracePt t="33725" x="2582863" y="3016250"/>
          <p14:tracePt t="33737" x="2608263" y="3016250"/>
          <p14:tracePt t="33754" x="2633663" y="3016250"/>
          <p14:tracePt t="33757" x="2641600" y="3016250"/>
          <p14:tracePt t="33760" x="2651125" y="3016250"/>
          <p14:tracePt t="33770" x="2668588" y="3016250"/>
          <p14:tracePt t="33787" x="2693988" y="3016250"/>
          <p14:tracePt t="33804" x="2709863" y="3016250"/>
          <p14:tracePt t="33820" x="2719388" y="3016250"/>
          <p14:tracePt t="33842" x="2735263" y="3016250"/>
          <p14:tracePt t="33862" x="2752725" y="3016250"/>
          <p14:tracePt t="33875" x="2760663" y="3016250"/>
          <p14:tracePt t="33888" x="2770188" y="3016250"/>
          <p14:tracePt t="33905" x="2786063" y="3016250"/>
          <p14:tracePt t="33924" x="2811463" y="3016250"/>
          <p14:tracePt t="33939" x="2828925" y="3016250"/>
          <p14:tracePt t="33954" x="2854325" y="3016250"/>
          <p14:tracePt t="33956" x="2863850" y="3016250"/>
          <p14:tracePt t="33971" x="2897188" y="3016250"/>
          <p14:tracePt t="33987" x="2922588" y="3016250"/>
          <p14:tracePt t="34004" x="2940050" y="3016250"/>
          <p14:tracePt t="34020" x="2965450" y="3016250"/>
          <p14:tracePt t="34038" x="2973388" y="3016250"/>
          <p14:tracePt t="34055" x="2990850" y="3016250"/>
          <p14:tracePt t="34060" x="2998788" y="3016250"/>
          <p14:tracePt t="34064" x="3016250" y="3016250"/>
          <p14:tracePt t="34075" x="3033713" y="3016250"/>
          <p14:tracePt t="34087" x="3059113" y="3016250"/>
          <p14:tracePt t="34090" x="3067050" y="3016250"/>
          <p14:tracePt t="34103" x="3084513" y="3016250"/>
          <p14:tracePt t="34106" x="3100388" y="3016250"/>
          <p14:tracePt t="34120" x="3117850" y="3016250"/>
          <p14:tracePt t="34138" x="3135313" y="3016250"/>
          <p14:tracePt t="34154" x="3143250" y="3016250"/>
          <p14:tracePt t="34170" x="3160713" y="3016250"/>
          <p14:tracePt t="34224" x="3168650" y="3016250"/>
          <p14:tracePt t="34272" x="3178175" y="3016250"/>
          <p14:tracePt t="34285" x="3186113" y="3016250"/>
          <p14:tracePt t="34302" x="3194050" y="3016250"/>
          <p14:tracePt t="34321" x="3203575" y="3016250"/>
          <p14:tracePt t="34342" x="3211513" y="3016250"/>
          <p14:tracePt t="34347" x="3219450" y="3016250"/>
          <p14:tracePt t="34364" x="3228975" y="3016250"/>
          <p14:tracePt t="34371" x="3236913" y="3016250"/>
          <p14:tracePt t="34389" x="3244850" y="3016250"/>
          <p14:tracePt t="34562" x="3254375" y="3016250"/>
          <p14:tracePt t="34586" x="3262313" y="3016250"/>
          <p14:tracePt t="34597" x="3270250" y="3016250"/>
          <p14:tracePt t="34604" x="3279775" y="3016250"/>
          <p14:tracePt t="34620" x="3305175" y="3016250"/>
          <p14:tracePt t="34637" x="3322638" y="3016250"/>
          <p14:tracePt t="34654" x="3338513" y="3016250"/>
          <p14:tracePt t="34671" x="3355975" y="3016250"/>
          <p14:tracePt t="34675" x="3363913" y="3016250"/>
          <p14:tracePt t="34678" x="3373438" y="3016250"/>
          <p14:tracePt t="34686" x="3389313" y="3016250"/>
          <p14:tracePt t="34703" x="3424238" y="3016250"/>
          <p14:tracePt t="34720" x="3449638" y="3016250"/>
          <p14:tracePt t="34738" x="3467100" y="3016250"/>
          <p14:tracePt t="34753" x="3475038" y="3008313"/>
          <p14:tracePt t="34756" x="3482975" y="3008313"/>
          <p14:tracePt t="34796" x="3492500" y="3008313"/>
          <p14:tracePt t="34820" x="3508375" y="3008313"/>
          <p14:tracePt t="34825" x="3508375" y="3000375"/>
          <p14:tracePt t="34845" x="3517900" y="3000375"/>
          <p14:tracePt t="34854" x="3525838" y="3000375"/>
          <p14:tracePt t="34874" x="3543300" y="3000375"/>
          <p14:tracePt t="34886" x="3551238" y="3000375"/>
          <p14:tracePt t="34903" x="3559175" y="3000375"/>
          <p14:tracePt t="34906" x="3568700" y="3000375"/>
          <p14:tracePt t="34919" x="3576638" y="3000375"/>
          <p14:tracePt t="34937" x="3586163" y="3000375"/>
          <p14:tracePt t="34953" x="3602038" y="3000375"/>
          <p14:tracePt t="34970" x="3611563" y="3000375"/>
          <p14:tracePt t="34987" x="3652838" y="3000375"/>
          <p14:tracePt t="35004" x="3687763" y="3000375"/>
          <p14:tracePt t="35020" x="3729038" y="3000375"/>
          <p14:tracePt t="35036" x="3763963" y="3000375"/>
          <p14:tracePt t="35040" x="3771900" y="3000375"/>
          <p14:tracePt t="35053" x="3781425" y="3000375"/>
          <p14:tracePt t="35057" x="3797300" y="3000375"/>
          <p14:tracePt t="35070" x="3814763" y="3000375"/>
          <p14:tracePt t="35087" x="3822700" y="3000375"/>
          <p14:tracePt t="35136" x="3832225" y="3000375"/>
          <p14:tracePt t="35187" x="3840163" y="3000375"/>
          <p14:tracePt t="35199" x="3848100" y="3000375"/>
          <p14:tracePt t="35203" x="3857625" y="3000375"/>
          <p14:tracePt t="35215" x="3865563" y="3000375"/>
          <p14:tracePt t="35227" x="3873500" y="3000375"/>
          <p14:tracePt t="35269" x="3890963" y="3000375"/>
          <p14:tracePt t="35294" x="3900488" y="3000375"/>
          <p14:tracePt t="35307" x="3908425" y="3000375"/>
          <p14:tracePt t="35321" x="3916363" y="3000375"/>
          <p14:tracePt t="35329" x="3925888" y="3000375"/>
          <p14:tracePt t="35338" x="3933825" y="3000375"/>
          <p14:tracePt t="35354" x="3951288" y="3000375"/>
          <p14:tracePt t="35369" x="3967163" y="3000375"/>
          <p14:tracePt t="35372" x="3984625" y="3000375"/>
          <p14:tracePt t="35386" x="3992563" y="3000375"/>
          <p14:tracePt t="35388" x="4002088" y="3000375"/>
          <p14:tracePt t="35403" x="4017963" y="3000375"/>
          <p14:tracePt t="35431" x="4035425" y="3000375"/>
          <p14:tracePt t="35457" x="4044950" y="3000375"/>
          <p14:tracePt t="35466" x="4052888" y="3000375"/>
          <p14:tracePt t="35475" x="4060825" y="3000375"/>
          <p14:tracePt t="35487" x="4070350" y="3000375"/>
          <p14:tracePt t="35504" x="4078288" y="3000375"/>
          <p14:tracePt t="35507" x="4095750" y="3000375"/>
          <p14:tracePt t="35521" x="4111625" y="3000375"/>
          <p14:tracePt t="35538" x="4137025" y="3000375"/>
          <p14:tracePt t="35554" x="4179888" y="3008313"/>
          <p14:tracePt t="35569" x="4222750" y="3008313"/>
          <p14:tracePt t="35586" x="4291013" y="3016250"/>
          <p14:tracePt t="35588" x="4306888" y="3016250"/>
          <p14:tracePt t="35604" x="4384675" y="3016250"/>
          <p14:tracePt t="35619" x="4443413" y="3016250"/>
          <p14:tracePt t="35636" x="4511675" y="3016250"/>
          <p14:tracePt t="35641" x="4529138" y="3016250"/>
          <p14:tracePt t="35653" x="4579938" y="3016250"/>
          <p14:tracePt t="35657" x="4595813" y="3016250"/>
          <p14:tracePt t="35660" x="4621213" y="3016250"/>
          <p14:tracePt t="35669" x="4664075" y="3016250"/>
          <p14:tracePt t="35691" x="4706938" y="3016250"/>
          <p14:tracePt t="35696" x="4714875" y="3016250"/>
          <p14:tracePt t="35708" x="4724400" y="3016250"/>
          <p14:tracePt t="35722" x="4732338" y="3016250"/>
          <p14:tracePt t="35736" x="4740275" y="3016250"/>
          <p14:tracePt t="35755" x="4783138" y="3016250"/>
          <p14:tracePt t="35770" x="4833938" y="3016250"/>
          <p14:tracePt t="35773" x="4851400" y="3016250"/>
          <p14:tracePt t="35787" x="4884738" y="3016250"/>
          <p14:tracePt t="35789" x="4902200" y="3016250"/>
          <p14:tracePt t="35792" x="4919663" y="3016250"/>
          <p14:tracePt t="35802" x="4935538" y="3016250"/>
          <p14:tracePt t="35804" x="4945063" y="3016250"/>
          <p14:tracePt t="35819" x="4953000" y="3016250"/>
          <p14:tracePt t="35836" x="4970463" y="3016250"/>
          <p14:tracePt t="35894" x="4987925" y="3016250"/>
          <p14:tracePt t="35904" x="4995863" y="3016250"/>
          <p14:tracePt t="35908" x="5003800" y="3016250"/>
          <p14:tracePt t="35918" x="5013325" y="3016250"/>
          <p14:tracePt t="35926" x="5021263" y="3016250"/>
          <p14:tracePt t="35937" x="5029200" y="3016250"/>
          <p14:tracePt t="35953" x="5064125" y="3016250"/>
          <p14:tracePt t="35969" x="5080000" y="3016250"/>
          <p14:tracePt t="35987" x="5097463" y="3016250"/>
          <p14:tracePt t="36027" x="5106988" y="3016250"/>
          <p14:tracePt t="36072" x="5114925" y="3016250"/>
          <p14:tracePt t="36085" x="5122863" y="3016250"/>
          <p14:tracePt t="36094" x="5140325" y="3016250"/>
          <p14:tracePt t="36108" x="5157788" y="3016250"/>
          <p14:tracePt t="36119" x="5165725" y="3016250"/>
          <p14:tracePt t="36144" x="5173663" y="3016250"/>
          <p14:tracePt t="36153" x="5183188" y="3016250"/>
          <p14:tracePt t="36170" x="5199063" y="3016250"/>
          <p14:tracePt t="36173" x="5208588" y="3016250"/>
          <p14:tracePt t="36176" x="5216525" y="3025775"/>
          <p14:tracePt t="36185" x="5249863" y="3033713"/>
          <p14:tracePt t="36202" x="5368925" y="3059113"/>
          <p14:tracePt t="36218" x="5462588" y="3059113"/>
          <p14:tracePt t="36235" x="5556250" y="3067050"/>
          <p14:tracePt t="36238" x="5573713" y="3067050"/>
          <p14:tracePt t="36252" x="5632450" y="3067050"/>
          <p14:tracePt t="36254" x="5649913" y="3067050"/>
          <p14:tracePt t="36270" x="5692775" y="3067050"/>
          <p14:tracePt t="36308" x="5700713" y="3067050"/>
          <p14:tracePt t="37090" x="5718175" y="3067050"/>
          <p14:tracePt t="37096" x="5726113" y="3067050"/>
          <p14:tracePt t="37103" x="5735638" y="3067050"/>
          <p14:tracePt t="37120" x="5743575" y="3067050"/>
          <p14:tracePt t="37140" x="5751513" y="3067050"/>
          <p14:tracePt t="37153" x="5761038" y="3067050"/>
          <p14:tracePt t="37175" x="5776913" y="3067050"/>
          <p14:tracePt t="37229" x="5794375" y="3067050"/>
          <p14:tracePt t="37269" x="5811838" y="3067050"/>
          <p14:tracePt t="37282" x="5819775" y="3067050"/>
          <p14:tracePt t="37297" x="5827713" y="3067050"/>
          <p14:tracePt t="37304" x="5837238" y="3067050"/>
          <p14:tracePt t="37318" x="5845175" y="3067050"/>
          <p14:tracePt t="37336" x="5880100" y="3084513"/>
          <p14:tracePt t="37352" x="5895975" y="3084513"/>
          <p14:tracePt t="37370" x="5913438" y="3084513"/>
          <p14:tracePt t="37386" x="5938838" y="3084513"/>
          <p14:tracePt t="37403" x="5964238" y="3084513"/>
          <p14:tracePt t="37420" x="5989638" y="3084513"/>
          <p14:tracePt t="37424" x="5997575" y="3084513"/>
          <p14:tracePt t="37438" x="6032500" y="3084513"/>
          <p14:tracePt t="37452" x="6057900" y="3084513"/>
          <p14:tracePt t="37470" x="6091238" y="3084513"/>
          <p14:tracePt t="37484" x="6126163" y="3084513"/>
          <p14:tracePt t="37502" x="6151563" y="3084513"/>
          <p14:tracePt t="37504" x="6159500" y="3084513"/>
          <p14:tracePt t="37507" x="6167438" y="3084513"/>
          <p14:tracePt t="37518" x="6184900" y="3084513"/>
          <p14:tracePt t="37520" x="6202363" y="3084513"/>
          <p14:tracePt t="37534" x="6227763" y="3084513"/>
          <p14:tracePt t="37551" x="6245225" y="3084513"/>
          <p14:tracePt t="37568" x="6278563" y="3084513"/>
          <p14:tracePt t="37586" x="6354763" y="3084513"/>
          <p14:tracePt t="37601" x="6430963" y="3084513"/>
          <p14:tracePt t="37618" x="6508750" y="3084513"/>
          <p14:tracePt t="37635" x="6584950" y="3084513"/>
          <p14:tracePt t="37639" x="6600825" y="3084513"/>
          <p14:tracePt t="37642" x="6618288" y="3084513"/>
          <p14:tracePt t="37651" x="6643688" y="3084513"/>
          <p14:tracePt t="37667" x="6694488" y="3084513"/>
          <p14:tracePt t="37670" x="6711950" y="3084513"/>
          <p14:tracePt t="37684" x="6737350" y="3084513"/>
          <p14:tracePt t="37701" x="6770688" y="3084513"/>
          <p14:tracePt t="37704" x="6788150" y="3084513"/>
          <p14:tracePt t="37717" x="6823075" y="3084513"/>
          <p14:tracePt t="37736" x="6856413" y="3084513"/>
          <p14:tracePt t="37739" x="6864350" y="3084513"/>
          <p14:tracePt t="37751" x="6873875" y="3084513"/>
          <p14:tracePt t="37767" x="6881813" y="3084513"/>
          <p14:tracePt t="37786" x="6899275" y="3084513"/>
          <p14:tracePt t="37805" x="6915150" y="3084513"/>
          <p14:tracePt t="37819" x="6924675" y="3084513"/>
          <p14:tracePt t="37836" x="6932613" y="3084513"/>
          <p14:tracePt t="37853" x="6942138" y="3084513"/>
          <p14:tracePt t="37870" x="6950075" y="3084513"/>
          <p14:tracePt t="37887" x="6958013" y="3084513"/>
          <p14:tracePt t="37902" x="6975475" y="3084513"/>
          <p14:tracePt t="37918" x="7000875" y="3084513"/>
          <p14:tracePt t="37921" x="7008813" y="3084513"/>
          <p14:tracePt t="37937" x="7026275" y="3084513"/>
          <p14:tracePt t="37951" x="7043738" y="3084513"/>
          <p14:tracePt t="37969" x="7069138" y="3084513"/>
          <p14:tracePt t="37986" x="7077075" y="3084513"/>
          <p14:tracePt t="38003" x="7112000" y="3076575"/>
          <p14:tracePt t="38020" x="7137400" y="3076575"/>
          <p14:tracePt t="38039" x="7153275" y="3076575"/>
          <p14:tracePt t="38051" x="7162800" y="3076575"/>
          <p14:tracePt t="38074" x="7170738" y="3076575"/>
          <p14:tracePt t="38086" x="7178675" y="3067050"/>
          <p14:tracePt t="38104" x="7188200" y="3059113"/>
          <p14:tracePt t="38122" x="7196138" y="3059113"/>
          <p14:tracePt t="38135" x="7213600" y="3051175"/>
          <p14:tracePt t="38184" x="7221538" y="3051175"/>
          <p14:tracePt t="38190" x="7229475" y="3041650"/>
          <p14:tracePt t="38202" x="7246938" y="3033713"/>
          <p14:tracePt t="38206" x="7264400" y="3025775"/>
          <p14:tracePt t="38217" x="7289800" y="3016250"/>
          <p14:tracePt t="38234" x="7340600" y="3000375"/>
          <p14:tracePt t="38251" x="7383463" y="2990850"/>
          <p14:tracePt t="38267" x="7416800" y="2982913"/>
          <p14:tracePt t="38270" x="7434263" y="2974975"/>
          <p14:tracePt t="38284" x="7467600" y="2974975"/>
          <p14:tracePt t="38287" x="7485063" y="2965450"/>
          <p14:tracePt t="38288" x="7502525" y="2957513"/>
          <p14:tracePt t="38300" x="7527925" y="2957513"/>
          <p14:tracePt t="38317" x="7570788" y="2957513"/>
          <p14:tracePt t="38320" x="7586663" y="2957513"/>
          <p14:tracePt t="38334" x="7621588" y="2957513"/>
          <p14:tracePt t="38336" x="7629525" y="2957513"/>
          <p14:tracePt t="38351" x="7654925" y="2957513"/>
          <p14:tracePt t="38367" x="7697788" y="2957513"/>
          <p14:tracePt t="38384" x="7731125" y="2957513"/>
          <p14:tracePt t="38401" x="7748588" y="2957513"/>
          <p14:tracePt t="38418" x="7766050" y="2957513"/>
          <p14:tracePt t="38458" x="7773988" y="2957513"/>
          <p14:tracePt t="38472" x="7781925" y="2957513"/>
          <p14:tracePt t="38481" x="7799388" y="2957513"/>
          <p14:tracePt t="38490" x="7799388" y="2949575"/>
          <p14:tracePt t="38501" x="7816850" y="2949575"/>
          <p14:tracePt t="38520" x="7832725" y="2949575"/>
          <p14:tracePt t="38536" x="7842250" y="2949575"/>
          <p14:tracePt t="38552" x="7850188" y="2940050"/>
          <p14:tracePt t="38569" x="7867650" y="2940050"/>
          <p14:tracePt t="38589" x="7893050" y="2940050"/>
          <p14:tracePt t="38601" x="7910513" y="2940050"/>
          <p14:tracePt t="38617" x="7926388" y="2940050"/>
          <p14:tracePt t="38634" x="7935913" y="2940050"/>
          <p14:tracePt t="38650" x="7961313" y="2940050"/>
          <p14:tracePt t="38667" x="8004175" y="2940050"/>
          <p14:tracePt t="38670" x="8020050" y="2940050"/>
          <p14:tracePt t="38684" x="8045450" y="2940050"/>
          <p14:tracePt t="38686" x="8054975" y="2940050"/>
          <p14:tracePt t="38700" x="8080375" y="2940050"/>
          <p14:tracePt t="38717" x="8113713" y="2940050"/>
          <p14:tracePt t="38734" x="8139113" y="2949575"/>
          <p14:tracePt t="38737" x="8156575" y="2949575"/>
          <p14:tracePt t="38751" x="8174038" y="2949575"/>
          <p14:tracePt t="38768" x="8199438" y="2957513"/>
          <p14:tracePt t="38784" x="8207375" y="2957513"/>
          <p14:tracePt t="38800" x="8232775" y="2957513"/>
          <p14:tracePt t="38817" x="8232775" y="2965450"/>
          <p14:tracePt t="38834" x="8250238" y="2965450"/>
          <p14:tracePt t="38854" x="8266113" y="2965450"/>
          <p14:tracePt t="38870" x="8275638" y="2965450"/>
          <p14:tracePt t="38884" x="8283575" y="2974975"/>
          <p14:tracePt t="38887" x="8301038" y="2974975"/>
          <p14:tracePt t="38901" x="8334375" y="2974975"/>
          <p14:tracePt t="38918" x="8359775" y="2974975"/>
          <p14:tracePt t="38921" x="8377238" y="2974975"/>
          <p14:tracePt t="38935" x="8394700" y="2974975"/>
          <p14:tracePt t="38941" x="8402638" y="2974975"/>
          <p14:tracePt t="38951" x="8410575" y="2974975"/>
          <p14:tracePt t="38968" x="8428038" y="2974975"/>
          <p14:tracePt t="38985" x="8445500" y="2974975"/>
          <p14:tracePt t="39002" x="8453438" y="2974975"/>
          <p14:tracePt t="39006" x="8462963" y="2974975"/>
          <p14:tracePt t="39020" x="8470900" y="2974975"/>
          <p14:tracePt t="39041" x="8488363" y="2974975"/>
          <p14:tracePt t="39051" x="8504238" y="2974975"/>
          <p14:tracePt t="39054" x="8521700" y="2974975"/>
          <p14:tracePt t="39067" x="8547100" y="2974975"/>
          <p14:tracePt t="39070" x="8555038" y="2974975"/>
          <p14:tracePt t="39083" x="8597900" y="2974975"/>
          <p14:tracePt t="39086" x="8605838" y="2974975"/>
          <p14:tracePt t="39100" x="8632825" y="2974975"/>
          <p14:tracePt t="39117" x="8658225" y="2974975"/>
          <p14:tracePt t="39134" x="8666163" y="2974975"/>
          <p14:tracePt t="39150" x="8674100" y="2965450"/>
          <p14:tracePt t="39924" x="8734425" y="2965450"/>
          <p14:tracePt t="39932" x="8810625" y="2965450"/>
          <p14:tracePt t="39940" x="8912225" y="2965450"/>
          <p14:tracePt t="39944" x="8963025" y="2965450"/>
          <p14:tracePt t="39950" x="9091613" y="2965450"/>
          <p14:tracePt t="39955" x="9167813" y="2965450"/>
          <p14:tracePt t="39966" x="9439275" y="2965450"/>
          <p14:tracePt t="39983" x="9974263" y="2965450"/>
          <p14:tracePt t="39999" x="10356850" y="2965450"/>
          <p14:tracePt t="40016" x="10569575" y="2965450"/>
          <p14:tracePt t="40033" x="10653713" y="2949575"/>
          <p14:tracePt t="40037" x="10663238" y="2949575"/>
          <p14:tracePt t="40187" x="10679113" y="2949575"/>
          <p14:tracePt t="40199" x="10704513" y="2949575"/>
          <p14:tracePt t="40210" x="10756900" y="2949575"/>
          <p14:tracePt t="40213" x="10764838" y="2949575"/>
          <p14:tracePt t="40217" x="10782300" y="2949575"/>
          <p14:tracePt t="40233" x="10848975" y="2949575"/>
          <p14:tracePt t="40236" x="10866438" y="2949575"/>
          <p14:tracePt t="40249" x="10934700" y="2965450"/>
          <p14:tracePt t="40252" x="10968038" y="2974975"/>
          <p14:tracePt t="40266" x="11096625" y="2990850"/>
          <p14:tracePt t="40268" x="11122025" y="2990850"/>
          <p14:tracePt t="40283" x="11266488" y="2990850"/>
          <p14:tracePt t="40299" x="11333163" y="2990850"/>
          <p14:tracePt t="40302" x="11350625" y="2990850"/>
          <p14:tracePt t="40317" x="11385550" y="2974975"/>
          <p14:tracePt t="40334" x="11418888" y="2940050"/>
          <p14:tracePt t="40350" x="11461750" y="2897188"/>
          <p14:tracePt t="40366" x="11487150" y="2863850"/>
          <p14:tracePt t="40384" x="11520488" y="2813050"/>
          <p14:tracePt t="40401" x="11530013" y="2795588"/>
          <p14:tracePt t="40405" x="11537950" y="2787650"/>
          <p14:tracePt t="40408" x="11545888" y="2778125"/>
          <p14:tracePt t="40420" x="11545888" y="2762250"/>
          <p14:tracePt t="40433" x="11545888" y="2744788"/>
          <p14:tracePt t="40449" x="11545888" y="2711450"/>
          <p14:tracePt t="40452" x="11545888" y="2693988"/>
          <p14:tracePt t="40466" x="11545888" y="2660650"/>
          <p14:tracePt t="40468" x="11545888" y="2651125"/>
          <p14:tracePt t="40483" x="11530013" y="2617788"/>
          <p14:tracePt t="40499" x="11495088" y="2574925"/>
          <p14:tracePt t="40502" x="11495088" y="2566988"/>
          <p14:tracePt t="40521" x="11469688" y="2541588"/>
          <p14:tracePt t="40525" x="11452225" y="2532063"/>
          <p14:tracePt t="40529" x="11444288" y="2532063"/>
          <p14:tracePt t="40532" x="11436350" y="2516188"/>
          <p14:tracePt t="40540" x="11418888" y="2516188"/>
          <p14:tracePt t="40542" x="11410950" y="2516188"/>
          <p14:tracePt t="40550" x="11376025" y="2498725"/>
          <p14:tracePt t="40553" x="11368088" y="2498725"/>
          <p14:tracePt t="40566" x="11307763" y="2481263"/>
          <p14:tracePt t="40583" x="11206163" y="2481263"/>
          <p14:tracePt t="40599" x="10960100" y="2481263"/>
          <p14:tracePt t="40616" x="10696575" y="2498725"/>
          <p14:tracePt t="40633" x="10331450" y="2582863"/>
          <p14:tracePt t="40636" x="10212388" y="2608263"/>
          <p14:tracePt t="40649" x="9880600" y="2676525"/>
          <p14:tracePt t="40653" x="9753600" y="2711450"/>
          <p14:tracePt t="40655" x="9626600" y="2736850"/>
          <p14:tracePt t="40666" x="9363075" y="2795588"/>
          <p14:tracePt t="40667" x="9236075" y="2820988"/>
          <p14:tracePt t="40683" x="8648700" y="2922588"/>
          <p14:tracePt t="40686" x="8504238" y="2965450"/>
          <p14:tracePt t="40699" x="8054975" y="3067050"/>
          <p14:tracePt t="40716" x="7400925" y="3254375"/>
          <p14:tracePt t="40718" x="7256463" y="3289300"/>
          <p14:tracePt t="40734" x="6610350" y="3441700"/>
          <p14:tracePt t="40749" x="6040438" y="3586163"/>
          <p14:tracePt t="40772" x="5437188" y="3748088"/>
          <p14:tracePt t="40781" x="5233988" y="3790950"/>
          <p14:tracePt t="40785" x="5132388" y="3816350"/>
          <p14:tracePt t="40790" x="4927600" y="3883025"/>
          <p14:tracePt t="40792" x="4843463" y="3908425"/>
          <p14:tracePt t="40794" x="4749800" y="3925888"/>
          <p14:tracePt t="40799" x="4681538" y="3951288"/>
          <p14:tracePt t="40816" x="4392613" y="4037013"/>
          <p14:tracePt t="40833" x="4129088" y="4130675"/>
          <p14:tracePt t="40836" x="4070350" y="4146550"/>
          <p14:tracePt t="40849" x="3916363" y="4214813"/>
          <p14:tracePt t="40852" x="3865563" y="4249738"/>
          <p14:tracePt t="40866" x="3746500" y="4300538"/>
          <p14:tracePt t="40868" x="3703638" y="4333875"/>
          <p14:tracePt t="40884" x="3627438" y="4384675"/>
          <p14:tracePt t="40899" x="3568700" y="4419600"/>
          <p14:tracePt t="40916" x="3525838" y="4452938"/>
          <p14:tracePt t="40933" x="3508375" y="4452938"/>
          <p14:tracePt t="40935" x="3500438" y="4452938"/>
          <p14:tracePt t="40949" x="3482975" y="4452938"/>
          <p14:tracePt t="40966" x="3475038" y="4460875"/>
          <p14:tracePt t="40983" x="3467100" y="4460875"/>
          <p14:tracePt t="41000" x="3457575" y="4470400"/>
          <p14:tracePt t="41016" x="3441700" y="4470400"/>
          <p14:tracePt t="41021" x="3424238" y="4470400"/>
          <p14:tracePt t="41023" x="3406775" y="4470400"/>
          <p14:tracePt t="41032" x="3373438" y="4470400"/>
          <p14:tracePt t="41049" x="3305175" y="4470400"/>
          <p14:tracePt t="41052" x="3287713" y="4470400"/>
          <p14:tracePt t="41066" x="3236913" y="4470400"/>
          <p14:tracePt t="41069" x="3219450" y="4470400"/>
          <p14:tracePt t="41082" x="3178175" y="4470400"/>
          <p14:tracePt t="41099" x="3127375" y="4452938"/>
          <p14:tracePt t="41115" x="3100388" y="4445000"/>
          <p14:tracePt t="41149" x="3100388" y="4435475"/>
          <p14:tracePt t="41155" x="3092450" y="4435475"/>
          <p14:tracePt t="41167" x="3084513" y="4419600"/>
          <p14:tracePt t="41183" x="3067050" y="4410075"/>
          <p14:tracePt t="41187" x="3067050" y="4402138"/>
          <p14:tracePt t="41201" x="3067050" y="4384675"/>
          <p14:tracePt t="41206" x="3059113" y="4376738"/>
          <p14:tracePt t="41215" x="3049588" y="4368800"/>
          <p14:tracePt t="41232" x="3033713" y="4351338"/>
          <p14:tracePt t="41259" x="3033713" y="4341813"/>
          <p14:tracePt t="41268" x="3016250" y="4333875"/>
          <p14:tracePt t="41284" x="3016250" y="4325938"/>
          <p14:tracePt t="41287" x="3008313" y="4325938"/>
          <p14:tracePt t="41299" x="2998788" y="4316413"/>
          <p14:tracePt t="41318" x="2982913" y="4308475"/>
          <p14:tracePt t="41334" x="2973388" y="4300538"/>
          <p14:tracePt t="41351" x="2965450" y="4300538"/>
          <p14:tracePt t="41356" x="2955925" y="4291013"/>
          <p14:tracePt t="41360" x="2955925" y="4283075"/>
          <p14:tracePt t="41368" x="2955925" y="4275138"/>
          <p14:tracePt t="41371" x="2940050" y="4265613"/>
          <p14:tracePt t="41386" x="2930525" y="4265613"/>
          <p14:tracePt t="41399" x="2914650" y="4257675"/>
          <p14:tracePt t="41415" x="2905125" y="4249738"/>
          <p14:tracePt t="41432" x="2879725" y="4240213"/>
          <p14:tracePt t="41449" x="2863850" y="4232275"/>
          <p14:tracePt t="41466" x="2854325" y="4232275"/>
          <p14:tracePt t="41469" x="2846388" y="4232275"/>
          <p14:tracePt t="41485" x="2828925" y="4232275"/>
          <p14:tracePt t="41489" x="2820988" y="4232275"/>
          <p14:tracePt t="41500" x="2795588" y="4232275"/>
          <p14:tracePt t="41503" x="2786063" y="4232275"/>
          <p14:tracePt t="41516" x="2770188" y="4232275"/>
          <p14:tracePt t="41518" x="2760663" y="4232275"/>
          <p14:tracePt t="41534" x="2744788" y="4232275"/>
          <p14:tracePt t="41551" x="2719388" y="4232275"/>
          <p14:tracePt t="41566" x="2693988" y="4214813"/>
          <p14:tracePt t="41583" x="2684463" y="4214813"/>
          <p14:tracePt t="41600" x="2668588" y="4214813"/>
          <p14:tracePt t="41603" x="2659063" y="4197350"/>
          <p14:tracePt t="41617" x="2651125" y="4197350"/>
          <p14:tracePt t="41621" x="2641600" y="4197350"/>
          <p14:tracePt t="41634" x="2625725" y="4197350"/>
          <p14:tracePt t="41650" x="2616200" y="4197350"/>
          <p14:tracePt t="41667" x="2608263" y="4197350"/>
          <p14:tracePt t="41694" x="2590800" y="4197350"/>
          <p14:tracePt t="42322" x="2590800" y="4189413"/>
          <p14:tracePt t="42358" x="2600325" y="4189413"/>
          <p14:tracePt t="42366" x="2600325" y="4181475"/>
          <p14:tracePt t="42377" x="2616200" y="4171950"/>
          <p14:tracePt t="42385" x="2633663" y="4164013"/>
          <p14:tracePt t="42399" x="2641600" y="4156075"/>
          <p14:tracePt t="42402" x="2651125" y="4146550"/>
          <p14:tracePt t="42415" x="2659063" y="4146550"/>
          <p14:tracePt t="42434" x="2668588" y="4138613"/>
          <p14:tracePt t="42450" x="2676525" y="4130675"/>
          <p14:tracePt t="42466" x="2684463" y="4130675"/>
          <p14:tracePt t="42483" x="2693988" y="4130675"/>
          <p14:tracePt t="42487" x="2709863" y="4113213"/>
          <p14:tracePt t="42512" x="2727325" y="4105275"/>
          <p14:tracePt t="42521" x="2735263" y="4105275"/>
          <p14:tracePt t="42533" x="2744788" y="4095750"/>
          <p14:tracePt t="42551" x="2760663" y="4079875"/>
          <p14:tracePt t="42567" x="2770188" y="4079875"/>
          <p14:tracePt t="42585" x="2786063" y="4070350"/>
          <p14:tracePt t="42599" x="2803525" y="4052888"/>
          <p14:tracePt t="42603" x="2811463" y="4052888"/>
          <p14:tracePt t="42616" x="2828925" y="4052888"/>
          <p14:tracePt t="42619" x="2838450" y="4052888"/>
          <p14:tracePt t="42620" x="2846388" y="4044950"/>
          <p14:tracePt t="42632" x="2854325" y="4044950"/>
          <p14:tracePt t="42648" x="2879725" y="4037013"/>
          <p14:tracePt t="42665" x="2897188" y="4037013"/>
          <p14:tracePt t="42682" x="2914650" y="4037013"/>
          <p14:tracePt t="42698" x="2955925" y="4037013"/>
          <p14:tracePt t="42701" x="2973388" y="4037013"/>
          <p14:tracePt t="42716" x="3067050" y="4037013"/>
          <p14:tracePt t="42732" x="3143250" y="4037013"/>
          <p14:tracePt t="42748" x="3219450" y="4037013"/>
          <p14:tracePt t="42765" x="3287713" y="4037013"/>
          <p14:tracePt t="42768" x="3305175" y="4037013"/>
          <p14:tracePt t="42771" x="3313113" y="4037013"/>
          <p14:tracePt t="42781" x="3330575" y="4037013"/>
          <p14:tracePt t="42798" x="3348038" y="4037013"/>
          <p14:tracePt t="42814" x="3363913" y="4037013"/>
          <p14:tracePt t="42858" x="3381375" y="4037013"/>
          <p14:tracePt t="42892" x="3389313" y="4037013"/>
          <p14:tracePt t="42914" x="3398838" y="4037013"/>
          <p14:tracePt t="42942" x="3406775" y="4037013"/>
          <p14:tracePt t="43300" x="3414713" y="4037013"/>
          <p14:tracePt t="43352" x="3432175" y="4037013"/>
          <p14:tracePt t="44347" x="3441700" y="4037013"/>
          <p14:tracePt t="44362" x="3449638" y="4027488"/>
          <p14:tracePt t="44386" x="3457575" y="4027488"/>
          <p14:tracePt t="44405" x="3467100" y="4027488"/>
          <p14:tracePt t="44410" x="3482975" y="4027488"/>
          <p14:tracePt t="44419" x="3500438" y="4027488"/>
          <p14:tracePt t="44431" x="3517900" y="4027488"/>
          <p14:tracePt t="44448" x="3559175" y="4027488"/>
          <p14:tracePt t="44451" x="3568700" y="4027488"/>
          <p14:tracePt t="44453" x="3576638" y="4027488"/>
          <p14:tracePt t="44463" x="3586163" y="4027488"/>
          <p14:tracePt t="44481" x="3619500" y="4027488"/>
          <p14:tracePt t="44497" x="3636963" y="4027488"/>
          <p14:tracePt t="44514" x="3644900" y="4011613"/>
          <p14:tracePt t="44532" x="3662363" y="4011613"/>
          <p14:tracePt t="44548" x="3687763" y="4011613"/>
          <p14:tracePt t="44565" x="3703638" y="3994150"/>
          <p14:tracePt t="44582" x="3729038" y="3994150"/>
          <p14:tracePt t="44587" x="3738563" y="3994150"/>
          <p14:tracePt t="44589" x="3746500" y="3994150"/>
          <p14:tracePt t="44598" x="3771900" y="3994150"/>
          <p14:tracePt t="44601" x="3789363" y="3994150"/>
          <p14:tracePt t="44614" x="3822700" y="3994150"/>
          <p14:tracePt t="44617" x="3832225" y="3994150"/>
          <p14:tracePt t="44630" x="3900488" y="3994150"/>
          <p14:tracePt t="44634" x="3908425" y="3994150"/>
          <p14:tracePt t="44647" x="3951288" y="3994150"/>
          <p14:tracePt t="44669" x="4010025" y="3994150"/>
          <p14:tracePt t="44676" x="4017963" y="3994150"/>
          <p14:tracePt t="44681" x="4035425" y="3994150"/>
          <p14:tracePt t="44694" x="4052888" y="4002088"/>
          <p14:tracePt t="44699" x="4060825" y="4002088"/>
          <p14:tracePt t="44713" x="4078288" y="4002088"/>
          <p14:tracePt t="44732" x="4121150" y="4002088"/>
          <p14:tracePt t="44747" x="4154488" y="4002088"/>
          <p14:tracePt t="44764" x="4187825" y="4002088"/>
          <p14:tracePt t="44780" x="4230688" y="4002088"/>
          <p14:tracePt t="44797" x="4265613" y="4011613"/>
          <p14:tracePt t="44814" x="4298950" y="4011613"/>
          <p14:tracePt t="44817" x="4316413" y="4019550"/>
          <p14:tracePt t="44831" x="4349750" y="4027488"/>
          <p14:tracePt t="44836" x="4359275" y="4027488"/>
          <p14:tracePt t="44840" x="4367213" y="4027488"/>
          <p14:tracePt t="44847" x="4384675" y="4037013"/>
          <p14:tracePt t="44863" x="4400550" y="4044950"/>
          <p14:tracePt t="44881" x="4418013" y="4044950"/>
          <p14:tracePt t="44897" x="4435475" y="4044950"/>
          <p14:tracePt t="44914" x="4451350" y="4044950"/>
          <p14:tracePt t="44932" x="4486275" y="4044950"/>
          <p14:tracePt t="44935" x="4494213" y="4044950"/>
          <p14:tracePt t="44947" x="4529138" y="4044950"/>
          <p14:tracePt t="44963" x="4579938" y="4044950"/>
          <p14:tracePt t="44980" x="4621213" y="4044950"/>
          <p14:tracePt t="44997" x="4656138" y="4044950"/>
          <p14:tracePt t="45000" x="4664075" y="4044950"/>
          <p14:tracePt t="45013" x="4681538" y="4044950"/>
          <p14:tracePt t="45030" x="4724400" y="4044950"/>
          <p14:tracePt t="45047" x="4749800" y="4044950"/>
          <p14:tracePt t="45063" x="4791075" y="4044950"/>
          <p14:tracePt t="45066" x="4800600" y="4044950"/>
          <p14:tracePt t="45080" x="4818063" y="4052888"/>
          <p14:tracePt t="45081" x="4826000" y="4062413"/>
          <p14:tracePt t="45098" x="4851400" y="4062413"/>
          <p14:tracePt t="45114" x="4876800" y="4062413"/>
          <p14:tracePt t="45132" x="4935538" y="4062413"/>
          <p14:tracePt t="45147" x="5003800" y="4062413"/>
          <p14:tracePt t="45163" x="5064125" y="4062413"/>
          <p14:tracePt t="45180" x="5132388" y="4062413"/>
          <p14:tracePt t="45196" x="5173663" y="4062413"/>
          <p14:tracePt t="45214" x="5233988" y="4062413"/>
          <p14:tracePt t="45217" x="5241925" y="4062413"/>
          <p14:tracePt t="45219" x="5267325" y="4062413"/>
          <p14:tracePt t="45229" x="5310188" y="4062413"/>
          <p14:tracePt t="45232" x="5335588" y="4062413"/>
          <p14:tracePt t="45234" x="5353050" y="4062413"/>
          <p14:tracePt t="45246" x="5403850" y="4062413"/>
          <p14:tracePt t="45263" x="5480050" y="4062413"/>
          <p14:tracePt t="45279" x="5538788" y="4062413"/>
          <p14:tracePt t="45282" x="5548313" y="4062413"/>
          <p14:tracePt t="45298" x="5616575" y="4062413"/>
          <p14:tracePt t="45313" x="5667375" y="4062413"/>
          <p14:tracePt t="45330" x="5735638" y="4037013"/>
          <p14:tracePt t="45333" x="5743575" y="4037013"/>
          <p14:tracePt t="45334" x="5761038" y="4037013"/>
          <p14:tracePt t="45347" x="5794375" y="4037013"/>
          <p14:tracePt t="45363" x="5827713" y="4037013"/>
          <p14:tracePt t="45380" x="5853113" y="4037013"/>
          <p14:tracePt t="45396" x="5895975" y="4019550"/>
          <p14:tracePt t="45413" x="5938838" y="4019550"/>
          <p14:tracePt t="45416" x="5956300" y="4019550"/>
          <p14:tracePt t="45419" x="5972175" y="4019550"/>
          <p14:tracePt t="45429" x="5997575" y="4019550"/>
          <p14:tracePt t="45432" x="6024563" y="4019550"/>
          <p14:tracePt t="45434" x="6040438" y="4019550"/>
          <p14:tracePt t="45446" x="6108700" y="4019550"/>
          <p14:tracePt t="45463" x="6159500" y="4019550"/>
          <p14:tracePt t="45466" x="6167438" y="4019550"/>
          <p14:tracePt t="45479" x="6210300" y="4019550"/>
          <p14:tracePt t="45482" x="6219825" y="4019550"/>
          <p14:tracePt t="45497" x="6253163" y="4019550"/>
          <p14:tracePt t="45513" x="6303963" y="4019550"/>
          <p14:tracePt t="45530" x="6380163" y="4019550"/>
          <p14:tracePt t="45547" x="6456363" y="4019550"/>
          <p14:tracePt t="45563" x="6499225" y="4019550"/>
          <p14:tracePt t="45580" x="6524625" y="4011613"/>
          <p14:tracePt t="45596" x="6550025" y="4011613"/>
          <p14:tracePt t="45658" x="6567488" y="4002088"/>
          <p14:tracePt t="45679" x="6575425" y="4002088"/>
          <p14:tracePt t="46228" x="6575425" y="3994150"/>
          <p14:tracePt t="46237" x="6575425" y="3968750"/>
          <p14:tracePt t="46241" x="6575425" y="3951288"/>
          <p14:tracePt t="46248" x="6575425" y="3943350"/>
          <p14:tracePt t="46253" x="6575425" y="3917950"/>
          <p14:tracePt t="46256" x="6575425" y="3908425"/>
          <p14:tracePt t="46259" x="6575425" y="3883025"/>
          <p14:tracePt t="46262" x="6575425" y="3875088"/>
          <p14:tracePt t="46278" x="6559550" y="3832225"/>
          <p14:tracePt t="46296" x="6542088" y="3806825"/>
          <p14:tracePt t="46312" x="6542088" y="3781425"/>
          <p14:tracePt t="46329" x="6534150" y="3763963"/>
          <p14:tracePt t="46346" x="6534150" y="3748088"/>
          <p14:tracePt t="46363" x="6524625" y="3738563"/>
          <p14:tracePt t="46379" x="6524625" y="3730625"/>
          <p14:tracePt t="46410" x="6524625" y="3722688"/>
          <p14:tracePt t="46440" x="6516688" y="3713163"/>
          <p14:tracePt t="46453" x="6508750" y="3713163"/>
          <p14:tracePt t="46698" x="6499225" y="3713163"/>
          <p14:tracePt t="46734" x="6499225" y="3722688"/>
          <p14:tracePt t="46746" x="6499225" y="3738563"/>
          <p14:tracePt t="46750" x="6499225" y="3748088"/>
          <p14:tracePt t="46754" x="6499225" y="3763963"/>
          <p14:tracePt t="46762" x="6499225" y="3781425"/>
          <p14:tracePt t="46768" x="6499225" y="3790950"/>
          <p14:tracePt t="46780" x="6499225" y="3824288"/>
          <p14:tracePt t="46797" x="6516688" y="3900488"/>
          <p14:tracePt t="46813" x="6559550" y="3960813"/>
          <p14:tracePt t="46832" x="6610350" y="4011613"/>
          <p14:tracePt t="46846" x="6678613" y="4052888"/>
          <p14:tracePt t="46850" x="6694488" y="4062413"/>
          <p14:tracePt t="46862" x="6770688" y="4113213"/>
          <p14:tracePt t="46879" x="6889750" y="4146550"/>
          <p14:tracePt t="46895" x="7051675" y="4189413"/>
          <p14:tracePt t="46918" x="7170738" y="4189413"/>
          <p14:tracePt t="46922" x="7196138" y="4189413"/>
          <p14:tracePt t="46931" x="7239000" y="4189413"/>
          <p14:tracePt t="46933" x="7264400" y="4189413"/>
          <p14:tracePt t="46937" x="7281863" y="4181475"/>
          <p14:tracePt t="46939" x="7307263" y="4181475"/>
          <p14:tracePt t="46945" x="7332663" y="4164013"/>
          <p14:tracePt t="46963" x="7426325" y="4095750"/>
          <p14:tracePt t="46980" x="7467600" y="4027488"/>
          <p14:tracePt t="46996" x="7493000" y="3976688"/>
          <p14:tracePt t="46999" x="7493000" y="3968750"/>
          <p14:tracePt t="47012" x="7502525" y="3935413"/>
          <p14:tracePt t="47015" x="7502525" y="3925888"/>
          <p14:tracePt t="47030" x="7518400" y="3908425"/>
          <p14:tracePt t="47045" x="7518400" y="3900488"/>
          <p14:tracePt t="47066" x="7518400" y="3883025"/>
          <p14:tracePt t="47101" x="7518400" y="3875088"/>
          <p14:tracePt t="47116" x="7518400" y="3867150"/>
          <p14:tracePt t="47126" x="7518400" y="3857625"/>
          <p14:tracePt t="47134" x="7518400" y="3849688"/>
          <p14:tracePt t="47146" x="7518400" y="3824288"/>
          <p14:tracePt t="47149" x="7518400" y="3816350"/>
          <p14:tracePt t="47164" x="7518400" y="3790950"/>
          <p14:tracePt t="47179" x="7518400" y="3773488"/>
          <p14:tracePt t="47196" x="7510463" y="3756025"/>
          <p14:tracePt t="47200" x="7510463" y="3748088"/>
          <p14:tracePt t="47212" x="7502525" y="3722688"/>
          <p14:tracePt t="47228" x="7502525" y="3705225"/>
          <p14:tracePt t="47245" x="7485063" y="3687763"/>
          <p14:tracePt t="47262" x="7477125" y="3679825"/>
          <p14:tracePt t="47279" x="7451725" y="3646488"/>
          <p14:tracePt t="47296" x="7426325" y="3629025"/>
          <p14:tracePt t="47312" x="7400925" y="3594100"/>
          <p14:tracePt t="47329" x="7358063" y="3560763"/>
          <p14:tracePt t="47346" x="7323138" y="3543300"/>
          <p14:tracePt t="47349" x="7307263" y="3535363"/>
          <p14:tracePt t="47364" x="7264400" y="3527425"/>
          <p14:tracePt t="47381" x="7204075" y="3502025"/>
          <p14:tracePt t="47384" x="7178675" y="3492500"/>
          <p14:tracePt t="47395" x="7145338" y="3492500"/>
          <p14:tracePt t="47412" x="7102475" y="3475038"/>
          <p14:tracePt t="47415" x="7085013" y="3475038"/>
          <p14:tracePt t="47429" x="7026275" y="3475038"/>
          <p14:tracePt t="47446" x="6983413" y="3475038"/>
          <p14:tracePt t="47462" x="6958013" y="3475038"/>
          <p14:tracePt t="47479" x="6924675" y="3492500"/>
          <p14:tracePt t="47482" x="6915150" y="3492500"/>
          <p14:tracePt t="47496" x="6907213" y="3509963"/>
          <p14:tracePt t="47513" x="6889750" y="3517900"/>
          <p14:tracePt t="47529" x="6873875" y="3527425"/>
          <p14:tracePt t="47546" x="6864350" y="3535363"/>
          <p14:tracePt t="47562" x="6856413" y="3552825"/>
          <p14:tracePt t="47579" x="6838950" y="3568700"/>
          <p14:tracePt t="47596" x="6831013" y="3594100"/>
          <p14:tracePt t="47614" x="6813550" y="3619500"/>
          <p14:tracePt t="47630" x="6805613" y="3636963"/>
          <p14:tracePt t="47633" x="6788150" y="3646488"/>
          <p14:tracePt t="47645" x="6788150" y="3662363"/>
          <p14:tracePt t="47662" x="6780213" y="3697288"/>
          <p14:tracePt t="47678" x="6780213" y="3713163"/>
          <p14:tracePt t="47695" x="6780213" y="3738563"/>
          <p14:tracePt t="47713" x="6780213" y="3763963"/>
          <p14:tracePt t="47729" x="6780213" y="3790950"/>
          <p14:tracePt t="47746" x="6780213" y="3816350"/>
          <p14:tracePt t="47749" x="6780213" y="3824288"/>
          <p14:tracePt t="47765" x="6780213" y="3849688"/>
          <p14:tracePt t="47769" x="6788150" y="3857625"/>
          <p14:tracePt t="47772" x="6797675" y="3857625"/>
          <p14:tracePt t="47778" x="6805613" y="3867150"/>
          <p14:tracePt t="47795" x="6831013" y="3908425"/>
          <p14:tracePt t="47812" x="6873875" y="3925888"/>
          <p14:tracePt t="47815" x="6889750" y="3925888"/>
          <p14:tracePt t="47817" x="6899275" y="3935413"/>
          <p14:tracePt t="47829" x="6942138" y="3951288"/>
          <p14:tracePt t="47845" x="6992938" y="3968750"/>
          <p14:tracePt t="47862" x="7034213" y="3986213"/>
          <p14:tracePt t="47878" x="7077075" y="4002088"/>
          <p14:tracePt t="47895" x="7162800" y="4011613"/>
          <p14:tracePt t="47898" x="7170738" y="4011613"/>
          <p14:tracePt t="47911" x="7246938" y="4019550"/>
          <p14:tracePt t="47929" x="7332663" y="4019550"/>
          <p14:tracePt t="47945" x="7400925" y="4019550"/>
          <p14:tracePt t="47961" x="7459663" y="4019550"/>
          <p14:tracePt t="47980" x="7527925" y="4019550"/>
          <p14:tracePt t="47995" x="7561263" y="4011613"/>
          <p14:tracePt t="48012" x="7578725" y="4002088"/>
          <p14:tracePt t="48104" x="7586663" y="4002088"/>
          <p14:tracePt t="48118" x="7604125" y="3994150"/>
          <p14:tracePt t="48130" x="7621588" y="3986213"/>
          <p14:tracePt t="48133" x="7637463" y="3986213"/>
          <p14:tracePt t="48136" x="7646988" y="3986213"/>
          <p14:tracePt t="48144" x="7662863" y="3976688"/>
          <p14:tracePt t="48148" x="7680325" y="3976688"/>
          <p14:tracePt t="48161" x="7723188" y="3976688"/>
          <p14:tracePt t="48164" x="7740650" y="3976688"/>
          <p14:tracePt t="48177" x="7807325" y="3976688"/>
          <p14:tracePt t="48180" x="7832725" y="3976688"/>
          <p14:tracePt t="48196" x="7926388" y="3976688"/>
          <p14:tracePt t="48211" x="8037513" y="3976688"/>
          <p14:tracePt t="48228" x="8174038" y="3986213"/>
          <p14:tracePt t="48230" x="8215313" y="3994150"/>
          <p14:tracePt t="48246" x="8420100" y="4037013"/>
          <p14:tracePt t="48249" x="8478838" y="4037013"/>
          <p14:tracePt t="48261" x="8623300" y="4062413"/>
          <p14:tracePt t="48278" x="8810625" y="4095750"/>
          <p14:tracePt t="48295" x="8963025" y="4095750"/>
          <p14:tracePt t="48311" x="9082088" y="4095750"/>
          <p14:tracePt t="48314" x="9099550" y="4095750"/>
          <p14:tracePt t="48327" x="9193213" y="4095750"/>
          <p14:tracePt t="48344" x="9261475" y="4079875"/>
          <p14:tracePt t="48348" x="9277350" y="4070350"/>
          <p14:tracePt t="48361" x="9337675" y="4052888"/>
          <p14:tracePt t="48364" x="9345613" y="4052888"/>
          <p14:tracePt t="48377" x="9388475" y="4044950"/>
          <p14:tracePt t="48380" x="9405938" y="4037013"/>
          <p14:tracePt t="48396" x="9464675" y="4027488"/>
          <p14:tracePt t="48411" x="9532938" y="4002088"/>
          <p14:tracePt t="48427" x="9583738" y="3994150"/>
          <p14:tracePt t="48430" x="9583738" y="3986213"/>
          <p14:tracePt t="48446" x="9617075" y="3968750"/>
          <p14:tracePt t="48449" x="9626600" y="3968750"/>
          <p14:tracePt t="48461" x="9634538" y="3951288"/>
          <p14:tracePt t="48478" x="9677400" y="3917950"/>
          <p14:tracePt t="48495" x="9736138" y="3883025"/>
          <p14:tracePt t="48498" x="9753600" y="3867150"/>
          <p14:tracePt t="48511" x="9779000" y="3841750"/>
          <p14:tracePt t="48514" x="9786938" y="3832225"/>
          <p14:tracePt t="48517" x="9796463" y="3824288"/>
          <p14:tracePt t="48527" x="9804400" y="3806825"/>
          <p14:tracePt t="48544" x="9804400" y="3781425"/>
          <p14:tracePt t="48561" x="9804400" y="3763963"/>
          <p14:tracePt t="48577" x="9804400" y="3748088"/>
          <p14:tracePt t="48580" x="9804400" y="3730625"/>
          <p14:tracePt t="48594" x="9804400" y="3713163"/>
          <p14:tracePt t="48611" x="9804400" y="3679825"/>
          <p14:tracePt t="48628" x="9779000" y="3671888"/>
          <p14:tracePt t="48646" x="9753600" y="3646488"/>
          <p14:tracePt t="48661" x="9728200" y="3636963"/>
          <p14:tracePt t="48678" x="9702800" y="3619500"/>
          <p14:tracePt t="48694" x="9659938" y="3619500"/>
          <p14:tracePt t="48712" x="9609138" y="3619500"/>
          <p14:tracePt t="48715" x="9601200" y="3619500"/>
          <p14:tracePt t="48717" x="9591675" y="3619500"/>
          <p14:tracePt t="48727" x="9566275" y="3636963"/>
          <p14:tracePt t="48744" x="9532938" y="3662363"/>
          <p14:tracePt t="48761" x="9472613" y="3713163"/>
          <p14:tracePt t="48777" x="9413875" y="3798888"/>
          <p14:tracePt t="48781" x="9396413" y="3806825"/>
          <p14:tracePt t="48783" x="9380538" y="3832225"/>
          <p14:tracePt t="48796" x="9353550" y="3892550"/>
          <p14:tracePt t="48811" x="9302750" y="3960813"/>
          <p14:tracePt t="48827" x="9269413" y="4027488"/>
          <p14:tracePt t="48844" x="9251950" y="4079875"/>
          <p14:tracePt t="48861" x="9251950" y="4105275"/>
          <p14:tracePt t="50927" x="9218613" y="4113213"/>
          <p14:tracePt t="50934" x="9175750" y="4130675"/>
          <p14:tracePt t="50942" x="9107488" y="4146550"/>
          <p14:tracePt t="50946" x="9056688" y="4164013"/>
          <p14:tracePt t="50951" x="9023350" y="4171950"/>
          <p14:tracePt t="50958" x="8947150" y="4189413"/>
          <p14:tracePt t="50963" x="8853488" y="4224338"/>
          <p14:tracePt t="50964" x="8802688" y="4240213"/>
          <p14:tracePt t="50976" x="8709025" y="4265613"/>
          <p14:tracePt t="50978" x="8666163" y="4275138"/>
          <p14:tracePt t="50993" x="8478838" y="4316413"/>
          <p14:tracePt t="51009" x="8275638" y="4368800"/>
          <p14:tracePt t="51026" x="8080375" y="4410075"/>
          <p14:tracePt t="51043" x="7842250" y="4478338"/>
          <p14:tracePt t="51046" x="7766050" y="4486275"/>
          <p14:tracePt t="51059" x="7545388" y="4554538"/>
          <p14:tracePt t="51062" x="7485063" y="4564063"/>
          <p14:tracePt t="51076" x="7188200" y="4630738"/>
          <p14:tracePt t="51093" x="6889750" y="4716463"/>
          <p14:tracePt t="51109" x="6635750" y="4775200"/>
          <p14:tracePt t="51112" x="6584950" y="4784725"/>
          <p14:tracePt t="51126" x="6430963" y="4827588"/>
          <p14:tracePt t="51128" x="6389688" y="4843463"/>
          <p14:tracePt t="51143" x="6227763" y="4878388"/>
          <p14:tracePt t="51159" x="6151563" y="4911725"/>
          <p14:tracePt t="51177" x="6091238" y="4937125"/>
          <p14:tracePt t="51193" x="6065838" y="4946650"/>
          <p14:tracePt t="51214" x="6065838" y="4954588"/>
          <p14:tracePt t="51237" x="6057900" y="4972050"/>
          <p14:tracePt t="51254" x="6049963" y="4972050"/>
          <p14:tracePt t="51266" x="6040438" y="4987925"/>
          <p14:tracePt t="51278" x="6040438" y="4997450"/>
          <p14:tracePt t="51296" x="6024563" y="5013325"/>
          <p14:tracePt t="51311" x="6015038" y="5030788"/>
          <p14:tracePt t="51314" x="6015038" y="5048250"/>
          <p14:tracePt t="51329" x="5997575" y="5064125"/>
          <p14:tracePt t="51344" x="5981700" y="5081588"/>
          <p14:tracePt t="51349" x="5972175" y="5091113"/>
          <p14:tracePt t="51352" x="5964238" y="5099050"/>
          <p14:tracePt t="51359" x="5921375" y="5116513"/>
          <p14:tracePt t="51380" x="5827713" y="5149850"/>
          <p14:tracePt t="51384" x="5802313" y="5167313"/>
          <p14:tracePt t="51386" x="5776913" y="5175250"/>
          <p14:tracePt t="51393" x="5718175" y="5183188"/>
          <p14:tracePt t="51409" x="5607050" y="5208588"/>
          <p14:tracePt t="51426" x="5497513" y="5218113"/>
          <p14:tracePt t="51443" x="5386388" y="5218113"/>
          <p14:tracePt t="51446" x="5360988" y="5218113"/>
          <p14:tracePt t="51459" x="5292725" y="5218113"/>
          <p14:tracePt t="51476" x="5224463" y="5208588"/>
          <p14:tracePt t="51499" x="5208588" y="5200650"/>
          <p14:tracePt t="51506" x="5199063" y="5192713"/>
          <p14:tracePt t="51605" x="5199063" y="5183188"/>
          <p14:tracePt t="51612" x="5199063" y="5175250"/>
          <p14:tracePt t="51616" x="5208588" y="5167313"/>
          <p14:tracePt t="51619" x="5216525" y="5167313"/>
          <p14:tracePt t="51629" x="5233988" y="5167313"/>
          <p14:tracePt t="51631" x="5249863" y="5157788"/>
          <p14:tracePt t="51642" x="5302250" y="5116513"/>
          <p14:tracePt t="51659" x="5403850" y="5073650"/>
          <p14:tracePt t="51662" x="5437188" y="5064125"/>
          <p14:tracePt t="51676" x="5548313" y="5030788"/>
          <p14:tracePt t="51679" x="5581650" y="5022850"/>
          <p14:tracePt t="51679" x="5616575" y="5013325"/>
          <p14:tracePt t="51692" x="5726113" y="4997450"/>
          <p14:tracePt t="51709" x="5870575" y="4954588"/>
          <p14:tracePt t="51712" x="5913438" y="4946650"/>
          <p14:tracePt t="51726" x="6024563" y="4929188"/>
          <p14:tracePt t="51728" x="6065838" y="4929188"/>
          <p14:tracePt t="51744" x="6245225" y="4929188"/>
          <p14:tracePt t="51760" x="6430963" y="4929188"/>
          <p14:tracePt t="51776" x="6592888" y="4929188"/>
          <p14:tracePt t="51794" x="6745288" y="4929188"/>
          <p14:tracePt t="51809" x="6805613" y="4919663"/>
          <p14:tracePt t="51826" x="6813550" y="4911725"/>
          <p14:tracePt t="51842" x="6823075" y="4903788"/>
          <p14:tracePt t="80757" x="6831013" y="4903788"/>
          <p14:tracePt t="81031" x="6831013" y="4886325"/>
          <p14:tracePt t="81038" x="6848475" y="4818063"/>
          <p14:tracePt t="81044" x="6873875" y="4775200"/>
          <p14:tracePt t="81059" x="6942138" y="4486275"/>
          <p14:tracePt t="81061" x="6967538" y="4402138"/>
          <p14:tracePt t="81074" x="7026275" y="4171950"/>
          <p14:tracePt t="81091" x="7059613" y="4037013"/>
          <p14:tracePt t="81107" x="7077075" y="3968750"/>
          <p14:tracePt t="81124" x="7085013" y="3900488"/>
          <p14:tracePt t="81141" x="7112000" y="3806825"/>
          <p14:tracePt t="81144" x="7112000" y="3781425"/>
          <p14:tracePt t="81157" x="7145338" y="3679825"/>
          <p14:tracePt t="81174" x="7162800" y="3619500"/>
          <p14:tracePt t="81191" x="7170738" y="3568700"/>
          <p14:tracePt t="81207" x="7170738" y="3552825"/>
          <p14:tracePt t="81225" x="7178675" y="3552825"/>
          <p14:tracePt t="81242" x="7188200" y="3535363"/>
          <p14:tracePt t="81258" x="7188200" y="3517900"/>
          <p14:tracePt t="81275" x="7188200" y="3509963"/>
          <p14:tracePt t="81495" x="7178675" y="3509963"/>
          <p14:tracePt t="81506" x="7162800" y="3517900"/>
          <p14:tracePt t="81515" x="7145338" y="3543300"/>
          <p14:tracePt t="81520" x="7137400" y="3568700"/>
          <p14:tracePt t="81525" x="7119938" y="3586163"/>
          <p14:tracePt t="81540" x="7094538" y="3636963"/>
          <p14:tracePt t="81557" x="7069138" y="3662363"/>
          <p14:tracePt t="81560" x="7059613" y="3671888"/>
          <p14:tracePt t="81574" x="7043738" y="3687763"/>
          <p14:tracePt t="81591" x="7043738" y="3697288"/>
          <p14:tracePt t="81642" x="7043738" y="3713163"/>
          <p14:tracePt t="81650" x="7043738" y="3722688"/>
          <p14:tracePt t="81659" x="7043738" y="3730625"/>
          <p14:tracePt t="81663" x="7043738" y="3738563"/>
          <p14:tracePt t="81668" x="7043738" y="3748088"/>
          <p14:tracePt t="81673" x="7043738" y="3756025"/>
          <p14:tracePt t="81691" x="7043738" y="3790950"/>
          <p14:tracePt t="81707" x="7043738" y="3798888"/>
          <p14:tracePt t="81724" x="7043738" y="3806825"/>
          <p14:tracePt t="81774" x="7051675" y="3816350"/>
          <p14:tracePt t="81798" x="7059613" y="3816350"/>
          <p14:tracePt t="81804" x="7059613" y="3806825"/>
          <p14:tracePt t="81811" x="7069138" y="3798888"/>
          <p14:tracePt t="81827" x="7077075" y="3763963"/>
          <p14:tracePt t="81843" x="7085013" y="3738563"/>
          <p14:tracePt t="81857" x="7102475" y="3705225"/>
          <p14:tracePt t="81875" x="7119938" y="3646488"/>
          <p14:tracePt t="81892" x="7127875" y="3578225"/>
          <p14:tracePt t="81907" x="7153275" y="3492500"/>
          <p14:tracePt t="81923" x="7178675" y="3398838"/>
          <p14:tracePt t="81941" x="7204075" y="3305175"/>
          <p14:tracePt t="81958" x="7204075" y="3246438"/>
          <p14:tracePt t="81960" x="7204075" y="3228975"/>
          <p14:tracePt t="81963" x="7204075" y="3211513"/>
          <p14:tracePt t="81974" x="7204075" y="3178175"/>
          <p14:tracePt t="81990" x="7204075" y="3119438"/>
          <p14:tracePt t="82007" x="7204075" y="3084513"/>
          <p14:tracePt t="82024" x="7196138" y="3051175"/>
          <p14:tracePt t="82026" x="7196138" y="3033713"/>
          <p14:tracePt t="82042" x="7178675" y="2982913"/>
          <p14:tracePt t="82057" x="7145338" y="2922588"/>
          <p14:tracePt t="82074" x="7085013" y="2846388"/>
          <p14:tracePt t="82077" x="7069138" y="2820988"/>
          <p14:tracePt t="82092" x="6958013" y="2711450"/>
          <p14:tracePt t="82115" x="6737350" y="2582863"/>
          <p14:tracePt t="82119" x="6694488" y="2574925"/>
          <p14:tracePt t="82122" x="6626225" y="2557463"/>
          <p14:tracePt t="82129" x="6524625" y="2524125"/>
          <p14:tracePt t="82140" x="6346825" y="2516188"/>
          <p14:tracePt t="82157" x="6159500" y="2516188"/>
          <p14:tracePt t="82160" x="6116638" y="2516188"/>
          <p14:tracePt t="82173" x="5964238" y="2516188"/>
          <p14:tracePt t="82190" x="5845175" y="2541588"/>
          <p14:tracePt t="82207" x="5751513" y="2557463"/>
          <p14:tracePt t="82210" x="5726113" y="2557463"/>
          <p14:tracePt t="82224" x="5657850" y="2574925"/>
          <p14:tracePt t="82226" x="5632450" y="2574925"/>
          <p14:tracePt t="82228" x="5616575" y="2574925"/>
          <p14:tracePt t="82242" x="5530850" y="2582863"/>
          <p14:tracePt t="82257" x="5360988" y="2600325"/>
          <p14:tracePt t="82274" x="5122863" y="2617788"/>
          <p14:tracePt t="82276" x="5064125" y="2625725"/>
          <p14:tracePt t="82291" x="4902200" y="2643188"/>
          <p14:tracePt t="82307" x="4740275" y="2676525"/>
          <p14:tracePt t="82324" x="4613275" y="2711450"/>
          <p14:tracePt t="82328" x="4587875" y="2711450"/>
          <p14:tracePt t="82331" x="4562475" y="2719388"/>
          <p14:tracePt t="82340" x="4529138" y="2736850"/>
          <p14:tracePt t="82357" x="4460875" y="2752725"/>
          <p14:tracePt t="82360" x="4435475" y="2762250"/>
          <p14:tracePt t="82373" x="4375150" y="2770188"/>
          <p14:tracePt t="82376" x="4367213" y="2770188"/>
          <p14:tracePt t="82377" x="4341813" y="2770188"/>
          <p14:tracePt t="82391" x="4281488" y="2778125"/>
          <p14:tracePt t="82393" x="4256088" y="2787650"/>
          <p14:tracePt t="82407" x="4197350" y="2795588"/>
          <p14:tracePt t="82409" x="4171950" y="2795588"/>
          <p14:tracePt t="82423" x="4121150" y="2813050"/>
          <p14:tracePt t="82426" x="4103688" y="2820988"/>
          <p14:tracePt t="82440" x="4060825" y="2820988"/>
          <p14:tracePt t="82442" x="4044950" y="2820988"/>
          <p14:tracePt t="82457" x="4010025" y="2830513"/>
          <p14:tracePt t="82473" x="3984625" y="2830513"/>
          <p14:tracePt t="82491" x="3925888" y="2855913"/>
          <p14:tracePt t="82507" x="3840163" y="2871788"/>
          <p14:tracePt t="82524" x="3746500" y="2897188"/>
          <p14:tracePt t="82540" x="3670300" y="2922588"/>
          <p14:tracePt t="82557" x="3602038" y="2940050"/>
          <p14:tracePt t="82560" x="3586163" y="2940050"/>
          <p14:tracePt t="82563" x="3576638" y="2940050"/>
          <p14:tracePt t="82573" x="3543300" y="2957513"/>
          <p14:tracePt t="82590" x="3525838" y="2965450"/>
          <p14:tracePt t="82607" x="3508375" y="2965450"/>
          <p14:tracePt t="82623" x="3500438" y="2974975"/>
          <p14:tracePt t="82641" x="3492500" y="2990850"/>
          <p14:tracePt t="82657" x="3492500" y="3008313"/>
          <p14:tracePt t="82673" x="3482975" y="3025775"/>
          <p14:tracePt t="82690" x="3482975" y="3051175"/>
          <p14:tracePt t="82693" x="3482975" y="3059113"/>
          <p14:tracePt t="82707" x="3482975" y="3084513"/>
          <p14:tracePt t="82724" x="3492500" y="3119438"/>
          <p14:tracePt t="82727" x="3500438" y="3119438"/>
          <p14:tracePt t="82740" x="3508375" y="3144838"/>
          <p14:tracePt t="82758" x="3533775" y="3178175"/>
          <p14:tracePt t="82761" x="3551238" y="3195638"/>
          <p14:tracePt t="82764" x="3576638" y="3195638"/>
          <p14:tracePt t="82773" x="3652838" y="3211513"/>
          <p14:tracePt t="82790" x="4060825" y="3279775"/>
          <p14:tracePt t="82806" x="4460875" y="3322638"/>
          <p14:tracePt t="82823" x="4757738" y="3322638"/>
          <p14:tracePt t="82826" x="4818063" y="3322638"/>
          <p14:tracePt t="82840" x="4953000" y="3322638"/>
          <p14:tracePt t="82842" x="4987925" y="3314700"/>
          <p14:tracePt t="82859" x="5072063" y="3297238"/>
          <p14:tracePt t="82873" x="5080000" y="3289300"/>
          <p14:tracePt t="82892" x="5080000" y="3271838"/>
          <p14:tracePt t="82895" x="5089525" y="3263900"/>
          <p14:tracePt t="82907" x="5106988" y="3228975"/>
          <p14:tracePt t="82923" x="5106988" y="3186113"/>
          <p14:tracePt t="82940" x="5114925" y="3135313"/>
          <p14:tracePt t="82956" x="5122863" y="3067050"/>
          <p14:tracePt t="82973" x="5122863" y="2990850"/>
          <p14:tracePt t="82976" x="5122863" y="2965450"/>
          <p14:tracePt t="82989" x="5114925" y="2871788"/>
          <p14:tracePt t="83014" x="5089525" y="2795588"/>
          <p14:tracePt t="83021" x="5072063" y="2770188"/>
          <p14:tracePt t="83024" x="5072063" y="2752725"/>
          <p14:tracePt t="83028" x="5046663" y="2727325"/>
          <p14:tracePt t="83033" x="5029200" y="2701925"/>
          <p14:tracePt t="83040" x="5021263" y="2686050"/>
          <p14:tracePt t="83043" x="5013325" y="2668588"/>
          <p14:tracePt t="83057" x="4953000" y="2608263"/>
          <p14:tracePt t="83073" x="4876800" y="2557463"/>
          <p14:tracePt t="83090" x="4808538" y="2498725"/>
          <p14:tracePt t="83092" x="4783138" y="2481263"/>
          <p14:tracePt t="83107" x="4706938" y="2422525"/>
          <p14:tracePt t="83123" x="4638675" y="2387600"/>
          <p14:tracePt t="83140" x="4545013" y="2336800"/>
          <p14:tracePt t="83157" x="4494213" y="2286000"/>
          <p14:tracePt t="83160" x="4468813" y="2278063"/>
          <p14:tracePt t="83174" x="4410075" y="2260600"/>
          <p14:tracePt t="83177" x="4392613" y="2260600"/>
          <p14:tracePt t="83180" x="4384675" y="2260600"/>
          <p14:tracePt t="83189" x="4324350" y="2243138"/>
          <p14:tracePt t="83192" x="4306888" y="2243138"/>
          <p14:tracePt t="83194" x="4273550" y="2243138"/>
          <p14:tracePt t="83206" x="4179888" y="2252663"/>
          <p14:tracePt t="83223" x="4070350" y="2293938"/>
          <p14:tracePt t="83240" x="3967163" y="2328863"/>
          <p14:tracePt t="83242" x="3941763" y="2344738"/>
          <p14:tracePt t="83258" x="3873500" y="2371725"/>
          <p14:tracePt t="83273" x="3814763" y="2405063"/>
          <p14:tracePt t="83289" x="3738563" y="2463800"/>
          <p14:tracePt t="83307" x="3619500" y="2549525"/>
          <p14:tracePt t="83324" x="3533775" y="2617788"/>
          <p14:tracePt t="83339" x="3441700" y="2693988"/>
          <p14:tracePt t="83356" x="3373438" y="2752725"/>
          <p14:tracePt t="83373" x="3322638" y="2820988"/>
          <p14:tracePt t="83376" x="3305175" y="2846388"/>
          <p14:tracePt t="83389" x="3279775" y="2889250"/>
          <p14:tracePt t="83392" x="3270250" y="2906713"/>
          <p14:tracePt t="83406" x="3219450" y="2965450"/>
          <p14:tracePt t="83422" x="3194050" y="3041650"/>
          <p14:tracePt t="83439" x="3186113" y="3101975"/>
          <p14:tracePt t="83442" x="3186113" y="3119438"/>
          <p14:tracePt t="83457" x="3186113" y="3195638"/>
          <p14:tracePt t="83473" x="3186113" y="3263900"/>
          <p14:tracePt t="83489" x="3186113" y="3340100"/>
          <p14:tracePt t="83507" x="3228975" y="3459163"/>
          <p14:tracePt t="83524" x="3297238" y="3560763"/>
          <p14:tracePt t="83540" x="3424238" y="3662363"/>
          <p14:tracePt t="83543" x="3457575" y="3697288"/>
          <p14:tracePt t="83556" x="3568700" y="3763963"/>
          <p14:tracePt t="83572" x="3738563" y="3857625"/>
          <p14:tracePt t="83589" x="3908425" y="3917950"/>
          <p14:tracePt t="83592" x="3959225" y="3925888"/>
          <p14:tracePt t="83606" x="4129088" y="3976688"/>
          <p14:tracePt t="83623" x="4332288" y="3976688"/>
          <p14:tracePt t="83639" x="4476750" y="3976688"/>
          <p14:tracePt t="83642" x="4503738" y="3976688"/>
          <p14:tracePt t="83656" x="4621213" y="3951288"/>
          <p14:tracePt t="83658" x="4664075" y="3943350"/>
          <p14:tracePt t="83674" x="4868863" y="3883025"/>
          <p14:tracePt t="83689" x="5089525" y="3841750"/>
          <p14:tracePt t="83707" x="5343525" y="3763963"/>
          <p14:tracePt t="83724" x="5454650" y="3730625"/>
          <p14:tracePt t="83739" x="5548313" y="3679825"/>
          <p14:tracePt t="83755" x="5616575" y="3636963"/>
          <p14:tracePt t="83773" x="5683250" y="3568700"/>
          <p14:tracePt t="83776" x="5692775" y="3552825"/>
          <p14:tracePt t="83789" x="5761038" y="3502025"/>
          <p14:tracePt t="83806" x="5845175" y="3408363"/>
          <p14:tracePt t="83823" x="5905500" y="3340100"/>
          <p14:tracePt t="83839" x="5956300" y="3289300"/>
          <p14:tracePt t="83843" x="5972175" y="3271838"/>
          <p14:tracePt t="83844" x="5981700" y="3263900"/>
          <p14:tracePt t="83856" x="5989638" y="3228975"/>
          <p14:tracePt t="83858" x="5997575" y="3228975"/>
          <p14:tracePt t="83874" x="6015038" y="3178175"/>
          <p14:tracePt t="83889" x="6040438" y="3094038"/>
          <p14:tracePt t="83894" x="6040438" y="3084513"/>
          <p14:tracePt t="83906" x="6057900" y="3025775"/>
          <p14:tracePt t="83908" x="6065838" y="3008313"/>
          <p14:tracePt t="83924" x="6083300" y="2940050"/>
          <p14:tracePt t="83939" x="6083300" y="2881313"/>
          <p14:tracePt t="83955" x="6083300" y="2813050"/>
          <p14:tracePt t="83973" x="6083300" y="2744788"/>
          <p14:tracePt t="83989" x="6065838" y="2701925"/>
          <p14:tracePt t="83991" x="6049963" y="2676525"/>
          <p14:tracePt t="84006" x="6032500" y="2643188"/>
          <p14:tracePt t="84022" x="6007100" y="2600325"/>
          <p14:tracePt t="84039" x="5981700" y="2566988"/>
          <p14:tracePt t="84055" x="5956300" y="2516188"/>
          <p14:tracePt t="84058" x="5946775" y="2506663"/>
          <p14:tracePt t="84073" x="5913438" y="2481263"/>
          <p14:tracePt t="84089" x="5880100" y="2447925"/>
          <p14:tracePt t="84106" x="5853113" y="2430463"/>
          <p14:tracePt t="84108" x="5845175" y="2422525"/>
          <p14:tracePt t="84123" x="5794375" y="2397125"/>
          <p14:tracePt t="84140" x="5751513" y="2379663"/>
          <p14:tracePt t="84157" x="5675313" y="2379663"/>
          <p14:tracePt t="84160" x="5657850" y="2387600"/>
          <p14:tracePt t="84174" x="5591175" y="2405063"/>
          <p14:tracePt t="84177" x="5573713" y="2413000"/>
          <p14:tracePt t="84180" x="5548313" y="2430463"/>
          <p14:tracePt t="84188" x="5505450" y="2455863"/>
          <p14:tracePt t="84206" x="5421313" y="2506663"/>
          <p14:tracePt t="84208" x="5403850" y="2524125"/>
          <p14:tracePt t="84210" x="5386388" y="2541588"/>
          <p14:tracePt t="84222" x="5335588" y="2582863"/>
          <p14:tracePt t="84239" x="5276850" y="2651125"/>
          <p14:tracePt t="84256" x="5216525" y="2711450"/>
          <p14:tracePt t="84259" x="5199063" y="2719388"/>
          <p14:tracePt t="84274" x="5157788" y="2762250"/>
          <p14:tracePt t="84290" x="5114925" y="2813050"/>
          <p14:tracePt t="84307" x="5097463" y="2830513"/>
          <p14:tracePt t="84312" x="5089525" y="2846388"/>
          <p14:tracePt t="84322" x="5089525" y="2863850"/>
          <p14:tracePt t="84339" x="5089525" y="2889250"/>
          <p14:tracePt t="84356" x="5072063" y="2914650"/>
          <p14:tracePt t="84372" x="5072063" y="2957513"/>
          <p14:tracePt t="84389" x="5072063" y="3016250"/>
          <p14:tracePt t="84392" x="5072063" y="3025775"/>
          <p14:tracePt t="84412" x="5072063" y="3094038"/>
          <p14:tracePt t="84418" x="5089525" y="3135313"/>
          <p14:tracePt t="84427" x="5106988" y="3170238"/>
          <p14:tracePt t="84429" x="5122863" y="3178175"/>
          <p14:tracePt t="84439" x="5148263" y="3228975"/>
          <p14:tracePt t="84442" x="5165725" y="3246438"/>
          <p14:tracePt t="84455" x="5199063" y="3297238"/>
          <p14:tracePt t="84458" x="5216525" y="3314700"/>
          <p14:tracePt t="84474" x="5310188" y="3373438"/>
          <p14:tracePt t="84490" x="5411788" y="3433763"/>
          <p14:tracePt t="84506" x="5538788" y="3475038"/>
          <p14:tracePt t="84523" x="5718175" y="3509963"/>
          <p14:tracePt t="84539" x="5853113" y="3527425"/>
          <p14:tracePt t="84555" x="5956300" y="3535363"/>
          <p14:tracePt t="84572" x="6049963" y="3543300"/>
          <p14:tracePt t="84589" x="6142038" y="3543300"/>
          <p14:tracePt t="84591" x="6159500" y="3543300"/>
          <p14:tracePt t="84605" x="6227763" y="3543300"/>
          <p14:tracePt t="84622" x="6338888" y="3535363"/>
          <p14:tracePt t="84639" x="6423025" y="3535363"/>
          <p14:tracePt t="84642" x="6448425" y="3535363"/>
          <p14:tracePt t="84655" x="6516688" y="3535363"/>
          <p14:tracePt t="84658" x="6542088" y="3535363"/>
          <p14:tracePt t="84672" x="6610350" y="3535363"/>
          <p14:tracePt t="84674" x="6626225" y="3535363"/>
          <p14:tracePt t="84689" x="6729413" y="3527425"/>
          <p14:tracePt t="84705" x="6823075" y="3502025"/>
          <p14:tracePt t="84723" x="6958013" y="3475038"/>
          <p14:tracePt t="84740" x="7059613" y="3441700"/>
          <p14:tracePt t="84756" x="7153275" y="3424238"/>
          <p14:tracePt t="84759" x="7178675" y="3424238"/>
          <p14:tracePt t="84771" x="7229475" y="3416300"/>
          <p14:tracePt t="84788" x="7297738" y="3398838"/>
          <p14:tracePt t="84805" x="7358063" y="3373438"/>
          <p14:tracePt t="84808" x="7373938" y="3373438"/>
          <p14:tracePt t="84822" x="7426325" y="3373438"/>
          <p14:tracePt t="84838" x="7485063" y="3355975"/>
          <p14:tracePt t="84855" x="7527925" y="3340100"/>
          <p14:tracePt t="84858" x="7535863" y="3340100"/>
          <p14:tracePt t="84873" x="7586663" y="3330575"/>
          <p14:tracePt t="84891" x="7629525" y="3330575"/>
          <p14:tracePt t="84905" x="7662863" y="3330575"/>
          <p14:tracePt t="84924" x="7740650" y="3330575"/>
          <p14:tracePt t="84938" x="7756525" y="3330575"/>
          <p14:tracePt t="84939" x="7773988" y="3330575"/>
          <p14:tracePt t="84955" x="7816850" y="3365500"/>
          <p14:tracePt t="84972" x="7875588" y="3373438"/>
          <p14:tracePt t="84988" x="7900988" y="3390900"/>
          <p14:tracePt t="85005" x="7935913" y="3416300"/>
          <p14:tracePt t="85008" x="7951788" y="3416300"/>
          <p14:tracePt t="85022" x="7986713" y="3441700"/>
          <p14:tracePt t="85039" x="8012113" y="3459163"/>
          <p14:tracePt t="85042" x="8020050" y="3467100"/>
          <p14:tracePt t="85055" x="8037513" y="3484563"/>
          <p14:tracePt t="85072" x="8054975" y="3527425"/>
          <p14:tracePt t="85074" x="8062913" y="3535363"/>
          <p14:tracePt t="85089" x="8080375" y="3560763"/>
          <p14:tracePt t="85105" x="8096250" y="3586163"/>
          <p14:tracePt t="85122" x="8105775" y="3619500"/>
          <p14:tracePt t="85139" x="8121650" y="3671888"/>
          <p14:tracePt t="85155" x="8121650" y="3705225"/>
          <p14:tracePt t="85172" x="8121650" y="3748088"/>
          <p14:tracePt t="85189" x="8121650" y="3790950"/>
          <p14:tracePt t="85193" x="8121650" y="3806825"/>
          <p14:tracePt t="85195" x="8121650" y="3824288"/>
          <p14:tracePt t="85205" x="8121650" y="3849688"/>
          <p14:tracePt t="85222" x="8121650" y="3908425"/>
          <p14:tracePt t="85224" x="8121650" y="3925888"/>
          <p14:tracePt t="85226" x="8121650" y="3943350"/>
          <p14:tracePt t="85238" x="8113713" y="3994150"/>
          <p14:tracePt t="85255" x="8105775" y="4044950"/>
          <p14:tracePt t="85271" x="8088313" y="4095750"/>
          <p14:tracePt t="85274" x="8080375" y="4105275"/>
          <p14:tracePt t="85290" x="8080375" y="4164013"/>
          <p14:tracePt t="85305" x="8045450" y="4240213"/>
          <p14:tracePt t="85322" x="8020050" y="4308475"/>
          <p14:tracePt t="85340" x="8004175" y="4402138"/>
          <p14:tracePt t="85344" x="7994650" y="4419600"/>
          <p14:tracePt t="85355" x="7969250" y="4460875"/>
          <p14:tracePt t="85372" x="7961313" y="4495800"/>
          <p14:tracePt t="85388" x="7935913" y="4529138"/>
          <p14:tracePt t="85405" x="7918450" y="4554538"/>
          <p14:tracePt t="85422" x="7893050" y="4579938"/>
          <p14:tracePt t="85425" x="7885113" y="4597400"/>
          <p14:tracePt t="85438" x="7859713" y="4630738"/>
          <p14:tracePt t="85455" x="7816850" y="4673600"/>
          <p14:tracePt t="85474" x="7766050" y="4716463"/>
          <p14:tracePt t="85490" x="7715250" y="4749800"/>
          <p14:tracePt t="85494" x="7705725" y="4759325"/>
          <p14:tracePt t="85505" x="7662863" y="4767263"/>
          <p14:tracePt t="85521" x="7621588" y="4802188"/>
          <p14:tracePt t="85539" x="7586663" y="4818063"/>
          <p14:tracePt t="85555" x="7535863" y="4835525"/>
          <p14:tracePt t="85572" x="7510463" y="4843463"/>
          <p14:tracePt t="85576" x="7502525" y="4843463"/>
          <p14:tracePt t="85588" x="7477125" y="4852988"/>
          <p14:tracePt t="85604" x="7442200" y="4860925"/>
          <p14:tracePt t="85621" x="7408863" y="4868863"/>
          <p14:tracePt t="85624" x="7400925" y="4868863"/>
          <p14:tracePt t="85644" x="7366000" y="4886325"/>
          <p14:tracePt t="85659" x="7348538" y="4894263"/>
          <p14:tracePt t="85672" x="7332663" y="4903788"/>
          <p14:tracePt t="85675" x="7323138" y="4903788"/>
          <p14:tracePt t="85688" x="7315200" y="4903788"/>
          <p14:tracePt t="85691" x="7307263" y="4911725"/>
          <p14:tracePt t="85705" x="7289800" y="4911725"/>
          <p14:tracePt t="85722" x="7256463" y="4929188"/>
          <p14:tracePt t="85739" x="7239000" y="4937125"/>
          <p14:tracePt t="85757" x="7229475" y="4946650"/>
          <p14:tracePt t="85773" x="7221538" y="4954588"/>
          <p14:tracePt t="85912" x="7213600" y="4954588"/>
          <p14:tracePt t="85945" x="7213600" y="4946650"/>
          <p14:tracePt t="85955" x="7221538" y="4946650"/>
          <p14:tracePt t="85963" x="7239000" y="4937125"/>
          <p14:tracePt t="85972" x="7256463" y="4929188"/>
          <p14:tracePt t="85988" x="7297738" y="4894263"/>
          <p14:tracePt t="86005" x="7408863" y="4843463"/>
          <p14:tracePt t="86008" x="7442200" y="4827588"/>
          <p14:tracePt t="86011" x="7477125" y="4802188"/>
          <p14:tracePt t="86021" x="7545388" y="4792663"/>
          <p14:tracePt t="86024" x="7578725" y="4767263"/>
          <p14:tracePt t="86046" x="7740650" y="4699000"/>
          <p14:tracePt t="86051" x="7781925" y="4691063"/>
          <p14:tracePt t="86058" x="7832725" y="4673600"/>
          <p14:tracePt t="86071" x="7910513" y="4640263"/>
          <p14:tracePt t="86074" x="7935913" y="4630738"/>
          <p14:tracePt t="86087" x="8020050" y="4605338"/>
          <p14:tracePt t="86090" x="8054975" y="4597400"/>
          <p14:tracePt t="86105" x="8174038" y="4572000"/>
          <p14:tracePt t="86121" x="8326438" y="4529138"/>
          <p14:tracePt t="86138" x="8453438" y="4503738"/>
          <p14:tracePt t="86157" x="8623300" y="4503738"/>
          <p14:tracePt t="86172" x="8724900" y="4503738"/>
          <p14:tracePt t="86189" x="8810625" y="4503738"/>
          <p14:tracePt t="86192" x="8818563" y="4503738"/>
          <p14:tracePt t="86212" x="8869363" y="4503738"/>
          <p14:tracePt t="86217" x="8878888" y="4503738"/>
          <p14:tracePt t="86224" x="8886825" y="4503738"/>
          <p14:tracePt t="86238" x="8894763" y="4503738"/>
          <p14:tracePt t="86258" x="8904288" y="4503738"/>
          <p14:tracePt t="86438" x="8921750" y="4495800"/>
          <p14:tracePt t="86452" x="8937625" y="4486275"/>
          <p14:tracePt t="86464" x="8947150" y="4486275"/>
          <p14:tracePt t="86474" x="8955088" y="4486275"/>
          <p14:tracePt t="86488" x="8972550" y="4486275"/>
          <p14:tracePt t="86506" x="8988425" y="4486275"/>
          <p14:tracePt t="86521" x="9013825" y="4486275"/>
          <p14:tracePt t="86537" x="9048750" y="4486275"/>
          <p14:tracePt t="86553" x="9082088" y="4470400"/>
          <p14:tracePt t="86555" x="9091613" y="4470400"/>
          <p14:tracePt t="86571" x="9107488" y="4470400"/>
          <p14:tracePt t="86587" x="9124950" y="4470400"/>
          <p14:tracePt t="86608" x="9124950" y="4460875"/>
          <p14:tracePt t="87074" x="9175750" y="4452938"/>
          <p14:tracePt t="87078" x="9201150" y="4452938"/>
          <p14:tracePt t="87085" x="9226550" y="4452938"/>
          <p14:tracePt t="87092" x="9251950" y="4452938"/>
          <p14:tracePt t="87095" x="9261475" y="4452938"/>
          <p14:tracePt t="87104" x="9294813" y="4452938"/>
          <p14:tracePt t="87121" x="9337675" y="4452938"/>
          <p14:tracePt t="87137" x="9396413" y="4452938"/>
          <p14:tracePt t="87140" x="9421813" y="4452938"/>
          <p14:tracePt t="87143" x="9447213" y="4452938"/>
          <p14:tracePt t="87154" x="9490075" y="4445000"/>
          <p14:tracePt t="87156" x="9515475" y="4445000"/>
          <p14:tracePt t="87171" x="9626600" y="4445000"/>
          <p14:tracePt t="87173" x="9642475" y="4445000"/>
          <p14:tracePt t="87187" x="9736138" y="4435475"/>
          <p14:tracePt t="87204" x="9855200" y="4435475"/>
          <p14:tracePt t="87206" x="9880600" y="4435475"/>
          <p14:tracePt t="87221" x="9974263" y="4435475"/>
          <p14:tracePt t="87237" x="10067925" y="4435475"/>
          <p14:tracePt t="87253" x="10110788" y="4435475"/>
          <p14:tracePt t="87271" x="10179050" y="4435475"/>
          <p14:tracePt t="87288" x="10255250" y="4435475"/>
          <p14:tracePt t="87304" x="10356850" y="4419600"/>
          <p14:tracePt t="87309" x="10374313" y="4419600"/>
          <p14:tracePt t="87311" x="10407650" y="4410075"/>
          <p14:tracePt t="87320" x="10475913" y="4394200"/>
          <p14:tracePt t="87346" x="10671175" y="4351338"/>
          <p14:tracePt t="87348" x="10696575" y="4341813"/>
          <p14:tracePt t="87352" x="10714038" y="4341813"/>
          <p14:tracePt t="87355" x="10739438" y="4341813"/>
          <p14:tracePt t="87372" x="10833100" y="4341813"/>
          <p14:tracePt t="87374" x="10848975" y="4341813"/>
          <p14:tracePt t="87387" x="10909300" y="4341813"/>
          <p14:tracePt t="87390" x="10934700" y="4341813"/>
          <p14:tracePt t="87403" x="11036300" y="4333875"/>
          <p14:tracePt t="87406" x="11087100" y="4333875"/>
          <p14:tracePt t="87421" x="11274425" y="4316413"/>
          <p14:tracePt t="87437" x="11520488" y="4240213"/>
          <p14:tracePt t="87454" x="11776075" y="4171950"/>
          <p14:tracePt t="87471" x="12004675" y="4113213"/>
          <p14:tracePt t="87474" x="12047538" y="4105275"/>
          <p14:tracePt t="87475" x="12098338" y="409575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B8033C69-841C-422B-B4E2-274BB8440C56}"/>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4" name="TextBox 3">
            <a:extLst>
              <a:ext uri="{FF2B5EF4-FFF2-40B4-BE49-F238E27FC236}">
                <a16:creationId xmlns:a16="http://schemas.microsoft.com/office/drawing/2014/main" id="{DE976B75-A7EB-19D6-D1B3-9C62A26C1539}"/>
              </a:ext>
            </a:extLst>
          </p:cNvPr>
          <p:cNvSpPr txBox="1"/>
          <p:nvPr/>
        </p:nvSpPr>
        <p:spPr>
          <a:xfrm>
            <a:off x="311285" y="1212771"/>
            <a:ext cx="11566187" cy="5016758"/>
          </a:xfrm>
          <a:prstGeom prst="rect">
            <a:avLst/>
          </a:prstGeom>
          <a:noFill/>
        </p:spPr>
        <p:txBody>
          <a:bodyPr wrap="square">
            <a:spAutoFit/>
          </a:bodyPr>
          <a:lstStyle/>
          <a:p>
            <a:pPr algn="ctr"/>
            <a:r>
              <a:rPr lang="en-US" sz="2200" b="1" u="sng" dirty="0">
                <a:solidFill>
                  <a:srgbClr val="C00000"/>
                </a:solidFill>
                <a:latin typeface="Times New Roman" panose="02020603050405020304" pitchFamily="18" charset="0"/>
                <a:cs typeface="Times New Roman" panose="02020603050405020304" pitchFamily="18" charset="0"/>
              </a:rPr>
              <a:t>We have highlighted the following words in Professor Kotler's definition in a different color:</a:t>
            </a:r>
          </a:p>
          <a:p>
            <a:pPr algn="ctr"/>
            <a:r>
              <a:rPr lang="en-US" sz="2000" b="1" u="sng" dirty="0">
                <a:latin typeface="Times New Roman" panose="02020603050405020304" pitchFamily="18" charset="0"/>
                <a:cs typeface="Times New Roman" panose="02020603050405020304" pitchFamily="18" charset="0"/>
              </a:rPr>
              <a:t>The importance of identifying both</a:t>
            </a:r>
          </a:p>
          <a:p>
            <a:pPr marL="342900" indent="-342900">
              <a:buFont typeface="Wingdings" panose="05000000000000000000" pitchFamily="2" charset="2"/>
              <a:buChar char="ü"/>
            </a:pPr>
            <a:r>
              <a:rPr lang="en-US" sz="2000" b="1" dirty="0">
                <a:latin typeface="Times New Roman" panose="02020603050405020304" pitchFamily="18" charset="0"/>
                <a:cs typeface="Times New Roman" panose="02020603050405020304" pitchFamily="18" charset="0"/>
              </a:rPr>
              <a:t>Needs</a:t>
            </a:r>
          </a:p>
          <a:p>
            <a:pPr marL="342900" indent="-342900">
              <a:buFont typeface="Wingdings" panose="05000000000000000000" pitchFamily="2" charset="2"/>
              <a:buChar char="ü"/>
            </a:pPr>
            <a:r>
              <a:rPr lang="en-US" sz="2000" b="1" dirty="0">
                <a:latin typeface="Times New Roman" panose="02020603050405020304" pitchFamily="18" charset="0"/>
                <a:cs typeface="Times New Roman" panose="02020603050405020304" pitchFamily="18" charset="0"/>
              </a:rPr>
              <a:t>Desires</a:t>
            </a:r>
          </a:p>
          <a:p>
            <a:pPr algn="ctr"/>
            <a:r>
              <a:rPr lang="en-US" sz="2000" b="1" u="sng" dirty="0">
                <a:latin typeface="Times New Roman" panose="02020603050405020304" pitchFamily="18" charset="0"/>
                <a:cs typeface="Times New Roman" panose="02020603050405020304" pitchFamily="18" charset="0"/>
              </a:rPr>
              <a:t>For whom?</a:t>
            </a:r>
          </a:p>
          <a:p>
            <a:pPr marL="342900" indent="-342900" algn="ctr">
              <a:buFont typeface="Wingdings" panose="05000000000000000000" pitchFamily="2" charset="2"/>
              <a:buChar char="ü"/>
            </a:pPr>
            <a:r>
              <a:rPr lang="en-US" sz="2000" b="1" dirty="0">
                <a:latin typeface="Times New Roman" panose="02020603050405020304" pitchFamily="18" charset="0"/>
                <a:cs typeface="Times New Roman" panose="02020603050405020304" pitchFamily="18" charset="0"/>
              </a:rPr>
              <a:t>For the target market</a:t>
            </a:r>
          </a:p>
          <a:p>
            <a:pPr algn="ctr"/>
            <a:r>
              <a:rPr lang="en-US" sz="2000" b="1" u="sng" dirty="0">
                <a:latin typeface="Times New Roman" panose="02020603050405020304" pitchFamily="18" charset="0"/>
                <a:cs typeface="Times New Roman" panose="02020603050405020304" pitchFamily="18" charset="0"/>
              </a:rPr>
              <a:t>Why?</a:t>
            </a:r>
          </a:p>
          <a:p>
            <a:pPr marL="342900" indent="-342900" algn="ctr">
              <a:buFont typeface="Wingdings" panose="05000000000000000000" pitchFamily="2" charset="2"/>
              <a:buChar char="ü"/>
            </a:pPr>
            <a:r>
              <a:rPr lang="en-US" sz="2000" b="1" dirty="0">
                <a:latin typeface="Times New Roman" panose="02020603050405020304" pitchFamily="18" charset="0"/>
                <a:cs typeface="Times New Roman" panose="02020603050405020304" pitchFamily="18" charset="0"/>
              </a:rPr>
              <a:t>To provide the required satisfaction</a:t>
            </a:r>
          </a:p>
          <a:p>
            <a:pPr algn="ctr"/>
            <a:r>
              <a:rPr lang="en-US" sz="2000" b="1" u="sng" dirty="0">
                <a:latin typeface="Times New Roman" panose="02020603050405020304" pitchFamily="18" charset="0"/>
                <a:cs typeface="Times New Roman" panose="02020603050405020304" pitchFamily="18" charset="0"/>
              </a:rPr>
              <a:t>Are there limits?</a:t>
            </a:r>
          </a:p>
          <a:p>
            <a:pPr marL="342900" indent="-342900" algn="ctr">
              <a:buFont typeface="Wingdings" panose="05000000000000000000" pitchFamily="2" charset="2"/>
              <a:buChar char="ü"/>
            </a:pPr>
            <a:r>
              <a:rPr lang="en-US" sz="2000" b="1" dirty="0">
                <a:latin typeface="Times New Roman" panose="02020603050405020304" pitchFamily="18" charset="0"/>
                <a:cs typeface="Times New Roman" panose="02020603050405020304" pitchFamily="18" charset="0"/>
              </a:rPr>
              <a:t>Yes</a:t>
            </a:r>
          </a:p>
          <a:p>
            <a:pPr algn="ctr"/>
            <a:r>
              <a:rPr lang="en-US" sz="2000" b="1" u="sng" dirty="0">
                <a:latin typeface="Times New Roman" panose="02020603050405020304" pitchFamily="18" charset="0"/>
                <a:cs typeface="Times New Roman" panose="02020603050405020304" pitchFamily="18" charset="0"/>
              </a:rPr>
              <a:t>What are they?</a:t>
            </a:r>
          </a:p>
          <a:p>
            <a:pPr marL="342900" indent="-342900" algn="ctr">
              <a:buFont typeface="Wingdings" panose="05000000000000000000" pitchFamily="2" charset="2"/>
              <a:buChar char="ü"/>
            </a:pPr>
            <a:r>
              <a:rPr lang="en-US" sz="2000" b="1" dirty="0">
                <a:latin typeface="Times New Roman" panose="02020603050405020304" pitchFamily="18" charset="0"/>
                <a:cs typeface="Times New Roman" panose="02020603050405020304" pitchFamily="18" charset="0"/>
              </a:rPr>
              <a:t>Efficiency and effectiveness</a:t>
            </a:r>
          </a:p>
          <a:p>
            <a:pPr algn="ctr"/>
            <a:r>
              <a:rPr lang="en-US" sz="2000" b="1" u="sng" dirty="0">
                <a:latin typeface="Times New Roman" panose="02020603050405020304" pitchFamily="18" charset="0"/>
                <a:cs typeface="Times New Roman" panose="02020603050405020304" pitchFamily="18" charset="0"/>
              </a:rPr>
              <a:t>Is it absolutely?</a:t>
            </a:r>
          </a:p>
          <a:p>
            <a:pPr marL="342900" indent="-342900" algn="ctr">
              <a:buFont typeface="Wingdings" panose="05000000000000000000" pitchFamily="2" charset="2"/>
              <a:buChar char="ü"/>
            </a:pPr>
            <a:r>
              <a:rPr lang="en-US" sz="2000" b="1" dirty="0">
                <a:latin typeface="Times New Roman" panose="02020603050405020304" pitchFamily="18" charset="0"/>
                <a:cs typeface="Times New Roman" panose="02020603050405020304" pitchFamily="18" charset="0"/>
              </a:rPr>
              <a:t>No</a:t>
            </a:r>
          </a:p>
          <a:p>
            <a:pPr algn="ctr"/>
            <a:r>
              <a:rPr lang="en-US" sz="2000" b="1" u="sng" dirty="0">
                <a:latin typeface="Times New Roman" panose="02020603050405020304" pitchFamily="18" charset="0"/>
                <a:cs typeface="Times New Roman" panose="02020603050405020304" pitchFamily="18" charset="0"/>
              </a:rPr>
              <a:t>So what is the comparison?</a:t>
            </a:r>
          </a:p>
          <a:p>
            <a:pPr marL="342900" indent="-342900" algn="ctr">
              <a:buFont typeface="Wingdings" panose="05000000000000000000" pitchFamily="2" charset="2"/>
              <a:buChar char="ü"/>
            </a:pPr>
            <a:r>
              <a:rPr lang="en-US" sz="2000" b="1" dirty="0">
                <a:latin typeface="Times New Roman" panose="02020603050405020304" pitchFamily="18" charset="0"/>
                <a:cs typeface="Times New Roman" panose="02020603050405020304" pitchFamily="18" charset="0"/>
              </a:rPr>
              <a:t>Competitors and their competing products</a:t>
            </a:r>
          </a:p>
        </p:txBody>
      </p:sp>
      <p:sp>
        <p:nvSpPr>
          <p:cNvPr id="6" name="TextBox 5">
            <a:extLst>
              <a:ext uri="{FF2B5EF4-FFF2-40B4-BE49-F238E27FC236}">
                <a16:creationId xmlns:a16="http://schemas.microsoft.com/office/drawing/2014/main" id="{BE860B69-122B-4D55-135C-D743917A0BF3}"/>
              </a:ext>
            </a:extLst>
          </p:cNvPr>
          <p:cNvSpPr txBox="1"/>
          <p:nvPr/>
        </p:nvSpPr>
        <p:spPr>
          <a:xfrm>
            <a:off x="3548398" y="310389"/>
            <a:ext cx="4579297" cy="523220"/>
          </a:xfrm>
          <a:prstGeom prst="rect">
            <a:avLst/>
          </a:prstGeom>
          <a:noFill/>
        </p:spPr>
        <p:txBody>
          <a:bodyPr wrap="square">
            <a:spAutoFit/>
          </a:bodyPr>
          <a:lstStyle/>
          <a:p>
            <a:pPr algn="ctr"/>
            <a:r>
              <a:rPr lang="en-US" sz="2800" b="1" dirty="0">
                <a:solidFill>
                  <a:srgbClr val="C00000"/>
                </a:solidFill>
                <a:latin typeface="Times New Roman" panose="02020603050405020304" pitchFamily="18" charset="0"/>
                <a:cs typeface="Times New Roman" panose="02020603050405020304" pitchFamily="18" charset="0"/>
              </a:rPr>
              <a:t>Please pay close attention</a:t>
            </a:r>
          </a:p>
        </p:txBody>
      </p:sp>
      <p:pic>
        <p:nvPicPr>
          <p:cNvPr id="2" name="Graphic 21">
            <a:extLst>
              <a:ext uri="{FF2B5EF4-FFF2-40B4-BE49-F238E27FC236}">
                <a16:creationId xmlns:a16="http://schemas.microsoft.com/office/drawing/2014/main" id="{CFED7A60-280A-A499-F09D-9A1CBE9D45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35299"/>
            <a:ext cx="2801972" cy="1030340"/>
          </a:xfrm>
          <a:prstGeom prst="rect">
            <a:avLst/>
          </a:prstGeom>
        </p:spPr>
      </p:pic>
    </p:spTree>
    <p:extLst>
      <p:ext uri="{BB962C8B-B14F-4D97-AF65-F5344CB8AC3E}">
        <p14:creationId xmlns:p14="http://schemas.microsoft.com/office/powerpoint/2010/main" val="3136919053"/>
      </p:ext>
    </p:extLst>
  </p:cSld>
  <p:clrMapOvr>
    <a:masterClrMapping/>
  </p:clrMapOvr>
  <mc:AlternateContent xmlns:mc="http://schemas.openxmlformats.org/markup-compatibility/2006" xmlns:p14="http://schemas.microsoft.com/office/powerpoint/2010/main">
    <mc:Choice Requires="p14">
      <p:transition p14:dur="10" advTm="160127"/>
    </mc:Choice>
    <mc:Fallback xmlns="">
      <p:transition advTm="160127"/>
    </mc:Fallback>
  </mc:AlternateContent>
  <p:extLst>
    <p:ext uri="{3A86A75C-4F4B-4683-9AE1-C65F6400EC91}">
      <p14:laserTraceLst xmlns:p14="http://schemas.microsoft.com/office/powerpoint/2010/main">
        <p14:tracePtLst>
          <p14:tracePt t="1152" x="12065000" y="3773488"/>
          <p14:tracePt t="1159" x="11988800" y="3790950"/>
          <p14:tracePt t="1160" x="11911013" y="3816350"/>
          <p14:tracePt t="1176" x="11606213" y="3892550"/>
          <p14:tracePt t="1179" x="11530013" y="3908425"/>
          <p14:tracePt t="1181" x="11469688" y="3917950"/>
          <p14:tracePt t="1194" x="11291888" y="3960813"/>
          <p14:tracePt t="1209" x="11018838" y="4019550"/>
          <p14:tracePt t="1226" x="10807700" y="4070350"/>
          <p14:tracePt t="1243" x="10620375" y="4105275"/>
          <p14:tracePt t="1246" x="10594975" y="4113213"/>
          <p14:tracePt t="1262" x="10501313" y="4130675"/>
          <p14:tracePt t="1265" x="10467975" y="4138613"/>
          <p14:tracePt t="1266" x="10458450" y="4138613"/>
          <p14:tracePt t="1276" x="10433050" y="4146550"/>
          <p14:tracePt t="1296" x="10415588" y="4156075"/>
          <p14:tracePt t="28211" x="10390188" y="4156075"/>
          <p14:tracePt t="28222" x="10339388" y="4156075"/>
          <p14:tracePt t="28227" x="10306050" y="4156075"/>
          <p14:tracePt t="28233" x="10229850" y="4156075"/>
          <p14:tracePt t="28236" x="10169525" y="4156075"/>
          <p14:tracePt t="28238" x="10101263" y="4156075"/>
          <p14:tracePt t="28241" x="10034588" y="4156075"/>
          <p14:tracePt t="28246" x="9948863" y="4156075"/>
          <p14:tracePt t="28259" x="9609138" y="4156075"/>
          <p14:tracePt t="28262" x="9482138" y="4156075"/>
          <p14:tracePt t="28276" x="9099550" y="4156075"/>
          <p14:tracePt t="28278" x="8963025" y="4156075"/>
          <p14:tracePt t="28293" x="8435975" y="4214813"/>
          <p14:tracePt t="28309" x="7875588" y="4333875"/>
          <p14:tracePt t="28312" x="7731125" y="4368800"/>
          <p14:tracePt t="28326" x="7340600" y="4478338"/>
          <p14:tracePt t="28329" x="7213600" y="4513263"/>
          <p14:tracePt t="28344" x="6780213" y="4640263"/>
          <p14:tracePt t="28359" x="6491288" y="4708525"/>
          <p14:tracePt t="28376" x="6346825" y="4749800"/>
          <p14:tracePt t="28392" x="6321425" y="4749800"/>
          <p14:tracePt t="28434" x="6303963" y="4749800"/>
          <p14:tracePt t="28454" x="6286500" y="4741863"/>
          <p14:tracePt t="28466" x="6270625" y="4741863"/>
          <p14:tracePt t="28470" x="6261100" y="4741863"/>
          <p14:tracePt t="28478" x="6227763" y="4733925"/>
          <p14:tracePt t="28494" x="6167438" y="4716463"/>
          <p14:tracePt t="28509" x="6108700" y="4699000"/>
          <p14:tracePt t="28526" x="6075363" y="4673600"/>
          <p14:tracePt t="28528" x="6049963" y="4657725"/>
          <p14:tracePt t="28544" x="5964238" y="4614863"/>
          <p14:tracePt t="28559" x="5811838" y="4521200"/>
          <p14:tracePt t="28576" x="5649913" y="4419600"/>
          <p14:tracePt t="28592" x="5472113" y="4341813"/>
          <p14:tracePt t="28609" x="5284788" y="4283075"/>
          <p14:tracePt t="28613" x="5259388" y="4265613"/>
          <p14:tracePt t="28626" x="5191125" y="4224338"/>
          <p14:tracePt t="28642" x="5132388" y="4189413"/>
          <p14:tracePt t="28659" x="5097463" y="4156075"/>
          <p14:tracePt t="28662" x="5089525" y="4156075"/>
          <p14:tracePt t="28676" x="5072063" y="4138613"/>
          <p14:tracePt t="28678" x="5072063" y="4130675"/>
          <p14:tracePt t="28698" x="5046663" y="4087813"/>
          <p14:tracePt t="28704" x="5029200" y="4079875"/>
          <p14:tracePt t="28709" x="5021263" y="4062413"/>
          <p14:tracePt t="28718" x="5003800" y="4044950"/>
          <p14:tracePt t="28720" x="5003800" y="4037013"/>
          <p14:tracePt t="28725" x="4995863" y="4027488"/>
          <p14:tracePt t="28742" x="4995863" y="4011613"/>
          <p14:tracePt t="28744" x="4987925" y="4002088"/>
          <p14:tracePt t="28763" x="4987925" y="3994150"/>
          <p14:tracePt t="28776" x="4978400" y="3976688"/>
          <p14:tracePt t="28804" x="4978400" y="3968750"/>
          <p14:tracePt t="28830" x="4978400" y="3960813"/>
          <p14:tracePt t="28888" x="4978400" y="3951288"/>
          <p14:tracePt t="28897" x="4987925" y="3943350"/>
          <p14:tracePt t="28912" x="4995863" y="3935413"/>
          <p14:tracePt t="28918" x="5013325" y="3917950"/>
          <p14:tracePt t="28920" x="5029200" y="3908425"/>
          <p14:tracePt t="28927" x="5046663" y="3908425"/>
          <p14:tracePt t="28942" x="5072063" y="3892550"/>
          <p14:tracePt t="28945" x="5080000" y="3892550"/>
          <p14:tracePt t="28946" x="5097463" y="3892550"/>
          <p14:tracePt t="28960" x="5114925" y="3875088"/>
          <p14:tracePt t="28976" x="5122863" y="3875088"/>
          <p14:tracePt t="28992" x="5140325" y="3875088"/>
          <p14:tracePt t="29039" x="5157788" y="3875088"/>
          <p14:tracePt t="29055" x="5165725" y="3875088"/>
          <p14:tracePt t="29072" x="5173663" y="3875088"/>
          <p14:tracePt t="29087" x="5183188" y="3875088"/>
          <p14:tracePt t="29137" x="5191125" y="3875088"/>
          <p14:tracePt t="29149" x="5199063" y="3867150"/>
          <p14:tracePt t="29162" x="5208588" y="3867150"/>
          <p14:tracePt t="29167" x="5216525" y="3867150"/>
          <p14:tracePt t="29176" x="5233988" y="3867150"/>
          <p14:tracePt t="29197" x="5249863" y="3867150"/>
          <p14:tracePt t="29210" x="5259388" y="3857625"/>
          <p14:tracePt t="29228" x="5267325" y="3857625"/>
          <p14:tracePt t="29232" x="5276850" y="3857625"/>
          <p14:tracePt t="29247" x="5284788" y="3857625"/>
          <p14:tracePt t="29445" x="5302250" y="3857625"/>
          <p14:tracePt t="29462" x="5310188" y="3857625"/>
          <p14:tracePt t="29469" x="5318125" y="3857625"/>
          <p14:tracePt t="29471" x="5327650" y="3857625"/>
          <p14:tracePt t="29476" x="5335588" y="3857625"/>
          <p14:tracePt t="29479" x="5343525" y="3857625"/>
          <p14:tracePt t="29481" x="5360988" y="3857625"/>
          <p14:tracePt t="29494" x="5378450" y="3857625"/>
          <p14:tracePt t="29510" x="5421313" y="3857625"/>
          <p14:tracePt t="29526" x="5446713" y="3857625"/>
          <p14:tracePt t="29542" x="5480050" y="3857625"/>
          <p14:tracePt t="29545" x="5497513" y="3857625"/>
          <p14:tracePt t="29559" x="5513388" y="3857625"/>
          <p14:tracePt t="29577" x="5522913" y="3857625"/>
          <p14:tracePt t="29601" x="5530850" y="3857625"/>
          <p14:tracePt t="29611" x="5538788" y="3857625"/>
          <p14:tracePt t="29630" x="5565775" y="3857625"/>
          <p14:tracePt t="29643" x="5581650" y="3857625"/>
          <p14:tracePt t="29659" x="5591175" y="3857625"/>
          <p14:tracePt t="29676" x="5599113" y="3857625"/>
          <p14:tracePt t="29679" x="5607050" y="3857625"/>
          <p14:tracePt t="29682" x="5616575" y="3857625"/>
          <p14:tracePt t="29691" x="5624513" y="3857625"/>
          <p14:tracePt t="29708" x="5641975" y="3857625"/>
          <p14:tracePt t="29725" x="5683250" y="3857625"/>
          <p14:tracePt t="29742" x="5743575" y="3857625"/>
          <p14:tracePt t="29745" x="5768975" y="3857625"/>
          <p14:tracePt t="29759" x="5845175" y="3857625"/>
          <p14:tracePt t="29775" x="5913438" y="3857625"/>
          <p14:tracePt t="29792" x="5946775" y="3857625"/>
          <p14:tracePt t="29809" x="5964238" y="3857625"/>
          <p14:tracePt t="29812" x="5972175" y="3857625"/>
          <p14:tracePt t="29825" x="5981700" y="3857625"/>
          <p14:tracePt t="29842" x="6015038" y="3857625"/>
          <p14:tracePt t="29859" x="6032500" y="3857625"/>
          <p14:tracePt t="29876" x="6040438" y="3857625"/>
          <p14:tracePt t="29892" x="6049963" y="3857625"/>
          <p14:tracePt t="29895" x="6057900" y="3857625"/>
          <p14:tracePt t="29919" x="6065838" y="3857625"/>
          <p14:tracePt t="29940" x="6075363" y="3857625"/>
          <p14:tracePt t="29965" x="6091238" y="3857625"/>
          <p14:tracePt t="30187" x="6108700" y="3857625"/>
          <p14:tracePt t="30203" x="6116638" y="3857625"/>
          <p14:tracePt t="30218" x="6126163" y="3857625"/>
          <p14:tracePt t="30234" x="6134100" y="3857625"/>
          <p14:tracePt t="30242" x="6142038" y="3857625"/>
          <p14:tracePt t="30259" x="6159500" y="3857625"/>
          <p14:tracePt t="30279" x="6176963" y="3857625"/>
          <p14:tracePt t="30295" x="6184900" y="3857625"/>
          <p14:tracePt t="30319" x="6194425" y="3849688"/>
          <p14:tracePt t="30331" x="6202363" y="3841750"/>
          <p14:tracePt t="30342" x="6210300" y="3841750"/>
          <p14:tracePt t="30358" x="6219825" y="3841750"/>
          <p14:tracePt t="30361" x="6235700" y="3841750"/>
          <p14:tracePt t="30375" x="6253163" y="3841750"/>
          <p14:tracePt t="30393" x="6261100" y="3841750"/>
          <p14:tracePt t="30397" x="6270625" y="3841750"/>
          <p14:tracePt t="30409" x="6278563" y="3841750"/>
          <p14:tracePt t="30413" x="6286500" y="3841750"/>
          <p14:tracePt t="30424" x="6303963" y="3841750"/>
          <p14:tracePt t="30442" x="6311900" y="3841750"/>
          <p14:tracePt t="30458" x="6329363" y="3841750"/>
          <p14:tracePt t="30475" x="6338888" y="3841750"/>
          <p14:tracePt t="30478" x="6346825" y="3841750"/>
          <p14:tracePt t="30491" x="6372225" y="3824288"/>
          <p14:tracePt t="30494" x="6380163" y="3824288"/>
          <p14:tracePt t="30508" x="6397625" y="3824288"/>
          <p14:tracePt t="30511" x="6405563" y="3824288"/>
          <p14:tracePt t="30525" x="6456363" y="3824288"/>
          <p14:tracePt t="30541" x="6499225" y="3824288"/>
          <p14:tracePt t="30558" x="6534150" y="3824288"/>
          <p14:tracePt t="30561" x="6550025" y="3824288"/>
          <p14:tracePt t="30576" x="6575425" y="3824288"/>
          <p14:tracePt t="30592" x="6592888" y="3824288"/>
          <p14:tracePt t="30608" x="6626225" y="3824288"/>
          <p14:tracePt t="30626" x="6661150" y="3824288"/>
          <p14:tracePt t="30629" x="6669088" y="3824288"/>
          <p14:tracePt t="30645" x="6694488" y="3824288"/>
          <p14:tracePt t="30650" x="6711950" y="3824288"/>
          <p14:tracePt t="30659" x="6719888" y="3824288"/>
          <p14:tracePt t="30674" x="6754813" y="3824288"/>
          <p14:tracePt t="30692" x="6788150" y="3824288"/>
          <p14:tracePt t="30694" x="6797675" y="3824288"/>
          <p14:tracePt t="30708" x="6831013" y="3824288"/>
          <p14:tracePt t="30710" x="6848475" y="3824288"/>
          <p14:tracePt t="30725" x="6889750" y="3824288"/>
          <p14:tracePt t="30741" x="6942138" y="3832225"/>
          <p14:tracePt t="30758" x="6983413" y="3832225"/>
          <p14:tracePt t="30775" x="7026275" y="3841750"/>
          <p14:tracePt t="30791" x="7085013" y="3849688"/>
          <p14:tracePt t="30808" x="7119938" y="3849688"/>
          <p14:tracePt t="30824" x="7137400" y="3849688"/>
          <p14:tracePt t="30841" x="7178675" y="3849688"/>
          <p14:tracePt t="30844" x="7188200" y="3849688"/>
          <p14:tracePt t="30858" x="7246938" y="3857625"/>
          <p14:tracePt t="30874" x="7323138" y="3857625"/>
          <p14:tracePt t="30891" x="7383463" y="3857625"/>
          <p14:tracePt t="30894" x="7400925" y="3857625"/>
          <p14:tracePt t="30907" x="7434263" y="3857625"/>
          <p14:tracePt t="30911" x="7451725" y="3857625"/>
          <p14:tracePt t="30926" x="7485063" y="3857625"/>
          <p14:tracePt t="30941" x="7518400" y="3857625"/>
          <p14:tracePt t="30958" x="7535863" y="3857625"/>
          <p14:tracePt t="30976" x="7570788" y="3857625"/>
          <p14:tracePt t="30992" x="7612063" y="3857625"/>
          <p14:tracePt t="31008" x="7697788" y="3867150"/>
          <p14:tracePt t="31025" x="7781925" y="3875088"/>
          <p14:tracePt t="31041" x="7867650" y="3875088"/>
          <p14:tracePt t="31045" x="7893050" y="3875088"/>
          <p14:tracePt t="31047" x="7918450" y="3875088"/>
          <p14:tracePt t="31057" x="7951788" y="3875088"/>
          <p14:tracePt t="31074" x="7986713" y="3875088"/>
          <p14:tracePt t="31091" x="7994650" y="3875088"/>
          <p14:tracePt t="31108" x="8020050" y="3875088"/>
          <p14:tracePt t="31126" x="8045450" y="3875088"/>
          <p14:tracePt t="31145" x="8080375" y="3875088"/>
          <p14:tracePt t="31164" x="8121650" y="3875088"/>
          <p14:tracePt t="31169" x="8131175" y="3875088"/>
          <p14:tracePt t="31172" x="8147050" y="3875088"/>
          <p14:tracePt t="31183" x="8164513" y="3875088"/>
          <p14:tracePt t="31195" x="8181975" y="3875088"/>
          <p14:tracePt t="31208" x="8199438" y="3875088"/>
          <p14:tracePt t="31224" x="8250238" y="3857625"/>
          <p14:tracePt t="31241" x="8283575" y="3857625"/>
          <p14:tracePt t="31258" x="8301038" y="3857625"/>
          <p14:tracePt t="31275" x="8318500" y="3857625"/>
          <p14:tracePt t="31298" x="8326438" y="3857625"/>
          <p14:tracePt t="31309" x="8334375" y="3857625"/>
          <p14:tracePt t="31326" x="8351838" y="3857625"/>
          <p14:tracePt t="31343" x="8369300" y="3857625"/>
          <p14:tracePt t="31359" x="8377238" y="3857625"/>
          <p14:tracePt t="31375" x="8385175" y="3857625"/>
          <p14:tracePt t="31392" x="8394700" y="3857625"/>
          <p14:tracePt t="31409" x="8428038" y="3857625"/>
          <p14:tracePt t="31414" x="8435975" y="3857625"/>
          <p14:tracePt t="31425" x="8470900" y="3841750"/>
          <p14:tracePt t="31441" x="8488363" y="3832225"/>
          <p14:tracePt t="31458" x="8496300" y="3824288"/>
          <p14:tracePt t="31475" x="8504238" y="3824288"/>
          <p14:tracePt t="158372" x="8589963" y="3773488"/>
          <p14:tracePt t="158379" x="8869363" y="3594100"/>
          <p14:tracePt t="158386" x="9023350" y="3492500"/>
          <p14:tracePt t="158390" x="9082088" y="3449638"/>
          <p14:tracePt t="158391" x="9132888" y="3408363"/>
          <p14:tracePt t="158395" x="9183688" y="3382963"/>
          <p14:tracePt t="158400" x="9218613" y="3348038"/>
          <p14:tracePt t="158415" x="9294813" y="3297238"/>
          <p14:tracePt t="158419" x="9312275" y="3289300"/>
          <p14:tracePt t="158429" x="9328150" y="3279775"/>
          <p14:tracePt t="158433" x="9345613" y="3271838"/>
          <p14:tracePt t="158446" x="9353550" y="3254375"/>
          <p14:tracePt t="158462" x="9421813" y="3238500"/>
          <p14:tracePt t="158479" x="9626600" y="3186113"/>
          <p14:tracePt t="158482" x="9685338" y="3170238"/>
          <p14:tracePt t="158495" x="9890125" y="3109913"/>
          <p14:tracePt t="158498" x="9948863" y="3101975"/>
          <p14:tracePt t="158513" x="10194925" y="3016250"/>
          <p14:tracePt t="158530" x="10356850" y="2965450"/>
          <p14:tracePt t="158545" x="10458450" y="2914650"/>
          <p14:tracePt t="158562" x="10493375" y="2897188"/>
          <p14:tracePt t="158579" x="10526713" y="2871788"/>
          <p14:tracePt t="158596" x="10534650" y="2863850"/>
          <p14:tracePt t="158612" x="10544175" y="2863850"/>
          <p14:tracePt t="158629" x="10560050" y="2863850"/>
          <p14:tracePt t="158632" x="10569575" y="2863850"/>
          <p14:tracePt t="158646" x="10594975" y="2881313"/>
          <p14:tracePt t="158663" x="10756900" y="2965450"/>
          <p14:tracePt t="158666" x="10823575" y="3000375"/>
          <p14:tracePt t="158669" x="10901363" y="3033713"/>
          <p14:tracePt t="158679" x="11122025" y="3101975"/>
          <p14:tracePt t="158695" x="11664950" y="3246438"/>
          <p14:tracePt t="158698" x="11801475" y="3271838"/>
          <p14:tracePt t="158711" x="12174538" y="32797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B8033C69-841C-422B-B4E2-274BB8440C56}"/>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13" name="Title 1"/>
          <p:cNvSpPr txBox="1">
            <a:spLocks/>
          </p:cNvSpPr>
          <p:nvPr/>
        </p:nvSpPr>
        <p:spPr>
          <a:xfrm>
            <a:off x="3454980" y="308826"/>
            <a:ext cx="4949718"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sz="2800" b="1" i="0" dirty="0">
                <a:solidFill>
                  <a:srgbClr val="000000"/>
                </a:solidFill>
                <a:effectLst/>
                <a:latin typeface="Times New Roman" panose="02020603050405020304" pitchFamily="18" charset="0"/>
                <a:cs typeface="Times New Roman" panose="02020603050405020304" pitchFamily="18" charset="0"/>
              </a:rPr>
              <a:t>Efficiency </a:t>
            </a:r>
            <a:r>
              <a:rPr lang="en-US" sz="2800" b="1" i="0" dirty="0">
                <a:solidFill>
                  <a:srgbClr val="C00000"/>
                </a:solidFill>
                <a:effectLst/>
                <a:latin typeface="Times New Roman" panose="02020603050405020304" pitchFamily="18" charset="0"/>
                <a:cs typeface="Times New Roman" panose="02020603050405020304" pitchFamily="18" charset="0"/>
              </a:rPr>
              <a:t>&amp;</a:t>
            </a:r>
            <a:r>
              <a:rPr lang="en-US" sz="2800" b="1" i="0" dirty="0">
                <a:solidFill>
                  <a:srgbClr val="000000"/>
                </a:solidFill>
                <a:effectLst/>
                <a:latin typeface="Times New Roman" panose="02020603050405020304" pitchFamily="18" charset="0"/>
                <a:cs typeface="Times New Roman" panose="02020603050405020304" pitchFamily="18" charset="0"/>
              </a:rPr>
              <a:t> Effectiveness.</a:t>
            </a:r>
            <a:endParaRPr lang="en-GB" altLang="ar-SA" sz="2800" b="1" dirty="0">
              <a:solidFill>
                <a:schemeClr val="tx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F8BD47F-DC19-4B98-F784-EA326F4E5DA5}"/>
              </a:ext>
            </a:extLst>
          </p:cNvPr>
          <p:cNvSpPr txBox="1"/>
          <p:nvPr/>
        </p:nvSpPr>
        <p:spPr>
          <a:xfrm>
            <a:off x="214263" y="1261418"/>
            <a:ext cx="11884258" cy="1429622"/>
          </a:xfrm>
          <a:prstGeom prst="rect">
            <a:avLst/>
          </a:prstGeom>
          <a:noFill/>
        </p:spPr>
        <p:txBody>
          <a:bodyPr wrap="square">
            <a:spAutoFit/>
          </a:bodyPr>
          <a:lstStyle/>
          <a:p>
            <a:pPr>
              <a:lnSpc>
                <a:spcPct val="150000"/>
              </a:lnSpc>
            </a:pPr>
            <a:r>
              <a:rPr lang="en-US" sz="2000" u="sng" dirty="0">
                <a:latin typeface="Times New Roman" panose="02020603050405020304" pitchFamily="18" charset="0"/>
                <a:cs typeface="Times New Roman" panose="02020603050405020304" pitchFamily="18" charset="0"/>
              </a:rPr>
              <a:t>These two common words are often used interchangeably, especially in the workplace.</a:t>
            </a:r>
          </a:p>
          <a:p>
            <a:pPr marL="342900" indent="-34290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Here we’ll cover all the differences between efficiency and effectiveness and how you can use both to achieve your team’s goals.</a:t>
            </a:r>
          </a:p>
        </p:txBody>
      </p:sp>
      <p:sp>
        <p:nvSpPr>
          <p:cNvPr id="6" name="TextBox 5">
            <a:extLst>
              <a:ext uri="{FF2B5EF4-FFF2-40B4-BE49-F238E27FC236}">
                <a16:creationId xmlns:a16="http://schemas.microsoft.com/office/drawing/2014/main" id="{98B59E0A-AA04-5476-DF3B-CD7C3CA09CC0}"/>
              </a:ext>
            </a:extLst>
          </p:cNvPr>
          <p:cNvSpPr txBox="1"/>
          <p:nvPr/>
        </p:nvSpPr>
        <p:spPr>
          <a:xfrm>
            <a:off x="301558" y="2812356"/>
            <a:ext cx="11708826" cy="400110"/>
          </a:xfrm>
          <a:prstGeom prst="rect">
            <a:avLst/>
          </a:prstGeom>
          <a:noFill/>
        </p:spPr>
        <p:txBody>
          <a:bodyPr wrap="square">
            <a:spAutoFit/>
          </a:bodyPr>
          <a:lstStyle/>
          <a:p>
            <a:pPr algn="ctr"/>
            <a:r>
              <a:rPr lang="en-US" sz="2000" b="1" dirty="0">
                <a:solidFill>
                  <a:srgbClr val="C00000"/>
                </a:solidFill>
                <a:latin typeface="Times New Roman" panose="02020603050405020304" pitchFamily="18" charset="0"/>
                <a:cs typeface="Times New Roman" panose="02020603050405020304" pitchFamily="18" charset="0"/>
              </a:rPr>
              <a:t>As Peter Drucker put it simply, effectiveness is doing the right things, while efficiency is doing things right.</a:t>
            </a:r>
          </a:p>
        </p:txBody>
      </p:sp>
      <p:sp>
        <p:nvSpPr>
          <p:cNvPr id="7" name="Rectangle 6">
            <a:extLst>
              <a:ext uri="{FF2B5EF4-FFF2-40B4-BE49-F238E27FC236}">
                <a16:creationId xmlns:a16="http://schemas.microsoft.com/office/drawing/2014/main" id="{E9A431A7-26B7-605F-60EC-05EC72109CB2}"/>
              </a:ext>
            </a:extLst>
          </p:cNvPr>
          <p:cNvSpPr/>
          <p:nvPr/>
        </p:nvSpPr>
        <p:spPr>
          <a:xfrm>
            <a:off x="730688" y="3397347"/>
            <a:ext cx="5143030" cy="311285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150000"/>
              </a:lnSpc>
            </a:pPr>
            <a:r>
              <a:rPr lang="en-US" sz="2400" b="1" u="sng" dirty="0">
                <a:solidFill>
                  <a:srgbClr val="FFFF00"/>
                </a:solidFill>
                <a:latin typeface="Times New Roman" panose="02020603050405020304" pitchFamily="18" charset="0"/>
                <a:cs typeface="Times New Roman" panose="02020603050405020304" pitchFamily="18" charset="0"/>
              </a:rPr>
              <a:t>Efficiency</a:t>
            </a:r>
            <a:r>
              <a:rPr lang="en-US" sz="2400" b="1" u="sng" dirty="0">
                <a:latin typeface="Times New Roman" panose="02020603050405020304" pitchFamily="18" charset="0"/>
                <a:cs typeface="Times New Roman" panose="02020603050405020304" pitchFamily="18" charset="0"/>
              </a:rPr>
              <a:t>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Using the least amount of inputs to achieve the highest amount of outputs </a:t>
            </a:r>
          </a:p>
          <a:p>
            <a:pPr algn="ctr">
              <a:lnSpc>
                <a:spcPct val="150000"/>
              </a:lnSpc>
            </a:pPr>
            <a:r>
              <a:rPr lang="en-US" sz="2400" b="1" u="sng" dirty="0">
                <a:effectLst>
                  <a:outerShdw blurRad="38100" dist="38100" dir="2700000" algn="tl">
                    <a:srgbClr val="000000">
                      <a:alpha val="43137"/>
                    </a:srgbClr>
                  </a:outerShdw>
                </a:effectLst>
              </a:rPr>
              <a:t>So </a:t>
            </a:r>
          </a:p>
          <a:p>
            <a:pPr algn="ctr">
              <a:lnSpc>
                <a:spcPct val="150000"/>
              </a:lnSpc>
            </a:pPr>
            <a:r>
              <a:rPr lang="en-US" sz="2000" dirty="0">
                <a:solidFill>
                  <a:srgbClr val="FFFF00"/>
                </a:solidFill>
              </a:rPr>
              <a:t>Efficiency = Output ÷ Input</a:t>
            </a:r>
          </a:p>
        </p:txBody>
      </p:sp>
      <p:sp>
        <p:nvSpPr>
          <p:cNvPr id="8" name="Rectangle 7">
            <a:extLst>
              <a:ext uri="{FF2B5EF4-FFF2-40B4-BE49-F238E27FC236}">
                <a16:creationId xmlns:a16="http://schemas.microsoft.com/office/drawing/2014/main" id="{3BE126EA-2634-487E-EA0E-09DEBC859D87}"/>
              </a:ext>
            </a:extLst>
          </p:cNvPr>
          <p:cNvSpPr/>
          <p:nvPr/>
        </p:nvSpPr>
        <p:spPr>
          <a:xfrm>
            <a:off x="6478281" y="3397348"/>
            <a:ext cx="5143030" cy="311285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150000"/>
              </a:lnSpc>
            </a:pPr>
            <a:r>
              <a:rPr lang="en-US" sz="2400" b="1" i="0" u="sng" dirty="0">
                <a:solidFill>
                  <a:srgbClr val="FFFF00"/>
                </a:solidFill>
                <a:effectLst/>
                <a:latin typeface="Times New Roman" panose="02020603050405020304" pitchFamily="18" charset="0"/>
                <a:cs typeface="Times New Roman" panose="02020603050405020304" pitchFamily="18" charset="0"/>
              </a:rPr>
              <a:t>Effectiveness</a:t>
            </a:r>
            <a:r>
              <a:rPr lang="en-US" sz="2400" b="1" u="sng" dirty="0">
                <a:solidFill>
                  <a:srgbClr val="FFFF00"/>
                </a:solidFill>
                <a:latin typeface="Times New Roman" panose="02020603050405020304" pitchFamily="18" charset="0"/>
                <a:cs typeface="Times New Roman" panose="02020603050405020304" pitchFamily="18" charset="0"/>
              </a:rPr>
              <a:t>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Achieving planned goals with the least possible deviation</a:t>
            </a:r>
          </a:p>
          <a:p>
            <a:pPr algn="ctr">
              <a:lnSpc>
                <a:spcPct val="150000"/>
              </a:lnSpc>
            </a:pPr>
            <a:r>
              <a:rPr lang="en-US" sz="2400" b="1" u="sng" dirty="0">
                <a:effectLst>
                  <a:outerShdw blurRad="38100" dist="38100" dir="2700000" algn="tl">
                    <a:srgbClr val="000000">
                      <a:alpha val="43137"/>
                    </a:srgbClr>
                  </a:outerShdw>
                </a:effectLst>
              </a:rPr>
              <a:t>So</a:t>
            </a:r>
          </a:p>
          <a:p>
            <a:pPr algn="ctr">
              <a:lnSpc>
                <a:spcPct val="150000"/>
              </a:lnSpc>
            </a:pPr>
            <a:r>
              <a:rPr lang="en-US" sz="2000" dirty="0">
                <a:solidFill>
                  <a:srgbClr val="FFFF00"/>
                </a:solidFill>
              </a:rPr>
              <a:t>Effectiveness = Achieved goals</a:t>
            </a:r>
            <a:r>
              <a:rPr lang="en-US" sz="2000" b="0" i="1" dirty="0">
                <a:solidFill>
                  <a:srgbClr val="FFFF00"/>
                </a:solidFill>
                <a:effectLst/>
                <a:latin typeface="SourceSansPro"/>
              </a:rPr>
              <a:t> ÷</a:t>
            </a:r>
            <a:r>
              <a:rPr lang="en-US" sz="2000" dirty="0">
                <a:solidFill>
                  <a:srgbClr val="FFFF00"/>
                </a:solidFill>
              </a:rPr>
              <a:t> Planned goals</a:t>
            </a:r>
          </a:p>
          <a:p>
            <a:pPr algn="ctr"/>
            <a:r>
              <a:rPr lang="en-US" sz="2400" b="1" u="sng" dirty="0">
                <a:effectLst>
                  <a:outerShdw blurRad="38100" dist="38100" dir="2700000" algn="tl">
                    <a:srgbClr val="000000">
                      <a:alpha val="43137"/>
                    </a:srgbClr>
                  </a:outerShdw>
                </a:effectLst>
              </a:rPr>
              <a:t> </a:t>
            </a:r>
          </a:p>
        </p:txBody>
      </p:sp>
      <p:pic>
        <p:nvPicPr>
          <p:cNvPr id="2" name="Graphic 21">
            <a:extLst>
              <a:ext uri="{FF2B5EF4-FFF2-40B4-BE49-F238E27FC236}">
                <a16:creationId xmlns:a16="http://schemas.microsoft.com/office/drawing/2014/main" id="{44F75ED6-BAC5-15E4-3D5D-CC1D332C15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6549" y="-17566"/>
            <a:ext cx="2801972" cy="1030340"/>
          </a:xfrm>
          <a:prstGeom prst="rect">
            <a:avLst/>
          </a:prstGeom>
        </p:spPr>
      </p:pic>
    </p:spTree>
    <p:extLst>
      <p:ext uri="{BB962C8B-B14F-4D97-AF65-F5344CB8AC3E}">
        <p14:creationId xmlns:p14="http://schemas.microsoft.com/office/powerpoint/2010/main" val="860386660"/>
      </p:ext>
    </p:extLst>
  </p:cSld>
  <p:clrMapOvr>
    <a:masterClrMapping/>
  </p:clrMapOvr>
  <mc:AlternateContent xmlns:mc="http://schemas.openxmlformats.org/markup-compatibility/2006" xmlns:p14="http://schemas.microsoft.com/office/powerpoint/2010/main">
    <mc:Choice Requires="p14">
      <p:transition p14:dur="10" advTm="152253"/>
    </mc:Choice>
    <mc:Fallback xmlns="">
      <p:transition advTm="152253"/>
    </mc:Fallback>
  </mc:AlternateContent>
  <p:extLst>
    <p:ext uri="{3A86A75C-4F4B-4683-9AE1-C65F6400EC91}">
      <p14:laserTraceLst xmlns:p14="http://schemas.microsoft.com/office/powerpoint/2010/main">
        <p14:tracePtLst>
          <p14:tracePt t="1658" x="12174538" y="4341813"/>
          <p14:tracePt t="1669" x="12166600" y="4359275"/>
          <p14:tracePt t="1685" x="12141200" y="4394200"/>
          <p14:tracePt t="1688" x="12123738" y="4410075"/>
          <p14:tracePt t="1702" x="12115800" y="4419600"/>
          <p14:tracePt t="1705" x="12098338" y="4435475"/>
          <p14:tracePt t="1720" x="12080875" y="4460875"/>
          <p14:tracePt t="1735" x="12055475" y="4495800"/>
          <p14:tracePt t="1751" x="12030075" y="4529138"/>
          <p14:tracePt t="1768" x="12022138" y="4546600"/>
          <p14:tracePt t="1785" x="11996738" y="4579938"/>
          <p14:tracePt t="1802" x="11979275" y="4597400"/>
          <p14:tracePt t="1818" x="11971338" y="4630738"/>
          <p14:tracePt t="1835" x="11961813" y="4640263"/>
          <p14:tracePt t="1852" x="11953875" y="4648200"/>
          <p14:tracePt t="1869" x="11945938" y="4648200"/>
          <p14:tracePt t="43462" x="11945938" y="4673600"/>
          <p14:tracePt t="43475" x="12004675" y="4648200"/>
          <p14:tracePt t="43485" x="11953875" y="4640263"/>
          <p14:tracePt t="43496" x="11936413" y="4630738"/>
          <p14:tracePt t="43713" x="11928475" y="4630738"/>
          <p14:tracePt t="43729" x="11911013" y="4630738"/>
          <p14:tracePt t="43737" x="11903075" y="4630738"/>
          <p14:tracePt t="43746" x="11895138" y="4630738"/>
          <p14:tracePt t="43762" x="11885613" y="4630738"/>
          <p14:tracePt t="43850" x="11877675" y="4630738"/>
          <p14:tracePt t="43859" x="11877675" y="4614863"/>
          <p14:tracePt t="43866" x="11869738" y="4538663"/>
          <p14:tracePt t="43870" x="11869738" y="4478338"/>
          <p14:tracePt t="43875" x="11860213" y="4402138"/>
          <p14:tracePt t="43879" x="11826875" y="4171950"/>
          <p14:tracePt t="43883" x="11791950" y="4062413"/>
          <p14:tracePt t="43892" x="11725275" y="3790950"/>
          <p14:tracePt t="43908" x="11571288" y="3254375"/>
          <p14:tracePt t="43911" x="11520488" y="3135313"/>
          <p14:tracePt t="43925" x="11360150" y="2863850"/>
          <p14:tracePt t="43928" x="11307763" y="2762250"/>
          <p14:tracePt t="43942" x="11044238" y="2430463"/>
          <p14:tracePt t="43945" x="10977563" y="2379663"/>
          <p14:tracePt t="43958" x="10815638" y="2260600"/>
          <p14:tracePt t="43975" x="10729913" y="2200275"/>
          <p14:tracePt t="43992" x="10721975" y="2192338"/>
          <p14:tracePt t="44030" x="10714038" y="2192338"/>
          <p14:tracePt t="44038" x="10704513" y="2192338"/>
          <p14:tracePt t="44043" x="10696575" y="2192338"/>
          <p14:tracePt t="44060" x="10645775" y="2243138"/>
          <p14:tracePt t="44064" x="10628313" y="2260600"/>
          <p14:tracePt t="44077" x="10569575" y="2319338"/>
          <p14:tracePt t="44081" x="10534650" y="2344738"/>
          <p14:tracePt t="44085" x="10509250" y="2379663"/>
          <p14:tracePt t="44092" x="10415588" y="2473325"/>
          <p14:tracePt t="44096" x="10364788" y="2516188"/>
          <p14:tracePt t="44108" x="10179050" y="2668588"/>
          <p14:tracePt t="44125" x="9804400" y="2932113"/>
          <p14:tracePt t="44128" x="9710738" y="3000375"/>
          <p14:tracePt t="44143" x="9320213" y="3263900"/>
          <p14:tracePt t="44145" x="9218613" y="3340100"/>
          <p14:tracePt t="44158" x="8912225" y="3543300"/>
          <p14:tracePt t="44161" x="8818563" y="3603625"/>
          <p14:tracePt t="44175" x="8521700" y="3763963"/>
          <p14:tracePt t="44193" x="8080375" y="3951288"/>
          <p14:tracePt t="44195" x="7977188" y="4011613"/>
          <p14:tracePt t="44209" x="7518400" y="4240213"/>
          <p14:tracePt t="44225" x="7059613" y="4452938"/>
          <p14:tracePt t="44241" x="6653213" y="4579938"/>
          <p14:tracePt t="44260" x="6210300" y="4683125"/>
          <p14:tracePt t="44275" x="5930900" y="4749800"/>
          <p14:tracePt t="44291" x="5649913" y="4802188"/>
          <p14:tracePt t="44308" x="5429250" y="4810125"/>
          <p14:tracePt t="44324" x="5327650" y="4827588"/>
          <p14:tracePt t="44341" x="5249863" y="4810125"/>
          <p14:tracePt t="44344" x="5241925" y="4810125"/>
          <p14:tracePt t="44346" x="5233988" y="4802188"/>
          <p14:tracePt t="44365" x="5208588" y="4775200"/>
          <p14:tracePt t="44371" x="5191125" y="4767263"/>
          <p14:tracePt t="44375" x="5183188" y="4759325"/>
          <p14:tracePt t="44378" x="5173663" y="4759325"/>
          <p14:tracePt t="44380" x="5165725" y="4741863"/>
          <p14:tracePt t="44384" x="5157788" y="4733925"/>
          <p14:tracePt t="44391" x="5132388" y="4733925"/>
          <p14:tracePt t="44392" x="5122863" y="4724400"/>
          <p14:tracePt t="44410" x="5038725" y="4683125"/>
          <p14:tracePt t="44425" x="4894263" y="4640263"/>
          <p14:tracePt t="44441" x="4818063" y="4622800"/>
          <p14:tracePt t="44459" x="4765675" y="4589463"/>
          <p14:tracePt t="44475" x="4740275" y="4579938"/>
          <p14:tracePt t="44491" x="4714875" y="4572000"/>
          <p14:tracePt t="44508" x="4706938" y="4546600"/>
          <p14:tracePt t="44525" x="4689475" y="4521200"/>
          <p14:tracePt t="44529" x="4689475" y="4513263"/>
          <p14:tracePt t="44531" x="4673600" y="4513263"/>
          <p14:tracePt t="44542" x="4664075" y="4495800"/>
          <p14:tracePt t="44544" x="4664075" y="4486275"/>
          <p14:tracePt t="44558" x="4646613" y="4460875"/>
          <p14:tracePt t="44575" x="4638675" y="4445000"/>
          <p14:tracePt t="44578" x="4630738" y="4435475"/>
          <p14:tracePt t="44593" x="4621213" y="4435475"/>
          <p14:tracePt t="44610" x="4587875" y="4427538"/>
          <p14:tracePt t="44626" x="4554538" y="4427538"/>
          <p14:tracePt t="44642" x="4511675" y="4427538"/>
          <p14:tracePt t="44659" x="4460875" y="4427538"/>
          <p14:tracePt t="44675" x="4443413" y="4435475"/>
          <p14:tracePt t="44691" x="4435475" y="4435475"/>
          <p14:tracePt t="44756" x="4425950" y="4445000"/>
          <p14:tracePt t="44862" x="4435475" y="4445000"/>
          <p14:tracePt t="44869" x="4443413" y="4445000"/>
          <p14:tracePt t="44880" x="4460875" y="4445000"/>
          <p14:tracePt t="44892" x="4486275" y="4445000"/>
          <p14:tracePt t="44896" x="4503738" y="4445000"/>
          <p14:tracePt t="44908" x="4519613" y="4445000"/>
          <p14:tracePt t="44925" x="4570413" y="4445000"/>
          <p14:tracePt t="44928" x="4587875" y="4445000"/>
          <p14:tracePt t="44941" x="4646613" y="4445000"/>
          <p14:tracePt t="44958" x="4749800" y="4427538"/>
          <p14:tracePt t="44961" x="4765675" y="4427538"/>
          <p14:tracePt t="44974" x="4791075" y="4427538"/>
          <p14:tracePt t="44991" x="4808538" y="4427538"/>
          <p14:tracePt t="45008" x="4818063" y="4427538"/>
          <p14:tracePt t="45025" x="4826000" y="4427538"/>
          <p14:tracePt t="45045" x="4833938" y="4419600"/>
          <p14:tracePt t="45063" x="4851400" y="4419600"/>
          <p14:tracePt t="45076" x="4868863" y="4419600"/>
          <p14:tracePt t="45092" x="4876800" y="4419600"/>
          <p14:tracePt t="45109" x="4894263" y="4419600"/>
          <p14:tracePt t="45113" x="4902200" y="4419600"/>
          <p14:tracePt t="45127" x="4927600" y="4419600"/>
          <p14:tracePt t="45147" x="4945063" y="4419600"/>
          <p14:tracePt t="45158" x="4953000" y="4419600"/>
          <p14:tracePt t="45174" x="4978400" y="4419600"/>
          <p14:tracePt t="45192" x="4995863" y="4419600"/>
          <p14:tracePt t="45208" x="5013325" y="4419600"/>
          <p14:tracePt t="45225" x="5038725" y="4419600"/>
          <p14:tracePt t="45242" x="5080000" y="4419600"/>
          <p14:tracePt t="45259" x="5097463" y="4427538"/>
          <p14:tracePt t="45275" x="5106988" y="4435475"/>
          <p14:tracePt t="45293" x="5122863" y="4435475"/>
          <p14:tracePt t="45558" x="5114925" y="4445000"/>
          <p14:tracePt t="45570" x="5097463" y="4460875"/>
          <p14:tracePt t="45581" x="5064125" y="4478338"/>
          <p14:tracePt t="45584" x="5054600" y="4478338"/>
          <p14:tracePt t="45585" x="5046663" y="4486275"/>
          <p14:tracePt t="45591" x="5029200" y="4495800"/>
          <p14:tracePt t="45593" x="5013325" y="4495800"/>
          <p14:tracePt t="45607" x="4953000" y="4513263"/>
          <p14:tracePt t="45608" x="4935538" y="4521200"/>
          <p14:tracePt t="45625" x="4818063" y="4554538"/>
          <p14:tracePt t="45641" x="4646613" y="4589463"/>
          <p14:tracePt t="45657" x="4410075" y="4648200"/>
          <p14:tracePt t="45674" x="4129088" y="4724400"/>
          <p14:tracePt t="45691" x="3806825" y="4810125"/>
          <p14:tracePt t="45708" x="3543300" y="4860925"/>
          <p14:tracePt t="45724" x="3297238" y="4878388"/>
          <p14:tracePt t="45742" x="3067050" y="4919663"/>
          <p14:tracePt t="45744" x="3024188" y="4929188"/>
          <p14:tracePt t="45760" x="2863850" y="4929188"/>
          <p14:tracePt t="45775" x="2752725" y="4937125"/>
          <p14:tracePt t="45791" x="2668588" y="4954588"/>
          <p14:tracePt t="45794" x="2651125" y="4962525"/>
          <p14:tracePt t="45807" x="2600325" y="4972050"/>
          <p14:tracePt t="45810" x="2582863" y="4979988"/>
          <p14:tracePt t="45825" x="2463800" y="5005388"/>
          <p14:tracePt t="45841" x="2336800" y="5048250"/>
          <p14:tracePt t="45858" x="2208213" y="5073650"/>
          <p14:tracePt t="45874" x="2116138" y="5099050"/>
          <p14:tracePt t="45891" x="2005013" y="5116513"/>
          <p14:tracePt t="45908" x="1946275" y="5132388"/>
          <p14:tracePt t="45925" x="1903413" y="5141913"/>
          <p14:tracePt t="45929" x="1885950" y="5149850"/>
          <p14:tracePt t="45931" x="1868488" y="5157788"/>
          <p14:tracePt t="45940" x="1827213" y="5167313"/>
          <p14:tracePt t="45957" x="1776413" y="5175250"/>
          <p14:tracePt t="45960" x="1749425" y="5183188"/>
          <p14:tracePt t="45976" x="1682750" y="5200650"/>
          <p14:tracePt t="45990" x="1597025" y="5218113"/>
          <p14:tracePt t="46007" x="1563688" y="5218113"/>
          <p14:tracePt t="46010" x="1554163" y="5218113"/>
          <p14:tracePt t="46012" x="1546225" y="5218113"/>
          <p14:tracePt t="46025" x="1528763" y="5218113"/>
          <p14:tracePt t="46044" x="1520825" y="5218113"/>
          <p14:tracePt t="46196" x="1520825" y="5208588"/>
          <p14:tracePt t="46206" x="1520825" y="5200650"/>
          <p14:tracePt t="46218" x="1520825" y="5192713"/>
          <p14:tracePt t="46225" x="1520825" y="5183188"/>
          <p14:tracePt t="46245" x="1520825" y="5175250"/>
          <p14:tracePt t="46258" x="1520825" y="5167313"/>
          <p14:tracePt t="46295" x="1520825" y="5157788"/>
          <p14:tracePt t="46319" x="1520825" y="5141913"/>
          <p14:tracePt t="46328" x="1528763" y="5141913"/>
          <p14:tracePt t="46344" x="1538288" y="5124450"/>
          <p14:tracePt t="46352" x="1546225" y="5116513"/>
          <p14:tracePt t="46367" x="1554163" y="5106988"/>
          <p14:tracePt t="46375" x="1571625" y="5099050"/>
          <p14:tracePt t="46379" x="1571625" y="5091113"/>
          <p14:tracePt t="46393" x="1597025" y="5081588"/>
          <p14:tracePt t="46399" x="1606550" y="5073650"/>
          <p14:tracePt t="46402" x="1622425" y="5064125"/>
          <p14:tracePt t="46407" x="1622425" y="5056188"/>
          <p14:tracePt t="46410" x="1639888" y="5056188"/>
          <p14:tracePt t="46424" x="1657350" y="5048250"/>
          <p14:tracePt t="46426" x="1665288" y="5038725"/>
          <p14:tracePt t="46442" x="1698625" y="5013325"/>
          <p14:tracePt t="46457" x="1724025" y="5005388"/>
          <p14:tracePt t="46474" x="1741488" y="4997450"/>
          <p14:tracePt t="46491" x="1766888" y="4987925"/>
          <p14:tracePt t="46507" x="1827213" y="4987925"/>
          <p14:tracePt t="46525" x="1911350" y="4972050"/>
          <p14:tracePt t="46529" x="1920875" y="4972050"/>
          <p14:tracePt t="46533" x="1954213" y="4972050"/>
          <p14:tracePt t="46540" x="1987550" y="4962525"/>
          <p14:tracePt t="46557" x="2081213" y="4962525"/>
          <p14:tracePt t="46560" x="2106613" y="4962525"/>
          <p14:tracePt t="46574" x="2182813" y="4962525"/>
          <p14:tracePt t="46576" x="2200275" y="4962525"/>
          <p14:tracePt t="46591" x="2286000" y="4962525"/>
          <p14:tracePt t="46606" x="2327275" y="4954588"/>
          <p14:tracePt t="46624" x="2352675" y="4954588"/>
          <p14:tracePt t="46640" x="2370138" y="4954588"/>
          <p14:tracePt t="46657" x="2379663" y="4954588"/>
          <p14:tracePt t="46674" x="2395538" y="4954588"/>
          <p14:tracePt t="46691" x="2413000" y="4954588"/>
          <p14:tracePt t="46694" x="2430463" y="4954588"/>
          <p14:tracePt t="46707" x="2446338" y="4954588"/>
          <p14:tracePt t="46724" x="2489200" y="4972050"/>
          <p14:tracePt t="46741" x="2514600" y="4979988"/>
          <p14:tracePt t="46745" x="2524125" y="4979988"/>
          <p14:tracePt t="46747" x="2540000" y="4979988"/>
          <p14:tracePt t="46757" x="2540000" y="4987925"/>
          <p14:tracePt t="46773" x="2574925" y="4997450"/>
          <p14:tracePt t="46776" x="2582863" y="4997450"/>
          <p14:tracePt t="46792" x="2616200" y="4997450"/>
          <p14:tracePt t="46807" x="2641600" y="5005388"/>
          <p14:tracePt t="46810" x="2651125" y="5005388"/>
          <p14:tracePt t="46812" x="2668588" y="5005388"/>
          <p14:tracePt t="46824" x="2684463" y="5005388"/>
          <p14:tracePt t="46841" x="2735263" y="5005388"/>
          <p14:tracePt t="46857" x="2786063" y="5005388"/>
          <p14:tracePt t="46873" x="2820988" y="5005388"/>
          <p14:tracePt t="46890" x="2863850" y="5005388"/>
          <p14:tracePt t="46907" x="2889250" y="5005388"/>
          <p14:tracePt t="46923" x="2914650" y="5005388"/>
          <p14:tracePt t="46940" x="2955925" y="5005388"/>
          <p14:tracePt t="46957" x="2998788" y="5005388"/>
          <p14:tracePt t="46960" x="3016250" y="5005388"/>
          <p14:tracePt t="46973" x="3049588" y="5005388"/>
          <p14:tracePt t="46976" x="3067050" y="4997450"/>
          <p14:tracePt t="46991" x="3100388" y="4987925"/>
          <p14:tracePt t="47007" x="3135313" y="4979988"/>
          <p14:tracePt t="47010" x="3143250" y="4979988"/>
          <p14:tracePt t="47012" x="3160713" y="4979988"/>
          <p14:tracePt t="47023" x="3186113" y="4979988"/>
          <p14:tracePt t="47026" x="3203575" y="4979988"/>
          <p14:tracePt t="47039" x="3219450" y="4972050"/>
          <p14:tracePt t="47041" x="3236913" y="4972050"/>
          <p14:tracePt t="47056" x="3270250" y="4954588"/>
          <p14:tracePt t="47073" x="3313113" y="4946650"/>
          <p14:tracePt t="47089" x="3355975" y="4946650"/>
          <p14:tracePt t="47106" x="3398838" y="4937125"/>
          <p14:tracePt t="47110" x="3406775" y="4937125"/>
          <p14:tracePt t="47111" x="3414713" y="4937125"/>
          <p14:tracePt t="47123" x="3449638" y="4929188"/>
          <p14:tracePt t="47140" x="3482975" y="4919663"/>
          <p14:tracePt t="47156" x="3517900" y="4919663"/>
          <p14:tracePt t="47159" x="3533775" y="4911725"/>
          <p14:tracePt t="47173" x="3568700" y="4911725"/>
          <p14:tracePt t="47176" x="3586163" y="4911725"/>
          <p14:tracePt t="47191" x="3619500" y="4911725"/>
          <p14:tracePt t="47206" x="3636963" y="4911725"/>
          <p14:tracePt t="47223" x="3670300" y="4911725"/>
          <p14:tracePt t="47240" x="3695700" y="4911725"/>
          <p14:tracePt t="47256" x="3721100" y="4911725"/>
          <p14:tracePt t="47273" x="3763963" y="4911725"/>
          <p14:tracePt t="47290" x="3806825" y="4911725"/>
          <p14:tracePt t="47307" x="3848100" y="4911725"/>
          <p14:tracePt t="47310" x="3857625" y="4911725"/>
          <p14:tracePt t="47312" x="3865563" y="4911725"/>
          <p14:tracePt t="47323" x="3883025" y="4911725"/>
          <p14:tracePt t="47344" x="3900488" y="4911725"/>
          <p14:tracePt t="47364" x="3908425" y="4911725"/>
          <p14:tracePt t="47394" x="3916363" y="4911725"/>
          <p14:tracePt t="47401" x="3925888" y="4911725"/>
          <p14:tracePt t="47419" x="3933825" y="4911725"/>
          <p14:tracePt t="47423" x="3941763" y="4911725"/>
          <p14:tracePt t="47440" x="3951288" y="4911725"/>
          <p14:tracePt t="47458" x="3976688" y="4911725"/>
          <p14:tracePt t="47477" x="3992563" y="4911725"/>
          <p14:tracePt t="47490" x="4002088" y="4919663"/>
          <p14:tracePt t="47507" x="4010025" y="4919663"/>
          <p14:tracePt t="47524" x="4017963" y="4919663"/>
          <p14:tracePt t="47541" x="4027488" y="4919663"/>
          <p14:tracePt t="47672" x="4035425" y="4919663"/>
          <p14:tracePt t="47701" x="4044950" y="4919663"/>
          <p14:tracePt t="47704" x="4044950" y="4929188"/>
          <p14:tracePt t="47721" x="4052888" y="4929188"/>
          <p14:tracePt t="47732" x="4060825" y="4929188"/>
          <p14:tracePt t="47741" x="4070350" y="4929188"/>
          <p14:tracePt t="47760" x="4078288" y="4929188"/>
          <p14:tracePt t="47800" x="4086225" y="4937125"/>
          <p14:tracePt t="47822" x="4095750" y="4937125"/>
          <p14:tracePt t="47830" x="4103688" y="4937125"/>
          <p14:tracePt t="47842" x="4121150" y="4937125"/>
          <p14:tracePt t="47858" x="4137025" y="4937125"/>
          <p14:tracePt t="47873" x="4162425" y="4937125"/>
          <p14:tracePt t="47889" x="4179888" y="4937125"/>
          <p14:tracePt t="47910" x="4187825" y="4937125"/>
          <p14:tracePt t="47931" x="4197350" y="4937125"/>
          <p14:tracePt t="61542" x="4187825" y="4937125"/>
          <p14:tracePt t="61549" x="4179888" y="4929188"/>
          <p14:tracePt t="61550" x="4171950" y="4919663"/>
          <p14:tracePt t="61566" x="4137025" y="4894263"/>
          <p14:tracePt t="61569" x="4129088" y="4878388"/>
          <p14:tracePt t="61585" x="4103688" y="4827588"/>
          <p14:tracePt t="61591" x="4070350" y="4810125"/>
          <p14:tracePt t="61594" x="4052888" y="4784725"/>
          <p14:tracePt t="61602" x="4035425" y="4767263"/>
          <p14:tracePt t="61614" x="4017963" y="4741863"/>
          <p14:tracePt t="61631" x="4002088" y="4733925"/>
          <p14:tracePt t="61634" x="3992563" y="4733925"/>
          <p14:tracePt t="61668" x="3984625" y="4733925"/>
          <p14:tracePt t="61675" x="3967163" y="4733925"/>
          <p14:tracePt t="61681" x="3959225" y="4749800"/>
          <p14:tracePt t="61684" x="3941763" y="4759325"/>
          <p14:tracePt t="61687" x="3925888" y="4775200"/>
          <p14:tracePt t="61697" x="3900488" y="4802188"/>
          <p14:tracePt t="61699" x="3900488" y="4818063"/>
          <p14:tracePt t="61718" x="3832225" y="4911725"/>
          <p14:tracePt t="61722" x="3814763" y="4937125"/>
          <p14:tracePt t="61725" x="3781425" y="4997450"/>
          <p14:tracePt t="61732" x="3703638" y="5099050"/>
          <p14:tracePt t="61735" x="3670300" y="5132388"/>
          <p14:tracePt t="61747" x="3533775" y="5286375"/>
          <p14:tracePt t="61765" x="3338513" y="5507038"/>
          <p14:tracePt t="61781" x="3228975" y="5616575"/>
          <p14:tracePt t="61797" x="3152775" y="5702300"/>
          <p14:tracePt t="61814" x="3117850" y="5761038"/>
          <p14:tracePt t="61831" x="3100388" y="5788025"/>
          <p14:tracePt t="61848" x="3100388" y="5795963"/>
          <p14:tracePt t="61865" x="3084513" y="5829300"/>
          <p14:tracePt t="61885" x="3067050" y="5872163"/>
          <p14:tracePt t="61888" x="3059113" y="5880100"/>
          <p14:tracePt t="61901" x="3033713" y="5915025"/>
          <p14:tracePt t="61904" x="3033713" y="5922963"/>
          <p14:tracePt t="61908" x="3024188" y="5932488"/>
          <p14:tracePt t="61913" x="3016250" y="5948363"/>
          <p14:tracePt t="61914" x="3008313" y="5957888"/>
          <p14:tracePt t="61930" x="2982913" y="6016625"/>
          <p14:tracePt t="61947" x="2973388" y="6067425"/>
          <p14:tracePt t="61966" x="2955925" y="6161088"/>
          <p14:tracePt t="61969" x="2947988" y="6178550"/>
          <p14:tracePt t="61981" x="2930525" y="6221413"/>
          <p14:tracePt t="61998" x="2914650" y="6272213"/>
          <p14:tracePt t="62014" x="2905125" y="6305550"/>
          <p14:tracePt t="62030" x="2897188" y="6313488"/>
          <p14:tracePt t="62034" x="2897188" y="6323013"/>
          <p14:tracePt t="62048" x="2889250" y="6338888"/>
          <p14:tracePt t="62050" x="2879725" y="6348413"/>
          <p14:tracePt t="62065" x="2854325" y="6373813"/>
          <p14:tracePt t="62068" x="2838450" y="6381750"/>
          <p14:tracePt t="62081" x="2828925" y="6391275"/>
          <p14:tracePt t="62286" x="2838450" y="6381750"/>
          <p14:tracePt t="62301" x="2846388" y="6356350"/>
          <p14:tracePt t="62306" x="2854325" y="6356350"/>
          <p14:tracePt t="62309" x="2863850" y="6338888"/>
          <p14:tracePt t="62315" x="2863850" y="6330950"/>
          <p14:tracePt t="62331" x="2863850" y="6323013"/>
          <p14:tracePt t="62347" x="2863850" y="6305550"/>
          <p14:tracePt t="62364" x="2871788" y="6280150"/>
          <p14:tracePt t="62368" x="2879725" y="6280150"/>
          <p14:tracePt t="62381" x="2889250" y="6246813"/>
          <p14:tracePt t="62398" x="2889250" y="6203950"/>
          <p14:tracePt t="62414" x="2889250" y="6169025"/>
          <p14:tracePt t="62432" x="2889250" y="6135688"/>
          <p14:tracePt t="62435" x="2889250" y="6127750"/>
          <p14:tracePt t="62448" x="2871788" y="6102350"/>
          <p14:tracePt t="62451" x="2863850" y="6092825"/>
          <p14:tracePt t="62465" x="2828925" y="6034088"/>
          <p14:tracePt t="62481" x="2778125" y="6008688"/>
          <p14:tracePt t="62484" x="2770188" y="5991225"/>
          <p14:tracePt t="62487" x="2760663" y="5983288"/>
          <p14:tracePt t="62497" x="2735263" y="5965825"/>
          <p14:tracePt t="62500" x="2709863" y="5965825"/>
          <p14:tracePt t="62513" x="2676525" y="5940425"/>
          <p14:tracePt t="62531" x="2616200" y="5915025"/>
          <p14:tracePt t="62547" x="2574925" y="5905500"/>
          <p14:tracePt t="62563" x="2514600" y="5897563"/>
          <p14:tracePt t="62581" x="2455863" y="5880100"/>
          <p14:tracePt t="62598" x="2379663" y="5880100"/>
          <p14:tracePt t="62615" x="2319338" y="5880100"/>
          <p14:tracePt t="62618" x="2301875" y="5880100"/>
          <p14:tracePt t="62631" x="2243138" y="5880100"/>
          <p14:tracePt t="62634" x="2225675" y="5880100"/>
          <p14:tracePt t="62637" x="2208213" y="5880100"/>
          <p14:tracePt t="62651" x="2157413" y="5889625"/>
          <p14:tracePt t="62658" x="2106613" y="5905500"/>
          <p14:tracePt t="62661" x="2098675" y="5915025"/>
          <p14:tracePt t="62665" x="2081213" y="5922963"/>
          <p14:tracePt t="62687" x="2038350" y="5957888"/>
          <p14:tracePt t="62691" x="2022475" y="5983288"/>
          <p14:tracePt t="62696" x="2012950" y="5983288"/>
          <p14:tracePt t="62714" x="2005013" y="6034088"/>
          <p14:tracePt t="62716" x="1997075" y="6034088"/>
          <p14:tracePt t="62731" x="1987550" y="6102350"/>
          <p14:tracePt t="62747" x="1987550" y="6153150"/>
          <p14:tracePt t="62764" x="1987550" y="6194425"/>
          <p14:tracePt t="62781" x="1987550" y="6237288"/>
          <p14:tracePt t="62797" x="2005013" y="6254750"/>
          <p14:tracePt t="62813" x="2055813" y="6288088"/>
          <p14:tracePt t="62831" x="2141538" y="6305550"/>
          <p14:tracePt t="62834" x="2174875" y="6313488"/>
          <p14:tracePt t="62846" x="2286000" y="6338888"/>
          <p14:tracePt t="62863" x="2438400" y="6356350"/>
          <p14:tracePt t="62866" x="2481263" y="6356350"/>
          <p14:tracePt t="62880" x="2590800" y="6356350"/>
          <p14:tracePt t="62884" x="2608263" y="6356350"/>
          <p14:tracePt t="62902" x="2676525" y="6356350"/>
          <p14:tracePt t="62909" x="2693988" y="6356350"/>
          <p14:tracePt t="62912" x="2701925" y="6356350"/>
          <p14:tracePt t="62923" x="2709863" y="6356350"/>
          <p14:tracePt t="62935" x="2719388" y="6348413"/>
          <p14:tracePt t="62947" x="2727325" y="6338888"/>
          <p14:tracePt t="62964" x="2744788" y="6313488"/>
          <p14:tracePt t="62980" x="2760663" y="6280150"/>
          <p14:tracePt t="62997" x="2786063" y="6237288"/>
          <p14:tracePt t="63014" x="2795588" y="6203950"/>
          <p14:tracePt t="63030" x="2795588" y="6169025"/>
          <p14:tracePt t="63034" x="2803525" y="6153150"/>
          <p14:tracePt t="63046" x="2811463" y="6127750"/>
          <p14:tracePt t="63063" x="2811463" y="6110288"/>
          <p14:tracePt t="63066" x="2811463" y="6102350"/>
          <p14:tracePt t="63081" x="2811463" y="6084888"/>
          <p14:tracePt t="63097" x="2811463" y="6067425"/>
          <p14:tracePt t="63114" x="2803525" y="6059488"/>
          <p14:tracePt t="63177" x="2803525" y="6049963"/>
          <p14:tracePt t="63318" x="2795588" y="6049963"/>
          <p14:tracePt t="63335" x="2778125" y="6049963"/>
          <p14:tracePt t="63342" x="2770188" y="6049963"/>
          <p14:tracePt t="63348" x="2760663" y="6049963"/>
          <p14:tracePt t="63351" x="2752725" y="6049963"/>
          <p14:tracePt t="63363" x="2735263" y="6049963"/>
          <p14:tracePt t="63380" x="2719388" y="6042025"/>
          <p14:tracePt t="63397" x="2693988" y="6042025"/>
          <p14:tracePt t="63414" x="2659063" y="6049963"/>
          <p14:tracePt t="63417" x="2651125" y="6049963"/>
          <p14:tracePt t="63430" x="2633663" y="6049963"/>
          <p14:tracePt t="63446" x="2600325" y="6049963"/>
          <p14:tracePt t="63450" x="2590800" y="6049963"/>
          <p14:tracePt t="63463" x="2574925" y="6049963"/>
          <p14:tracePt t="63466" x="2565400" y="6059488"/>
          <p14:tracePt t="63479" x="2565400" y="6067425"/>
          <p14:tracePt t="63482" x="2557463" y="6067425"/>
          <p14:tracePt t="63497" x="2549525" y="6067425"/>
          <p14:tracePt t="63608" x="2540000" y="6067425"/>
          <p14:tracePt t="63664" x="2540000" y="6076950"/>
          <p14:tracePt t="63684" x="2540000" y="6084888"/>
          <p14:tracePt t="63694" x="2557463" y="6092825"/>
          <p14:tracePt t="63703" x="2565400" y="6092825"/>
          <p14:tracePt t="63713" x="2582863" y="6092825"/>
          <p14:tracePt t="63731" x="2633663" y="6102350"/>
          <p14:tracePt t="63749" x="2693988" y="6110288"/>
          <p14:tracePt t="63764" x="2770188" y="6127750"/>
          <p14:tracePt t="63768" x="2786063" y="6127750"/>
          <p14:tracePt t="63779" x="2838450" y="6127750"/>
          <p14:tracePt t="63797" x="2897188" y="6127750"/>
          <p14:tracePt t="63813" x="2930525" y="6127750"/>
          <p14:tracePt t="63829" x="2965450" y="6127750"/>
          <p14:tracePt t="63846" x="2982913" y="6127750"/>
          <p14:tracePt t="63863" x="3008313" y="6127750"/>
          <p14:tracePt t="63879" x="3024188" y="6127750"/>
          <p14:tracePt t="63899" x="3041650" y="6110288"/>
          <p14:tracePt t="63913" x="3067050" y="6102350"/>
          <p14:tracePt t="63930" x="3074988" y="6092825"/>
          <p14:tracePt t="63947" x="3092450" y="6084888"/>
          <p14:tracePt t="63965" x="3100388" y="6076950"/>
          <p14:tracePt t="63981" x="3117850" y="6067425"/>
          <p14:tracePt t="63985" x="3135313" y="6059488"/>
          <p14:tracePt t="63997" x="3143250" y="6059488"/>
          <p14:tracePt t="64000" x="3152775" y="6049963"/>
          <p14:tracePt t="64002" x="3160713" y="6042025"/>
          <p14:tracePt t="64013" x="3168650" y="6034088"/>
          <p14:tracePt t="64029" x="3178175" y="6034088"/>
          <p14:tracePt t="64031" x="3194050" y="6024563"/>
          <p14:tracePt t="64046" x="3203575" y="6016625"/>
          <p14:tracePt t="64063" x="3219450" y="5991225"/>
          <p14:tracePt t="64080" x="3244850" y="5973763"/>
          <p14:tracePt t="64082" x="3262313" y="5957888"/>
          <p14:tracePt t="64099" x="3287713" y="5940425"/>
          <p14:tracePt t="64103" x="3305175" y="5922963"/>
          <p14:tracePt t="64112" x="3338513" y="5889625"/>
          <p14:tracePt t="64129" x="3389313" y="5838825"/>
          <p14:tracePt t="64147" x="3432175" y="5770563"/>
          <p14:tracePt t="64162" x="3457575" y="5745163"/>
          <p14:tracePt t="64179" x="3467100" y="5719763"/>
          <p14:tracePt t="64196" x="3482975" y="5694363"/>
          <p14:tracePt t="64200" x="3492500" y="5684838"/>
          <p14:tracePt t="64213" x="3492500" y="5676900"/>
          <p14:tracePt t="64230" x="3500438" y="5659438"/>
          <p14:tracePt t="64247" x="3508375" y="5659438"/>
          <p14:tracePt t="64250" x="3517900" y="5651500"/>
          <p14:tracePt t="64274" x="3517900" y="5641975"/>
          <p14:tracePt t="64467" x="3517900" y="5651500"/>
          <p14:tracePt t="64478" x="3517900" y="5668963"/>
          <p14:tracePt t="64488" x="3517900" y="5684838"/>
          <p14:tracePt t="64497" x="3517900" y="5694363"/>
          <p14:tracePt t="64513" x="3517900" y="5727700"/>
          <p14:tracePt t="64530" x="3525838" y="5753100"/>
          <p14:tracePt t="64533" x="3525838" y="5761038"/>
          <p14:tracePt t="64536" x="3525838" y="5770563"/>
          <p14:tracePt t="64547" x="3525838" y="5788025"/>
          <p14:tracePt t="64563" x="3525838" y="5821363"/>
          <p14:tracePt t="64579" x="3525838" y="5846763"/>
          <p14:tracePt t="64596" x="3543300" y="5889625"/>
          <p14:tracePt t="64613" x="3551238" y="5922963"/>
          <p14:tracePt t="64630" x="3559175" y="5948363"/>
          <p14:tracePt t="64646" x="3568700" y="5983288"/>
          <p14:tracePt t="64663" x="3576638" y="6016625"/>
          <p14:tracePt t="64666" x="3576638" y="6024563"/>
          <p14:tracePt t="64669" x="3586163" y="6042025"/>
          <p14:tracePt t="64679" x="3586163" y="6059488"/>
          <p14:tracePt t="64682" x="3586163" y="6067425"/>
          <p14:tracePt t="64696" x="3602038" y="6102350"/>
          <p14:tracePt t="64698" x="3602038" y="6110288"/>
          <p14:tracePt t="64712" x="3602038" y="6153150"/>
          <p14:tracePt t="64729" x="3611563" y="6169025"/>
          <p14:tracePt t="64732" x="3619500" y="6169025"/>
          <p14:tracePt t="64745" x="3619500" y="6178550"/>
          <p14:tracePt t="64762" x="3619500" y="6194425"/>
          <p14:tracePt t="65094" x="3627438" y="6194425"/>
          <p14:tracePt t="65104" x="3644900" y="6194425"/>
          <p14:tracePt t="65108" x="3652838" y="6186488"/>
          <p14:tracePt t="65112" x="3670300" y="6169025"/>
          <p14:tracePt t="65129" x="3703638" y="6143625"/>
          <p14:tracePt t="65145" x="3746500" y="6118225"/>
          <p14:tracePt t="65162" x="3806825" y="6084888"/>
          <p14:tracePt t="65178" x="3848100" y="6049963"/>
          <p14:tracePt t="65196" x="3865563" y="6034088"/>
          <p14:tracePt t="65199" x="3873500" y="6034088"/>
          <p14:tracePt t="65212" x="3900488" y="6008688"/>
          <p14:tracePt t="65229" x="3933825" y="5991225"/>
          <p14:tracePt t="65232" x="3933825" y="5983288"/>
          <p14:tracePt t="65234" x="3941763" y="5973763"/>
          <p14:tracePt t="65245" x="3959225" y="5965825"/>
          <p14:tracePt t="65248" x="3976688" y="5957888"/>
          <p14:tracePt t="65263" x="3992563" y="5932488"/>
          <p14:tracePt t="65279" x="4017963" y="5905500"/>
          <p14:tracePt t="65295" x="4052888" y="5880100"/>
          <p14:tracePt t="65312" x="4070350" y="5864225"/>
          <p14:tracePt t="65330" x="4086225" y="5854700"/>
          <p14:tracePt t="65346" x="4103688" y="5829300"/>
          <p14:tracePt t="65363" x="4111625" y="5829300"/>
          <p14:tracePt t="65367" x="4121150" y="5821363"/>
          <p14:tracePt t="65371" x="4129088" y="5813425"/>
          <p14:tracePt t="65383" x="4137025" y="5803900"/>
          <p14:tracePt t="65395" x="4146550" y="5795963"/>
          <p14:tracePt t="65413" x="4146550" y="5788025"/>
          <p14:tracePt t="65429" x="4162425" y="5778500"/>
          <p14:tracePt t="65445" x="4162425" y="5770563"/>
          <p14:tracePt t="65448" x="4171950" y="5761038"/>
          <p14:tracePt t="65463" x="4171950" y="5753100"/>
          <p14:tracePt t="65479" x="4179888" y="5745163"/>
          <p14:tracePt t="65498" x="4197350" y="5727700"/>
          <p14:tracePt t="65514" x="4214813" y="5702300"/>
          <p14:tracePt t="65533" x="4222750" y="5684838"/>
          <p14:tracePt t="65547" x="4230688" y="5676900"/>
          <p14:tracePt t="65562" x="4248150" y="5659438"/>
          <p14:tracePt t="65579" x="4248150" y="5651500"/>
          <p14:tracePt t="65596" x="4256088" y="5651500"/>
          <p14:tracePt t="65613" x="4265613" y="5634038"/>
          <p14:tracePt t="65629" x="4273550" y="5626100"/>
          <p14:tracePt t="65646" x="4281488" y="5616575"/>
          <p14:tracePt t="65664" x="4291013" y="5608638"/>
          <p14:tracePt t="65694" x="4291013" y="5600700"/>
          <p14:tracePt t="65704" x="4306888" y="5591175"/>
          <p14:tracePt t="65719" x="4316413" y="5575300"/>
          <p14:tracePt t="65729" x="4324350" y="5575300"/>
          <p14:tracePt t="65746" x="4332288" y="5557838"/>
          <p14:tracePt t="65763" x="4332288" y="5549900"/>
          <p14:tracePt t="65779" x="4341813" y="5532438"/>
          <p14:tracePt t="65796" x="4359275" y="5524500"/>
          <p14:tracePt t="65813" x="4375150" y="5497513"/>
          <p14:tracePt t="65830" x="4400550" y="5481638"/>
          <p14:tracePt t="65852" x="4410075" y="5472113"/>
          <p14:tracePt t="65900" x="4418013" y="5456238"/>
          <p14:tracePt t="65908" x="4425950" y="5446713"/>
          <p14:tracePt t="66151" x="4425950" y="5456238"/>
          <p14:tracePt t="66174" x="4425950" y="5472113"/>
          <p14:tracePt t="66182" x="4425950" y="5481638"/>
          <p14:tracePt t="66187" x="4425950" y="5489575"/>
          <p14:tracePt t="66195" x="4418013" y="5507038"/>
          <p14:tracePt t="66212" x="4410075" y="5549900"/>
          <p14:tracePt t="66214" x="4410075" y="5575300"/>
          <p14:tracePt t="66228" x="4392613" y="5634038"/>
          <p14:tracePt t="66245" x="4367213" y="5702300"/>
          <p14:tracePt t="66248" x="4359275" y="5719763"/>
          <p14:tracePt t="66261" x="4359275" y="5770563"/>
          <p14:tracePt t="66264" x="4359275" y="5778500"/>
          <p14:tracePt t="66278" x="4332288" y="5821363"/>
          <p14:tracePt t="66295" x="4316413" y="5880100"/>
          <p14:tracePt t="66311" x="4306888" y="5940425"/>
          <p14:tracePt t="66328" x="4306888" y="6008688"/>
          <p14:tracePt t="66345" x="4306888" y="6059488"/>
          <p14:tracePt t="66362" x="4306888" y="6092825"/>
          <p14:tracePt t="66379" x="4306888" y="6127750"/>
          <p14:tracePt t="66396" x="4306888" y="6143625"/>
          <p14:tracePt t="66413" x="4306888" y="6161088"/>
          <p14:tracePt t="66430" x="4306888" y="6169025"/>
          <p14:tracePt t="66446" x="4306888" y="6178550"/>
          <p14:tracePt t="66449" x="4298950" y="6186488"/>
          <p14:tracePt t="66464" x="4298950" y="6194425"/>
          <p14:tracePt t="66698" x="4291013" y="6194425"/>
          <p14:tracePt t="67626" x="4306888" y="6186488"/>
          <p14:tracePt t="67641" x="4476750" y="6067425"/>
          <p14:tracePt t="67645" x="4562475" y="6016625"/>
          <p14:tracePt t="67652" x="4714875" y="5922963"/>
          <p14:tracePt t="67654" x="4791075" y="5880100"/>
          <p14:tracePt t="67658" x="4876800" y="5838825"/>
          <p14:tracePt t="67664" x="4970463" y="5778500"/>
          <p14:tracePt t="67664" x="5072063" y="5719763"/>
          <p14:tracePt t="67678" x="5378450" y="5575300"/>
          <p14:tracePt t="67693" x="5776913" y="5413375"/>
          <p14:tracePt t="67711" x="6184900" y="5260975"/>
          <p14:tracePt t="67714" x="6286500" y="5243513"/>
          <p14:tracePt t="67727" x="6600825" y="5157788"/>
          <p14:tracePt t="67744" x="7000875" y="5048250"/>
          <p14:tracePt t="67747" x="7102475" y="5022850"/>
          <p14:tracePt t="67761" x="7553325" y="4911725"/>
          <p14:tracePt t="67777" x="8156575" y="4759325"/>
          <p14:tracePt t="67780" x="8326438" y="4708525"/>
          <p14:tracePt t="67795" x="9091613" y="4478338"/>
          <p14:tracePt t="67812" x="9634538" y="4351338"/>
          <p14:tracePt t="67828" x="9880600" y="4275138"/>
          <p14:tracePt t="67831" x="9890125" y="4265613"/>
          <p14:tracePt t="67843" x="9906000" y="4265613"/>
          <p14:tracePt t="68230" x="9906000" y="4275138"/>
          <p14:tracePt t="68240" x="9898063" y="4283075"/>
          <p14:tracePt t="68246" x="9898063" y="4291013"/>
          <p14:tracePt t="68260" x="9880600" y="4316413"/>
          <p14:tracePt t="68277" x="9864725" y="4351338"/>
          <p14:tracePt t="68293" x="9839325" y="4384675"/>
          <p14:tracePt t="68297" x="9829800" y="4394200"/>
          <p14:tracePt t="68310" x="9804400" y="4427538"/>
          <p14:tracePt t="68327" x="9779000" y="4470400"/>
          <p14:tracePt t="68330" x="9771063" y="4478338"/>
          <p14:tracePt t="68343" x="9753600" y="4503738"/>
          <p14:tracePt t="68346" x="9745663" y="4521200"/>
          <p14:tracePt t="68361" x="9720263" y="4564063"/>
          <p14:tracePt t="68377" x="9702800" y="4589463"/>
          <p14:tracePt t="68380" x="9702800" y="4597400"/>
          <p14:tracePt t="68382" x="9685338" y="4614863"/>
          <p14:tracePt t="68393" x="9677400" y="4630738"/>
          <p14:tracePt t="68411" x="9652000" y="4665663"/>
          <p14:tracePt t="68427" x="9642475" y="4691063"/>
          <p14:tracePt t="68443" x="9626600" y="4708525"/>
          <p14:tracePt t="68460" x="9609138" y="4733925"/>
          <p14:tracePt t="68477" x="9609138" y="4749800"/>
          <p14:tracePt t="68493" x="9601200" y="4759325"/>
          <p14:tracePt t="68525" x="9601200" y="4767263"/>
          <p14:tracePt t="68532" x="9591675" y="4775200"/>
          <p14:tracePt t="68703" x="9583738" y="4784725"/>
          <p14:tracePt t="75112" x="9575800" y="4792663"/>
          <p14:tracePt t="75122" x="9566275" y="4802188"/>
          <p14:tracePt t="75291" x="9575800" y="4802188"/>
          <p14:tracePt t="75300" x="9591675" y="4802188"/>
          <p14:tracePt t="75307" x="9601200" y="4802188"/>
          <p14:tracePt t="75310" x="9609138" y="4792663"/>
          <p14:tracePt t="75312" x="9617075" y="4784725"/>
          <p14:tracePt t="75322" x="9652000" y="4767263"/>
          <p14:tracePt t="75339" x="9710738" y="4733925"/>
          <p14:tracePt t="75356" x="9753600" y="4691063"/>
          <p14:tracePt t="75372" x="9804400" y="4665663"/>
          <p14:tracePt t="75389" x="9839325" y="4648200"/>
          <p14:tracePt t="75408" x="9855200" y="4630738"/>
          <p14:tracePt t="75423" x="9880600" y="4614863"/>
          <p14:tracePt t="75440" x="9898063" y="4597400"/>
          <p14:tracePt t="75443" x="9906000" y="4597400"/>
          <p14:tracePt t="75458" x="9956800" y="4564063"/>
          <p14:tracePt t="75473" x="9999663" y="4529138"/>
          <p14:tracePt t="75489" x="10042525" y="4495800"/>
          <p14:tracePt t="75506" x="10050463" y="4486275"/>
          <p14:tracePt t="75509" x="10059988" y="4486275"/>
          <p14:tracePt t="75523" x="10075863" y="4460875"/>
          <p14:tracePt t="75539" x="10101263" y="4452938"/>
          <p14:tracePt t="75555" x="10126663" y="4435475"/>
          <p14:tracePt t="75572" x="10161588" y="4427538"/>
          <p14:tracePt t="75589" x="10186988" y="4427538"/>
          <p14:tracePt t="75592" x="10204450" y="4427538"/>
          <p14:tracePt t="75611" x="10220325" y="4427538"/>
          <p14:tracePt t="75626" x="10237788" y="4427538"/>
          <p14:tracePt t="75640" x="10245725" y="4427538"/>
          <p14:tracePt t="75643" x="10255250" y="4427538"/>
          <p14:tracePt t="75658" x="10323513" y="4419600"/>
          <p14:tracePt t="75662" x="10348913" y="4419600"/>
          <p14:tracePt t="75665" x="10364788" y="4419600"/>
          <p14:tracePt t="75672" x="10433050" y="4419600"/>
          <p14:tracePt t="75689" x="10560050" y="4419600"/>
          <p14:tracePt t="75705" x="10653713" y="4419600"/>
          <p14:tracePt t="75723" x="10729913" y="4419600"/>
          <p14:tracePt t="75739" x="10772775" y="4419600"/>
          <p14:tracePt t="75756" x="10798175" y="4419600"/>
          <p14:tracePt t="75760" x="10815638" y="4419600"/>
          <p14:tracePt t="75773" x="10823575" y="4419600"/>
          <p14:tracePt t="75777" x="10841038" y="4419600"/>
          <p14:tracePt t="75779" x="10848975" y="4419600"/>
          <p14:tracePt t="75795" x="10858500" y="4427538"/>
          <p14:tracePt t="75834" x="10866438" y="4435475"/>
          <p14:tracePt t="75912" x="10866438" y="4452938"/>
          <p14:tracePt t="75924" x="10866438" y="4460875"/>
          <p14:tracePt t="75928" x="10866438" y="4470400"/>
          <p14:tracePt t="75935" x="10858500" y="4486275"/>
          <p14:tracePt t="75939" x="10858500" y="4495800"/>
          <p14:tracePt t="75955" x="10841038" y="4513263"/>
          <p14:tracePt t="75956" x="10833100" y="4529138"/>
          <p14:tracePt t="75972" x="10798175" y="4564063"/>
          <p14:tracePt t="75989" x="10764838" y="4605338"/>
          <p14:tracePt t="76005" x="10729913" y="4630738"/>
          <p14:tracePt t="76022" x="10688638" y="4657725"/>
          <p14:tracePt t="76039" x="10637838" y="4699000"/>
          <p14:tracePt t="76042" x="10612438" y="4716463"/>
          <p14:tracePt t="76055" x="10534650" y="4749800"/>
          <p14:tracePt t="76058" x="10501313" y="4767263"/>
          <p14:tracePt t="76060" x="10467975" y="4784725"/>
          <p14:tracePt t="76071" x="10399713" y="4810125"/>
          <p14:tracePt t="76072" x="10348913" y="4827588"/>
          <p14:tracePt t="76088" x="10179050" y="4886325"/>
          <p14:tracePt t="76105" x="9974263" y="4954588"/>
          <p14:tracePt t="76122" x="9728200" y="5005388"/>
          <p14:tracePt t="76139" x="9447213" y="5064125"/>
          <p14:tracePt t="76155" x="9201150" y="5116513"/>
          <p14:tracePt t="76171" x="8972550" y="5141913"/>
          <p14:tracePt t="76188" x="8734425" y="5175250"/>
          <p14:tracePt t="76205" x="8529638" y="5183188"/>
          <p14:tracePt t="76208" x="8478838" y="5192713"/>
          <p14:tracePt t="76223" x="8301038" y="5208588"/>
          <p14:tracePt t="76238" x="8131175" y="5208588"/>
          <p14:tracePt t="76241" x="8088313" y="5208588"/>
          <p14:tracePt t="76255" x="7951788" y="5208588"/>
          <p14:tracePt t="76258" x="7910513" y="5208588"/>
          <p14:tracePt t="76273" x="7816850" y="5200650"/>
          <p14:tracePt t="76288" x="7723188" y="5200650"/>
          <p14:tracePt t="76305" x="7662863" y="5192713"/>
          <p14:tracePt t="76321" x="7553325" y="5183188"/>
          <p14:tracePt t="76338" x="7451725" y="5183188"/>
          <p14:tracePt t="76355" x="7358063" y="5183188"/>
          <p14:tracePt t="76372" x="7281863" y="5175250"/>
          <p14:tracePt t="76389" x="7239000" y="5157788"/>
          <p14:tracePt t="76392" x="7221538" y="5149850"/>
          <p14:tracePt t="76394" x="7213600" y="5149850"/>
          <p14:tracePt t="76405" x="7196138" y="5149850"/>
          <p14:tracePt t="76423" x="7170738" y="5149850"/>
          <p14:tracePt t="76439" x="7162800" y="5149850"/>
          <p14:tracePt t="76442" x="7153275" y="5149850"/>
          <p14:tracePt t="76474" x="7145338" y="5141913"/>
          <p14:tracePt t="76514" x="7137400" y="5141913"/>
          <p14:tracePt t="76519" x="7127875" y="5141913"/>
          <p14:tracePt t="76553" x="7119938" y="5132388"/>
          <p14:tracePt t="76745" x="7119938" y="5124450"/>
          <p14:tracePt t="76754" x="7137400" y="5116513"/>
          <p14:tracePt t="76762" x="7153275" y="5116513"/>
          <p14:tracePt t="76764" x="7162800" y="5116513"/>
          <p14:tracePt t="76771" x="7188200" y="5106988"/>
          <p14:tracePt t="76788" x="7281863" y="5081588"/>
          <p14:tracePt t="76805" x="7373938" y="5073650"/>
          <p14:tracePt t="76808" x="7391400" y="5073650"/>
          <p14:tracePt t="76821" x="7477125" y="5048250"/>
          <p14:tracePt t="76824" x="7510463" y="5038725"/>
          <p14:tracePt t="76838" x="7578725" y="5038725"/>
          <p14:tracePt t="76841" x="7604125" y="5038725"/>
          <p14:tracePt t="76854" x="7646988" y="5038725"/>
          <p14:tracePt t="76871" x="7705725" y="5038725"/>
          <p14:tracePt t="76874" x="7723188" y="5038725"/>
          <p14:tracePt t="76888" x="7791450" y="5038725"/>
          <p14:tracePt t="76905" x="7842250" y="5038725"/>
          <p14:tracePt t="76921" x="7867650" y="5038725"/>
          <p14:tracePt t="76938" x="7926388" y="5038725"/>
          <p14:tracePt t="76955" x="7969250" y="5038725"/>
          <p14:tracePt t="76971" x="8020050" y="5038725"/>
          <p14:tracePt t="76988" x="8054975" y="5038725"/>
          <p14:tracePt t="77005" x="8070850" y="5038725"/>
          <p14:tracePt t="77024" x="8096250" y="5038725"/>
          <p14:tracePt t="77039" x="8113713" y="5038725"/>
          <p14:tracePt t="77055" x="8147050" y="5038725"/>
          <p14:tracePt t="77074" x="8174038" y="5038725"/>
          <p14:tracePt t="77078" x="8181975" y="5038725"/>
          <p14:tracePt t="77090" x="8189913" y="5038725"/>
          <p14:tracePt t="77094" x="8207375" y="5038725"/>
          <p14:tracePt t="77107" x="8215313" y="5038725"/>
          <p14:tracePt t="77111" x="8224838" y="5038725"/>
          <p14:tracePt t="77114" x="8232775" y="5038725"/>
          <p14:tracePt t="77122" x="8240713" y="5038725"/>
          <p14:tracePt t="77138" x="8258175" y="5038725"/>
          <p14:tracePt t="77154" x="8275638" y="5038725"/>
          <p14:tracePt t="77171" x="8301038" y="5038725"/>
          <p14:tracePt t="77188" x="8318500" y="5038725"/>
          <p14:tracePt t="77205" x="8351838" y="5038725"/>
          <p14:tracePt t="77222" x="8369300" y="5038725"/>
          <p14:tracePt t="77239" x="8385175" y="5038725"/>
          <p14:tracePt t="77256" x="8394700" y="5038725"/>
          <p14:tracePt t="77272" x="8402638" y="5038725"/>
          <p14:tracePt t="77302" x="8420100" y="5038725"/>
          <p14:tracePt t="77317" x="8435975" y="5038725"/>
          <p14:tracePt t="77326" x="8445500" y="5038725"/>
          <p14:tracePt t="77340" x="8470900" y="5038725"/>
          <p14:tracePt t="77343" x="8488363" y="5030788"/>
          <p14:tracePt t="77355" x="8504238" y="5030788"/>
          <p14:tracePt t="77372" x="8513763" y="5022850"/>
          <p14:tracePt t="77388" x="8539163" y="5013325"/>
          <p14:tracePt t="77391" x="8555038" y="5013325"/>
          <p14:tracePt t="77405" x="8564563" y="5013325"/>
          <p14:tracePt t="77408" x="8572500" y="5005388"/>
          <p14:tracePt t="77420" x="8615363" y="4987925"/>
          <p14:tracePt t="77438" x="8658225" y="4987925"/>
          <p14:tracePt t="77454" x="8699500" y="4979988"/>
          <p14:tracePt t="77458" x="8709025" y="4979988"/>
          <p14:tracePt t="77471" x="8734425" y="4979988"/>
          <p14:tracePt t="77474" x="8734425" y="4972050"/>
          <p14:tracePt t="77488" x="8777288" y="4962525"/>
          <p14:tracePt t="77490" x="8793163" y="4962525"/>
          <p14:tracePt t="77504" x="8853488" y="4962525"/>
          <p14:tracePt t="77521" x="8921750" y="4954588"/>
          <p14:tracePt t="77538" x="8980488" y="4946650"/>
          <p14:tracePt t="77541" x="8988425" y="4937125"/>
          <p14:tracePt t="77555" x="9023350" y="4929188"/>
          <p14:tracePt t="77560" x="9031288" y="4929188"/>
          <p14:tracePt t="77563" x="9039225" y="4929188"/>
          <p14:tracePt t="77570" x="9056688" y="4919663"/>
          <p14:tracePt t="77587" x="9074150" y="4911725"/>
          <p14:tracePt t="77604" x="9082088" y="4903788"/>
          <p14:tracePt t="77621" x="9091613" y="4894263"/>
          <p14:tracePt t="109703" x="9082088" y="4860925"/>
          <p14:tracePt t="109707" x="9074150" y="4852988"/>
          <p14:tracePt t="109718" x="8988425" y="4733925"/>
          <p14:tracePt t="109734" x="8802688" y="4554538"/>
          <p14:tracePt t="109738" x="8767763" y="4503738"/>
          <p14:tracePt t="109751" x="8674100" y="4368800"/>
          <p14:tracePt t="109754" x="8640763" y="4316413"/>
          <p14:tracePt t="109772" x="8547100" y="4206875"/>
          <p14:tracePt t="109776" x="8529638" y="4189413"/>
          <p14:tracePt t="109780" x="8513763" y="4181475"/>
          <p14:tracePt t="109784" x="8504238" y="4171950"/>
          <p14:tracePt t="109794" x="8470900" y="4138613"/>
          <p14:tracePt t="109802" x="8445500" y="4130675"/>
          <p14:tracePt t="109806" x="8435975" y="4121150"/>
          <p14:tracePt t="109817" x="8385175" y="4095750"/>
          <p14:tracePt t="109834" x="8181975" y="4062413"/>
          <p14:tracePt t="109837" x="8113713" y="4062413"/>
          <p14:tracePt t="109839" x="8037513" y="4062413"/>
          <p14:tracePt t="109851" x="7773988" y="4130675"/>
          <p14:tracePt t="109868" x="7408863" y="4224338"/>
          <p14:tracePt t="109886" x="7059613" y="4300538"/>
          <p14:tracePt t="109888" x="6967538" y="4308475"/>
          <p14:tracePt t="109901" x="6669088" y="4351338"/>
          <p14:tracePt t="109904" x="6550025" y="4384675"/>
          <p14:tracePt t="109918" x="6108700" y="4478338"/>
          <p14:tracePt t="109935" x="5624513" y="4513263"/>
          <p14:tracePt t="109951" x="5157788" y="4503738"/>
          <p14:tracePt t="109954" x="5038725" y="4478338"/>
          <p14:tracePt t="109968" x="4562475" y="4351338"/>
          <p14:tracePt t="109985" x="4103688" y="4249738"/>
          <p14:tracePt t="110001" x="3746500" y="4171950"/>
          <p14:tracePt t="110017" x="3517900" y="4146550"/>
          <p14:tracePt t="110034" x="3381375" y="4138613"/>
          <p14:tracePt t="110051" x="3305175" y="4138613"/>
          <p14:tracePt t="110068" x="3287713" y="4138613"/>
          <p14:tracePt t="110084" x="3279775" y="4138613"/>
          <p14:tracePt t="110087" x="3270250" y="4138613"/>
          <p14:tracePt t="110101" x="3254375" y="4138613"/>
          <p14:tracePt t="110119" x="3236913" y="4138613"/>
          <p14:tracePt t="110137" x="3228975" y="4138613"/>
          <p14:tracePt t="110154" x="3211513" y="4138613"/>
          <p14:tracePt t="110173" x="3168650" y="4138613"/>
          <p14:tracePt t="110175" x="3152775" y="4138613"/>
          <p14:tracePt t="110186" x="3135313" y="4113213"/>
          <p14:tracePt t="110190" x="3127375" y="4113213"/>
          <p14:tracePt t="110193" x="3109913" y="4113213"/>
          <p14:tracePt t="110200" x="3092450" y="4087813"/>
          <p14:tracePt t="110217" x="3016250" y="4037013"/>
          <p14:tracePt t="110234" x="2889250" y="3908425"/>
          <p14:tracePt t="110237" x="2846388" y="3867150"/>
          <p14:tracePt t="110251" x="2693988" y="3722688"/>
          <p14:tracePt t="110267" x="2532063" y="3578225"/>
          <p14:tracePt t="110284" x="2301875" y="3433763"/>
          <p14:tracePt t="110300" x="2157413" y="3314700"/>
          <p14:tracePt t="110317" x="2098675" y="3254375"/>
          <p14:tracePt t="110320" x="2090738" y="3246438"/>
          <p14:tracePt t="110335" x="2038350" y="3221038"/>
          <p14:tracePt t="110351" x="2012950" y="3203575"/>
          <p14:tracePt t="110354" x="1997075" y="3186113"/>
          <p14:tracePt t="110369" x="1987550" y="3178175"/>
          <p14:tracePt t="110386" x="1979613" y="3170238"/>
          <p14:tracePt t="110401" x="1971675" y="3152775"/>
          <p14:tracePt t="110418" x="1946275" y="3144838"/>
          <p14:tracePt t="110434" x="1911350" y="3127375"/>
          <p14:tracePt t="110438" x="1903413" y="3119438"/>
          <p14:tracePt t="110451" x="1878013" y="3109913"/>
          <p14:tracePt t="110469" x="1843088" y="3101975"/>
          <p14:tracePt t="110473" x="1827213" y="3094038"/>
          <p14:tracePt t="110485" x="1817688" y="3094038"/>
          <p14:tracePt t="110488" x="1801813" y="3084513"/>
          <p14:tracePt t="110501" x="1784350" y="3084513"/>
          <p14:tracePt t="110504" x="1776413" y="3067050"/>
          <p14:tracePt t="110517" x="1749425" y="3067050"/>
          <p14:tracePt t="110520" x="1741488" y="3067050"/>
          <p14:tracePt t="110534" x="1716088" y="3067050"/>
          <p14:tracePt t="110551" x="1698625" y="3051175"/>
          <p14:tracePt t="110567" x="1682750" y="3041650"/>
          <p14:tracePt t="110585" x="1657350" y="3033713"/>
          <p14:tracePt t="110601" x="1639888" y="3025775"/>
          <p14:tracePt t="111148" x="1657350" y="3041650"/>
          <p14:tracePt t="111160" x="1698625" y="3067050"/>
          <p14:tracePt t="111170" x="1792288" y="3109913"/>
          <p14:tracePt t="111175" x="1852613" y="3152775"/>
          <p14:tracePt t="111178" x="1885950" y="3170238"/>
          <p14:tracePt t="111183" x="1920875" y="3186113"/>
          <p14:tracePt t="111200" x="2030413" y="3238500"/>
          <p14:tracePt t="111217" x="2098675" y="3263900"/>
          <p14:tracePt t="111219" x="2116138" y="3271838"/>
          <p14:tracePt t="111239" x="2157413" y="3297238"/>
          <p14:tracePt t="111241" x="2157413" y="3305175"/>
          <p14:tracePt t="111244" x="2166938" y="3305175"/>
          <p14:tracePt t="111251" x="2182813" y="3305175"/>
          <p14:tracePt t="111267" x="2217738" y="3322638"/>
          <p14:tracePt t="111285" x="2286000" y="3330575"/>
          <p14:tracePt t="111302" x="2327275" y="3330575"/>
          <p14:tracePt t="111317" x="2370138" y="3330575"/>
          <p14:tracePt t="111333" x="2387600" y="3330575"/>
          <p14:tracePt t="111350" x="2405063" y="3322638"/>
          <p14:tracePt t="111370" x="2420938" y="3322638"/>
          <p14:tracePt t="111391" x="2438400" y="3322638"/>
          <p14:tracePt t="111401" x="2446338" y="3322638"/>
          <p14:tracePt t="111405" x="2455863" y="3322638"/>
          <p14:tracePt t="111419" x="2463800" y="3322638"/>
          <p14:tracePt t="111435" x="2471738" y="3322638"/>
          <p14:tracePt t="111451" x="2489200" y="3322638"/>
          <p14:tracePt t="111468" x="2497138" y="3322638"/>
          <p14:tracePt t="111486" x="2506663" y="3322638"/>
          <p14:tracePt t="111506" x="2514600" y="3322638"/>
          <p14:tracePt t="111530" x="2524125" y="3322638"/>
          <p14:tracePt t="111550" x="2532063" y="3322638"/>
          <p14:tracePt t="111562" x="2540000" y="3322638"/>
          <p14:tracePt t="111575" x="2549525" y="3322638"/>
          <p14:tracePt t="111586" x="2565400" y="3322638"/>
          <p14:tracePt t="111604" x="2574925" y="3322638"/>
          <p14:tracePt t="111620" x="2590800" y="3322638"/>
          <p14:tracePt t="111636" x="2600325" y="3322638"/>
          <p14:tracePt t="111658" x="2608263" y="3322638"/>
          <p14:tracePt t="117448" x="2616200" y="3322638"/>
          <p14:tracePt t="124738" x="2625725" y="3322638"/>
          <p14:tracePt t="124748" x="2633663" y="3314700"/>
          <p14:tracePt t="124753" x="2641600" y="3305175"/>
          <p14:tracePt t="124767" x="2641600" y="3297238"/>
          <p14:tracePt t="124790" x="2651125" y="3279775"/>
          <p14:tracePt t="124840" x="2659063" y="3279775"/>
          <p14:tracePt t="124871" x="2668588" y="3263900"/>
          <p14:tracePt t="124897" x="2668588" y="3254375"/>
          <p14:tracePt t="124927" x="2676525" y="3246438"/>
          <p14:tracePt t="124933" x="2684463" y="3238500"/>
          <p14:tracePt t="125890" x="2693988" y="3238500"/>
          <p14:tracePt t="125902" x="2719388" y="3238500"/>
          <p14:tracePt t="125914" x="2735263" y="3238500"/>
          <p14:tracePt t="125926" x="2752725" y="3238500"/>
          <p14:tracePt t="125941" x="2770188" y="3238500"/>
          <p14:tracePt t="125957" x="2803525" y="3238500"/>
          <p14:tracePt t="125974" x="2828925" y="3238500"/>
          <p14:tracePt t="125978" x="2846388" y="3238500"/>
          <p14:tracePt t="125991" x="2863850" y="3238500"/>
          <p14:tracePt t="125994" x="2871788" y="3238500"/>
          <p14:tracePt t="126008" x="2889250" y="3228975"/>
          <p14:tracePt t="126028" x="2922588" y="3228975"/>
          <p14:tracePt t="126055" x="2940050" y="3228975"/>
          <p14:tracePt t="126076" x="2947988" y="3228975"/>
          <p14:tracePt t="126100" x="2955925" y="3228975"/>
          <p14:tracePt t="126114" x="2965450" y="3228975"/>
          <p14:tracePt t="126128" x="2973388" y="3228975"/>
          <p14:tracePt t="126145" x="2982913" y="3228975"/>
          <p14:tracePt t="126161" x="2998788" y="3228975"/>
          <p14:tracePt t="126178" x="3008313" y="3228975"/>
          <p14:tracePt t="126181" x="3016250" y="3228975"/>
          <p14:tracePt t="126191" x="3024188" y="3228975"/>
          <p14:tracePt t="126194" x="3033713" y="3228975"/>
          <p14:tracePt t="126208" x="3074988" y="3228975"/>
          <p14:tracePt t="126224" x="3109913" y="3228975"/>
          <p14:tracePt t="126227" x="3127375" y="3228975"/>
          <p14:tracePt t="126241" x="3143250" y="3228975"/>
          <p14:tracePt t="126257" x="3152775" y="3228975"/>
          <p14:tracePt t="126259" x="3160713" y="3228975"/>
          <p14:tracePt t="126274" x="3168650" y="3228975"/>
          <p14:tracePt t="126291" x="3186113" y="3228975"/>
          <p14:tracePt t="126307" x="3203575" y="3228975"/>
          <p14:tracePt t="126325" x="3228975" y="3228975"/>
          <p14:tracePt t="126341" x="3244850" y="3228975"/>
          <p14:tracePt t="126357" x="3279775" y="3228975"/>
          <p14:tracePt t="126374" x="3297238" y="3228975"/>
          <p14:tracePt t="126377" x="3305175" y="3228975"/>
          <p14:tracePt t="126391" x="3313113" y="3228975"/>
          <p14:tracePt t="126394" x="3322638" y="3228975"/>
          <p14:tracePt t="126407" x="3330575" y="3228975"/>
          <p14:tracePt t="126424" x="3348038" y="3228975"/>
          <p14:tracePt t="126472" x="3363913" y="3228975"/>
          <p14:tracePt t="126489" x="3373438" y="3228975"/>
          <p14:tracePt t="126544" x="3381375" y="3228975"/>
          <p14:tracePt t="126556" x="3398838" y="3228975"/>
          <p14:tracePt t="126564" x="3406775" y="3228975"/>
          <p14:tracePt t="126570" x="3424238" y="3228975"/>
          <p14:tracePt t="126581" x="3441700" y="3228975"/>
          <p14:tracePt t="126591" x="3449638" y="3228975"/>
          <p14:tracePt t="126607" x="3467100" y="3228975"/>
          <p14:tracePt t="126610" x="3475038" y="3228975"/>
          <p14:tracePt t="126624" x="3500438" y="3228975"/>
          <p14:tracePt t="126641" x="3517900" y="3228975"/>
          <p14:tracePt t="126658" x="3525838" y="3228975"/>
          <p14:tracePt t="126677" x="3543300" y="3228975"/>
          <p14:tracePt t="127086" x="3551238" y="3228975"/>
          <p14:tracePt t="127097" x="3559175" y="3228975"/>
          <p14:tracePt t="127108" x="3568700" y="3221038"/>
          <p14:tracePt t="127124" x="3576638" y="3221038"/>
          <p14:tracePt t="127141" x="3586163" y="3221038"/>
          <p14:tracePt t="127169" x="3602038" y="3221038"/>
          <p14:tracePt t="127182" x="3611563" y="3221038"/>
          <p14:tracePt t="127193" x="3619500" y="3221038"/>
          <p14:tracePt t="127209" x="3644900" y="3221038"/>
          <p14:tracePt t="127213" x="3652838" y="3221038"/>
          <p14:tracePt t="127226" x="3678238" y="3221038"/>
          <p14:tracePt t="127228" x="3695700" y="3221038"/>
          <p14:tracePt t="127240" x="3713163" y="3221038"/>
          <p14:tracePt t="127257" x="3746500" y="3221038"/>
          <p14:tracePt t="127260" x="3756025" y="3221038"/>
          <p14:tracePt t="127273" x="3771900" y="3221038"/>
          <p14:tracePt t="127292" x="3806825" y="3221038"/>
          <p14:tracePt t="127307" x="3822700" y="3221038"/>
          <p14:tracePt t="127324" x="3857625" y="3221038"/>
          <p14:tracePt t="127341" x="3873500" y="3238500"/>
          <p14:tracePt t="127357" x="3900488" y="3238500"/>
          <p14:tracePt t="127427" x="3916363" y="3238500"/>
          <p14:tracePt t="127457" x="3925888" y="3238500"/>
          <p14:tracePt t="127568" x="3933825" y="3238500"/>
          <p14:tracePt t="127579" x="3941763" y="3238500"/>
          <p14:tracePt t="127595" x="3951288" y="3238500"/>
          <p14:tracePt t="127609" x="3967163" y="3238500"/>
          <p14:tracePt t="127626" x="3984625" y="3228975"/>
          <p14:tracePt t="127640" x="3992563" y="3228975"/>
          <p14:tracePt t="127659" x="4002088" y="3228975"/>
          <p14:tracePt t="127679" x="4010025" y="3228975"/>
          <p14:tracePt t="127750" x="4017963" y="3228975"/>
          <p14:tracePt t="128120" x="4044950" y="3228975"/>
          <p14:tracePt t="128128" x="4052888" y="3228975"/>
          <p14:tracePt t="128135" x="4086225" y="3228975"/>
          <p14:tracePt t="128140" x="4103688" y="3228975"/>
          <p14:tracePt t="128147" x="4129088" y="3228975"/>
          <p14:tracePt t="128157" x="4137025" y="3228975"/>
          <p14:tracePt t="128160" x="4146550" y="3228975"/>
          <p14:tracePt t="128163" x="4154488" y="3228975"/>
          <p14:tracePt t="128175" x="4162425" y="3228975"/>
          <p14:tracePt t="128190" x="4179888" y="3228975"/>
          <p14:tracePt t="128272" x="4187825" y="3228975"/>
          <p14:tracePt t="128282" x="4197350" y="3228975"/>
          <p14:tracePt t="128309" x="4205288" y="3228975"/>
          <p14:tracePt t="128338" x="4214813" y="3228975"/>
          <p14:tracePt t="128376" x="4222750" y="3228975"/>
          <p14:tracePt t="128452" x="4230688" y="3228975"/>
          <p14:tracePt t="128485" x="4248150" y="3221038"/>
          <p14:tracePt t="128506" x="4265613" y="3221038"/>
          <p14:tracePt t="128521" x="4273550" y="3211513"/>
          <p14:tracePt t="128533" x="4281488" y="3203575"/>
          <p14:tracePt t="128549" x="4291013" y="3203575"/>
          <p14:tracePt t="128557" x="4298950" y="3203575"/>
          <p14:tracePt t="128573" x="4324350" y="3203575"/>
          <p14:tracePt t="128591" x="4341813" y="3203575"/>
          <p14:tracePt t="128608" x="4349750" y="3203575"/>
          <p14:tracePt t="128612" x="4359275" y="3203575"/>
          <p14:tracePt t="128626" x="4367213" y="3203575"/>
          <p14:tracePt t="128642" x="4375150" y="3195638"/>
          <p14:tracePt t="128657" x="4392613" y="3186113"/>
          <p14:tracePt t="128673" x="4418013" y="3186113"/>
          <p14:tracePt t="128690" x="4443413" y="3186113"/>
          <p14:tracePt t="128707" x="4451350" y="3186113"/>
          <p14:tracePt t="128723" x="4468813" y="3186113"/>
          <p14:tracePt t="128774" x="4486275" y="3186113"/>
          <p14:tracePt t="128790" x="4503738" y="3186113"/>
          <p14:tracePt t="128799" x="4511675" y="3186113"/>
          <p14:tracePt t="128807" x="4519613" y="3186113"/>
          <p14:tracePt t="128824" x="4529138" y="3186113"/>
          <p14:tracePt t="128828" x="4537075" y="3186113"/>
          <p14:tracePt t="128839" x="4554538" y="3186113"/>
          <p14:tracePt t="128857" x="4579938" y="3186113"/>
          <p14:tracePt t="128873" x="4595813" y="3186113"/>
          <p14:tracePt t="128889" x="4613275" y="3186113"/>
          <p14:tracePt t="128907" x="4630738" y="3186113"/>
          <p14:tracePt t="128925" x="4646613" y="3186113"/>
          <p14:tracePt t="128943" x="4656138" y="3186113"/>
          <p14:tracePt t="129046" x="4664075" y="3186113"/>
          <p14:tracePt t="129116" x="4673600" y="3186113"/>
          <p14:tracePt t="129126" x="4681538" y="3186113"/>
          <p14:tracePt t="129178" x="4689475" y="3186113"/>
          <p14:tracePt t="129204" x="4706938" y="3186113"/>
          <p14:tracePt t="129236" x="4714875" y="3186113"/>
          <p14:tracePt t="129263" x="4724400" y="3178175"/>
          <p14:tracePt t="129300" x="4732338" y="3178175"/>
          <p14:tracePt t="129338" x="4740275" y="3178175"/>
          <p14:tracePt t="129350" x="4757738" y="3178175"/>
          <p14:tracePt t="129369" x="4775200" y="3178175"/>
          <p14:tracePt t="129381" x="4783138" y="3178175"/>
          <p14:tracePt t="129391" x="4791075" y="3178175"/>
          <p14:tracePt t="129409" x="4808538" y="3178175"/>
          <p14:tracePt t="131198" x="4826000" y="3178175"/>
          <p14:tracePt t="131213" x="4833938" y="3178175"/>
          <p14:tracePt t="131226" x="4859338" y="3170238"/>
          <p14:tracePt t="131239" x="4902200" y="3152775"/>
          <p14:tracePt t="131256" x="4970463" y="3127375"/>
          <p14:tracePt t="131272" x="5021263" y="3109913"/>
          <p14:tracePt t="131288" x="5064125" y="3101975"/>
          <p14:tracePt t="131292" x="5072063" y="3101975"/>
          <p14:tracePt t="131294" x="5080000" y="3101975"/>
          <p14:tracePt t="131305" x="5089525" y="3101975"/>
          <p14:tracePt t="131321" x="5106988" y="3101975"/>
          <p14:tracePt t="131338" x="5132388" y="3084513"/>
          <p14:tracePt t="131355" x="5140325" y="3084513"/>
          <p14:tracePt t="131372" x="5148263" y="3084513"/>
          <p14:tracePt t="131374" x="5157788" y="3084513"/>
          <p14:tracePt t="131393" x="5165725" y="3084513"/>
          <p14:tracePt t="131450" x="5173663" y="3084513"/>
          <p14:tracePt t="131466" x="5183188" y="3084513"/>
          <p14:tracePt t="131477" x="5199063" y="3084513"/>
          <p14:tracePt t="131492" x="5216525" y="3084513"/>
          <p14:tracePt t="131505" x="5224463" y="3084513"/>
          <p14:tracePt t="131522" x="5233988" y="3084513"/>
          <p14:tracePt t="131539" x="5249863" y="3084513"/>
          <p14:tracePt t="131562" x="5259388" y="3084513"/>
          <p14:tracePt t="131574" x="5267325" y="3084513"/>
          <p14:tracePt t="131650" x="5276850" y="3084513"/>
          <p14:tracePt t="131661" x="5284788" y="3084513"/>
          <p14:tracePt t="131672" x="5292725" y="3084513"/>
          <p14:tracePt t="131676" x="5302250" y="3084513"/>
          <p14:tracePt t="131688" x="5310188" y="3084513"/>
          <p14:tracePt t="131704" x="5327650" y="3084513"/>
          <p14:tracePt t="131722" x="5343525" y="3094038"/>
          <p14:tracePt t="131742" x="5360988" y="3094038"/>
          <p14:tracePt t="131754" x="5378450" y="3094038"/>
          <p14:tracePt t="131771" x="5411788" y="3094038"/>
          <p14:tracePt t="131774" x="5411788" y="3101975"/>
          <p14:tracePt t="131787" x="5429250" y="3109913"/>
          <p14:tracePt t="131790" x="5446713" y="3119438"/>
          <p14:tracePt t="131805" x="5472113" y="3119438"/>
          <p14:tracePt t="131821" x="5505450" y="3127375"/>
          <p14:tracePt t="131838" x="5530850" y="3135313"/>
          <p14:tracePt t="131855" x="5538788" y="3135313"/>
          <p14:tracePt t="131872" x="5556250" y="3135313"/>
          <p14:tracePt t="131889" x="5581650" y="3135313"/>
          <p14:tracePt t="131894" x="5591175" y="3135313"/>
          <p14:tracePt t="131897" x="5599113" y="3135313"/>
          <p14:tracePt t="131906" x="5624513" y="3135313"/>
          <p14:tracePt t="131909" x="5641975" y="3135313"/>
          <p14:tracePt t="131922" x="5675313" y="3135313"/>
          <p14:tracePt t="131938" x="5718175" y="3135313"/>
          <p14:tracePt t="131954" x="5751513" y="3135313"/>
          <p14:tracePt t="131972" x="5768975" y="3135313"/>
          <p14:tracePt t="131998" x="5786438" y="3135313"/>
          <p14:tracePt t="132006" x="5794375" y="3135313"/>
          <p14:tracePt t="132022" x="5802313" y="3135313"/>
          <p14:tracePt t="132039" x="5819775" y="3135313"/>
          <p14:tracePt t="132055" x="5845175" y="3135313"/>
          <p14:tracePt t="132072" x="5862638" y="3135313"/>
          <p14:tracePt t="132088" x="5870575" y="3135313"/>
          <p14:tracePt t="132112" x="5880100" y="3127375"/>
          <p14:tracePt t="132123" x="5895975" y="3127375"/>
          <p14:tracePt t="132139" x="5921375" y="3127375"/>
          <p14:tracePt t="132154" x="5938838" y="3127375"/>
          <p14:tracePt t="132158" x="5946775" y="3127375"/>
          <p14:tracePt t="132170" x="5972175" y="3127375"/>
          <p14:tracePt t="132187" x="5981700" y="3127375"/>
          <p14:tracePt t="132204" x="5989638" y="3127375"/>
          <p14:tracePt t="132221" x="6015038" y="3127375"/>
          <p14:tracePt t="132238" x="6057900" y="3127375"/>
          <p14:tracePt t="132240" x="6065838" y="3127375"/>
          <p14:tracePt t="132255" x="6108700" y="3127375"/>
          <p14:tracePt t="132259" x="6126163" y="3127375"/>
          <p14:tracePt t="132270" x="6151563" y="3127375"/>
          <p14:tracePt t="132287" x="6176963" y="3127375"/>
          <p14:tracePt t="132303" x="6202363" y="3127375"/>
          <p14:tracePt t="132320" x="6227763" y="3127375"/>
          <p14:tracePt t="132338" x="6261100" y="3127375"/>
          <p14:tracePt t="132354" x="6286500" y="3127375"/>
          <p14:tracePt t="132371" x="6303963" y="3127375"/>
          <p14:tracePt t="132388" x="6311900" y="3127375"/>
          <p14:tracePt t="132407" x="6329363" y="3119438"/>
          <p14:tracePt t="132422" x="6354763" y="3119438"/>
          <p14:tracePt t="132441" x="6415088" y="3119438"/>
          <p14:tracePt t="132457" x="6456363" y="3119438"/>
          <p14:tracePt t="132472" x="6491288" y="3119438"/>
          <p14:tracePt t="132477" x="6499225" y="3119438"/>
          <p14:tracePt t="132480" x="6508750" y="3119438"/>
          <p14:tracePt t="132482" x="6516688" y="3119438"/>
          <p14:tracePt t="132487" x="6524625" y="3119438"/>
          <p14:tracePt t="132505" x="6550025" y="3119438"/>
          <p14:tracePt t="132509" x="6567488" y="3119438"/>
          <p14:tracePt t="132512" x="6584950" y="3119438"/>
          <p14:tracePt t="132520" x="6600825" y="3119438"/>
          <p14:tracePt t="132537" x="6661150" y="3119438"/>
          <p14:tracePt t="132554" x="6704013" y="3119438"/>
          <p14:tracePt t="132558" x="6711950" y="3119438"/>
          <p14:tracePt t="132570" x="6737350" y="3119438"/>
          <p14:tracePt t="132587" x="6754813" y="3119438"/>
          <p14:tracePt t="132590" x="6770688" y="3119438"/>
          <p14:tracePt t="132605" x="6788150" y="3119438"/>
          <p14:tracePt t="132621" x="6813550" y="3119438"/>
          <p14:tracePt t="132637" x="6856413" y="3119438"/>
          <p14:tracePt t="132640" x="6864350" y="3119438"/>
          <p14:tracePt t="132655" x="6932613" y="3119438"/>
          <p14:tracePt t="132671" x="6992938" y="3119438"/>
          <p14:tracePt t="132688" x="7051675" y="3127375"/>
          <p14:tracePt t="132708" x="7119938" y="3144838"/>
          <p14:tracePt t="132712" x="7127875" y="3144838"/>
          <p14:tracePt t="132716" x="7145338" y="3152775"/>
          <p14:tracePt t="132723" x="7162800" y="3152775"/>
          <p14:tracePt t="132737" x="7196138" y="3152775"/>
          <p14:tracePt t="132753" x="7221538" y="3152775"/>
          <p14:tracePt t="132770" x="7246938" y="3152775"/>
          <p14:tracePt t="132787" x="7272338" y="3152775"/>
          <p14:tracePt t="132790" x="7289800" y="3152775"/>
          <p14:tracePt t="132805" x="7307263" y="3152775"/>
          <p14:tracePt t="132820" x="7323138" y="3152775"/>
          <p14:tracePt t="132837" x="7340600" y="3152775"/>
          <p14:tracePt t="132856" x="7366000" y="3152775"/>
          <p14:tracePt t="132871" x="7391400" y="3160713"/>
          <p14:tracePt t="132892" x="7434263" y="3160713"/>
          <p14:tracePt t="132905" x="7451725" y="3160713"/>
          <p14:tracePt t="132922" x="7459663" y="3160713"/>
          <p14:tracePt t="132925" x="7467600" y="3160713"/>
          <p14:tracePt t="132991" x="7477125" y="3160713"/>
          <p14:tracePt t="132999" x="7485063" y="3160713"/>
          <p14:tracePt t="133011" x="7493000" y="3160713"/>
          <p14:tracePt t="133021" x="7510463" y="3152775"/>
          <p14:tracePt t="133037" x="7535863" y="3144838"/>
          <p14:tracePt t="133055" x="7553325" y="3144838"/>
          <p14:tracePt t="133071" x="7570788" y="3144838"/>
          <p14:tracePt t="133091" x="7578725" y="3144838"/>
          <p14:tracePt t="133115" x="7586663" y="3144838"/>
          <p14:tracePt t="133127" x="7604125" y="3144838"/>
          <p14:tracePt t="133150" x="7612063" y="3144838"/>
          <p14:tracePt t="133168" x="7621588" y="3144838"/>
          <p14:tracePt t="133194" x="7629525" y="3144838"/>
          <p14:tracePt t="133232" x="7637463" y="3144838"/>
          <p14:tracePt t="133241" x="7654925" y="3144838"/>
          <p14:tracePt t="133255" x="7672388" y="3144838"/>
          <p14:tracePt t="133273" x="7688263" y="3152775"/>
          <p14:tracePt t="133288" x="7705725" y="3160713"/>
          <p14:tracePt t="133305" x="7715250" y="3160713"/>
          <p14:tracePt t="133321" x="7731125" y="3160713"/>
          <p14:tracePt t="133339" x="7748588" y="3160713"/>
          <p14:tracePt t="133357" x="7781925" y="3170238"/>
          <p14:tracePt t="133379" x="7799388" y="3170238"/>
          <p14:tracePt t="133393" x="7807325" y="3170238"/>
          <p14:tracePt t="133405" x="7816850" y="3170238"/>
          <p14:tracePt t="133421" x="7824788" y="3170238"/>
          <p14:tracePt t="133443" x="7832725" y="3170238"/>
          <p14:tracePt t="133474" x="7842250" y="3170238"/>
          <p14:tracePt t="133538" x="7842250" y="3160713"/>
          <p14:tracePt t="133550" x="7850188" y="3152775"/>
          <p14:tracePt t="133569" x="7850188" y="3144838"/>
          <p14:tracePt t="133581" x="7859713" y="3127375"/>
          <p14:tracePt t="133597" x="7867650" y="3127375"/>
          <p14:tracePt t="133633" x="7867650" y="3109913"/>
          <p14:tracePt t="133709" x="7867650" y="3101975"/>
          <p14:tracePt t="133750" x="7875588" y="3094038"/>
          <p14:tracePt t="133762" x="7875588" y="3076575"/>
          <p14:tracePt t="133793" x="7875588" y="3067050"/>
          <p14:tracePt t="133799" x="7875588" y="3059113"/>
          <p14:tracePt t="133811" x="7875588" y="3051175"/>
          <p14:tracePt t="133829" x="7875588" y="3041650"/>
          <p14:tracePt t="133845" x="7875588" y="3033713"/>
          <p14:tracePt t="133864" x="7875588" y="3025775"/>
          <p14:tracePt t="133879" x="7875588" y="3016250"/>
          <p14:tracePt t="133910" x="7875588" y="3000375"/>
          <p14:tracePt t="133928" x="7875588" y="2982913"/>
          <p14:tracePt t="133937" x="7875588" y="2974975"/>
          <p14:tracePt t="133948" x="7875588" y="2965450"/>
          <p14:tracePt t="133955" x="7875588" y="2957513"/>
          <p14:tracePt t="133970" x="7875588" y="2940050"/>
          <p14:tracePt t="133973" x="7875588" y="2932113"/>
          <p14:tracePt t="133987" x="7875588" y="2914650"/>
          <p14:tracePt t="133990" x="7875588" y="2906713"/>
          <p14:tracePt t="134006" x="7875588" y="2897188"/>
          <p14:tracePt t="134021" x="7867650" y="2889250"/>
          <p14:tracePt t="134043" x="7867650" y="2881313"/>
          <p14:tracePt t="134055" x="7867650" y="2871788"/>
          <p14:tracePt t="134070" x="7859713" y="2855913"/>
          <p14:tracePt t="134091" x="7859713" y="2846388"/>
          <p14:tracePt t="134414" x="7859713" y="2855913"/>
          <p14:tracePt t="134424" x="7859713" y="2863850"/>
          <p14:tracePt t="134438" x="7859713" y="2871788"/>
          <p14:tracePt t="134453" x="7859713" y="2881313"/>
          <p14:tracePt t="134456" x="7859713" y="2889250"/>
          <p14:tracePt t="134471" x="7859713" y="2897188"/>
          <p14:tracePt t="134538" x="7859713" y="2906713"/>
          <p14:tracePt t="134547" x="7859713" y="2914650"/>
          <p14:tracePt t="134560" x="7867650" y="2932113"/>
          <p14:tracePt t="134577" x="7867650" y="2949575"/>
          <p14:tracePt t="134595" x="7867650" y="2965450"/>
          <p14:tracePt t="134607" x="7867650" y="2974975"/>
          <p14:tracePt t="134620" x="7875588" y="2974975"/>
          <p14:tracePt t="134624" x="7875588" y="2982913"/>
          <p14:tracePt t="134636" x="7875588" y="2990850"/>
          <p14:tracePt t="134652" x="7885113" y="3016250"/>
          <p14:tracePt t="134669" x="7885113" y="3025775"/>
          <p14:tracePt t="134672" x="7885113" y="3033713"/>
          <p14:tracePt t="134686" x="7893050" y="3041650"/>
          <p14:tracePt t="134702" x="7893050" y="3067050"/>
          <p14:tracePt t="134706" x="7893050" y="3076575"/>
          <p14:tracePt t="134719" x="7900988" y="3084513"/>
          <p14:tracePt t="134736" x="7900988" y="3109913"/>
          <p14:tracePt t="134756" x="7900988" y="3127375"/>
          <p14:tracePt t="134770" x="7900988" y="3135313"/>
          <p14:tracePt t="134787" x="7900988" y="3152775"/>
          <p14:tracePt t="134805" x="7900988" y="3160713"/>
          <p14:tracePt t="134810" x="7900988" y="3170238"/>
          <p14:tracePt t="134821" x="7900988" y="3186113"/>
          <p14:tracePt t="134840" x="7900988" y="3195638"/>
          <p14:tracePt t="134857" x="7900988" y="3203575"/>
          <p14:tracePt t="134876" x="7900988" y="3211513"/>
          <p14:tracePt t="134887" x="7900988" y="3238500"/>
          <p14:tracePt t="134903" x="7900988" y="3254375"/>
          <p14:tracePt t="134919" x="7910513" y="3263900"/>
          <p14:tracePt t="134922" x="7910513" y="3271838"/>
          <p14:tracePt t="134937" x="7910513" y="3289300"/>
          <p14:tracePt t="134954" x="7910513" y="3305175"/>
          <p14:tracePt t="134958" x="7910513" y="3314700"/>
          <p14:tracePt t="134970" x="7910513" y="3330575"/>
          <p14:tracePt t="134988" x="7918450" y="3348038"/>
          <p14:tracePt t="135054" x="7918450" y="3365500"/>
          <p14:tracePt t="135201" x="7926388" y="3373438"/>
          <p14:tracePt t="135242" x="7935913" y="3373438"/>
          <p14:tracePt t="135253" x="7943850" y="3373438"/>
          <p14:tracePt t="135261" x="7951788" y="3373438"/>
          <p14:tracePt t="135270" x="7961313" y="3382963"/>
          <p14:tracePt t="135286" x="7961313" y="3390900"/>
          <p14:tracePt t="135303" x="7969250" y="3390900"/>
          <p14:tracePt t="135319" x="7977188" y="3390900"/>
          <p14:tracePt t="135335" x="7986713" y="3390900"/>
          <p14:tracePt t="135353" x="8004175" y="3390900"/>
          <p14:tracePt t="135370" x="8037513" y="3390900"/>
          <p14:tracePt t="135386" x="8062913" y="3390900"/>
          <p14:tracePt t="135404" x="8096250" y="3390900"/>
          <p14:tracePt t="135419" x="8105775" y="3382963"/>
          <p14:tracePt t="135436" x="8139113" y="3382963"/>
          <p14:tracePt t="135440" x="8156575" y="3382963"/>
          <p14:tracePt t="135443" x="8174038" y="3382963"/>
          <p14:tracePt t="135452" x="8189913" y="3382963"/>
          <p14:tracePt t="135468" x="8240713" y="3355975"/>
          <p14:tracePt t="135471" x="8258175" y="3355975"/>
          <p14:tracePt t="135485" x="8301038" y="3330575"/>
          <p14:tracePt t="135488" x="8318500" y="3330575"/>
          <p14:tracePt t="135502" x="8369300" y="3330575"/>
          <p14:tracePt t="135518" x="8435975" y="3314700"/>
          <p14:tracePt t="135535" x="8488363" y="3305175"/>
          <p14:tracePt t="135538" x="8496300" y="3297238"/>
          <p14:tracePt t="135553" x="8529638" y="3289300"/>
          <p14:tracePt t="135568" x="8555038" y="3279775"/>
          <p14:tracePt t="135585" x="8589963" y="3271838"/>
          <p14:tracePt t="135602" x="8615363" y="3263900"/>
          <p14:tracePt t="135619" x="8632825" y="3263900"/>
          <p14:tracePt t="135656" x="8648700" y="3263900"/>
          <p14:tracePt t="135676" x="8658225" y="3263900"/>
          <p14:tracePt t="135704" x="8666163" y="3254375"/>
          <p14:tracePt t="135716" x="8683625" y="3246438"/>
          <p14:tracePt t="135734" x="8699500" y="3246438"/>
          <p14:tracePt t="135741" x="8709025" y="3246438"/>
          <p14:tracePt t="135753" x="8724900" y="3238500"/>
          <p14:tracePt t="135769" x="8759825" y="3238500"/>
          <p14:tracePt t="135785" x="8777288" y="3238500"/>
          <p14:tracePt t="135803" x="8818563" y="3228975"/>
          <p14:tracePt t="135819" x="8843963" y="3211513"/>
          <p14:tracePt t="135835" x="8878888" y="3211513"/>
          <p14:tracePt t="135852" x="8912225" y="3203575"/>
          <p14:tracePt t="135869" x="8947150" y="3195638"/>
          <p14:tracePt t="135872" x="8963025" y="3195638"/>
          <p14:tracePt t="135886" x="8980488" y="3186113"/>
          <p14:tracePt t="135902" x="8997950" y="3178175"/>
          <p14:tracePt t="135919" x="9013825" y="3178175"/>
          <p14:tracePt t="135937" x="9023350" y="3178175"/>
          <p14:tracePt t="136530" x="9013825" y="3178175"/>
          <p14:tracePt t="136540" x="9005888" y="3178175"/>
          <p14:tracePt t="136546" x="8997950" y="3178175"/>
          <p14:tracePt t="136550" x="8988425" y="3178175"/>
          <p14:tracePt t="136557" x="8980488" y="3178175"/>
          <p14:tracePt t="136568" x="8963025" y="3178175"/>
          <p14:tracePt t="136640" x="8955088" y="3186113"/>
          <p14:tracePt t="136678" x="8955088" y="3195638"/>
          <p14:tracePt t="136687" x="8955088" y="3211513"/>
          <p14:tracePt t="136705" x="8955088" y="3228975"/>
          <p14:tracePt t="136708" x="8963025" y="3228975"/>
          <p14:tracePt t="136711" x="8972550" y="3238500"/>
          <p14:tracePt t="136718" x="8980488" y="3246438"/>
          <p14:tracePt t="136734" x="9023350" y="3263900"/>
          <p14:tracePt t="136751" x="9074150" y="3263900"/>
          <p14:tracePt t="136768" x="9150350" y="3263900"/>
          <p14:tracePt t="136785" x="9244013" y="3246438"/>
          <p14:tracePt t="136788" x="9261475" y="3238500"/>
          <p14:tracePt t="136790" x="9286875" y="3238500"/>
          <p14:tracePt t="136801" x="9328150" y="3228975"/>
          <p14:tracePt t="136802" x="9345613" y="3228975"/>
          <p14:tracePt t="136817" x="9405938" y="3211513"/>
          <p14:tracePt t="136834" x="9447213" y="3203575"/>
          <p14:tracePt t="136851" x="9472613" y="3203575"/>
          <p14:tracePt t="136854" x="9490075" y="3203575"/>
          <p14:tracePt t="137302" x="9498013" y="3203575"/>
          <p14:tracePt t="137335" x="9507538" y="3203575"/>
          <p14:tracePt t="137346" x="9523413" y="3203575"/>
          <p14:tracePt t="137350" x="9540875" y="3203575"/>
          <p14:tracePt t="137356" x="9558338" y="3203575"/>
          <p14:tracePt t="137358" x="9566275" y="3203575"/>
          <p14:tracePt t="137360" x="9575800" y="3203575"/>
          <p14:tracePt t="137364" x="9583738" y="3203575"/>
          <p14:tracePt t="137369" x="9609138" y="3203575"/>
          <p14:tracePt t="137385" x="9710738" y="3211513"/>
          <p14:tracePt t="137401" x="9804400" y="3211513"/>
          <p14:tracePt t="137419" x="9915525" y="3211513"/>
          <p14:tracePt t="137422" x="9931400" y="3211513"/>
          <p14:tracePt t="137435" x="9956800" y="3211513"/>
          <p14:tracePt t="137451" x="9966325" y="3211513"/>
          <p14:tracePt t="137474" x="9974263" y="3211513"/>
          <p14:tracePt t="137638" x="9983788" y="3211513"/>
          <p14:tracePt t="137665" x="9991725" y="3211513"/>
          <p14:tracePt t="137675" x="9999663" y="3211513"/>
          <p14:tracePt t="137685" x="10017125" y="3211513"/>
          <p14:tracePt t="137701" x="10050463" y="3211513"/>
          <p14:tracePt t="137720" x="10085388" y="3211513"/>
          <p14:tracePt t="137723" x="10093325" y="3211513"/>
          <p14:tracePt t="137736" x="10110788" y="3211513"/>
          <p14:tracePt t="137742" x="10126663" y="3211513"/>
          <p14:tracePt t="137753" x="10144125" y="3211513"/>
          <p14:tracePt t="137769" x="10161588" y="3211513"/>
          <p14:tracePt t="137785" x="10179050" y="3211513"/>
          <p14:tracePt t="137801" x="10194925" y="3211513"/>
          <p14:tracePt t="137818" x="10204450" y="3211513"/>
          <p14:tracePt t="137875" x="10212388" y="3211513"/>
          <p14:tracePt t="137880" x="10220325" y="3211513"/>
          <p14:tracePt t="137888" x="10237788" y="3211513"/>
          <p14:tracePt t="137901" x="10255250" y="3211513"/>
          <p14:tracePt t="137917" x="10271125" y="3211513"/>
          <p14:tracePt t="137920" x="10288588" y="3211513"/>
          <p14:tracePt t="137933" x="10306050" y="3211513"/>
          <p14:tracePt t="137950" x="10331450" y="3211513"/>
          <p14:tracePt t="137967" x="10348913" y="3211513"/>
          <p14:tracePt t="137970" x="10364788" y="3211513"/>
          <p14:tracePt t="137984" x="10374313" y="3211513"/>
          <p14:tracePt t="138001" x="10390188" y="3211513"/>
          <p14:tracePt t="138017" x="10399713" y="3211513"/>
          <p14:tracePt t="138034" x="10407650" y="3211513"/>
          <p14:tracePt t="148932" x="10415588" y="3211513"/>
          <p14:tracePt t="148947" x="10425113" y="3211513"/>
          <p14:tracePt t="148951" x="10433050" y="3211513"/>
          <p14:tracePt t="148955" x="10442575" y="3211513"/>
          <p14:tracePt t="148961" x="10458450" y="3211513"/>
          <p14:tracePt t="148967" x="10475913" y="3203575"/>
          <p14:tracePt t="148977" x="10509250" y="3195638"/>
          <p14:tracePt t="148993" x="10544175" y="3170238"/>
          <p14:tracePt t="149011" x="10560050" y="3160713"/>
          <p14:tracePt t="149027" x="10577513" y="3152775"/>
          <p14:tracePt t="149044" x="10594975" y="3144838"/>
          <p14:tracePt t="149061" x="10620375" y="3127375"/>
          <p14:tracePt t="149064" x="10637838" y="3127375"/>
          <p14:tracePt t="149067" x="10645775" y="3119438"/>
          <p14:tracePt t="149077" x="10653713" y="3119438"/>
          <p14:tracePt t="149080" x="10663238" y="3119438"/>
          <p14:tracePt t="149093" x="10696575" y="3101975"/>
          <p14:tracePt t="149110" x="10772775" y="3076575"/>
          <p14:tracePt t="149113" x="10790238" y="3067050"/>
          <p14:tracePt t="149126" x="10858500" y="3051175"/>
          <p14:tracePt t="149143" x="10977563" y="3016250"/>
          <p14:tracePt t="149146" x="11002963" y="3008313"/>
          <p14:tracePt t="149160" x="11112500" y="2982913"/>
          <p14:tracePt t="149177" x="11223625" y="2957513"/>
          <p14:tracePt t="149195" x="11376025" y="2922588"/>
          <p14:tracePt t="149212" x="11461750" y="2914650"/>
          <p14:tracePt t="149215" x="11477625" y="2914650"/>
          <p14:tracePt t="149227" x="11512550" y="2914650"/>
          <p14:tracePt t="149243" x="11563350" y="2914650"/>
          <p14:tracePt t="149260" x="11657013" y="2914650"/>
          <p14:tracePt t="149276" x="11758613" y="2914650"/>
          <p14:tracePt t="149279" x="11776075" y="2922588"/>
          <p14:tracePt t="149293" x="11860213" y="2940050"/>
          <p14:tracePt t="149310" x="11945938" y="2965450"/>
          <p14:tracePt t="149326" x="12065000" y="2990850"/>
          <p14:tracePt t="149329" x="12098338" y="300037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1235A94-4F27-487D-9495-306FA27A4F8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1"/>
          <p:cNvSpPr txBox="1">
            <a:spLocks/>
          </p:cNvSpPr>
          <p:nvPr/>
        </p:nvSpPr>
        <p:spPr>
          <a:xfrm>
            <a:off x="2221972" y="308826"/>
            <a:ext cx="7145765"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sz="2800" b="1" dirty="0">
                <a:solidFill>
                  <a:schemeClr val="tx1"/>
                </a:solidFill>
                <a:latin typeface="Times New Roman" panose="02020603050405020304" pitchFamily="18" charset="0"/>
                <a:cs typeface="+mj-cs"/>
              </a:rPr>
              <a:t>What is strategic marketing management?</a:t>
            </a:r>
            <a:endParaRPr lang="ar-SA" sz="2800" b="1" dirty="0">
              <a:solidFill>
                <a:schemeClr val="tx1"/>
              </a:solidFill>
              <a:latin typeface="Times New Roman" panose="02020603050405020304" pitchFamily="18" charset="0"/>
              <a:cs typeface="+mj-cs"/>
            </a:endParaRPr>
          </a:p>
        </p:txBody>
      </p:sp>
      <p:sp>
        <p:nvSpPr>
          <p:cNvPr id="3" name="Content Placeholder 2"/>
          <p:cNvSpPr txBox="1">
            <a:spLocks/>
          </p:cNvSpPr>
          <p:nvPr/>
        </p:nvSpPr>
        <p:spPr>
          <a:xfrm>
            <a:off x="570016" y="1634081"/>
            <a:ext cx="11310809" cy="4428644"/>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b="1" u="sng" dirty="0">
                <a:solidFill>
                  <a:srgbClr val="FF0000"/>
                </a:solidFill>
                <a:latin typeface="Times New Roman" panose="02020603050405020304" pitchFamily="18" charset="0"/>
                <a:cs typeface="+mj-cs"/>
              </a:rPr>
              <a:t>Definition of strategic marketing management</a:t>
            </a:r>
          </a:p>
          <a:p>
            <a:pPr>
              <a:lnSpc>
                <a:spcPct val="200000"/>
              </a:lnSpc>
              <a:buFont typeface="Wingdings" panose="05000000000000000000" pitchFamily="2" charset="2"/>
              <a:buChar char="§"/>
            </a:pPr>
            <a:r>
              <a:rPr lang="en-US" sz="2000" dirty="0">
                <a:latin typeface="Times New Roman" panose="02020603050405020304" pitchFamily="18" charset="0"/>
                <a:cs typeface="+mj-cs"/>
              </a:rPr>
              <a:t>Strategic marketing management is the process of implementing your business’ mission through specific and strategic processes in order to maximize your current marketing plan.</a:t>
            </a:r>
          </a:p>
          <a:p>
            <a:pPr>
              <a:lnSpc>
                <a:spcPct val="200000"/>
              </a:lnSpc>
              <a:buFont typeface="Wingdings" panose="05000000000000000000" pitchFamily="2" charset="2"/>
              <a:buChar char="§"/>
            </a:pPr>
            <a:r>
              <a:rPr lang="en-US" sz="2000" dirty="0">
                <a:latin typeface="Times New Roman" panose="02020603050405020304" pitchFamily="18" charset="0"/>
                <a:cs typeface="+mj-cs"/>
              </a:rPr>
              <a:t>Essentially, it is the act of making strategic decisions within a marketing plan in order to better than plan</a:t>
            </a:r>
            <a:r>
              <a:rPr lang="en-US" sz="2000" b="1" dirty="0">
                <a:cs typeface="+mj-cs"/>
              </a:rPr>
              <a:t>.</a:t>
            </a:r>
            <a:endParaRPr lang="ar-SA" sz="2000" b="1" dirty="0">
              <a:cs typeface="+mj-cs"/>
            </a:endParaRPr>
          </a:p>
        </p:txBody>
      </p:sp>
      <p:pic>
        <p:nvPicPr>
          <p:cNvPr id="4" name="Graphic 21">
            <a:extLst>
              <a:ext uri="{FF2B5EF4-FFF2-40B4-BE49-F238E27FC236}">
                <a16:creationId xmlns:a16="http://schemas.microsoft.com/office/drawing/2014/main" id="{3946F848-AA13-16A8-CB2A-D9EECC6F90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88012" y="55266"/>
            <a:ext cx="2801972" cy="1030340"/>
          </a:xfrm>
          <a:prstGeom prst="rect">
            <a:avLst/>
          </a:prstGeom>
        </p:spPr>
      </p:pic>
    </p:spTree>
    <p:extLst>
      <p:ext uri="{BB962C8B-B14F-4D97-AF65-F5344CB8AC3E}">
        <p14:creationId xmlns:p14="http://schemas.microsoft.com/office/powerpoint/2010/main" val="946682335"/>
      </p:ext>
    </p:extLst>
  </p:cSld>
  <p:clrMapOvr>
    <a:masterClrMapping/>
  </p:clrMapOvr>
  <mc:AlternateContent xmlns:mc="http://schemas.openxmlformats.org/markup-compatibility/2006" xmlns:p14="http://schemas.microsoft.com/office/powerpoint/2010/main">
    <mc:Choice Requires="p14">
      <p:transition p14:dur="10" advTm="70711"/>
    </mc:Choice>
    <mc:Fallback xmlns="">
      <p:transition advTm="70711"/>
    </mc:Fallback>
  </mc:AlternateContent>
  <p:extLst>
    <p:ext uri="{3A86A75C-4F4B-4683-9AE1-C65F6400EC91}">
      <p14:laserTraceLst xmlns:p14="http://schemas.microsoft.com/office/powerpoint/2010/main">
        <p14:tracePtLst>
          <p14:tracePt t="1607" x="12014200" y="3355975"/>
          <p14:tracePt t="1623" x="11639550" y="3373438"/>
          <p14:tracePt t="1640" x="11291888" y="3459163"/>
          <p14:tracePt t="1657" x="10848975" y="3568700"/>
          <p14:tracePt t="1674" x="10526713" y="3629025"/>
          <p14:tracePt t="1678" x="10442575" y="3646488"/>
          <p14:tracePt t="1690" x="10179050" y="3679825"/>
          <p14:tracePt t="1709" x="9821863" y="3679825"/>
          <p14:tracePt t="1711" x="9736138" y="3679825"/>
          <p14:tracePt t="1712" x="9642475" y="3679825"/>
          <p14:tracePt t="1723" x="9472613" y="3679825"/>
          <p14:tracePt t="1726" x="9396413" y="3679825"/>
          <p14:tracePt t="1741" x="9150350" y="3679825"/>
          <p14:tracePt t="1756" x="8988425" y="3679825"/>
          <p14:tracePt t="1759" x="8947150" y="3679825"/>
          <p14:tracePt t="1773" x="8843963" y="3679825"/>
          <p14:tracePt t="1776" x="8818563" y="3679825"/>
          <p14:tracePt t="1778" x="8802688" y="3679825"/>
          <p14:tracePt t="1791" x="8709025" y="3679825"/>
          <p14:tracePt t="1806" x="8529638" y="3679825"/>
          <p14:tracePt t="1823" x="8334375" y="3679825"/>
          <p14:tracePt t="1840" x="8096250" y="3636963"/>
          <p14:tracePt t="1857" x="7816850" y="3629025"/>
          <p14:tracePt t="1873" x="7586663" y="3578225"/>
          <p14:tracePt t="1890" x="7373938" y="3527425"/>
          <p14:tracePt t="1906" x="7162800" y="3467100"/>
          <p14:tracePt t="1909" x="7119938" y="3459163"/>
          <p14:tracePt t="1923" x="6992938" y="3433763"/>
          <p14:tracePt t="1926" x="6958013" y="3433763"/>
          <p14:tracePt t="1941" x="6838950" y="3424238"/>
          <p14:tracePt t="1956" x="6780213" y="3408363"/>
          <p14:tracePt t="1973" x="6762750" y="3408363"/>
          <p14:tracePt t="1990" x="6754813" y="3408363"/>
          <p14:tracePt t="2044" x="6745288" y="3408363"/>
          <p14:tracePt t="9644" x="6686550" y="3340100"/>
          <p14:tracePt t="9652" x="6600825" y="3203575"/>
          <p14:tracePt t="9656" x="6559550" y="3135313"/>
          <p14:tracePt t="9658" x="6516688" y="3076575"/>
          <p14:tracePt t="9661" x="6491288" y="3025775"/>
          <p14:tracePt t="9664" x="6456363" y="2974975"/>
          <p14:tracePt t="9668" x="6430963" y="2949575"/>
          <p14:tracePt t="9685" x="6354763" y="2838450"/>
          <p14:tracePt t="9688" x="6321425" y="2813050"/>
          <p14:tracePt t="9701" x="6202363" y="2752725"/>
          <p14:tracePt t="9704" x="6151563" y="2736850"/>
          <p14:tracePt t="9706" x="6108700" y="2727325"/>
          <p14:tracePt t="9719" x="5981700" y="2719388"/>
          <p14:tracePt t="9742" x="5786438" y="2736850"/>
          <p14:tracePt t="9747" x="5751513" y="2752725"/>
          <p14:tracePt t="9752" x="5718175" y="2778125"/>
          <p14:tracePt t="9756" x="5624513" y="2838450"/>
          <p14:tracePt t="9758" x="5591175" y="2863850"/>
          <p14:tracePt t="9762" x="5538788" y="2897188"/>
          <p14:tracePt t="9767" x="5487988" y="2922588"/>
          <p14:tracePt t="9785" x="5233988" y="3084513"/>
          <p14:tracePt t="9787" x="5173663" y="3127375"/>
          <p14:tracePt t="9789" x="5097463" y="3186113"/>
          <p14:tracePt t="9801" x="4876800" y="3322638"/>
          <p14:tracePt t="9818" x="4562475" y="3459163"/>
          <p14:tracePt t="9821" x="4486275" y="3492500"/>
          <p14:tracePt t="9835" x="4273550" y="3586163"/>
          <p14:tracePt t="9837" x="4197350" y="3611563"/>
          <p14:tracePt t="9853" x="3984625" y="3654425"/>
          <p14:tracePt t="9869" x="3857625" y="3671888"/>
          <p14:tracePt t="9884" x="3814763" y="3687763"/>
          <p14:tracePt t="9901" x="3797300" y="3697288"/>
          <p14:tracePt t="9918" x="3781425" y="3697288"/>
          <p14:tracePt t="9935" x="3763963" y="3697288"/>
          <p14:tracePt t="9951" x="3729038" y="3713163"/>
          <p14:tracePt t="9969" x="3721100" y="3713163"/>
          <p14:tracePt t="9991" x="3703638" y="3705225"/>
          <p14:tracePt t="10002" x="3678238" y="3679825"/>
          <p14:tracePt t="10005" x="3662363" y="3671888"/>
          <p14:tracePt t="10008" x="3644900" y="3671888"/>
          <p14:tracePt t="10018" x="3586163" y="3636963"/>
          <p14:tracePt t="10034" x="3373438" y="3578225"/>
          <p14:tracePt t="10037" x="3297238" y="3552825"/>
          <p14:tracePt t="10051" x="3084513" y="3492500"/>
          <p14:tracePt t="10054" x="3024188" y="3475038"/>
          <p14:tracePt t="10069" x="2795588" y="3382963"/>
          <p14:tracePt t="10085" x="2582863" y="3340100"/>
          <p14:tracePt t="10101" x="2405063" y="3305175"/>
          <p14:tracePt t="10104" x="2395538" y="3305175"/>
          <p14:tracePt t="10121" x="2344738" y="3279775"/>
          <p14:tracePt t="10138" x="2327275" y="3271838"/>
          <p14:tracePt t="10142" x="2319338" y="3263900"/>
          <p14:tracePt t="10145" x="2311400" y="3263900"/>
          <p14:tracePt t="10153" x="2311400" y="3254375"/>
          <p14:tracePt t="10157" x="2301875" y="3246438"/>
          <p14:tracePt t="10168" x="2293938" y="3246438"/>
          <p14:tracePt t="10184" x="2286000" y="3221038"/>
          <p14:tracePt t="10201" x="2268538" y="3186113"/>
          <p14:tracePt t="10218" x="2243138" y="3170238"/>
          <p14:tracePt t="10235" x="2225675" y="3152775"/>
          <p14:tracePt t="10238" x="2208213" y="3135313"/>
          <p14:tracePt t="10251" x="2182813" y="3119438"/>
          <p14:tracePt t="10268" x="2157413" y="3084513"/>
          <p14:tracePt t="10285" x="2149475" y="3051175"/>
          <p14:tracePt t="10301" x="2124075" y="3025775"/>
          <p14:tracePt t="10318" x="2106613" y="3008313"/>
          <p14:tracePt t="10335" x="2106613" y="3000375"/>
          <p14:tracePt t="10352" x="2098675" y="2982913"/>
          <p14:tracePt t="10369" x="2081213" y="2957513"/>
          <p14:tracePt t="10373" x="2073275" y="2940050"/>
          <p14:tracePt t="10386" x="2065338" y="2922588"/>
          <p14:tracePt t="10389" x="2038350" y="2914650"/>
          <p14:tracePt t="10401" x="2005013" y="2881313"/>
          <p14:tracePt t="10405" x="1997075" y="2881313"/>
          <p14:tracePt t="10417" x="1946275" y="2846388"/>
          <p14:tracePt t="10434" x="1885950" y="2838450"/>
          <p14:tracePt t="10437" x="1868488" y="2838450"/>
          <p14:tracePt t="10451" x="1835150" y="2813050"/>
          <p14:tracePt t="10454" x="1817688" y="2813050"/>
          <p14:tracePt t="10469" x="1758950" y="2787650"/>
          <p14:tracePt t="10484" x="1716088" y="2770188"/>
          <p14:tracePt t="10501" x="1682750" y="2752725"/>
          <p14:tracePt t="10504" x="1673225" y="2752725"/>
          <p14:tracePt t="10517" x="1665288" y="2736850"/>
          <p14:tracePt t="10518" x="1657350" y="2736850"/>
          <p14:tracePt t="10534" x="1631950" y="2719388"/>
          <p14:tracePt t="10551" x="1606550" y="2711450"/>
          <p14:tracePt t="10567" x="1579563" y="2701925"/>
          <p14:tracePt t="10585" x="1563688" y="2676525"/>
          <p14:tracePt t="10587" x="1546225" y="2660650"/>
          <p14:tracePt t="10601" x="1503363" y="2633663"/>
          <p14:tracePt t="10618" x="1444625" y="2600325"/>
          <p14:tracePt t="10635" x="1409700" y="2566988"/>
          <p14:tracePt t="10638" x="1401763" y="2566988"/>
          <p14:tracePt t="10641" x="1393825" y="2566988"/>
          <p14:tracePt t="10651" x="1368425" y="2532063"/>
          <p14:tracePt t="10654" x="1358900" y="2532063"/>
          <p14:tracePt t="10668" x="1325563" y="2506663"/>
          <p14:tracePt t="10684" x="1300163" y="2498725"/>
          <p14:tracePt t="10701" x="1282700" y="2481263"/>
          <p14:tracePt t="10719" x="1265238" y="2481263"/>
          <p14:tracePt t="10734" x="1257300" y="2481263"/>
          <p14:tracePt t="10796" x="1239838" y="2481263"/>
          <p14:tracePt t="10825" x="1223963" y="2481263"/>
          <p14:tracePt t="10844" x="1206500" y="2481263"/>
          <p14:tracePt t="10865" x="1189038" y="2481263"/>
          <p14:tracePt t="10892" x="1173163" y="2481263"/>
          <p14:tracePt t="10926" x="1163638" y="2481263"/>
          <p14:tracePt t="11650" x="1155700" y="2481263"/>
          <p14:tracePt t="11658" x="1138238" y="2481263"/>
          <p14:tracePt t="11671" x="1130300" y="2481263"/>
          <p14:tracePt t="11685" x="1112838" y="2463800"/>
          <p14:tracePt t="11704" x="1095375" y="2463800"/>
          <p14:tracePt t="11708" x="1087438" y="2463800"/>
          <p14:tracePt t="11722" x="1079500" y="2463800"/>
          <p14:tracePt t="12055" x="1079500" y="2455863"/>
          <p14:tracePt t="12066" x="1104900" y="2447925"/>
          <p14:tracePt t="12075" x="1112838" y="2447925"/>
          <p14:tracePt t="12084" x="1155700" y="2430463"/>
          <p14:tracePt t="12088" x="1163638" y="2422525"/>
          <p14:tracePt t="12090" x="1173163" y="2413000"/>
          <p14:tracePt t="12100" x="1189038" y="2405063"/>
          <p14:tracePt t="12116" x="1206500" y="2397125"/>
          <p14:tracePt t="12119" x="1223963" y="2379663"/>
          <p14:tracePt t="12133" x="1257300" y="2371725"/>
          <p14:tracePt t="12136" x="1274763" y="2362200"/>
          <p14:tracePt t="12151" x="1343025" y="2336800"/>
          <p14:tracePt t="12167" x="1401763" y="2328863"/>
          <p14:tracePt t="12184" x="1487488" y="2328863"/>
          <p14:tracePt t="12202" x="1579563" y="2319338"/>
          <p14:tracePt t="12217" x="1665288" y="2319338"/>
          <p14:tracePt t="12233" x="1733550" y="2319338"/>
          <p14:tracePt t="12237" x="1749425" y="2319338"/>
          <p14:tracePt t="12250" x="1817688" y="2319338"/>
          <p14:tracePt t="12266" x="1878013" y="2344738"/>
          <p14:tracePt t="12269" x="1893888" y="2344738"/>
          <p14:tracePt t="12283" x="1962150" y="2362200"/>
          <p14:tracePt t="12300" x="2022475" y="2371725"/>
          <p14:tracePt t="12316" x="2090738" y="2397125"/>
          <p14:tracePt t="12333" x="2182813" y="2422525"/>
          <p14:tracePt t="12336" x="2208213" y="2430463"/>
          <p14:tracePt t="12351" x="2293938" y="2447925"/>
          <p14:tracePt t="12367" x="2370138" y="2473325"/>
          <p14:tracePt t="12383" x="2405063" y="2481263"/>
          <p14:tracePt t="12386" x="2413000" y="2489200"/>
          <p14:tracePt t="12404" x="2420938" y="2489200"/>
          <p14:tracePt t="12421" x="2430463" y="2498725"/>
          <p14:tracePt t="12434" x="2438400" y="2498725"/>
          <p14:tracePt t="12450" x="2489200" y="2498725"/>
          <p14:tracePt t="12466" x="2565400" y="2498725"/>
          <p14:tracePt t="12470" x="2590800" y="2498725"/>
          <p14:tracePt t="12484" x="2651125" y="2498725"/>
          <p14:tracePt t="12487" x="2676525" y="2498725"/>
          <p14:tracePt t="12500" x="2709863" y="2498725"/>
          <p14:tracePt t="12516" x="2752725" y="2498725"/>
          <p14:tracePt t="12519" x="2760663" y="2498725"/>
          <p14:tracePt t="12537" x="2778125" y="2498725"/>
          <p14:tracePt t="12552" x="2786063" y="2498725"/>
          <p14:tracePt t="12568" x="2803525" y="2498725"/>
          <p14:tracePt t="12584" x="2820988" y="2498725"/>
          <p14:tracePt t="12602" x="2863850" y="2498725"/>
          <p14:tracePt t="12617" x="2879725" y="2498725"/>
          <p14:tracePt t="12633" x="2914650" y="2489200"/>
          <p14:tracePt t="12650" x="2973388" y="2481263"/>
          <p14:tracePt t="12654" x="2990850" y="2481263"/>
          <p14:tracePt t="12656" x="2998788" y="2463800"/>
          <p14:tracePt t="12666" x="3033713" y="2455863"/>
          <p14:tracePt t="12690" x="3109913" y="2455863"/>
          <p14:tracePt t="12695" x="3160713" y="2438400"/>
          <p14:tracePt t="12699" x="3168650" y="2438400"/>
          <p14:tracePt t="12716" x="3203575" y="2438400"/>
          <p14:tracePt t="12720" x="3219450" y="2438400"/>
          <p14:tracePt t="12735" x="3228975" y="2438400"/>
          <p14:tracePt t="12749" x="3236913" y="2438400"/>
          <p14:tracePt t="12766" x="3270250" y="2438400"/>
          <p14:tracePt t="12783" x="3322638" y="2438400"/>
          <p14:tracePt t="12800" x="3406775" y="2438400"/>
          <p14:tracePt t="12816" x="3475038" y="2463800"/>
          <p14:tracePt t="12833" x="3525838" y="2463800"/>
          <p14:tracePt t="12849" x="3551238" y="2463800"/>
          <p14:tracePt t="12866" x="3576638" y="2473325"/>
          <p14:tracePt t="12883" x="3602038" y="2473325"/>
          <p14:tracePt t="12886" x="3611563" y="2473325"/>
          <p14:tracePt t="12888" x="3619500" y="2473325"/>
          <p14:tracePt t="12890" x="3627438" y="2473325"/>
          <p14:tracePt t="12899" x="3652838" y="2473325"/>
          <p14:tracePt t="12916" x="3713163" y="2473325"/>
          <p14:tracePt t="12919" x="3729038" y="2473325"/>
          <p14:tracePt t="12932" x="3763963" y="2473325"/>
          <p14:tracePt t="12934" x="3781425" y="2473325"/>
          <p14:tracePt t="12949" x="3814763" y="2473325"/>
          <p14:tracePt t="12952" x="3822700" y="2473325"/>
          <p14:tracePt t="12966" x="3848100" y="2473325"/>
          <p14:tracePt t="12983" x="3865563" y="2473325"/>
          <p14:tracePt t="13001" x="3883025" y="2473325"/>
          <p14:tracePt t="13016" x="3900488" y="2473325"/>
          <p14:tracePt t="13571" x="3916363" y="2473325"/>
          <p14:tracePt t="13584" x="3925888" y="2473325"/>
          <p14:tracePt t="13591" x="3941763" y="2473325"/>
          <p14:tracePt t="13609" x="3951288" y="2473325"/>
          <p14:tracePt t="13621" x="3959225" y="2473325"/>
          <p14:tracePt t="13644" x="3976688" y="2473325"/>
          <p14:tracePt t="13670" x="3984625" y="2473325"/>
          <p14:tracePt t="13678" x="3992563" y="2473325"/>
          <p14:tracePt t="13692" x="4002088" y="2473325"/>
          <p14:tracePt t="13704" x="4010025" y="2473325"/>
          <p14:tracePt t="13717" x="4017963" y="2463800"/>
          <p14:tracePt t="13734" x="4044950" y="2455863"/>
          <p14:tracePt t="13750" x="4060825" y="2455863"/>
          <p14:tracePt t="13766" x="4070350" y="2455863"/>
          <p14:tracePt t="13782" x="4095750" y="2455863"/>
          <p14:tracePt t="13799" x="4129088" y="2455863"/>
          <p14:tracePt t="13802" x="4137025" y="2455863"/>
          <p14:tracePt t="13804" x="4146550" y="2455863"/>
          <p14:tracePt t="13818" x="4179888" y="2455863"/>
          <p14:tracePt t="13832" x="4205288" y="2455863"/>
          <p14:tracePt t="13849" x="4230688" y="2455863"/>
          <p14:tracePt t="13866" x="4265613" y="2455863"/>
          <p14:tracePt t="13882" x="4281488" y="2455863"/>
          <p14:tracePt t="13899" x="4306888" y="2455863"/>
          <p14:tracePt t="13923" x="4324350" y="2455863"/>
          <p14:tracePt t="13957" x="4341813" y="2455863"/>
          <p14:tracePt t="13967" x="4349750" y="2455863"/>
          <p14:tracePt t="13987" x="4359275" y="2455863"/>
          <p14:tracePt t="14017" x="4367213" y="2455863"/>
          <p14:tracePt t="14069" x="4375150" y="2455863"/>
          <p14:tracePt t="14090" x="4400550" y="2455863"/>
          <p14:tracePt t="14129" x="4418013" y="2455863"/>
          <p14:tracePt t="14199" x="4425950" y="2455863"/>
          <p14:tracePt t="14224" x="4435475" y="2455863"/>
          <p14:tracePt t="14235" x="4443413" y="2455863"/>
          <p14:tracePt t="14289" x="4451350" y="2455863"/>
          <p14:tracePt t="14307" x="4460875" y="2455863"/>
          <p14:tracePt t="14323" x="4468813" y="2447925"/>
          <p14:tracePt t="14336" x="4486275" y="2447925"/>
          <p14:tracePt t="14343" x="4494213" y="2447925"/>
          <p14:tracePt t="14353" x="4503738" y="2447925"/>
          <p14:tracePt t="14365" x="4519613" y="2447925"/>
          <p14:tracePt t="14382" x="4554538" y="2447925"/>
          <p14:tracePt t="14399" x="4587875" y="2447925"/>
          <p14:tracePt t="14416" x="4621213" y="2447925"/>
          <p14:tracePt t="14432" x="4638675" y="2447925"/>
          <p14:tracePt t="14449" x="4681538" y="2447925"/>
          <p14:tracePt t="14465" x="4732338" y="2447925"/>
          <p14:tracePt t="14468" x="4749800" y="2438400"/>
          <p14:tracePt t="14483" x="4818063" y="2430463"/>
          <p14:tracePt t="14499" x="4902200" y="2430463"/>
          <p14:tracePt t="14516" x="4970463" y="2430463"/>
          <p14:tracePt t="14533" x="5029200" y="2430463"/>
          <p14:tracePt t="14536" x="5046663" y="2430463"/>
          <p14:tracePt t="14539" x="5054600" y="2430463"/>
          <p14:tracePt t="14549" x="5072063" y="2430463"/>
          <p14:tracePt t="14566" x="5106988" y="2430463"/>
          <p14:tracePt t="14583" x="5132388" y="2438400"/>
          <p14:tracePt t="14586" x="5148263" y="2438400"/>
          <p14:tracePt t="14603" x="5199063" y="2438400"/>
          <p14:tracePt t="14607" x="5224463" y="2438400"/>
          <p14:tracePt t="14608" x="5249863" y="2438400"/>
          <p14:tracePt t="14614" x="5259388" y="2438400"/>
          <p14:tracePt t="14616" x="5284788" y="2438400"/>
          <p14:tracePt t="14633" x="5368925" y="2438400"/>
          <p14:tracePt t="14648" x="5462588" y="2438400"/>
          <p14:tracePt t="14665" x="5538788" y="2438400"/>
          <p14:tracePt t="14668" x="5548313" y="2438400"/>
          <p14:tracePt t="14669" x="5573713" y="2438400"/>
          <p14:tracePt t="14683" x="5607050" y="2430463"/>
          <p14:tracePt t="14698" x="5649913" y="2430463"/>
          <p14:tracePt t="14715" x="5675313" y="2430463"/>
          <p14:tracePt t="14731" x="5726113" y="2430463"/>
          <p14:tracePt t="14749" x="5768975" y="2430463"/>
          <p14:tracePt t="14752" x="5776913" y="2430463"/>
          <p14:tracePt t="14754" x="5786438" y="2430463"/>
          <p14:tracePt t="14756" x="5794375" y="2430463"/>
          <p14:tracePt t="14765" x="5811838" y="2430463"/>
          <p14:tracePt t="14781" x="5853113" y="2430463"/>
          <p14:tracePt t="14798" x="5895975" y="2430463"/>
          <p14:tracePt t="14815" x="5913438" y="2430463"/>
          <p14:tracePt t="14818" x="5921375" y="2422525"/>
          <p14:tracePt t="14834" x="5956300" y="2413000"/>
          <p14:tracePt t="14848" x="5981700" y="2405063"/>
          <p14:tracePt t="14865" x="6015038" y="2405063"/>
          <p14:tracePt t="14868" x="6024563" y="2405063"/>
          <p14:tracePt t="14883" x="6065838" y="2405063"/>
          <p14:tracePt t="14899" x="6100763" y="2405063"/>
          <p14:tracePt t="14917" x="6134100" y="2405063"/>
          <p14:tracePt t="14919" x="6142038" y="2405063"/>
          <p14:tracePt t="14932" x="6151563" y="2405063"/>
          <p14:tracePt t="14948" x="6194425" y="2405063"/>
          <p14:tracePt t="14964" x="6245225" y="2405063"/>
          <p14:tracePt t="14982" x="6261100" y="2413000"/>
          <p14:tracePt t="14999" x="6278563" y="2413000"/>
          <p14:tracePt t="15015" x="6286500" y="2422525"/>
          <p14:tracePt t="15036" x="6296025" y="2422525"/>
          <p14:tracePt t="15075" x="6303963" y="2430463"/>
          <p14:tracePt t="15087" x="6311900" y="2438400"/>
          <p14:tracePt t="15132" x="6311900" y="2447925"/>
          <p14:tracePt t="15139" x="6321425" y="2455863"/>
          <p14:tracePt t="15176" x="6321425" y="2463800"/>
          <p14:tracePt t="15194" x="6329363" y="2473325"/>
          <p14:tracePt t="15259" x="6338888" y="2473325"/>
          <p14:tracePt t="15271" x="6338888" y="2481263"/>
          <p14:tracePt t="15304" x="6338888" y="2489200"/>
          <p14:tracePt t="15309" x="6346825" y="2498725"/>
          <p14:tracePt t="37853" x="6346825" y="2506663"/>
          <p14:tracePt t="37863" x="6346825" y="2524125"/>
          <p14:tracePt t="37869" x="6346825" y="2532063"/>
          <p14:tracePt t="37873" x="6346825" y="2541588"/>
          <p14:tracePt t="37885" x="6346825" y="2549525"/>
          <p14:tracePt t="37906" x="6346825" y="2566988"/>
          <p14:tracePt t="37926" x="6338888" y="2566988"/>
          <p14:tracePt t="37963" x="6338888" y="2574925"/>
          <p14:tracePt t="37970" x="6338888" y="2582863"/>
          <p14:tracePt t="37984" x="6329363" y="2592388"/>
          <p14:tracePt t="37987" x="6321425" y="2600325"/>
          <p14:tracePt t="38001" x="6321425" y="2617788"/>
          <p14:tracePt t="38004" x="6321425" y="2633663"/>
          <p14:tracePt t="38006" x="6311900" y="2633663"/>
          <p14:tracePt t="38019" x="6303963" y="2651125"/>
          <p14:tracePt t="38034" x="6286500" y="2686050"/>
          <p14:tracePt t="38050" x="6278563" y="2701925"/>
          <p14:tracePt t="38067" x="6253163" y="2744788"/>
          <p14:tracePt t="38084" x="6227763" y="2795588"/>
          <p14:tracePt t="38087" x="6219825" y="2795588"/>
          <p14:tracePt t="38089" x="6210300" y="2813050"/>
          <p14:tracePt t="38101" x="6194425" y="2830513"/>
          <p14:tracePt t="38117" x="6176963" y="2863850"/>
          <p14:tracePt t="38120" x="6167438" y="2871788"/>
          <p14:tracePt t="38134" x="6159500" y="2889250"/>
          <p14:tracePt t="38150" x="6134100" y="2932113"/>
          <p14:tracePt t="38169" x="6108700" y="2957513"/>
          <p14:tracePt t="38184" x="6108700" y="2974975"/>
          <p14:tracePt t="38201" x="6091238" y="3000375"/>
          <p14:tracePt t="38203" x="6083300" y="3008313"/>
          <p14:tracePt t="38217" x="6065838" y="3025775"/>
          <p14:tracePt t="38235" x="6049963" y="3051175"/>
          <p14:tracePt t="38251" x="6040438" y="3076575"/>
          <p14:tracePt t="38267" x="6024563" y="3094038"/>
          <p14:tracePt t="38284" x="6024563" y="3119438"/>
          <p14:tracePt t="38287" x="6015038" y="3119438"/>
          <p14:tracePt t="38305" x="5989638" y="3152775"/>
          <p14:tracePt t="38309" x="5981700" y="3160713"/>
          <p14:tracePt t="38315" x="5972175" y="3178175"/>
          <p14:tracePt t="38323" x="5956300" y="3195638"/>
          <p14:tracePt t="38326" x="5956300" y="3211513"/>
          <p14:tracePt t="38328" x="5946775" y="3221038"/>
          <p14:tracePt t="38333" x="5938838" y="3221038"/>
          <p14:tracePt t="38350" x="5913438" y="3263900"/>
          <p14:tracePt t="38353" x="5905500" y="3279775"/>
          <p14:tracePt t="38367" x="5880100" y="3305175"/>
          <p14:tracePt t="38384" x="5853113" y="3340100"/>
          <p14:tracePt t="38401" x="5811838" y="3373438"/>
          <p14:tracePt t="38404" x="5794375" y="3382963"/>
          <p14:tracePt t="38418" x="5786438" y="3398838"/>
          <p14:tracePt t="38420" x="5768975" y="3408363"/>
          <p14:tracePt t="38434" x="5743575" y="3433763"/>
          <p14:tracePt t="38450" x="5708650" y="3459163"/>
          <p14:tracePt t="38467" x="5692775" y="3492500"/>
          <p14:tracePt t="38484" x="5675313" y="3517900"/>
          <p14:tracePt t="38500" x="5632450" y="3568700"/>
          <p14:tracePt t="38517" x="5591175" y="3611563"/>
          <p14:tracePt t="38534" x="5565775" y="3646488"/>
          <p14:tracePt t="38538" x="5556250" y="3654425"/>
          <p14:tracePt t="38541" x="5548313" y="3662363"/>
          <p14:tracePt t="38550" x="5530850" y="3687763"/>
          <p14:tracePt t="38567" x="5472113" y="3748088"/>
          <p14:tracePt t="38570" x="5462588" y="3773488"/>
          <p14:tracePt t="38584" x="5403850" y="3832225"/>
          <p14:tracePt t="38600" x="5343525" y="3908425"/>
          <p14:tracePt t="38617" x="5284788" y="3994150"/>
          <p14:tracePt t="38619" x="5267325" y="4027488"/>
          <p14:tracePt t="38633" x="5216525" y="4087813"/>
          <p14:tracePt t="38636" x="5208588" y="4105275"/>
          <p14:tracePt t="38650" x="5165725" y="4197350"/>
          <p14:tracePt t="38667" x="5132388" y="4257675"/>
          <p14:tracePt t="38683" x="5106988" y="4325938"/>
          <p14:tracePt t="38701" x="5106988" y="4435475"/>
          <p14:tracePt t="38717" x="5122863" y="4521200"/>
          <p14:tracePt t="38734" x="5183188" y="4605338"/>
          <p14:tracePt t="38751" x="5216525" y="4665663"/>
          <p14:tracePt t="38754" x="5224463" y="4673600"/>
          <p14:tracePt t="38756" x="5233988" y="4691063"/>
          <p14:tracePt t="38767" x="5249863" y="4708525"/>
          <p14:tracePt t="38770" x="5249863" y="4724400"/>
          <p14:tracePt t="38785" x="5302250" y="4784725"/>
          <p14:tracePt t="38801" x="5378450" y="4852988"/>
          <p14:tracePt t="38803" x="5403850" y="4878388"/>
          <p14:tracePt t="38817" x="5522913" y="4954588"/>
          <p14:tracePt t="38819" x="5556250" y="4979988"/>
          <p14:tracePt t="38834" x="5761038" y="5106988"/>
          <p14:tracePt t="38851" x="6040438" y="5251450"/>
          <p14:tracePt t="38867" x="6380163" y="5345113"/>
          <p14:tracePt t="38883" x="6704013" y="5421313"/>
          <p14:tracePt t="38900" x="7094538" y="5489575"/>
          <p14:tracePt t="38917" x="7451725" y="5489575"/>
          <p14:tracePt t="38934" x="7773988" y="5489575"/>
          <p14:tracePt t="38950" x="7994650" y="5489575"/>
          <p14:tracePt t="38954" x="8029575" y="5489575"/>
          <p14:tracePt t="38956" x="8045450" y="5489575"/>
          <p14:tracePt t="38967" x="8070850" y="5481638"/>
          <p14:tracePt t="38970" x="8096250" y="5472113"/>
          <p14:tracePt t="38983" x="8113713" y="5464175"/>
          <p14:tracePt t="39151" x="8113713" y="5456238"/>
          <p14:tracePt t="39208" x="8113713" y="5438775"/>
          <p14:tracePt t="39226" x="8113713" y="5430838"/>
          <p14:tracePt t="39233" x="8113713" y="5421313"/>
          <p14:tracePt t="39243" x="8113713" y="5413375"/>
          <p14:tracePt t="39255" x="8113713" y="5405438"/>
          <p14:tracePt t="39279" x="8113713" y="5395913"/>
          <p14:tracePt t="39284" x="8113713" y="5387975"/>
          <p14:tracePt t="39301" x="8113713" y="5380038"/>
          <p14:tracePt t="39305" x="8096250" y="5362575"/>
          <p14:tracePt t="39318" x="8088313" y="5327650"/>
          <p14:tracePt t="39322" x="8080375" y="5311775"/>
          <p14:tracePt t="39325" x="8070850" y="5294313"/>
          <p14:tracePt t="39333" x="8029575" y="5235575"/>
          <p14:tracePt t="39350" x="7859713" y="4979988"/>
          <p14:tracePt t="39366" x="7604125" y="4630738"/>
          <p14:tracePt t="39383" x="7358063" y="4275138"/>
          <p14:tracePt t="39386" x="7297738" y="4197350"/>
          <p14:tracePt t="39401" x="7069138" y="3900488"/>
          <p14:tracePt t="39417" x="6873875" y="3705225"/>
          <p14:tracePt t="39419" x="6823075" y="3662363"/>
          <p14:tracePt t="39433" x="6694488" y="3560763"/>
          <p14:tracePt t="39435" x="6643688" y="3527425"/>
          <p14:tracePt t="39451" x="6448425" y="3416300"/>
          <p14:tracePt t="39467" x="6245225" y="3340100"/>
          <p14:tracePt t="39483" x="6015038" y="3297238"/>
          <p14:tracePt t="39500" x="5786438" y="3297238"/>
          <p14:tracePt t="39516" x="5556250" y="3348038"/>
          <p14:tracePt t="39533" x="5360988" y="3416300"/>
          <p14:tracePt t="39550" x="5157788" y="3449638"/>
          <p14:tracePt t="39553" x="5106988" y="3467100"/>
          <p14:tracePt t="39566" x="4927600" y="3509963"/>
          <p14:tracePt t="39569" x="4851400" y="3535363"/>
          <p14:tracePt t="39583" x="4638675" y="3594100"/>
          <p14:tracePt t="39585" x="4562475" y="3611563"/>
          <p14:tracePt t="39601" x="4197350" y="3697288"/>
          <p14:tracePt t="39616" x="3781425" y="3816350"/>
          <p14:tracePt t="39619" x="3662363" y="3841750"/>
          <p14:tracePt t="39633" x="3381375" y="3917950"/>
          <p14:tracePt t="39635" x="3348038" y="3925888"/>
          <p14:tracePt t="39650" x="3330575" y="3925888"/>
          <p14:tracePt t="39683" x="3322638" y="3935413"/>
          <p14:tracePt t="39707" x="3330575" y="3935413"/>
          <p14:tracePt t="39715" x="3348038" y="3935413"/>
          <p14:tracePt t="39722" x="3398838" y="3951288"/>
          <p14:tracePt t="39725" x="3432175" y="3960813"/>
          <p14:tracePt t="39733" x="3551238" y="3976688"/>
          <p14:tracePt t="39749" x="3916363" y="4079875"/>
          <p14:tracePt t="39766" x="4468813" y="4197350"/>
          <p14:tracePt t="39783" x="5106988" y="4249738"/>
          <p14:tracePt t="39786" x="5267325" y="4249738"/>
          <p14:tracePt t="39804" x="5837238" y="4249738"/>
          <p14:tracePt t="39808" x="5981700" y="4257675"/>
          <p14:tracePt t="39811" x="6108700" y="4257675"/>
          <p14:tracePt t="39817" x="6346825" y="4265613"/>
          <p14:tracePt t="39820" x="6448425" y="4265613"/>
          <p14:tracePt t="39823" x="6542088" y="4265613"/>
          <p14:tracePt t="39833" x="6729413" y="4257675"/>
          <p14:tracePt t="39836" x="6823075" y="4232275"/>
          <p14:tracePt t="39850" x="7162800" y="4156075"/>
          <p14:tracePt t="39866" x="7467600" y="4062413"/>
          <p14:tracePt t="39883" x="7654925" y="4019550"/>
          <p14:tracePt t="39888" x="7688263" y="4019550"/>
          <p14:tracePt t="39899" x="7740650" y="4002088"/>
          <p14:tracePt t="39916" x="7756525" y="3994150"/>
          <p14:tracePt t="39970" x="7748588" y="3994150"/>
          <p14:tracePt t="39978" x="7723188" y="3994150"/>
          <p14:tracePt t="39987" x="7688263" y="3994150"/>
          <p14:tracePt t="39990" x="7662863" y="3994150"/>
          <p14:tracePt t="39993" x="7637463" y="3994150"/>
          <p14:tracePt t="39999" x="7604125" y="3994150"/>
          <p14:tracePt t="40001" x="7553325" y="4002088"/>
          <p14:tracePt t="40017" x="7332663" y="4044950"/>
          <p14:tracePt t="40032" x="6899275" y="4130675"/>
          <p14:tracePt t="40035" x="6754813" y="4156075"/>
          <p14:tracePt t="40051" x="5964238" y="4283075"/>
          <p14:tracePt t="40067" x="4808538" y="4435475"/>
          <p14:tracePt t="40083" x="3611563" y="4546600"/>
          <p14:tracePt t="40099" x="2438400" y="4597400"/>
          <p14:tracePt t="40116" x="1401763" y="4708525"/>
          <p14:tracePt t="40133" x="611188" y="4733925"/>
          <p14:tracePt t="40149" x="246063" y="4733925"/>
          <p14:tracePt t="40167" x="177800" y="4733925"/>
          <p14:tracePt t="40186" x="169863" y="4733925"/>
          <p14:tracePt t="40204" x="195263" y="4724400"/>
          <p14:tracePt t="40207" x="220663" y="4708525"/>
          <p14:tracePt t="40209" x="255588" y="4691063"/>
          <p14:tracePt t="40217" x="322263" y="4657725"/>
          <p14:tracePt t="40234" x="560388" y="4572000"/>
          <p14:tracePt t="40236" x="628650" y="4554538"/>
          <p14:tracePt t="40238" x="704850" y="4529138"/>
          <p14:tracePt t="40251" x="968375" y="4470400"/>
          <p14:tracePt t="40267" x="1384300" y="4419600"/>
          <p14:tracePt t="40283" x="1868488" y="4402138"/>
          <p14:tracePt t="40299" x="2344738" y="4402138"/>
          <p14:tracePt t="40316" x="2838450" y="4402138"/>
          <p14:tracePt t="40320" x="2947988" y="4402138"/>
          <p14:tracePt t="40322" x="3033713" y="4402138"/>
          <p14:tracePt t="40323" x="3135313" y="4402138"/>
          <p14:tracePt t="40332" x="3211513" y="4402138"/>
          <p14:tracePt t="40333" x="3262313" y="4402138"/>
          <p14:tracePt t="40349" x="3381375" y="4394200"/>
          <p14:tracePt t="40431" x="3373438" y="4394200"/>
          <p14:tracePt t="40437" x="3363913" y="4394200"/>
          <p14:tracePt t="40455" x="3254375" y="4394200"/>
          <p14:tracePt t="40458" x="3203575" y="4394200"/>
          <p14:tracePt t="40462" x="3143250" y="4402138"/>
          <p14:tracePt t="40465" x="3084513" y="4410075"/>
          <p14:tracePt t="40475" x="2838450" y="4478338"/>
          <p14:tracePt t="40482" x="2633663" y="4538663"/>
          <p14:tracePt t="40499" x="2208213" y="4640263"/>
          <p14:tracePt t="40516" x="1792288" y="4724400"/>
          <p14:tracePt t="40532" x="1317625" y="4802188"/>
          <p14:tracePt t="40549" x="1019175" y="4843463"/>
          <p14:tracePt t="40566" x="831850" y="4843463"/>
          <p14:tracePt t="40583" x="765175" y="4843463"/>
          <p14:tracePt t="40586" x="747713" y="4835525"/>
          <p14:tracePt t="40621" x="747713" y="4827588"/>
          <p14:tracePt t="40631" x="747713" y="4818063"/>
          <p14:tracePt t="40637" x="755650" y="4818063"/>
          <p14:tracePt t="40654" x="823913" y="4784725"/>
          <p14:tracePt t="40657" x="849313" y="4767263"/>
          <p14:tracePt t="40660" x="900113" y="4759325"/>
          <p14:tracePt t="40666" x="1036638" y="4708525"/>
          <p14:tracePt t="40683" x="1325563" y="4622800"/>
          <p14:tracePt t="40699" x="1614488" y="4554538"/>
          <p14:tracePt t="40716" x="1903413" y="4486275"/>
          <p14:tracePt t="40732" x="2174875" y="4427538"/>
          <p14:tracePt t="40749" x="2235200" y="4410075"/>
          <p14:tracePt t="40801" x="2235200" y="4402138"/>
          <p14:tracePt t="40817" x="2225675" y="4402138"/>
          <p14:tracePt t="40822" x="2217738" y="4402138"/>
          <p14:tracePt t="40833" x="2132013" y="4402138"/>
          <p14:tracePt t="40837" x="2090738" y="4402138"/>
          <p14:tracePt t="40852" x="1817688" y="4402138"/>
          <p14:tracePt t="40856" x="1716088" y="4402138"/>
          <p14:tracePt t="40859" x="1614488" y="4402138"/>
          <p14:tracePt t="40865" x="1503363" y="4402138"/>
          <p14:tracePt t="40867" x="1393825" y="4402138"/>
          <p14:tracePt t="40882" x="900113" y="4402138"/>
          <p14:tracePt t="40887" x="781050" y="4402138"/>
          <p14:tracePt t="40898" x="458788" y="4402138"/>
          <p14:tracePt t="40916" x="144463" y="4394200"/>
          <p14:tracePt t="40932" x="33338" y="4394200"/>
          <p14:tracePt t="40970" x="33338" y="4384675"/>
          <p14:tracePt t="40973" x="42863" y="4376738"/>
          <p14:tracePt t="40983" x="93663" y="4351338"/>
          <p14:tracePt t="40986" x="111125" y="4341813"/>
          <p14:tracePt t="40989" x="136525" y="4333875"/>
          <p14:tracePt t="40998" x="203200" y="4325938"/>
          <p14:tracePt t="41015" x="400050" y="4275138"/>
          <p14:tracePt t="41017" x="441325" y="4275138"/>
          <p14:tracePt t="41033" x="747713" y="4275138"/>
          <p14:tracePt t="41049" x="1214438" y="4275138"/>
          <p14:tracePt t="41052" x="1325563" y="4291013"/>
          <p14:tracePt t="41065" x="1682750" y="4325938"/>
          <p14:tracePt t="41067" x="1792288" y="4325938"/>
          <p14:tracePt t="41083" x="2149475" y="4333875"/>
          <p14:tracePt t="41099" x="2286000" y="4333875"/>
          <p14:tracePt t="41101" x="2301875" y="4333875"/>
          <p14:tracePt t="41115" x="2319338" y="4333875"/>
          <p14:tracePt t="41140" x="2311400" y="4333875"/>
          <p14:tracePt t="41149" x="2293938" y="4333875"/>
          <p14:tracePt t="41165" x="2217738" y="4333875"/>
          <p14:tracePt t="41183" x="2081213" y="4333875"/>
          <p14:tracePt t="41186" x="2022475" y="4333875"/>
          <p14:tracePt t="41198" x="1835150" y="4351338"/>
          <p14:tracePt t="41201" x="1758950" y="4351338"/>
          <p14:tracePt t="41215" x="1477963" y="4368800"/>
          <p14:tracePt t="41218" x="1376363" y="4394200"/>
          <p14:tracePt t="41233" x="917575" y="4460875"/>
          <p14:tracePt t="41248" x="527050" y="4495800"/>
          <p14:tracePt t="41251" x="441325" y="4503738"/>
          <p14:tracePt t="41265" x="263525" y="4554538"/>
          <p14:tracePt t="41267" x="230188" y="4564063"/>
          <p14:tracePt t="41282" x="203200" y="4572000"/>
          <p14:tracePt t="41299" x="195263" y="4572000"/>
          <p14:tracePt t="41315" x="288925" y="4572000"/>
          <p14:tracePt t="41332" x="636588" y="4503738"/>
          <p14:tracePt t="41349" x="1282700" y="4470400"/>
          <p14:tracePt t="41365" x="1817688" y="4460875"/>
          <p14:tracePt t="41383" x="2327275" y="4435475"/>
          <p14:tracePt t="41386" x="2438400" y="4435475"/>
          <p14:tracePt t="41389" x="2540000" y="4435475"/>
          <p14:tracePt t="41398" x="2701925" y="4435475"/>
          <p14:tracePt t="41402" x="2770188" y="4435475"/>
          <p14:tracePt t="41403" x="2811463" y="4435475"/>
          <p14:tracePt t="41415" x="2863850" y="4435475"/>
          <p14:tracePt t="41432" x="2879725" y="4435475"/>
          <p14:tracePt t="41454" x="2889250" y="4435475"/>
          <p14:tracePt t="41470" x="2879725" y="4435475"/>
          <p14:tracePt t="41483" x="2820988" y="4427538"/>
          <p14:tracePt t="41499" x="2659063" y="4427538"/>
          <p14:tracePt t="41515" x="2362200" y="4427538"/>
          <p14:tracePt t="41532" x="2030413" y="4445000"/>
          <p14:tracePt t="41536" x="1946275" y="4445000"/>
          <p14:tracePt t="41539" x="1860550" y="4445000"/>
          <p14:tracePt t="41549" x="1597025" y="4486275"/>
          <p14:tracePt t="41565" x="1384300" y="4529138"/>
          <p14:tracePt t="41582" x="1350963" y="4538663"/>
          <p14:tracePt t="41609" x="1343025" y="4538663"/>
          <p14:tracePt t="41645" x="1350963" y="4538663"/>
          <p14:tracePt t="41649" x="1368425" y="4538663"/>
          <p14:tracePt t="41651" x="1393825" y="4538663"/>
          <p14:tracePt t="41664" x="1512888" y="4538663"/>
          <p14:tracePt t="41667" x="1579563" y="4538663"/>
          <p14:tracePt t="41683" x="1920875" y="4538663"/>
          <p14:tracePt t="41698" x="2293938" y="4538663"/>
          <p14:tracePt t="41715" x="2497138" y="4538663"/>
          <p14:tracePt t="41736" x="2565400" y="4521200"/>
          <p14:tracePt t="41771" x="2549525" y="4521200"/>
          <p14:tracePt t="41779" x="2514600" y="4521200"/>
          <p14:tracePt t="41787" x="2455863" y="4521200"/>
          <p14:tracePt t="41790" x="2413000" y="4521200"/>
          <p14:tracePt t="41792" x="2387600" y="4521200"/>
          <p14:tracePt t="41798" x="2352675" y="4521200"/>
          <p14:tracePt t="41815" x="2141538" y="4564063"/>
          <p14:tracePt t="41818" x="2081213" y="4572000"/>
          <p14:tracePt t="41819" x="2005013" y="4589463"/>
          <p14:tracePt t="41833" x="1809750" y="4630738"/>
          <p14:tracePt t="41848" x="1554163" y="4699000"/>
          <p14:tracePt t="41852" x="1512888" y="4708525"/>
          <p14:tracePt t="41865" x="1419225" y="4741863"/>
          <p14:tracePt t="41868" x="1393825" y="4741863"/>
          <p14:tracePt t="41882" x="1376363" y="4749800"/>
          <p14:tracePt t="41937" x="1384300" y="4749800"/>
          <p14:tracePt t="41941" x="1401763" y="4749800"/>
          <p14:tracePt t="41943" x="1419225" y="4749800"/>
          <p14:tracePt t="41948" x="1444625" y="4749800"/>
          <p14:tracePt t="41952" x="1470025" y="4741863"/>
          <p14:tracePt t="41953" x="1512888" y="4733925"/>
          <p14:tracePt t="41965" x="1639888" y="4691063"/>
          <p14:tracePt t="41981" x="1878013" y="4665663"/>
          <p14:tracePt t="41998" x="2149475" y="4640263"/>
          <p14:tracePt t="42001" x="2225675" y="4630738"/>
          <p14:tracePt t="42015" x="2438400" y="4622800"/>
          <p14:tracePt t="42017" x="2481263" y="4622800"/>
          <p14:tracePt t="42033" x="2608263" y="4597400"/>
          <p14:tracePt t="42052" x="2625725" y="4589463"/>
          <p14:tracePt t="42154" x="2616200" y="4589463"/>
          <p14:tracePt t="42160" x="2590800" y="4589463"/>
          <p14:tracePt t="42168" x="2574925" y="4589463"/>
          <p14:tracePt t="42176" x="2524125" y="4605338"/>
          <p14:tracePt t="42179" x="2514600" y="4605338"/>
          <p14:tracePt t="42180" x="2497138" y="4605338"/>
          <p14:tracePt t="42184" x="2481263" y="4605338"/>
          <p14:tracePt t="42198" x="2446338" y="4622800"/>
          <p14:tracePt t="42201" x="2438400" y="4622800"/>
          <p14:tracePt t="42214" x="2420938" y="4630738"/>
          <p14:tracePt t="42231" x="2405063" y="4630738"/>
          <p14:tracePt t="42248" x="2395538" y="4630738"/>
          <p14:tracePt t="42284" x="2387600" y="4630738"/>
          <p14:tracePt t="42368" x="2379663" y="4630738"/>
          <p14:tracePt t="42391" x="2370138" y="4630738"/>
          <p14:tracePt t="42408" x="2362200" y="4630738"/>
          <p14:tracePt t="42427" x="2352675" y="4630738"/>
          <p14:tracePt t="42434" x="2344738" y="4630738"/>
          <p14:tracePt t="42453" x="2336800" y="4630738"/>
          <p14:tracePt t="42465" x="2327275" y="4622800"/>
          <p14:tracePt t="42482" x="2319338" y="4614863"/>
          <p14:tracePt t="42499" x="2301875" y="4597400"/>
          <p14:tracePt t="42516" x="2301875" y="4564063"/>
          <p14:tracePt t="42520" x="2301875" y="4554538"/>
          <p14:tracePt t="42523" x="2301875" y="4546600"/>
          <p14:tracePt t="42531" x="2293938" y="4538663"/>
          <p14:tracePt t="42548" x="2276475" y="4521200"/>
          <p14:tracePt t="42565" x="2251075" y="4495800"/>
          <p14:tracePt t="42582" x="2243138" y="4478338"/>
          <p14:tracePt t="42598" x="2243138" y="4460875"/>
          <p14:tracePt t="42602" x="2235200" y="4460875"/>
          <p14:tracePt t="42604" x="2225675" y="4460875"/>
          <p14:tracePt t="42614" x="2225675" y="4452938"/>
          <p14:tracePt t="42618" x="2225675" y="4445000"/>
          <p14:tracePt t="42633" x="2217738" y="4445000"/>
          <p14:tracePt t="42648" x="2208213" y="4435475"/>
          <p14:tracePt t="43108" x="2217738" y="4427538"/>
          <p14:tracePt t="43148" x="2225675" y="4419600"/>
          <p14:tracePt t="43175" x="2235200" y="4419600"/>
          <p14:tracePt t="43192" x="2260600" y="4419600"/>
          <p14:tracePt t="43203" x="2276475" y="4419600"/>
          <p14:tracePt t="43206" x="2286000" y="4419600"/>
          <p14:tracePt t="43215" x="2311400" y="4419600"/>
          <p14:tracePt t="43231" x="2352675" y="4419600"/>
          <p14:tracePt t="43247" x="2395538" y="4419600"/>
          <p14:tracePt t="43264" x="2438400" y="4419600"/>
          <p14:tracePt t="43281" x="2506663" y="4419600"/>
          <p14:tracePt t="43284" x="2532063" y="4419600"/>
          <p14:tracePt t="43297" x="2608263" y="4419600"/>
          <p14:tracePt t="43314" x="2651125" y="4419600"/>
          <p14:tracePt t="43317" x="2659063" y="4419600"/>
          <p14:tracePt t="43331" x="2693988" y="4410075"/>
          <p14:tracePt t="43347" x="2709863" y="4410075"/>
          <p14:tracePt t="43364" x="2735263" y="4410075"/>
          <p14:tracePt t="43381" x="2744788" y="4410075"/>
          <p14:tracePt t="43399" x="2760663" y="4410075"/>
          <p14:tracePt t="43423" x="2778125" y="4410075"/>
          <p14:tracePt t="43444" x="2786063" y="4410075"/>
          <p14:tracePt t="43456" x="2795588" y="4410075"/>
          <p14:tracePt t="43469" x="2803525" y="4410075"/>
          <p14:tracePt t="43488" x="2820988" y="4410075"/>
          <p14:tracePt t="43492" x="2838450" y="4410075"/>
          <p14:tracePt t="43509" x="2854325" y="4402138"/>
          <p14:tracePt t="43514" x="2863850" y="4402138"/>
          <p14:tracePt t="43531" x="2879725" y="4384675"/>
          <p14:tracePt t="43534" x="2897188" y="4384675"/>
          <p14:tracePt t="43547" x="2914650" y="4384675"/>
          <p14:tracePt t="43550" x="2930525" y="4384675"/>
          <p14:tracePt t="43552" x="2940050" y="4384675"/>
          <p14:tracePt t="43566" x="2965450" y="4384675"/>
          <p14:tracePt t="43581" x="3008313" y="4384675"/>
          <p14:tracePt t="43598" x="3024188" y="4384675"/>
          <p14:tracePt t="43600" x="3041650" y="4384675"/>
          <p14:tracePt t="43614" x="3059113" y="4384675"/>
          <p14:tracePt t="43631" x="3074988" y="4384675"/>
          <p14:tracePt t="43648" x="3092450" y="4384675"/>
          <p14:tracePt t="43665" x="3117850" y="4384675"/>
          <p14:tracePt t="43681" x="3135313" y="4384675"/>
          <p14:tracePt t="43698" x="3152775" y="4384675"/>
          <p14:tracePt t="43715" x="3160713" y="4384675"/>
          <p14:tracePt t="43735" x="3168650" y="4384675"/>
          <p14:tracePt t="43749" x="3186113" y="4384675"/>
          <p14:tracePt t="43774" x="3203575" y="4384675"/>
          <p14:tracePt t="43787" x="3211513" y="4384675"/>
          <p14:tracePt t="43799" x="3219450" y="4384675"/>
          <p14:tracePt t="43815" x="3244850" y="4384675"/>
          <p14:tracePt t="43832" x="3287713" y="4384675"/>
          <p14:tracePt t="43836" x="3297238" y="4384675"/>
          <p14:tracePt t="43847" x="3313113" y="4384675"/>
          <p14:tracePt t="43864" x="3355975" y="4384675"/>
          <p14:tracePt t="43880" x="3389313" y="4384675"/>
          <p14:tracePt t="43897" x="3424238" y="4384675"/>
          <p14:tracePt t="43914" x="3441700" y="4384675"/>
          <p14:tracePt t="43917" x="3449638" y="4384675"/>
          <p14:tracePt t="43920" x="3457575" y="4384675"/>
          <p14:tracePt t="43930" x="3482975" y="4384675"/>
          <p14:tracePt t="43947" x="3517900" y="4384675"/>
          <p14:tracePt t="43950" x="3533775" y="4384675"/>
          <p14:tracePt t="43965" x="3594100" y="4384675"/>
          <p14:tracePt t="43981" x="3644900" y="4402138"/>
          <p14:tracePt t="43997" x="3687763" y="4402138"/>
          <p14:tracePt t="44015" x="3721100" y="4402138"/>
          <p14:tracePt t="44030" x="3729038" y="4402138"/>
          <p14:tracePt t="44047" x="3738563" y="4402138"/>
          <p14:tracePt t="44064" x="3756025" y="4402138"/>
          <p14:tracePt t="44081" x="3781425" y="4402138"/>
          <p14:tracePt t="44099" x="3797300" y="4402138"/>
          <p14:tracePt t="44116" x="3814763" y="4402138"/>
          <p14:tracePt t="44119" x="3822700" y="4402138"/>
          <p14:tracePt t="44133" x="3832225" y="4402138"/>
          <p14:tracePt t="44149" x="3848100" y="4402138"/>
          <p14:tracePt t="44165" x="3865563" y="4402138"/>
          <p14:tracePt t="44182" x="3873500" y="4402138"/>
          <p14:tracePt t="44186" x="3883025" y="4402138"/>
          <p14:tracePt t="44199" x="3890963" y="4402138"/>
          <p14:tracePt t="44215" x="3900488" y="4402138"/>
          <p14:tracePt t="44232" x="3925888" y="4402138"/>
          <p14:tracePt t="44247" x="3941763" y="4402138"/>
          <p14:tracePt t="44264" x="3967163" y="4402138"/>
          <p14:tracePt t="44284" x="3976688" y="4402138"/>
          <p14:tracePt t="44304" x="3984625" y="4402138"/>
          <p14:tracePt t="44317" x="3992563" y="4394200"/>
          <p14:tracePt t="44334" x="4010025" y="4394200"/>
          <p14:tracePt t="44350" x="4027488" y="4394200"/>
          <p14:tracePt t="44364" x="4035425" y="4394200"/>
          <p14:tracePt t="44382" x="4052888" y="4394200"/>
          <p14:tracePt t="44397" x="4070350" y="4394200"/>
          <p14:tracePt t="44415" x="4103688" y="4394200"/>
          <p14:tracePt t="44432" x="4129088" y="4394200"/>
          <p14:tracePt t="44436" x="4137025" y="4394200"/>
          <p14:tracePt t="44439" x="4146550" y="4394200"/>
          <p14:tracePt t="44446" x="4162425" y="4394200"/>
          <p14:tracePt t="44463" x="4187825" y="4394200"/>
          <p14:tracePt t="44480" x="4197350" y="4394200"/>
          <p14:tracePt t="44497" x="4205288" y="4394200"/>
          <p14:tracePt t="44514" x="4214813" y="4394200"/>
          <p14:tracePt t="44768" x="4230688" y="4394200"/>
          <p14:tracePt t="44778" x="4240213" y="4394200"/>
          <p14:tracePt t="44784" x="4256088" y="4394200"/>
          <p14:tracePt t="44797" x="4273550" y="4394200"/>
          <p14:tracePt t="44815" x="4298950" y="4394200"/>
          <p14:tracePt t="44819" x="4306888" y="4394200"/>
          <p14:tracePt t="44833" x="4349750" y="4394200"/>
          <p14:tracePt t="44836" x="4367213" y="4394200"/>
          <p14:tracePt t="44846" x="4400550" y="4394200"/>
          <p14:tracePt t="44863" x="4443413" y="4394200"/>
          <p14:tracePt t="44880" x="4476750" y="4394200"/>
          <p14:tracePt t="44896" x="4503738" y="4394200"/>
          <p14:tracePt t="44914" x="4511675" y="4394200"/>
          <p14:tracePt t="44930" x="4519613" y="4394200"/>
          <p14:tracePt t="44947" x="4537075" y="4394200"/>
          <p14:tracePt t="44987" x="4554538" y="4394200"/>
          <p14:tracePt t="45015" x="4570413" y="4394200"/>
          <p14:tracePt t="45022" x="4579938" y="4384675"/>
          <p14:tracePt t="45033" x="4595813" y="4384675"/>
          <p14:tracePt t="45047" x="4613275" y="4368800"/>
          <p14:tracePt t="45064" x="4638675" y="4368800"/>
          <p14:tracePt t="45080" x="4656138" y="4359275"/>
          <p14:tracePt t="45100" x="4664075" y="4359275"/>
          <p14:tracePt t="45115" x="4689475" y="4359275"/>
          <p14:tracePt t="45120" x="4706938" y="4359275"/>
          <p14:tracePt t="45122" x="4714875" y="4359275"/>
          <p14:tracePt t="45129" x="4732338" y="4359275"/>
          <p14:tracePt t="45146" x="4765675" y="4359275"/>
          <p14:tracePt t="45163" x="4791075" y="4359275"/>
          <p14:tracePt t="45166" x="4800600" y="4359275"/>
          <p14:tracePt t="45181" x="4826000" y="4359275"/>
          <p14:tracePt t="45184" x="4833938" y="4359275"/>
          <p14:tracePt t="45196" x="4851400" y="4359275"/>
          <p14:tracePt t="45213" x="4868863" y="4359275"/>
          <p14:tracePt t="45232" x="4894263" y="4351338"/>
          <p14:tracePt t="45234" x="4902200" y="4341813"/>
          <p14:tracePt t="45246" x="4919663" y="4341813"/>
          <p14:tracePt t="45263" x="4962525" y="4341813"/>
          <p14:tracePt t="45280" x="4978400" y="4341813"/>
          <p14:tracePt t="45295" x="5003800" y="4325938"/>
          <p14:tracePt t="45313" x="5021263" y="4325938"/>
          <p14:tracePt t="45330" x="5038725" y="4325938"/>
          <p14:tracePt t="45346" x="5054600" y="4325938"/>
          <p14:tracePt t="45363" x="5080000" y="4308475"/>
          <p14:tracePt t="45381" x="5106988" y="4308475"/>
          <p14:tracePt t="45397" x="5132388" y="4308475"/>
          <p14:tracePt t="45401" x="5140325" y="4308475"/>
          <p14:tracePt t="45414" x="5148263" y="4308475"/>
          <p14:tracePt t="45418" x="5165725" y="4308475"/>
          <p14:tracePt t="45431" x="5183188" y="4308475"/>
          <p14:tracePt t="45436" x="5199063" y="4308475"/>
          <p14:tracePt t="45447" x="5216525" y="4308475"/>
          <p14:tracePt t="45463" x="5241925" y="4308475"/>
          <p14:tracePt t="45480" x="5267325" y="4308475"/>
          <p14:tracePt t="45497" x="5284788" y="4308475"/>
          <p14:tracePt t="45500" x="5292725" y="4308475"/>
          <p14:tracePt t="45513" x="5310188" y="4308475"/>
          <p14:tracePt t="45532" x="5343525" y="4308475"/>
          <p14:tracePt t="45536" x="5353050" y="4308475"/>
          <p14:tracePt t="45546" x="5378450" y="4308475"/>
          <p14:tracePt t="45562" x="5421313" y="4308475"/>
          <p14:tracePt t="45581" x="5472113" y="4308475"/>
          <p14:tracePt t="45597" x="5505450" y="4308475"/>
          <p14:tracePt t="45613" x="5538788" y="4308475"/>
          <p14:tracePt t="45636" x="5565775" y="4308475"/>
          <p14:tracePt t="45641" x="5573713" y="4308475"/>
          <p14:tracePt t="45652" x="5591175" y="4308475"/>
          <p14:tracePt t="45671" x="5607050" y="4308475"/>
          <p14:tracePt t="45682" x="5616575" y="4308475"/>
          <p14:tracePt t="45698" x="5641975" y="4308475"/>
          <p14:tracePt t="45716" x="5667375" y="4308475"/>
          <p14:tracePt t="45719" x="5683250" y="4308475"/>
          <p14:tracePt t="45731" x="5700713" y="4308475"/>
          <p14:tracePt t="45747" x="5726113" y="4308475"/>
          <p14:tracePt t="45763" x="5743575" y="4308475"/>
          <p14:tracePt t="45780" x="5768975" y="4308475"/>
          <p14:tracePt t="45796" x="5794375" y="4308475"/>
          <p14:tracePt t="45814" x="5811838" y="4308475"/>
          <p14:tracePt t="45831" x="5819775" y="4308475"/>
          <p14:tracePt t="45834" x="5827713" y="4308475"/>
          <p14:tracePt t="45847" x="5837238" y="4308475"/>
          <p14:tracePt t="45863" x="5862638" y="4308475"/>
          <p14:tracePt t="45879" x="5888038" y="4308475"/>
          <p14:tracePt t="45896" x="5913438" y="4308475"/>
          <p14:tracePt t="45899" x="5921375" y="4308475"/>
          <p14:tracePt t="45913" x="5930900" y="4308475"/>
          <p14:tracePt t="45930" x="5938838" y="4308475"/>
          <p14:tracePt t="45946" x="5956300" y="4308475"/>
          <p14:tracePt t="45950" x="5964238" y="4308475"/>
          <p14:tracePt t="45968" x="5972175" y="4308475"/>
          <p14:tracePt t="46000" x="5981700" y="4308475"/>
          <p14:tracePt t="46025" x="5989638" y="4308475"/>
          <p14:tracePt t="46034" x="5997575" y="4308475"/>
          <p14:tracePt t="46046" x="6015038" y="4308475"/>
          <p14:tracePt t="46061" x="6032500" y="4308475"/>
          <p14:tracePt t="46070" x="6049963" y="4300538"/>
          <p14:tracePt t="46072" x="6057900" y="4300538"/>
          <p14:tracePt t="46080" x="6065838" y="4300538"/>
          <p14:tracePt t="46096" x="6091238" y="4291013"/>
          <p14:tracePt t="46127" x="6108700" y="4283075"/>
          <p14:tracePt t="46204" x="6116638" y="4275138"/>
          <p14:tracePt t="46220" x="6116638" y="4265613"/>
          <p14:tracePt t="46230" x="6116638" y="4257675"/>
          <p14:tracePt t="46237" x="6126163" y="4249738"/>
          <p14:tracePt t="46251" x="6126163" y="4240213"/>
          <p14:tracePt t="46264" x="6134100" y="4224338"/>
          <p14:tracePt t="46280" x="6142038" y="4224338"/>
          <p14:tracePt t="46284" x="6142038" y="4206875"/>
          <p14:tracePt t="46295" x="6142038" y="4197350"/>
          <p14:tracePt t="46316" x="6142038" y="4171950"/>
          <p14:tracePt t="46324" x="6151563" y="4171950"/>
          <p14:tracePt t="46327" x="6151563" y="4156075"/>
          <p14:tracePt t="46334" x="6159500" y="4146550"/>
          <p14:tracePt t="46348" x="6167438" y="4130675"/>
          <p14:tracePt t="46353" x="6167438" y="4121150"/>
          <p14:tracePt t="46368" x="6167438" y="4113213"/>
          <p14:tracePt t="46381" x="6167438" y="4105275"/>
          <p14:tracePt t="46404" x="6167438" y="4095750"/>
          <p14:tracePt t="46433" x="6167438" y="4079875"/>
          <p14:tracePt t="46484" x="6167438" y="4070350"/>
          <p14:tracePt t="46491" x="6167438" y="4062413"/>
          <p14:tracePt t="46513" x="6167438" y="4052888"/>
          <p14:tracePt t="46548" x="6167438" y="4044950"/>
          <p14:tracePt t="46666" x="6167438" y="4037013"/>
          <p14:tracePt t="46677" x="6167438" y="4027488"/>
          <p14:tracePt t="46689" x="6167438" y="3994150"/>
          <p14:tracePt t="46697" x="6167438" y="3976688"/>
          <p14:tracePt t="46700" x="6167438" y="3968750"/>
          <p14:tracePt t="46702" x="6151563" y="3960813"/>
          <p14:tracePt t="46711" x="6142038" y="3943350"/>
          <p14:tracePt t="46728" x="6134100" y="3908425"/>
          <p14:tracePt t="46731" x="6126163" y="3892550"/>
          <p14:tracePt t="46744" x="6108700" y="3857625"/>
          <p14:tracePt t="46762" x="6091238" y="3790950"/>
          <p14:tracePt t="46778" x="6075363" y="3697288"/>
          <p14:tracePt t="46795" x="6075363" y="3552825"/>
          <p14:tracePt t="46798" x="6075363" y="3509963"/>
          <p14:tracePt t="46813" x="6057900" y="3365500"/>
          <p14:tracePt t="46829" x="6049963" y="3279775"/>
          <p14:tracePt t="46845" x="6015038" y="3186113"/>
          <p14:tracePt t="46863" x="5989638" y="3094038"/>
          <p14:tracePt t="46879" x="5921375" y="2974975"/>
          <p14:tracePt t="46884" x="5905500" y="2940050"/>
          <p14:tracePt t="46895" x="5827713" y="2830513"/>
          <p14:tracePt t="46912" x="5708650" y="2660650"/>
          <p14:tracePt t="46928" x="5632450" y="2549525"/>
          <p14:tracePt t="46931" x="5632450" y="2532063"/>
          <p14:tracePt t="46934" x="5616575" y="2506663"/>
          <p14:tracePt t="46945" x="5607050" y="2481263"/>
          <p14:tracePt t="46948" x="5599113" y="2473325"/>
          <p14:tracePt t="46950" x="5591175" y="2455863"/>
          <p14:tracePt t="46961" x="5573713" y="2438400"/>
          <p14:tracePt t="46978" x="5548313" y="2397125"/>
          <p14:tracePt t="46995" x="5505450" y="2344738"/>
          <p14:tracePt t="46997" x="5497513" y="2319338"/>
          <p14:tracePt t="47013" x="5454650" y="2286000"/>
          <p14:tracePt t="47028" x="5429250" y="2260600"/>
          <p14:tracePt t="47045" x="5386388" y="2243138"/>
          <p14:tracePt t="47064" x="5360988" y="2227263"/>
          <p14:tracePt t="47079" x="5343525" y="2209800"/>
          <p14:tracePt t="47107" x="5343525" y="2200275"/>
          <p14:tracePt t="47116" x="5335588" y="2200275"/>
          <p14:tracePt t="47130" x="5327650" y="2200275"/>
          <p14:tracePt t="47149" x="5310188" y="2192338"/>
          <p14:tracePt t="47153" x="5310188" y="2184400"/>
          <p14:tracePt t="47164" x="5292725" y="2184400"/>
          <p14:tracePt t="47179" x="5267325" y="2184400"/>
          <p14:tracePt t="47182" x="5259388" y="2184400"/>
          <p14:tracePt t="47184" x="5241925" y="2184400"/>
          <p14:tracePt t="47195" x="5224463" y="2184400"/>
          <p14:tracePt t="47198" x="5208588" y="2184400"/>
          <p14:tracePt t="47212" x="5148263" y="2184400"/>
          <p14:tracePt t="47215" x="5132388" y="2184400"/>
          <p14:tracePt t="47228" x="5072063" y="2184400"/>
          <p14:tracePt t="47244" x="5013325" y="2184400"/>
          <p14:tracePt t="47261" x="4945063" y="2184400"/>
          <p14:tracePt t="47278" x="4859338" y="2200275"/>
          <p14:tracePt t="47295" x="4808538" y="2209800"/>
          <p14:tracePt t="47312" x="4699000" y="2235200"/>
          <p14:tracePt t="47315" x="4664075" y="2243138"/>
          <p14:tracePt t="47318" x="4613275" y="2252663"/>
          <p14:tracePt t="47329" x="4537075" y="2278063"/>
          <p14:tracePt t="47331" x="4503738" y="2286000"/>
          <p14:tracePt t="47344" x="4392613" y="2303463"/>
          <p14:tracePt t="47369" x="4214813" y="2303463"/>
          <p14:tracePt t="47371" x="4121150" y="2303463"/>
          <p14:tracePt t="47375" x="4070350" y="2303463"/>
          <p14:tracePt t="47381" x="3933825" y="2311400"/>
          <p14:tracePt t="47395" x="3703638" y="2319338"/>
          <p14:tracePt t="47397" x="3619500" y="2328863"/>
          <p14:tracePt t="47413" x="3270250" y="2397125"/>
          <p14:tracePt t="47428" x="2914650" y="2489200"/>
          <p14:tracePt t="47445" x="2524125" y="2582863"/>
          <p14:tracePt t="47462" x="2200275" y="2686050"/>
          <p14:tracePt t="47465" x="2124075" y="2693988"/>
          <p14:tracePt t="47479" x="1893888" y="2752725"/>
          <p14:tracePt t="47496" x="1741488" y="2787650"/>
          <p14:tracePt t="47500" x="1690688" y="2795588"/>
          <p14:tracePt t="47503" x="1647825" y="2813050"/>
          <p14:tracePt t="47511" x="1563688" y="2830513"/>
          <p14:tracePt t="47528" x="1427163" y="2855913"/>
          <p14:tracePt t="47545" x="1300163" y="2871788"/>
          <p14:tracePt t="47548" x="1274763" y="2881313"/>
          <p14:tracePt t="47563" x="1181100" y="2881313"/>
          <p14:tracePt t="47578" x="1112838" y="2881313"/>
          <p14:tracePt t="47594" x="1028700" y="2881313"/>
          <p14:tracePt t="47597" x="1003300" y="2881313"/>
          <p14:tracePt t="47613" x="942975" y="2881313"/>
          <p14:tracePt t="47628" x="884238" y="2871788"/>
          <p14:tracePt t="47644" x="849313" y="2871788"/>
          <p14:tracePt t="47661" x="823913" y="2863850"/>
          <p14:tracePt t="47678" x="798513" y="2855913"/>
          <p14:tracePt t="47695" x="781050" y="2846388"/>
          <p14:tracePt t="47711" x="765175" y="2830513"/>
          <p14:tracePt t="47739" x="765175" y="2820988"/>
          <p14:tracePt t="47751" x="765175" y="2805113"/>
          <p14:tracePt t="47764" x="755650" y="2795588"/>
          <p14:tracePt t="47783" x="755650" y="2787650"/>
          <p14:tracePt t="47787" x="755650" y="2778125"/>
          <p14:tracePt t="47791" x="755650" y="2770188"/>
          <p14:tracePt t="47800" x="755650" y="2752725"/>
          <p14:tracePt t="47811" x="765175" y="2744788"/>
          <p14:tracePt t="47814" x="773113" y="2736850"/>
          <p14:tracePt t="47829" x="798513" y="2701925"/>
          <p14:tracePt t="47845" x="866775" y="2633663"/>
          <p14:tracePt t="47861" x="960438" y="2566988"/>
          <p14:tracePt t="47879" x="1087438" y="2463800"/>
          <p14:tracePt t="47896" x="1206500" y="2371725"/>
          <p14:tracePt t="47899" x="1231900" y="2362200"/>
          <p14:tracePt t="47912" x="1308100" y="2311400"/>
          <p14:tracePt t="47928" x="1401763" y="2227263"/>
          <p14:tracePt t="47945" x="1495425" y="2141538"/>
          <p14:tracePt t="47948" x="1538288" y="2116138"/>
          <p14:tracePt t="47961" x="1631950" y="2039938"/>
          <p14:tracePt t="47964" x="1665288" y="2014538"/>
          <p14:tracePt t="47966" x="1716088" y="1989138"/>
          <p14:tracePt t="47979" x="1852613" y="1911350"/>
          <p14:tracePt t="47982" x="1885950" y="1878013"/>
          <p14:tracePt t="47984" x="1928813" y="1852613"/>
          <p14:tracePt t="47994" x="1987550" y="1809750"/>
          <p14:tracePt t="48011" x="2116138" y="1751013"/>
          <p14:tracePt t="48013" x="2132013" y="1741488"/>
          <p14:tracePt t="48029" x="2225675" y="1708150"/>
          <p14:tracePt t="48044" x="2336800" y="1674813"/>
          <p14:tracePt t="48061" x="2565400" y="1622425"/>
          <p14:tracePt t="48077" x="2973388" y="1622425"/>
          <p14:tracePt t="48095" x="3636963" y="1622425"/>
          <p14:tracePt t="48111" x="4129088" y="1622425"/>
          <p14:tracePt t="48115" x="4240213" y="1622425"/>
          <p14:tracePt t="48128" x="4554538" y="1622425"/>
          <p14:tracePt t="48145" x="4894263" y="1622425"/>
          <p14:tracePt t="48148" x="4953000" y="1622425"/>
          <p14:tracePt t="48168" x="5157788" y="1622425"/>
          <p14:tracePt t="48171" x="5233988" y="1631950"/>
          <p14:tracePt t="48175" x="5259388" y="1639888"/>
          <p14:tracePt t="48178" x="5292725" y="1649413"/>
          <p14:tracePt t="48194" x="5360988" y="1674813"/>
          <p14:tracePt t="48211" x="5394325" y="1725613"/>
          <p14:tracePt t="48214" x="5394325" y="1741488"/>
          <p14:tracePt t="48216" x="5403850" y="1741488"/>
          <p14:tracePt t="48229" x="5429250" y="1784350"/>
          <p14:tracePt t="48244" x="5472113" y="1835150"/>
          <p14:tracePt t="48261" x="5505450" y="1911350"/>
          <p14:tracePt t="48278" x="5556250" y="1979613"/>
          <p14:tracePt t="48294" x="5616575" y="2073275"/>
          <p14:tracePt t="48311" x="5649913" y="2149475"/>
          <p14:tracePt t="48328" x="5675313" y="2227263"/>
          <p14:tracePt t="48344" x="5675313" y="2293938"/>
          <p14:tracePt t="48347" x="5675313" y="2303463"/>
          <p14:tracePt t="48361" x="5675313" y="2344738"/>
          <p14:tracePt t="48364" x="5675313" y="2362200"/>
          <p14:tracePt t="48382" x="5675313" y="2422525"/>
          <p14:tracePt t="48388" x="5675313" y="2455863"/>
          <p14:tracePt t="48392" x="5667375" y="2473325"/>
          <p14:tracePt t="48394" x="5667375" y="2489200"/>
          <p14:tracePt t="48398" x="5657850" y="2498725"/>
          <p14:tracePt t="48400" x="5657850" y="2516188"/>
          <p14:tracePt t="48403" x="5649913" y="2532063"/>
          <p14:tracePt t="48410" x="5641975" y="2549525"/>
          <p14:tracePt t="48413" x="5632450" y="2549525"/>
          <p14:tracePt t="48429" x="5591175" y="2608263"/>
          <p14:tracePt t="48444" x="5556250" y="2660650"/>
          <p14:tracePt t="48461" x="5513388" y="2711450"/>
          <p14:tracePt t="48477" x="5472113" y="2770188"/>
          <p14:tracePt t="48494" x="5429250" y="2820988"/>
          <p14:tracePt t="48511" x="5386388" y="2855913"/>
          <p14:tracePt t="48515" x="5378450" y="2863850"/>
          <p14:tracePt t="48528" x="5353050" y="2871788"/>
          <p14:tracePt t="48545" x="5327650" y="2897188"/>
          <p14:tracePt t="48561" x="5318125" y="2914650"/>
          <p14:tracePt t="48565" x="5302250" y="2914650"/>
          <p14:tracePt t="48579" x="5284788" y="2914650"/>
          <p14:tracePt t="48596" x="5267325" y="2932113"/>
          <p14:tracePt t="48598" x="5259388" y="2940050"/>
          <p14:tracePt t="48602" x="5249863" y="2940050"/>
          <p14:tracePt t="48610" x="5241925" y="2949575"/>
          <p14:tracePt t="48629" x="5208588" y="2957513"/>
          <p14:tracePt t="48644" x="5191125" y="2965450"/>
          <p14:tracePt t="48661" x="5165725" y="2974975"/>
          <p14:tracePt t="48677" x="5132388" y="2974975"/>
          <p14:tracePt t="48694" x="5080000" y="2974975"/>
          <p14:tracePt t="48711" x="5021263" y="2974975"/>
          <p14:tracePt t="48715" x="4995863" y="2974975"/>
          <p14:tracePt t="48728" x="4927600" y="2974975"/>
          <p14:tracePt t="48745" x="4843463" y="2965450"/>
          <p14:tracePt t="48763" x="4749800" y="2965450"/>
          <p14:tracePt t="48767" x="4724400" y="2965450"/>
          <p14:tracePt t="48782" x="4656138" y="2965450"/>
          <p14:tracePt t="48785" x="4638675" y="2957513"/>
          <p14:tracePt t="48793" x="4595813" y="2957513"/>
          <p14:tracePt t="48810" x="4529138" y="2949575"/>
          <p14:tracePt t="48814" x="4511675" y="2932113"/>
          <p14:tracePt t="48829" x="4476750" y="2922588"/>
          <p14:tracePt t="48845" x="4435475" y="2906713"/>
          <p14:tracePt t="48861" x="4410075" y="2871788"/>
          <p14:tracePt t="48877" x="4384675" y="2871788"/>
          <p14:tracePt t="48894" x="4306888" y="2846388"/>
          <p14:tracePt t="48911" x="4240213" y="2830513"/>
          <p14:tracePt t="48928" x="4222750" y="2805113"/>
          <p14:tracePt t="48944" x="4214813" y="2795588"/>
          <p14:tracePt t="48961" x="4187825" y="2762250"/>
          <p14:tracePt t="48964" x="4171950" y="2752725"/>
          <p14:tracePt t="48966" x="4162425" y="2752725"/>
          <p14:tracePt t="48979" x="4137025" y="2701925"/>
          <p14:tracePt t="48995" x="4095750" y="2660650"/>
          <p14:tracePt t="48997" x="4095750" y="2651125"/>
          <p14:tracePt t="49010" x="4070350" y="2600325"/>
          <p14:tracePt t="49013" x="4052888" y="2574925"/>
          <p14:tracePt t="49027" x="4035425" y="2524125"/>
          <p14:tracePt t="49029" x="4017963" y="2498725"/>
          <p14:tracePt t="49044" x="3984625" y="2379663"/>
          <p14:tracePt t="49061" x="3951288" y="2268538"/>
          <p14:tracePt t="49077" x="3951288" y="2184400"/>
          <p14:tracePt t="49094" x="3951288" y="2065338"/>
          <p14:tracePt t="49097" x="3951288" y="2030413"/>
          <p14:tracePt t="49099" x="3951288" y="1997075"/>
          <p14:tracePt t="49111" x="3976688" y="1911350"/>
          <p14:tracePt t="49127" x="4044950" y="1784350"/>
          <p14:tracePt t="49144" x="4121150" y="1665288"/>
          <p14:tracePt t="49147" x="4129088" y="1657350"/>
          <p14:tracePt t="49160" x="4179888" y="1589088"/>
          <p14:tracePt t="49177" x="4248150" y="1512888"/>
          <p14:tracePt t="49179" x="4273550" y="1504950"/>
          <p14:tracePt t="49195" x="4349750" y="1444625"/>
          <p14:tracePt t="49210" x="4443413" y="1376363"/>
          <p14:tracePt t="49227" x="4545013" y="1317625"/>
          <p14:tracePt t="49230" x="4562475" y="1300163"/>
          <p14:tracePt t="49244" x="4673600" y="1231900"/>
          <p14:tracePt t="49261" x="4783138" y="1173163"/>
          <p14:tracePt t="49277" x="4894263" y="1138238"/>
          <p14:tracePt t="49294" x="5054600" y="1122363"/>
          <p14:tracePt t="49297" x="5097463" y="1122363"/>
          <p14:tracePt t="49310" x="5327650" y="1122363"/>
          <p14:tracePt t="49327" x="5591175" y="1122363"/>
          <p14:tracePt t="49343" x="5853113" y="1138238"/>
          <p14:tracePt t="49360" x="6108700" y="1198563"/>
          <p14:tracePt t="49363" x="6167438" y="1216025"/>
          <p14:tracePt t="49377" x="6329363" y="1249363"/>
          <p14:tracePt t="49380" x="6372225" y="1266825"/>
          <p14:tracePt t="49393" x="6448425" y="1308100"/>
          <p14:tracePt t="49396" x="6465888" y="1325563"/>
          <p14:tracePt t="49416" x="6534150" y="1385888"/>
          <p14:tracePt t="49419" x="6542088" y="1393825"/>
          <p14:tracePt t="49427" x="6559550" y="1427163"/>
          <p14:tracePt t="49436" x="6575425" y="1436688"/>
          <p14:tracePt t="49438" x="6584950" y="1452563"/>
          <p14:tracePt t="49445" x="6592888" y="1470025"/>
          <p14:tracePt t="49460" x="6610350" y="1520825"/>
          <p14:tracePt t="49477" x="6635750" y="1563688"/>
          <p14:tracePt t="49493" x="6653213" y="1631950"/>
          <p14:tracePt t="49510" x="6661150" y="1690688"/>
          <p14:tracePt t="49527" x="6661150" y="1766888"/>
          <p14:tracePt t="49543" x="6661150" y="1835150"/>
          <p14:tracePt t="49560" x="6661150" y="1895475"/>
          <p14:tracePt t="49563" x="6661150" y="1920875"/>
          <p14:tracePt t="49577" x="6661150" y="1963738"/>
          <p14:tracePt t="49579" x="6661150" y="1979613"/>
          <p14:tracePt t="49594" x="6661150" y="2055813"/>
          <p14:tracePt t="49610" x="6653213" y="2108200"/>
          <p14:tracePt t="49613" x="6635750" y="2124075"/>
          <p14:tracePt t="49627" x="6600825" y="2174875"/>
          <p14:tracePt t="49630" x="6584950" y="2192338"/>
          <p14:tracePt t="49632" x="6584950" y="2209800"/>
          <p14:tracePt t="49644" x="6542088" y="2260600"/>
          <p14:tracePt t="49660" x="6483350" y="2328863"/>
          <p14:tracePt t="49677" x="6397625" y="2405063"/>
          <p14:tracePt t="49694" x="6311900" y="2481263"/>
          <p14:tracePt t="49711" x="6219825" y="2549525"/>
          <p14:tracePt t="49728" x="6142038" y="2600325"/>
          <p14:tracePt t="49732" x="6134100" y="2608263"/>
          <p14:tracePt t="49735" x="6116638" y="2625725"/>
          <p14:tracePt t="49743" x="6083300" y="2643188"/>
          <p14:tracePt t="49760" x="6007100" y="2693988"/>
          <p14:tracePt t="49763" x="5997575" y="2693988"/>
          <p14:tracePt t="49777" x="5946775" y="2719388"/>
          <p14:tracePt t="49780" x="5938838" y="2727325"/>
          <p14:tracePt t="49782" x="5921375" y="2736850"/>
          <p14:tracePt t="49793" x="5895975" y="2752725"/>
          <p14:tracePt t="49795" x="5880100" y="2762250"/>
          <p14:tracePt t="49810" x="5819775" y="2805113"/>
          <p14:tracePt t="49827" x="5751513" y="2855913"/>
          <p14:tracePt t="49830" x="5735638" y="2863850"/>
          <p14:tracePt t="49843" x="5692775" y="2871788"/>
          <p14:tracePt t="49845" x="5675313" y="2871788"/>
          <p14:tracePt t="49861" x="5616575" y="2889250"/>
          <p14:tracePt t="49876" x="5548313" y="2906713"/>
          <p14:tracePt t="49893" x="5446713" y="2932113"/>
          <p14:tracePt t="49911" x="5267325" y="2965450"/>
          <p14:tracePt t="49929" x="5148263" y="2974975"/>
          <p14:tracePt t="49944" x="5021263" y="2982913"/>
          <p14:tracePt t="49961" x="4935538" y="2982913"/>
          <p14:tracePt t="49964" x="4919663" y="2982913"/>
          <p14:tracePt t="49967" x="4884738" y="2982913"/>
          <p14:tracePt t="49976" x="4818063" y="2982913"/>
          <p14:tracePt t="49979" x="4791075" y="2974975"/>
          <p14:tracePt t="49982" x="4757738" y="2974975"/>
          <p14:tracePt t="49993" x="4689475" y="2957513"/>
          <p14:tracePt t="49996" x="4656138" y="2957513"/>
          <p14:tracePt t="50011" x="4537075" y="2922588"/>
          <p14:tracePt t="50026" x="4460875" y="2897188"/>
          <p14:tracePt t="50043" x="4418013" y="2863850"/>
          <p14:tracePt t="50046" x="4410075" y="2863850"/>
          <p14:tracePt t="50062" x="4375150" y="2820988"/>
          <p14:tracePt t="50077" x="4324350" y="2762250"/>
          <p14:tracePt t="50093" x="4291013" y="2686050"/>
          <p14:tracePt t="50110" x="4222750" y="2549525"/>
          <p14:tracePt t="50114" x="4187825" y="2506663"/>
          <p14:tracePt t="50115" x="4162425" y="2473325"/>
          <p14:tracePt t="50127" x="4095750" y="2379663"/>
          <p14:tracePt t="50143" x="4060825" y="2311400"/>
          <p14:tracePt t="50160" x="4017963" y="2260600"/>
          <p14:tracePt t="50176" x="4002088" y="2217738"/>
          <p14:tracePt t="50179" x="3992563" y="2200275"/>
          <p14:tracePt t="50193" x="3976688" y="2166938"/>
          <p14:tracePt t="50195" x="3976688" y="2159000"/>
          <p14:tracePt t="50211" x="3976688" y="2090738"/>
          <p14:tracePt t="50226" x="3984625" y="1997075"/>
          <p14:tracePt t="50229" x="3984625" y="1979613"/>
          <p14:tracePt t="50243" x="4027488" y="1903413"/>
          <p14:tracePt t="50245" x="4044950" y="1878013"/>
          <p14:tracePt t="50261" x="4086225" y="1801813"/>
          <p14:tracePt t="50277" x="4137025" y="1751013"/>
          <p14:tracePt t="50293" x="4187825" y="1708150"/>
          <p14:tracePt t="50310" x="4222750" y="1674813"/>
          <p14:tracePt t="50313" x="4230688" y="1665288"/>
          <p14:tracePt t="50327" x="4291013" y="1631950"/>
          <p14:tracePt t="50343" x="4359275" y="1589088"/>
          <p14:tracePt t="50360" x="4435475" y="1538288"/>
          <p14:tracePt t="50364" x="4460875" y="1520825"/>
          <p14:tracePt t="50376" x="4529138" y="1477963"/>
          <p14:tracePt t="50379" x="4554538" y="1452563"/>
          <p14:tracePt t="50392" x="4595813" y="1411288"/>
          <p14:tracePt t="50395" x="4613275" y="1411288"/>
          <p14:tracePt t="50411" x="4681538" y="1368425"/>
          <p14:tracePt t="50426" x="4749800" y="1343025"/>
          <p14:tracePt t="50429" x="4757738" y="1333500"/>
          <p14:tracePt t="50444" x="4818063" y="1308100"/>
          <p14:tracePt t="50446" x="4833938" y="1300163"/>
          <p14:tracePt t="50461" x="4978400" y="1257300"/>
          <p14:tracePt t="50464" x="5029200" y="1249363"/>
          <p14:tracePt t="50476" x="5157788" y="1249363"/>
          <p14:tracePt t="50493" x="5353050" y="1249363"/>
          <p14:tracePt t="50509" x="5548313" y="1249363"/>
          <p14:tracePt t="50526" x="5751513" y="1282700"/>
          <p14:tracePt t="50543" x="5870575" y="1325563"/>
          <p14:tracePt t="50559" x="5946775" y="1376363"/>
          <p14:tracePt t="50576" x="5997575" y="1419225"/>
          <p14:tracePt t="50580" x="6007100" y="1427163"/>
          <p14:tracePt t="50593" x="6040438" y="1462088"/>
          <p14:tracePt t="50596" x="6049963" y="1477963"/>
          <p14:tracePt t="50611" x="6083300" y="1512888"/>
          <p14:tracePt t="50615" x="6091238" y="1512888"/>
          <p14:tracePt t="50626" x="6108700" y="1546225"/>
          <p14:tracePt t="50643" x="6134100" y="1606550"/>
          <p14:tracePt t="50646" x="6142038" y="1622425"/>
          <p14:tracePt t="50661" x="6167438" y="1665288"/>
          <p14:tracePt t="50676" x="6202363" y="1725613"/>
          <p14:tracePt t="50692" x="6227763" y="1801813"/>
          <p14:tracePt t="50709" x="6235700" y="1870075"/>
          <p14:tracePt t="50726" x="6253163" y="1938338"/>
          <p14:tracePt t="50743" x="6261100" y="1979613"/>
          <p14:tracePt t="50760" x="6261100" y="2022475"/>
          <p14:tracePt t="50776" x="6261100" y="2065338"/>
          <p14:tracePt t="50793" x="6245225" y="2090738"/>
          <p14:tracePt t="50796" x="6245225" y="2098675"/>
          <p14:tracePt t="50811" x="6210300" y="2141538"/>
          <p14:tracePt t="50828" x="6176963" y="2174875"/>
          <p14:tracePt t="50842" x="6159500" y="2200275"/>
          <p14:tracePt t="50845" x="6159500" y="2209800"/>
          <p14:tracePt t="50860" x="6134100" y="2235200"/>
          <p14:tracePt t="50877" x="6100763" y="2260600"/>
          <p14:tracePt t="50893" x="6040438" y="2303463"/>
          <p14:tracePt t="50909" x="5989638" y="2336800"/>
          <p14:tracePt t="50926" x="5930900" y="2379663"/>
          <p14:tracePt t="50931" x="5905500" y="2405063"/>
          <p14:tracePt t="50943" x="5862638" y="2413000"/>
          <p14:tracePt t="50959" x="5811838" y="2447925"/>
          <p14:tracePt t="50976" x="5761038" y="2463800"/>
          <p14:tracePt t="50979" x="5751513" y="2463800"/>
          <p14:tracePt t="50992" x="5700713" y="2481263"/>
          <p14:tracePt t="51009" x="5624513" y="2498725"/>
          <p14:tracePt t="51011" x="5599113" y="2506663"/>
          <p14:tracePt t="51027" x="5513388" y="2524125"/>
          <p14:tracePt t="51043" x="5454650" y="2532063"/>
          <p14:tracePt t="51046" x="5437188" y="2532063"/>
          <p14:tracePt t="51048" x="5429250" y="2532063"/>
          <p14:tracePt t="51059" x="5421313" y="2532063"/>
          <p14:tracePt t="51061" x="5411788" y="2524125"/>
          <p14:tracePt t="51076" x="5378450" y="2498725"/>
          <p14:tracePt t="51093" x="5335588" y="2473325"/>
          <p14:tracePt t="51109" x="5292725" y="2430463"/>
          <p14:tracePt t="51126" x="5249863" y="2405063"/>
          <p14:tracePt t="51143" x="5191125" y="2362200"/>
          <p14:tracePt t="51159" x="5140325" y="2336800"/>
          <p14:tracePt t="51176" x="5114925" y="2303463"/>
          <p14:tracePt t="51193" x="5080000" y="2286000"/>
          <p14:tracePt t="51196" x="5054600" y="2268538"/>
          <p14:tracePt t="51209" x="5038725" y="2243138"/>
          <p14:tracePt t="51211" x="5029200" y="2235200"/>
          <p14:tracePt t="51227" x="4995863" y="2192338"/>
          <p14:tracePt t="51242" x="4962525" y="2166938"/>
          <p14:tracePt t="51245" x="4962525" y="2159000"/>
          <p14:tracePt t="51259" x="4945063" y="2133600"/>
          <p14:tracePt t="51261" x="4945063" y="2116138"/>
          <p14:tracePt t="51276" x="4927600" y="2073275"/>
          <p14:tracePt t="51292" x="4919663" y="2030413"/>
          <p14:tracePt t="51309" x="4919663" y="1997075"/>
          <p14:tracePt t="51326" x="4919663" y="1946275"/>
          <p14:tracePt t="51329" x="4919663" y="1928813"/>
          <p14:tracePt t="51342" x="4927600" y="1878013"/>
          <p14:tracePt t="51359" x="4945063" y="1844675"/>
          <p14:tracePt t="51376" x="4987925" y="1801813"/>
          <p14:tracePt t="51393" x="5064125" y="1751013"/>
          <p14:tracePt t="51396" x="5080000" y="1741488"/>
          <p14:tracePt t="51398" x="5106988" y="1733550"/>
          <p14:tracePt t="51409" x="5148263" y="1700213"/>
          <p14:tracePt t="51412" x="5173663" y="1682750"/>
          <p14:tracePt t="51427" x="5241925" y="1639888"/>
          <p14:tracePt t="51442" x="5310188" y="1581150"/>
          <p14:tracePt t="51445" x="5327650" y="1581150"/>
          <p14:tracePt t="51459" x="5368925" y="1555750"/>
          <p14:tracePt t="51462" x="5386388" y="1546225"/>
          <p14:tracePt t="51476" x="5421313" y="1520825"/>
          <p14:tracePt t="51492" x="5497513" y="1495425"/>
          <p14:tracePt t="51509" x="5591175" y="1470025"/>
          <p14:tracePt t="51525" x="5708650" y="1462088"/>
          <p14:tracePt t="51542" x="5827713" y="1462088"/>
          <p14:tracePt t="51559" x="5913438" y="1477963"/>
          <p14:tracePt t="51576" x="5972175" y="1504950"/>
          <p14:tracePt t="51593" x="6007100" y="1530350"/>
          <p14:tracePt t="51596" x="6015038" y="1538288"/>
          <p14:tracePt t="51609" x="6040438" y="1555750"/>
          <p14:tracePt t="51612" x="6057900" y="1571625"/>
          <p14:tracePt t="51627" x="6151563" y="1606550"/>
          <p14:tracePt t="51642" x="6219825" y="1649413"/>
          <p14:tracePt t="51659" x="6278563" y="1700213"/>
          <p14:tracePt t="51662" x="6286500" y="1700213"/>
          <p14:tracePt t="51676" x="6338888" y="1751013"/>
          <p14:tracePt t="51692" x="6372225" y="1809750"/>
          <p14:tracePt t="51709" x="6415088" y="1870075"/>
          <p14:tracePt t="51725" x="6430963" y="1928813"/>
          <p14:tracePt t="51742" x="6465888" y="1979613"/>
          <p14:tracePt t="51759" x="6473825" y="2030413"/>
          <p14:tracePt t="51776" x="6491288" y="2073275"/>
          <p14:tracePt t="51793" x="6491288" y="2108200"/>
          <p14:tracePt t="51796" x="6491288" y="2116138"/>
          <p14:tracePt t="51809" x="6491288" y="2133600"/>
          <p14:tracePt t="51812" x="6491288" y="2149475"/>
          <p14:tracePt t="51827" x="6491288" y="2166938"/>
          <p14:tracePt t="51845" x="6491288" y="2200275"/>
          <p14:tracePt t="51850" x="6491288" y="2209800"/>
          <p14:tracePt t="51862" x="6491288" y="2217738"/>
          <p14:tracePt t="51877" x="6473825" y="2243138"/>
          <p14:tracePt t="51892" x="6456363" y="2268538"/>
          <p14:tracePt t="51910" x="6423025" y="2303463"/>
          <p14:tracePt t="51927" x="6372225" y="2344738"/>
          <p14:tracePt t="51931" x="6354763" y="2354263"/>
          <p14:tracePt t="51933" x="6338888" y="2371725"/>
          <p14:tracePt t="51942" x="6311900" y="2397125"/>
          <p14:tracePt t="51959" x="6219825" y="2447925"/>
          <p14:tracePt t="51975" x="6134100" y="2516188"/>
          <p14:tracePt t="51992" x="6065838" y="2566988"/>
          <p14:tracePt t="51995" x="6040438" y="2582863"/>
          <p14:tracePt t="52008" x="5981700" y="2617788"/>
          <p14:tracePt t="52011" x="5956300" y="2633663"/>
          <p14:tracePt t="52025" x="5905500" y="2668588"/>
          <p14:tracePt t="52028" x="5888038" y="2668588"/>
          <p14:tracePt t="52044" x="5827713" y="2693988"/>
          <p14:tracePt t="52058" x="5761038" y="2719388"/>
          <p14:tracePt t="52061" x="5743575" y="2719388"/>
          <p14:tracePt t="52075" x="5692775" y="2727325"/>
          <p14:tracePt t="52078" x="5667375" y="2727325"/>
          <p14:tracePt t="52093" x="5599113" y="2727325"/>
          <p14:tracePt t="52112" x="5538788" y="2719388"/>
          <p14:tracePt t="52118" x="5513388" y="2711450"/>
          <p14:tracePt t="52121" x="5505450" y="2711450"/>
          <p14:tracePt t="52126" x="5497513" y="2701925"/>
          <p14:tracePt t="52142" x="5446713" y="2668588"/>
          <p14:tracePt t="52158" x="5394325" y="2625725"/>
          <p14:tracePt t="52175" x="5353050" y="2600325"/>
          <p14:tracePt t="52192" x="5302250" y="2566988"/>
          <p14:tracePt t="52208" x="5259388" y="2516188"/>
          <p14:tracePt t="52211" x="5233988" y="2489200"/>
          <p14:tracePt t="52225" x="5208588" y="2447925"/>
          <p14:tracePt t="52228" x="5183188" y="2430463"/>
          <p14:tracePt t="52244" x="5132388" y="2354263"/>
          <p14:tracePt t="52259" x="5097463" y="2293938"/>
          <p14:tracePt t="52261" x="5089525" y="2278063"/>
          <p14:tracePt t="52275" x="5072063" y="2243138"/>
          <p14:tracePt t="52277" x="5072063" y="2235200"/>
          <p14:tracePt t="52293" x="5064125" y="2192338"/>
          <p14:tracePt t="52309" x="5046663" y="2149475"/>
          <p14:tracePt t="52325" x="5046663" y="2098675"/>
          <p14:tracePt t="52342" x="5080000" y="2030413"/>
          <p14:tracePt t="52345" x="5097463" y="2014538"/>
          <p14:tracePt t="52358" x="5165725" y="1920875"/>
          <p14:tracePt t="52375" x="5267325" y="1844675"/>
          <p14:tracePt t="52392" x="5360988" y="1776413"/>
          <p14:tracePt t="52395" x="5386388" y="1751013"/>
          <p14:tracePt t="52408" x="5454650" y="1700213"/>
          <p14:tracePt t="52411" x="5480050" y="1682750"/>
          <p14:tracePt t="52425" x="5556250" y="1639888"/>
          <p14:tracePt t="52427" x="5573713" y="1622425"/>
          <p14:tracePt t="52443" x="5649913" y="1589088"/>
          <p14:tracePt t="52458" x="5735638" y="1555750"/>
          <p14:tracePt t="52475" x="5827713" y="1520825"/>
          <p14:tracePt t="52477" x="5853113" y="1512888"/>
          <p14:tracePt t="52492" x="5956300" y="1512888"/>
          <p14:tracePt t="52509" x="6057900" y="1530350"/>
          <p14:tracePt t="52525" x="6151563" y="1589088"/>
          <p14:tracePt t="52542" x="6235700" y="1649413"/>
          <p14:tracePt t="52546" x="6253163" y="1674813"/>
          <p14:tracePt t="52549" x="6270625" y="1690688"/>
          <p14:tracePt t="52558" x="6311900" y="1758950"/>
          <p14:tracePt t="52574" x="6364288" y="1827213"/>
          <p14:tracePt t="52591" x="6405563" y="1903413"/>
          <p14:tracePt t="52608" x="6430963" y="1997075"/>
          <p14:tracePt t="52611" x="6440488" y="2014538"/>
          <p14:tracePt t="52625" x="6456363" y="2082800"/>
          <p14:tracePt t="52628" x="6465888" y="2098675"/>
          <p14:tracePt t="52641" x="6473825" y="2159000"/>
          <p14:tracePt t="52644" x="6483350" y="2184400"/>
          <p14:tracePt t="52658" x="6499225" y="2268538"/>
          <p14:tracePt t="52661" x="6508750" y="2286000"/>
          <p14:tracePt t="52675" x="6516688" y="2336800"/>
          <p14:tracePt t="52677" x="6516688" y="2344738"/>
          <p14:tracePt t="52693" x="6516688" y="2413000"/>
          <p14:tracePt t="52708" x="6516688" y="2489200"/>
          <p14:tracePt t="52724" x="6516688" y="2566988"/>
          <p14:tracePt t="52741" x="6516688" y="2676525"/>
          <p14:tracePt t="52758" x="6499225" y="2805113"/>
          <p14:tracePt t="52761" x="6491288" y="2830513"/>
          <p14:tracePt t="52762" x="6483350" y="2863850"/>
          <p14:tracePt t="52774" x="6465888" y="2957513"/>
          <p14:tracePt t="52791" x="6430963" y="3067050"/>
          <p14:tracePt t="52808" x="6389688" y="3160713"/>
          <p14:tracePt t="52811" x="6380163" y="3186113"/>
          <p14:tracePt t="52825" x="6329363" y="3263900"/>
          <p14:tracePt t="52827" x="6311900" y="3279775"/>
          <p14:tracePt t="52843" x="6253163" y="3398838"/>
          <p14:tracePt t="52846" x="6235700" y="3424238"/>
          <p14:tracePt t="52858" x="6184900" y="3484563"/>
          <p14:tracePt t="52874" x="6142038" y="3568700"/>
          <p14:tracePt t="52877" x="6126163" y="3594100"/>
          <p14:tracePt t="52893" x="6065838" y="3662363"/>
          <p14:tracePt t="52908" x="6007100" y="3748088"/>
          <p14:tracePt t="52925" x="5938838" y="3816350"/>
          <p14:tracePt t="52942" x="5880100" y="3883025"/>
          <p14:tracePt t="52958" x="5811838" y="3935413"/>
          <p14:tracePt t="52962" x="5802313" y="3951288"/>
          <p14:tracePt t="52964" x="5786438" y="3960813"/>
          <p14:tracePt t="52966" x="5768975" y="3968750"/>
          <p14:tracePt t="52974" x="5751513" y="3994150"/>
          <p14:tracePt t="52991" x="5708650" y="4037013"/>
          <p14:tracePt t="53008" x="5667375" y="4079875"/>
          <p14:tracePt t="53011" x="5649913" y="4095750"/>
          <p14:tracePt t="53024" x="5616575" y="4138613"/>
          <p14:tracePt t="53027" x="5599113" y="4138613"/>
          <p14:tracePt t="53045" x="5548313" y="4171950"/>
          <p14:tracePt t="53064" x="5497513" y="4214813"/>
          <p14:tracePt t="53070" x="5454650" y="4240213"/>
          <p14:tracePt t="53072" x="5446713" y="4249738"/>
          <p14:tracePt t="53077" x="5429250" y="4257675"/>
          <p14:tracePt t="53091" x="5411788" y="4275138"/>
          <p14:tracePt t="53109" x="5378450" y="4300538"/>
          <p14:tracePt t="53125" x="5368925" y="4316413"/>
          <p14:tracePt t="53141" x="5353050" y="4333875"/>
          <p14:tracePt t="53158" x="5335588" y="4359275"/>
          <p14:tracePt t="53175" x="5335588" y="4384675"/>
          <p14:tracePt t="53192" x="5327650" y="4419600"/>
          <p14:tracePt t="53208" x="5318125" y="4452938"/>
          <p14:tracePt t="53211" x="5318125" y="4460875"/>
          <p14:tracePt t="53214" x="5310188" y="4470400"/>
          <p14:tracePt t="53224" x="5310188" y="4486275"/>
          <p14:tracePt t="53227" x="5310188" y="4495800"/>
          <p14:tracePt t="53241" x="5292725" y="4521200"/>
          <p14:tracePt t="53244" x="5292725" y="4538663"/>
          <p14:tracePt t="53258" x="5292725" y="4572000"/>
          <p14:tracePt t="53275" x="5292725" y="4605338"/>
          <p14:tracePt t="53291" x="5292725" y="4622800"/>
          <p14:tracePt t="53308" x="5292725" y="4648200"/>
          <p14:tracePt t="53325" x="5302250" y="4673600"/>
          <p14:tracePt t="53341" x="5310188" y="4708525"/>
          <p14:tracePt t="53345" x="5318125" y="4708525"/>
          <p14:tracePt t="53358" x="5327650" y="4724400"/>
          <p14:tracePt t="53375" x="5335588" y="4733925"/>
          <p14:tracePt t="53379" x="5343525" y="4741863"/>
          <p14:tracePt t="53391" x="5343525" y="4749800"/>
          <p14:tracePt t="53408" x="5353050" y="4759325"/>
          <p14:tracePt t="53425" x="5378450" y="4759325"/>
          <p14:tracePt t="53428" x="5394325" y="4767263"/>
          <p14:tracePt t="53430" x="5394325" y="4775200"/>
          <p14:tracePt t="53450" x="5446713" y="4775200"/>
          <p14:tracePt t="53453" x="5454650" y="4775200"/>
          <p14:tracePt t="53456" x="5472113" y="4775200"/>
          <p14:tracePt t="53459" x="5480050" y="4775200"/>
          <p14:tracePt t="53463" x="5487988" y="4784725"/>
          <p14:tracePt t="53474" x="5548313" y="4784725"/>
          <p14:tracePt t="53477" x="5565775" y="4784725"/>
          <p14:tracePt t="53491" x="5607050" y="4784725"/>
          <p14:tracePt t="53494" x="5616575" y="4784725"/>
          <p14:tracePt t="53496" x="5624513" y="4792663"/>
          <p14:tracePt t="53508" x="5641975" y="4792663"/>
          <p14:tracePt t="53524" x="5667375" y="4792663"/>
          <p14:tracePt t="53541" x="5675313" y="4792663"/>
          <p14:tracePt t="53558" x="5683250" y="4792663"/>
          <p14:tracePt t="53575" x="5708650" y="4784725"/>
          <p14:tracePt t="53592" x="5743575" y="4749800"/>
          <p14:tracePt t="53608" x="5768975" y="4733925"/>
          <p14:tracePt t="53612" x="5776913" y="4733925"/>
          <p14:tracePt t="53615" x="5786438" y="4733925"/>
          <p14:tracePt t="53624" x="5786438" y="4724400"/>
          <p14:tracePt t="53627" x="5794375" y="4716463"/>
          <p14:tracePt t="53641" x="5811838" y="4708525"/>
          <p14:tracePt t="53643" x="5819775" y="4699000"/>
          <p14:tracePt t="53657" x="5845175" y="4683125"/>
          <p14:tracePt t="53674" x="5870575" y="4665663"/>
          <p14:tracePt t="53677" x="5880100" y="4665663"/>
          <p14:tracePt t="53691" x="5888038" y="4657725"/>
          <p14:tracePt t="53708" x="5905500" y="4640263"/>
          <p14:tracePt t="53725" x="5930900" y="4630738"/>
          <p14:tracePt t="53741" x="5946775" y="4597400"/>
          <p14:tracePt t="53758" x="5956300" y="4579938"/>
          <p14:tracePt t="53775" x="5981700" y="4554538"/>
          <p14:tracePt t="53791" x="5997575" y="4529138"/>
          <p14:tracePt t="53808" x="6007100" y="4513263"/>
          <p14:tracePt t="53826" x="6007100" y="4486275"/>
          <p14:tracePt t="53843" x="6024563" y="4460875"/>
          <p14:tracePt t="53860" x="6024563" y="4445000"/>
          <p14:tracePt t="53875" x="6040438" y="4427538"/>
          <p14:tracePt t="53891" x="6049963" y="4402138"/>
          <p14:tracePt t="53894" x="6049963" y="4394200"/>
          <p14:tracePt t="53910" x="6057900" y="4359275"/>
          <p14:tracePt t="53924" x="6057900" y="4341813"/>
          <p14:tracePt t="53926" x="6057900" y="4333875"/>
          <p14:tracePt t="53941" x="6065838" y="4316413"/>
          <p14:tracePt t="53957" x="6065838" y="4308475"/>
          <p14:tracePt t="53974" x="6065838" y="4291013"/>
          <p14:tracePt t="53991" x="6075363" y="4283075"/>
          <p14:tracePt t="54008" x="6075363" y="4265613"/>
          <p14:tracePt t="54025" x="6083300" y="4257675"/>
          <p14:tracePt t="54029" x="6083300" y="4249738"/>
          <p14:tracePt t="54043" x="6083300" y="4232275"/>
          <p14:tracePt t="54047" x="6083300" y="4224338"/>
          <p14:tracePt t="54059" x="6083300" y="4214813"/>
          <p14:tracePt t="54074" x="6083300" y="4189413"/>
          <p14:tracePt t="54091" x="6083300" y="4171950"/>
          <p14:tracePt t="54109" x="6083300" y="4138613"/>
          <p14:tracePt t="54124" x="6083300" y="4130675"/>
          <p14:tracePt t="54141" x="6083300" y="4113213"/>
          <p14:tracePt t="54157" x="6065838" y="4087813"/>
          <p14:tracePt t="54175" x="6057900" y="4079875"/>
          <p14:tracePt t="54178" x="6049963" y="4070350"/>
          <p14:tracePt t="54181" x="6049963" y="4062413"/>
          <p14:tracePt t="54190" x="6032500" y="4052888"/>
          <p14:tracePt t="54207" x="6007100" y="4011613"/>
          <p14:tracePt t="54224" x="5989638" y="3986213"/>
          <p14:tracePt t="54227" x="5981700" y="3986213"/>
          <p14:tracePt t="54240" x="5956300" y="3960813"/>
          <p14:tracePt t="54243" x="5946775" y="3960813"/>
          <p14:tracePt t="54258" x="5895975" y="3908425"/>
          <p14:tracePt t="54275" x="5853113" y="3883025"/>
          <p14:tracePt t="54291" x="5819775" y="3867150"/>
          <p14:tracePt t="54309" x="5768975" y="3841750"/>
          <p14:tracePt t="54325" x="5726113" y="3816350"/>
          <p14:tracePt t="54341" x="5667375" y="3798888"/>
          <p14:tracePt t="54357" x="5607050" y="3773488"/>
          <p14:tracePt t="54374" x="5556250" y="3756025"/>
          <p14:tracePt t="54390" x="5497513" y="3730625"/>
          <p14:tracePt t="54394" x="5487988" y="3730625"/>
          <p14:tracePt t="54407" x="5437188" y="3713163"/>
          <p14:tracePt t="54424" x="5394325" y="3705225"/>
          <p14:tracePt t="54441" x="5353050" y="3687763"/>
          <p14:tracePt t="54459" x="5310188" y="3671888"/>
          <p14:tracePt t="54475" x="5276850" y="3671888"/>
          <p14:tracePt t="54491" x="5199063" y="3671888"/>
          <p14:tracePt t="54509" x="5080000" y="3671888"/>
          <p14:tracePt t="54513" x="5064125" y="3679825"/>
          <p14:tracePt t="54525" x="4978400" y="3697288"/>
          <p14:tracePt t="54540" x="4902200" y="3713163"/>
          <p14:tracePt t="54557" x="4843463" y="3722688"/>
          <p14:tracePt t="54574" x="4783138" y="3738563"/>
          <p14:tracePt t="54577" x="4783138" y="3748088"/>
          <p14:tracePt t="54591" x="4757738" y="3756025"/>
          <p14:tracePt t="54608" x="4740275" y="3756025"/>
          <p14:tracePt t="54625" x="4732338" y="3763963"/>
          <p14:tracePt t="54642" x="4724400" y="3781425"/>
          <p14:tracePt t="54660" x="4706938" y="3798888"/>
          <p14:tracePt t="54664" x="4706938" y="3806825"/>
          <p14:tracePt t="54676" x="4699000" y="3824288"/>
          <p14:tracePt t="54679" x="4689475" y="3841750"/>
          <p14:tracePt t="54691" x="4689475" y="3857625"/>
          <p14:tracePt t="54695" x="4689475" y="3867150"/>
          <p14:tracePt t="54707" x="4673600" y="3900488"/>
          <p14:tracePt t="54725" x="4664075" y="3935413"/>
          <p14:tracePt t="54740" x="4664075" y="3968750"/>
          <p14:tracePt t="54757" x="4656138" y="4002088"/>
          <p14:tracePt t="54774" x="4656138" y="4027488"/>
          <p14:tracePt t="54777" x="4656138" y="4044950"/>
          <p14:tracePt t="54790" x="4656138" y="4070350"/>
          <p14:tracePt t="54807" x="4656138" y="4138613"/>
          <p14:tracePt t="54823" x="4656138" y="4181475"/>
          <p14:tracePt t="54840" x="4656138" y="4232275"/>
          <p14:tracePt t="54843" x="4656138" y="4249738"/>
          <p14:tracePt t="54857" x="4664075" y="4283075"/>
          <p14:tracePt t="54860" x="4664075" y="4291013"/>
          <p14:tracePt t="54862" x="4673600" y="4308475"/>
          <p14:tracePt t="54873" x="4673600" y="4333875"/>
          <p14:tracePt t="54876" x="4681538" y="4351338"/>
          <p14:tracePt t="54890" x="4699000" y="4384675"/>
          <p14:tracePt t="54907" x="4724400" y="4419600"/>
          <p14:tracePt t="54909" x="4732338" y="4435475"/>
          <p14:tracePt t="54924" x="4765675" y="4486275"/>
          <p14:tracePt t="54941" x="4808538" y="4529138"/>
          <p14:tracePt t="54958" x="4833938" y="4579938"/>
          <p14:tracePt t="54963" x="4851400" y="4589463"/>
          <p14:tracePt t="54975" x="4876800" y="4605338"/>
          <p14:tracePt t="54980" x="4884738" y="4614863"/>
          <p14:tracePt t="54982" x="4902200" y="4622800"/>
          <p14:tracePt t="54990" x="4927600" y="4630738"/>
          <p14:tracePt t="55006" x="5038725" y="4673600"/>
          <p14:tracePt t="55009" x="5072063" y="4683125"/>
          <p14:tracePt t="55011" x="5097463" y="4691063"/>
          <p14:tracePt t="55023" x="5199063" y="4699000"/>
          <p14:tracePt t="55040" x="5335588" y="4708525"/>
          <p14:tracePt t="55057" x="5454650" y="4708525"/>
          <p14:tracePt t="55060" x="5487988" y="4708525"/>
          <p14:tracePt t="55062" x="5522913" y="4708525"/>
          <p14:tracePt t="55073" x="5565775" y="4708525"/>
          <p14:tracePt t="55074" x="5591175" y="4708525"/>
          <p14:tracePt t="55090" x="5667375" y="4699000"/>
          <p14:tracePt t="55107" x="5726113" y="4683125"/>
          <p14:tracePt t="55125" x="5776913" y="4665663"/>
          <p14:tracePt t="55128" x="5786438" y="4665663"/>
          <p14:tracePt t="55141" x="5819775" y="4657725"/>
          <p14:tracePt t="55157" x="5880100" y="4630738"/>
          <p14:tracePt t="55173" x="5913438" y="4605338"/>
          <p14:tracePt t="55190" x="5956300" y="4572000"/>
          <p14:tracePt t="55193" x="5964238" y="4554538"/>
          <p14:tracePt t="55207" x="5981700" y="4529138"/>
          <p14:tracePt t="55224" x="6015038" y="4513263"/>
          <p14:tracePt t="55228" x="6024563" y="4495800"/>
          <p14:tracePt t="55241" x="6040438" y="4478338"/>
          <p14:tracePt t="55245" x="6057900" y="4452938"/>
          <p14:tracePt t="55256" x="6083300" y="4435475"/>
          <p14:tracePt t="55274" x="6151563" y="4351338"/>
          <p14:tracePt t="55292" x="6176963" y="4300538"/>
          <p14:tracePt t="55307" x="6194425" y="4275138"/>
          <p14:tracePt t="55324" x="6219825" y="4197350"/>
          <p14:tracePt t="55341" x="6235700" y="4164013"/>
          <p14:tracePt t="55358" x="6245225" y="4121150"/>
          <p14:tracePt t="55361" x="6245225" y="4113213"/>
          <p14:tracePt t="55364" x="6245225" y="4105275"/>
          <p14:tracePt t="55373" x="6245225" y="4087813"/>
          <p14:tracePt t="55390" x="6245225" y="4044950"/>
          <p14:tracePt t="55406" x="6245225" y="3994150"/>
          <p14:tracePt t="55409" x="6245225" y="3986213"/>
          <p14:tracePt t="55426" x="6245225" y="3943350"/>
          <p14:tracePt t="55430" x="6245225" y="3935413"/>
          <p14:tracePt t="55447" x="6227763" y="3908425"/>
          <p14:tracePt t="55451" x="6227763" y="3900488"/>
          <p14:tracePt t="55455" x="6227763" y="3892550"/>
          <p14:tracePt t="55460" x="6227763" y="3883025"/>
          <p14:tracePt t="55473" x="6202363" y="3849688"/>
          <p14:tracePt t="55475" x="6194425" y="3849688"/>
          <p14:tracePt t="55490" x="6184900" y="3824288"/>
          <p14:tracePt t="55506" x="6159500" y="3806825"/>
          <p14:tracePt t="55523" x="6126163" y="3781425"/>
          <p14:tracePt t="55526" x="6116638" y="3763963"/>
          <p14:tracePt t="55539" x="6083300" y="3748088"/>
          <p14:tracePt t="55557" x="6040438" y="3738563"/>
          <p14:tracePt t="55573" x="5997575" y="3722688"/>
          <p14:tracePt t="55590" x="5964238" y="3713163"/>
          <p14:tracePt t="55593" x="5946775" y="3705225"/>
          <p14:tracePt t="55606" x="5930900" y="3705225"/>
          <p14:tracePt t="55609" x="5913438" y="3705225"/>
          <p14:tracePt t="55623" x="5862638" y="3705225"/>
          <p14:tracePt t="55639" x="5794375" y="3705225"/>
          <p14:tracePt t="55657" x="5743575" y="3705225"/>
          <p14:tracePt t="55660" x="5726113" y="3705225"/>
          <p14:tracePt t="55673" x="5692775" y="3705225"/>
          <p14:tracePt t="55675" x="5683250" y="3713163"/>
          <p14:tracePt t="55690" x="5649913" y="3730625"/>
          <p14:tracePt t="55706" x="5616575" y="3748088"/>
          <p14:tracePt t="55723" x="5599113" y="3756025"/>
          <p14:tracePt t="55726" x="5591175" y="3763963"/>
          <p14:tracePt t="55741" x="5581650" y="3773488"/>
          <p14:tracePt t="55757" x="5565775" y="3798888"/>
          <p14:tracePt t="55773" x="5538788" y="3832225"/>
          <p14:tracePt t="55790" x="5522913" y="3867150"/>
          <p14:tracePt t="55807" x="5497513" y="3900488"/>
          <p14:tracePt t="55810" x="5487988" y="3917950"/>
          <p14:tracePt t="55812" x="5480050" y="3925888"/>
          <p14:tracePt t="55823" x="5462588" y="3976688"/>
          <p14:tracePt t="55846" x="5421313" y="4037013"/>
          <p14:tracePt t="55851" x="5421313" y="4062413"/>
          <p14:tracePt t="55854" x="5421313" y="4079875"/>
          <p14:tracePt t="55859" x="5411788" y="4095750"/>
          <p14:tracePt t="55873" x="5403850" y="4121150"/>
          <p14:tracePt t="55876" x="5403850" y="4130675"/>
          <p14:tracePt t="55891" x="5386388" y="4189413"/>
          <p14:tracePt t="55906" x="5386388" y="4240213"/>
          <p14:tracePt t="55922" x="5386388" y="4291013"/>
          <p14:tracePt t="55925" x="5386388" y="4308475"/>
          <p14:tracePt t="55941" x="5386388" y="4376738"/>
          <p14:tracePt t="55956" x="5386388" y="4445000"/>
          <p14:tracePt t="55973" x="5403850" y="4513263"/>
          <p14:tracePt t="55989" x="5411788" y="4554538"/>
          <p14:tracePt t="56006" x="5429250" y="4605338"/>
          <p14:tracePt t="56009" x="5429250" y="4614863"/>
          <p14:tracePt t="56023" x="5454650" y="4640263"/>
          <p14:tracePt t="56027" x="5462588" y="4673600"/>
          <p14:tracePt t="56039" x="5505450" y="4708525"/>
          <p14:tracePt t="56062" x="5548313" y="4792663"/>
          <p14:tracePt t="56068" x="5565775" y="4810125"/>
          <p14:tracePt t="56073" x="5581650" y="4818063"/>
          <p14:tracePt t="56077" x="5599113" y="4827588"/>
          <p14:tracePt t="56079" x="5607050" y="4827588"/>
          <p14:tracePt t="56081" x="5624513" y="4835525"/>
          <p14:tracePt t="56091" x="5649913" y="4852988"/>
          <p14:tracePt t="56106" x="5683250" y="4868863"/>
          <p14:tracePt t="56123" x="5735638" y="4894263"/>
          <p14:tracePt t="56139" x="5786438" y="4911725"/>
          <p14:tracePt t="56142" x="5794375" y="4919663"/>
          <p14:tracePt t="56156" x="5853113" y="4929188"/>
          <p14:tracePt t="56173" x="5880100" y="4937125"/>
          <p14:tracePt t="56189" x="5913438" y="4946650"/>
          <p14:tracePt t="56206" x="5956300" y="4946650"/>
          <p14:tracePt t="56223" x="5989638" y="4946650"/>
          <p14:tracePt t="56226" x="5997575" y="4946650"/>
          <p14:tracePt t="56228" x="6015038" y="4946650"/>
          <p14:tracePt t="56239" x="6075363" y="4946650"/>
          <p14:tracePt t="56256" x="6134100" y="4937125"/>
          <p14:tracePt t="56273" x="6176963" y="4929188"/>
          <p14:tracePt t="56276" x="6184900" y="4919663"/>
          <p14:tracePt t="56291" x="6227763" y="4919663"/>
          <p14:tracePt t="56307" x="6261100" y="4911725"/>
          <p14:tracePt t="56323" x="6311900" y="4903788"/>
          <p14:tracePt t="56341" x="6346825" y="4886325"/>
          <p14:tracePt t="56344" x="6364288" y="4878388"/>
          <p14:tracePt t="56356" x="6380163" y="4878388"/>
          <p14:tracePt t="56377" x="6397625" y="4868863"/>
          <p14:tracePt t="56401" x="6415088" y="4868863"/>
          <p14:tracePt t="56406" x="6415088" y="4860925"/>
          <p14:tracePt t="56423" x="6430963" y="4852988"/>
          <p14:tracePt t="56440" x="6448425" y="4843463"/>
          <p14:tracePt t="56456" x="6473825" y="4827588"/>
          <p14:tracePt t="56473" x="6491288" y="4827588"/>
          <p14:tracePt t="56492" x="6516688" y="4827588"/>
          <p14:tracePt t="56507" x="6534150" y="4827588"/>
          <p14:tracePt t="56524" x="6559550" y="4810125"/>
          <p14:tracePt t="56542" x="6584950" y="4802188"/>
          <p14:tracePt t="56558" x="6592888" y="4802188"/>
          <p14:tracePt t="56561" x="6600825" y="4802188"/>
          <p14:tracePt t="56565" x="6610350" y="4792663"/>
          <p14:tracePt t="56568" x="6618288" y="4792663"/>
          <p14:tracePt t="56572" x="6635750" y="4792663"/>
          <p14:tracePt t="56589" x="6669088" y="4784725"/>
          <p14:tracePt t="56606" x="6719888" y="4759325"/>
          <p14:tracePt t="56622" x="6745288" y="4741863"/>
          <p14:tracePt t="56639" x="6770688" y="4733925"/>
          <p14:tracePt t="56656" x="6788150" y="4733925"/>
          <p14:tracePt t="56659" x="6805613" y="4733925"/>
          <p14:tracePt t="56673" x="6823075" y="4733925"/>
          <p14:tracePt t="56676" x="6831013" y="4724400"/>
          <p14:tracePt t="56690" x="6838950" y="4716463"/>
          <p14:tracePt t="56692" x="6848475" y="4716463"/>
          <p14:tracePt t="56707" x="6864350" y="4708525"/>
          <p14:tracePt t="56723" x="6881813" y="4708525"/>
          <p14:tracePt t="56901" x="6889750" y="4708525"/>
          <p14:tracePt t="56914" x="6899275" y="4708525"/>
          <p14:tracePt t="56929" x="6915150" y="4708525"/>
          <p14:tracePt t="56944" x="6932613" y="4708525"/>
          <p14:tracePt t="56957" x="6975475" y="4708525"/>
          <p14:tracePt t="56973" x="7026275" y="4708525"/>
          <p14:tracePt t="56989" x="7094538" y="4708525"/>
          <p14:tracePt t="56993" x="7102475" y="4708525"/>
          <p14:tracePt t="57006" x="7145338" y="4708525"/>
          <p14:tracePt t="57022" x="7221538" y="4708525"/>
          <p14:tracePt t="57025" x="7239000" y="4708525"/>
          <p14:tracePt t="57038" x="7315200" y="4708525"/>
          <p14:tracePt t="57041" x="7340600" y="4708525"/>
          <p14:tracePt t="57056" x="7434263" y="4708525"/>
          <p14:tracePt t="57072" x="7518400" y="4708525"/>
          <p14:tracePt t="57075" x="7535863" y="4708525"/>
          <p14:tracePt t="57089" x="7570788" y="4708525"/>
          <p14:tracePt t="57092" x="7578725" y="4708525"/>
          <p14:tracePt t="57094" x="7596188" y="4708525"/>
          <p14:tracePt t="57110" x="7629525" y="4708525"/>
          <p14:tracePt t="57114" x="7637463" y="4708525"/>
          <p14:tracePt t="57117" x="7646988" y="4708525"/>
          <p14:tracePt t="57122" x="7662863" y="4708525"/>
          <p14:tracePt t="57139" x="7680325" y="4708525"/>
          <p14:tracePt t="57157" x="7740650" y="4691063"/>
          <p14:tracePt t="57172" x="7791450" y="4691063"/>
          <p14:tracePt t="57189" x="7850188" y="4691063"/>
          <p14:tracePt t="57193" x="7875588" y="4691063"/>
          <p14:tracePt t="57205" x="7910513" y="4691063"/>
          <p14:tracePt t="57222" x="7961313" y="4691063"/>
          <p14:tracePt t="57239" x="8004175" y="4691063"/>
          <p14:tracePt t="57255" x="8054975" y="4691063"/>
          <p14:tracePt t="57273" x="8113713" y="4691063"/>
          <p14:tracePt t="57276" x="8131175" y="4691063"/>
          <p14:tracePt t="57279" x="8156575" y="4691063"/>
          <p14:tracePt t="57289" x="8189913" y="4691063"/>
          <p14:tracePt t="57292" x="8199438" y="4691063"/>
          <p14:tracePt t="57294" x="8215313" y="4683125"/>
          <p14:tracePt t="57305" x="8250238" y="4673600"/>
          <p14:tracePt t="57307" x="8266113" y="4673600"/>
          <p14:tracePt t="57323" x="8301038" y="4665663"/>
          <p14:tracePt t="57339" x="8318500" y="4665663"/>
          <p14:tracePt t="57364" x="8385175" y="4665663"/>
          <p14:tracePt t="57368" x="8394700" y="4665663"/>
          <p14:tracePt t="57373" x="8402638" y="4665663"/>
          <p14:tracePt t="57389" x="8435975" y="4665663"/>
          <p14:tracePt t="57406" x="8445500" y="4657725"/>
          <p14:tracePt t="57422" x="8453438" y="4657725"/>
          <p14:tracePt t="57746" x="8462963" y="4648200"/>
          <p14:tracePt t="57758" x="8488363" y="4648200"/>
          <p14:tracePt t="57766" x="8488363" y="4640263"/>
          <p14:tracePt t="57776" x="8504238" y="4640263"/>
          <p14:tracePt t="57783" x="8513763" y="4640263"/>
          <p14:tracePt t="57791" x="8521700" y="4630738"/>
          <p14:tracePt t="57807" x="8547100" y="4614863"/>
          <p14:tracePt t="57822" x="8564563" y="4614863"/>
          <p14:tracePt t="57840" x="8580438" y="4614863"/>
          <p14:tracePt t="57856" x="8597900" y="4597400"/>
          <p14:tracePt t="57874" x="8605838" y="4589463"/>
          <p14:tracePt t="57898" x="8615363" y="4589463"/>
          <p14:tracePt t="57931" x="8632825" y="4589463"/>
          <p14:tracePt t="57945" x="8640763" y="4579938"/>
          <p14:tracePt t="57983" x="8648700" y="4579938"/>
          <p14:tracePt t="57999" x="8658225" y="4572000"/>
          <p14:tracePt t="58038" x="8666163" y="4564063"/>
          <p14:tracePt t="58068" x="8674100" y="4564063"/>
          <p14:tracePt t="58095" x="8683625" y="4564063"/>
          <p14:tracePt t="58101" x="8691563" y="4554538"/>
          <p14:tracePt t="58149" x="8699500" y="4546600"/>
          <p14:tracePt t="58197" x="8709025" y="4546600"/>
          <p14:tracePt t="58208" x="8724900" y="4546600"/>
          <p14:tracePt t="58215" x="8724900" y="4538663"/>
          <p14:tracePt t="58228" x="8742363" y="4529138"/>
          <p14:tracePt t="58239" x="8750300" y="4529138"/>
          <p14:tracePt t="58255" x="8759825" y="4529138"/>
          <p14:tracePt t="58275" x="8767763" y="4521200"/>
          <p14:tracePt t="58290" x="8777288" y="4513263"/>
          <p14:tracePt t="58294" x="8785225" y="4503738"/>
          <p14:tracePt t="58304" x="8793163" y="4503738"/>
          <p14:tracePt t="58325" x="8802688" y="4503738"/>
          <p14:tracePt t="58338" x="8810625" y="4495800"/>
          <p14:tracePt t="58357" x="8810625" y="4486275"/>
          <p14:tracePt t="58372" x="8828088" y="4478338"/>
          <p14:tracePt t="58389" x="8836025" y="4460875"/>
          <p14:tracePt t="58393" x="8853488" y="4452938"/>
          <p14:tracePt t="58406" x="8861425" y="4445000"/>
          <p14:tracePt t="58424" x="8878888" y="4435475"/>
          <p14:tracePt t="58441" x="8886825" y="4435475"/>
          <p14:tracePt t="58465" x="8904288" y="4427538"/>
          <p14:tracePt t="58489" x="8912225" y="4419600"/>
          <p14:tracePt t="58506" x="8921750" y="4419600"/>
          <p14:tracePt t="58537" x="8929688" y="4419600"/>
          <p14:tracePt t="58564" x="8947150" y="4419600"/>
          <p14:tracePt t="58593" x="8947150" y="4410075"/>
          <p14:tracePt t="58625" x="8963025" y="4410075"/>
          <p14:tracePt t="58667" x="8972550" y="4410075"/>
          <p14:tracePt t="58675" x="8980488" y="4410075"/>
          <p14:tracePt t="58692" x="8988425" y="4410075"/>
          <p14:tracePt t="58707" x="8997950" y="4410075"/>
          <p14:tracePt t="58722" x="9005888" y="4410075"/>
          <p14:tracePt t="58727" x="9023350" y="4410075"/>
          <p14:tracePt t="58744" x="9039225" y="4410075"/>
          <p14:tracePt t="58872" x="9056688" y="4410075"/>
          <p14:tracePt t="58879" x="9064625" y="4410075"/>
          <p14:tracePt t="58889" x="9082088" y="4410075"/>
          <p14:tracePt t="58906" x="9107488" y="4410075"/>
          <p14:tracePt t="58923" x="9124950" y="4410075"/>
          <p14:tracePt t="58939" x="9142413" y="4410075"/>
          <p14:tracePt t="58943" x="9150350" y="4410075"/>
          <p14:tracePt t="58955" x="9158288" y="4410075"/>
          <p14:tracePt t="58971" x="9167813" y="4410075"/>
          <p14:tracePt t="58988" x="9183688" y="4410075"/>
          <p14:tracePt t="58992" x="9201150" y="4410075"/>
          <p14:tracePt t="58994" x="9209088" y="4410075"/>
          <p14:tracePt t="59004" x="9218613" y="4410075"/>
          <p14:tracePt t="59008" x="9226550" y="4410075"/>
          <p14:tracePt t="59021" x="9261475" y="4402138"/>
          <p14:tracePt t="59039" x="9286875" y="4402138"/>
          <p14:tracePt t="59042" x="9294813" y="4402138"/>
          <p14:tracePt t="59054" x="9312275" y="4402138"/>
          <p14:tracePt t="59071" x="9337675" y="4402138"/>
          <p14:tracePt t="59074" x="9345613" y="4402138"/>
          <p14:tracePt t="59091" x="9363075" y="4402138"/>
          <p14:tracePt t="59106" x="9405938" y="4394200"/>
          <p14:tracePt t="59122" x="9439275" y="4394200"/>
          <p14:tracePt t="59126" x="9456738" y="4394200"/>
          <p14:tracePt t="59129" x="9464675" y="4394200"/>
          <p14:tracePt t="59137" x="9498013" y="4394200"/>
          <p14:tracePt t="59154" x="9558338" y="4394200"/>
          <p14:tracePt t="59171" x="9617075" y="4384675"/>
          <p14:tracePt t="59174" x="9652000" y="4376738"/>
          <p14:tracePt t="59188" x="9694863" y="4376738"/>
          <p14:tracePt t="59204" x="9753600" y="4368800"/>
          <p14:tracePt t="59221" x="9786938" y="4368800"/>
          <p14:tracePt t="59224" x="9804400" y="4368800"/>
          <p14:tracePt t="59239" x="9829800" y="4359275"/>
          <p14:tracePt t="59254" x="9847263" y="4359275"/>
          <p14:tracePt t="59272" x="9880600" y="4359275"/>
          <p14:tracePt t="59289" x="9898063" y="4359275"/>
          <p14:tracePt t="59306" x="9915525" y="4341813"/>
          <p14:tracePt t="59322" x="9931400" y="4341813"/>
          <p14:tracePt t="59340" x="9956800" y="4341813"/>
          <p14:tracePt t="59387" x="9974263" y="4341813"/>
          <p14:tracePt t="59392" x="9983788" y="4341813"/>
          <p14:tracePt t="59408" x="10009188" y="4341813"/>
          <p14:tracePt t="59412" x="10025063" y="4341813"/>
          <p14:tracePt t="59415" x="10034588" y="4341813"/>
          <p14:tracePt t="59420" x="10050463" y="4341813"/>
          <p14:tracePt t="59439" x="10118725" y="4325938"/>
          <p14:tracePt t="59454" x="10161588" y="4308475"/>
          <p14:tracePt t="59471" x="10194925" y="4308475"/>
          <p14:tracePt t="59487" x="10204450" y="4308475"/>
          <p14:tracePt t="59504" x="10220325" y="4308475"/>
          <p14:tracePt t="59613" x="10237788" y="4308475"/>
          <p14:tracePt t="59638" x="10255250" y="4308475"/>
          <p14:tracePt t="59646" x="10263188" y="4308475"/>
          <p14:tracePt t="59655" x="10271125" y="4308475"/>
          <p14:tracePt t="59672" x="10288588" y="4308475"/>
          <p14:tracePt t="59689" x="10298113" y="4308475"/>
          <p14:tracePt t="59706" x="10313988" y="4308475"/>
          <p14:tracePt t="59710" x="10331450" y="4308475"/>
          <p14:tracePt t="59723" x="10348913" y="4308475"/>
          <p14:tracePt t="59727" x="10364788" y="4308475"/>
          <p14:tracePt t="59738" x="10390188" y="4308475"/>
          <p14:tracePt t="59741" x="10399713" y="4308475"/>
          <p14:tracePt t="59760" x="10425113" y="4308475"/>
          <p14:tracePt t="59771" x="10442575" y="4308475"/>
          <p14:tracePt t="59774" x="10458450" y="4308475"/>
          <p14:tracePt t="59787" x="10493375" y="4316413"/>
          <p14:tracePt t="59804" x="10509250" y="4316413"/>
          <p14:tracePt t="59821" x="10526713" y="4316413"/>
          <p14:tracePt t="59839" x="10534650" y="4316413"/>
          <p14:tracePt t="59863" x="10544175" y="4316413"/>
          <p14:tracePt t="59876" x="10552113" y="4316413"/>
          <p14:tracePt t="59889" x="10560050" y="4316413"/>
          <p14:tracePt t="59906" x="10569575" y="4316413"/>
          <p14:tracePt t="59927" x="10585450" y="4316413"/>
          <p14:tracePt t="59961" x="10602913" y="4316413"/>
          <p14:tracePt t="59974" x="10612438" y="4316413"/>
          <p14:tracePt t="59985" x="10620375" y="4325938"/>
          <p14:tracePt t="60000" x="10628313" y="4325938"/>
          <p14:tracePt t="60011" x="10637838" y="4325938"/>
          <p14:tracePt t="60033" x="10645775" y="4325938"/>
          <p14:tracePt t="60061" x="10663238" y="4325938"/>
          <p14:tracePt t="60099" x="10671175" y="4325938"/>
          <p14:tracePt t="60106" x="10679113" y="4325938"/>
          <p14:tracePt t="60121" x="10696575" y="4325938"/>
          <p14:tracePt t="60137" x="10714038" y="4333875"/>
          <p14:tracePt t="60141" x="10721975" y="4333875"/>
          <p14:tracePt t="60155" x="10729913" y="4333875"/>
          <p14:tracePt t="60417" x="10739438" y="4341813"/>
          <p14:tracePt t="60425" x="10747375" y="4351338"/>
          <p14:tracePt t="60472" x="10764838" y="4351338"/>
          <p14:tracePt t="60484" x="10772775" y="4351338"/>
          <p14:tracePt t="60488" x="10782300" y="4351338"/>
          <p14:tracePt t="60505" x="10848975" y="4351338"/>
          <p14:tracePt t="60521" x="10934700" y="4351338"/>
          <p14:tracePt t="60539" x="11018838" y="4351338"/>
          <p14:tracePt t="60543" x="11028363" y="4351338"/>
          <p14:tracePt t="60545" x="11053763" y="4351338"/>
          <p14:tracePt t="60553" x="11087100" y="4351338"/>
          <p14:tracePt t="60570" x="11147425" y="4351338"/>
          <p14:tracePt t="60587" x="11188700" y="4316413"/>
          <p14:tracePt t="60590" x="11206163" y="4316413"/>
          <p14:tracePt t="60605" x="11282363" y="4300538"/>
          <p14:tracePt t="60608" x="11325225" y="4291013"/>
          <p14:tracePt t="60611" x="11376025" y="4275138"/>
          <p14:tracePt t="60619" x="11477625" y="4240213"/>
          <p14:tracePt t="60636" x="11725275" y="4181475"/>
          <p14:tracePt t="60639" x="11766550" y="4164013"/>
          <p14:tracePt t="60654" x="11988800" y="4105275"/>
          <p14:tracePt t="60671" x="12149138" y="4027488"/>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1"/>
          <p:cNvSpPr txBox="1">
            <a:spLocks/>
          </p:cNvSpPr>
          <p:nvPr/>
        </p:nvSpPr>
        <p:spPr>
          <a:xfrm>
            <a:off x="2217906" y="382490"/>
            <a:ext cx="6906638"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sz="2800" b="1" dirty="0">
                <a:solidFill>
                  <a:schemeClr val="tx1"/>
                </a:solidFill>
                <a:latin typeface="Times New Roman" panose="02020603050405020304" pitchFamily="18" charset="0"/>
              </a:rPr>
              <a:t>History of strategic marketing management</a:t>
            </a:r>
            <a:endParaRPr lang="ar-SA" sz="2800" b="1" dirty="0">
              <a:solidFill>
                <a:schemeClr val="tx1"/>
              </a:solidFill>
              <a:latin typeface="Times New Roman" panose="02020603050405020304" pitchFamily="18" charset="0"/>
            </a:endParaRPr>
          </a:p>
        </p:txBody>
      </p:sp>
      <p:sp>
        <p:nvSpPr>
          <p:cNvPr id="12" name="Content Placeholder 2"/>
          <p:cNvSpPr txBox="1">
            <a:spLocks/>
          </p:cNvSpPr>
          <p:nvPr/>
        </p:nvSpPr>
        <p:spPr>
          <a:xfrm>
            <a:off x="327779" y="1362145"/>
            <a:ext cx="11536441" cy="4590145"/>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buFont typeface="Wingdings" panose="05000000000000000000" pitchFamily="2" charset="2"/>
              <a:buChar char="§"/>
            </a:pPr>
            <a:r>
              <a:rPr lang="en-US" sz="2000" b="1" dirty="0">
                <a:latin typeface="Times New Roman" panose="02020603050405020304" pitchFamily="18" charset="0"/>
                <a:cs typeface="+mj-cs"/>
              </a:rPr>
              <a:t>Over the past nearly 30 years, strategic management has evolved considerably compared to what it is today.</a:t>
            </a:r>
          </a:p>
          <a:p>
            <a:pPr>
              <a:lnSpc>
                <a:spcPct val="200000"/>
              </a:lnSpc>
              <a:buFont typeface="Wingdings" panose="05000000000000000000" pitchFamily="2" charset="2"/>
              <a:buChar char="§"/>
            </a:pPr>
            <a:r>
              <a:rPr lang="en-US" sz="2000" b="1" u="sng" dirty="0">
                <a:latin typeface="Times New Roman" panose="02020603050405020304" pitchFamily="18" charset="0"/>
                <a:cs typeface="+mj-cs"/>
              </a:rPr>
              <a:t>Budgeting</a:t>
            </a:r>
          </a:p>
          <a:p>
            <a:pPr>
              <a:lnSpc>
                <a:spcPct val="200000"/>
              </a:lnSpc>
              <a:buFont typeface="Wingdings" panose="05000000000000000000" pitchFamily="2" charset="2"/>
              <a:buChar char="§"/>
            </a:pPr>
            <a:r>
              <a:rPr lang="en-US" sz="2000" b="1" u="sng" dirty="0">
                <a:latin typeface="Times New Roman" panose="02020603050405020304" pitchFamily="18" charset="0"/>
                <a:cs typeface="+mj-cs"/>
              </a:rPr>
              <a:t>Long-range planning</a:t>
            </a:r>
          </a:p>
          <a:p>
            <a:pPr>
              <a:lnSpc>
                <a:spcPct val="200000"/>
              </a:lnSpc>
              <a:buFont typeface="Wingdings" panose="05000000000000000000" pitchFamily="2" charset="2"/>
              <a:buChar char="§"/>
            </a:pPr>
            <a:r>
              <a:rPr lang="en-US" sz="2000" b="1" u="sng" dirty="0">
                <a:latin typeface="Times New Roman" panose="02020603050405020304" pitchFamily="18" charset="0"/>
                <a:cs typeface="+mj-cs"/>
              </a:rPr>
              <a:t>Strategic planning</a:t>
            </a:r>
          </a:p>
          <a:p>
            <a:pPr>
              <a:lnSpc>
                <a:spcPct val="200000"/>
              </a:lnSpc>
              <a:buFont typeface="Wingdings" panose="05000000000000000000" pitchFamily="2" charset="2"/>
              <a:buChar char="§"/>
            </a:pPr>
            <a:r>
              <a:rPr lang="en-US" sz="2000" b="1" u="sng" dirty="0">
                <a:latin typeface="Times New Roman" panose="02020603050405020304" pitchFamily="18" charset="0"/>
                <a:cs typeface="+mj-cs"/>
              </a:rPr>
              <a:t>Strategic marketing management</a:t>
            </a:r>
          </a:p>
          <a:p>
            <a:endParaRPr lang="en-US" sz="3200" b="1" dirty="0">
              <a:solidFill>
                <a:srgbClr val="FF0000"/>
              </a:solidFill>
            </a:endParaRPr>
          </a:p>
          <a:p>
            <a:endParaRPr lang="en-US" sz="3200" b="1" dirty="0">
              <a:solidFill>
                <a:srgbClr val="FF0000"/>
              </a:solidFill>
            </a:endParaRPr>
          </a:p>
          <a:p>
            <a:endParaRPr lang="en-US" sz="3200" b="1" dirty="0">
              <a:solidFill>
                <a:srgbClr val="FF0000"/>
              </a:solidFill>
            </a:endParaRPr>
          </a:p>
          <a:p>
            <a:endParaRPr lang="en-US" sz="3200" b="1" dirty="0">
              <a:solidFill>
                <a:srgbClr val="FF0000"/>
              </a:solidFill>
            </a:endParaRPr>
          </a:p>
          <a:p>
            <a:endParaRPr lang="en-US" sz="3200" dirty="0"/>
          </a:p>
          <a:p>
            <a:endParaRPr lang="ar-SA" sz="3200" dirty="0"/>
          </a:p>
        </p:txBody>
      </p:sp>
      <p:pic>
        <p:nvPicPr>
          <p:cNvPr id="3" name="Graphic 21">
            <a:extLst>
              <a:ext uri="{FF2B5EF4-FFF2-40B4-BE49-F238E27FC236}">
                <a16:creationId xmlns:a16="http://schemas.microsoft.com/office/drawing/2014/main" id="{B2A7EE3A-6C4A-E2D0-5EBE-2E93126356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99157"/>
            <a:ext cx="2801972" cy="1030340"/>
          </a:xfrm>
          <a:prstGeom prst="rect">
            <a:avLst/>
          </a:prstGeom>
        </p:spPr>
      </p:pic>
    </p:spTree>
    <p:extLst>
      <p:ext uri="{BB962C8B-B14F-4D97-AF65-F5344CB8AC3E}">
        <p14:creationId xmlns:p14="http://schemas.microsoft.com/office/powerpoint/2010/main" val="838038311"/>
      </p:ext>
    </p:extLst>
  </p:cSld>
  <p:clrMapOvr>
    <a:masterClrMapping/>
  </p:clrMapOvr>
  <mc:AlternateContent xmlns:mc="http://schemas.openxmlformats.org/markup-compatibility/2006" xmlns:p14="http://schemas.microsoft.com/office/powerpoint/2010/main">
    <mc:Choice Requires="p14">
      <p:transition p14:dur="10" advTm="51883"/>
    </mc:Choice>
    <mc:Fallback xmlns="">
      <p:transition advTm="51883"/>
    </mc:Fallback>
  </mc:AlternateContent>
  <p:extLst>
    <p:ext uri="{3A86A75C-4F4B-4683-9AE1-C65F6400EC91}">
      <p14:laserTraceLst xmlns:p14="http://schemas.microsoft.com/office/powerpoint/2010/main">
        <p14:tracePtLst>
          <p14:tracePt t="14825" x="12098338" y="4529138"/>
          <p14:tracePt t="15610" x="12072938" y="4529138"/>
          <p14:tracePt t="15622" x="12047538" y="4495800"/>
          <p14:tracePt t="15633" x="12022138" y="4478338"/>
          <p14:tracePt t="15637" x="12014200" y="4478338"/>
          <p14:tracePt t="15638" x="11988800" y="4452938"/>
          <p14:tracePt t="15648" x="11971338" y="4435475"/>
          <p14:tracePt t="15649" x="11971338" y="4410075"/>
          <p14:tracePt t="15665" x="11928475" y="4351338"/>
          <p14:tracePt t="15682" x="11911013" y="4232275"/>
          <p14:tracePt t="15698" x="11885613" y="4130675"/>
          <p14:tracePt t="15715" x="11869738" y="3960813"/>
          <p14:tracePt t="15717" x="11869738" y="3925888"/>
          <p14:tracePt t="15731" x="11869738" y="3841750"/>
          <p14:tracePt t="15734" x="11869738" y="3824288"/>
          <p14:tracePt t="15754" x="11809413" y="3730625"/>
          <p14:tracePt t="15763" x="11776075" y="3697288"/>
          <p14:tracePt t="15768" x="11733213" y="3662363"/>
          <p14:tracePt t="15772" x="11715750" y="3636963"/>
          <p14:tracePt t="15774" x="11690350" y="3611563"/>
          <p14:tracePt t="15781" x="11647488" y="3586163"/>
          <p14:tracePt t="15783" x="11614150" y="3560763"/>
          <p14:tracePt t="15799" x="11520488" y="3502025"/>
          <p14:tracePt t="15815" x="11452225" y="3449638"/>
          <p14:tracePt t="15831" x="11393488" y="3424238"/>
          <p14:tracePt t="15848" x="11333163" y="3408363"/>
          <p14:tracePt t="15865" x="11249025" y="3398838"/>
          <p14:tracePt t="15881" x="11180763" y="3382963"/>
          <p14:tracePt t="15898" x="11002963" y="3408363"/>
          <p14:tracePt t="15915" x="10772775" y="3449638"/>
          <p14:tracePt t="15919" x="10696575" y="3467100"/>
          <p14:tracePt t="15921" x="10628313" y="3484563"/>
          <p14:tracePt t="15931" x="10509250" y="3492500"/>
          <p14:tracePt t="15949" x="10229850" y="3492500"/>
          <p14:tracePt t="15952" x="10186988" y="3492500"/>
          <p14:tracePt t="15964" x="10085388" y="3502025"/>
          <p14:tracePt t="15981" x="9974263" y="3509963"/>
          <p14:tracePt t="15984" x="9948863" y="3509963"/>
          <p14:tracePt t="15998" x="9890125" y="3509963"/>
          <p14:tracePt t="16000" x="9880600" y="3517900"/>
          <p14:tracePt t="16015" x="9829800" y="3535363"/>
          <p14:tracePt t="16035" x="9779000" y="3543300"/>
          <p14:tracePt t="16039" x="9761538" y="3543300"/>
          <p14:tracePt t="16043" x="9745663" y="3552825"/>
          <p14:tracePt t="16047" x="9720263" y="3560763"/>
          <p14:tracePt t="16048" x="9702800" y="3560763"/>
          <p14:tracePt t="16052" x="9677400" y="3568700"/>
          <p14:tracePt t="16052" x="9652000" y="3578225"/>
          <p14:tracePt t="16065" x="9558338" y="3603625"/>
          <p14:tracePt t="16081" x="9464675" y="3636963"/>
          <p14:tracePt t="16097" x="9337675" y="3697288"/>
          <p14:tracePt t="16114" x="9294813" y="3713163"/>
          <p14:tracePt t="16117" x="9277350" y="3713163"/>
          <p14:tracePt t="16137" x="9244013" y="3730625"/>
          <p14:tracePt t="16144" x="9226550" y="3738563"/>
          <p14:tracePt t="16152" x="9209088" y="3748088"/>
          <p14:tracePt t="16157" x="9201150" y="3756025"/>
          <p14:tracePt t="16160" x="9183688" y="3756025"/>
          <p14:tracePt t="16163" x="9183688" y="3763963"/>
          <p14:tracePt t="16167" x="9167813" y="3773488"/>
          <p14:tracePt t="16181" x="9142413" y="3781425"/>
          <p14:tracePt t="16198" x="9124950" y="3798888"/>
          <p14:tracePt t="20750" x="9107488" y="3806825"/>
          <p14:tracePt t="20763" x="9064625" y="3806825"/>
          <p14:tracePt t="20768" x="9056688" y="3798888"/>
          <p14:tracePt t="20772" x="9039225" y="3798888"/>
          <p14:tracePt t="20777" x="9031288" y="3781425"/>
          <p14:tracePt t="20783" x="9013825" y="3781425"/>
          <p14:tracePt t="20795" x="9005888" y="3756025"/>
          <p14:tracePt t="20811" x="8963025" y="3756025"/>
          <p14:tracePt t="20830" x="8904288" y="3730625"/>
          <p14:tracePt t="20845" x="8869363" y="3713163"/>
          <p14:tracePt t="20862" x="8818563" y="3697288"/>
          <p14:tracePt t="20878" x="8777288" y="3671888"/>
          <p14:tracePt t="20895" x="8724900" y="3629025"/>
          <p14:tracePt t="20898" x="8716963" y="3619500"/>
          <p14:tracePt t="20911" x="8683625" y="3611563"/>
          <p14:tracePt t="20914" x="8674100" y="3603625"/>
          <p14:tracePt t="20928" x="8623300" y="3578225"/>
          <p14:tracePt t="20945" x="8555038" y="3552825"/>
          <p14:tracePt t="20948" x="8521700" y="3543300"/>
          <p14:tracePt t="20962" x="8470900" y="3517900"/>
          <p14:tracePt t="20965" x="8445500" y="3517900"/>
          <p14:tracePt t="20979" x="8359775" y="3492500"/>
          <p14:tracePt t="20995" x="8301038" y="3475038"/>
          <p14:tracePt t="21011" x="8232775" y="3441700"/>
          <p14:tracePt t="21029" x="8139113" y="3382963"/>
          <p14:tracePt t="21045" x="8070850" y="3330575"/>
          <p14:tracePt t="21062" x="7969250" y="3289300"/>
          <p14:tracePt t="21078" x="7799388" y="3238500"/>
          <p14:tracePt t="21095" x="7578725" y="3178175"/>
          <p14:tracePt t="21099" x="7518400" y="3170238"/>
          <p14:tracePt t="21101" x="7477125" y="3160713"/>
          <p14:tracePt t="21112" x="7383463" y="3135313"/>
          <p14:tracePt t="21115" x="7332663" y="3127375"/>
          <p14:tracePt t="21128" x="7119938" y="3067050"/>
          <p14:tracePt t="21145" x="6907213" y="3025775"/>
          <p14:tracePt t="21161" x="6686550" y="3000375"/>
          <p14:tracePt t="21164" x="6626225" y="2990850"/>
          <p14:tracePt t="21179" x="6364288" y="2940050"/>
          <p14:tracePt t="21195" x="6083300" y="2906713"/>
          <p14:tracePt t="21211" x="5802313" y="2830513"/>
          <p14:tracePt t="21230" x="5446713" y="2762250"/>
          <p14:tracePt t="21245" x="5165725" y="2693988"/>
          <p14:tracePt t="21261" x="4902200" y="2676525"/>
          <p14:tracePt t="21278" x="4656138" y="2676525"/>
          <p14:tracePt t="21294" x="4451350" y="2676525"/>
          <p14:tracePt t="21298" x="4410075" y="2676525"/>
          <p14:tracePt t="21318" x="4240213" y="2676525"/>
          <p14:tracePt t="21334" x="4044950" y="2668588"/>
          <p14:tracePt t="21337" x="4010025" y="2660650"/>
          <p14:tracePt t="21341" x="3959225" y="2651125"/>
          <p14:tracePt t="21344" x="3933825" y="2651125"/>
          <p14:tracePt t="21348" x="3908425" y="2643188"/>
          <p14:tracePt t="21361" x="3840163" y="2643188"/>
          <p14:tracePt t="21364" x="3806825" y="2643188"/>
          <p14:tracePt t="21379" x="3678238" y="2643188"/>
          <p14:tracePt t="21395" x="3551238" y="2643188"/>
          <p14:tracePt t="21411" x="3441700" y="2643188"/>
          <p14:tracePt t="21428" x="3381375" y="2643188"/>
          <p14:tracePt t="21431" x="3355975" y="2643188"/>
          <p14:tracePt t="21445" x="3313113" y="2643188"/>
          <p14:tracePt t="21461" x="3287713" y="2643188"/>
          <p14:tracePt t="21590" x="3297238" y="2633663"/>
          <p14:tracePt t="21602" x="3338513" y="2625725"/>
          <p14:tracePt t="21608" x="3363913" y="2617788"/>
          <p14:tracePt t="21611" x="3381375" y="2617788"/>
          <p14:tracePt t="21615" x="3389313" y="2600325"/>
          <p14:tracePt t="21627" x="3492500" y="2574925"/>
          <p14:tracePt t="21630" x="3533775" y="2566988"/>
          <p14:tracePt t="21645" x="3806825" y="2498725"/>
          <p14:tracePt t="21661" x="4214813" y="2498725"/>
          <p14:tracePt t="21677" x="4681538" y="2481263"/>
          <p14:tracePt t="21694" x="5191125" y="2447925"/>
          <p14:tracePt t="21698" x="5302250" y="2447925"/>
          <p14:tracePt t="21711" x="5657850" y="2447925"/>
          <p14:tracePt t="21714" x="5743575" y="2447925"/>
          <p14:tracePt t="21730" x="6142038" y="2422525"/>
          <p14:tracePt t="21732" x="6245225" y="2422525"/>
          <p14:tracePt t="21744" x="6542088" y="2387600"/>
          <p14:tracePt t="21761" x="7000875" y="2311400"/>
          <p14:tracePt t="21764" x="7102475" y="2286000"/>
          <p14:tracePt t="21778" x="7434263" y="2227263"/>
          <p14:tracePt t="21780" x="7553325" y="2200275"/>
          <p14:tracePt t="21796" x="7994650" y="2149475"/>
          <p14:tracePt t="21811" x="8420100" y="2108200"/>
          <p14:tracePt t="21828" x="8793163" y="2108200"/>
          <p14:tracePt t="21847" x="9158288" y="2108200"/>
          <p14:tracePt t="21850" x="9209088" y="2108200"/>
          <p14:tracePt t="21861" x="9371013" y="2124075"/>
          <p14:tracePt t="21878" x="9558338" y="2166938"/>
          <p14:tracePt t="21895" x="9720263" y="2217738"/>
          <p14:tracePt t="21898" x="9745663" y="2217738"/>
          <p14:tracePt t="21910" x="9829800" y="2235200"/>
          <p14:tracePt t="21928" x="9915525" y="2243138"/>
          <p14:tracePt t="21930" x="9931400" y="2243138"/>
          <p14:tracePt t="21944" x="9966325" y="2252663"/>
          <p14:tracePt t="21948" x="9974263" y="2260600"/>
          <p14:tracePt t="21961" x="9974263" y="2268538"/>
          <p14:tracePt t="21991" x="9974263" y="2278063"/>
          <p14:tracePt t="22003" x="9974263" y="2286000"/>
          <p14:tracePt t="22011" x="9974263" y="2293938"/>
          <p14:tracePt t="22028" x="9974263" y="2311400"/>
          <p14:tracePt t="22046" x="9974263" y="2336800"/>
          <p14:tracePt t="22061" x="9974263" y="2371725"/>
          <p14:tracePt t="22078" x="9966325" y="2413000"/>
          <p14:tracePt t="22094" x="9940925" y="2463800"/>
          <p14:tracePt t="22098" x="9923463" y="2481263"/>
          <p14:tracePt t="22111" x="9864725" y="2557463"/>
          <p14:tracePt t="22127" x="9753600" y="2660650"/>
          <p14:tracePt t="22130" x="9720263" y="2686050"/>
          <p14:tracePt t="22144" x="9532938" y="2805113"/>
          <p14:tracePt t="22161" x="9294813" y="2871788"/>
          <p14:tracePt t="22164" x="9218613" y="2897188"/>
          <p14:tracePt t="22177" x="8963025" y="2957513"/>
          <p14:tracePt t="22180" x="8894763" y="2982913"/>
          <p14:tracePt t="22194" x="8580438" y="3041650"/>
          <p14:tracePt t="22211" x="8232775" y="3084513"/>
          <p14:tracePt t="22227" x="7850188" y="3109913"/>
          <p14:tracePt t="22244" x="7442200" y="3109913"/>
          <p14:tracePt t="22246" x="7340600" y="3109913"/>
          <p14:tracePt t="22262" x="6975475" y="3051175"/>
          <p14:tracePt t="22277" x="6610350" y="2965450"/>
          <p14:tracePt t="22294" x="6286500" y="2881313"/>
          <p14:tracePt t="22311" x="5997575" y="2762250"/>
          <p14:tracePt t="22314" x="5938838" y="2719388"/>
          <p14:tracePt t="22327" x="5768975" y="2617788"/>
          <p14:tracePt t="22330" x="5726113" y="2582863"/>
          <p14:tracePt t="22344" x="5624513" y="2516188"/>
          <p14:tracePt t="22361" x="5591175" y="2455863"/>
          <p14:tracePt t="22378" x="5591175" y="2405063"/>
          <p14:tracePt t="22380" x="5591175" y="2379663"/>
          <p14:tracePt t="22383" x="5591175" y="2362200"/>
          <p14:tracePt t="22399" x="5591175" y="2311400"/>
          <p14:tracePt t="22402" x="5591175" y="2286000"/>
          <p14:tracePt t="22407" x="5591175" y="2268538"/>
          <p14:tracePt t="22414" x="5591175" y="2235200"/>
          <p14:tracePt t="22420" x="5632450" y="2184400"/>
          <p14:tracePt t="22423" x="5649913" y="2166938"/>
          <p14:tracePt t="22427" x="5675313" y="2124075"/>
          <p14:tracePt t="22444" x="5845175" y="1971675"/>
          <p14:tracePt t="22446" x="5905500" y="1928813"/>
          <p14:tracePt t="22461" x="6202363" y="1741488"/>
          <p14:tracePt t="22477" x="6592888" y="1563688"/>
          <p14:tracePt t="22494" x="7059613" y="1411288"/>
          <p14:tracePt t="22510" x="7545388" y="1317625"/>
          <p14:tracePt t="22527" x="8012113" y="1317625"/>
          <p14:tracePt t="22530" x="8121650" y="1343025"/>
          <p14:tracePt t="22544" x="8420100" y="1419225"/>
          <p14:tracePt t="22546" x="8504238" y="1452563"/>
          <p14:tracePt t="22560" x="8777288" y="1622425"/>
          <p14:tracePt t="22577" x="8988425" y="1835150"/>
          <p14:tracePt t="22580" x="9039225" y="1911350"/>
          <p14:tracePt t="22594" x="9158288" y="2108200"/>
          <p14:tracePt t="22596" x="9201150" y="2166938"/>
          <p14:tracePt t="22611" x="9337675" y="2397125"/>
          <p14:tracePt t="22628" x="9396413" y="2608263"/>
          <p14:tracePt t="22644" x="9413875" y="2805113"/>
          <p14:tracePt t="22663" x="9405938" y="3041650"/>
          <p14:tracePt t="22679" x="9312275" y="3271838"/>
          <p14:tracePt t="22696" x="9132888" y="3552825"/>
          <p14:tracePt t="22700" x="9082088" y="3629025"/>
          <p14:tracePt t="22703" x="9013825" y="3713163"/>
          <p14:tracePt t="22711" x="8878888" y="3857625"/>
          <p14:tracePt t="22714" x="8802688" y="3925888"/>
          <p14:tracePt t="22717" x="8709025" y="3994150"/>
          <p14:tracePt t="22726" x="8539163" y="4105275"/>
          <p14:tracePt t="22744" x="8181975" y="4283075"/>
          <p14:tracePt t="22746" x="8088313" y="4316413"/>
          <p14:tracePt t="22760" x="7680325" y="4419600"/>
          <p14:tracePt t="22777" x="7178675" y="4538663"/>
          <p14:tracePt t="22780" x="7051675" y="4546600"/>
          <p14:tracePt t="22794" x="6694488" y="4546600"/>
          <p14:tracePt t="22796" x="6567488" y="4546600"/>
          <p14:tracePt t="22811" x="6083300" y="4410075"/>
          <p14:tracePt t="22827" x="5548313" y="4240213"/>
          <p14:tracePt t="22844" x="5054600" y="3968750"/>
          <p14:tracePt t="22861" x="4529138" y="3578225"/>
          <p14:tracePt t="22867" x="4443413" y="3502025"/>
          <p14:tracePt t="22877" x="4214813" y="3263900"/>
          <p14:tracePt t="22894" x="4035425" y="2990850"/>
          <p14:tracePt t="22911" x="3992563" y="2889250"/>
          <p14:tracePt t="22915" x="3992563" y="2855913"/>
          <p14:tracePt t="22917" x="3992563" y="2830513"/>
          <p14:tracePt t="22927" x="3992563" y="2813050"/>
          <p14:tracePt t="22944" x="4027488" y="2660650"/>
          <p14:tracePt t="22946" x="4052888" y="2617788"/>
          <p14:tracePt t="22960" x="4214813" y="2438400"/>
          <p14:tracePt t="22977" x="4486275" y="2227263"/>
          <p14:tracePt t="22994" x="4868863" y="1989138"/>
          <p14:tracePt t="22996" x="4970463" y="1920875"/>
          <p14:tracePt t="23012" x="5472113" y="1665288"/>
          <p14:tracePt t="23027" x="6057900" y="1520825"/>
          <p14:tracePt t="23043" x="6643688" y="1411288"/>
          <p14:tracePt t="23062" x="7297738" y="1504950"/>
          <p14:tracePt t="23080" x="7723188" y="1682750"/>
          <p14:tracePt t="23086" x="7816850" y="1741488"/>
          <p14:tracePt t="23091" x="7986713" y="1860550"/>
          <p14:tracePt t="23095" x="8062913" y="1928813"/>
          <p14:tracePt t="23098" x="8131175" y="1997075"/>
          <p14:tracePt t="23102" x="8181975" y="2065338"/>
          <p14:tracePt t="23110" x="8291513" y="2200275"/>
          <p14:tracePt t="23127" x="8496300" y="2498725"/>
          <p14:tracePt t="23144" x="8623300" y="2830513"/>
          <p14:tracePt t="23146" x="8648700" y="2906713"/>
          <p14:tracePt t="23160" x="8716963" y="3203575"/>
          <p14:tracePt t="23176" x="8734425" y="3475038"/>
          <p14:tracePt t="23179" x="8724900" y="3552825"/>
          <p14:tracePt t="23194" x="8658225" y="3790950"/>
          <p14:tracePt t="23196" x="8605838" y="3867150"/>
          <p14:tracePt t="23198" x="8555038" y="3943350"/>
          <p14:tracePt t="23211" x="8369300" y="4206875"/>
          <p14:tracePt t="23227" x="8037513" y="4503738"/>
          <p14:tracePt t="23244" x="7662863" y="4683125"/>
          <p14:tracePt t="23247" x="7561263" y="4708525"/>
          <p14:tracePt t="23249" x="7459663" y="4741863"/>
          <p14:tracePt t="23262" x="7162800" y="4802188"/>
          <p14:tracePt t="23264" x="7059613" y="4802188"/>
          <p14:tracePt t="23277" x="6745288" y="4802188"/>
          <p14:tracePt t="23293" x="6354763" y="4749800"/>
          <p14:tracePt t="23310" x="6007100" y="4564063"/>
          <p14:tracePt t="23327" x="5683250" y="4283075"/>
          <p14:tracePt t="23330" x="5616575" y="4206875"/>
          <p14:tracePt t="23343" x="5429250" y="3917950"/>
          <p14:tracePt t="23345" x="5368925" y="3824288"/>
          <p14:tracePt t="23360" x="5224463" y="3467100"/>
          <p14:tracePt t="23376" x="5140325" y="3119438"/>
          <p14:tracePt t="23393" x="5132388" y="2813050"/>
          <p14:tracePt t="23396" x="5148263" y="2744788"/>
          <p14:tracePt t="23398" x="5157788" y="2686050"/>
          <p14:tracePt t="23412" x="5241925" y="2524125"/>
          <p14:tracePt t="23428" x="5403850" y="2319338"/>
          <p14:tracePt t="23444" x="5607050" y="2149475"/>
          <p14:tracePt t="23462" x="5964238" y="1963738"/>
          <p14:tracePt t="23464" x="6049963" y="1928813"/>
          <p14:tracePt t="23477" x="6329363" y="1844675"/>
          <p14:tracePt t="23497" x="6754813" y="1741488"/>
          <p14:tracePt t="23504" x="6983413" y="1725613"/>
          <p14:tracePt t="23507" x="7102475" y="1725613"/>
          <p14:tracePt t="23512" x="7229475" y="1725613"/>
          <p14:tracePt t="23526" x="7715250" y="1758950"/>
          <p14:tracePt t="23543" x="8139113" y="1878013"/>
          <p14:tracePt t="23546" x="8240713" y="1911350"/>
          <p14:tracePt t="23560" x="8521700" y="2108200"/>
          <p14:tracePt t="23577" x="8699500" y="2286000"/>
          <p14:tracePt t="23580" x="8716963" y="2336800"/>
          <p14:tracePt t="23593" x="8777288" y="2438400"/>
          <p14:tracePt t="23596" x="8785225" y="2473325"/>
          <p14:tracePt t="23611" x="8810625" y="2617788"/>
          <p14:tracePt t="23629" x="8810625" y="2770188"/>
          <p14:tracePt t="23643" x="8810625" y="2889250"/>
          <p14:tracePt t="23662" x="8785225" y="3051175"/>
          <p14:tracePt t="23677" x="8699500" y="3203575"/>
          <p14:tracePt t="23694" x="8539163" y="3441700"/>
          <p14:tracePt t="23710" x="8250238" y="3722688"/>
          <p14:tracePt t="23727" x="7935913" y="4027488"/>
          <p14:tracePt t="23730" x="7850188" y="4095750"/>
          <p14:tracePt t="23743" x="7604125" y="4291013"/>
          <p14:tracePt t="23746" x="7527925" y="4351338"/>
          <p14:tracePt t="23760" x="7281863" y="4521200"/>
          <p14:tracePt t="23776" x="7094538" y="4597400"/>
          <p14:tracePt t="23793" x="6881813" y="4640263"/>
          <p14:tracePt t="23796" x="6823075" y="4648200"/>
          <p14:tracePt t="23810" x="6661150" y="4648200"/>
          <p14:tracePt t="23812" x="6600825" y="4648200"/>
          <p14:tracePt t="23827" x="6321425" y="4589463"/>
          <p14:tracePt t="23843" x="5964238" y="4503738"/>
          <p14:tracePt t="23859" x="5599113" y="4410075"/>
          <p14:tracePt t="23862" x="5513388" y="4394200"/>
          <p14:tracePt t="23878" x="5191125" y="4300538"/>
          <p14:tracePt t="23893" x="4945063" y="4206875"/>
          <p14:tracePt t="23909" x="4749800" y="4130675"/>
          <p14:tracePt t="23926" x="4638675" y="4062413"/>
          <p14:tracePt t="23943" x="4476750" y="3951288"/>
          <p14:tracePt t="23946" x="4451350" y="3900488"/>
          <p14:tracePt t="23959" x="4392613" y="3832225"/>
          <p14:tracePt t="23962" x="4375150" y="3798888"/>
          <p14:tracePt t="23964" x="4349750" y="3756025"/>
          <p14:tracePt t="23976" x="4265613" y="3662363"/>
          <p14:tracePt t="23993" x="4214813" y="3603625"/>
          <p14:tracePt t="23996" x="4214813" y="3594100"/>
          <p14:tracePt t="24009" x="4197350" y="3552825"/>
          <p14:tracePt t="24012" x="4197350" y="3543300"/>
          <p14:tracePt t="24015" x="4197350" y="3509963"/>
          <p14:tracePt t="24028" x="4171950" y="3484563"/>
          <p14:tracePt t="24043" x="4171950" y="3441700"/>
          <p14:tracePt t="24059" x="4171950" y="3340100"/>
          <p14:tracePt t="24077" x="4171950" y="3211513"/>
          <p14:tracePt t="24093" x="4171950" y="3152775"/>
          <p14:tracePt t="24110" x="4171950" y="3094038"/>
          <p14:tracePt t="24127" x="4137025" y="3041650"/>
          <p14:tracePt t="24130" x="4129088" y="3041650"/>
          <p14:tracePt t="24144" x="4111625" y="3016250"/>
          <p14:tracePt t="24147" x="4103688" y="3016250"/>
          <p14:tracePt t="24159" x="4078288" y="3008313"/>
          <p14:tracePt t="24161" x="4070350" y="3008313"/>
          <p14:tracePt t="24176" x="3992563" y="3008313"/>
          <p14:tracePt t="24193" x="3916363" y="3008313"/>
          <p14:tracePt t="24196" x="3890963" y="2990850"/>
          <p14:tracePt t="24210" x="3865563" y="2990850"/>
          <p14:tracePt t="24212" x="3832225" y="2990850"/>
          <p14:tracePt t="24228" x="3721100" y="3000375"/>
          <p14:tracePt t="24243" x="3551238" y="3033713"/>
          <p14:tracePt t="24260" x="3322638" y="3084513"/>
          <p14:tracePt t="24263" x="3262313" y="3101975"/>
          <p14:tracePt t="24278" x="3033713" y="3160713"/>
          <p14:tracePt t="24293" x="2828925" y="3211513"/>
          <p14:tracePt t="24309" x="2719388" y="3238500"/>
          <p14:tracePt t="24326" x="2659063" y="3254375"/>
          <p14:tracePt t="24343" x="2625725" y="3263900"/>
          <p14:tracePt t="24360" x="2590800" y="3271838"/>
          <p14:tracePt t="24362" x="2582863" y="3279775"/>
          <p14:tracePt t="24376" x="2497138" y="3305175"/>
          <p14:tracePt t="24393" x="2379663" y="3348038"/>
          <p14:tracePt t="24396" x="2344738" y="3355975"/>
          <p14:tracePt t="24410" x="2251075" y="3390900"/>
          <p14:tracePt t="24412" x="2217738" y="3398838"/>
          <p14:tracePt t="24429" x="2116138" y="3424238"/>
          <p14:tracePt t="24432" x="2098675" y="3433763"/>
          <p14:tracePt t="24443" x="2065338" y="3441700"/>
          <p14:tracePt t="24445" x="2047875" y="3441700"/>
          <p14:tracePt t="24459" x="1987550" y="3449638"/>
          <p14:tracePt t="24477" x="1920875" y="3475038"/>
          <p14:tracePt t="24493" x="1868488" y="3484563"/>
          <p14:tracePt t="24515" x="1852613" y="3484563"/>
          <p14:tracePt t="24547" x="1843088" y="3484563"/>
          <p14:tracePt t="24553" x="1835150" y="3484563"/>
          <p14:tracePt t="24560" x="1827213" y="3484563"/>
          <p14:tracePt t="24576" x="1784350" y="3502025"/>
          <p14:tracePt t="24593" x="1749425" y="3509963"/>
          <p14:tracePt t="24596" x="1733550" y="3517900"/>
          <p14:tracePt t="24609" x="1682750" y="3527425"/>
          <p14:tracePt t="24612" x="1657350" y="3535363"/>
          <p14:tracePt t="24626" x="1622425" y="3543300"/>
          <p14:tracePt t="24628" x="1614488" y="3543300"/>
          <p14:tracePt t="24642" x="1589088" y="3543300"/>
          <p14:tracePt t="24659" x="1563688" y="3560763"/>
          <p14:tracePt t="24675" x="1546225" y="3560763"/>
          <p14:tracePt t="24694" x="1528763" y="3560763"/>
          <p14:tracePt t="24710" x="1512888" y="3578225"/>
          <p14:tracePt t="24862" x="1528763" y="3578225"/>
          <p14:tracePt t="24872" x="1546225" y="3578225"/>
          <p14:tracePt t="24884" x="1589088" y="3560763"/>
          <p14:tracePt t="24895" x="1631950" y="3552825"/>
          <p14:tracePt t="24910" x="1724025" y="3517900"/>
          <p14:tracePt t="24927" x="1893888" y="3475038"/>
          <p14:tracePt t="24931" x="1971675" y="3449638"/>
          <p14:tracePt t="24934" x="2073275" y="3416300"/>
          <p14:tracePt t="24942" x="2276475" y="3373438"/>
          <p14:tracePt t="24959" x="2719388" y="3271838"/>
          <p14:tracePt t="24962" x="2838450" y="3246438"/>
          <p14:tracePt t="24975" x="3168650" y="3178175"/>
          <p14:tracePt t="24978" x="3270250" y="3144838"/>
          <p14:tracePt t="24979" x="3398838" y="3109913"/>
          <p14:tracePt t="24992" x="3703638" y="3025775"/>
          <p14:tracePt t="25009" x="4035425" y="2940050"/>
          <p14:tracePt t="25012" x="4095750" y="2922588"/>
          <p14:tracePt t="25025" x="4248150" y="2881313"/>
          <p14:tracePt t="25028" x="4281488" y="2871788"/>
          <p14:tracePt t="25044" x="4367213" y="2846388"/>
          <p14:tracePt t="25059" x="4400550" y="2846388"/>
          <p14:tracePt t="25076" x="4418013" y="2830513"/>
          <p14:tracePt t="25097" x="4435475" y="2830513"/>
          <p14:tracePt t="25111" x="4443413" y="2830513"/>
          <p14:tracePt t="25130" x="4451350" y="2830513"/>
          <p14:tracePt t="25145" x="4460875" y="2820988"/>
          <p14:tracePt t="25161" x="4468813" y="2820988"/>
          <p14:tracePt t="25243" x="4476750" y="2820988"/>
          <p14:tracePt t="25414" x="4476750" y="2830513"/>
          <p14:tracePt t="25425" x="4476750" y="2838450"/>
          <p14:tracePt t="25434" x="4468813" y="2855913"/>
          <p14:tracePt t="25437" x="4460875" y="2871788"/>
          <p14:tracePt t="25443" x="4443413" y="2889250"/>
          <p14:tracePt t="25460" x="4400550" y="2940050"/>
          <p14:tracePt t="25475" x="4367213" y="3000375"/>
          <p14:tracePt t="25492" x="4316413" y="3059113"/>
          <p14:tracePt t="25494" x="4306888" y="3084513"/>
          <p14:tracePt t="25509" x="4230688" y="3144838"/>
          <p14:tracePt t="25525" x="4162425" y="3221038"/>
          <p14:tracePt t="25542" x="4035425" y="3340100"/>
          <p14:tracePt t="25559" x="3865563" y="3475038"/>
          <p14:tracePt t="25562" x="3814763" y="3517900"/>
          <p14:tracePt t="25575" x="3652838" y="3619500"/>
          <p14:tracePt t="25578" x="3602038" y="3646488"/>
          <p14:tracePt t="25592" x="3381375" y="3790950"/>
          <p14:tracePt t="25609" x="3203575" y="3908425"/>
          <p14:tracePt t="25625" x="3059113" y="3986213"/>
          <p14:tracePt t="25628" x="3033713" y="4002088"/>
          <p14:tracePt t="25631" x="3008313" y="4019550"/>
          <p14:tracePt t="25642" x="2955925" y="4052888"/>
          <p14:tracePt t="25644" x="2922588" y="4062413"/>
          <p14:tracePt t="25659" x="2811463" y="4121150"/>
          <p14:tracePt t="25675" x="2735263" y="4171950"/>
          <p14:tracePt t="25692" x="2676525" y="4206875"/>
          <p14:tracePt t="25694" x="2676525" y="4214813"/>
          <p14:tracePt t="25710" x="2633663" y="4232275"/>
          <p14:tracePt t="25725" x="2590800" y="4257675"/>
          <p14:tracePt t="25742" x="2524125" y="4291013"/>
          <p14:tracePt t="25746" x="2489200" y="4308475"/>
          <p14:tracePt t="25760" x="2395538" y="4333875"/>
          <p14:tracePt t="25763" x="2362200" y="4341813"/>
          <p14:tracePt t="25766" x="2319338" y="4351338"/>
          <p14:tracePt t="25769" x="2268538" y="4359275"/>
          <p14:tracePt t="25775" x="2225675" y="4368800"/>
          <p14:tracePt t="25778" x="2192338" y="4384675"/>
          <p14:tracePt t="25792" x="2081213" y="4410075"/>
          <p14:tracePt t="25795" x="2030413" y="4419600"/>
          <p14:tracePt t="25796" x="1997075" y="4435475"/>
          <p14:tracePt t="25808" x="1936750" y="4470400"/>
          <p14:tracePt t="25825" x="1893888" y="4486275"/>
          <p14:tracePt t="25828" x="1878013" y="4486275"/>
          <p14:tracePt t="26174" x="1885950" y="4486275"/>
          <p14:tracePt t="26186" x="1920875" y="4470400"/>
          <p14:tracePt t="26196" x="1946275" y="4445000"/>
          <p14:tracePt t="26209" x="2012950" y="4402138"/>
          <p14:tracePt t="26225" x="2090738" y="4376738"/>
          <p14:tracePt t="26242" x="2200275" y="4325938"/>
          <p14:tracePt t="26258" x="2311400" y="4308475"/>
          <p14:tracePt t="26275" x="2420938" y="4275138"/>
          <p14:tracePt t="26279" x="2455863" y="4257675"/>
          <p14:tracePt t="26281" x="2481263" y="4249738"/>
          <p14:tracePt t="26291" x="2540000" y="4232275"/>
          <p14:tracePt t="26295" x="2582863" y="4214813"/>
          <p14:tracePt t="26308" x="2641600" y="4189413"/>
          <p14:tracePt t="26312" x="2676525" y="4171950"/>
          <p14:tracePt t="26325" x="2752725" y="4130675"/>
          <p14:tracePt t="26341" x="2846388" y="4052888"/>
          <p14:tracePt t="26344" x="2879725" y="4027488"/>
          <p14:tracePt t="26346" x="2905125" y="4011613"/>
          <p14:tracePt t="26359" x="2998788" y="3976688"/>
          <p14:tracePt t="26375" x="3135313" y="3892550"/>
          <p14:tracePt t="26392" x="3254375" y="3824288"/>
          <p14:tracePt t="26409" x="3363913" y="3781425"/>
          <p14:tracePt t="26425" x="3441700" y="3748088"/>
          <p14:tracePt t="26442" x="3543300" y="3722688"/>
          <p14:tracePt t="26446" x="3586163" y="3697288"/>
          <p14:tracePt t="26458" x="3797300" y="3662363"/>
          <p14:tracePt t="26475" x="4187825" y="3568700"/>
          <p14:tracePt t="26478" x="4291013" y="3560763"/>
          <p14:tracePt t="26480" x="4400550" y="3543300"/>
          <p14:tracePt t="26491" x="4613275" y="3535363"/>
          <p14:tracePt t="26494" x="4732338" y="3527425"/>
          <p14:tracePt t="26508" x="5148263" y="3467100"/>
          <p14:tracePt t="26524" x="5480050" y="3390900"/>
          <p14:tracePt t="26541" x="5735638" y="3330575"/>
          <p14:tracePt t="26544" x="5786438" y="3322638"/>
          <p14:tracePt t="26546" x="5819775" y="3314700"/>
          <p14:tracePt t="26559" x="5888038" y="3289300"/>
          <p14:tracePt t="26575" x="5930900" y="3271838"/>
          <p14:tracePt t="26591" x="5956300" y="3271838"/>
          <p14:tracePt t="26608" x="5972175" y="3271838"/>
          <p14:tracePt t="26625" x="5989638" y="3254375"/>
          <p14:tracePt t="26649" x="6007100" y="3254375"/>
          <p14:tracePt t="26659" x="6015038" y="3254375"/>
          <p14:tracePt t="26663" x="6024563" y="3254375"/>
          <p14:tracePt t="26665" x="6032500" y="3254375"/>
          <p14:tracePt t="26675" x="6040438" y="3254375"/>
          <p14:tracePt t="26678" x="6057900" y="3254375"/>
          <p14:tracePt t="26691" x="6091238" y="3254375"/>
          <p14:tracePt t="26694" x="6100763" y="3254375"/>
          <p14:tracePt t="26707" x="6184900" y="3263900"/>
          <p14:tracePt t="26725" x="6278563" y="3263900"/>
          <p14:tracePt t="26727" x="6296025" y="3263900"/>
          <p14:tracePt t="26741" x="6354763" y="3263900"/>
          <p14:tracePt t="26744" x="6380163" y="3263900"/>
          <p14:tracePt t="26760" x="6473825" y="3263900"/>
          <p14:tracePt t="26775" x="6542088" y="3263900"/>
          <p14:tracePt t="26791" x="6592888" y="3263900"/>
          <p14:tracePt t="26810" x="6635750" y="3271838"/>
          <p14:tracePt t="26826" x="6661150" y="3271838"/>
          <p14:tracePt t="26847" x="6669088" y="3279775"/>
          <p14:tracePt t="26860" x="6678613" y="3279775"/>
          <p14:tracePt t="27191" x="6653213" y="3279775"/>
          <p14:tracePt t="27197" x="6610350" y="3289300"/>
          <p14:tracePt t="27202" x="6499225" y="3305175"/>
          <p14:tracePt t="27207" x="6440488" y="3305175"/>
          <p14:tracePt t="27216" x="6194425" y="3340100"/>
          <p14:tracePt t="27225" x="5997575" y="3373438"/>
          <p14:tracePt t="27228" x="5895975" y="3398838"/>
          <p14:tracePt t="27231" x="5776913" y="3408363"/>
          <p14:tracePt t="27241" x="5548313" y="3449638"/>
          <p14:tracePt t="27244" x="5429250" y="3492500"/>
          <p14:tracePt t="27257" x="5132388" y="3535363"/>
          <p14:tracePt t="27260" x="5046663" y="3535363"/>
          <p14:tracePt t="27275" x="4749800" y="3535363"/>
          <p14:tracePt t="27292" x="4537075" y="3527425"/>
          <p14:tracePt t="27308" x="4425950" y="3509963"/>
          <p14:tracePt t="27310" x="4384675" y="3502025"/>
          <p14:tracePt t="27325" x="4179888" y="3484563"/>
          <p14:tracePt t="27341" x="3967163" y="3475038"/>
          <p14:tracePt t="27357" x="3756025" y="3475038"/>
          <p14:tracePt t="27374" x="3525838" y="3467100"/>
          <p14:tracePt t="27391" x="3373438" y="3467100"/>
          <p14:tracePt t="27395" x="3338513" y="3467100"/>
          <p14:tracePt t="27397" x="3313113" y="3459163"/>
          <p14:tracePt t="27407" x="3270250" y="3459163"/>
          <p14:tracePt t="27424" x="3211513" y="3459163"/>
          <p14:tracePt t="27441" x="3168650" y="3459163"/>
          <p14:tracePt t="27444" x="3160713" y="3459163"/>
          <p14:tracePt t="27457" x="3100388" y="3459163"/>
          <p14:tracePt t="27460" x="3074988" y="3459163"/>
          <p14:tracePt t="27478" x="2973388" y="3459163"/>
          <p14:tracePt t="27486" x="2914650" y="3459163"/>
          <p14:tracePt t="27489" x="2879725" y="3459163"/>
          <p14:tracePt t="27491" x="2854325" y="3459163"/>
          <p14:tracePt t="27495" x="2828925" y="3459163"/>
          <p14:tracePt t="27507" x="2727325" y="3459163"/>
          <p14:tracePt t="27510" x="2701925" y="3459163"/>
          <p14:tracePt t="27525" x="2582863" y="3459163"/>
          <p14:tracePt t="27541" x="2497138" y="3433763"/>
          <p14:tracePt t="27558" x="2438400" y="3416300"/>
          <p14:tracePt t="27574" x="2379663" y="3398838"/>
          <p14:tracePt t="27592" x="2293938" y="3390900"/>
          <p14:tracePt t="27595" x="2276475" y="3390900"/>
          <p14:tracePt t="27598" x="2260600" y="3390900"/>
          <p14:tracePt t="27608" x="2217738" y="3373438"/>
          <p14:tracePt t="27611" x="2200275" y="3373438"/>
          <p14:tracePt t="27624" x="2157413" y="3373438"/>
          <p14:tracePt t="27640" x="2116138" y="3373438"/>
          <p14:tracePt t="27657" x="2090738" y="3373438"/>
          <p14:tracePt t="27660" x="2081213" y="3373438"/>
          <p14:tracePt t="27675" x="2065338" y="3373438"/>
          <p14:tracePt t="27691" x="2047875" y="3373438"/>
          <p14:tracePt t="27708" x="2030413" y="3373438"/>
          <p14:tracePt t="27710" x="2022475" y="3373438"/>
          <p14:tracePt t="27725" x="1979613" y="3373438"/>
          <p14:tracePt t="27741" x="1928813" y="3365500"/>
          <p14:tracePt t="27757" x="1843088" y="3365500"/>
          <p14:tracePt t="27774" x="1749425" y="3365500"/>
          <p14:tracePt t="27791" x="1639888" y="3365500"/>
          <p14:tracePt t="27794" x="1614488" y="3365500"/>
          <p14:tracePt t="27807" x="1546225" y="3365500"/>
          <p14:tracePt t="27811" x="1520825" y="3365500"/>
          <p14:tracePt t="27824" x="1512888" y="3365500"/>
          <p14:tracePt t="27841" x="1503363" y="3365500"/>
          <p14:tracePt t="27905" x="1487488" y="3382963"/>
          <p14:tracePt t="27926" x="1477963" y="3390900"/>
          <p14:tracePt t="27944" x="1477963" y="3398838"/>
          <p14:tracePt t="27960" x="1470025" y="3408363"/>
          <p14:tracePt t="27964" x="1462088" y="3416300"/>
          <p14:tracePt t="27978" x="1462088" y="3424238"/>
          <p14:tracePt t="27989" x="1462088" y="3441700"/>
          <p14:tracePt t="28001" x="1462088" y="3459163"/>
          <p14:tracePt t="28013" x="1462088" y="3467100"/>
          <p14:tracePt t="28025" x="1462088" y="3475038"/>
          <p14:tracePt t="28028" x="1470025" y="3484563"/>
          <p14:tracePt t="28040" x="1477963" y="3492500"/>
          <p14:tracePt t="28057" x="1512888" y="3502025"/>
          <p14:tracePt t="28073" x="1546225" y="3517900"/>
          <p14:tracePt t="28076" x="1554163" y="3517900"/>
          <p14:tracePt t="28091" x="1606550" y="3527425"/>
          <p14:tracePt t="28107" x="1657350" y="3535363"/>
          <p14:tracePt t="28124" x="1716088" y="3535363"/>
          <p14:tracePt t="28126" x="1724025" y="3535363"/>
          <p14:tracePt t="28143" x="1766888" y="3527425"/>
          <p14:tracePt t="28158" x="1801813" y="3517900"/>
          <p14:tracePt t="28175" x="1827213" y="3502025"/>
          <p14:tracePt t="28179" x="1835150" y="3492500"/>
          <p14:tracePt t="28191" x="1860550" y="3484563"/>
          <p14:tracePt t="28208" x="1878013" y="3467100"/>
          <p14:tracePt t="28210" x="1885950" y="3459163"/>
          <p14:tracePt t="28228" x="1893888" y="3449638"/>
          <p14:tracePt t="28241" x="1911350" y="3433763"/>
          <p14:tracePt t="28260" x="1928813" y="3424238"/>
          <p14:tracePt t="28279" x="1936750" y="3416300"/>
          <p14:tracePt t="28578" x="1946275" y="3408363"/>
          <p14:tracePt t="28588" x="1962150" y="3408363"/>
          <p14:tracePt t="28598" x="1962150" y="3398838"/>
          <p14:tracePt t="28608" x="1971675" y="3390900"/>
          <p14:tracePt t="28624" x="1979613" y="3382963"/>
          <p14:tracePt t="28640" x="2022475" y="3355975"/>
          <p14:tracePt t="28657" x="2038350" y="3355975"/>
          <p14:tracePt t="28674" x="2065338" y="3330575"/>
          <p14:tracePt t="28691" x="2081213" y="3322638"/>
          <p14:tracePt t="28708" x="2106613" y="3305175"/>
          <p14:tracePt t="28726" x="2132013" y="3297238"/>
          <p14:tracePt t="28742" x="2166938" y="3279775"/>
          <p14:tracePt t="28762" x="2200275" y="3263900"/>
          <p14:tracePt t="28776" x="2217738" y="3246438"/>
          <p14:tracePt t="28799" x="2235200" y="3246438"/>
          <p14:tracePt t="28820" x="2243138" y="3238500"/>
          <p14:tracePt t="28844" x="2251075" y="3238500"/>
          <p14:tracePt t="28870" x="2260600" y="3238500"/>
          <p14:tracePt t="28896" x="2268538" y="3238500"/>
          <p14:tracePt t="28918" x="2276475" y="3238500"/>
          <p14:tracePt t="28921" x="2286000" y="3228975"/>
          <p14:tracePt t="28943" x="2293938" y="3228975"/>
          <p14:tracePt t="29010" x="2311400" y="3228975"/>
          <p14:tracePt t="29822" x="2319338" y="3221038"/>
          <p14:tracePt t="32590" x="2319338" y="3254375"/>
          <p14:tracePt t="32603" x="2395538" y="3586163"/>
          <p14:tracePt t="32607" x="2405063" y="3687763"/>
          <p14:tracePt t="32610" x="2413000" y="3748088"/>
          <p14:tracePt t="32617" x="2413000" y="3849688"/>
          <p14:tracePt t="32620" x="2413000" y="3875088"/>
          <p14:tracePt t="32638" x="2413000" y="3935413"/>
          <p14:tracePt t="32715" x="2405063" y="3935413"/>
          <p14:tracePt t="32745" x="2405063" y="3943350"/>
          <p14:tracePt t="32758" x="2405063" y="3951288"/>
          <p14:tracePt t="32762" x="2413000" y="3951288"/>
          <p14:tracePt t="32765" x="2420938" y="3951288"/>
          <p14:tracePt t="32769" x="2430463" y="3951288"/>
          <p14:tracePt t="32774" x="2446338" y="3951288"/>
          <p14:tracePt t="32787" x="2489200" y="3951288"/>
          <p14:tracePt t="32804" x="2497138" y="3968750"/>
          <p14:tracePt t="32821" x="2497138" y="4002088"/>
          <p14:tracePt t="32824" x="2497138" y="4019550"/>
          <p14:tracePt t="32838" x="2497138" y="4062413"/>
          <p14:tracePt t="32855" x="2497138" y="4070350"/>
          <p14:tracePt t="32858" x="2506663" y="4079875"/>
          <p14:tracePt t="32871" x="2506663" y="4087813"/>
          <p14:tracePt t="32890" x="2540000" y="4113213"/>
          <p14:tracePt t="32907" x="2582863" y="4113213"/>
          <p14:tracePt t="32921" x="2608263" y="4113213"/>
          <p14:tracePt t="32938" x="2616200" y="4113213"/>
          <p14:tracePt t="32967" x="2625725" y="4113213"/>
          <p14:tracePt t="32980" x="2633663" y="4113213"/>
          <p14:tracePt t="32993" x="2651125" y="4113213"/>
          <p14:tracePt t="33005" x="2668588" y="4105275"/>
          <p14:tracePt t="33008" x="2676525" y="4105275"/>
          <p14:tracePt t="33021" x="2709863" y="4087813"/>
          <p14:tracePt t="33040" x="2752725" y="4052888"/>
          <p14:tracePt t="33045" x="2760663" y="4052888"/>
          <p14:tracePt t="33048" x="2770188" y="4044950"/>
          <p14:tracePt t="33053" x="2786063" y="4037013"/>
          <p14:tracePt t="33071" x="2820988" y="4019550"/>
          <p14:tracePt t="33074" x="2838450" y="4011613"/>
          <p14:tracePt t="33087" x="2871788" y="4002088"/>
          <p14:tracePt t="33090" x="2879725" y="3994150"/>
          <p14:tracePt t="33104" x="2922588" y="3976688"/>
          <p14:tracePt t="33106" x="2940050" y="3976688"/>
          <p14:tracePt t="33121" x="2965450" y="3951288"/>
          <p14:tracePt t="33137" x="2998788" y="3935413"/>
          <p14:tracePt t="33154" x="3016250" y="3925888"/>
          <p14:tracePt t="33172" x="3041650" y="3917950"/>
          <p14:tracePt t="33189" x="3059113" y="3917950"/>
          <p14:tracePt t="33193" x="3059113" y="3908425"/>
          <p14:tracePt t="33212" x="3074988" y="3900488"/>
          <p14:tracePt t="33241" x="3084513" y="3900488"/>
          <p14:tracePt t="33253" x="3092450" y="3892550"/>
          <p14:tracePt t="33262" x="3100388" y="3892550"/>
          <p14:tracePt t="33291" x="3109913" y="3892550"/>
          <p14:tracePt t="33314" x="3117850" y="3892550"/>
          <p14:tracePt t="33326" x="3135313" y="3883025"/>
          <p14:tracePt t="33338" x="3135313" y="3875088"/>
          <p14:tracePt t="33345" x="3152775" y="3875088"/>
          <p14:tracePt t="33363" x="3160713" y="3875088"/>
          <p14:tracePt t="33376" x="3168650" y="3867150"/>
          <p14:tracePt t="33388" x="3186113" y="3857625"/>
          <p14:tracePt t="33405" x="3211513" y="3841750"/>
          <p14:tracePt t="33422" x="3228975" y="3841750"/>
          <p14:tracePt t="33441" x="3228975" y="3832225"/>
          <p14:tracePt t="33476" x="3236913" y="3824288"/>
          <p14:tracePt t="33850" x="3244850" y="3824288"/>
          <p14:tracePt t="33885" x="3244850" y="3832225"/>
          <p14:tracePt t="33914" x="3244850" y="3849688"/>
          <p14:tracePt t="33930" x="3244850" y="3857625"/>
          <p14:tracePt t="34050" x="3244850" y="3867150"/>
          <p14:tracePt t="34061" x="3244850" y="3875088"/>
          <p14:tracePt t="34084" x="3244850" y="3883025"/>
          <p14:tracePt t="34094" x="3244850" y="3900488"/>
          <p14:tracePt t="34123" x="3244850" y="3908425"/>
          <p14:tracePt t="34136" x="3254375" y="3908425"/>
          <p14:tracePt t="34147" x="3254375" y="3917950"/>
          <p14:tracePt t="34166" x="3262313" y="3925888"/>
          <p14:tracePt t="34188" x="3270250" y="3925888"/>
          <p14:tracePt t="34229" x="3270250" y="3935413"/>
          <p14:tracePt t="34247" x="3279775" y="3935413"/>
          <p14:tracePt t="34253" x="3297238" y="3935413"/>
          <p14:tracePt t="34278" x="3313113" y="3935413"/>
          <p14:tracePt t="34291" x="3322638" y="3935413"/>
          <p14:tracePt t="34295" x="3330575" y="3935413"/>
          <p14:tracePt t="34306" x="3338513" y="3935413"/>
          <p14:tracePt t="34320" x="3348038" y="3935413"/>
          <p14:tracePt t="34337" x="3355975" y="3943350"/>
          <p14:tracePt t="34355" x="3363913" y="3951288"/>
          <p14:tracePt t="38420" x="3355975" y="3960813"/>
          <p14:tracePt t="38432" x="3322638" y="3994150"/>
          <p14:tracePt t="38436" x="3313113" y="4011613"/>
          <p14:tracePt t="38441" x="3297238" y="4011613"/>
          <p14:tracePt t="38446" x="3279775" y="4027488"/>
          <p14:tracePt t="38448" x="3270250" y="4037013"/>
          <p14:tracePt t="38456" x="3262313" y="4052888"/>
          <p14:tracePt t="38468" x="3236913" y="4070350"/>
          <p14:tracePt t="38471" x="3228975" y="4087813"/>
          <p14:tracePt t="38484" x="3219450" y="4113213"/>
          <p14:tracePt t="38501" x="3186113" y="4164013"/>
          <p14:tracePt t="38504" x="3186113" y="4171950"/>
          <p14:tracePt t="38517" x="3160713" y="4189413"/>
          <p14:tracePt t="38520" x="3152775" y="4197350"/>
          <p14:tracePt t="38522" x="3143250" y="4214813"/>
          <p14:tracePt t="38535" x="3135313" y="4240213"/>
          <p14:tracePt t="38550" x="3117850" y="4283075"/>
          <p14:tracePt t="38567" x="3109913" y="4308475"/>
          <p14:tracePt t="38570" x="3109913" y="4316413"/>
          <p14:tracePt t="38585" x="3100388" y="4376738"/>
          <p14:tracePt t="38601" x="3067050" y="4470400"/>
          <p14:tracePt t="38617" x="3041650" y="4564063"/>
          <p14:tracePt t="38634" x="2998788" y="4630738"/>
          <p14:tracePt t="38651" x="2973388" y="4683125"/>
          <p14:tracePt t="38668" x="2940050" y="4733925"/>
          <p14:tracePt t="38685" x="2930525" y="4749800"/>
          <p14:tracePt t="38689" x="2922588" y="4759325"/>
          <p14:tracePt t="38711" x="2914650" y="4775200"/>
          <p14:tracePt t="50315" x="2914650" y="4784725"/>
          <p14:tracePt t="50320" x="2922588" y="4784725"/>
          <p14:tracePt t="50327" x="3008313" y="4724400"/>
          <p14:tracePt t="50343" x="3373438" y="4513263"/>
          <p14:tracePt t="50360" x="3721100" y="4316413"/>
          <p14:tracePt t="50377" x="3951288" y="4224338"/>
          <p14:tracePt t="50380" x="4002088" y="4214813"/>
          <p14:tracePt t="50381" x="4044950" y="4206875"/>
          <p14:tracePt t="50393" x="4129088" y="4189413"/>
          <p14:tracePt t="50410" x="4230688" y="4181475"/>
          <p14:tracePt t="50427" x="4384675" y="4156075"/>
          <p14:tracePt t="50443" x="4656138" y="4087813"/>
          <p14:tracePt t="50446" x="4732338" y="4062413"/>
          <p14:tracePt t="50461" x="5064125" y="3943350"/>
          <p14:tracePt t="50476" x="5446713" y="3748088"/>
          <p14:tracePt t="50493" x="5700713" y="3611563"/>
          <p14:tracePt t="50495" x="5735638" y="3586163"/>
          <p14:tracePt t="50511" x="5837238" y="3527425"/>
          <p14:tracePt t="50527" x="5888038" y="3502025"/>
          <p14:tracePt t="50543" x="5981700" y="3433763"/>
          <p14:tracePt t="50560" x="6184900" y="3355975"/>
          <p14:tracePt t="50577" x="6440488" y="3297238"/>
          <p14:tracePt t="50580" x="6499225" y="3279775"/>
          <p14:tracePt t="50581" x="6567488" y="3263900"/>
          <p14:tracePt t="50593" x="6770688" y="3211513"/>
          <p14:tracePt t="50610" x="7043738" y="3152775"/>
          <p14:tracePt t="50627" x="7264400" y="3119438"/>
          <p14:tracePt t="50643" x="7467600" y="3109913"/>
          <p14:tracePt t="50646" x="7510463" y="3109913"/>
          <p14:tracePt t="50661" x="7842250" y="3084513"/>
          <p14:tracePt t="50677" x="8308975" y="3051175"/>
          <p14:tracePt t="50694" x="8878888" y="3041650"/>
          <p14:tracePt t="50697" x="9013825" y="3041650"/>
          <p14:tracePt t="50712" x="9507538" y="3041650"/>
          <p14:tracePt t="50716" x="9634538" y="3033713"/>
          <p14:tracePt t="50728" x="9948863" y="3016250"/>
          <p14:tracePt t="50743" x="10331450" y="3008313"/>
          <p14:tracePt t="50759" x="10645775" y="3016250"/>
          <p14:tracePt t="50776" x="10977563" y="3016250"/>
          <p14:tracePt t="50793" x="11418888" y="3016250"/>
          <p14:tracePt t="50809" x="11766550" y="3016250"/>
          <p14:tracePt t="50826" x="12072938" y="2974975"/>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3" name="Title 1"/>
          <p:cNvSpPr txBox="1">
            <a:spLocks/>
          </p:cNvSpPr>
          <p:nvPr/>
        </p:nvSpPr>
        <p:spPr>
          <a:xfrm>
            <a:off x="1175046" y="361488"/>
            <a:ext cx="9180243" cy="531940"/>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pPr marL="0" indent="0" algn="ctr">
              <a:lnSpc>
                <a:spcPct val="110000"/>
              </a:lnSpc>
              <a:spcBef>
                <a:spcPts val="0"/>
              </a:spcBef>
              <a:buFont typeface="Arial" panose="020B0604020202020204" pitchFamily="34" charset="0"/>
              <a:buNone/>
            </a:pPr>
            <a:r>
              <a:rPr lang="en-US" sz="2800" b="1" u="sng" dirty="0">
                <a:solidFill>
                  <a:srgbClr val="C00000"/>
                </a:solidFill>
                <a:latin typeface="Times New Roman" panose="02020603050405020304" pitchFamily="18" charset="0"/>
                <a:cs typeface="Times New Roman" panose="02020603050405020304" pitchFamily="18" charset="0"/>
              </a:rPr>
              <a:t>1.Budgeting</a:t>
            </a:r>
          </a:p>
        </p:txBody>
      </p:sp>
      <p:sp>
        <p:nvSpPr>
          <p:cNvPr id="4" name="Content Placeholder 2"/>
          <p:cNvSpPr txBox="1">
            <a:spLocks/>
          </p:cNvSpPr>
          <p:nvPr/>
        </p:nvSpPr>
        <p:spPr>
          <a:xfrm>
            <a:off x="359922" y="1153543"/>
            <a:ext cx="11410545" cy="5132078"/>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spcBef>
                <a:spcPts val="0"/>
              </a:spcBef>
              <a:buFont typeface="Arial" panose="020B0604020202020204" pitchFamily="34" charset="0"/>
              <a:buNone/>
            </a:pPr>
            <a:r>
              <a:rPr lang="en-US" sz="2200" b="1" u="sng" dirty="0">
                <a:solidFill>
                  <a:schemeClr val="accent1">
                    <a:lumMod val="75000"/>
                  </a:schemeClr>
                </a:solidFill>
                <a:latin typeface="Times New Roman" panose="02020603050405020304" pitchFamily="18" charset="0"/>
                <a:cs typeface="Times New Roman" panose="02020603050405020304" pitchFamily="18" charset="0"/>
              </a:rPr>
              <a:t>d</a:t>
            </a:r>
            <a:r>
              <a:rPr kumimoji="0" lang="en-US" altLang="en-US" sz="2200" b="1" i="0" u="sng" strike="noStrike" cap="none" normalizeH="0" baseline="0" dirty="0">
                <a:ln>
                  <a:noFill/>
                </a:ln>
                <a:solidFill>
                  <a:schemeClr val="accent1">
                    <a:lumMod val="75000"/>
                  </a:schemeClr>
                </a:solidFill>
                <a:effectLst/>
                <a:latin typeface="Times New Roman" panose="02020603050405020304" pitchFamily="18" charset="0"/>
                <a:cs typeface="Times New Roman" panose="02020603050405020304" pitchFamily="18" charset="0"/>
              </a:rPr>
              <a:t>ate: From the late 19th century</a:t>
            </a:r>
          </a:p>
          <a:p>
            <a:pPr marL="457200" marR="0" lvl="1" indent="-457200" algn="l" defTabSz="914400" rtl="0" eaLnBrk="0" fontAlgn="base" latinLnBrk="0" hangingPunct="0">
              <a:lnSpc>
                <a:spcPct val="160000"/>
              </a:lnSpc>
              <a:spcBef>
                <a:spcPct val="0"/>
              </a:spcBef>
              <a:spcAft>
                <a:spcPct val="0"/>
              </a:spcAft>
              <a:buClrTx/>
              <a:buSzTx/>
              <a:buFontTx/>
              <a:buNone/>
              <a:tabLst/>
            </a:pPr>
            <a:r>
              <a:rPr kumimoji="0" lang="en-US" altLang="en-US" sz="2100" b="1" i="0" u="sng" strike="noStrike" cap="none" normalizeH="0" baseline="0" dirty="0">
                <a:ln>
                  <a:noFill/>
                </a:ln>
                <a:solidFill>
                  <a:srgbClr val="202122"/>
                </a:solidFill>
                <a:effectLst/>
                <a:latin typeface="Times New Roman" panose="02020603050405020304" pitchFamily="18" charset="0"/>
                <a:cs typeface="Times New Roman" panose="02020603050405020304" pitchFamily="18" charset="0"/>
              </a:rPr>
              <a:t>Key Thinkers</a:t>
            </a:r>
            <a:r>
              <a:rPr kumimoji="0" lang="en-US" altLang="en-US" sz="2100" b="0" i="0" u="none" strike="noStrike" cap="none" normalizeH="0" baseline="0" dirty="0">
                <a:ln>
                  <a:noFill/>
                </a:ln>
                <a:solidFill>
                  <a:srgbClr val="202122"/>
                </a:solidFill>
                <a:effectLst/>
                <a:latin typeface="Times New Roman" panose="02020603050405020304" pitchFamily="18" charset="0"/>
                <a:cs typeface="Times New Roman" panose="02020603050405020304" pitchFamily="18" charset="0"/>
              </a:rPr>
              <a:t>: </a:t>
            </a:r>
            <a:r>
              <a:rPr kumimoji="0" lang="en-US" altLang="en-US" sz="2100" b="1"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hlinkClick r:id="rId2" tooltip="Frederick Winslow Taylor">
                  <a:extLst>
                    <a:ext uri="{A12FA001-AC4F-418D-AE19-62706E023703}">
                      <ahyp:hlinkClr xmlns:ahyp="http://schemas.microsoft.com/office/drawing/2018/hyperlinkcolor" val="tx"/>
                    </a:ext>
                  </a:extLst>
                </a:hlinkClick>
              </a:rPr>
              <a:t>Frederick Winslow Taylor</a:t>
            </a:r>
            <a:r>
              <a:rPr kumimoji="0" lang="en-US" altLang="en-US" sz="2100" b="0" i="0" u="none" strike="noStrike" cap="none" normalizeH="0" baseline="0" dirty="0">
                <a:ln>
                  <a:noFill/>
                </a:ln>
                <a:solidFill>
                  <a:srgbClr val="202122"/>
                </a:solidFill>
                <a:effectLst/>
                <a:latin typeface="Times New Roman" panose="02020603050405020304" pitchFamily="18" charset="0"/>
                <a:cs typeface="Times New Roman" panose="02020603050405020304" pitchFamily="18" charset="0"/>
              </a:rPr>
              <a:t>,  </a:t>
            </a:r>
          </a:p>
          <a:p>
            <a:pPr marL="457200" marR="0" lvl="1" indent="-457200" algn="l" defTabSz="914400" rtl="0" eaLnBrk="0" fontAlgn="base" latinLnBrk="0" hangingPunct="0">
              <a:lnSpc>
                <a:spcPct val="160000"/>
              </a:lnSpc>
              <a:spcBef>
                <a:spcPct val="0"/>
              </a:spcBef>
              <a:spcAft>
                <a:spcPct val="0"/>
              </a:spcAft>
              <a:buClrTx/>
              <a:buSzTx/>
              <a:buFontTx/>
              <a:buNone/>
              <a:tabLst/>
            </a:pPr>
            <a:r>
              <a:rPr kumimoji="0" lang="en-US" altLang="en-US" sz="2100" b="1" i="0" u="sng" strike="noStrike" cap="none" normalizeH="0" baseline="0" dirty="0">
                <a:ln>
                  <a:noFill/>
                </a:ln>
                <a:solidFill>
                  <a:srgbClr val="202122"/>
                </a:solidFill>
                <a:effectLst/>
                <a:latin typeface="Times New Roman" panose="02020603050405020304" pitchFamily="18" charset="0"/>
                <a:cs typeface="Times New Roman" panose="02020603050405020304" pitchFamily="18" charset="0"/>
              </a:rPr>
              <a:t>Key Ideas: </a:t>
            </a:r>
          </a:p>
          <a:p>
            <a:pPr marL="457200" marR="0" lvl="1" indent="-457200" algn="l" defTabSz="914400" rtl="0" eaLnBrk="0" fontAlgn="base" latinLnBrk="0" hangingPunct="0">
              <a:lnSpc>
                <a:spcPct val="160000"/>
              </a:lnSpc>
              <a:spcBef>
                <a:spcPct val="0"/>
              </a:spcBef>
              <a:spcAft>
                <a:spcPct val="0"/>
              </a:spcAft>
              <a:buClrTx/>
              <a:buSzTx/>
              <a:buFont typeface="Wingdings" panose="05000000000000000000" pitchFamily="2" charset="2"/>
              <a:buChar char="§"/>
              <a:tabLst/>
            </a:pPr>
            <a:r>
              <a:rPr kumimoji="0" lang="en-US" altLang="en-US" sz="2100" b="0" i="0" u="none" strike="noStrike" cap="none" normalizeH="0" baseline="0" dirty="0">
                <a:ln>
                  <a:noFill/>
                </a:ln>
                <a:solidFill>
                  <a:srgbClr val="202122"/>
                </a:solidFill>
                <a:effectLst/>
                <a:latin typeface="Times New Roman" panose="02020603050405020304" pitchFamily="18" charset="0"/>
                <a:cs typeface="Times New Roman" panose="02020603050405020304" pitchFamily="18" charset="0"/>
              </a:rPr>
              <a:t>Emphasis on quantification and scientific modeling, reduce work to the smallest possible units and assign work to specialists, exercise control through rigid managerial hierarchies, standardize inputs to reduce variation, and defects and control costs, use quantitative forecasting methods to predict any changes</a:t>
            </a:r>
          </a:p>
          <a:p>
            <a:pPr>
              <a:lnSpc>
                <a:spcPct val="11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Initially, strategic management, marketing, and otherwise were simply referred to as budgeting. </a:t>
            </a:r>
          </a:p>
          <a:p>
            <a:pPr>
              <a:lnSpc>
                <a:spcPct val="11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Just as the name suggests, the methodology was mainly concerned with budgetary and control mechanisms. </a:t>
            </a:r>
          </a:p>
          <a:p>
            <a:pPr>
              <a:lnSpc>
                <a:spcPct val="11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The methodology itself used the budget and its many variants as a way to manage marketing plans and marketing audits.</a:t>
            </a:r>
          </a:p>
          <a:p>
            <a:endParaRPr lang="en-US" b="1" dirty="0"/>
          </a:p>
          <a:p>
            <a:endParaRPr lang="ar-SA" dirty="0"/>
          </a:p>
        </p:txBody>
      </p:sp>
      <p:pic>
        <p:nvPicPr>
          <p:cNvPr id="2" name="Graphic 21">
            <a:extLst>
              <a:ext uri="{FF2B5EF4-FFF2-40B4-BE49-F238E27FC236}">
                <a16:creationId xmlns:a16="http://schemas.microsoft.com/office/drawing/2014/main" id="{5B4F2E20-EC5A-9022-0F86-E4ABCEF66A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6549" y="25228"/>
            <a:ext cx="2801972" cy="1030340"/>
          </a:xfrm>
          <a:prstGeom prst="rect">
            <a:avLst/>
          </a:prstGeom>
        </p:spPr>
      </p:pic>
    </p:spTree>
    <p:extLst>
      <p:ext uri="{BB962C8B-B14F-4D97-AF65-F5344CB8AC3E}">
        <p14:creationId xmlns:p14="http://schemas.microsoft.com/office/powerpoint/2010/main" val="307005153"/>
      </p:ext>
    </p:extLst>
  </p:cSld>
  <p:clrMapOvr>
    <a:masterClrMapping/>
  </p:clrMapOvr>
  <mc:AlternateContent xmlns:mc="http://schemas.openxmlformats.org/markup-compatibility/2006" xmlns:p14="http://schemas.microsoft.com/office/powerpoint/2010/main">
    <mc:Choice Requires="p14">
      <p:transition p14:dur="10" advTm="223350"/>
    </mc:Choice>
    <mc:Fallback xmlns="">
      <p:transition advTm="223350"/>
    </mc:Fallback>
  </mc:AlternateContent>
  <p:extLst>
    <p:ext uri="{3A86A75C-4F4B-4683-9AE1-C65F6400EC91}">
      <p14:laserTraceLst xmlns:p14="http://schemas.microsoft.com/office/powerpoint/2010/main">
        <p14:tracePtLst>
          <p14:tracePt t="1188" x="12014200" y="3211513"/>
          <p14:tracePt t="1198" x="11758613" y="3152775"/>
          <p14:tracePt t="1200" x="11622088" y="3119438"/>
          <p14:tracePt t="1214" x="11180763" y="2906713"/>
          <p14:tracePt t="1231" x="10645775" y="2676525"/>
          <p14:tracePt t="1248" x="9890125" y="2473325"/>
          <p14:tracePt t="1251" x="9667875" y="2422525"/>
          <p14:tracePt t="1264" x="9005888" y="2260600"/>
          <p14:tracePt t="1268" x="8802688" y="2200275"/>
          <p14:tracePt t="1283" x="7867650" y="1971675"/>
          <p14:tracePt t="1285" x="7646988" y="1938338"/>
          <p14:tracePt t="1298" x="7051675" y="1911350"/>
          <p14:tracePt t="1301" x="6873875" y="1911350"/>
          <p14:tracePt t="1314" x="6397625" y="1885950"/>
          <p14:tracePt t="1317" x="6270625" y="1885950"/>
          <p14:tracePt t="1332" x="5870575" y="1885950"/>
          <p14:tracePt t="1348" x="5641975" y="1885950"/>
          <p14:tracePt t="1364" x="5487988" y="1903413"/>
          <p14:tracePt t="1382" x="5310188" y="1954213"/>
          <p14:tracePt t="1398" x="5157788" y="2030413"/>
          <p14:tracePt t="1414" x="5021263" y="2116138"/>
          <p14:tracePt t="1431" x="4902200" y="2184400"/>
          <p14:tracePt t="1435" x="4868863" y="2209800"/>
          <p14:tracePt t="1448" x="4800600" y="2268538"/>
          <p14:tracePt t="1464" x="4732338" y="2336800"/>
          <p14:tracePt t="1467" x="4724400" y="2344738"/>
          <p14:tracePt t="1469" x="4714875" y="2362200"/>
          <p14:tracePt t="1481" x="4699000" y="2397125"/>
          <p14:tracePt t="1498" x="4689475" y="2413000"/>
          <p14:tracePt t="1501" x="4689475" y="2422525"/>
          <p14:tracePt t="1514" x="4689475" y="2438400"/>
          <p14:tracePt t="1531" x="4689475" y="2473325"/>
          <p14:tracePt t="1548" x="4706938" y="2489200"/>
          <p14:tracePt t="1565" x="4765675" y="2516188"/>
          <p14:tracePt t="1582" x="4843463" y="2532063"/>
          <p14:tracePt t="1599" x="4876800" y="2532063"/>
          <p14:tracePt t="1615" x="4884738" y="2532063"/>
          <p14:tracePt t="1659" x="4876800" y="2532063"/>
          <p14:tracePt t="1663" x="4868863" y="2524125"/>
          <p14:tracePt t="1668" x="4851400" y="2506663"/>
          <p14:tracePt t="1682" x="4699000" y="2430463"/>
          <p14:tracePt t="1685" x="4621213" y="2397125"/>
          <p14:tracePt t="1688" x="4545013" y="2371725"/>
          <p14:tracePt t="1697" x="4367213" y="2344738"/>
          <p14:tracePt t="1714" x="4070350" y="2243138"/>
          <p14:tracePt t="1717" x="3992563" y="2235200"/>
          <p14:tracePt t="1732" x="3746500" y="2217738"/>
          <p14:tracePt t="1751" x="3533775" y="2217738"/>
          <p14:tracePt t="1756" x="3492500" y="2217738"/>
          <p14:tracePt t="1762" x="3398838" y="2227263"/>
          <p14:tracePt t="1766" x="3348038" y="2235200"/>
          <p14:tracePt t="1771" x="3313113" y="2252663"/>
          <p14:tracePt t="1773" x="3270250" y="2260600"/>
          <p14:tracePt t="1776" x="3236913" y="2268538"/>
          <p14:tracePt t="1780" x="3211513" y="2278063"/>
          <p14:tracePt t="1801" x="3168650" y="2303463"/>
          <p14:tracePt t="1805" x="3160713" y="2303463"/>
          <p14:tracePt t="1881" x="3168650" y="2303463"/>
          <p14:tracePt t="1891" x="3178175" y="2303463"/>
          <p14:tracePt t="1899" x="3194050" y="2303463"/>
          <p14:tracePt t="1917" x="3211513" y="2303463"/>
          <p14:tracePt t="1931" x="3228975" y="2303463"/>
          <p14:tracePt t="1948" x="3236913" y="2303463"/>
          <p14:tracePt t="2037" x="3244850" y="2303463"/>
          <p14:tracePt t="6991" x="3270250" y="2303463"/>
          <p14:tracePt t="7002" x="3322638" y="2286000"/>
          <p14:tracePt t="7006" x="3338513" y="2268538"/>
          <p14:tracePt t="7008" x="3355975" y="2260600"/>
          <p14:tracePt t="7017" x="3373438" y="2252663"/>
          <p14:tracePt t="7028" x="3398838" y="2235200"/>
          <p14:tracePt t="7044" x="3475038" y="2192338"/>
          <p14:tracePt t="7061" x="3559175" y="2141538"/>
          <p14:tracePt t="7078" x="3644900" y="2098675"/>
          <p14:tracePt t="7081" x="3662363" y="2098675"/>
          <p14:tracePt t="7101" x="3781425" y="2047875"/>
          <p14:tracePt t="7107" x="3873500" y="2030413"/>
          <p14:tracePt t="7110" x="3916363" y="2022475"/>
          <p14:tracePt t="7115" x="3976688" y="1997075"/>
          <p14:tracePt t="7128" x="4146550" y="1963738"/>
          <p14:tracePt t="7131" x="4205288" y="1938338"/>
          <p14:tracePt t="7144" x="4384675" y="1895475"/>
          <p14:tracePt t="7147" x="4443413" y="1878013"/>
          <p14:tracePt t="7162" x="4646613" y="1844675"/>
          <p14:tracePt t="7180" x="4843463" y="1784350"/>
          <p14:tracePt t="7194" x="5003800" y="1733550"/>
          <p14:tracePt t="7197" x="5054600" y="1716088"/>
          <p14:tracePt t="7213" x="5199063" y="1682750"/>
          <p14:tracePt t="7228" x="5310188" y="1657350"/>
          <p14:tracePt t="7244" x="5403850" y="1649413"/>
          <p14:tracePt t="7261" x="5497513" y="1631950"/>
          <p14:tracePt t="7278" x="5624513" y="1622425"/>
          <p14:tracePt t="7281" x="5657850" y="1622425"/>
          <p14:tracePt t="7284" x="5683250" y="1622425"/>
          <p14:tracePt t="7286" x="5708650" y="1622425"/>
          <p14:tracePt t="7294" x="5751513" y="1622425"/>
          <p14:tracePt t="7310" x="5837238" y="1622425"/>
          <p14:tracePt t="7328" x="5895975" y="1622425"/>
          <p14:tracePt t="7330" x="5913438" y="1622425"/>
          <p14:tracePt t="7344" x="5964238" y="1639888"/>
          <p14:tracePt t="7347" x="5989638" y="1639888"/>
          <p14:tracePt t="7362" x="6091238" y="1639888"/>
          <p14:tracePt t="7378" x="6202363" y="1639888"/>
          <p14:tracePt t="7394" x="6380163" y="1639888"/>
          <p14:tracePt t="7397" x="6423025" y="1639888"/>
          <p14:tracePt t="7412" x="6626225" y="1639888"/>
          <p14:tracePt t="7428" x="6754813" y="1639888"/>
          <p14:tracePt t="7444" x="6805613" y="1639888"/>
          <p14:tracePt t="7461" x="6838950" y="1622425"/>
          <p14:tracePt t="7485" x="6848475" y="1622425"/>
          <p14:tracePt t="7496" x="6856413" y="1622425"/>
          <p14:tracePt t="7500" x="6864350" y="1622425"/>
          <p14:tracePt t="7503" x="6873875" y="1614488"/>
          <p14:tracePt t="7511" x="6873875" y="1606550"/>
          <p14:tracePt t="7528" x="6899275" y="1606550"/>
          <p14:tracePt t="7611" x="6915150" y="1606550"/>
          <p14:tracePt t="7620" x="6915150" y="1597025"/>
          <p14:tracePt t="7623" x="6924675" y="1589088"/>
          <p14:tracePt t="7631" x="6932613" y="1581150"/>
          <p14:tracePt t="7645" x="6942138" y="1581150"/>
          <p14:tracePt t="7650" x="6942138" y="1571625"/>
          <p14:tracePt t="7663" x="6942138" y="1563688"/>
          <p14:tracePt t="7678" x="6942138" y="1555750"/>
          <p14:tracePt t="7681" x="6942138" y="1546225"/>
          <p14:tracePt t="7694" x="6942138" y="1520825"/>
          <p14:tracePt t="7711" x="6942138" y="1495425"/>
          <p14:tracePt t="7728" x="6932613" y="1462088"/>
          <p14:tracePt t="7731" x="6915150" y="1452563"/>
          <p14:tracePt t="7744" x="6899275" y="1427163"/>
          <p14:tracePt t="7747" x="6899275" y="1419225"/>
          <p14:tracePt t="7760" x="6864350" y="1393825"/>
          <p14:tracePt t="7763" x="6864350" y="1385888"/>
          <p14:tracePt t="7781" x="6813550" y="1360488"/>
          <p14:tracePt t="7789" x="6788150" y="1350963"/>
          <p14:tracePt t="7793" x="6762750" y="1343025"/>
          <p14:tracePt t="7794" x="6729413" y="1343025"/>
          <p14:tracePt t="7799" x="6694488" y="1325563"/>
          <p14:tracePt t="7810" x="6678613" y="1317625"/>
          <p14:tracePt t="7813" x="6653213" y="1300163"/>
          <p14:tracePt t="7831" x="6610350" y="1292225"/>
          <p14:tracePt t="7838" x="6567488" y="1292225"/>
          <p14:tracePt t="7842" x="6550025" y="1292225"/>
          <p14:tracePt t="7843" x="6524625" y="1292225"/>
          <p14:tracePt t="7848" x="6499225" y="1292225"/>
          <p14:tracePt t="7860" x="6448425" y="1300163"/>
          <p14:tracePt t="7877" x="6397625" y="1333500"/>
          <p14:tracePt t="7894" x="6354763" y="1376363"/>
          <p14:tracePt t="7897" x="6338888" y="1393825"/>
          <p14:tracePt t="7898" x="6321425" y="1401763"/>
          <p14:tracePt t="7910" x="6296025" y="1452563"/>
          <p14:tracePt t="7927" x="6270625" y="1512888"/>
          <p14:tracePt t="7944" x="6253163" y="1597025"/>
          <p14:tracePt t="7947" x="6253163" y="1622425"/>
          <p14:tracePt t="7960" x="6253163" y="1690688"/>
          <p14:tracePt t="7963" x="6253163" y="1716088"/>
          <p14:tracePt t="7965" x="6253163" y="1725613"/>
          <p14:tracePt t="7978" x="6253163" y="1784350"/>
          <p14:tracePt t="7994" x="6261100" y="1835150"/>
          <p14:tracePt t="8011" x="6303963" y="1885950"/>
          <p14:tracePt t="8013" x="6321425" y="1885950"/>
          <p14:tracePt t="8028" x="6423025" y="1928813"/>
          <p14:tracePt t="8044" x="6626225" y="1946275"/>
          <p14:tracePt t="8060" x="6915150" y="1954213"/>
          <p14:tracePt t="8077" x="7239000" y="1895475"/>
          <p14:tracePt t="8094" x="7434263" y="1809750"/>
          <p14:tracePt t="8097" x="7459663" y="1793875"/>
          <p14:tracePt t="8110" x="7510463" y="1741488"/>
          <p14:tracePt t="8127" x="7527925" y="1700213"/>
          <p14:tracePt t="8144" x="7527925" y="1631950"/>
          <p14:tracePt t="8147" x="7527925" y="1614488"/>
          <p14:tracePt t="8160" x="7510463" y="1563688"/>
          <p14:tracePt t="8163" x="7502525" y="1555750"/>
          <p14:tracePt t="8178" x="7467600" y="1504950"/>
          <p14:tracePt t="8194" x="7434263" y="1452563"/>
          <p14:tracePt t="8211" x="7383463" y="1401763"/>
          <p14:tracePt t="8213" x="7366000" y="1393825"/>
          <p14:tracePt t="8228" x="7196138" y="1300163"/>
          <p14:tracePt t="8245" x="6924675" y="1231900"/>
          <p14:tracePt t="8260" x="6618288" y="1163638"/>
          <p14:tracePt t="8277" x="6372225" y="1163638"/>
          <p14:tracePt t="8294" x="6202363" y="1206500"/>
          <p14:tracePt t="8297" x="6167438" y="1216025"/>
          <p14:tracePt t="8300" x="6151563" y="1223963"/>
          <p14:tracePt t="8310" x="6126163" y="1249363"/>
          <p14:tracePt t="8327" x="6075363" y="1308100"/>
          <p14:tracePt t="8343" x="6040438" y="1376363"/>
          <p14:tracePt t="8360" x="6015038" y="1477963"/>
          <p14:tracePt t="8363" x="6015038" y="1512888"/>
          <p14:tracePt t="8365" x="6015038" y="1530350"/>
          <p14:tracePt t="8377" x="6015038" y="1606550"/>
          <p14:tracePt t="8395" x="6024563" y="1708150"/>
          <p14:tracePt t="8411" x="6116638" y="1801813"/>
          <p14:tracePt t="8413" x="6151563" y="1819275"/>
          <p14:tracePt t="8428" x="6303963" y="1870075"/>
          <p14:tracePt t="8445" x="6448425" y="1878013"/>
          <p14:tracePt t="8460" x="6626225" y="1878013"/>
          <p14:tracePt t="8477" x="6780213" y="1835150"/>
          <p14:tracePt t="8494" x="6881813" y="1793875"/>
          <p14:tracePt t="8497" x="6907213" y="1776413"/>
          <p14:tracePt t="8510" x="7008813" y="1700213"/>
          <p14:tracePt t="8527" x="7094538" y="1606550"/>
          <p14:tracePt t="8543" x="7145338" y="1530350"/>
          <p14:tracePt t="8560" x="7178675" y="1462088"/>
          <p14:tracePt t="8563" x="7188200" y="1452563"/>
          <p14:tracePt t="8578" x="7204075" y="1350963"/>
          <p14:tracePt t="8594" x="7178675" y="1274763"/>
          <p14:tracePt t="8610" x="7153275" y="1231900"/>
          <p14:tracePt t="8613" x="7153275" y="1223963"/>
          <p14:tracePt t="8628" x="7119938" y="1173163"/>
          <p14:tracePt t="8645" x="7094538" y="1147763"/>
          <p14:tracePt t="8660" x="7069138" y="1130300"/>
          <p14:tracePt t="8677" x="7026275" y="1130300"/>
          <p14:tracePt t="8694" x="6958013" y="1138238"/>
          <p14:tracePt t="8697" x="6950075" y="1138238"/>
          <p14:tracePt t="8710" x="6881813" y="1181100"/>
          <p14:tracePt t="8727" x="6780213" y="1257300"/>
          <p14:tracePt t="8743" x="6704013" y="1350963"/>
          <p14:tracePt t="8760" x="6643688" y="1436688"/>
          <p14:tracePt t="8763" x="6635750" y="1452563"/>
          <p14:tracePt t="8776" x="6584950" y="1546225"/>
          <p14:tracePt t="8778" x="6575425" y="1581150"/>
          <p14:tracePt t="8795" x="6550025" y="1674813"/>
          <p14:tracePt t="8810" x="6542088" y="1758950"/>
          <p14:tracePt t="8813" x="6542088" y="1766888"/>
          <p14:tracePt t="8832" x="6542088" y="1809750"/>
          <p14:tracePt t="8839" x="6542088" y="1835150"/>
          <p14:tracePt t="8846" x="6542088" y="1852613"/>
          <p14:tracePt t="8851" x="6542088" y="1860550"/>
          <p14:tracePt t="8855" x="6550025" y="1870075"/>
          <p14:tracePt t="8860" x="6567488" y="1885950"/>
          <p14:tracePt t="8876" x="6678613" y="1903413"/>
          <p14:tracePt t="8893" x="6856413" y="1938338"/>
          <p14:tracePt t="8910" x="7077075" y="1946275"/>
          <p14:tracePt t="8913" x="7119938" y="1946275"/>
          <p14:tracePt t="8914" x="7162800" y="1946275"/>
          <p14:tracePt t="8926" x="7256463" y="1938338"/>
          <p14:tracePt t="8943" x="7297738" y="1911350"/>
          <p14:tracePt t="8966" x="7307263" y="1895475"/>
          <p14:tracePt t="8979" x="7323138" y="1878013"/>
          <p14:tracePt t="8995" x="7323138" y="1827213"/>
          <p14:tracePt t="9010" x="7323138" y="1733550"/>
          <p14:tracePt t="9027" x="7323138" y="1563688"/>
          <p14:tracePt t="9044" x="7307263" y="1393825"/>
          <p14:tracePt t="9060" x="7256463" y="1308100"/>
          <p14:tracePt t="9076" x="7170738" y="1223963"/>
          <p14:tracePt t="9093" x="7102475" y="1181100"/>
          <p14:tracePt t="9110" x="7008813" y="1163638"/>
          <p14:tracePt t="9113" x="6983413" y="1163638"/>
          <p14:tracePt t="9126" x="6873875" y="1163638"/>
          <p14:tracePt t="9143" x="6780213" y="1181100"/>
          <p14:tracePt t="9159" x="6678613" y="1223963"/>
          <p14:tracePt t="9163" x="6661150" y="1241425"/>
          <p14:tracePt t="9176" x="6610350" y="1274763"/>
          <p14:tracePt t="9179" x="6592888" y="1282700"/>
          <p14:tracePt t="9195" x="6524625" y="1333500"/>
          <p14:tracePt t="9198" x="6524625" y="1350963"/>
          <p14:tracePt t="9210" x="6483350" y="1411288"/>
          <p14:tracePt t="9226" x="6423025" y="1512888"/>
          <p14:tracePt t="9229" x="6415088" y="1530350"/>
          <p14:tracePt t="9247" x="6372225" y="1622425"/>
          <p14:tracePt t="9254" x="6364288" y="1665288"/>
          <p14:tracePt t="9258" x="6354763" y="1682750"/>
          <p14:tracePt t="9262" x="6354763" y="1700213"/>
          <p14:tracePt t="9266" x="6354763" y="1716088"/>
          <p14:tracePt t="9267" x="6346825" y="1725613"/>
          <p14:tracePt t="9271" x="6346825" y="1741488"/>
          <p14:tracePt t="9276" x="6346825" y="1758950"/>
          <p14:tracePt t="9293" x="6346825" y="1844675"/>
          <p14:tracePt t="9310" x="6346825" y="1920875"/>
          <p14:tracePt t="9327" x="6415088" y="2022475"/>
          <p14:tracePt t="9343" x="6592888" y="2166938"/>
          <p14:tracePt t="9361" x="6711950" y="2235200"/>
          <p14:tracePt t="9364" x="6754813" y="2252663"/>
          <p14:tracePt t="9367" x="6788150" y="2260600"/>
          <p14:tracePt t="9377" x="6856413" y="2268538"/>
          <p14:tracePt t="9380" x="6899275" y="2278063"/>
          <p14:tracePt t="9393" x="7000875" y="2278063"/>
          <p14:tracePt t="9394" x="7034213" y="2278063"/>
          <p14:tracePt t="9411" x="7127875" y="2278063"/>
          <p14:tracePt t="9426" x="7170738" y="2260600"/>
          <p14:tracePt t="9429" x="7178675" y="2243138"/>
          <p14:tracePt t="9444" x="7213600" y="2217738"/>
          <p14:tracePt t="9459" x="7229475" y="2200275"/>
          <p14:tracePt t="9476" x="7256463" y="2166938"/>
          <p14:tracePt t="9493" x="7297738" y="2098675"/>
          <p14:tracePt t="9510" x="7323138" y="2047875"/>
          <p14:tracePt t="9527" x="7340600" y="2005013"/>
          <p14:tracePt t="9543" x="7358063" y="1971675"/>
          <p14:tracePt t="9561" x="7358063" y="1954213"/>
          <p14:tracePt t="9578" x="7358063" y="1938338"/>
          <p14:tracePt t="9595" x="7358063" y="1920875"/>
          <p14:tracePt t="19914" x="7340600" y="1852613"/>
          <p14:tracePt t="19920" x="7315200" y="1819275"/>
          <p14:tracePt t="19923" x="7272338" y="1784350"/>
          <p14:tracePt t="19925" x="7239000" y="1751013"/>
          <p14:tracePt t="19928" x="7188200" y="1725613"/>
          <p14:tracePt t="19936" x="7112000" y="1665288"/>
          <p14:tracePt t="19953" x="6967538" y="1589088"/>
          <p14:tracePt t="19969" x="6881813" y="1581150"/>
          <p14:tracePt t="19973" x="6864350" y="1581150"/>
          <p14:tracePt t="19986" x="6797675" y="1581150"/>
          <p14:tracePt t="19989" x="6770688" y="1581150"/>
          <p14:tracePt t="19991" x="6745288" y="1581150"/>
          <p14:tracePt t="20004" x="6610350" y="1614488"/>
          <p14:tracePt t="20007" x="6550025" y="1622425"/>
          <p14:tracePt t="20019" x="6354763" y="1674813"/>
          <p14:tracePt t="20036" x="5972175" y="1776413"/>
          <p14:tracePt t="20039" x="5888038" y="1801813"/>
          <p14:tracePt t="20054" x="5573713" y="1885950"/>
          <p14:tracePt t="20070" x="5267325" y="1938338"/>
          <p14:tracePt t="20086" x="5013325" y="2005013"/>
          <p14:tracePt t="20104" x="4724400" y="2098675"/>
          <p14:tracePt t="20120" x="4579938" y="2141538"/>
          <p14:tracePt t="20137" x="4460875" y="2174875"/>
          <p14:tracePt t="20141" x="4410075" y="2209800"/>
          <p14:tracePt t="20152" x="4265613" y="2286000"/>
          <p14:tracePt t="20169" x="3984625" y="2413000"/>
          <p14:tracePt t="20186" x="3644900" y="2524125"/>
          <p14:tracePt t="20189" x="3559175" y="2541588"/>
          <p14:tracePt t="20203" x="3236913" y="2608263"/>
          <p14:tracePt t="20220" x="3109913" y="2608263"/>
          <p14:tracePt t="20236" x="3067050" y="2582863"/>
          <p14:tracePt t="20254" x="2947988" y="2498725"/>
          <p14:tracePt t="20270" x="2709863" y="2405063"/>
          <p14:tracePt t="20287" x="2413000" y="2328863"/>
          <p14:tracePt t="20305" x="2022475" y="2235200"/>
          <p14:tracePt t="20308" x="1946275" y="2227263"/>
          <p14:tracePt t="20320" x="1766888" y="2184400"/>
          <p14:tracePt t="20336" x="1657350" y="2159000"/>
          <p14:tracePt t="20353" x="1614488" y="2133600"/>
          <p14:tracePt t="20370" x="1579563" y="2116138"/>
          <p14:tracePt t="20373" x="1554163" y="2108200"/>
          <p14:tracePt t="20386" x="1512888" y="2090738"/>
          <p14:tracePt t="20389" x="1495425" y="2090738"/>
          <p14:tracePt t="20403" x="1401763" y="2065338"/>
          <p14:tracePt t="20419" x="1317625" y="2039938"/>
          <p14:tracePt t="20436" x="1274763" y="2039938"/>
          <p14:tracePt t="20439" x="1257300" y="2039938"/>
          <p14:tracePt t="20453" x="1231900" y="2039938"/>
          <p14:tracePt t="20455" x="1223963" y="2039938"/>
          <p14:tracePt t="20471" x="1206500" y="2039938"/>
          <p14:tracePt t="20487" x="1189038" y="2039938"/>
          <p14:tracePt t="20583" x="1198563" y="2039938"/>
          <p14:tracePt t="20614" x="1206500" y="2039938"/>
          <p14:tracePt t="21259" x="1214438" y="2047875"/>
          <p14:tracePt t="21447" x="1223963" y="2047875"/>
          <p14:tracePt t="21533" x="1231900" y="2047875"/>
          <p14:tracePt t="21549" x="1249363" y="2047875"/>
          <p14:tracePt t="21563" x="1265238" y="2055813"/>
          <p14:tracePt t="21570" x="1274763" y="2055813"/>
          <p14:tracePt t="21587" x="1290638" y="2055813"/>
          <p14:tracePt t="21590" x="1300163" y="2055813"/>
          <p14:tracePt t="21602" x="1325563" y="2055813"/>
          <p14:tracePt t="21620" x="1350963" y="2055813"/>
          <p14:tracePt t="21635" x="1368425" y="2055813"/>
          <p14:tracePt t="21652" x="1401763" y="2055813"/>
          <p14:tracePt t="21668" x="1427163" y="2055813"/>
          <p14:tracePt t="21686" x="1470025" y="2047875"/>
          <p14:tracePt t="21702" x="1520825" y="2022475"/>
          <p14:tracePt t="21719" x="1563688" y="2022475"/>
          <p14:tracePt t="21736" x="1597025" y="2022475"/>
          <p14:tracePt t="21739" x="1614488" y="2014538"/>
          <p14:tracePt t="21752" x="1631950" y="2005013"/>
          <p14:tracePt t="21769" x="1657350" y="2005013"/>
          <p14:tracePt t="21787" x="1682750" y="2005013"/>
          <p14:tracePt t="21803" x="1716088" y="2005013"/>
          <p14:tracePt t="21822" x="1741488" y="2005013"/>
          <p14:tracePt t="21837" x="1758950" y="2005013"/>
          <p14:tracePt t="21854" x="1784350" y="2005013"/>
          <p14:tracePt t="21872" x="1809750" y="2005013"/>
          <p14:tracePt t="21876" x="1817688" y="2005013"/>
          <p14:tracePt t="21886" x="1835150" y="2005013"/>
          <p14:tracePt t="21890" x="1852613" y="2005013"/>
          <p14:tracePt t="21902" x="1868488" y="2005013"/>
          <p14:tracePt t="21905" x="1878013" y="2005013"/>
          <p14:tracePt t="21918" x="1885950" y="2005013"/>
          <p14:tracePt t="21921" x="1893888" y="2005013"/>
          <p14:tracePt t="21935" x="1911350" y="2005013"/>
          <p14:tracePt t="21952" x="1928813" y="2005013"/>
          <p14:tracePt t="21969" x="1936750" y="2005013"/>
          <p14:tracePt t="21971" x="1946275" y="2005013"/>
          <p14:tracePt t="21987" x="1962150" y="2005013"/>
          <p14:tracePt t="22002" x="1979613" y="2005013"/>
          <p14:tracePt t="22022" x="1997075" y="2005013"/>
          <p14:tracePt t="22037" x="2012950" y="2005013"/>
          <p14:tracePt t="22054" x="2038350" y="2005013"/>
          <p14:tracePt t="22073" x="2038350" y="1997075"/>
          <p14:tracePt t="22076" x="2055813" y="1997075"/>
          <p14:tracePt t="22097" x="2073275" y="1997075"/>
          <p14:tracePt t="22107" x="2081213" y="1997075"/>
          <p14:tracePt t="22120" x="2106613" y="1997075"/>
          <p14:tracePt t="22124" x="2116138" y="1997075"/>
          <p14:tracePt t="22135" x="2141538" y="1997075"/>
          <p14:tracePt t="22152" x="2166938" y="1997075"/>
          <p14:tracePt t="22155" x="2174875" y="1997075"/>
          <p14:tracePt t="22168" x="2192338" y="1997075"/>
          <p14:tracePt t="22171" x="2200275" y="1997075"/>
          <p14:tracePt t="22186" x="2217738" y="1997075"/>
          <p14:tracePt t="22202" x="2243138" y="1997075"/>
          <p14:tracePt t="22224" x="2260600" y="1997075"/>
          <p14:tracePt t="22303" x="2276475" y="1997075"/>
          <p14:tracePt t="22319" x="2286000" y="1997075"/>
          <p14:tracePt t="22343" x="2293938" y="1997075"/>
          <p14:tracePt t="22359" x="2301875" y="1997075"/>
          <p14:tracePt t="22363" x="2311400" y="1997075"/>
          <p14:tracePt t="22374" x="2319338" y="1997075"/>
          <p14:tracePt t="22390" x="2336800" y="1997075"/>
          <p14:tracePt t="22407" x="2344738" y="1997075"/>
          <p14:tracePt t="22420" x="2352675" y="2005013"/>
          <p14:tracePt t="22437" x="2362200" y="2014538"/>
          <p14:tracePt t="22466" x="2370138" y="2014538"/>
          <p14:tracePt t="22601" x="2379663" y="2014538"/>
          <p14:tracePt t="23625" x="2387600" y="2014538"/>
          <p14:tracePt t="23632" x="2395538" y="2030413"/>
          <p14:tracePt t="23645" x="2405063" y="2030413"/>
          <p14:tracePt t="23665" x="2420938" y="2030413"/>
          <p14:tracePt t="23674" x="2430463" y="2030413"/>
          <p14:tracePt t="23686" x="2438400" y="2039938"/>
          <p14:tracePt t="23702" x="2446338" y="2047875"/>
          <p14:tracePt t="23720" x="2463800" y="2047875"/>
          <p14:tracePt t="23737" x="2481263" y="2055813"/>
          <p14:tracePt t="23821" x="2497138" y="2055813"/>
          <p14:tracePt t="23845" x="2506663" y="2055813"/>
          <p14:tracePt t="23866" x="2514600" y="2055813"/>
          <p14:tracePt t="23899" x="2524125" y="2055813"/>
          <p14:tracePt t="23931" x="2532063" y="2055813"/>
          <p14:tracePt t="23957" x="2540000" y="2055813"/>
          <p14:tracePt t="23970" x="2549525" y="2055813"/>
          <p14:tracePt t="23998" x="2565400" y="2055813"/>
          <p14:tracePt t="24015" x="2574925" y="2055813"/>
          <p14:tracePt t="24040" x="2590800" y="2055813"/>
          <p14:tracePt t="24059" x="2600325" y="2055813"/>
          <p14:tracePt t="24077" x="2608263" y="2055813"/>
          <p14:tracePt t="24093" x="2616200" y="2055813"/>
          <p14:tracePt t="24121" x="2625725" y="2055813"/>
          <p14:tracePt t="24323" x="2641600" y="2047875"/>
          <p14:tracePt t="24344" x="2659063" y="2047875"/>
          <p14:tracePt t="24355" x="2668588" y="2047875"/>
          <p14:tracePt t="24369" x="2684463" y="2039938"/>
          <p14:tracePt t="24385" x="2693988" y="2039938"/>
          <p14:tracePt t="24401" x="2709863" y="2039938"/>
          <p14:tracePt t="24418" x="2727325" y="2039938"/>
          <p14:tracePt t="24434" x="2744788" y="2039938"/>
          <p14:tracePt t="24454" x="2770188" y="2039938"/>
          <p14:tracePt t="24466" x="2786063" y="2039938"/>
          <p14:tracePt t="24483" x="2820988" y="2039938"/>
          <p14:tracePt t="24500" x="2838450" y="2039938"/>
          <p14:tracePt t="24516" x="2863850" y="2039938"/>
          <p14:tracePt t="24534" x="2879725" y="2039938"/>
          <p14:tracePt t="24550" x="2897188" y="2039938"/>
          <p14:tracePt t="24567" x="2914650" y="2039938"/>
          <p14:tracePt t="24584" x="2930525" y="2039938"/>
          <p14:tracePt t="24606" x="2947988" y="2039938"/>
          <p14:tracePt t="24618" x="2955925" y="2039938"/>
          <p14:tracePt t="24634" x="2965450" y="2039938"/>
          <p14:tracePt t="24650" x="2973388" y="2039938"/>
          <p14:tracePt t="24653" x="2982913" y="2039938"/>
          <p14:tracePt t="24667" x="2998788" y="2039938"/>
          <p14:tracePt t="24684" x="3008313" y="2039938"/>
          <p14:tracePt t="24701" x="3024188" y="2039938"/>
          <p14:tracePt t="24717" x="3041650" y="2039938"/>
          <p14:tracePt t="24734" x="3049588" y="2039938"/>
          <p14:tracePt t="24737" x="3059113" y="2039938"/>
          <p14:tracePt t="24751" x="3067050" y="2039938"/>
          <p14:tracePt t="24767" x="3084513" y="2039938"/>
          <p14:tracePt t="24785" x="3092450" y="2039938"/>
          <p14:tracePt t="24788" x="3100388" y="2039938"/>
          <p14:tracePt t="24834" x="3109913" y="2039938"/>
          <p14:tracePt t="24846" x="3117850" y="2039938"/>
          <p14:tracePt t="24853" x="3127375" y="2039938"/>
          <p14:tracePt t="24868" x="3135313" y="2039938"/>
          <p14:tracePt t="24884" x="3143250" y="2039938"/>
          <p14:tracePt t="24901" x="3168650" y="2039938"/>
          <p14:tracePt t="24919" x="3186113" y="2039938"/>
          <p14:tracePt t="24936" x="3194050" y="2039938"/>
          <p14:tracePt t="24955" x="3219450" y="2039938"/>
          <p14:tracePt t="24961" x="3228975" y="2039938"/>
          <p14:tracePt t="24963" x="3236913" y="2039938"/>
          <p14:tracePt t="24987" x="3244850" y="2039938"/>
          <p14:tracePt t="24993" x="3262313" y="2039938"/>
          <p14:tracePt t="25023" x="3279775" y="2039938"/>
          <p14:tracePt t="25039" x="3287713" y="2039938"/>
          <p14:tracePt t="25057" x="3297238" y="2039938"/>
          <p14:tracePt t="25065" x="3313113" y="2039938"/>
          <p14:tracePt t="25076" x="3330575" y="2039938"/>
          <p14:tracePt t="25088" x="3338513" y="2039938"/>
          <p14:tracePt t="25101" x="3355975" y="2039938"/>
          <p14:tracePt t="25117" x="3373438" y="2055813"/>
          <p14:tracePt t="25135" x="3406775" y="2055813"/>
          <p14:tracePt t="25149" x="3432175" y="2055813"/>
          <p14:tracePt t="25166" x="3457575" y="2055813"/>
          <p14:tracePt t="25183" x="3482975" y="2055813"/>
          <p14:tracePt t="25200" x="3500438" y="2055813"/>
          <p14:tracePt t="25217" x="3517900" y="2055813"/>
          <p14:tracePt t="25235" x="3533775" y="2055813"/>
          <p14:tracePt t="25251" x="3543300" y="2055813"/>
          <p14:tracePt t="25255" x="3559175" y="2055813"/>
          <p14:tracePt t="25280" x="3568700" y="2055813"/>
          <p14:tracePt t="25309" x="3576638" y="2055813"/>
          <p14:tracePt t="25401" x="3586163" y="2055813"/>
          <p14:tracePt t="25633" x="3594100" y="2055813"/>
          <p14:tracePt t="25687" x="3602038" y="2055813"/>
          <p14:tracePt t="25696" x="3611563" y="2055813"/>
          <p14:tracePt t="25703" x="3627438" y="2055813"/>
          <p14:tracePt t="25718" x="3662363" y="2055813"/>
          <p14:tracePt t="25721" x="3670300" y="2055813"/>
          <p14:tracePt t="25724" x="3678238" y="2055813"/>
          <p14:tracePt t="25733" x="3703638" y="2055813"/>
          <p14:tracePt t="25750" x="3729038" y="2055813"/>
          <p14:tracePt t="25766" x="3806825" y="2055813"/>
          <p14:tracePt t="25783" x="3873500" y="2055813"/>
          <p14:tracePt t="25799" x="3941763" y="2055813"/>
          <p14:tracePt t="25802" x="3959225" y="2055813"/>
          <p14:tracePt t="25816" x="4010025" y="2065338"/>
          <p14:tracePt t="25819" x="4017963" y="2065338"/>
          <p14:tracePt t="25822" x="4027488" y="2073275"/>
          <p14:tracePt t="25832" x="4060825" y="2073275"/>
          <p14:tracePt t="25835" x="4070350" y="2073275"/>
          <p14:tracePt t="25852" x="4121150" y="2082800"/>
          <p14:tracePt t="25866" x="4205288" y="2082800"/>
          <p14:tracePt t="25869" x="4230688" y="2082800"/>
          <p14:tracePt t="25882" x="4306888" y="2082800"/>
          <p14:tracePt t="25885" x="4349750" y="2082800"/>
          <p14:tracePt t="25901" x="4476750" y="2082800"/>
          <p14:tracePt t="25916" x="4595813" y="2082800"/>
          <p14:tracePt t="25932" x="4714875" y="2082800"/>
          <p14:tracePt t="25949" x="4818063" y="2082800"/>
          <p14:tracePt t="25953" x="4826000" y="2082800"/>
          <p14:tracePt t="25966" x="4868863" y="2082800"/>
          <p14:tracePt t="25969" x="4876800" y="2082800"/>
          <p14:tracePt t="25971" x="4894263" y="2082800"/>
          <p14:tracePt t="25983" x="4910138" y="2082800"/>
          <p14:tracePt t="25999" x="4935538" y="2082800"/>
          <p14:tracePt t="26016" x="4953000" y="2082800"/>
          <p14:tracePt t="26033" x="4970463" y="2082800"/>
          <p14:tracePt t="26054" x="4978400" y="2082800"/>
          <p14:tracePt t="26080" x="4987925" y="2082800"/>
          <p14:tracePt t="26136" x="5003800" y="2082800"/>
          <p14:tracePt t="26148" x="5003800" y="2073275"/>
          <p14:tracePt t="26175" x="5021263" y="2073275"/>
          <p14:tracePt t="26190" x="5029200" y="2073275"/>
          <p14:tracePt t="26203" x="5038725" y="2073275"/>
          <p14:tracePt t="26206" x="5054600" y="2055813"/>
          <p14:tracePt t="26217" x="5080000" y="2047875"/>
          <p14:tracePt t="26234" x="5089525" y="2039938"/>
          <p14:tracePt t="26250" x="5106988" y="2039938"/>
          <p14:tracePt t="26267" x="5114925" y="2030413"/>
          <p14:tracePt t="26288" x="5132388" y="2030413"/>
          <p14:tracePt t="26300" x="5140325" y="2030413"/>
          <p14:tracePt t="26318" x="5157788" y="2030413"/>
          <p14:tracePt t="26334" x="5165725" y="2022475"/>
          <p14:tracePt t="26365" x="5173663" y="2022475"/>
          <p14:tracePt t="55467" x="5165725" y="2014538"/>
          <p14:tracePt t="55479" x="5165725" y="1997075"/>
          <p14:tracePt t="55483" x="5165725" y="1979613"/>
          <p14:tracePt t="55488" x="5165725" y="1954213"/>
          <p14:tracePt t="55490" x="5183188" y="1920875"/>
          <p14:tracePt t="55494" x="5191125" y="1885950"/>
          <p14:tracePt t="55498" x="5199063" y="1870075"/>
          <p14:tracePt t="55514" x="5216525" y="1827213"/>
          <p14:tracePt t="55517" x="5216525" y="1809750"/>
          <p14:tracePt t="55542" x="5216525" y="1801813"/>
          <p14:tracePt t="55588" x="5208588" y="1809750"/>
          <p14:tracePt t="55597" x="5173663" y="1844675"/>
          <p14:tracePt t="55609" x="4995863" y="2030413"/>
          <p14:tracePt t="55611" x="4919663" y="2108200"/>
          <p14:tracePt t="55615" x="4826000" y="2200275"/>
          <p14:tracePt t="55618" x="4732338" y="2293938"/>
          <p14:tracePt t="55631" x="4324350" y="2744788"/>
          <p14:tracePt t="55648" x="4002088" y="3152775"/>
          <p14:tracePt t="55664" x="3797300" y="3424238"/>
          <p14:tracePt t="55681" x="3652838" y="3629025"/>
          <p14:tracePt t="55698" x="3576638" y="3773488"/>
          <p14:tracePt t="55701" x="3559175" y="3806825"/>
          <p14:tracePt t="55714" x="3492500" y="3943350"/>
          <p14:tracePt t="55717" x="3475038" y="4002088"/>
          <p14:tracePt t="55732" x="3414713" y="4214813"/>
          <p14:tracePt t="55734" x="3406775" y="4265613"/>
          <p14:tracePt t="55747" x="3373438" y="4384675"/>
          <p14:tracePt t="55750" x="3373438" y="4419600"/>
          <p14:tracePt t="55764" x="3373438" y="4503738"/>
          <p14:tracePt t="55766" x="3373438" y="4529138"/>
          <p14:tracePt t="55782" x="3373438" y="4597400"/>
          <p14:tracePt t="55798" x="3389313" y="4630738"/>
          <p14:tracePt t="55815" x="3414713" y="4648200"/>
          <p14:tracePt t="55831" x="3441700" y="4657725"/>
          <p14:tracePt t="55849" x="3492500" y="4657725"/>
          <p14:tracePt t="55853" x="3500438" y="4657725"/>
          <p14:tracePt t="55856" x="3508375" y="4657725"/>
          <p14:tracePt t="55864" x="3551238" y="4640263"/>
          <p14:tracePt t="55888" x="3652838" y="4572000"/>
          <p14:tracePt t="55893" x="3703638" y="4538663"/>
          <p14:tracePt t="55895" x="3729038" y="4521200"/>
          <p14:tracePt t="55900" x="3756025" y="4503738"/>
          <p14:tracePt t="55914" x="3822700" y="4478338"/>
          <p14:tracePt t="55917" x="3840163" y="4478338"/>
          <p14:tracePt t="55932" x="3883025" y="4470400"/>
          <p14:tracePt t="55948" x="3908425" y="4470400"/>
          <p14:tracePt t="55951" x="3925888" y="4470400"/>
          <p14:tracePt t="55964" x="3984625" y="4452938"/>
          <p14:tracePt t="55967" x="4002088" y="4452938"/>
          <p14:tracePt t="55982" x="4035425" y="4435475"/>
          <p14:tracePt t="55998" x="4052888" y="4427538"/>
          <p14:tracePt t="55999" x="4070350" y="4419600"/>
          <p14:tracePt t="56014" x="4111625" y="4394200"/>
          <p14:tracePt t="56031" x="4137025" y="4384675"/>
          <p14:tracePt t="57465" x="4146550" y="4368800"/>
          <p14:tracePt t="57551" x="4154488" y="4359275"/>
          <p14:tracePt t="57609" x="4171950" y="4359275"/>
          <p14:tracePt t="57620" x="4179888" y="4351338"/>
          <p14:tracePt t="57631" x="4187825" y="4341813"/>
          <p14:tracePt t="57648" x="4205288" y="4333875"/>
          <p14:tracePt t="57652" x="4214813" y="4325938"/>
          <p14:tracePt t="57656" x="4214813" y="4316413"/>
          <p14:tracePt t="57663" x="4222750" y="4316413"/>
          <p14:tracePt t="57679" x="4230688" y="4316413"/>
          <p14:tracePt t="57738" x="4230688" y="4308475"/>
          <p14:tracePt t="57747" x="4240213" y="4300538"/>
          <p14:tracePt t="57750" x="4240213" y="4291013"/>
          <p14:tracePt t="57754" x="4248150" y="4291013"/>
          <p14:tracePt t="57764" x="4256088" y="4275138"/>
          <p14:tracePt t="57781" x="4273550" y="4249738"/>
          <p14:tracePt t="57785" x="4281488" y="4249738"/>
          <p14:tracePt t="57788" x="4281488" y="4240213"/>
          <p14:tracePt t="57796" x="4291013" y="4224338"/>
          <p14:tracePt t="57813" x="4298950" y="4224338"/>
          <p14:tracePt t="57829" x="4306888" y="4197350"/>
          <p14:tracePt t="57846" x="4316413" y="4171950"/>
          <p14:tracePt t="57849" x="4324350" y="4171950"/>
          <p14:tracePt t="57850" x="4332288" y="4156075"/>
          <p14:tracePt t="57863" x="4349750" y="4130675"/>
          <p14:tracePt t="57880" x="4392613" y="4087813"/>
          <p14:tracePt t="57883" x="4410075" y="4070350"/>
          <p14:tracePt t="57896" x="4425950" y="4037013"/>
          <p14:tracePt t="57899" x="4443413" y="4027488"/>
          <p14:tracePt t="57914" x="4486275" y="3968750"/>
          <p14:tracePt t="57930" x="4554538" y="3908425"/>
          <p14:tracePt t="57946" x="4613275" y="3857625"/>
          <p14:tracePt t="57962" x="4664075" y="3824288"/>
          <p14:tracePt t="57964" x="4673600" y="3816350"/>
          <p14:tracePt t="57979" x="4714875" y="3790950"/>
          <p14:tracePt t="57996" x="4765675" y="3756025"/>
          <p14:tracePt t="58013" x="4818063" y="3713163"/>
          <p14:tracePt t="58029" x="4884738" y="3671888"/>
          <p14:tracePt t="58046" x="4945063" y="3646488"/>
          <p14:tracePt t="58049" x="4978400" y="3619500"/>
          <p14:tracePt t="58051" x="5013325" y="3594100"/>
          <p14:tracePt t="58053" x="5038725" y="3594100"/>
          <p14:tracePt t="58064" x="5080000" y="3578225"/>
          <p14:tracePt t="58067" x="5106988" y="3568700"/>
          <p14:tracePt t="58080" x="5191125" y="3560763"/>
          <p14:tracePt t="58083" x="5216525" y="3552825"/>
          <p14:tracePt t="58096" x="5276850" y="3535363"/>
          <p14:tracePt t="58098" x="5302250" y="3527425"/>
          <p14:tracePt t="58114" x="5386388" y="3509963"/>
          <p14:tracePt t="58129" x="5411788" y="3502025"/>
          <p14:tracePt t="58146" x="5429250" y="3492500"/>
          <p14:tracePt t="58163" x="5437188" y="3484563"/>
          <p14:tracePt t="61043" x="5437188" y="3492500"/>
          <p14:tracePt t="61059" x="5437188" y="3502025"/>
          <p14:tracePt t="61065" x="5437188" y="3509963"/>
          <p14:tracePt t="61077" x="5437188" y="3535363"/>
          <p14:tracePt t="61094" x="5429250" y="3560763"/>
          <p14:tracePt t="61097" x="5421313" y="3568700"/>
          <p14:tracePt t="61111" x="5421313" y="3586163"/>
          <p14:tracePt t="61128" x="5411788" y="3611563"/>
          <p14:tracePt t="61145" x="5411788" y="3629025"/>
          <p14:tracePt t="61148" x="5411788" y="3636963"/>
          <p14:tracePt t="61162" x="5411788" y="3662363"/>
          <p14:tracePt t="61178" x="5411788" y="3687763"/>
          <p14:tracePt t="61196" x="5411788" y="3705225"/>
          <p14:tracePt t="61212" x="5403850" y="3730625"/>
          <p14:tracePt t="61232" x="5394325" y="3738563"/>
          <p14:tracePt t="61244" x="5386388" y="3756025"/>
          <p14:tracePt t="73860" x="5386388" y="3730625"/>
          <p14:tracePt t="73865" x="5378450" y="3679825"/>
          <p14:tracePt t="73870" x="5343525" y="3629025"/>
          <p14:tracePt t="73875" x="5267325" y="3502025"/>
          <p14:tracePt t="73878" x="5224463" y="3424238"/>
          <p14:tracePt t="73881" x="5165725" y="3373438"/>
          <p14:tracePt t="73886" x="5097463" y="3305175"/>
          <p14:tracePt t="73903" x="4673600" y="3051175"/>
          <p14:tracePt t="73920" x="4060825" y="2906713"/>
          <p14:tracePt t="73936" x="3576638" y="2932113"/>
          <p14:tracePt t="73953" x="3127375" y="3076575"/>
          <p14:tracePt t="73956" x="3008313" y="3127375"/>
          <p14:tracePt t="73969" x="2668588" y="3322638"/>
          <p14:tracePt t="73972" x="2549525" y="3390900"/>
          <p14:tracePt t="73986" x="2192338" y="3629025"/>
          <p14:tracePt t="73989" x="2073275" y="3697288"/>
          <p14:tracePt t="74005" x="1606550" y="4019550"/>
          <p14:tracePt t="74007" x="1503363" y="4087813"/>
          <p14:tracePt t="74019" x="1189038" y="4300538"/>
          <p14:tracePt t="74036" x="831850" y="4529138"/>
          <p14:tracePt t="74039" x="755650" y="4572000"/>
          <p14:tracePt t="74054" x="484188" y="4759325"/>
          <p14:tracePt t="74070" x="177800" y="4987925"/>
          <p14:tracePt t="74172" x="111125" y="5694363"/>
          <p14:tracePt t="74186" x="280988" y="5788025"/>
          <p14:tracePt t="74188" x="331788" y="5813425"/>
          <p14:tracePt t="74204" x="552450" y="5897563"/>
          <p14:tracePt t="74219" x="849313" y="5957888"/>
          <p14:tracePt t="74236" x="1147763" y="5957888"/>
          <p14:tracePt t="74239" x="1223963" y="5932488"/>
          <p14:tracePt t="74254" x="1495425" y="5846763"/>
          <p14:tracePt t="74269" x="1665288" y="5735638"/>
          <p14:tracePt t="74286" x="1749425" y="5668963"/>
          <p14:tracePt t="74303" x="1801813" y="5626100"/>
          <p14:tracePt t="74320" x="1817688" y="5600700"/>
          <p14:tracePt t="74337" x="1827213" y="5591175"/>
          <p14:tracePt t="74341" x="1827213" y="5575300"/>
          <p14:tracePt t="74354" x="1835150" y="5557838"/>
          <p14:tracePt t="74370" x="1843088" y="5549900"/>
          <p14:tracePt t="74389" x="1843088" y="5524500"/>
          <p14:tracePt t="74404" x="1835150" y="5507038"/>
          <p14:tracePt t="74421" x="1792288" y="5481638"/>
          <p14:tracePt t="74424" x="1784350" y="5481638"/>
          <p14:tracePt t="74437" x="1741488" y="5472113"/>
          <p14:tracePt t="74439" x="1716088" y="5472113"/>
          <p14:tracePt t="74454" x="1657350" y="5472113"/>
          <p14:tracePt t="74469" x="1622425" y="5481638"/>
          <p14:tracePt t="74486" x="1606550" y="5497513"/>
          <p14:tracePt t="74510" x="1606550" y="5507038"/>
          <p14:tracePt t="74523" x="1606550" y="5514975"/>
          <p14:tracePt t="74537" x="1614488" y="5540375"/>
          <p14:tracePt t="74553" x="1673225" y="5565775"/>
          <p14:tracePt t="74569" x="1809750" y="5600700"/>
          <p14:tracePt t="74586" x="2141538" y="5668963"/>
          <p14:tracePt t="74589" x="2243138" y="5684838"/>
          <p14:tracePt t="74603" x="2582863" y="5778500"/>
          <p14:tracePt t="74605" x="2719388" y="5803900"/>
          <p14:tracePt t="74620" x="3322638" y="5821363"/>
          <p14:tracePt t="74636" x="3900488" y="5813425"/>
          <p14:tracePt t="74639" x="4017963" y="5788025"/>
          <p14:tracePt t="74657" x="4332288" y="5710238"/>
          <p14:tracePt t="74662" x="4341813" y="5702300"/>
          <p14:tracePt t="74678" x="4341813" y="5694363"/>
          <p14:tracePt t="74687" x="4341813" y="5684838"/>
          <p14:tracePt t="74703" x="4205288" y="5659438"/>
          <p14:tracePt t="74720" x="3738563" y="5651500"/>
          <p14:tracePt t="74723" x="3586163" y="5651500"/>
          <p14:tracePt t="74737" x="2811463" y="5626100"/>
          <p14:tracePt t="74753" x="2157413" y="5565775"/>
          <p14:tracePt t="74770" x="1579563" y="5507038"/>
          <p14:tracePt t="74773" x="1452563" y="5489575"/>
          <p14:tracePt t="74776" x="1343025" y="5489575"/>
          <p14:tracePt t="74786" x="1120775" y="5456238"/>
          <p14:tracePt t="74802" x="985838" y="5430838"/>
          <p14:tracePt t="74830" x="993775" y="5430838"/>
          <p14:tracePt t="74836" x="1011238" y="5430838"/>
          <p14:tracePt t="74839" x="1036638" y="5430838"/>
          <p14:tracePt t="74842" x="1069975" y="5430838"/>
          <p14:tracePt t="74852" x="1231900" y="5464175"/>
          <p14:tracePt t="74854" x="1317625" y="5472113"/>
          <p14:tracePt t="74871" x="1835150" y="5591175"/>
          <p14:tracePt t="74886" x="2430463" y="5735638"/>
          <p14:tracePt t="74902" x="3049588" y="5872163"/>
          <p14:tracePt t="74919" x="3738563" y="5948363"/>
          <p14:tracePt t="74936" x="4400550" y="5965825"/>
          <p14:tracePt t="74953" x="4699000" y="5932488"/>
          <p14:tracePt t="74969" x="4749800" y="5905500"/>
          <p14:tracePt t="74972" x="4757738" y="5897563"/>
          <p14:tracePt t="74995" x="4757738" y="5880100"/>
          <p14:tracePt t="75001" x="4732338" y="5872163"/>
          <p14:tracePt t="75005" x="4724400" y="5872163"/>
          <p14:tracePt t="75012" x="4656138" y="5864225"/>
          <p14:tracePt t="75019" x="4613275" y="5846763"/>
          <p14:tracePt t="75020" x="4537075" y="5838825"/>
          <p14:tracePt t="75035" x="4146550" y="5761038"/>
          <p14:tracePt t="75052" x="3721100" y="5702300"/>
          <p14:tracePt t="75055" x="3602038" y="5694363"/>
          <p14:tracePt t="75071" x="3228975" y="5659438"/>
          <p14:tracePt t="75086" x="3016250" y="5659438"/>
          <p14:tracePt t="75103" x="2990850" y="5659438"/>
          <p14:tracePt t="75119" x="2982913" y="5659438"/>
          <p14:tracePt t="75136" x="3135313" y="5659438"/>
          <p14:tracePt t="75153" x="3508375" y="5710238"/>
          <p14:tracePt t="75157" x="3627438" y="5745163"/>
          <p14:tracePt t="75160" x="3738563" y="5761038"/>
          <p14:tracePt t="75169" x="4002088" y="5803900"/>
          <p14:tracePt t="75185" x="4562475" y="5846763"/>
          <p14:tracePt t="75209" x="5241925" y="5880100"/>
          <p14:tracePt t="75213" x="5480050" y="5880100"/>
          <p14:tracePt t="75217" x="5591175" y="5880100"/>
          <p14:tracePt t="75222" x="5675313" y="5880100"/>
          <p14:tracePt t="75235" x="5921375" y="5846763"/>
          <p14:tracePt t="75252" x="5956300" y="5829300"/>
          <p14:tracePt t="75273" x="5964238" y="5829300"/>
          <p14:tracePt t="75286" x="5956300" y="5829300"/>
          <p14:tracePt t="75302" x="5802313" y="5838825"/>
          <p14:tracePt t="75319" x="5411788" y="5897563"/>
          <p14:tracePt t="75337" x="4681538" y="5889625"/>
          <p14:tracePt t="75341" x="4545013" y="5889625"/>
          <p14:tracePt t="75354" x="4162425" y="5880100"/>
          <p14:tracePt t="75358" x="4052888" y="5880100"/>
          <p14:tracePt t="75362" x="3951288" y="5880100"/>
          <p14:tracePt t="75370" x="3848100" y="5880100"/>
          <p14:tracePt t="75373" x="3822700" y="5880100"/>
          <p14:tracePt t="75405" x="3822700" y="5872163"/>
          <p14:tracePt t="75407" x="3832225" y="5864225"/>
          <p14:tracePt t="75420" x="3908425" y="5838825"/>
          <p14:tracePt t="75436" x="4027488" y="5803900"/>
          <p14:tracePt t="75439" x="4052888" y="5795963"/>
          <p14:tracePt t="75442" x="4095750" y="5778500"/>
          <p14:tracePt t="75452" x="4137025" y="5761038"/>
          <p14:tracePt t="75473" x="4256088" y="5735638"/>
          <p14:tracePt t="75476" x="4265613" y="5735638"/>
          <p14:tracePt t="75486" x="4316413" y="5727700"/>
          <p14:tracePt t="75491" x="4332288" y="5727700"/>
          <p14:tracePt t="75502" x="4400550" y="5727700"/>
          <p14:tracePt t="75518" x="4503738" y="5727700"/>
          <p14:tracePt t="75535" x="4605338" y="5727700"/>
          <p14:tracePt t="75538" x="4621213" y="5735638"/>
          <p14:tracePt t="75540" x="4646613" y="5745163"/>
          <p14:tracePt t="75552" x="4706938" y="5753100"/>
          <p14:tracePt t="75568" x="4757738" y="5778500"/>
          <p14:tracePt t="75585" x="4765675" y="5788025"/>
          <p14:tracePt t="82078" x="4775200" y="5795963"/>
          <p14:tracePt t="82089" x="4808538" y="5795963"/>
          <p14:tracePt t="82091" x="4826000" y="5795963"/>
          <p14:tracePt t="82100" x="4833938" y="5795963"/>
          <p14:tracePt t="82103" x="4843463" y="5803900"/>
          <p14:tracePt t="82105" x="4851400" y="5803900"/>
          <p14:tracePt t="82114" x="4884738" y="5813425"/>
          <p14:tracePt t="82116" x="4910138" y="5813425"/>
          <p14:tracePt t="82133" x="5029200" y="5813425"/>
          <p14:tracePt t="82148" x="5173663" y="5813425"/>
          <p14:tracePt t="82165" x="5310188" y="5813425"/>
          <p14:tracePt t="82181" x="5480050" y="5821363"/>
          <p14:tracePt t="82184" x="5522913" y="5821363"/>
          <p14:tracePt t="82198" x="5692775" y="5821363"/>
          <p14:tracePt t="82201" x="5751513" y="5821363"/>
          <p14:tracePt t="82204" x="5811838" y="5821363"/>
          <p14:tracePt t="82214" x="5921375" y="5821363"/>
          <p14:tracePt t="82217" x="5981700" y="5821363"/>
          <p14:tracePt t="82218" x="6057900" y="5821363"/>
          <p14:tracePt t="82232" x="6270625" y="5813425"/>
          <p14:tracePt t="82234" x="6329363" y="5813425"/>
          <p14:tracePt t="82248" x="6499225" y="5813425"/>
          <p14:tracePt t="82251" x="6542088" y="5813425"/>
          <p14:tracePt t="82264" x="6678613" y="5813425"/>
          <p14:tracePt t="82267" x="6719888" y="5813425"/>
          <p14:tracePt t="82283" x="6924675" y="5813425"/>
          <p14:tracePt t="82298" x="7153275" y="5795963"/>
          <p14:tracePt t="82315" x="7459663" y="5795963"/>
          <p14:tracePt t="82318" x="7527925" y="5795963"/>
          <p14:tracePt t="82320" x="7604125" y="5795963"/>
          <p14:tracePt t="82334" x="7816850" y="5795963"/>
          <p14:tracePt t="82347" x="8029575" y="5795963"/>
          <p14:tracePt t="82349" x="8105775" y="5795963"/>
          <p14:tracePt t="82364" x="8351838" y="5821363"/>
          <p14:tracePt t="82381" x="8623300" y="5829300"/>
          <p14:tracePt t="82398" x="8912225" y="5846763"/>
          <p14:tracePt t="82401" x="8972550" y="5846763"/>
          <p14:tracePt t="82414" x="9117013" y="5846763"/>
          <p14:tracePt t="82417" x="9158288" y="5846763"/>
          <p14:tracePt t="82431" x="9312275" y="5846763"/>
          <p14:tracePt t="82447" x="9439275" y="5846763"/>
          <p14:tracePt t="82464" x="9507538" y="5846763"/>
          <p14:tracePt t="82467" x="9532938" y="5838825"/>
          <p14:tracePt t="82482" x="9617075" y="5803900"/>
          <p14:tracePt t="82498" x="9786938" y="5795963"/>
          <p14:tracePt t="82502" x="9847263" y="5795963"/>
          <p14:tracePt t="82514" x="10059988" y="5788025"/>
          <p14:tracePt t="82532" x="10407650" y="5753100"/>
          <p14:tracePt t="82548" x="10645775" y="5745163"/>
          <p14:tracePt t="82564" x="10790238" y="5719763"/>
          <p14:tracePt t="82581" x="10848975" y="5710238"/>
          <p14:tracePt t="82608" x="10848975" y="5702300"/>
          <p14:tracePt t="82701" x="10833100" y="5702300"/>
          <p14:tracePt t="82713" x="10790238" y="5702300"/>
          <p14:tracePt t="82721" x="10739438" y="5702300"/>
          <p14:tracePt t="82724" x="10714038" y="5702300"/>
          <p14:tracePt t="82726" x="10679113" y="5702300"/>
          <p14:tracePt t="82727" x="10645775" y="5702300"/>
          <p14:tracePt t="82731" x="10602913" y="5702300"/>
          <p14:tracePt t="82735" x="10560050" y="5702300"/>
          <p14:tracePt t="82751" x="10399713" y="5702300"/>
          <p14:tracePt t="82755" x="10339388" y="5702300"/>
          <p14:tracePt t="82765" x="10186988" y="5702300"/>
          <p14:tracePt t="82769" x="10126663" y="5702300"/>
          <p14:tracePt t="82780" x="9915525" y="5702300"/>
          <p14:tracePt t="82798" x="9634538" y="5719763"/>
          <p14:tracePt t="82800" x="9566275" y="5719763"/>
          <p14:tracePt t="82814" x="9380538" y="5719763"/>
          <p14:tracePt t="82817" x="9320213" y="5719763"/>
          <p14:tracePt t="82830" x="9167813" y="5719763"/>
          <p14:tracePt t="82847" x="9074150" y="5710238"/>
          <p14:tracePt t="82850" x="9064625" y="5710238"/>
          <p14:tracePt t="82864" x="9048750" y="5710238"/>
          <p14:tracePt t="82986" x="9039225" y="5710238"/>
          <p14:tracePt t="83011" x="9048750" y="5710238"/>
          <p14:tracePt t="83019" x="9056688" y="5710238"/>
          <p14:tracePt t="83031" x="9099550" y="5719763"/>
          <p14:tracePt t="83035" x="9117013" y="5719763"/>
          <p14:tracePt t="83047" x="9175750" y="5719763"/>
          <p14:tracePt t="83051" x="9201150" y="5727700"/>
          <p14:tracePt t="83064" x="9269413" y="5745163"/>
          <p14:tracePt t="83067" x="9277350" y="5745163"/>
          <p14:tracePt t="83080" x="9345613" y="5745163"/>
          <p14:tracePt t="83083" x="9371013" y="5745163"/>
          <p14:tracePt t="83098" x="9431338" y="5745163"/>
          <p14:tracePt t="83114" x="9464675" y="5745163"/>
          <p14:tracePt t="83131" x="9482138" y="5745163"/>
          <p14:tracePt t="83177" x="9490075" y="5745163"/>
          <p14:tracePt t="83270" x="9482138" y="5745163"/>
          <p14:tracePt t="83274" x="9472613" y="5745163"/>
          <p14:tracePt t="83280" x="9464675" y="5745163"/>
          <p14:tracePt t="83283" x="9456738" y="5753100"/>
          <p14:tracePt t="83298" x="9388475" y="5761038"/>
          <p14:tracePt t="83314" x="9261475" y="5788025"/>
          <p14:tracePt t="83330" x="9082088" y="5829300"/>
          <p14:tracePt t="83348" x="8777288" y="5854700"/>
          <p14:tracePt t="83364" x="8488363" y="5864225"/>
          <p14:tracePt t="83380" x="8156575" y="5915025"/>
          <p14:tracePt t="83397" x="7850188" y="5922963"/>
          <p14:tracePt t="83400" x="7791450" y="5922963"/>
          <p14:tracePt t="83414" x="7596188" y="5922963"/>
          <p14:tracePt t="83417" x="7535863" y="5922963"/>
          <p14:tracePt t="83430" x="7366000" y="5922963"/>
          <p14:tracePt t="83433" x="7307263" y="5922963"/>
          <p14:tracePt t="83447" x="7077075" y="5922963"/>
          <p14:tracePt t="83464" x="6805613" y="5922963"/>
          <p14:tracePt t="83467" x="6729413" y="5922963"/>
          <p14:tracePt t="83482" x="6415088" y="5973763"/>
          <p14:tracePt t="83498" x="6075363" y="6049963"/>
          <p14:tracePt t="83514" x="5761038" y="6127750"/>
          <p14:tracePt t="83531" x="5497513" y="6194425"/>
          <p14:tracePt t="83534" x="5446713" y="6211888"/>
          <p14:tracePt t="83547" x="5249863" y="6254750"/>
          <p14:tracePt t="83564" x="5064125" y="6305550"/>
          <p14:tracePt t="83580" x="4859338" y="6338888"/>
          <p14:tracePt t="83597" x="4646613" y="6348413"/>
          <p14:tracePt t="83614" x="4410075" y="6373813"/>
          <p14:tracePt t="83617" x="4367213" y="6373813"/>
          <p14:tracePt t="83630" x="4222750" y="6373813"/>
          <p14:tracePt t="83633" x="4179888" y="6373813"/>
          <p14:tracePt t="83646" x="4017963" y="6373813"/>
          <p14:tracePt t="83663" x="3873500" y="6381750"/>
          <p14:tracePt t="83680" x="3713163" y="6399213"/>
          <p14:tracePt t="83683" x="3644900" y="6416675"/>
          <p14:tracePt t="83698" x="3406775" y="6467475"/>
          <p14:tracePt t="83714" x="3168650" y="6518275"/>
          <p14:tracePt t="83730" x="2930525" y="6561138"/>
          <p14:tracePt t="83748" x="2641600" y="6561138"/>
          <p14:tracePt t="83764" x="2352675" y="6577013"/>
          <p14:tracePt t="83780" x="2038350" y="6577013"/>
          <p14:tracePt t="83797" x="1708150" y="6577013"/>
          <p14:tracePt t="83814" x="1462088" y="6543675"/>
          <p14:tracePt t="83817" x="1419225" y="6535738"/>
          <p14:tracePt t="83819" x="1358900" y="6535738"/>
          <p14:tracePt t="83830" x="1257300" y="6535738"/>
          <p14:tracePt t="83833" x="1206500" y="6526213"/>
          <p14:tracePt t="83847" x="1069975" y="6510338"/>
          <p14:tracePt t="83863" x="985838" y="6492875"/>
          <p14:tracePt t="83867" x="968375" y="6492875"/>
          <p14:tracePt t="83880" x="925513" y="6475413"/>
          <p14:tracePt t="83883" x="909638" y="6475413"/>
          <p14:tracePt t="83885" x="900113" y="6467475"/>
          <p14:tracePt t="83898" x="884238" y="6457950"/>
          <p14:tracePt t="83914" x="874713" y="6450013"/>
          <p14:tracePt t="83930" x="866775" y="6450013"/>
          <p14:tracePt t="83964" x="866775" y="6442075"/>
          <p14:tracePt t="84031" x="866775" y="6432550"/>
          <p14:tracePt t="84040" x="884238" y="6416675"/>
          <p14:tracePt t="84053" x="909638" y="6399213"/>
          <p14:tracePt t="84065" x="925513" y="6391275"/>
          <p14:tracePt t="84068" x="942975" y="6381750"/>
          <p14:tracePt t="84080" x="976313" y="6365875"/>
          <p14:tracePt t="84083" x="985838" y="6356350"/>
          <p14:tracePt t="84097" x="1054100" y="6313488"/>
          <p14:tracePt t="84114" x="1130300" y="6272213"/>
          <p14:tracePt t="84130" x="1239838" y="6237288"/>
          <p14:tracePt t="84147" x="1444625" y="6178550"/>
          <p14:tracePt t="84164" x="1708150" y="6127750"/>
          <p14:tracePt t="84181" x="1893888" y="6102350"/>
          <p14:tracePt t="84198" x="2106613" y="6102350"/>
          <p14:tracePt t="84201" x="2166938" y="6102350"/>
          <p14:tracePt t="84204" x="2225675" y="6102350"/>
          <p14:tracePt t="84213" x="2352675" y="6102350"/>
          <p14:tracePt t="84239" x="2719388" y="6084888"/>
          <p14:tracePt t="84243" x="2760663" y="6084888"/>
          <p14:tracePt t="84245" x="2803525" y="6084888"/>
          <p14:tracePt t="84247" x="2854325" y="6076950"/>
          <p14:tracePt t="84263" x="2947988" y="6076950"/>
          <p14:tracePt t="84280" x="3008313" y="6059488"/>
          <p14:tracePt t="84297" x="3033713" y="6059488"/>
          <p14:tracePt t="84313" x="3041650" y="6059488"/>
          <p14:tracePt t="84342" x="3049588" y="6049963"/>
          <p14:tracePt t="84380" x="3059113" y="6049963"/>
          <p14:tracePt t="111041" x="3067050" y="6049963"/>
          <p14:tracePt t="111556" x="3084513" y="6042025"/>
          <p14:tracePt t="111561" x="3152775" y="5983288"/>
          <p14:tracePt t="111566" x="3211513" y="5922963"/>
          <p14:tracePt t="111569" x="3254375" y="5889625"/>
          <p14:tracePt t="111571" x="3305175" y="5846763"/>
          <p14:tracePt t="111580" x="3381375" y="5770563"/>
          <p14:tracePt t="111584" x="3414713" y="5727700"/>
          <p14:tracePt t="111588" x="3508375" y="5641975"/>
          <p14:tracePt t="111592" x="3533775" y="5616575"/>
          <p14:tracePt t="111595" x="3576638" y="5575300"/>
          <p14:tracePt t="111613" x="3713163" y="5438775"/>
          <p14:tracePt t="111629" x="3822700" y="5319713"/>
          <p14:tracePt t="111632" x="3848100" y="5302250"/>
          <p14:tracePt t="111646" x="3951288" y="5218113"/>
          <p14:tracePt t="111649" x="3976688" y="5200650"/>
          <p14:tracePt t="111664" x="4060825" y="5124450"/>
          <p14:tracePt t="111680" x="4137025" y="5064125"/>
          <p14:tracePt t="111696" x="4230688" y="5005388"/>
          <p14:tracePt t="111699" x="4256088" y="4979988"/>
          <p14:tracePt t="111714" x="4375150" y="4911725"/>
          <p14:tracePt t="111717" x="4400550" y="4894263"/>
          <p14:tracePt t="111730" x="4468813" y="4843463"/>
          <p14:tracePt t="111746" x="4562475" y="4784725"/>
          <p14:tracePt t="111763" x="4664075" y="4724400"/>
          <p14:tracePt t="111766" x="4681538" y="4708525"/>
          <p14:tracePt t="111779" x="4765675" y="4657725"/>
          <p14:tracePt t="111796" x="4894263" y="4589463"/>
          <p14:tracePt t="111813" x="4978400" y="4538663"/>
          <p14:tracePt t="111830" x="5046663" y="4503738"/>
          <p14:tracePt t="111832" x="5072063" y="4495800"/>
          <p14:tracePt t="111846" x="5140325" y="4460875"/>
          <p14:tracePt t="111848" x="5165725" y="4445000"/>
          <p14:tracePt t="111864" x="5302250" y="4402138"/>
          <p14:tracePt t="111880" x="5472113" y="4300538"/>
          <p14:tracePt t="111898" x="5632450" y="4257675"/>
          <p14:tracePt t="111913" x="5735638" y="4224338"/>
          <p14:tracePt t="111929" x="5853113" y="4214813"/>
          <p14:tracePt t="111946" x="5938838" y="4189413"/>
          <p14:tracePt t="111963" x="6065838" y="4146550"/>
          <p14:tracePt t="111980" x="6235700" y="4105275"/>
          <p14:tracePt t="111983" x="6286500" y="4087813"/>
          <p14:tracePt t="111986" x="6311900" y="4079875"/>
          <p14:tracePt t="111995" x="6430963" y="4052888"/>
          <p14:tracePt t="112012" x="6534150" y="4027488"/>
          <p14:tracePt t="112029" x="6592888" y="4011613"/>
          <p14:tracePt t="112046" x="6678613" y="3994150"/>
          <p14:tracePt t="112049" x="6704013" y="3986213"/>
          <p14:tracePt t="112051" x="6729413" y="3976688"/>
          <p14:tracePt t="112064" x="6813550" y="3960813"/>
          <p14:tracePt t="112079" x="7034213" y="3917950"/>
          <p14:tracePt t="112096" x="7307263" y="3867150"/>
          <p14:tracePt t="112098" x="7373938" y="3867150"/>
          <p14:tracePt t="112114" x="7662863" y="3849688"/>
          <p14:tracePt t="112129" x="7867650" y="3841750"/>
          <p14:tracePt t="112146" x="8004175" y="3824288"/>
          <p14:tracePt t="112162" x="8113713" y="3806825"/>
          <p14:tracePt t="112179" x="8232775" y="3790950"/>
          <p14:tracePt t="112183" x="8266113" y="3790950"/>
          <p14:tracePt t="112196" x="8377238" y="3790950"/>
          <p14:tracePt t="112213" x="8478838" y="3781425"/>
          <p14:tracePt t="112229" x="8555038" y="3773488"/>
          <p14:tracePt t="112246" x="8597900" y="3773488"/>
          <p14:tracePt t="112249" x="8605838" y="3773488"/>
          <p14:tracePt t="112251" x="8623300" y="3773488"/>
          <p14:tracePt t="112262" x="8640763" y="3773488"/>
          <p14:tracePt t="112263" x="8648700" y="3763963"/>
          <p14:tracePt t="112280" x="8709025" y="3748088"/>
          <p14:tracePt t="112296" x="8785225" y="3730625"/>
          <p14:tracePt t="112299" x="8793163" y="3730625"/>
          <p14:tracePt t="112301" x="8818563" y="3730625"/>
          <p14:tracePt t="112312" x="8853488" y="3730625"/>
          <p14:tracePt t="112314" x="8878888" y="3730625"/>
          <p14:tracePt t="112330" x="8972550" y="3730625"/>
          <p14:tracePt t="112346" x="9031288" y="3730625"/>
          <p14:tracePt t="112362" x="9082088" y="3730625"/>
          <p14:tracePt t="112380" x="9099550" y="3730625"/>
          <p14:tracePt t="112398" x="9132888" y="3730625"/>
          <p14:tracePt t="112402" x="9142413" y="3730625"/>
          <p14:tracePt t="112405" x="9150350" y="3730625"/>
          <p14:tracePt t="112412" x="9193213" y="3730625"/>
          <p14:tracePt t="112429" x="9251950" y="3730625"/>
          <p14:tracePt t="112446" x="9328150" y="3730625"/>
          <p14:tracePt t="112449" x="9337675" y="3730625"/>
          <p14:tracePt t="112462" x="9380538" y="3730625"/>
          <p14:tracePt t="112479" x="9405938" y="3730625"/>
          <p14:tracePt t="112500" x="9413875" y="3730625"/>
          <p14:tracePt t="112558" x="9421813" y="3730625"/>
          <p14:tracePt t="112566" x="9439275" y="3722688"/>
          <p14:tracePt t="112582" x="9456738" y="3722688"/>
          <p14:tracePt t="112953" x="9464675" y="3713163"/>
          <p14:tracePt t="221627" x="9490075" y="3713163"/>
          <p14:tracePt t="221634" x="9507538" y="3713163"/>
          <p14:tracePt t="221642" x="9550400" y="3705225"/>
          <p14:tracePt t="221648" x="9601200" y="3679825"/>
          <p14:tracePt t="221651" x="9617075" y="3662363"/>
          <p14:tracePt t="221654" x="9626600" y="3654425"/>
          <p14:tracePt t="221661" x="9642475" y="3646488"/>
          <p14:tracePt t="221867" x="9652000" y="3636963"/>
          <p14:tracePt t="221874" x="9677400" y="3619500"/>
          <p14:tracePt t="221880" x="9702800" y="3611563"/>
          <p14:tracePt t="221886" x="9761538" y="3586163"/>
          <p14:tracePt t="221889" x="9796463" y="3568700"/>
          <p14:tracePt t="221892" x="9839325" y="3552825"/>
          <p14:tracePt t="221895" x="9890125" y="3535363"/>
          <p14:tracePt t="221911" x="10136188" y="3416300"/>
          <p14:tracePt t="221928" x="10390188" y="3314700"/>
          <p14:tracePt t="221931" x="10450513" y="3297238"/>
          <p14:tracePt t="221946" x="10688638" y="3228975"/>
          <p14:tracePt t="221965" x="10901363" y="3203575"/>
          <p14:tracePt t="221976" x="11053763" y="3160713"/>
          <p14:tracePt t="221982" x="11096625" y="3152775"/>
          <p14:tracePt t="221986" x="11180763" y="3135313"/>
          <p14:tracePt t="221990" x="11206163" y="3135313"/>
          <p14:tracePt t="221994" x="11256963" y="3109913"/>
          <p14:tracePt t="222011" x="11426825" y="3084513"/>
          <p14:tracePt t="222014" x="11469688" y="3084513"/>
          <p14:tracePt t="222028" x="11606213" y="3119438"/>
          <p14:tracePt t="222030" x="11657013" y="3127375"/>
          <p14:tracePt t="222032" x="11690350" y="3135313"/>
          <p14:tracePt t="222045" x="11766550" y="3160713"/>
          <p14:tracePt t="222061" x="11818938" y="3178175"/>
          <p14:tracePt t="222064" x="11834813" y="3186113"/>
          <p14:tracePt t="222084" x="11852275" y="3195638"/>
          <p14:tracePt t="222099" x="11860213" y="3195638"/>
          <p14:tracePt t="222102" x="11869738" y="3203575"/>
          <p14:tracePt t="222112" x="11877675" y="3211513"/>
          <p14:tracePt t="222128" x="11928475" y="3238500"/>
          <p14:tracePt t="222145" x="11996738" y="3289300"/>
          <p14:tracePt t="222161" x="12055475" y="3314700"/>
          <p14:tracePt t="222178" x="12115800" y="3322638"/>
          <p14:tracePt t="222195" x="12174538" y="333057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1"/>
          <p:cNvSpPr txBox="1">
            <a:spLocks/>
          </p:cNvSpPr>
          <p:nvPr/>
        </p:nvSpPr>
        <p:spPr>
          <a:xfrm>
            <a:off x="1886626" y="367251"/>
            <a:ext cx="7764149" cy="523220"/>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pPr marL="0" indent="0" algn="ctr">
              <a:lnSpc>
                <a:spcPct val="100000"/>
              </a:lnSpc>
              <a:spcBef>
                <a:spcPts val="0"/>
              </a:spcBef>
              <a:buFont typeface="Arial" panose="020B0604020202020204" pitchFamily="34" charset="0"/>
              <a:buNone/>
            </a:pPr>
            <a:r>
              <a:rPr lang="en-US" sz="2800" b="1" u="sng" dirty="0">
                <a:solidFill>
                  <a:srgbClr val="FF0000"/>
                </a:solidFill>
                <a:latin typeface="Times New Roman" panose="02020603050405020304" pitchFamily="18" charset="0"/>
                <a:cs typeface="Times New Roman" panose="02020603050405020304" pitchFamily="18" charset="0"/>
              </a:rPr>
              <a:t>2.Long-range planning</a:t>
            </a:r>
          </a:p>
        </p:txBody>
      </p:sp>
      <p:sp>
        <p:nvSpPr>
          <p:cNvPr id="11" name="Content Placeholder 2"/>
          <p:cNvSpPr txBox="1">
            <a:spLocks/>
          </p:cNvSpPr>
          <p:nvPr/>
        </p:nvSpPr>
        <p:spPr>
          <a:xfrm>
            <a:off x="454115" y="1381327"/>
            <a:ext cx="11426710" cy="4990289"/>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US" sz="2400" b="1" u="sng" dirty="0">
                <a:solidFill>
                  <a:srgbClr val="FF0000"/>
                </a:solidFill>
                <a:latin typeface="Times New Roman" panose="02020603050405020304" pitchFamily="18" charset="0"/>
                <a:cs typeface="Times New Roman" panose="02020603050405020304" pitchFamily="18" charset="0"/>
              </a:rPr>
              <a:t>Date: 1950s </a:t>
            </a:r>
          </a:p>
          <a:p>
            <a:pPr marL="0" indent="0" algn="ctr">
              <a:lnSpc>
                <a:spcPct val="100000"/>
              </a:lnSpc>
              <a:spcBef>
                <a:spcPts val="0"/>
              </a:spcBef>
              <a:buFont typeface="Arial" panose="020B0604020202020204" pitchFamily="34" charset="0"/>
              <a:buNone/>
            </a:pPr>
            <a:endParaRPr lang="en-US" sz="2400" b="1" u="sng" dirty="0">
              <a:solidFill>
                <a:srgbClr val="FF0000"/>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r>
              <a:rPr lang="en-US" sz="2000" b="1" u="sng" dirty="0">
                <a:latin typeface="Times New Roman" panose="02020603050405020304" pitchFamily="18" charset="0"/>
                <a:cs typeface="Times New Roman" panose="02020603050405020304" pitchFamily="18" charset="0"/>
              </a:rPr>
              <a:t>Key Thinkers</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Herbert Alexander Simon</a:t>
            </a:r>
          </a:p>
          <a:p>
            <a:pPr marL="0" indent="0">
              <a:lnSpc>
                <a:spcPct val="150000"/>
              </a:lnSpc>
              <a:buFont typeface="Arial" panose="020B0604020202020204" pitchFamily="34" charset="0"/>
              <a:buNone/>
            </a:pPr>
            <a:r>
              <a:rPr lang="en-US" sz="2000" b="1" u="sng" dirty="0">
                <a:latin typeface="Times New Roman" panose="02020603050405020304" pitchFamily="18" charset="0"/>
                <a:cs typeface="Times New Roman" panose="02020603050405020304" pitchFamily="18" charset="0"/>
              </a:rPr>
              <a:t>Key Ideas:</a:t>
            </a:r>
          </a:p>
          <a:p>
            <a:pPr>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After budgeting, long-range planning emerged as the focus shifted towards forecasting. </a:t>
            </a:r>
          </a:p>
          <a:p>
            <a:pPr>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Using trends at the time, predictions were made concerning sales, costs, and profits</a:t>
            </a:r>
            <a:r>
              <a:rPr lang="en-US" sz="2600" dirty="0">
                <a:latin typeface="Times New Roman" panose="02020603050405020304" pitchFamily="18" charset="0"/>
                <a:cs typeface="+mj-cs"/>
              </a:rPr>
              <a:t>.</a:t>
            </a:r>
          </a:p>
          <a:p>
            <a:endParaRPr lang="en-US" b="1" dirty="0"/>
          </a:p>
          <a:p>
            <a:endParaRPr lang="ar-SA" b="1" dirty="0"/>
          </a:p>
        </p:txBody>
      </p:sp>
      <p:pic>
        <p:nvPicPr>
          <p:cNvPr id="3" name="Graphic 21">
            <a:extLst>
              <a:ext uri="{FF2B5EF4-FFF2-40B4-BE49-F238E27FC236}">
                <a16:creationId xmlns:a16="http://schemas.microsoft.com/office/drawing/2014/main" id="{6AE921A0-DAC2-7ECD-56D9-047E02F07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6549" y="49443"/>
            <a:ext cx="2801972" cy="1030340"/>
          </a:xfrm>
          <a:prstGeom prst="rect">
            <a:avLst/>
          </a:prstGeom>
        </p:spPr>
      </p:pic>
    </p:spTree>
    <p:extLst>
      <p:ext uri="{BB962C8B-B14F-4D97-AF65-F5344CB8AC3E}">
        <p14:creationId xmlns:p14="http://schemas.microsoft.com/office/powerpoint/2010/main" val="2075956086"/>
      </p:ext>
    </p:extLst>
  </p:cSld>
  <p:clrMapOvr>
    <a:masterClrMapping/>
  </p:clrMapOvr>
  <mc:AlternateContent xmlns:mc="http://schemas.openxmlformats.org/markup-compatibility/2006" xmlns:p14="http://schemas.microsoft.com/office/powerpoint/2010/main">
    <mc:Choice Requires="p14">
      <p:transition p14:dur="10" advTm="110123"/>
    </mc:Choice>
    <mc:Fallback xmlns="">
      <p:transition advTm="110123"/>
    </mc:Fallback>
  </mc:AlternateContent>
  <p:extLst>
    <p:ext uri="{3A86A75C-4F4B-4683-9AE1-C65F6400EC91}">
      <p14:laserTraceLst xmlns:p14="http://schemas.microsoft.com/office/powerpoint/2010/main">
        <p14:tracePtLst>
          <p14:tracePt t="59161" x="11945938" y="3051175"/>
          <p14:tracePt t="59165" x="11877675" y="3033713"/>
          <p14:tracePt t="59179" x="11647488" y="2889250"/>
          <p14:tracePt t="59196" x="11606213" y="2846388"/>
          <p14:tracePt t="59213" x="11563350" y="2787650"/>
          <p14:tracePt t="59215" x="11537950" y="2770188"/>
          <p14:tracePt t="59229" x="11385550" y="2727325"/>
          <p14:tracePt t="59232" x="11325225" y="2701925"/>
          <p14:tracePt t="59247" x="11172825" y="2608263"/>
          <p14:tracePt t="59263" x="11104563" y="2574925"/>
          <p14:tracePt t="59266" x="11096625" y="2574925"/>
          <p14:tracePt t="59279" x="11061700" y="2566988"/>
          <p14:tracePt t="59280" x="11053763" y="2566988"/>
          <p14:tracePt t="59299" x="11010900" y="2549525"/>
          <p14:tracePt t="59320" x="10952163" y="2549525"/>
          <p14:tracePt t="59327" x="10934700" y="2549525"/>
          <p14:tracePt t="59330" x="10926763" y="2549525"/>
          <p14:tracePt t="59334" x="10901363" y="2549525"/>
          <p14:tracePt t="59345" x="10858500" y="2557463"/>
          <p14:tracePt t="59363" x="10772775" y="2582863"/>
          <p14:tracePt t="59379" x="10704513" y="2617788"/>
          <p14:tracePt t="59383" x="10688638" y="2625725"/>
          <p14:tracePt t="59395" x="10628313" y="2660650"/>
          <p14:tracePt t="59413" x="10560050" y="2711450"/>
          <p14:tracePt t="59416" x="10544175" y="2719388"/>
          <p14:tracePt t="59429" x="10501313" y="2736850"/>
          <p14:tracePt t="59432" x="10483850" y="2744788"/>
          <p14:tracePt t="59447" x="10415588" y="2787650"/>
          <p14:tracePt t="59463" x="10280650" y="2855913"/>
          <p14:tracePt t="59466" x="10245725" y="2871788"/>
          <p14:tracePt t="59468" x="10212388" y="2889250"/>
          <p14:tracePt t="59479" x="10136188" y="2932113"/>
          <p14:tracePt t="59482" x="10085388" y="2957513"/>
          <p14:tracePt t="59484" x="10025063" y="2990850"/>
          <p14:tracePt t="59497" x="9864725" y="3101975"/>
          <p14:tracePt t="59512" x="9617075" y="3254375"/>
          <p14:tracePt t="59529" x="9431338" y="3365500"/>
          <p14:tracePt t="59546" x="9277350" y="3475038"/>
          <p14:tracePt t="59563" x="9117013" y="3560763"/>
          <p14:tracePt t="59566" x="9082088" y="3578225"/>
          <p14:tracePt t="59567" x="9056688" y="3586163"/>
          <p14:tracePt t="59579" x="8980488" y="3619500"/>
          <p14:tracePt t="59596" x="8921750" y="3654425"/>
          <p14:tracePt t="59612" x="8861425" y="3679825"/>
          <p14:tracePt t="59629" x="8802688" y="3705225"/>
          <p14:tracePt t="59631" x="8777288" y="3713163"/>
          <p14:tracePt t="59647" x="8683625" y="3773488"/>
          <p14:tracePt t="59663" x="8589963" y="3824288"/>
          <p14:tracePt t="59681" x="8478838" y="3892550"/>
          <p14:tracePt t="59685" x="8453438" y="3908425"/>
          <p14:tracePt t="59698" x="8394700" y="3935413"/>
          <p14:tracePt t="59713" x="8318500" y="3976688"/>
          <p14:tracePt t="59729" x="8266113" y="4002088"/>
          <p14:tracePt t="59746" x="8224838" y="4037013"/>
          <p14:tracePt t="59763" x="8207375" y="4044950"/>
          <p14:tracePt t="59766" x="8189913" y="4052888"/>
          <p14:tracePt t="59780" x="8189913" y="4062413"/>
          <p14:tracePt t="59796" x="8174038" y="4062413"/>
          <p14:tracePt t="59800" x="8164513" y="4070350"/>
          <p14:tracePt t="59813" x="8164513" y="4079875"/>
          <p14:tracePt t="59816" x="8164513" y="4087813"/>
          <p14:tracePt t="59830" x="8147050" y="4113213"/>
          <p14:tracePt t="59848" x="8139113" y="4138613"/>
          <p14:tracePt t="59852" x="8139113" y="4146550"/>
          <p14:tracePt t="59855" x="8139113" y="4164013"/>
          <p14:tracePt t="59863" x="8139113" y="4181475"/>
          <p14:tracePt t="59879" x="8139113" y="4214813"/>
          <p14:tracePt t="59881" x="8139113" y="4232275"/>
          <p14:tracePt t="59897" x="8139113" y="4275138"/>
          <p14:tracePt t="59913" x="8181975" y="4325938"/>
          <p14:tracePt t="59929" x="8258175" y="4384675"/>
          <p14:tracePt t="59945" x="8359775" y="4410075"/>
          <p14:tracePt t="59962" x="8453438" y="4427538"/>
          <p14:tracePt t="59979" x="8580438" y="4427538"/>
          <p14:tracePt t="59995" x="8683625" y="4410075"/>
          <p14:tracePt t="60012" x="8724900" y="4384675"/>
          <p14:tracePt t="60029" x="8759825" y="4351338"/>
          <p14:tracePt t="60047" x="8785225" y="4308475"/>
          <p14:tracePt t="60063" x="8802688" y="4283075"/>
          <p14:tracePt t="60080" x="8810625" y="4249738"/>
          <p14:tracePt t="60083" x="8810625" y="4232275"/>
          <p14:tracePt t="60097" x="8828088" y="4156075"/>
          <p14:tracePt t="60113" x="8843963" y="4052888"/>
          <p14:tracePt t="60130" x="8843963" y="3883025"/>
          <p14:tracePt t="60146" x="8818563" y="3586163"/>
          <p14:tracePt t="60163" x="8709025" y="3178175"/>
          <p14:tracePt t="60166" x="8658225" y="3076575"/>
          <p14:tracePt t="60179" x="8445500" y="2711450"/>
          <p14:tracePt t="60197" x="8232775" y="2387600"/>
          <p14:tracePt t="60200" x="8181975" y="2336800"/>
          <p14:tracePt t="60203" x="8113713" y="2286000"/>
          <p14:tracePt t="60212" x="8004175" y="2200275"/>
          <p14:tracePt t="60228" x="7807325" y="2098675"/>
          <p14:tracePt t="60231" x="7756525" y="2090738"/>
          <p14:tracePt t="60246" x="7629525" y="2082800"/>
          <p14:tracePt t="60248" x="7578725" y="2082800"/>
          <p14:tracePt t="60263" x="7391400" y="2141538"/>
          <p14:tracePt t="60285" x="7085013" y="2311400"/>
          <p14:tracePt t="60290" x="6924675" y="2422525"/>
          <p14:tracePt t="60295" x="6831013" y="2463800"/>
          <p14:tracePt t="60297" x="6729413" y="2524125"/>
          <p14:tracePt t="60313" x="6364288" y="2693988"/>
          <p14:tracePt t="60329" x="6049963" y="2855913"/>
          <p14:tracePt t="60346" x="5802313" y="3016250"/>
          <p14:tracePt t="60362" x="5649913" y="3144838"/>
          <p14:tracePt t="60365" x="5632450" y="3170238"/>
          <p14:tracePt t="60379" x="5599113" y="3254375"/>
          <p14:tracePt t="60381" x="5581650" y="3279775"/>
          <p14:tracePt t="60383" x="5573713" y="3305175"/>
          <p14:tracePt t="60395" x="5565775" y="3373438"/>
          <p14:tracePt t="60397" x="5565775" y="3408363"/>
          <p14:tracePt t="60412" x="5565775" y="3552825"/>
          <p14:tracePt t="60429" x="5591175" y="3713163"/>
          <p14:tracePt t="60432" x="5599113" y="3756025"/>
          <p14:tracePt t="60445" x="5657850" y="3892550"/>
          <p14:tracePt t="60447" x="5683250" y="3951288"/>
          <p14:tracePt t="60463" x="5827713" y="4164013"/>
          <p14:tracePt t="60479" x="6049963" y="4368800"/>
          <p14:tracePt t="60497" x="6415088" y="4597400"/>
          <p14:tracePt t="60512" x="6704013" y="4733925"/>
          <p14:tracePt t="60529" x="6992938" y="4843463"/>
          <p14:tracePt t="60545" x="7239000" y="4911725"/>
          <p14:tracePt t="60562" x="7426325" y="4929188"/>
          <p14:tracePt t="60579" x="7621588" y="4929188"/>
          <p14:tracePt t="60582" x="7680325" y="4919663"/>
          <p14:tracePt t="60595" x="7910513" y="4860925"/>
          <p14:tracePt t="60611" x="8147050" y="4733925"/>
          <p14:tracePt t="60628" x="8343900" y="4614863"/>
          <p14:tracePt t="60645" x="8488363" y="4503738"/>
          <p14:tracePt t="60647" x="8504238" y="4486275"/>
          <p14:tracePt t="60663" x="8572500" y="4419600"/>
          <p14:tracePt t="60679" x="8623300" y="4368800"/>
          <p14:tracePt t="60695" x="8666163" y="4300538"/>
          <p14:tracePt t="60698" x="8683625" y="4275138"/>
          <p14:tracePt t="60712" x="8742363" y="4181475"/>
          <p14:tracePt t="60729" x="8810625" y="4052888"/>
          <p14:tracePt t="60745" x="8861425" y="3960813"/>
          <p14:tracePt t="60762" x="8921750" y="3824288"/>
          <p14:tracePt t="60779" x="8955088" y="3687763"/>
          <p14:tracePt t="60783" x="8963025" y="3636963"/>
          <p14:tracePt t="60785" x="8980488" y="3594100"/>
          <p14:tracePt t="60787" x="8988425" y="3560763"/>
          <p14:tracePt t="60794" x="9005888" y="3509963"/>
          <p14:tracePt t="60796" x="9013825" y="3467100"/>
          <p14:tracePt t="60812" x="9039225" y="3254375"/>
          <p14:tracePt t="60828" x="9048750" y="3084513"/>
          <p14:tracePt t="60831" x="9056688" y="3033713"/>
          <p14:tracePt t="60845" x="9064625" y="2897188"/>
          <p14:tracePt t="60848" x="9064625" y="2855913"/>
          <p14:tracePt t="60863" x="9056688" y="2752725"/>
          <p14:tracePt t="60879" x="9031288" y="2676525"/>
          <p14:tracePt t="60895" x="8988425" y="2633663"/>
          <p14:tracePt t="60914" x="8963025" y="2592388"/>
          <p14:tracePt t="60929" x="8937625" y="2566988"/>
          <p14:tracePt t="60945" x="8912225" y="2549525"/>
          <p14:tracePt t="60962" x="8861425" y="2516188"/>
          <p14:tracePt t="60978" x="8818563" y="2498725"/>
          <p14:tracePt t="60981" x="8810625" y="2489200"/>
          <p14:tracePt t="60996" x="8750300" y="2481263"/>
          <p14:tracePt t="61012" x="8691563" y="2463800"/>
          <p14:tracePt t="61029" x="8589963" y="2447925"/>
          <p14:tracePt t="61032" x="8555038" y="2438400"/>
          <p14:tracePt t="61034" x="8521700" y="2438400"/>
          <p14:tracePt t="61045" x="8488363" y="2422525"/>
          <p14:tracePt t="61047" x="8462963" y="2422525"/>
          <p14:tracePt t="61063" x="8334375" y="2422525"/>
          <p14:tracePt t="61079" x="8139113" y="2455863"/>
          <p14:tracePt t="61095" x="7926388" y="2498725"/>
          <p14:tracePt t="61098" x="7875588" y="2506663"/>
          <p14:tracePt t="61112" x="7697788" y="2541588"/>
          <p14:tracePt t="61128" x="7553325" y="2557463"/>
          <p14:tracePt t="61145" x="7451725" y="2557463"/>
          <p14:tracePt t="61161" x="7383463" y="2574925"/>
          <p14:tracePt t="61178" x="7315200" y="2574925"/>
          <p14:tracePt t="61195" x="7213600" y="2600325"/>
          <p14:tracePt t="61212" x="7119938" y="2625725"/>
          <p14:tracePt t="61229" x="7018338" y="2660650"/>
          <p14:tracePt t="61231" x="6992938" y="2668588"/>
          <p14:tracePt t="61245" x="6932613" y="2686050"/>
          <p14:tracePt t="61248" x="6907213" y="2693988"/>
          <p14:tracePt t="61250" x="6881813" y="2693988"/>
          <p14:tracePt t="61261" x="6856413" y="2701925"/>
          <p14:tracePt t="61263" x="6848475" y="2711450"/>
          <p14:tracePt t="61278" x="6813550" y="2727325"/>
          <p14:tracePt t="61295" x="6797675" y="2752725"/>
          <p14:tracePt t="61298" x="6780213" y="2752725"/>
          <p14:tracePt t="61312" x="6729413" y="2787650"/>
          <p14:tracePt t="61329" x="6661150" y="2830513"/>
          <p14:tracePt t="61345" x="6592888" y="2897188"/>
          <p14:tracePt t="61361" x="6524625" y="2974975"/>
          <p14:tracePt t="61378" x="6473825" y="3033713"/>
          <p14:tracePt t="61381" x="6465888" y="3051175"/>
          <p14:tracePt t="61395" x="6440488" y="3094038"/>
          <p14:tracePt t="61398" x="6423025" y="3109913"/>
          <p14:tracePt t="61399" x="6415088" y="3135313"/>
          <p14:tracePt t="61411" x="6380163" y="3178175"/>
          <p14:tracePt t="61428" x="6338888" y="3238500"/>
          <p14:tracePt t="61445" x="6286500" y="3330575"/>
          <p14:tracePt t="61447" x="6270625" y="3355975"/>
          <p14:tracePt t="61461" x="6235700" y="3441700"/>
          <p14:tracePt t="61463" x="6219825" y="3475038"/>
          <p14:tracePt t="61479" x="6167438" y="3578225"/>
          <p14:tracePt t="61495" x="6126163" y="3671888"/>
          <p14:tracePt t="61512" x="6091238" y="3748088"/>
          <p14:tracePt t="61528" x="6075363" y="3806825"/>
          <p14:tracePt t="61545" x="6065838" y="3849688"/>
          <p14:tracePt t="61564" x="6065838" y="3867150"/>
          <p14:tracePt t="61566" x="6065838" y="3875088"/>
          <p14:tracePt t="61595" x="6065838" y="3892550"/>
          <p14:tracePt t="61617" x="6065838" y="3900488"/>
          <p14:tracePt t="61621" x="6065838" y="3908425"/>
          <p14:tracePt t="61632" x="6065838" y="3917950"/>
          <p14:tracePt t="61636" x="6057900" y="3925888"/>
          <p14:tracePt t="61651" x="6057900" y="3935413"/>
          <p14:tracePt t="61663" x="6057900" y="3951288"/>
          <p14:tracePt t="61680" x="6057900" y="3986213"/>
          <p14:tracePt t="61696" x="6057900" y="4002088"/>
          <p14:tracePt t="61699" x="6057900" y="4011613"/>
          <p14:tracePt t="61712" x="6057900" y="4037013"/>
          <p14:tracePt t="61715" x="6057900" y="4044950"/>
          <p14:tracePt t="61731" x="6057900" y="4070350"/>
          <p14:tracePt t="61747" x="6065838" y="4095750"/>
          <p14:tracePt t="61764" x="6083300" y="4121150"/>
          <p14:tracePt t="61779" x="6091238" y="4130675"/>
          <p14:tracePt t="61783" x="6091238" y="4138613"/>
          <p14:tracePt t="61786" x="6100763" y="4138613"/>
          <p14:tracePt t="61794" x="6100763" y="4146550"/>
          <p14:tracePt t="61811" x="6126163" y="4171950"/>
          <p14:tracePt t="61828" x="6159500" y="4189413"/>
          <p14:tracePt t="61844" x="6194425" y="4214813"/>
          <p14:tracePt t="61848" x="6202363" y="4224338"/>
          <p14:tracePt t="61861" x="6219825" y="4232275"/>
          <p14:tracePt t="61864" x="6227763" y="4240213"/>
          <p14:tracePt t="61879" x="6253163" y="4257675"/>
          <p14:tracePt t="61897" x="6286500" y="4265613"/>
          <p14:tracePt t="61904" x="6303963" y="4265613"/>
          <p14:tracePt t="61907" x="6311900" y="4265613"/>
          <p14:tracePt t="61909" x="6321425" y="4275138"/>
          <p14:tracePt t="61916" x="6338888" y="4283075"/>
          <p14:tracePt t="61928" x="6364288" y="4283075"/>
          <p14:tracePt t="61944" x="6380163" y="4283075"/>
          <p14:tracePt t="61961" x="6397625" y="4283075"/>
          <p14:tracePt t="61978" x="6415088" y="4283075"/>
          <p14:tracePt t="61995" x="6423025" y="4283075"/>
          <p14:tracePt t="62012" x="6440488" y="4283075"/>
          <p14:tracePt t="62028" x="6448425" y="4283075"/>
          <p14:tracePt t="62067" x="6456363" y="4283075"/>
          <p14:tracePt t="62128" x="6465888" y="4283075"/>
          <p14:tracePt t="62172" x="6465888" y="4275138"/>
          <p14:tracePt t="62181" x="6473825" y="4257675"/>
          <p14:tracePt t="62201" x="6483350" y="4240213"/>
          <p14:tracePt t="62209" x="6491288" y="4232275"/>
          <p14:tracePt t="62214" x="6491288" y="4224338"/>
          <p14:tracePt t="62228" x="6491288" y="4214813"/>
          <p14:tracePt t="62244" x="6491288" y="4197350"/>
          <p14:tracePt t="62261" x="6499225" y="4181475"/>
          <p14:tracePt t="62278" x="6499225" y="4156075"/>
          <p14:tracePt t="62295" x="6499225" y="4138613"/>
          <p14:tracePt t="62312" x="6499225" y="4121150"/>
          <p14:tracePt t="62329" x="6499225" y="4105275"/>
          <p14:tracePt t="62346" x="6516688" y="4079875"/>
          <p14:tracePt t="62363" x="6516688" y="4070350"/>
          <p14:tracePt t="62380" x="6516688" y="4052888"/>
          <p14:tracePt t="62395" x="6508750" y="4027488"/>
          <p14:tracePt t="62398" x="6508750" y="4019550"/>
          <p14:tracePt t="62411" x="6499225" y="4011613"/>
          <p14:tracePt t="62427" x="6483350" y="3994150"/>
          <p14:tracePt t="62444" x="6465888" y="3960813"/>
          <p14:tracePt t="62461" x="6456363" y="3960813"/>
          <p14:tracePt t="62464" x="6456363" y="3951288"/>
          <p14:tracePt t="62478" x="6456363" y="3935413"/>
          <p14:tracePt t="62495" x="6440488" y="3925888"/>
          <p14:tracePt t="62512" x="6423025" y="3908425"/>
          <p14:tracePt t="62527" x="6415088" y="3908425"/>
          <p14:tracePt t="62530" x="6397625" y="3900488"/>
          <p14:tracePt t="62545" x="6389688" y="3900488"/>
          <p14:tracePt t="62561" x="6372225" y="3900488"/>
          <p14:tracePt t="62577" x="6354763" y="3900488"/>
          <p14:tracePt t="62594" x="6338888" y="3900488"/>
          <p14:tracePt t="62611" x="6311900" y="3900488"/>
          <p14:tracePt t="62628" x="6278563" y="3900488"/>
          <p14:tracePt t="62644" x="6253163" y="3900488"/>
          <p14:tracePt t="62667" x="6245225" y="3900488"/>
          <p14:tracePt t="62680" x="6227763" y="3908425"/>
          <p14:tracePt t="62701" x="6219825" y="3908425"/>
          <p14:tracePt t="62713" x="6202363" y="3925888"/>
          <p14:tracePt t="62729" x="6176963" y="3935413"/>
          <p14:tracePt t="62746" x="6159500" y="3951288"/>
          <p14:tracePt t="62762" x="6142038" y="3960813"/>
          <p14:tracePt t="62779" x="6134100" y="3976688"/>
          <p14:tracePt t="62811" x="6134100" y="3986213"/>
          <p14:tracePt t="62834" x="6134100" y="3994150"/>
          <p14:tracePt t="62840" x="6126163" y="4002088"/>
          <p14:tracePt t="62871" x="6126163" y="4011613"/>
          <p14:tracePt t="62907" x="6126163" y="4019550"/>
          <p14:tracePt t="62923" x="6126163" y="4027488"/>
          <p14:tracePt t="62930" x="6126163" y="4037013"/>
          <p14:tracePt t="62954" x="6126163" y="4044950"/>
          <p14:tracePt t="62993" x="6134100" y="4044950"/>
          <p14:tracePt t="63018" x="6142038" y="4044950"/>
          <p14:tracePt t="63026" x="6151563" y="4044950"/>
          <p14:tracePt t="63032" x="6167438" y="4044950"/>
          <p14:tracePt t="63045" x="6184900" y="4044950"/>
          <p14:tracePt t="63061" x="6219825" y="4044950"/>
          <p14:tracePt t="63065" x="6227763" y="4044950"/>
          <p14:tracePt t="63068" x="6235700" y="4044950"/>
          <p14:tracePt t="63077" x="6261100" y="4044950"/>
          <p14:tracePt t="63079" x="6270625" y="4044950"/>
          <p14:tracePt t="63095" x="6321425" y="4044950"/>
          <p14:tracePt t="63111" x="6346825" y="4037013"/>
          <p14:tracePt t="63127" x="6380163" y="4027488"/>
          <p14:tracePt t="63146" x="6405563" y="4019550"/>
          <p14:tracePt t="63161" x="6415088" y="4019550"/>
          <p14:tracePt t="63177" x="6448425" y="4011613"/>
          <p14:tracePt t="63193" x="6456363" y="4002088"/>
          <p14:tracePt t="63210" x="6473825" y="3994150"/>
          <p14:tracePt t="63214" x="6483350" y="3986213"/>
          <p14:tracePt t="63247" x="6491288" y="3986213"/>
          <p14:tracePt t="63255" x="6508750" y="3986213"/>
          <p14:tracePt t="63271" x="6524625" y="3986213"/>
          <p14:tracePt t="63280" x="6524625" y="3976688"/>
          <p14:tracePt t="63294" x="6542088" y="3968750"/>
          <p14:tracePt t="63311" x="6575425" y="3943350"/>
          <p14:tracePt t="63328" x="6592888" y="3943350"/>
          <p14:tracePt t="63332" x="6600825" y="3943350"/>
          <p14:tracePt t="63346" x="6635750" y="3917950"/>
          <p14:tracePt t="63361" x="6661150" y="3908425"/>
          <p14:tracePt t="63378" x="6678613" y="3892550"/>
          <p14:tracePt t="63395" x="6694488" y="3892550"/>
          <p14:tracePt t="63398" x="6704013" y="3892550"/>
          <p14:tracePt t="63412" x="6729413" y="3892550"/>
          <p14:tracePt t="63430" x="6745288" y="3892550"/>
          <p14:tracePt t="63446" x="6780213" y="3875088"/>
          <p14:tracePt t="63462" x="6805613" y="3875088"/>
          <p14:tracePt t="63465" x="6813550" y="3875088"/>
          <p14:tracePt t="63479" x="6831013" y="3875088"/>
          <p14:tracePt t="63496" x="6856413" y="3875088"/>
          <p14:tracePt t="63511" x="6881813" y="3875088"/>
          <p14:tracePt t="63527" x="6932613" y="3875088"/>
          <p14:tracePt t="63543" x="6992938" y="3875088"/>
          <p14:tracePt t="63546" x="7000875" y="3875088"/>
          <p14:tracePt t="63562" x="7059613" y="3883025"/>
          <p14:tracePt t="63577" x="7119938" y="3883025"/>
          <p14:tracePt t="63593" x="7188200" y="3892550"/>
          <p14:tracePt t="63611" x="7229475" y="3892550"/>
          <p14:tracePt t="63614" x="7239000" y="3892550"/>
          <p14:tracePt t="63616" x="7246938" y="3900488"/>
          <p14:tracePt t="63626" x="7264400" y="3900488"/>
          <p14:tracePt t="63643" x="7297738" y="3900488"/>
          <p14:tracePt t="63660" x="7323138" y="3900488"/>
          <p14:tracePt t="63677" x="7340600" y="3900488"/>
          <p14:tracePt t="63694" x="7358063" y="3900488"/>
          <p14:tracePt t="63711" x="7366000" y="3900488"/>
          <p14:tracePt t="63728" x="7391400" y="3900488"/>
          <p14:tracePt t="63732" x="7391400" y="3908425"/>
          <p14:tracePt t="63746" x="7408863" y="3908425"/>
          <p14:tracePt t="63750" x="7416800" y="3908425"/>
          <p14:tracePt t="63766" x="7426325" y="3908425"/>
          <p14:tracePt t="63770" x="7434263" y="3908425"/>
          <p14:tracePt t="63778" x="7442200" y="3908425"/>
          <p14:tracePt t="63794" x="7451725" y="3908425"/>
          <p14:tracePt t="63817" x="7467600" y="3908425"/>
          <p14:tracePt t="63830" x="7477125" y="3908425"/>
          <p14:tracePt t="63874" x="7493000" y="3908425"/>
          <p14:tracePt t="64036" x="7502525" y="3908425"/>
          <p14:tracePt t="64051" x="7510463" y="3908425"/>
          <p14:tracePt t="64083" x="7527925" y="3908425"/>
          <p14:tracePt t="64097" x="7535863" y="3908425"/>
          <p14:tracePt t="64108" x="7545388" y="3908425"/>
          <p14:tracePt t="64120" x="7553325" y="3908425"/>
          <p14:tracePt t="64132" x="7561263" y="3908425"/>
          <p14:tracePt t="64144" x="7570788" y="3908425"/>
          <p14:tracePt t="64164" x="7596188" y="3908425"/>
          <p14:tracePt t="64180" x="7621588" y="3908425"/>
          <p14:tracePt t="64188" x="7637463" y="3908425"/>
          <p14:tracePt t="64199" x="7654925" y="3908425"/>
          <p14:tracePt t="64201" x="7672388" y="3908425"/>
          <p14:tracePt t="64209" x="7680325" y="3908425"/>
          <p14:tracePt t="64226" x="7705725" y="3908425"/>
          <p14:tracePt t="64243" x="7740650" y="3917950"/>
          <p14:tracePt t="64246" x="7756525" y="3917950"/>
          <p14:tracePt t="64247" x="7766050" y="3917950"/>
          <p14:tracePt t="64259" x="7799388" y="3917950"/>
          <p14:tracePt t="64276" x="7842250" y="3917950"/>
          <p14:tracePt t="64279" x="7859713" y="3917950"/>
          <p14:tracePt t="64293" x="7885113" y="3917950"/>
          <p14:tracePt t="64296" x="7893050" y="3917950"/>
          <p14:tracePt t="64312" x="7918450" y="3917950"/>
          <p14:tracePt t="64327" x="7943850" y="3925888"/>
          <p14:tracePt t="64343" x="7969250" y="3925888"/>
          <p14:tracePt t="64360" x="7994650" y="3925888"/>
          <p14:tracePt t="64377" x="8037513" y="3925888"/>
          <p14:tracePt t="64393" x="8088313" y="3925888"/>
          <p14:tracePt t="64410" x="8147050" y="3925888"/>
          <p14:tracePt t="64426" x="8207375" y="3925888"/>
          <p14:tracePt t="64443" x="8250238" y="3925888"/>
          <p14:tracePt t="64460" x="8283575" y="3917950"/>
          <p14:tracePt t="64478" x="8291513" y="3908425"/>
          <p14:tracePt t="64495" x="8301038" y="3908425"/>
          <p14:tracePt t="64512" x="8308975" y="3908425"/>
          <p14:tracePt t="64517" x="8326438" y="3908425"/>
          <p14:tracePt t="64528" x="8343900" y="3908425"/>
          <p14:tracePt t="64543" x="8351838" y="3908425"/>
          <p14:tracePt t="64561" x="8377238" y="3908425"/>
          <p14:tracePt t="64577" x="8385175" y="3908425"/>
          <p14:tracePt t="64596" x="8410575" y="3908425"/>
          <p14:tracePt t="64611" x="8428038" y="3908425"/>
          <p14:tracePt t="64616" x="8435975" y="3908425"/>
          <p14:tracePt t="64627" x="8453438" y="3908425"/>
          <p14:tracePt t="64631" x="8470900" y="3908425"/>
          <p14:tracePt t="64633" x="8478838" y="3908425"/>
          <p14:tracePt t="64643" x="8488363" y="3908425"/>
          <p14:tracePt t="64646" x="8496300" y="3908425"/>
          <p14:tracePt t="64660" x="8521700" y="3900488"/>
          <p14:tracePt t="64676" x="8572500" y="3892550"/>
          <p14:tracePt t="64693" x="8605838" y="3892550"/>
          <p14:tracePt t="64696" x="8615363" y="3892550"/>
          <p14:tracePt t="64711" x="8648700" y="3892550"/>
          <p14:tracePt t="64728" x="8691563" y="3892550"/>
          <p14:tracePt t="64743" x="8759825" y="3908425"/>
          <p14:tracePt t="64761" x="8843963" y="3908425"/>
          <p14:tracePt t="64778" x="8886825" y="3917950"/>
          <p14:tracePt t="64793" x="8929688" y="3917950"/>
          <p14:tracePt t="64809" x="8955088" y="3917950"/>
          <p14:tracePt t="64826" x="8980488" y="3917950"/>
          <p14:tracePt t="64843" x="8997950" y="3917950"/>
          <p14:tracePt t="64846" x="9005888" y="3917950"/>
          <p14:tracePt t="64859" x="9023350" y="3917950"/>
          <p14:tracePt t="64876" x="9056688" y="3917950"/>
          <p14:tracePt t="64879" x="9074150" y="3917950"/>
          <p14:tracePt t="64893" x="9107488" y="3917950"/>
          <p14:tracePt t="64896" x="9117013" y="3917950"/>
          <p14:tracePt t="64910" x="9175750" y="3917950"/>
          <p14:tracePt t="64926" x="9209088" y="3917950"/>
          <p14:tracePt t="64943" x="9244013" y="3917950"/>
          <p14:tracePt t="64959" x="9269413" y="3900488"/>
          <p14:tracePt t="64976" x="9294813" y="3900488"/>
          <p14:tracePt t="64993" x="9328150" y="3883025"/>
          <p14:tracePt t="65010" x="9353550" y="3875088"/>
          <p14:tracePt t="65027" x="9371013" y="3857625"/>
          <p14:tracePt t="65030" x="9388475" y="3857625"/>
          <p14:tracePt t="65033" x="9396413" y="3849688"/>
          <p14:tracePt t="65047" x="9413875" y="3841750"/>
          <p14:tracePt t="65054" x="9421813" y="3832225"/>
          <p14:tracePt t="65062" x="9431338" y="3832225"/>
          <p14:tracePt t="65077" x="9447213" y="3824288"/>
          <p14:tracePt t="65080" x="9447213" y="3816350"/>
          <p14:tracePt t="65083" x="9456738" y="3816350"/>
          <p14:tracePt t="65093" x="9456738" y="3806825"/>
          <p14:tracePt t="65096" x="9464675" y="3806825"/>
          <p14:tracePt t="65098" x="9464675" y="3798888"/>
          <p14:tracePt t="65115" x="9482138" y="3790950"/>
          <p14:tracePt t="65126" x="9490075" y="3790950"/>
          <p14:tracePt t="65143" x="9515475" y="3756025"/>
          <p14:tracePt t="65163" x="9515475" y="3748088"/>
          <p14:tracePt t="65169" x="9532938" y="3738563"/>
          <p14:tracePt t="65174" x="9532938" y="3722688"/>
          <p14:tracePt t="65181" x="9540875" y="3722688"/>
          <p14:tracePt t="65193" x="9540875" y="3705225"/>
          <p14:tracePt t="65209" x="9558338" y="3679825"/>
          <p14:tracePt t="65226" x="9566275" y="3671888"/>
          <p14:tracePt t="65230" x="9566275" y="3662363"/>
          <p14:tracePt t="65232" x="9566275" y="3646488"/>
          <p14:tracePt t="65246" x="9566275" y="3636963"/>
          <p14:tracePt t="65259" x="9575800" y="3619500"/>
          <p14:tracePt t="65262" x="9575800" y="3611563"/>
          <p14:tracePt t="65264" x="9583738" y="3594100"/>
          <p14:tracePt t="65279" x="9583738" y="3578225"/>
          <p14:tracePt t="65292" x="9583738" y="3560763"/>
          <p14:tracePt t="65295" x="9583738" y="3552825"/>
          <p14:tracePt t="65310" x="9583738" y="3543300"/>
          <p14:tracePt t="65312" x="9583738" y="3527425"/>
          <p14:tracePt t="65328" x="9583738" y="3502025"/>
          <p14:tracePt t="65344" x="9583738" y="3484563"/>
          <p14:tracePt t="65362" x="9583738" y="3459163"/>
          <p14:tracePt t="65377" x="9575800" y="3459163"/>
          <p14:tracePt t="65395" x="9575800" y="3441700"/>
          <p14:tracePt t="65415" x="9575800" y="3416300"/>
          <p14:tracePt t="65419" x="9558338" y="3398838"/>
          <p14:tracePt t="65429" x="9550400" y="3390900"/>
          <p14:tracePt t="65445" x="9540875" y="3382963"/>
          <p14:tracePt t="65459" x="9532938" y="3373438"/>
          <p14:tracePt t="65462" x="9523413" y="3365500"/>
          <p14:tracePt t="65476" x="9507538" y="3355975"/>
          <p14:tracePt t="65492" x="9482138" y="3340100"/>
          <p14:tracePt t="65496" x="9472613" y="3340100"/>
          <p14:tracePt t="65509" x="9431338" y="3330575"/>
          <p14:tracePt t="65512" x="9421813" y="3330575"/>
          <p14:tracePt t="65527" x="9396413" y="3322638"/>
          <p14:tracePt t="65542" x="9363075" y="3314700"/>
          <p14:tracePt t="65559" x="9312275" y="3297238"/>
          <p14:tracePt t="65576" x="9261475" y="3271838"/>
          <p14:tracePt t="65593" x="9226550" y="3254375"/>
          <p14:tracePt t="65609" x="9175750" y="3254375"/>
          <p14:tracePt t="65613" x="9158288" y="3254375"/>
          <p14:tracePt t="65626" x="9091613" y="3254375"/>
          <p14:tracePt t="65630" x="9074150" y="3254375"/>
          <p14:tracePt t="65632" x="9048750" y="3254375"/>
          <p14:tracePt t="65642" x="9013825" y="3254375"/>
          <p14:tracePt t="65659" x="8937625" y="3254375"/>
          <p14:tracePt t="65662" x="8929688" y="3263900"/>
          <p14:tracePt t="65675" x="8861425" y="3279775"/>
          <p14:tracePt t="65692" x="8836025" y="3279775"/>
          <p14:tracePt t="65709" x="8802688" y="3289300"/>
          <p14:tracePt t="65712" x="8793163" y="3289300"/>
          <p14:tracePt t="65725" x="8777288" y="3297238"/>
          <p14:tracePt t="65728" x="8767763" y="3297238"/>
          <p14:tracePt t="65743" x="8724900" y="3322638"/>
          <p14:tracePt t="65759" x="8658225" y="3330575"/>
          <p14:tracePt t="65775" x="8572500" y="3355975"/>
          <p14:tracePt t="65778" x="8547100" y="3365500"/>
          <p14:tracePt t="65793" x="8470900" y="3382963"/>
          <p14:tracePt t="65809" x="8402638" y="3398838"/>
          <p14:tracePt t="65826" x="8359775" y="3424238"/>
          <p14:tracePt t="65843" x="8326438" y="3441700"/>
          <p14:tracePt t="65846" x="8318500" y="3459163"/>
          <p14:tracePt t="65859" x="8301038" y="3467100"/>
          <p14:tracePt t="65862" x="8301038" y="3475038"/>
          <p14:tracePt t="65875" x="8283575" y="3484563"/>
          <p14:tracePt t="65892" x="8266113" y="3492500"/>
          <p14:tracePt t="65908" x="8250238" y="3517900"/>
          <p14:tracePt t="65911" x="8250238" y="3527425"/>
          <p14:tracePt t="65925" x="8240713" y="3535363"/>
          <p14:tracePt t="65928" x="8224838" y="3552825"/>
          <p14:tracePt t="65947" x="8215313" y="3568700"/>
          <p14:tracePt t="65959" x="8207375" y="3578225"/>
          <p14:tracePt t="65977" x="8199438" y="3586163"/>
          <p14:tracePt t="65994" x="8199438" y="3603625"/>
          <p14:tracePt t="66009" x="8189913" y="3636963"/>
          <p14:tracePt t="66026" x="8181975" y="3662363"/>
          <p14:tracePt t="66045" x="8181975" y="3697288"/>
          <p14:tracePt t="66048" x="8174038" y="3697288"/>
          <p14:tracePt t="66052" x="8164513" y="3713163"/>
          <p14:tracePt t="66056" x="8156575" y="3722688"/>
          <p14:tracePt t="66059" x="8147050" y="3730625"/>
          <p14:tracePt t="66064" x="8147050" y="3738563"/>
          <p14:tracePt t="66069" x="8147050" y="3748088"/>
          <p14:tracePt t="66074" x="8147050" y="3756025"/>
          <p14:tracePt t="66092" x="8147050" y="3790950"/>
          <p14:tracePt t="66108" x="8147050" y="3824288"/>
          <p14:tracePt t="66125" x="8147050" y="3849688"/>
          <p14:tracePt t="66128" x="8147050" y="3857625"/>
          <p14:tracePt t="66143" x="8147050" y="3900488"/>
          <p14:tracePt t="66159" x="8147050" y="3935413"/>
          <p14:tracePt t="66177" x="8147050" y="3960813"/>
          <p14:tracePt t="66196" x="8164513" y="3994150"/>
          <p14:tracePt t="66210" x="8199438" y="4027488"/>
          <p14:tracePt t="66214" x="8199438" y="4044950"/>
          <p14:tracePt t="66218" x="8207375" y="4052888"/>
          <p14:tracePt t="66220" x="8215313" y="4062413"/>
          <p14:tracePt t="66225" x="8215313" y="4070350"/>
          <p14:tracePt t="66241" x="8232775" y="4105275"/>
          <p14:tracePt t="66259" x="8266113" y="4121150"/>
          <p14:tracePt t="66262" x="8275638" y="4138613"/>
          <p14:tracePt t="66275" x="8308975" y="4164013"/>
          <p14:tracePt t="66278" x="8326438" y="4164013"/>
          <p14:tracePt t="66292" x="8369300" y="4197350"/>
          <p14:tracePt t="66309" x="8394700" y="4206875"/>
          <p14:tracePt t="66312" x="8410575" y="4214813"/>
          <p14:tracePt t="66325" x="8445500" y="4224338"/>
          <p14:tracePt t="66328" x="8453438" y="4224338"/>
          <p14:tracePt t="66330" x="8462963" y="4224338"/>
          <p14:tracePt t="66341" x="8478838" y="4232275"/>
          <p14:tracePt t="66343" x="8488363" y="4232275"/>
          <p14:tracePt t="66360" x="8529638" y="4232275"/>
          <p14:tracePt t="66375" x="8564563" y="4232275"/>
          <p14:tracePt t="66392" x="8597900" y="4240213"/>
          <p14:tracePt t="66409" x="8648700" y="4240213"/>
          <p14:tracePt t="66426" x="8716963" y="4240213"/>
          <p14:tracePt t="66430" x="8734425" y="4240213"/>
          <p14:tracePt t="66441" x="8793163" y="4240213"/>
          <p14:tracePt t="66458" x="8853488" y="4240213"/>
          <p14:tracePt t="66461" x="8869363" y="4240213"/>
          <p14:tracePt t="66475" x="8929688" y="4240213"/>
          <p14:tracePt t="66478" x="8947150" y="4240213"/>
          <p14:tracePt t="66480" x="8972550" y="4240213"/>
          <p14:tracePt t="66491" x="9039225" y="4240213"/>
          <p14:tracePt t="66508" x="9107488" y="4232275"/>
          <p14:tracePt t="66525" x="9183688" y="4214813"/>
          <p14:tracePt t="66528" x="9201150" y="4214813"/>
          <p14:tracePt t="66542" x="9261475" y="4197350"/>
          <p14:tracePt t="66558" x="9302750" y="4181475"/>
          <p14:tracePt t="66575" x="9312275" y="4181475"/>
          <p14:tracePt t="66593" x="9320213" y="4171950"/>
          <p14:tracePt t="66609" x="9328150" y="4171950"/>
          <p14:tracePt t="66626" x="9353550" y="4156075"/>
          <p14:tracePt t="66643" x="9380538" y="4138613"/>
          <p14:tracePt t="66647" x="9388475" y="4130675"/>
          <p14:tracePt t="66650" x="9405938" y="4121150"/>
          <p14:tracePt t="66658" x="9413875" y="4113213"/>
          <p14:tracePt t="66675" x="9439275" y="4105275"/>
          <p14:tracePt t="66691" x="9472613" y="4095750"/>
          <p14:tracePt t="66708" x="9490075" y="4095750"/>
          <p14:tracePt t="66712" x="9498013" y="4095750"/>
          <p14:tracePt t="66725" x="9507538" y="4087813"/>
          <p14:tracePt t="66744" x="9523413" y="4070350"/>
          <p14:tracePt t="66759" x="9540875" y="4052888"/>
          <p14:tracePt t="66776" x="9550400" y="4027488"/>
          <p14:tracePt t="66781" x="9558338" y="4019550"/>
          <p14:tracePt t="66784" x="9566275" y="4002088"/>
          <p14:tracePt t="66791" x="9566275" y="3994150"/>
          <p14:tracePt t="66794" x="9566275" y="3986213"/>
          <p14:tracePt t="66796" x="9575800" y="3976688"/>
          <p14:tracePt t="66809" x="9583738" y="3960813"/>
          <p14:tracePt t="66825" x="9591675" y="3908425"/>
          <p14:tracePt t="66841" x="9626600" y="3857625"/>
          <p14:tracePt t="66858" x="9634538" y="3816350"/>
          <p14:tracePt t="66875" x="9634538" y="3798888"/>
          <p14:tracePt t="66878" x="9642475" y="3781425"/>
          <p14:tracePt t="66891" x="9652000" y="3756025"/>
          <p14:tracePt t="66894" x="9652000" y="3738563"/>
          <p14:tracePt t="66908" x="9652000" y="3730625"/>
          <p14:tracePt t="66912" x="9652000" y="3722688"/>
          <p14:tracePt t="66924" x="9652000" y="3705225"/>
          <p14:tracePt t="66941" x="9652000" y="3687763"/>
          <p14:tracePt t="66944" x="9652000" y="3671888"/>
          <p14:tracePt t="66960" x="9652000" y="3654425"/>
          <p14:tracePt t="66975" x="9652000" y="3611563"/>
          <p14:tracePt t="66991" x="9652000" y="3578225"/>
          <p14:tracePt t="67008" x="9634538" y="3560763"/>
          <p14:tracePt t="67025" x="9617075" y="3535363"/>
          <p14:tracePt t="67042" x="9617075" y="3492500"/>
          <p14:tracePt t="67059" x="9591675" y="3459163"/>
          <p14:tracePt t="67079" x="9575800" y="3441700"/>
          <p14:tracePt t="67083" x="9575800" y="3433763"/>
          <p14:tracePt t="67086" x="9566275" y="3433763"/>
          <p14:tracePt t="67090" x="9558338" y="3424238"/>
          <p14:tracePt t="67107" x="9532938" y="3390900"/>
          <p14:tracePt t="67125" x="9507538" y="3382963"/>
          <p14:tracePt t="67141" x="9482138" y="3365500"/>
          <p14:tracePt t="67144" x="9472613" y="3355975"/>
          <p14:tracePt t="67159" x="9456738" y="3355975"/>
          <p14:tracePt t="67175" x="9421813" y="3348038"/>
          <p14:tracePt t="67191" x="9388475" y="3330575"/>
          <p14:tracePt t="67209" x="9353550" y="3330575"/>
          <p14:tracePt t="67225" x="9328150" y="3314700"/>
          <p14:tracePt t="67242" x="9294813" y="3314700"/>
          <p14:tracePt t="67246" x="9277350" y="3305175"/>
          <p14:tracePt t="67259" x="9269413" y="3305175"/>
          <p14:tracePt t="67275" x="9236075" y="3297238"/>
          <p14:tracePt t="67295" x="9218613" y="3297238"/>
          <p14:tracePt t="67299" x="9201150" y="3297238"/>
          <p14:tracePt t="67308" x="9193213" y="3297238"/>
          <p14:tracePt t="67324" x="9158288" y="3297238"/>
          <p14:tracePt t="67341" x="9107488" y="3297238"/>
          <p14:tracePt t="67344" x="9091613" y="3297238"/>
          <p14:tracePt t="67359" x="9039225" y="3322638"/>
          <p14:tracePt t="67375" x="8980488" y="3348038"/>
          <p14:tracePt t="67392" x="8937625" y="3355975"/>
          <p14:tracePt t="67410" x="8861425" y="3382963"/>
          <p14:tracePt t="67426" x="8818563" y="3382963"/>
          <p14:tracePt t="67430" x="8802688" y="3382963"/>
          <p14:tracePt t="67433" x="8793163" y="3382963"/>
          <p14:tracePt t="67440" x="8777288" y="3390900"/>
          <p14:tracePt t="67457" x="8750300" y="3408363"/>
          <p14:tracePt t="67475" x="8734425" y="3408363"/>
          <p14:tracePt t="67478" x="8716963" y="3408363"/>
          <p14:tracePt t="67491" x="8716963" y="3416300"/>
          <p14:tracePt t="67507" x="8699500" y="3416300"/>
          <p14:tracePt t="67524" x="8683625" y="3424238"/>
          <p14:tracePt t="67527" x="8674100" y="3424238"/>
          <p14:tracePt t="67541" x="8666163" y="3424238"/>
          <p14:tracePt t="67544" x="8666163" y="3433763"/>
          <p14:tracePt t="67558" x="8640763" y="3441700"/>
          <p14:tracePt t="67575" x="8623300" y="3459163"/>
          <p14:tracePt t="67592" x="8605838" y="3467100"/>
          <p14:tracePt t="67610" x="8589963" y="3475038"/>
          <p14:tracePt t="67633" x="8580438" y="3475038"/>
          <p14:tracePt t="67646" x="8572500" y="3484563"/>
          <p14:tracePt t="67660" x="8572500" y="3492500"/>
          <p14:tracePt t="67663" x="8564563" y="3502025"/>
          <p14:tracePt t="67678" x="8555038" y="3502025"/>
          <p14:tracePt t="67693" x="8547100" y="3527425"/>
          <p14:tracePt t="67708" x="8529638" y="3552825"/>
          <p14:tracePt t="67725" x="8504238" y="3568700"/>
          <p14:tracePt t="67729" x="8504238" y="3578225"/>
          <p14:tracePt t="67731" x="8496300" y="3586163"/>
          <p14:tracePt t="67748" x="8488363" y="3611563"/>
          <p14:tracePt t="67752" x="8470900" y="3629025"/>
          <p14:tracePt t="67755" x="8470900" y="3636963"/>
          <p14:tracePt t="67759" x="8462963" y="3636963"/>
          <p14:tracePt t="67774" x="8445500" y="3662363"/>
          <p14:tracePt t="67791" x="8435975" y="3679825"/>
          <p14:tracePt t="67807" x="8420100" y="3713163"/>
          <p14:tracePt t="67825" x="8402638" y="3730625"/>
          <p14:tracePt t="67841" x="8394700" y="3763963"/>
          <p14:tracePt t="67858" x="8385175" y="3806825"/>
          <p14:tracePt t="67875" x="8369300" y="3841750"/>
          <p14:tracePt t="67894" x="8369300" y="3883025"/>
          <p14:tracePt t="67897" x="8359775" y="3900488"/>
          <p14:tracePt t="67900" x="8359775" y="3917950"/>
          <p14:tracePt t="67901" x="8359775" y="3935413"/>
          <p14:tracePt t="67908" x="8351838" y="3951288"/>
          <p14:tracePt t="67924" x="8351838" y="3986213"/>
          <p14:tracePt t="67941" x="8351838" y="4019550"/>
          <p14:tracePt t="67958" x="8351838" y="4037013"/>
          <p14:tracePt t="67976" x="8351838" y="4052888"/>
          <p14:tracePt t="67991" x="8351838" y="4079875"/>
          <p14:tracePt t="68008" x="8351838" y="4087813"/>
          <p14:tracePt t="68025" x="8351838" y="4105275"/>
          <p14:tracePt t="68053" x="8359775" y="4113213"/>
          <p14:tracePt t="68058" x="8369300" y="4121150"/>
          <p14:tracePt t="68074" x="8369300" y="4130675"/>
          <p14:tracePt t="68090" x="8394700" y="4130675"/>
          <p14:tracePt t="68108" x="8410575" y="4138613"/>
          <p14:tracePt t="68124" x="8420100" y="4138613"/>
          <p14:tracePt t="68141" x="8435975" y="4138613"/>
          <p14:tracePt t="68144" x="8453438" y="4138613"/>
          <p14:tracePt t="68158" x="8478838" y="4146550"/>
          <p14:tracePt t="68176" x="8513763" y="4146550"/>
          <p14:tracePt t="68179" x="8529638" y="4146550"/>
          <p14:tracePt t="68190" x="8572500" y="4146550"/>
          <p14:tracePt t="68207" x="8632825" y="4146550"/>
          <p14:tracePt t="68224" x="8691563" y="4146550"/>
          <p14:tracePt t="68241" x="8734425" y="4146550"/>
          <p14:tracePt t="68257" x="8750300" y="4146550"/>
          <p14:tracePt t="68274" x="8785225" y="4146550"/>
          <p14:tracePt t="68291" x="8802688" y="4146550"/>
          <p14:tracePt t="68294" x="8818563" y="4138613"/>
          <p14:tracePt t="68296" x="8828088" y="4130675"/>
          <p14:tracePt t="68307" x="8861425" y="4130675"/>
          <p14:tracePt t="68330" x="8929688" y="4087813"/>
          <p14:tracePt t="68338" x="8963025" y="4087813"/>
          <p14:tracePt t="68346" x="8980488" y="4079875"/>
          <p14:tracePt t="68347" x="8997950" y="4070350"/>
          <p14:tracePt t="68358" x="9005888" y="4062413"/>
          <p14:tracePt t="68360" x="9013825" y="4052888"/>
          <p14:tracePt t="68375" x="9056688" y="4044950"/>
          <p14:tracePt t="68390" x="9107488" y="4044950"/>
          <p14:tracePt t="68407" x="9158288" y="4027488"/>
          <p14:tracePt t="68425" x="9218613" y="4011613"/>
          <p14:tracePt t="68441" x="9244013" y="4002088"/>
          <p14:tracePt t="68457" x="9294813" y="3994150"/>
          <p14:tracePt t="68474" x="9312275" y="3986213"/>
          <p14:tracePt t="68477" x="9328150" y="3986213"/>
          <p14:tracePt t="68490" x="9345613" y="3976688"/>
          <p14:tracePt t="68510" x="9396413" y="3960813"/>
          <p14:tracePt t="68513" x="9405938" y="3960813"/>
          <p14:tracePt t="68523" x="9431338" y="3951288"/>
          <p14:tracePt t="68540" x="9472613" y="3925888"/>
          <p14:tracePt t="68557" x="9498013" y="3908425"/>
          <p14:tracePt t="68560" x="9515475" y="3900488"/>
          <p14:tracePt t="68574" x="9532938" y="3883025"/>
          <p14:tracePt t="68590" x="9550400" y="3875088"/>
          <p14:tracePt t="68607" x="9575800" y="3849688"/>
          <p14:tracePt t="68626" x="9583738" y="3841750"/>
          <p14:tracePt t="68641" x="9591675" y="3832225"/>
          <p14:tracePt t="68658" x="9601200" y="3824288"/>
          <p14:tracePt t="68675" x="9609138" y="3806825"/>
          <p14:tracePt t="68692" x="9617075" y="3798888"/>
          <p14:tracePt t="68711" x="9617075" y="3763963"/>
          <p14:tracePt t="68715" x="9626600" y="3756025"/>
          <p14:tracePt t="68719" x="9626600" y="3748088"/>
          <p14:tracePt t="68727" x="9626600" y="3730625"/>
          <p14:tracePt t="68740" x="9634538" y="3697288"/>
          <p14:tracePt t="68757" x="9642475" y="3654425"/>
          <p14:tracePt t="68760" x="9642475" y="3646488"/>
          <p14:tracePt t="68775" x="9642475" y="3636963"/>
          <p14:tracePt t="68790" x="9642475" y="3619500"/>
          <p14:tracePt t="68807" x="9642475" y="3603625"/>
          <p14:tracePt t="68824" x="9642475" y="3594100"/>
          <p14:tracePt t="68841" x="9642475" y="3578225"/>
          <p14:tracePt t="68858" x="9626600" y="3560763"/>
          <p14:tracePt t="68874" x="9617075" y="3552825"/>
          <p14:tracePt t="68878" x="9617075" y="3543300"/>
          <p14:tracePt t="68881" x="9609138" y="3543300"/>
          <p14:tracePt t="68889" x="9591675" y="3535363"/>
          <p14:tracePt t="68907" x="9575800" y="3527425"/>
          <p14:tracePt t="68910" x="9558338" y="3509963"/>
          <p14:tracePt t="68928" x="9540875" y="3502025"/>
          <p14:tracePt t="68936" x="9523413" y="3484563"/>
          <p14:tracePt t="68939" x="9515475" y="3475038"/>
          <p14:tracePt t="68944" x="9507538" y="3475038"/>
          <p14:tracePt t="68957" x="9482138" y="3467100"/>
          <p14:tracePt t="68960" x="9464675" y="3449638"/>
          <p14:tracePt t="68976" x="9421813" y="3441700"/>
          <p14:tracePt t="68993" x="9380538" y="3424238"/>
          <p14:tracePt t="69008" x="9269413" y="3424238"/>
          <p14:tracePt t="69012" x="9236075" y="3424238"/>
          <p14:tracePt t="69023" x="9158288" y="3416300"/>
          <p14:tracePt t="69043" x="9099550" y="3390900"/>
          <p14:tracePt t="69045" x="9082088" y="3390900"/>
          <p14:tracePt t="69057" x="9039225" y="3373438"/>
          <p14:tracePt t="69073" x="8988425" y="3373438"/>
          <p14:tracePt t="69090" x="8921750" y="3373438"/>
          <p14:tracePt t="69107" x="8843963" y="3373438"/>
          <p14:tracePt t="69110" x="8836025" y="3373438"/>
          <p14:tracePt t="69123" x="8793163" y="3373438"/>
          <p14:tracePt t="69126" x="8777288" y="3373438"/>
          <p14:tracePt t="69140" x="8742363" y="3373438"/>
          <p14:tracePt t="69157" x="8734425" y="3382963"/>
          <p14:tracePt t="69160" x="8716963" y="3382963"/>
          <p14:tracePt t="69175" x="8699500" y="3390900"/>
          <p14:tracePt t="69190" x="8691563" y="3398838"/>
          <p14:tracePt t="69207" x="8666163" y="3408363"/>
          <p14:tracePt t="69223" x="8640763" y="3433763"/>
          <p14:tracePt t="69240" x="8615363" y="3449638"/>
          <p14:tracePt t="69257" x="8589963" y="3475038"/>
          <p14:tracePt t="69273" x="8555038" y="3492500"/>
          <p14:tracePt t="69290" x="8547100" y="3509963"/>
          <p14:tracePt t="69293" x="8529638" y="3509963"/>
          <p14:tracePt t="69307" x="8521700" y="3535363"/>
          <p14:tracePt t="69323" x="8513763" y="3543300"/>
          <p14:tracePt t="69326" x="8496300" y="3552825"/>
          <p14:tracePt t="69341" x="8478838" y="3586163"/>
          <p14:tracePt t="69344" x="8470900" y="3594100"/>
          <p14:tracePt t="69347" x="8462963" y="3603625"/>
          <p14:tracePt t="69356" x="8453438" y="3619500"/>
          <p14:tracePt t="69373" x="8428038" y="3654425"/>
          <p14:tracePt t="69391" x="8410575" y="3671888"/>
          <p14:tracePt t="69393" x="8410575" y="3679825"/>
          <p14:tracePt t="69395" x="8402638" y="3687763"/>
          <p14:tracePt t="69407" x="8402638" y="3705225"/>
          <p14:tracePt t="69423" x="8385175" y="3738563"/>
          <p14:tracePt t="69442" x="8369300" y="3790950"/>
          <p14:tracePt t="69445" x="8369300" y="3798888"/>
          <p14:tracePt t="69457" x="8359775" y="3824288"/>
          <p14:tracePt t="69473" x="8351838" y="3867150"/>
          <p14:tracePt t="69489" x="8343900" y="3908425"/>
          <p14:tracePt t="69506" x="8326438" y="3943350"/>
          <p14:tracePt t="69510" x="8326438" y="3951288"/>
          <p14:tracePt t="69523" x="8326438" y="3960813"/>
          <p14:tracePt t="69540" x="8326438" y="3968750"/>
          <p14:tracePt t="69656" x="8326438" y="3976688"/>
          <p14:tracePt t="73758" x="8308975" y="3994150"/>
          <p14:tracePt t="73768" x="8250238" y="4044950"/>
          <p14:tracePt t="73772" x="8240713" y="4052888"/>
          <p14:tracePt t="73776" x="8232775" y="4052888"/>
          <p14:tracePt t="73778" x="8215313" y="4062413"/>
          <p14:tracePt t="73782" x="8215313" y="4070350"/>
          <p14:tracePt t="73787" x="8199438" y="4070350"/>
          <p14:tracePt t="73804" x="8147050" y="4105275"/>
          <p14:tracePt t="73820" x="8029575" y="4156075"/>
          <p14:tracePt t="73837" x="7900988" y="4197350"/>
          <p14:tracePt t="73854" x="7756525" y="4240213"/>
          <p14:tracePt t="73871" x="7596188" y="4275138"/>
          <p14:tracePt t="73874" x="7553325" y="4283075"/>
          <p14:tracePt t="73887" x="7459663" y="4308475"/>
          <p14:tracePt t="73891" x="7434263" y="4316413"/>
          <p14:tracePt t="73892" x="7408863" y="4325938"/>
          <p14:tracePt t="73903" x="7340600" y="4341813"/>
          <p14:tracePt t="73905" x="7297738" y="4351338"/>
          <p14:tracePt t="73920" x="7145338" y="4394200"/>
          <p14:tracePt t="73924" x="7085013" y="4402138"/>
          <p14:tracePt t="73937" x="6967538" y="4427538"/>
          <p14:tracePt t="73940" x="6915150" y="4452938"/>
          <p14:tracePt t="73953" x="6770688" y="4521200"/>
          <p14:tracePt t="73956" x="6719888" y="4538663"/>
          <p14:tracePt t="73970" x="6559550" y="4597400"/>
          <p14:tracePt t="73987" x="6430963" y="4648200"/>
          <p14:tracePt t="74004" x="6329363" y="4699000"/>
          <p14:tracePt t="74021" x="6194425" y="4733925"/>
          <p14:tracePt t="74038" x="6100763" y="4759325"/>
          <p14:tracePt t="74041" x="6075363" y="4767263"/>
          <p14:tracePt t="74054" x="5989638" y="4792663"/>
          <p14:tracePt t="74058" x="5964238" y="4810125"/>
          <p14:tracePt t="74071" x="5880100" y="4843463"/>
          <p14:tracePt t="74074" x="5853113" y="4852988"/>
          <p14:tracePt t="74077" x="5819775" y="4868863"/>
          <p14:tracePt t="74087" x="5786438" y="4868863"/>
          <p14:tracePt t="74089" x="5776913" y="4868863"/>
          <p14:tracePt t="74105" x="5683250" y="4894263"/>
          <p14:tracePt t="74120" x="5573713" y="4929188"/>
          <p14:tracePt t="74124" x="5522913" y="4937125"/>
          <p14:tracePt t="74136" x="5411788" y="4972050"/>
          <p14:tracePt t="74153" x="5259388" y="4987925"/>
          <p14:tracePt t="74156" x="5199063" y="4997450"/>
          <p14:tracePt t="74171" x="4995863" y="5005388"/>
          <p14:tracePt t="74187" x="4791075" y="4997450"/>
          <p14:tracePt t="74204" x="4664075" y="4997450"/>
          <p14:tracePt t="74220" x="4392613" y="4997450"/>
          <p14:tracePt t="74237" x="4214813" y="4997450"/>
          <p14:tracePt t="74254" x="4052888" y="4997450"/>
          <p14:tracePt t="74271" x="3848100" y="4997450"/>
          <p14:tracePt t="74274" x="3789363" y="4997450"/>
          <p14:tracePt t="74277" x="3721100" y="4997450"/>
          <p14:tracePt t="74287" x="3543300" y="5038725"/>
          <p14:tracePt t="74290" x="3441700" y="5064125"/>
          <p14:tracePt t="74303" x="3092450" y="5141913"/>
          <p14:tracePt t="74306" x="2982913" y="5167313"/>
          <p14:tracePt t="74308" x="2863850" y="5175250"/>
          <p14:tracePt t="74320" x="2524125" y="5226050"/>
          <p14:tracePt t="74323" x="2405063" y="5235575"/>
          <p14:tracePt t="74337" x="2124075" y="5235575"/>
          <p14:tracePt t="74353" x="1792288" y="5235575"/>
          <p14:tracePt t="74356" x="1724025" y="5235575"/>
          <p14:tracePt t="74358" x="1657350" y="5235575"/>
          <p14:tracePt t="74371" x="1477963" y="5226050"/>
          <p14:tracePt t="74387" x="1358900" y="5192713"/>
          <p14:tracePt t="74403" x="1290638" y="5175250"/>
          <p14:tracePt t="74420" x="1223963" y="5167313"/>
          <p14:tracePt t="74424" x="1206500" y="5167313"/>
          <p14:tracePt t="74425" x="1173163" y="5167313"/>
          <p14:tracePt t="74440" x="1104900" y="5167313"/>
          <p14:tracePt t="74446" x="1087438" y="5149850"/>
          <p14:tracePt t="74451" x="1069975" y="5149850"/>
          <p14:tracePt t="74454" x="1062038" y="5149850"/>
          <p14:tracePt t="74458" x="1054100" y="5149850"/>
          <p14:tracePt t="74461" x="1054100" y="5132388"/>
          <p14:tracePt t="74470" x="1036638" y="5132388"/>
          <p14:tracePt t="74486" x="1011238" y="5124450"/>
          <p14:tracePt t="74490" x="1011238" y="5116513"/>
          <p14:tracePt t="74503" x="976313" y="5116513"/>
          <p14:tracePt t="74506" x="960438" y="5116513"/>
          <p14:tracePt t="74522" x="909638" y="5116513"/>
          <p14:tracePt t="74524" x="900113" y="5116513"/>
          <p14:tracePt t="74526" x="884238" y="5116513"/>
          <p14:tracePt t="74537" x="874713" y="5116513"/>
          <p14:tracePt t="74540" x="858838" y="5116513"/>
          <p14:tracePt t="74553" x="849313" y="5116513"/>
          <p14:tracePt t="74555" x="841375" y="5106988"/>
          <p14:tracePt t="74572" x="831850" y="5091113"/>
          <p14:tracePt t="74587" x="815975" y="5056188"/>
          <p14:tracePt t="74603" x="806450" y="5056188"/>
          <p14:tracePt t="74620" x="798513" y="5048250"/>
          <p14:tracePt t="74638" x="781050" y="5030788"/>
          <p14:tracePt t="74641" x="773113" y="5022850"/>
          <p14:tracePt t="74657" x="755650" y="5005388"/>
          <p14:tracePt t="74675" x="747713" y="4987925"/>
          <p14:tracePt t="74690" x="739775" y="4972050"/>
          <p14:tracePt t="74693" x="730250" y="4972050"/>
          <p14:tracePt t="74713" x="730250" y="4954588"/>
          <p14:tracePt t="74730" x="722313" y="4954588"/>
          <p14:tracePt t="74740" x="722313" y="4946650"/>
          <p14:tracePt t="74756" x="714375" y="4946650"/>
          <p14:tracePt t="74771" x="714375" y="4937125"/>
          <p14:tracePt t="74788" x="714375" y="4929188"/>
          <p14:tracePt t="74804" x="714375" y="4919663"/>
          <p14:tracePt t="75038" x="714375" y="4911725"/>
          <p14:tracePt t="75060" x="722313" y="4903788"/>
          <p14:tracePt t="75075" x="730250" y="4903788"/>
          <p14:tracePt t="75081" x="747713" y="4894263"/>
          <p14:tracePt t="75087" x="765175" y="4894263"/>
          <p14:tracePt t="75103" x="806450" y="4886325"/>
          <p14:tracePt t="75106" x="823913" y="4886325"/>
          <p14:tracePt t="75120" x="909638" y="4868863"/>
          <p14:tracePt t="75137" x="1003300" y="4868863"/>
          <p14:tracePt t="75140" x="1028700" y="4868863"/>
          <p14:tracePt t="75153" x="1104900" y="4868863"/>
          <p14:tracePt t="75155" x="1130300" y="4868863"/>
          <p14:tracePt t="75169" x="1206500" y="4868863"/>
          <p14:tracePt t="75172" x="1231900" y="4868863"/>
          <p14:tracePt t="75187" x="1333500" y="4868863"/>
          <p14:tracePt t="75203" x="1444625" y="4868863"/>
          <p14:tracePt t="75219" x="1520825" y="4894263"/>
          <p14:tracePt t="75244" x="1622425" y="4937125"/>
          <p14:tracePt t="75247" x="1639888" y="4937125"/>
          <p14:tracePt t="75250" x="1647825" y="4946650"/>
          <p14:tracePt t="75253" x="1673225" y="4954588"/>
          <p14:tracePt t="75277" x="1749425" y="4979988"/>
          <p14:tracePt t="75282" x="1792288" y="4987925"/>
          <p14:tracePt t="75284" x="1809750" y="4997450"/>
          <p14:tracePt t="75292" x="1827213" y="5005388"/>
          <p14:tracePt t="75303" x="1835150" y="5005388"/>
          <p14:tracePt t="75306" x="1860550" y="5005388"/>
          <p14:tracePt t="75319" x="1885950" y="5013325"/>
          <p14:tracePt t="75322" x="1903413" y="5013325"/>
          <p14:tracePt t="75336" x="1920875" y="5022850"/>
          <p14:tracePt t="75353" x="1971675" y="5030788"/>
          <p14:tracePt t="75356" x="1979613" y="5030788"/>
          <p14:tracePt t="75371" x="2022475" y="5030788"/>
          <p14:tracePt t="75387" x="2081213" y="5030788"/>
          <p14:tracePt t="75403" x="2132013" y="5038725"/>
          <p14:tracePt t="75419" x="2182813" y="5038725"/>
          <p14:tracePt t="75423" x="2192338" y="5038725"/>
          <p14:tracePt t="75443" x="2251075" y="5038725"/>
          <p14:tracePt t="75449" x="2276475" y="5038725"/>
          <p14:tracePt t="75455" x="2311400" y="5038725"/>
          <p14:tracePt t="75458" x="2327275" y="5038725"/>
          <p14:tracePt t="75461" x="2344738" y="5038725"/>
          <p14:tracePt t="75468" x="2362200" y="5038725"/>
          <p14:tracePt t="75472" x="2370138" y="5038725"/>
          <p14:tracePt t="75486" x="2395538" y="5038725"/>
          <p14:tracePt t="75489" x="2413000" y="5038725"/>
          <p14:tracePt t="75502" x="2446338" y="5030788"/>
          <p14:tracePt t="75519" x="2489200" y="5005388"/>
          <p14:tracePt t="75522" x="2497138" y="5005388"/>
          <p14:tracePt t="75524" x="2514600" y="5005388"/>
          <p14:tracePt t="75536" x="2524125" y="5005388"/>
          <p14:tracePt t="75553" x="2532063" y="5005388"/>
          <p14:tracePt t="75736" x="2532063" y="4997450"/>
          <p14:tracePt t="75834" x="2532063" y="4987925"/>
          <p14:tracePt t="75914" x="2532063" y="4979988"/>
          <p14:tracePt t="75926" x="2532063" y="4972050"/>
          <p14:tracePt t="75943" x="2532063" y="4962525"/>
          <p14:tracePt t="75948" x="2532063" y="4954588"/>
          <p14:tracePt t="75954" x="2532063" y="4946650"/>
          <p14:tracePt t="75970" x="2532063" y="4937125"/>
          <p14:tracePt t="75990" x="2532063" y="4919663"/>
          <p14:tracePt t="76005" x="2532063" y="4911725"/>
          <p14:tracePt t="76022" x="2532063" y="4903788"/>
          <p14:tracePt t="76037" x="2532063" y="4894263"/>
          <p14:tracePt t="76210" x="2532063" y="4886325"/>
          <p14:tracePt t="76218" x="2532063" y="4878388"/>
          <p14:tracePt t="76228" x="2565400" y="4868863"/>
          <p14:tracePt t="76232" x="2565400" y="4860925"/>
          <p14:tracePt t="76235" x="2574925" y="4852988"/>
          <p14:tracePt t="76252" x="2608263" y="4843463"/>
          <p14:tracePt t="76255" x="2616200" y="4843463"/>
          <p14:tracePt t="76269" x="2668588" y="4827588"/>
          <p14:tracePt t="76286" x="2744788" y="4810125"/>
          <p14:tracePt t="76302" x="2854325" y="4810125"/>
          <p14:tracePt t="76305" x="2879725" y="4810125"/>
          <p14:tracePt t="76319" x="2965450" y="4792663"/>
          <p14:tracePt t="76322" x="2998788" y="4792663"/>
          <p14:tracePt t="76324" x="3033713" y="4784725"/>
          <p14:tracePt t="76337" x="3117850" y="4775200"/>
          <p14:tracePt t="76352" x="3244850" y="4775200"/>
          <p14:tracePt t="76369" x="3398838" y="4775200"/>
          <p14:tracePt t="76372" x="3424238" y="4775200"/>
          <p14:tracePt t="76374" x="3449638" y="4775200"/>
          <p14:tracePt t="76387" x="3508375" y="4775200"/>
          <p14:tracePt t="76403" x="3568700" y="4775200"/>
          <p14:tracePt t="76419" x="3602038" y="4784725"/>
          <p14:tracePt t="76436" x="3619500" y="4792663"/>
          <p14:tracePt t="76452" x="3644900" y="4802188"/>
          <p14:tracePt t="76469" x="3652838" y="4802188"/>
          <p14:tracePt t="76486" x="3662363" y="4802188"/>
          <p14:tracePt t="76517" x="3670300" y="4802188"/>
          <p14:tracePt t="76525" x="3687763" y="4802188"/>
          <p14:tracePt t="76545" x="3703638" y="4792663"/>
          <p14:tracePt t="76553" x="3713163" y="4784725"/>
          <p14:tracePt t="76569" x="3746500" y="4784725"/>
          <p14:tracePt t="76588" x="3789363" y="4767263"/>
          <p14:tracePt t="76592" x="3797300" y="4759325"/>
          <p14:tracePt t="76594" x="3806825" y="4759325"/>
          <p14:tracePt t="76602" x="3822700" y="4759325"/>
          <p14:tracePt t="76619" x="3865563" y="4759325"/>
          <p14:tracePt t="76635" x="3916363" y="4759325"/>
          <p14:tracePt t="76652" x="3984625" y="4759325"/>
          <p14:tracePt t="76655" x="3992563" y="4759325"/>
          <p14:tracePt t="76668" x="4027488" y="4759325"/>
          <p14:tracePt t="76672" x="4044950" y="4759325"/>
          <p14:tracePt t="76673" x="4052888" y="4759325"/>
          <p14:tracePt t="76685" x="4086225" y="4759325"/>
          <p14:tracePt t="76702" x="4121150" y="4759325"/>
          <p14:tracePt t="76719" x="4162425" y="4759325"/>
          <p14:tracePt t="76722" x="4171950" y="4759325"/>
          <p14:tracePt t="76735" x="4197350" y="4759325"/>
          <p14:tracePt t="76738" x="4205288" y="4759325"/>
          <p14:tracePt t="76753" x="4230688" y="4759325"/>
          <p14:tracePt t="76769" x="4248150" y="4759325"/>
          <p14:tracePt t="76788" x="4281488" y="4759325"/>
          <p14:tracePt t="76803" x="4298950" y="4759325"/>
          <p14:tracePt t="76819" x="4324350" y="4759325"/>
          <p14:tracePt t="76835" x="4359275" y="4775200"/>
          <p14:tracePt t="76852" x="4410075" y="4775200"/>
          <p14:tracePt t="76869" x="4476750" y="4775200"/>
          <p14:tracePt t="76872" x="4486275" y="4775200"/>
          <p14:tracePt t="76885" x="4545013" y="4775200"/>
          <p14:tracePt t="76902" x="4630738" y="4767263"/>
          <p14:tracePt t="76905" x="4646613" y="4759325"/>
          <p14:tracePt t="76918" x="4699000" y="4741863"/>
          <p14:tracePt t="76935" x="4765675" y="4724400"/>
          <p14:tracePt t="76952" x="4800600" y="4716463"/>
          <p14:tracePt t="77344" x="4808538" y="4708525"/>
          <p14:tracePt t="77438" x="4800600" y="4708525"/>
          <p14:tracePt t="77473" x="4783138" y="4708525"/>
          <p14:tracePt t="77484" x="4775200" y="4708525"/>
          <p14:tracePt t="77491" x="4757738" y="4708525"/>
          <p14:tracePt t="77495" x="4749800" y="4708525"/>
          <p14:tracePt t="77501" x="4740275" y="4708525"/>
          <p14:tracePt t="77518" x="4699000" y="4708525"/>
          <p14:tracePt t="77535" x="4673600" y="4708525"/>
          <p14:tracePt t="77538" x="4664075" y="4708525"/>
          <p14:tracePt t="77552" x="4646613" y="4708525"/>
          <p14:tracePt t="77569" x="4630738" y="4708525"/>
          <p14:tracePt t="77585" x="4605338" y="4708525"/>
          <p14:tracePt t="77603" x="4587875" y="4708525"/>
          <p14:tracePt t="77619" x="4562475" y="4708525"/>
          <p14:tracePt t="77636" x="4529138" y="4716463"/>
          <p14:tracePt t="77652" x="4511675" y="4716463"/>
          <p14:tracePt t="77669" x="4503738" y="4724400"/>
          <p14:tracePt t="77672" x="4486275" y="4724400"/>
          <p14:tracePt t="77692" x="4468813" y="4724400"/>
          <p14:tracePt t="77703" x="4460875" y="4724400"/>
          <p14:tracePt t="77719" x="4443413" y="4724400"/>
          <p14:tracePt t="77736" x="4425950" y="4733925"/>
          <p14:tracePt t="77753" x="4418013" y="4733925"/>
          <p14:tracePt t="78019" x="4410075" y="4741863"/>
          <p14:tracePt t="78024" x="4392613" y="4749800"/>
          <p14:tracePt t="78039" x="4375150" y="4749800"/>
          <p14:tracePt t="78052" x="4359275" y="4749800"/>
          <p14:tracePt t="78059" x="4359275" y="4759325"/>
          <p14:tracePt t="78068" x="4341813" y="4759325"/>
          <p14:tracePt t="78085" x="4316413" y="4767263"/>
          <p14:tracePt t="78088" x="4306888" y="4767263"/>
          <p14:tracePt t="78101" x="4281488" y="4767263"/>
          <p14:tracePt t="78118" x="4248150" y="4775200"/>
          <p14:tracePt t="78134" x="4222750" y="4775200"/>
          <p14:tracePt t="78151" x="4171950" y="4775200"/>
          <p14:tracePt t="78169" x="4137025" y="4775200"/>
          <p14:tracePt t="78185" x="4095750" y="4775200"/>
          <p14:tracePt t="78201" x="4052888" y="4802188"/>
          <p14:tracePt t="78220" x="3992563" y="4802188"/>
          <p14:tracePt t="78234" x="3976688" y="4802188"/>
          <p14:tracePt t="78251" x="3959225" y="4802188"/>
          <p14:tracePt t="78268" x="3941763" y="4802188"/>
          <p14:tracePt t="78284" x="3916363" y="4802188"/>
          <p14:tracePt t="78302" x="3900488" y="4802188"/>
          <p14:tracePt t="78304" x="3883025" y="4802188"/>
          <p14:tracePt t="78318" x="3857625" y="4802188"/>
          <p14:tracePt t="78336" x="3848100" y="4802188"/>
          <p14:tracePt t="78339" x="3840163" y="4802188"/>
          <p14:tracePt t="79000" x="3814763" y="4802188"/>
          <p14:tracePt t="79011" x="3797300" y="4802188"/>
          <p14:tracePt t="79016" x="3781425" y="4802188"/>
          <p14:tracePt t="79019" x="3781425" y="4792663"/>
          <p14:tracePt t="79024" x="3771900" y="4792663"/>
          <p14:tracePt t="79026" x="3763963" y="4784725"/>
          <p14:tracePt t="79032" x="3756025" y="4784725"/>
          <p14:tracePt t="79038" x="3746500" y="4784725"/>
          <p14:tracePt t="79050" x="3729038" y="4767263"/>
          <p14:tracePt t="79067" x="3703638" y="4759325"/>
          <p14:tracePt t="79084" x="3687763" y="4741863"/>
          <p14:tracePt t="79101" x="3670300" y="4733925"/>
          <p14:tracePt t="79119" x="3644900" y="4724400"/>
          <p14:tracePt t="79136" x="3627438" y="4708525"/>
          <p14:tracePt t="79154" x="3602038" y="4699000"/>
          <p14:tracePt t="79169" x="3586163" y="4683125"/>
          <p14:tracePt t="79185" x="3559175" y="4683125"/>
          <p14:tracePt t="79202" x="3551238" y="4665663"/>
          <p14:tracePt t="79218" x="3525838" y="4657725"/>
          <p14:tracePt t="79223" x="3517900" y="4648200"/>
          <p14:tracePt t="79243" x="3508375" y="4648200"/>
          <p14:tracePt t="79253" x="3500438" y="4648200"/>
          <p14:tracePt t="79268" x="3492500" y="4630738"/>
          <p14:tracePt t="79625" x="3508375" y="4630738"/>
          <p14:tracePt t="79634" x="3517900" y="4630738"/>
          <p14:tracePt t="79644" x="3543300" y="4630738"/>
          <p14:tracePt t="79651" x="3559175" y="4630738"/>
          <p14:tracePt t="79655" x="3576638" y="4630738"/>
          <p14:tracePt t="79658" x="3586163" y="4630738"/>
          <p14:tracePt t="79661" x="3594100" y="4630738"/>
          <p14:tracePt t="79664" x="3602038" y="4630738"/>
          <p14:tracePt t="79670" x="3611563" y="4630738"/>
          <p14:tracePt t="79683" x="3662363" y="4630738"/>
          <p14:tracePt t="79686" x="3687763" y="4630738"/>
          <p14:tracePt t="79701" x="3763963" y="4630738"/>
          <p14:tracePt t="79717" x="3832225" y="4630738"/>
          <p14:tracePt t="79733" x="3916363" y="4630738"/>
          <p14:tracePt t="79751" x="4044950" y="4630738"/>
          <p14:tracePt t="79768" x="4129088" y="4648200"/>
          <p14:tracePt t="79772" x="4146550" y="4648200"/>
          <p14:tracePt t="79775" x="4162425" y="4648200"/>
          <p14:tracePt t="79783" x="4187825" y="4648200"/>
          <p14:tracePt t="79800" x="4222750" y="4648200"/>
          <p14:tracePt t="79817" x="4248150" y="4657725"/>
          <p14:tracePt t="79819" x="4256088" y="4657725"/>
          <p14:tracePt t="79833" x="4265613" y="4657725"/>
          <p14:tracePt t="79836" x="4273550" y="4665663"/>
          <p14:tracePt t="79850" x="4281488" y="4673600"/>
          <p14:tracePt t="79869" x="4291013" y="4683125"/>
          <p14:tracePt t="79978" x="4298950" y="4683125"/>
          <p14:tracePt t="79990" x="4316413" y="4683125"/>
          <p14:tracePt t="80020" x="4332288" y="4683125"/>
          <p14:tracePt t="80076" x="4349750" y="4683125"/>
          <p14:tracePt t="80084" x="4359275" y="4683125"/>
          <p14:tracePt t="80093" x="4367213" y="4683125"/>
          <p14:tracePt t="80105" x="4375150" y="4683125"/>
          <p14:tracePt t="80117" x="4392613" y="4673600"/>
          <p14:tracePt t="80134" x="4410075" y="4665663"/>
          <p14:tracePt t="80150" x="4425950" y="4665663"/>
          <p14:tracePt t="80167" x="4435475" y="4665663"/>
          <p14:tracePt t="80184" x="4460875" y="4657725"/>
          <p14:tracePt t="80189" x="4468813" y="4657725"/>
          <p14:tracePt t="80200" x="4476750" y="4657725"/>
          <p14:tracePt t="80217" x="4494213" y="4657725"/>
          <p14:tracePt t="80233" x="4511675" y="4657725"/>
          <p14:tracePt t="80251" x="4519613" y="4657725"/>
          <p14:tracePt t="80254" x="4529138" y="4657725"/>
          <p14:tracePt t="80257" x="4537075" y="4657725"/>
          <p14:tracePt t="80270" x="4545013" y="4657725"/>
          <p14:tracePt t="80283" x="4554538" y="4657725"/>
          <p14:tracePt t="80286" x="4570413" y="4657725"/>
          <p14:tracePt t="80304" x="4587875" y="4657725"/>
          <p14:tracePt t="80319" x="4605338" y="4657725"/>
          <p14:tracePt t="80324" x="4613275" y="4657725"/>
          <p14:tracePt t="80327" x="4621213" y="4657725"/>
          <p14:tracePt t="80334" x="4638675" y="4657725"/>
          <p14:tracePt t="80351" x="4699000" y="4657725"/>
          <p14:tracePt t="80355" x="4706938" y="4657725"/>
          <p14:tracePt t="80366" x="4740275" y="4657725"/>
          <p14:tracePt t="80383" x="4783138" y="4657725"/>
          <p14:tracePt t="80400" x="4818063" y="4657725"/>
          <p14:tracePt t="80417" x="4843463" y="4657725"/>
          <p14:tracePt t="80420" x="4851400" y="4657725"/>
          <p14:tracePt t="80433" x="4884738" y="4665663"/>
          <p14:tracePt t="80451" x="4953000" y="4683125"/>
          <p14:tracePt t="80454" x="4970463" y="4683125"/>
          <p14:tracePt t="80466" x="5003800" y="4691063"/>
          <p14:tracePt t="80469" x="5013325" y="4699000"/>
          <p14:tracePt t="80483" x="5046663" y="4716463"/>
          <p14:tracePt t="80486" x="5054600" y="4716463"/>
          <p14:tracePt t="80501" x="5089525" y="4733925"/>
          <p14:tracePt t="80517" x="5148263" y="4749800"/>
          <p14:tracePt t="80533" x="5208588" y="4767263"/>
          <p14:tracePt t="80550" x="5292725" y="4767263"/>
          <p14:tracePt t="80553" x="5310188" y="4767263"/>
          <p14:tracePt t="80555" x="5335588" y="4767263"/>
          <p14:tracePt t="80567" x="5403850" y="4767263"/>
          <p14:tracePt t="80591" x="5497513" y="4767263"/>
          <p14:tracePt t="80597" x="5530850" y="4767263"/>
          <p14:tracePt t="80602" x="5548313" y="4767263"/>
          <p14:tracePt t="80605" x="5573713" y="4767263"/>
          <p14:tracePt t="80611" x="5616575" y="4767263"/>
          <p14:tracePt t="80616" x="5641975" y="4767263"/>
          <p14:tracePt t="80633" x="5735638" y="4767263"/>
          <p14:tracePt t="80635" x="5761038" y="4767263"/>
          <p14:tracePt t="80651" x="5880100" y="4767263"/>
          <p14:tracePt t="80666" x="5989638" y="4767263"/>
          <p14:tracePt t="80669" x="6007100" y="4767263"/>
          <p14:tracePt t="80683" x="6075363" y="4767263"/>
          <p14:tracePt t="80686" x="6100763" y="4767263"/>
          <p14:tracePt t="80701" x="6194425" y="4767263"/>
          <p14:tracePt t="80717" x="6270625" y="4767263"/>
          <p14:tracePt t="80733" x="6329363" y="4767263"/>
          <p14:tracePt t="80749" x="6380163" y="4767263"/>
          <p14:tracePt t="80767" x="6456363" y="4767263"/>
          <p14:tracePt t="80783" x="6534150" y="4767263"/>
          <p14:tracePt t="80799" x="6610350" y="4767263"/>
          <p14:tracePt t="80816" x="6669088" y="4741863"/>
          <p14:tracePt t="80832" x="6729413" y="4733925"/>
          <p14:tracePt t="80851" x="6780213" y="4724400"/>
          <p14:tracePt t="80866" x="6831013" y="4708525"/>
          <p14:tracePt t="80883" x="6881813" y="4699000"/>
          <p14:tracePt t="80900" x="6915150" y="4683125"/>
          <p14:tracePt t="80916" x="6942138" y="4683125"/>
          <p14:tracePt t="80933" x="6967538" y="4683125"/>
          <p14:tracePt t="80950" x="6992938" y="4683125"/>
          <p14:tracePt t="80968" x="7034213" y="4665663"/>
          <p14:tracePt t="80984" x="7059613" y="4657725"/>
          <p14:tracePt t="80988" x="7069138" y="4657725"/>
          <p14:tracePt t="81000" x="7094538" y="4640263"/>
          <p14:tracePt t="81003" x="7102475" y="4630738"/>
          <p14:tracePt t="81016" x="7137400" y="4622800"/>
          <p14:tracePt t="81032" x="7153275" y="4605338"/>
          <p14:tracePt t="81049" x="7188200" y="4579938"/>
          <p14:tracePt t="81051" x="7196138" y="4579938"/>
          <p14:tracePt t="81066" x="7229475" y="4554538"/>
          <p14:tracePt t="81069" x="7229475" y="4546600"/>
          <p14:tracePt t="81083" x="7246938" y="4538663"/>
          <p14:tracePt t="81348" x="7246938" y="4529138"/>
          <p14:tracePt t="81368" x="7229475" y="4538663"/>
          <p14:tracePt t="81376" x="7204075" y="4554538"/>
          <p14:tracePt t="81379" x="7170738" y="4572000"/>
          <p14:tracePt t="81383" x="7153275" y="4579938"/>
          <p14:tracePt t="81399" x="7094538" y="4605338"/>
          <p14:tracePt t="81416" x="7034213" y="4614863"/>
          <p14:tracePt t="81433" x="6983413" y="4622800"/>
          <p14:tracePt t="81436" x="6975475" y="4630738"/>
          <p14:tracePt t="81449" x="6958013" y="4640263"/>
          <p14:tracePt t="81466" x="6950075" y="4640263"/>
          <p14:tracePt t="81482" x="6924675" y="4640263"/>
          <p14:tracePt t="81485" x="6915150" y="4640263"/>
          <p14:tracePt t="81499" x="6899275" y="4665663"/>
          <p14:tracePt t="81517" x="6873875" y="4683125"/>
          <p14:tracePt t="81532" x="6856413" y="4691063"/>
          <p14:tracePt t="81549" x="6838950" y="4699000"/>
          <p14:tracePt t="81837" x="6838950" y="4708525"/>
          <p14:tracePt t="81914" x="6848475" y="4708525"/>
          <p14:tracePt t="81918" x="6856413" y="4708525"/>
          <p14:tracePt t="81922" x="6864350" y="4708525"/>
          <p14:tracePt t="81927" x="6873875" y="4708525"/>
          <p14:tracePt t="81932" x="6881813" y="4708525"/>
          <p14:tracePt t="81949" x="6942138" y="4691063"/>
          <p14:tracePt t="81953" x="6950075" y="4691063"/>
          <p14:tracePt t="81955" x="6975475" y="4691063"/>
          <p14:tracePt t="81965" x="7018338" y="4683125"/>
          <p14:tracePt t="81968" x="7043738" y="4673600"/>
          <p14:tracePt t="81983" x="7127875" y="4657725"/>
          <p14:tracePt t="81999" x="7196138" y="4648200"/>
          <p14:tracePt t="82002" x="7221538" y="4648200"/>
          <p14:tracePt t="82017" x="7307263" y="4648200"/>
          <p14:tracePt t="82033" x="7366000" y="4640263"/>
          <p14:tracePt t="82048" x="7408863" y="4630738"/>
          <p14:tracePt t="82065" x="7426325" y="4630738"/>
          <p14:tracePt t="82082" x="7459663" y="4630738"/>
          <p14:tracePt t="82099" x="7510463" y="4622800"/>
          <p14:tracePt t="82115" x="7561263" y="4622800"/>
          <p14:tracePt t="82132" x="7596188" y="4622800"/>
          <p14:tracePt t="82136" x="7604125" y="4622800"/>
          <p14:tracePt t="82149" x="7621588" y="4614863"/>
          <p14:tracePt t="82152" x="7629525" y="4614863"/>
          <p14:tracePt t="82165" x="7654925" y="4614863"/>
          <p14:tracePt t="82182" x="7680325" y="4614863"/>
          <p14:tracePt t="82199" x="7688263" y="4614863"/>
          <p14:tracePt t="82215" x="7715250" y="4614863"/>
          <p14:tracePt t="82218" x="7731125" y="4614863"/>
          <p14:tracePt t="82233" x="7773988" y="4614863"/>
          <p14:tracePt t="82249" x="7832725" y="4605338"/>
          <p14:tracePt t="82266" x="7893050" y="4589463"/>
          <p14:tracePt t="82269" x="7900988" y="4589463"/>
          <p14:tracePt t="82282" x="7935913" y="4579938"/>
          <p14:tracePt t="82362" x="7935913" y="4572000"/>
          <p14:tracePt t="99054" x="7977188" y="4589463"/>
          <p14:tracePt t="99058" x="8164513" y="4657725"/>
          <p14:tracePt t="99062" x="8283575" y="4673600"/>
          <p14:tracePt t="99067" x="8513763" y="4691063"/>
          <p14:tracePt t="99075" x="8683625" y="4673600"/>
          <p14:tracePt t="99088" x="8785225" y="4630738"/>
          <p14:tracePt t="99105" x="8802688" y="4622800"/>
          <p14:tracePt t="99125" x="8810625" y="4622800"/>
          <p14:tracePt t="99324" x="8802688" y="4622800"/>
          <p14:tracePt t="99336" x="8793163" y="4622800"/>
          <p14:tracePt t="99347" x="8785225" y="4630738"/>
          <p14:tracePt t="99355" x="8767763" y="4630738"/>
          <p14:tracePt t="99358" x="8759825" y="4630738"/>
          <p14:tracePt t="99361" x="8750300" y="4630738"/>
          <p14:tracePt t="99371" x="8709025" y="4640263"/>
          <p14:tracePt t="99374" x="8699500" y="4648200"/>
          <p14:tracePt t="99389" x="8605838" y="4673600"/>
          <p14:tracePt t="99405" x="8453438" y="4708525"/>
          <p14:tracePt t="99421" x="8283575" y="4716463"/>
          <p14:tracePt t="99424" x="8240713" y="4716463"/>
          <p14:tracePt t="99439" x="8105775" y="4716463"/>
          <p14:tracePt t="99455" x="7994650" y="4716463"/>
          <p14:tracePt t="99471" x="7859713" y="4716463"/>
          <p14:tracePt t="99489" x="7766050" y="4724400"/>
          <p14:tracePt t="99492" x="7756525" y="4724400"/>
          <p14:tracePt t="99494" x="7740650" y="4733925"/>
          <p14:tracePt t="99504" x="7697788" y="4749800"/>
          <p14:tracePt t="99521" x="7637463" y="4767263"/>
          <p14:tracePt t="99538" x="7596188" y="4775200"/>
          <p14:tracePt t="99554" x="7553325" y="4784725"/>
          <p14:tracePt t="99557" x="7553325" y="4792663"/>
          <p14:tracePt t="99571" x="7535863" y="4792663"/>
          <p14:tracePt t="99591" x="7510463" y="4792663"/>
          <p14:tracePt t="99598" x="7493000" y="4792663"/>
          <p14:tracePt t="99615" x="7485063" y="4792663"/>
          <p14:tracePt t="99622" x="7477125" y="4784725"/>
          <p14:tracePt t="99639" x="7467600" y="4775200"/>
          <p14:tracePt t="99655" x="7459663" y="4759325"/>
          <p14:tracePt t="99659" x="7442200" y="4749800"/>
          <p14:tracePt t="99672" x="7434263" y="4741863"/>
          <p14:tracePt t="99688" x="7426325" y="4733925"/>
          <p14:tracePt t="99691" x="7416800" y="4733925"/>
          <p14:tracePt t="99704" x="7416800" y="4708525"/>
          <p14:tracePt t="99707" x="7400925" y="4699000"/>
          <p14:tracePt t="99721" x="7391400" y="4665663"/>
          <p14:tracePt t="99738" x="7373938" y="4605338"/>
          <p14:tracePt t="99754" x="7366000" y="4564063"/>
          <p14:tracePt t="99771" x="7358063" y="4538663"/>
          <p14:tracePt t="99788" x="7348538" y="4513263"/>
          <p14:tracePt t="99805" x="7332663" y="4478338"/>
          <p14:tracePt t="99821" x="7332663" y="4460875"/>
          <p14:tracePt t="99838" x="7332663" y="4452938"/>
          <p14:tracePt t="99855" x="7332663" y="4435475"/>
          <p14:tracePt t="99872" x="7332663" y="4427538"/>
          <p14:tracePt t="100037" x="7332663" y="4419600"/>
          <p14:tracePt t="100046" x="7315200" y="4402138"/>
          <p14:tracePt t="100058" x="7307263" y="4402138"/>
          <p14:tracePt t="100073" x="7307263" y="4384675"/>
          <p14:tracePt t="100092" x="7297738" y="4384675"/>
          <p14:tracePt t="100111" x="7289800" y="4384675"/>
          <p14:tracePt t="100130" x="7281863" y="4384675"/>
          <p14:tracePt t="100144" x="7264400" y="4384675"/>
          <p14:tracePt t="100184" x="7256463" y="4394200"/>
          <p14:tracePt t="100211" x="7256463" y="4402138"/>
          <p14:tracePt t="100236" x="7246938" y="4410075"/>
          <p14:tracePt t="100249" x="7239000" y="4427538"/>
          <p14:tracePt t="100267" x="7229475" y="4445000"/>
          <p14:tracePt t="100279" x="7229475" y="4452938"/>
          <p14:tracePt t="100292" x="7221538" y="4452938"/>
          <p14:tracePt t="100305" x="7213600" y="4460875"/>
          <p14:tracePt t="100308" x="7204075" y="4478338"/>
          <p14:tracePt t="100321" x="7196138" y="4495800"/>
          <p14:tracePt t="100338" x="7178675" y="4529138"/>
          <p14:tracePt t="100356" x="7145338" y="4564063"/>
          <p14:tracePt t="100358" x="7145338" y="4579938"/>
          <p14:tracePt t="100374" x="7145338" y="4597400"/>
          <p14:tracePt t="100389" x="7119938" y="4622800"/>
          <p14:tracePt t="100404" x="7112000" y="4640263"/>
          <p14:tracePt t="100421" x="7102475" y="4665663"/>
          <p14:tracePt t="100437" x="7102475" y="4673600"/>
          <p14:tracePt t="100456" x="7085013" y="4683125"/>
          <p14:tracePt t="100471" x="7077075" y="4691063"/>
          <p14:tracePt t="100488" x="7077075" y="4708525"/>
          <p14:tracePt t="100505" x="7077075" y="4724400"/>
          <p14:tracePt t="100522" x="7069138" y="4741863"/>
          <p14:tracePt t="100524" x="7059613" y="4741863"/>
          <p14:tracePt t="100539" x="7051675" y="4767263"/>
          <p14:tracePt t="100556" x="7043738" y="4784725"/>
          <p14:tracePt t="100559" x="7043738" y="4792663"/>
          <p14:tracePt t="100572" x="7043738" y="4810125"/>
          <p14:tracePt t="100574" x="7034213" y="4818063"/>
          <p14:tracePt t="100587" x="7034213" y="4835525"/>
          <p14:tracePt t="100605" x="7026275" y="4868863"/>
          <p14:tracePt t="100621" x="7008813" y="4886325"/>
          <p14:tracePt t="100638" x="7008813" y="4911725"/>
          <p14:tracePt t="100654" x="7008813" y="4929188"/>
          <p14:tracePt t="100672" x="6992938" y="4954588"/>
          <p14:tracePt t="100690" x="6992938" y="4972050"/>
          <p14:tracePt t="100694" x="6992938" y="4979988"/>
          <p14:tracePt t="100710" x="6983413" y="4997450"/>
          <p14:tracePt t="100723" x="6975475" y="5005388"/>
          <p14:tracePt t="100738" x="6967538" y="5022850"/>
          <p14:tracePt t="100758" x="6958013" y="5038725"/>
          <p14:tracePt t="100858" x="6958013" y="5056188"/>
          <p14:tracePt t="100878" x="6958013" y="5064125"/>
          <p14:tracePt t="100890" x="6958013" y="5073650"/>
          <p14:tracePt t="100896" x="6958013" y="5081588"/>
          <p14:tracePt t="100915" x="6950075" y="5081588"/>
          <p14:tracePt t="100970" x="6950075" y="5091113"/>
          <p14:tracePt t="101032" x="6950075" y="5099050"/>
          <p14:tracePt t="102825" x="6958013" y="5099050"/>
          <p14:tracePt t="102839" x="6983413" y="5091113"/>
          <p14:tracePt t="102844" x="7000875" y="5081588"/>
          <p14:tracePt t="102848" x="7026275" y="5064125"/>
          <p14:tracePt t="102850" x="7043738" y="5056188"/>
          <p14:tracePt t="102854" x="7069138" y="5038725"/>
          <p14:tracePt t="102869" x="7112000" y="5013325"/>
          <p14:tracePt t="102872" x="7137400" y="4997450"/>
          <p14:tracePt t="102887" x="7221538" y="4946650"/>
          <p14:tracePt t="102890" x="7239000" y="4937125"/>
          <p14:tracePt t="102903" x="7289800" y="4894263"/>
          <p14:tracePt t="102905" x="7315200" y="4878388"/>
          <p14:tracePt t="102919" x="7373938" y="4843463"/>
          <p14:tracePt t="102920" x="7400925" y="4827588"/>
          <p14:tracePt t="102937" x="7502525" y="4759325"/>
          <p14:tracePt t="102953" x="7654925" y="4665663"/>
          <p14:tracePt t="102970" x="7766050" y="4597400"/>
          <p14:tracePt t="102973" x="7791450" y="4572000"/>
          <p14:tracePt t="102988" x="7875588" y="4513263"/>
          <p14:tracePt t="103002" x="7935913" y="4470400"/>
          <p14:tracePt t="103019" x="7951788" y="4460875"/>
          <p14:tracePt t="103036" x="7951788" y="4452938"/>
          <p14:tracePt t="103053" x="7969250" y="4435475"/>
          <p14:tracePt t="103056" x="7977188" y="4435475"/>
          <p14:tracePt t="103072" x="7977188" y="4419600"/>
          <p14:tracePt t="103087" x="7994650" y="4402138"/>
          <p14:tracePt t="103091" x="8004175" y="4394200"/>
          <p14:tracePt t="103183" x="8004175" y="4384675"/>
          <p14:tracePt t="103206" x="8004175" y="4376738"/>
          <p14:tracePt t="104376" x="7994650" y="4384675"/>
          <p14:tracePt t="104389" x="7986713" y="4402138"/>
          <p14:tracePt t="104394" x="7986713" y="4410075"/>
          <p14:tracePt t="104406" x="7986713" y="4419600"/>
          <p14:tracePt t="104419" x="7986713" y="4427538"/>
          <p14:tracePt t="104422" x="7977188" y="4427538"/>
          <p14:tracePt t="104424" x="7969250" y="4427538"/>
          <p14:tracePt t="104435" x="7969250" y="4435475"/>
          <p14:tracePt t="104438" x="7969250" y="4445000"/>
          <p14:tracePt t="104453" x="7961313" y="4460875"/>
          <p14:tracePt t="104468" x="7961313" y="4478338"/>
          <p14:tracePt t="104488" x="7951788" y="4495800"/>
          <p14:tracePt t="104494" x="7951788" y="4503738"/>
          <p14:tracePt t="104504" x="7943850" y="4503738"/>
          <p14:tracePt t="104519" x="7943850" y="4513263"/>
          <p14:tracePt t="104535" x="7943850" y="4521200"/>
          <p14:tracePt t="104553" x="7935913" y="4546600"/>
          <p14:tracePt t="104572" x="7935913" y="4564063"/>
          <p14:tracePt t="104587" x="7926388" y="4579938"/>
          <p14:tracePt t="104607" x="7926388" y="4597400"/>
          <p14:tracePt t="104611" x="7926388" y="4605338"/>
          <p14:tracePt t="104619" x="7918450" y="4614863"/>
          <p14:tracePt t="104635" x="7918450" y="4622800"/>
          <p14:tracePt t="104638" x="7918450" y="4640263"/>
          <p14:tracePt t="104652" x="7910513" y="4648200"/>
          <p14:tracePt t="104669" x="7893050" y="4691063"/>
          <p14:tracePt t="104687" x="7885113" y="4716463"/>
          <p14:tracePt t="104703" x="7885113" y="4724400"/>
          <p14:tracePt t="104720" x="7867650" y="4741863"/>
          <p14:tracePt t="104724" x="7859713" y="4749800"/>
          <p14:tracePt t="104737" x="7832725" y="4792663"/>
          <p14:tracePt t="104754" x="7824788" y="4810125"/>
          <p14:tracePt t="104757" x="7824788" y="4818063"/>
          <p14:tracePt t="104769" x="7824788" y="4835525"/>
          <p14:tracePt t="104772" x="7824788" y="4843463"/>
          <p14:tracePt t="104774" x="7816850" y="4852988"/>
          <p14:tracePt t="104789" x="7816850" y="4860925"/>
          <p14:tracePt t="104801" x="7807325" y="4878388"/>
          <p14:tracePt t="104821" x="7807325" y="4894263"/>
          <p14:tracePt t="104837" x="7799388" y="4911725"/>
          <p14:tracePt t="104852" x="7799388" y="4929188"/>
          <p14:tracePt t="104869" x="7791450" y="4954588"/>
          <p14:tracePt t="104888" x="7791450" y="4972050"/>
          <p14:tracePt t="104902" x="7781925" y="4987925"/>
          <p14:tracePt t="104920" x="7781925" y="5005388"/>
          <p14:tracePt t="104924" x="7781925" y="5022850"/>
          <p14:tracePt t="104926" x="7773988" y="5022850"/>
          <p14:tracePt t="104934" x="7773988" y="5038725"/>
          <p14:tracePt t="104951" x="7766050" y="5064125"/>
          <p14:tracePt t="104968" x="7756525" y="5099050"/>
          <p14:tracePt t="104984" x="7748588" y="5116513"/>
          <p14:tracePt t="104988" x="7740650" y="5132388"/>
          <p14:tracePt t="105002" x="7740650" y="5149850"/>
          <p14:tracePt t="105019" x="7723188" y="5183188"/>
          <p14:tracePt t="105022" x="7723188" y="5192713"/>
          <p14:tracePt t="105035" x="7715250" y="5208588"/>
          <p14:tracePt t="105052" x="7705725" y="5243513"/>
          <p14:tracePt t="105072" x="7705725" y="5268913"/>
          <p14:tracePt t="105086" x="7705725" y="5286375"/>
          <p14:tracePt t="105102" x="7705725" y="5302250"/>
          <p14:tracePt t="105119" x="7697788" y="5302250"/>
          <p14:tracePt t="105135" x="7688263" y="5319713"/>
          <p14:tracePt t="105172" x="7688263" y="5327650"/>
          <p14:tracePt t="105176" x="7680325" y="5327650"/>
          <p14:tracePt t="105195" x="7680325" y="5337175"/>
          <p14:tracePt t="105229" x="7680325" y="5345113"/>
          <p14:tracePt t="105238" x="7662863" y="5370513"/>
          <p14:tracePt t="105249" x="7654925" y="5387975"/>
          <p14:tracePt t="105265" x="7646988" y="5405438"/>
          <p14:tracePt t="105578" x="7654925" y="5405438"/>
          <p14:tracePt t="105596" x="7662863" y="5405438"/>
          <p14:tracePt t="105609" x="7672388" y="5405438"/>
          <p14:tracePt t="105619" x="7697788" y="5405438"/>
          <p14:tracePt t="105640" x="7740650" y="5405438"/>
          <p14:tracePt t="105646" x="7756525" y="5405438"/>
          <p14:tracePt t="105650" x="7773988" y="5413375"/>
          <p14:tracePt t="105652" x="7791450" y="5413375"/>
          <p14:tracePt t="105656" x="7799388" y="5413375"/>
          <p14:tracePt t="105669" x="7850188" y="5413375"/>
          <p14:tracePt t="105685" x="7918450" y="5421313"/>
          <p14:tracePt t="105701" x="7994650" y="5446713"/>
          <p14:tracePt t="105719" x="8062913" y="5507038"/>
          <p14:tracePt t="105735" x="8113713" y="5514975"/>
          <p14:tracePt t="105751" x="8164513" y="5532438"/>
          <p14:tracePt t="105768" x="8215313" y="5532438"/>
          <p14:tracePt t="105785" x="8318500" y="5532438"/>
          <p14:tracePt t="105789" x="8351838" y="5532438"/>
          <p14:tracePt t="105791" x="8369300" y="5532438"/>
          <p14:tracePt t="105800" x="8435975" y="5532438"/>
          <p14:tracePt t="105817" x="8640763" y="5489575"/>
          <p14:tracePt t="105834" x="8759825" y="5456238"/>
          <p14:tracePt t="105837" x="8785225" y="5456238"/>
          <p14:tracePt t="105850" x="8843963" y="5430838"/>
          <p14:tracePt t="105867" x="8904288" y="5421313"/>
          <p14:tracePt t="105884" x="8955088" y="5413375"/>
          <p14:tracePt t="105901" x="8988425" y="5387975"/>
          <p14:tracePt t="105917" x="8997950" y="5380038"/>
          <p14:tracePt t="105919" x="9013825" y="5370513"/>
          <p14:tracePt t="105934" x="9031288" y="5362575"/>
          <p14:tracePt t="105951" x="9039225" y="5362575"/>
          <p14:tracePt t="105968" x="9056688" y="5337175"/>
          <p14:tracePt t="105972" x="9064625" y="5337175"/>
          <p14:tracePt t="105975" x="9074150" y="5327650"/>
          <p14:tracePt t="105984" x="9091613" y="5319713"/>
          <p14:tracePt t="106001" x="9124950" y="5294313"/>
          <p14:tracePt t="106004" x="9142413" y="5286375"/>
          <p14:tracePt t="106017" x="9158288" y="5268913"/>
          <p14:tracePt t="106020" x="9167813" y="5260975"/>
          <p14:tracePt t="106034" x="9201150" y="5251450"/>
          <p14:tracePt t="106051" x="9218613" y="5235575"/>
          <p14:tracePt t="106054" x="9226550" y="5235575"/>
          <p14:tracePt t="106056" x="9236075" y="5218113"/>
          <p14:tracePt t="106067" x="9251950" y="5208588"/>
          <p14:tracePt t="106070" x="9269413" y="5192713"/>
          <p14:tracePt t="106087" x="9312275" y="5167313"/>
          <p14:tracePt t="106092" x="9328150" y="5149850"/>
          <p14:tracePt t="106094" x="9345613" y="5149850"/>
          <p14:tracePt t="106100" x="9363075" y="5132388"/>
          <p14:tracePt t="106117" x="9421813" y="5081588"/>
          <p14:tracePt t="106134" x="9464675" y="5048250"/>
          <p14:tracePt t="106151" x="9490075" y="5030788"/>
          <p14:tracePt t="106167" x="9515475" y="5022850"/>
          <p14:tracePt t="106184" x="9532938" y="4997450"/>
          <p14:tracePt t="106201" x="9566275" y="4962525"/>
          <p14:tracePt t="106218" x="9575800" y="4946650"/>
          <p14:tracePt t="106235" x="9575800" y="4919663"/>
          <p14:tracePt t="106239" x="9583738" y="4919663"/>
          <p14:tracePt t="106242" x="9591675" y="4903788"/>
          <p14:tracePt t="106244" x="9601200" y="4903788"/>
          <p14:tracePt t="106250" x="9609138" y="4886325"/>
          <p14:tracePt t="106267" x="9634538" y="4868863"/>
          <p14:tracePt t="106270" x="9642475" y="4843463"/>
          <p14:tracePt t="106285" x="9667875" y="4810125"/>
          <p14:tracePt t="106300" x="9677400" y="4784725"/>
          <p14:tracePt t="106317" x="9677400" y="4767263"/>
          <p14:tracePt t="106335" x="9685338" y="4724400"/>
          <p14:tracePt t="106350" x="9694863" y="4691063"/>
          <p14:tracePt t="106367" x="9702800" y="4648200"/>
          <p14:tracePt t="106384" x="9702800" y="4622800"/>
          <p14:tracePt t="106401" x="9710738" y="4589463"/>
          <p14:tracePt t="106416" x="9728200" y="4564063"/>
          <p14:tracePt t="106433" x="9728200" y="4538663"/>
          <p14:tracePt t="106450" x="9728200" y="4503738"/>
          <p14:tracePt t="106454" x="9728200" y="4495800"/>
          <p14:tracePt t="106467" x="9728200" y="4478338"/>
          <p14:tracePt t="106470" x="9728200" y="4460875"/>
          <p14:tracePt t="106483" x="9728200" y="4445000"/>
          <p14:tracePt t="106485" x="9728200" y="4435475"/>
          <p14:tracePt t="106500" x="9720263" y="4402138"/>
          <p14:tracePt t="106517" x="9720263" y="4376738"/>
          <p14:tracePt t="106535" x="9720263" y="4333875"/>
          <p14:tracePt t="106551" x="9720263" y="4316413"/>
          <p14:tracePt t="106568" x="9710738" y="4291013"/>
          <p14:tracePt t="106585" x="9710738" y="4275138"/>
          <p14:tracePt t="106588" x="9710738" y="4265613"/>
          <p14:tracePt t="106592" x="9710738" y="4257675"/>
          <p14:tracePt t="106605" x="9710738" y="4249738"/>
          <p14:tracePt t="106621" x="9702800" y="4232275"/>
          <p14:tracePt t="106634" x="9694863" y="4214813"/>
          <p14:tracePt t="106650" x="9685338" y="4214813"/>
          <p14:tracePt t="106654" x="9685338" y="4206875"/>
          <p14:tracePt t="106667" x="9685338" y="4189413"/>
          <p14:tracePt t="106670" x="9685338" y="4181475"/>
          <p14:tracePt t="106684" x="9677400" y="4181475"/>
          <p14:tracePt t="106702" x="9659938" y="4164013"/>
          <p14:tracePt t="106718" x="9652000" y="4156075"/>
          <p14:tracePt t="106736" x="9634538" y="4138613"/>
          <p14:tracePt t="106750" x="9626600" y="4130675"/>
          <p14:tracePt t="106767" x="9601200" y="4121150"/>
          <p14:tracePt t="106783" x="9575800" y="4105275"/>
          <p14:tracePt t="106800" x="9575800" y="4095750"/>
          <p14:tracePt t="106817" x="9550400" y="4079875"/>
          <p14:tracePt t="106834" x="9523413" y="4070350"/>
          <p14:tracePt t="106851" x="9498013" y="4052888"/>
          <p14:tracePt t="106867" x="9472613" y="4044950"/>
          <p14:tracePt t="106886" x="9456738" y="4037013"/>
          <p14:tracePt t="106889" x="9447213" y="4027488"/>
          <p14:tracePt t="106902" x="9431338" y="4027488"/>
          <p14:tracePt t="106925" x="9405938" y="4011613"/>
          <p14:tracePt t="106930" x="9380538" y="4011613"/>
          <p14:tracePt t="106932" x="9371013" y="4002088"/>
          <p14:tracePt t="106939" x="9363075" y="4002088"/>
          <p14:tracePt t="106951" x="9328150" y="4002088"/>
          <p14:tracePt t="106967" x="9286875" y="4002088"/>
          <p14:tracePt t="106984" x="9209088" y="4019550"/>
          <p14:tracePt t="107001" x="9167813" y="4037013"/>
          <p14:tracePt t="107017" x="9117013" y="4037013"/>
          <p14:tracePt t="107020" x="9107488" y="4037013"/>
          <p14:tracePt t="107036" x="9074150" y="4044950"/>
          <p14:tracePt t="107038" x="9056688" y="4052888"/>
          <p14:tracePt t="107057" x="9005888" y="4062413"/>
          <p14:tracePt t="107061" x="8980488" y="4062413"/>
          <p14:tracePt t="107069" x="8963025" y="4062413"/>
          <p14:tracePt t="107082" x="8904288" y="4062413"/>
          <p14:tracePt t="107085" x="8894763" y="4062413"/>
          <p14:tracePt t="107101" x="8828088" y="4087813"/>
          <p14:tracePt t="107117" x="8777288" y="4105275"/>
          <p14:tracePt t="107133" x="8742363" y="4105275"/>
          <p14:tracePt t="107150" x="8716963" y="4121150"/>
          <p14:tracePt t="107166" x="8674100" y="4130675"/>
          <p14:tracePt t="107183" x="8640763" y="4146550"/>
          <p14:tracePt t="107200" x="8623300" y="4171950"/>
          <p14:tracePt t="107203" x="8605838" y="4181475"/>
          <p14:tracePt t="107216" x="8589963" y="4189413"/>
          <p14:tracePt t="107220" x="8580438" y="4197350"/>
          <p14:tracePt t="107233" x="8547100" y="4214813"/>
          <p14:tracePt t="107235" x="8539163" y="4224338"/>
          <p14:tracePt t="107250" x="8513763" y="4240213"/>
          <p14:tracePt t="107267" x="8496300" y="4257675"/>
          <p14:tracePt t="107270" x="8478838" y="4265613"/>
          <p14:tracePt t="107272" x="8470900" y="4275138"/>
          <p14:tracePt t="107283" x="8462963" y="4275138"/>
          <p14:tracePt t="107286" x="8453438" y="4291013"/>
          <p14:tracePt t="107288" x="8445500" y="4300538"/>
          <p14:tracePt t="107300" x="8428038" y="4333875"/>
          <p14:tracePt t="107316" x="8410575" y="4351338"/>
          <p14:tracePt t="107333" x="8394700" y="4376738"/>
          <p14:tracePt t="107350" x="8385175" y="4394200"/>
          <p14:tracePt t="107367" x="8377238" y="4410075"/>
          <p14:tracePt t="107383" x="8369300" y="4435475"/>
          <p14:tracePt t="107400" x="8369300" y="4460875"/>
          <p14:tracePt t="107422" x="8351838" y="4495800"/>
          <p14:tracePt t="107425" x="8343900" y="4513263"/>
          <p14:tracePt t="107428" x="8343900" y="4521200"/>
          <p14:tracePt t="107433" x="8334375" y="4529138"/>
          <p14:tracePt t="107449" x="8334375" y="4572000"/>
          <p14:tracePt t="107466" x="8334375" y="4597400"/>
          <p14:tracePt t="107483" x="8334375" y="4614863"/>
          <p14:tracePt t="107486" x="8334375" y="4622800"/>
          <p14:tracePt t="107501" x="8334375" y="4648200"/>
          <p14:tracePt t="107516" x="8334375" y="4691063"/>
          <p14:tracePt t="107533" x="8351838" y="4724400"/>
          <p14:tracePt t="107552" x="8377238" y="4767263"/>
          <p14:tracePt t="107554" x="8394700" y="4775200"/>
          <p14:tracePt t="107570" x="8420100" y="4792663"/>
          <p14:tracePt t="107578" x="8428038" y="4802188"/>
          <p14:tracePt t="107585" x="8453438" y="4827588"/>
          <p14:tracePt t="107600" x="8478838" y="4843463"/>
          <p14:tracePt t="107604" x="8496300" y="4852988"/>
          <p14:tracePt t="107617" x="8513763" y="4860925"/>
          <p14:tracePt t="107636" x="8529638" y="4860925"/>
          <p14:tracePt t="107651" x="8547100" y="4860925"/>
          <p14:tracePt t="107667" x="8564563" y="4860925"/>
          <p14:tracePt t="107684" x="8589963" y="4860925"/>
          <p14:tracePt t="107702" x="8632825" y="4852988"/>
          <p14:tracePt t="107725" x="8640763" y="4852988"/>
          <p14:tracePt t="107733" x="8648700" y="4852988"/>
          <p14:tracePt t="107752" x="8683625" y="4835525"/>
          <p14:tracePt t="107755" x="8683625" y="4827588"/>
          <p14:tracePt t="107767" x="8699500" y="4827588"/>
          <p14:tracePt t="107783" x="8734425" y="4802188"/>
          <p14:tracePt t="107799" x="8759825" y="4784725"/>
          <p14:tracePt t="107816" x="8793163" y="4759325"/>
          <p14:tracePt t="107819" x="8802688" y="4759325"/>
          <p14:tracePt t="107832" x="8828088" y="4733925"/>
          <p14:tracePt t="107835" x="8843963" y="4733925"/>
          <p14:tracePt t="107851" x="8869363" y="4716463"/>
          <p14:tracePt t="107866" x="8878888" y="4691063"/>
          <p14:tracePt t="107883" x="8955088" y="4622800"/>
          <p14:tracePt t="107886" x="8963025" y="4605338"/>
          <p14:tracePt t="107888" x="8972550" y="4597400"/>
          <p14:tracePt t="107899" x="8988425" y="4579938"/>
          <p14:tracePt t="107902" x="9005888" y="4564063"/>
          <p14:tracePt t="107917" x="9048750" y="4513263"/>
          <p14:tracePt t="107933" x="9082088" y="4486275"/>
          <p14:tracePt t="107934" x="9091613" y="4486275"/>
          <p14:tracePt t="107950" x="9124950" y="4445000"/>
          <p14:tracePt t="107967" x="9142413" y="4410075"/>
          <p14:tracePt t="107984" x="9167813" y="4384675"/>
          <p14:tracePt t="108000" x="9175750" y="4359275"/>
          <p14:tracePt t="108018" x="9183688" y="4359275"/>
          <p14:tracePt t="108035" x="9193213" y="4333875"/>
          <p14:tracePt t="108052" x="9201150" y="4325938"/>
          <p14:tracePt t="108067" x="9209088" y="4308475"/>
          <p14:tracePt t="108083" x="9218613" y="4300538"/>
          <p14:tracePt t="108086" x="9218613" y="4291013"/>
          <p14:tracePt t="108102" x="9226550" y="4283075"/>
          <p14:tracePt t="108117" x="9236075" y="4275138"/>
          <p14:tracePt t="108133" x="9294813" y="4240213"/>
          <p14:tracePt t="108150" x="9388475" y="4197350"/>
          <p14:tracePt t="108154" x="9421813" y="4189413"/>
          <p14:tracePt t="108156" x="9456738" y="4181475"/>
          <p14:tracePt t="108167" x="9609138" y="4156075"/>
          <p14:tracePt t="108183" x="9839325" y="4095750"/>
          <p14:tracePt t="108199" x="10075863" y="4027488"/>
          <p14:tracePt t="108216" x="10374313" y="3951288"/>
          <p14:tracePt t="108233" x="10663238" y="3867150"/>
          <p14:tracePt t="108236" x="10747375" y="3832225"/>
          <p14:tracePt t="108249" x="11002963" y="3763963"/>
          <p14:tracePt t="108252" x="11087100" y="3748088"/>
          <p14:tracePt t="108266" x="11537950" y="3619500"/>
          <p14:tracePt t="108283" x="12014200" y="3475038"/>
          <p14:tracePt t="108286" x="12133263" y="344963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1"/>
          <p:cNvSpPr txBox="1">
            <a:spLocks/>
          </p:cNvSpPr>
          <p:nvPr/>
        </p:nvSpPr>
        <p:spPr>
          <a:xfrm>
            <a:off x="1886626" y="367251"/>
            <a:ext cx="7764149" cy="523220"/>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2800" b="1" u="sng" dirty="0">
                <a:solidFill>
                  <a:srgbClr val="FF0000"/>
                </a:solidFill>
                <a:latin typeface="Times New Roman" panose="02020603050405020304" pitchFamily="18" charset="0"/>
                <a:cs typeface="Times New Roman" panose="02020603050405020304" pitchFamily="18" charset="0"/>
              </a:rPr>
              <a:t>3. Strategic planning</a:t>
            </a:r>
            <a:endParaRPr lang="ar-SA" sz="2800" b="1" dirty="0">
              <a:solidFill>
                <a:schemeClr val="tx1"/>
              </a:solidFill>
              <a:latin typeface="Times New Roman" panose="02020603050405020304" pitchFamily="18" charset="0"/>
              <a:cs typeface="+mj-cs"/>
            </a:endParaRPr>
          </a:p>
        </p:txBody>
      </p:sp>
      <p:sp>
        <p:nvSpPr>
          <p:cNvPr id="11" name="Content Placeholder 2"/>
          <p:cNvSpPr txBox="1">
            <a:spLocks/>
          </p:cNvSpPr>
          <p:nvPr/>
        </p:nvSpPr>
        <p:spPr>
          <a:xfrm>
            <a:off x="454115" y="1196501"/>
            <a:ext cx="11426710" cy="4990289"/>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en-US" sz="2400" b="1" u="sng" dirty="0">
                <a:solidFill>
                  <a:srgbClr val="FF0000"/>
                </a:solidFill>
                <a:latin typeface="Times New Roman" panose="02020603050405020304" pitchFamily="18" charset="0"/>
                <a:cs typeface="Times New Roman" panose="02020603050405020304" pitchFamily="18" charset="0"/>
              </a:rPr>
              <a:t>(</a:t>
            </a:r>
            <a:r>
              <a:rPr lang="en-US" sz="2400" b="1" u="sng" dirty="0">
                <a:solidFill>
                  <a:schemeClr val="accent1">
                    <a:lumMod val="75000"/>
                  </a:schemeClr>
                </a:solidFill>
                <a:latin typeface="Times New Roman" panose="02020603050405020304" pitchFamily="18" charset="0"/>
                <a:cs typeface="Times New Roman" panose="02020603050405020304" pitchFamily="18" charset="0"/>
              </a:rPr>
              <a:t>known as corporate planning</a:t>
            </a:r>
            <a:r>
              <a:rPr lang="en-US" sz="2400" b="1" u="sng" dirty="0">
                <a:solidFill>
                  <a:srgbClr val="FF0000"/>
                </a:solidFill>
                <a:latin typeface="Times New Roman" panose="02020603050405020304" pitchFamily="18" charset="0"/>
                <a:cs typeface="Times New Roman" panose="02020603050405020304" pitchFamily="18" charset="0"/>
              </a:rPr>
              <a:t>)</a:t>
            </a:r>
            <a:endParaRPr lang="ar-EG" sz="2400" b="1" u="sng" dirty="0">
              <a:solidFill>
                <a:srgbClr val="FF0000"/>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000" b="1" u="sng" dirty="0">
                <a:latin typeface="Times New Roman" panose="02020603050405020304" pitchFamily="18" charset="0"/>
                <a:cs typeface="Times New Roman" panose="02020603050405020304" pitchFamily="18" charset="0"/>
              </a:rPr>
              <a:t>Date: 1960s</a:t>
            </a:r>
          </a:p>
          <a:p>
            <a:pPr>
              <a:lnSpc>
                <a:spcPct val="150000"/>
              </a:lnSpc>
            </a:pPr>
            <a:r>
              <a:rPr lang="en-US" sz="2000" b="1" u="sng" dirty="0">
                <a:latin typeface="Times New Roman" panose="02020603050405020304" pitchFamily="18" charset="0"/>
                <a:cs typeface="Times New Roman" panose="02020603050405020304" pitchFamily="18" charset="0"/>
              </a:rPr>
              <a:t>Key Thinker</a:t>
            </a:r>
            <a:r>
              <a:rPr lang="en-US" sz="2000" dirty="0">
                <a:latin typeface="Times New Roman" panose="02020603050405020304" pitchFamily="18" charset="0"/>
                <a:cs typeface="Times New Roman" panose="02020603050405020304" pitchFamily="18" charset="0"/>
              </a:rPr>
              <a:t>: </a:t>
            </a:r>
            <a:r>
              <a:rPr lang="en-US" sz="2000" b="1" u="sng" dirty="0">
                <a:solidFill>
                  <a:schemeClr val="accent1">
                    <a:lumMod val="75000"/>
                  </a:schemeClr>
                </a:solidFill>
                <a:latin typeface="Times New Roman" panose="02020603050405020304" pitchFamily="18" charset="0"/>
                <a:cs typeface="Times New Roman" panose="02020603050405020304" pitchFamily="18" charset="0"/>
              </a:rPr>
              <a:t>Michael Porter</a:t>
            </a:r>
          </a:p>
          <a:p>
            <a:pPr>
              <a:lnSpc>
                <a:spcPct val="150000"/>
              </a:lnSpc>
            </a:pPr>
            <a:r>
              <a:rPr lang="en-US" sz="2000" b="1" u="sng" dirty="0">
                <a:latin typeface="Times New Roman" panose="02020603050405020304" pitchFamily="18" charset="0"/>
                <a:cs typeface="Times New Roman" panose="02020603050405020304" pitchFamily="18" charset="0"/>
              </a:rPr>
              <a:t>Key Ideas</a:t>
            </a:r>
          </a:p>
          <a:p>
            <a:pPr>
              <a:lnSpc>
                <a:spcPct val="150000"/>
              </a:lnSpc>
            </a:pPr>
            <a:r>
              <a:rPr lang="en-US" sz="2000" dirty="0">
                <a:latin typeface="Times New Roman" panose="02020603050405020304" pitchFamily="18" charset="0"/>
                <a:cs typeface="Times New Roman" panose="02020603050405020304" pitchFamily="18" charset="0"/>
              </a:rPr>
              <a:t>Organizations must find the right fit within the industry structure; Advantage comes from industry concentration and market power; Firms must strive to achieve monopoly or near-monopoly; Successful firms must be able to erect barriers to entry.</a:t>
            </a:r>
          </a:p>
          <a:p>
            <a:pPr>
              <a:lnSpc>
                <a:spcPct val="150000"/>
              </a:lnSpc>
            </a:pPr>
            <a:r>
              <a:rPr lang="en-US" sz="2000" dirty="0">
                <a:latin typeface="Times New Roman" panose="02020603050405020304" pitchFamily="18" charset="0"/>
                <a:cs typeface="Times New Roman" panose="02020603050405020304" pitchFamily="18" charset="0"/>
              </a:rPr>
              <a:t>During the 70s and 80s, strategic planning placed focus on overall direction and control over planning.</a:t>
            </a:r>
          </a:p>
          <a:p>
            <a:pPr>
              <a:lnSpc>
                <a:spcPct val="150000"/>
              </a:lnSpc>
            </a:pPr>
            <a:r>
              <a:rPr lang="en-US" sz="2000" dirty="0">
                <a:latin typeface="Times New Roman" panose="02020603050405020304" pitchFamily="18" charset="0"/>
                <a:cs typeface="Times New Roman" panose="02020603050405020304" pitchFamily="18" charset="0"/>
              </a:rPr>
              <a:t> There was still a bit of forecasting involved, but the main focus was on the business side of things. </a:t>
            </a:r>
            <a:endParaRPr lang="en-US" b="1" dirty="0"/>
          </a:p>
          <a:p>
            <a:endParaRPr lang="ar-SA" b="1" dirty="0"/>
          </a:p>
        </p:txBody>
      </p:sp>
      <p:pic>
        <p:nvPicPr>
          <p:cNvPr id="3" name="Graphic 21">
            <a:extLst>
              <a:ext uri="{FF2B5EF4-FFF2-40B4-BE49-F238E27FC236}">
                <a16:creationId xmlns:a16="http://schemas.microsoft.com/office/drawing/2014/main" id="{30900874-40F1-9CAF-CC0D-57E1B2596A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16392"/>
            <a:ext cx="2801972" cy="1030340"/>
          </a:xfrm>
          <a:prstGeom prst="rect">
            <a:avLst/>
          </a:prstGeom>
        </p:spPr>
      </p:pic>
    </p:spTree>
    <p:extLst>
      <p:ext uri="{BB962C8B-B14F-4D97-AF65-F5344CB8AC3E}">
        <p14:creationId xmlns:p14="http://schemas.microsoft.com/office/powerpoint/2010/main" val="575401780"/>
      </p:ext>
    </p:extLst>
  </p:cSld>
  <p:clrMapOvr>
    <a:masterClrMapping/>
  </p:clrMapOvr>
  <mc:AlternateContent xmlns:mc="http://schemas.openxmlformats.org/markup-compatibility/2006" xmlns:p14="http://schemas.microsoft.com/office/powerpoint/2010/main">
    <mc:Choice Requires="p14">
      <p:transition p14:dur="10" advTm="162804"/>
    </mc:Choice>
    <mc:Fallback xmlns="">
      <p:transition advTm="162804"/>
    </mc:Fallback>
  </mc:AlternateContent>
  <p:extLst>
    <p:ext uri="{3A86A75C-4F4B-4683-9AE1-C65F6400EC91}">
      <p14:laserTraceLst xmlns:p14="http://schemas.microsoft.com/office/powerpoint/2010/main">
        <p14:tracePtLst>
          <p14:tracePt t="97903" x="11895138" y="3935413"/>
          <p14:tracePt t="97913" x="11674475" y="4044950"/>
          <p14:tracePt t="97915" x="11563350" y="4105275"/>
          <p14:tracePt t="97918" x="11444288" y="4164013"/>
          <p14:tracePt t="97929" x="11147425" y="4351338"/>
          <p14:tracePt t="97946" x="10823575" y="4589463"/>
          <p14:tracePt t="97950" x="10756900" y="4640263"/>
          <p14:tracePt t="97963" x="10569575" y="4802188"/>
          <p14:tracePt t="97966" x="10518775" y="4843463"/>
          <p14:tracePt t="97968" x="10467975" y="4886325"/>
          <p14:tracePt t="97981" x="10356850" y="4997450"/>
          <p14:tracePt t="97996" x="10237788" y="5106988"/>
          <p14:tracePt t="97999" x="10212388" y="5141913"/>
          <p14:tracePt t="98013" x="10075863" y="5302250"/>
          <p14:tracePt t="98031" x="9812338" y="5507038"/>
          <p14:tracePt t="98050" x="9591675" y="5616575"/>
          <p14:tracePt t="98064" x="9507538" y="5651500"/>
          <p14:tracePt t="98066" x="9482138" y="5659438"/>
          <p14:tracePt t="98080" x="9421813" y="5676900"/>
          <p14:tracePt t="98096" x="9353550" y="5668963"/>
          <p14:tracePt t="98116" x="9312275" y="5608638"/>
          <p14:tracePt t="98129" x="9251950" y="5575300"/>
          <p14:tracePt t="98146" x="8921750" y="5481638"/>
          <p14:tracePt t="98150" x="8785225" y="5456238"/>
          <p14:tracePt t="98163" x="8215313" y="5380038"/>
          <p14:tracePt t="98166" x="7994650" y="5345113"/>
          <p14:tracePt t="98181" x="6967538" y="5302250"/>
          <p14:tracePt t="98197" x="5938838" y="5268913"/>
          <p14:tracePt t="98213" x="5114925" y="5251450"/>
          <p14:tracePt t="98231" x="4451350" y="5218113"/>
          <p14:tracePt t="98249" x="4154488" y="5132388"/>
          <p14:tracePt t="98263" x="3865563" y="5124450"/>
          <p14:tracePt t="98279" x="3449638" y="5167313"/>
          <p14:tracePt t="98296" x="2922588" y="5294313"/>
          <p14:tracePt t="98299" x="2778125" y="5327650"/>
          <p14:tracePt t="98313" x="2370138" y="5438775"/>
          <p14:tracePt t="98316" x="2243138" y="5472113"/>
          <p14:tracePt t="98330" x="1776413" y="5600700"/>
          <p14:tracePt t="98346" x="1401763" y="5684838"/>
          <p14:tracePt t="98363" x="1181100" y="5770563"/>
          <p14:tracePt t="98366" x="1155700" y="5778500"/>
          <p14:tracePt t="98381" x="1120775" y="5803900"/>
          <p14:tracePt t="98448" x="1130300" y="5803900"/>
          <p14:tracePt t="98456" x="1147763" y="5803900"/>
          <p14:tracePt t="98465" x="1163638" y="5795963"/>
          <p14:tracePt t="98469" x="1181100" y="5795963"/>
          <p14:tracePt t="98473" x="1189038" y="5795963"/>
          <p14:tracePt t="98474" x="1206500" y="5788025"/>
          <p14:tracePt t="98479" x="1223963" y="5778500"/>
          <p14:tracePt t="98496" x="1300163" y="5761038"/>
          <p14:tracePt t="98512" x="1376363" y="5735638"/>
          <p14:tracePt t="98529" x="1520825" y="5719763"/>
          <p14:tracePt t="98546" x="1749425" y="5719763"/>
          <p14:tracePt t="98562" x="2081213" y="5719763"/>
          <p14:tracePt t="98581" x="2608263" y="5702300"/>
          <p14:tracePt t="98596" x="2965450" y="5684838"/>
          <p14:tracePt t="98613" x="3279775" y="5659438"/>
          <p14:tracePt t="98629" x="3508375" y="5600700"/>
          <p14:tracePt t="98632" x="3551238" y="5591175"/>
          <p14:tracePt t="98634" x="3586163" y="5583238"/>
          <p14:tracePt t="98647" x="3644900" y="5565775"/>
          <p14:tracePt t="98663" x="3678238" y="5557838"/>
          <p14:tracePt t="98679" x="3703638" y="5540375"/>
          <p14:tracePt t="98696" x="3729038" y="5524500"/>
          <p14:tracePt t="98713" x="3738563" y="5514975"/>
          <p14:tracePt t="98750" x="3729038" y="5514975"/>
          <p14:tracePt t="98754" x="3713163" y="5514975"/>
          <p14:tracePt t="98764" x="3678238" y="5514975"/>
          <p14:tracePt t="98766" x="3662363" y="5514975"/>
          <p14:tracePt t="98781" x="3611563" y="5514975"/>
          <p14:tracePt t="98798" x="3568700" y="5514975"/>
          <p14:tracePt t="98801" x="3559175" y="5514975"/>
          <p14:tracePt t="98817" x="3551238" y="5514975"/>
          <p14:tracePt t="98821" x="3543300" y="5514975"/>
          <p14:tracePt t="98890" x="3551238" y="5514975"/>
          <p14:tracePt t="98896" x="3576638" y="5507038"/>
          <p14:tracePt t="98900" x="3627438" y="5497513"/>
          <p14:tracePt t="98903" x="3670300" y="5489575"/>
          <p14:tracePt t="98907" x="3721100" y="5481638"/>
          <p14:tracePt t="98912" x="3756025" y="5472113"/>
          <p14:tracePt t="98929" x="4010025" y="5421313"/>
          <p14:tracePt t="98931" x="4078288" y="5413375"/>
          <p14:tracePt t="98946" x="4384675" y="5370513"/>
          <p14:tracePt t="98962" x="4638675" y="5337175"/>
          <p14:tracePt t="98966" x="4681538" y="5327650"/>
          <p14:tracePt t="98979" x="4775200" y="5319713"/>
          <p14:tracePt t="98982" x="4783138" y="5319713"/>
          <p14:tracePt t="98999" x="4791075" y="5319713"/>
          <p14:tracePt t="99019" x="4791075" y="5311775"/>
          <p14:tracePt t="99031" x="4783138" y="5311775"/>
          <p14:tracePt t="99035" x="4765675" y="5311775"/>
          <p14:tracePt t="99038" x="4732338" y="5327650"/>
          <p14:tracePt t="99038" x="4689475" y="5345113"/>
          <p14:tracePt t="99045" x="4646613" y="5353050"/>
          <p14:tracePt t="99047" x="4595813" y="5370513"/>
          <p14:tracePt t="99062" x="4418013" y="5446713"/>
          <p14:tracePt t="99079" x="4316413" y="5507038"/>
          <p14:tracePt t="99096" x="4265613" y="5540375"/>
          <p14:tracePt t="101478" x="4281488" y="5540375"/>
          <p14:tracePt t="101490" x="4298950" y="5540375"/>
          <p14:tracePt t="101498" x="4316413" y="5540375"/>
          <p14:tracePt t="101504" x="4332288" y="5540375"/>
          <p14:tracePt t="101506" x="4341813" y="5540375"/>
          <p14:tracePt t="101510" x="4349750" y="5540375"/>
          <p14:tracePt t="101514" x="4359275" y="5540375"/>
          <p14:tracePt t="101527" x="4375150" y="5524500"/>
          <p14:tracePt t="101544" x="4400550" y="5524500"/>
          <p14:tracePt t="101547" x="4410075" y="5524500"/>
          <p14:tracePt t="101561" x="4418013" y="5524500"/>
          <p14:tracePt t="101578" x="4435475" y="5507038"/>
          <p14:tracePt t="101594" x="4476750" y="5507038"/>
          <p14:tracePt t="101611" x="4511675" y="5489575"/>
          <p14:tracePt t="101614" x="4529138" y="5489575"/>
          <p14:tracePt t="101628" x="4554538" y="5489575"/>
          <p14:tracePt t="101645" x="4605338" y="5472113"/>
          <p14:tracePt t="101662" x="4630738" y="5464175"/>
          <p14:tracePt t="101679" x="4656138" y="5464175"/>
          <p14:tracePt t="101684" x="4664075" y="5456238"/>
          <p14:tracePt t="101688" x="4673600" y="5456238"/>
          <p14:tracePt t="101690" x="4681538" y="5456238"/>
          <p14:tracePt t="101694" x="4689475" y="5456238"/>
          <p14:tracePt t="101711" x="4732338" y="5438775"/>
          <p14:tracePt t="101727" x="4749800" y="5438775"/>
          <p14:tracePt t="101744" x="4765675" y="5430838"/>
          <p14:tracePt t="101761" x="4775200" y="5430838"/>
          <p14:tracePt t="101765" x="4783138" y="5430838"/>
          <p14:tracePt t="101767" x="4808538" y="5430838"/>
          <p14:tracePt t="101778" x="4843463" y="5421313"/>
          <p14:tracePt t="101795" x="4927600" y="5395913"/>
          <p14:tracePt t="101811" x="5021263" y="5380038"/>
          <p14:tracePt t="101827" x="5148263" y="5353050"/>
          <p14:tracePt t="101844" x="5284788" y="5345113"/>
          <p14:tracePt t="101864" x="5353050" y="5345113"/>
          <p14:tracePt t="101869" x="5360988" y="5345113"/>
          <p14:tracePt t="101875" x="5386388" y="5345113"/>
          <p14:tracePt t="101884" x="5421313" y="5345113"/>
          <p14:tracePt t="101887" x="5429250" y="5345113"/>
          <p14:tracePt t="101891" x="5454650" y="5345113"/>
          <p14:tracePt t="101893" x="5462588" y="5345113"/>
          <p14:tracePt t="101898" x="5480050" y="5345113"/>
          <p14:tracePt t="101911" x="5530850" y="5345113"/>
          <p14:tracePt t="101914" x="5538788" y="5345113"/>
          <p14:tracePt t="101927" x="5591175" y="5345113"/>
          <p14:tracePt t="101929" x="5607050" y="5345113"/>
          <p14:tracePt t="101944" x="5657850" y="5345113"/>
          <p14:tracePt t="101960" x="5700713" y="5345113"/>
          <p14:tracePt t="101977" x="5761038" y="5353050"/>
          <p14:tracePt t="101980" x="5786438" y="5353050"/>
          <p14:tracePt t="101982" x="5802313" y="5353050"/>
          <p14:tracePt t="101994" x="5845175" y="5353050"/>
          <p14:tracePt t="102011" x="5895975" y="5353050"/>
          <p14:tracePt t="102027" x="5946775" y="5353050"/>
          <p14:tracePt t="102045" x="5989638" y="5353050"/>
          <p14:tracePt t="102061" x="6024563" y="5353050"/>
          <p14:tracePt t="102077" x="6040438" y="5353050"/>
          <p14:tracePt t="102094" x="6075363" y="5353050"/>
          <p14:tracePt t="102111" x="6134100" y="5353050"/>
          <p14:tracePt t="102114" x="6151563" y="5353050"/>
          <p14:tracePt t="102127" x="6227763" y="5353050"/>
          <p14:tracePt t="102130" x="6253163" y="5353050"/>
          <p14:tracePt t="102144" x="6354763" y="5353050"/>
          <p14:tracePt t="102160" x="6465888" y="5353050"/>
          <p14:tracePt t="102163" x="6491288" y="5353050"/>
          <p14:tracePt t="102177" x="6575425" y="5362575"/>
          <p14:tracePt t="102180" x="6584950" y="5362575"/>
          <p14:tracePt t="102195" x="6661150" y="5370513"/>
          <p14:tracePt t="102211" x="6711950" y="5380038"/>
          <p14:tracePt t="102227" x="6770688" y="5395913"/>
          <p14:tracePt t="102244" x="6856413" y="5395913"/>
          <p14:tracePt t="102261" x="6889750" y="5395913"/>
          <p14:tracePt t="102277" x="6942138" y="5395913"/>
          <p14:tracePt t="102294" x="7008813" y="5413375"/>
          <p14:tracePt t="102311" x="7102475" y="5413375"/>
          <p14:tracePt t="102314" x="7127875" y="5413375"/>
          <p14:tracePt t="102317" x="7145338" y="5413375"/>
          <p14:tracePt t="102327" x="7178675" y="5413375"/>
          <p14:tracePt t="102330" x="7204075" y="5413375"/>
          <p14:tracePt t="102333" x="7229475" y="5413375"/>
          <p14:tracePt t="102345" x="7297738" y="5413375"/>
          <p14:tracePt t="102348" x="7332663" y="5413375"/>
          <p14:tracePt t="102360" x="7459663" y="5413375"/>
          <p14:tracePt t="102377" x="7621588" y="5413375"/>
          <p14:tracePt t="102380" x="7680325" y="5413375"/>
          <p14:tracePt t="102394" x="7842250" y="5413375"/>
          <p14:tracePt t="102411" x="7994650" y="5405438"/>
          <p14:tracePt t="102427" x="8121650" y="5395913"/>
          <p14:tracePt t="102443" x="8207375" y="5395913"/>
          <p14:tracePt t="102461" x="8283575" y="5395913"/>
          <p14:tracePt t="102477" x="8343900" y="5395913"/>
          <p14:tracePt t="102494" x="8402638" y="5362575"/>
          <p14:tracePt t="102510" x="8435975" y="5353050"/>
          <p14:tracePt t="102527" x="8496300" y="5353050"/>
          <p14:tracePt t="102530" x="8513763" y="5353050"/>
          <p14:tracePt t="102543" x="8555038" y="5353050"/>
          <p14:tracePt t="102546" x="8580438" y="5353050"/>
          <p14:tracePt t="102560" x="8658225" y="5337175"/>
          <p14:tracePt t="102563" x="8674100" y="5337175"/>
          <p14:tracePt t="102577" x="8742363" y="5337175"/>
          <p14:tracePt t="102580" x="8767763" y="5337175"/>
          <p14:tracePt t="102593" x="8818563" y="5327650"/>
          <p14:tracePt t="102595" x="8843963" y="5327650"/>
          <p14:tracePt t="102612" x="8904288" y="5327650"/>
          <p14:tracePt t="102627" x="8955088" y="5319713"/>
          <p14:tracePt t="102644" x="8980488" y="5319713"/>
          <p14:tracePt t="102661" x="8988425" y="5311775"/>
          <p14:tracePt t="102916" x="9023350" y="5311775"/>
          <p14:tracePt t="102924" x="9056688" y="5319713"/>
          <p14:tracePt t="102928" x="9064625" y="5319713"/>
          <p14:tracePt t="102943" x="9099550" y="5327650"/>
          <p14:tracePt t="102946" x="9117013" y="5327650"/>
          <p14:tracePt t="102960" x="9158288" y="5337175"/>
          <p14:tracePt t="102977" x="9209088" y="5353050"/>
          <p14:tracePt t="102993" x="9236075" y="5353050"/>
          <p14:tracePt t="102996" x="9251950" y="5362575"/>
          <p14:tracePt t="103013" x="9269413" y="5370513"/>
          <p14:tracePt t="103027" x="9277350" y="5380038"/>
          <p14:tracePt t="103044" x="9286875" y="5380038"/>
          <p14:tracePt t="103066" x="9294813" y="5380038"/>
          <p14:tracePt t="103083" x="9312275" y="5380038"/>
          <p14:tracePt t="103111" x="9320213" y="5380038"/>
          <p14:tracePt t="103118" x="9328150" y="5387975"/>
          <p14:tracePt t="103127" x="9337675" y="5387975"/>
          <p14:tracePt t="103144" x="9363075" y="5387975"/>
          <p14:tracePt t="103162" x="9413875" y="5395913"/>
          <p14:tracePt t="103164" x="9431338" y="5395913"/>
          <p14:tracePt t="103176" x="9490075" y="5413375"/>
          <p14:tracePt t="103179" x="9507538" y="5413375"/>
          <p14:tracePt t="103193" x="9575800" y="5413375"/>
          <p14:tracePt t="103196" x="9601200" y="5421313"/>
          <p14:tracePt t="103211" x="9685338" y="5430838"/>
          <p14:tracePt t="103227" x="9779000" y="5438775"/>
          <p14:tracePt t="103243" x="9855200" y="5456238"/>
          <p14:tracePt t="103260" x="9923463" y="5456238"/>
          <p14:tracePt t="103277" x="9991725" y="5456238"/>
          <p14:tracePt t="103293" x="10059988" y="5456238"/>
          <p14:tracePt t="103311" x="10126663" y="5456238"/>
          <p14:tracePt t="103315" x="10153650" y="5456238"/>
          <p14:tracePt t="103318" x="10161588" y="5456238"/>
          <p14:tracePt t="103326" x="10186988" y="5456238"/>
          <p14:tracePt t="103329" x="10204450" y="5456238"/>
          <p14:tracePt t="103343" x="10220325" y="5456238"/>
          <p14:tracePt t="103346" x="10237788" y="5456238"/>
          <p14:tracePt t="103368" x="10245725" y="5456238"/>
          <p14:tracePt t="103382" x="10255250" y="5456238"/>
          <p14:tracePt t="103413" x="10263188" y="5456238"/>
          <p14:tracePt t="103424" x="10271125" y="5456238"/>
          <p14:tracePt t="103444" x="10288588" y="5456238"/>
          <p14:tracePt t="107792" x="10280650" y="5456238"/>
          <p14:tracePt t="107812" x="10271125" y="5456238"/>
          <p14:tracePt t="107831" x="10263188" y="5456238"/>
          <p14:tracePt t="107843" x="10255250" y="5456238"/>
          <p14:tracePt t="107848" x="10245725" y="5456238"/>
          <p14:tracePt t="107855" x="10237788" y="5456238"/>
          <p14:tracePt t="107867" x="10229850" y="5456238"/>
          <p14:tracePt t="107874" x="10220325" y="5456238"/>
          <p14:tracePt t="107890" x="10186988" y="5464175"/>
          <p14:tracePt t="107907" x="10161588" y="5464175"/>
          <p14:tracePt t="107924" x="10136188" y="5472113"/>
          <p14:tracePt t="107940" x="10101263" y="5497513"/>
          <p14:tracePt t="107957" x="10067925" y="5497513"/>
          <p14:tracePt t="107974" x="10042525" y="5497513"/>
          <p14:tracePt t="107977" x="10034588" y="5497513"/>
          <p14:tracePt t="107991" x="10017125" y="5514975"/>
          <p14:tracePt t="107994" x="10009188" y="5514975"/>
          <p14:tracePt t="108007" x="9991725" y="5514975"/>
          <p14:tracePt t="108010" x="9974263" y="5514975"/>
          <p14:tracePt t="108024" x="9948863" y="5514975"/>
          <p14:tracePt t="108040" x="9906000" y="5524500"/>
          <p14:tracePt t="108057" x="9829800" y="5532438"/>
          <p14:tracePt t="108059" x="9821863" y="5540375"/>
          <p14:tracePt t="108075" x="9728200" y="5565775"/>
          <p14:tracePt t="108093" x="9626600" y="5591175"/>
          <p14:tracePt t="108107" x="9523413" y="5626100"/>
          <p14:tracePt t="108123" x="9431338" y="5634038"/>
          <p14:tracePt t="108142" x="9312275" y="5668963"/>
          <p14:tracePt t="108157" x="9218613" y="5702300"/>
          <p14:tracePt t="108173" x="9107488" y="5745163"/>
          <p14:tracePt t="108176" x="9074150" y="5753100"/>
          <p14:tracePt t="108191" x="8947150" y="5788025"/>
          <p14:tracePt t="108195" x="8912225" y="5788025"/>
          <p14:tracePt t="108197" x="8878888" y="5795963"/>
          <p14:tracePt t="108207" x="8793163" y="5821363"/>
          <p14:tracePt t="108210" x="8759825" y="5838825"/>
          <p14:tracePt t="108223" x="8632825" y="5889625"/>
          <p14:tracePt t="108225" x="8597900" y="5889625"/>
          <p14:tracePt t="108242" x="8496300" y="5905500"/>
          <p14:tracePt t="108244" x="8478838" y="5915025"/>
          <p14:tracePt t="108256" x="8385175" y="5940425"/>
          <p14:tracePt t="108273" x="8156575" y="6016625"/>
          <p14:tracePt t="108276" x="8080375" y="6042025"/>
          <p14:tracePt t="108291" x="7766050" y="6153150"/>
          <p14:tracePt t="108306" x="7442200" y="6211888"/>
          <p14:tracePt t="108323" x="7137400" y="6280150"/>
          <p14:tracePt t="108340" x="6899275" y="6323013"/>
          <p14:tracePt t="108357" x="6745288" y="6323013"/>
          <p14:tracePt t="108373" x="6694488" y="6323013"/>
          <p14:tracePt t="108390" x="6686550" y="6323013"/>
          <p14:tracePt t="113167" x="6686550" y="6313488"/>
          <p14:tracePt t="113179" x="6694488" y="6305550"/>
          <p14:tracePt t="113194" x="6694488" y="6297613"/>
          <p14:tracePt t="113205" x="6704013" y="6280150"/>
          <p14:tracePt t="113208" x="6704013" y="6272213"/>
          <p14:tracePt t="113220" x="6711950" y="6272213"/>
          <p14:tracePt t="113237" x="6719888" y="6262688"/>
          <p14:tracePt t="113239" x="6729413" y="6254750"/>
          <p14:tracePt t="113258" x="6729413" y="6246813"/>
          <p14:tracePt t="113368" x="6745288" y="6237288"/>
          <p14:tracePt t="151985" x="6770688" y="6186488"/>
          <p14:tracePt t="151991" x="6805613" y="6143625"/>
          <p14:tracePt t="152001" x="6848475" y="6067425"/>
          <p14:tracePt t="152006" x="6856413" y="6042025"/>
          <p14:tracePt t="152009" x="6873875" y="6024563"/>
          <p14:tracePt t="152012" x="6881813" y="5999163"/>
          <p14:tracePt t="152013" x="6899275" y="5983288"/>
          <p14:tracePt t="152031" x="6924675" y="5922963"/>
          <p14:tracePt t="152049" x="6958013" y="5880100"/>
          <p14:tracePt t="152057" x="6983413" y="5846763"/>
          <p14:tracePt t="152060" x="7000875" y="5829300"/>
          <p14:tracePt t="152063" x="7026275" y="5803900"/>
          <p14:tracePt t="152079" x="7094538" y="5735638"/>
          <p14:tracePt t="152096" x="7188200" y="5641975"/>
          <p14:tracePt t="152113" x="7289800" y="5549900"/>
          <p14:tracePt t="152130" x="7400925" y="5446713"/>
          <p14:tracePt t="152133" x="7434263" y="5405438"/>
          <p14:tracePt t="152147" x="7510463" y="5319713"/>
          <p14:tracePt t="152150" x="7545388" y="5294313"/>
          <p14:tracePt t="152153" x="7586663" y="5251450"/>
          <p14:tracePt t="152163" x="7646988" y="5200650"/>
          <p14:tracePt t="152165" x="7688263" y="5175250"/>
          <p14:tracePt t="152181" x="7875588" y="5048250"/>
          <p14:tracePt t="152196" x="8045450" y="4929188"/>
          <p14:tracePt t="152199" x="8096250" y="4903788"/>
          <p14:tracePt t="152213" x="8250238" y="4802188"/>
          <p14:tracePt t="152216" x="8301038" y="4759325"/>
          <p14:tracePt t="152231" x="8539163" y="4614863"/>
          <p14:tracePt t="152247" x="8802688" y="4495800"/>
          <p14:tracePt t="152263" x="9064625" y="4427538"/>
          <p14:tracePt t="152279" x="9380538" y="4325938"/>
          <p14:tracePt t="152296" x="9736138" y="4240213"/>
          <p14:tracePt t="152299" x="9804400" y="4232275"/>
          <p14:tracePt t="152301" x="9898063" y="4206875"/>
          <p14:tracePt t="152314" x="10118725" y="4156075"/>
          <p14:tracePt t="152330" x="10356850" y="4095750"/>
          <p14:tracePt t="152346" x="10645775" y="4019550"/>
          <p14:tracePt t="152363" x="10977563" y="3943350"/>
          <p14:tracePt t="152366" x="11079163" y="3917950"/>
          <p14:tracePt t="152381" x="11436350" y="3824288"/>
          <p14:tracePt t="152397" x="11733213" y="3748088"/>
          <p14:tracePt t="152413" x="11996738" y="3687763"/>
          <p14:tracePt t="152416" x="12065000" y="36623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1"/>
          <p:cNvSpPr txBox="1">
            <a:spLocks/>
          </p:cNvSpPr>
          <p:nvPr/>
        </p:nvSpPr>
        <p:spPr>
          <a:xfrm>
            <a:off x="2635656" y="308826"/>
            <a:ext cx="6041417" cy="523220"/>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pPr marL="0" indent="0">
              <a:buFont typeface="Arial" panose="020B0604020202020204" pitchFamily="34" charset="0"/>
              <a:buNone/>
            </a:pPr>
            <a:r>
              <a:rPr lang="en-US" sz="2800" b="1" dirty="0">
                <a:solidFill>
                  <a:srgbClr val="FF0000"/>
                </a:solidFill>
                <a:latin typeface="Times New Roman" panose="02020603050405020304" pitchFamily="18" charset="0"/>
                <a:cs typeface="Times New Roman" panose="02020603050405020304" pitchFamily="18" charset="0"/>
              </a:rPr>
              <a:t>4. Strategic marketing management</a:t>
            </a:r>
            <a:endParaRPr lang="en-US" sz="2800" b="1" dirty="0">
              <a:latin typeface="Times New Roman" panose="02020603050405020304" pitchFamily="18" charset="0"/>
              <a:cs typeface="Times New Roman" panose="02020603050405020304" pitchFamily="18" charset="0"/>
            </a:endParaRPr>
          </a:p>
        </p:txBody>
      </p:sp>
      <p:sp>
        <p:nvSpPr>
          <p:cNvPr id="11" name="Content Placeholder 2"/>
          <p:cNvSpPr txBox="1">
            <a:spLocks/>
          </p:cNvSpPr>
          <p:nvPr/>
        </p:nvSpPr>
        <p:spPr>
          <a:xfrm>
            <a:off x="340468" y="1143313"/>
            <a:ext cx="11540357" cy="522830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en-US" sz="2000" b="1" u="sng" dirty="0">
                <a:solidFill>
                  <a:srgbClr val="C00000"/>
                </a:solidFill>
                <a:latin typeface="Times New Roman" panose="02020603050405020304" pitchFamily="18" charset="0"/>
                <a:cs typeface="Times New Roman" panose="02020603050405020304" pitchFamily="18" charset="0"/>
              </a:rPr>
              <a:t>Date: from the late 1970s</a:t>
            </a:r>
          </a:p>
          <a:p>
            <a:pPr>
              <a:lnSpc>
                <a:spcPct val="150000"/>
              </a:lnSpc>
            </a:pPr>
            <a:r>
              <a:rPr lang="en-US" sz="2000" b="1" u="sng" dirty="0">
                <a:latin typeface="Times New Roman" panose="02020603050405020304" pitchFamily="18" charset="0"/>
                <a:cs typeface="Times New Roman" panose="02020603050405020304" pitchFamily="18" charset="0"/>
              </a:rPr>
              <a:t>Key thinkers</a:t>
            </a:r>
            <a:r>
              <a:rPr lang="en-US" sz="2000" dirty="0">
                <a:latin typeface="Times New Roman" panose="02020603050405020304" pitchFamily="18" charset="0"/>
                <a:cs typeface="Times New Roman" panose="02020603050405020304" pitchFamily="18" charset="0"/>
              </a:rPr>
              <a:t>: Robert D. </a:t>
            </a:r>
            <a:r>
              <a:rPr lang="en-US" sz="2000" dirty="0" err="1">
                <a:latin typeface="Times New Roman" panose="02020603050405020304" pitchFamily="18" charset="0"/>
                <a:cs typeface="Times New Roman" panose="02020603050405020304" pitchFamily="18" charset="0"/>
              </a:rPr>
              <a:t>Buzzell</a:t>
            </a:r>
            <a:r>
              <a:rPr lang="en-US" sz="2000" dirty="0">
                <a:latin typeface="Times New Roman" panose="02020603050405020304" pitchFamily="18" charset="0"/>
                <a:cs typeface="Times New Roman" panose="02020603050405020304" pitchFamily="18" charset="0"/>
              </a:rPr>
              <a:t> and Bradley T. Gale (Author</a:t>
            </a:r>
          </a:p>
          <a:p>
            <a:pPr>
              <a:lnSpc>
                <a:spcPct val="150000"/>
              </a:lnSpc>
            </a:pPr>
            <a:r>
              <a:rPr lang="en-US" sz="2000" b="1" u="sng" dirty="0">
                <a:latin typeface="Times New Roman" panose="02020603050405020304" pitchFamily="18" charset="0"/>
                <a:cs typeface="Times New Roman" panose="02020603050405020304" pitchFamily="18" charset="0"/>
              </a:rPr>
              <a:t>Key Ideas</a:t>
            </a:r>
            <a:r>
              <a:rPr lang="en-US" sz="2000" dirty="0">
                <a:latin typeface="Times New Roman" panose="02020603050405020304" pitchFamily="18" charset="0"/>
                <a:cs typeface="Times New Roman" panose="02020603050405020304" pitchFamily="18" charset="0"/>
              </a:rPr>
              <a:t>: </a:t>
            </a:r>
          </a:p>
          <a:p>
            <a:pPr>
              <a:lnSpc>
                <a:spcPct val="150000"/>
              </a:lnSpc>
            </a:pPr>
            <a:r>
              <a:rPr lang="en-US" sz="2000" dirty="0">
                <a:latin typeface="Times New Roman" panose="02020603050405020304" pitchFamily="18" charset="0"/>
                <a:cs typeface="Times New Roman" panose="02020603050405020304" pitchFamily="18" charset="0"/>
              </a:rPr>
              <a:t>Each business is unique and there can be no formula for achieving competitive advantage; firms should adopt a flexible planning and review process that aims to cope with strategic surprises and rapidly developing threats; management's focus is on how to deliver superior customer value; highlights the key role of marketing as the link between customers and the organization.</a:t>
            </a:r>
          </a:p>
          <a:p>
            <a:pPr>
              <a:lnSpc>
                <a:spcPct val="150000"/>
              </a:lnSpc>
            </a:pPr>
            <a:r>
              <a:rPr lang="en-US" sz="2000" dirty="0">
                <a:latin typeface="Times New Roman" panose="02020603050405020304" pitchFamily="18" charset="0"/>
                <a:cs typeface="Times New Roman" panose="02020603050405020304" pitchFamily="18" charset="0"/>
              </a:rPr>
              <a:t>The idea behind strategic marketing management is to adapt to your market as things change around you.</a:t>
            </a:r>
          </a:p>
          <a:p>
            <a:pPr>
              <a:lnSpc>
                <a:spcPct val="150000"/>
              </a:lnSpc>
            </a:pPr>
            <a:r>
              <a:rPr lang="en-US" sz="2000" dirty="0">
                <a:latin typeface="Times New Roman" panose="02020603050405020304" pitchFamily="18" charset="0"/>
                <a:cs typeface="Times New Roman" panose="02020603050405020304" pitchFamily="18" charset="0"/>
              </a:rPr>
              <a:t> The goal remains the same, but the path that leads you towards your goal can change.</a:t>
            </a:r>
          </a:p>
          <a:p>
            <a:endParaRPr lang="en-US" b="1" dirty="0"/>
          </a:p>
          <a:p>
            <a:endParaRPr lang="ar-SA" b="1" dirty="0"/>
          </a:p>
        </p:txBody>
      </p:sp>
      <p:pic>
        <p:nvPicPr>
          <p:cNvPr id="2050" name="Picture 2">
            <a:extLst>
              <a:ext uri="{FF2B5EF4-FFF2-40B4-BE49-F238E27FC236}">
                <a16:creationId xmlns:a16="http://schemas.microsoft.com/office/drawing/2014/main" id="{4A9EF705-9811-69D9-9562-F7AFF17566C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97694" y="1206204"/>
            <a:ext cx="3122578" cy="1712081"/>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1F9C2F42-08BC-8C9A-AF53-0C72A496FA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90028" y="51952"/>
            <a:ext cx="2801972" cy="1030340"/>
          </a:xfrm>
          <a:prstGeom prst="rect">
            <a:avLst/>
          </a:prstGeom>
        </p:spPr>
      </p:pic>
    </p:spTree>
    <p:extLst>
      <p:ext uri="{BB962C8B-B14F-4D97-AF65-F5344CB8AC3E}">
        <p14:creationId xmlns:p14="http://schemas.microsoft.com/office/powerpoint/2010/main" val="1648240524"/>
      </p:ext>
    </p:extLst>
  </p:cSld>
  <p:clrMapOvr>
    <a:masterClrMapping/>
  </p:clrMapOvr>
  <mc:AlternateContent xmlns:mc="http://schemas.openxmlformats.org/markup-compatibility/2006" xmlns:p14="http://schemas.microsoft.com/office/powerpoint/2010/main">
    <mc:Choice Requires="p14">
      <p:transition p14:dur="10" advTm="200365"/>
    </mc:Choice>
    <mc:Fallback xmlns="">
      <p:transition advTm="200365"/>
    </mc:Fallback>
  </mc:AlternateContent>
  <p:extLst>
    <p:ext uri="{3A86A75C-4F4B-4683-9AE1-C65F6400EC91}">
      <p14:laserTraceLst xmlns:p14="http://schemas.microsoft.com/office/powerpoint/2010/main">
        <p14:tracePtLst>
          <p14:tracePt t="88273" x="11996738" y="3484563"/>
          <p14:tracePt t="88283" x="11622088" y="3484563"/>
          <p14:tracePt t="88299" x="11112500" y="3484563"/>
          <p14:tracePt t="88316" x="10663238" y="3484563"/>
          <p14:tracePt t="88333" x="10331450" y="3484563"/>
          <p14:tracePt t="88336" x="10271125" y="3484563"/>
          <p14:tracePt t="88349" x="10075863" y="3509963"/>
          <p14:tracePt t="88366" x="9923463" y="3543300"/>
          <p14:tracePt t="88383" x="9821863" y="3560763"/>
          <p14:tracePt t="88386" x="9786938" y="3568700"/>
          <p14:tracePt t="88399" x="9694863" y="3603625"/>
          <p14:tracePt t="88402" x="9677400" y="3611563"/>
          <p14:tracePt t="88417" x="9634538" y="3611563"/>
          <p14:tracePt t="88435" x="9550400" y="3611563"/>
          <p14:tracePt t="88438" x="9515475" y="3611563"/>
          <p14:tracePt t="88449" x="9421813" y="3611563"/>
          <p14:tracePt t="88451" x="9371013" y="3603625"/>
          <p14:tracePt t="88468" x="9142413" y="3603625"/>
          <p14:tracePt t="88483" x="8843963" y="3603625"/>
          <p14:tracePt t="88500" x="8462963" y="3629025"/>
          <p14:tracePt t="88516" x="8062913" y="3646488"/>
          <p14:tracePt t="88533" x="7688263" y="3646488"/>
          <p14:tracePt t="88536" x="7621588" y="3646488"/>
          <p14:tracePt t="88556" x="7051675" y="3679825"/>
          <p14:tracePt t="88560" x="6873875" y="3705225"/>
          <p14:tracePt t="88561" x="6678613" y="3748088"/>
          <p14:tracePt t="88566" x="6483350" y="3790950"/>
          <p14:tracePt t="88583" x="5649913" y="3994150"/>
          <p14:tracePt t="88599" x="4953000" y="4138613"/>
          <p14:tracePt t="88602" x="4808538" y="4171950"/>
          <p14:tracePt t="88617" x="4367213" y="4224338"/>
          <p14:tracePt t="88633" x="3900488" y="4240213"/>
          <p14:tracePt t="88650" x="3092450" y="4419600"/>
          <p14:tracePt t="88652" x="2863850" y="4478338"/>
          <p14:tracePt t="88668" x="1893888" y="4691063"/>
          <p14:tracePt t="88683" x="1274763" y="4835525"/>
          <p14:tracePt t="88700" x="874713" y="4929188"/>
          <p14:tracePt t="88717" x="688975" y="4972050"/>
          <p14:tracePt t="88734" x="646113" y="4972050"/>
          <p14:tracePt t="88776" x="636588" y="4972050"/>
          <p14:tracePt t="88788" x="595313" y="4972050"/>
          <p14:tracePt t="88792" x="560388" y="4972050"/>
          <p14:tracePt t="88795" x="534988" y="4972050"/>
          <p14:tracePt t="88799" x="527050" y="4972050"/>
          <p14:tracePt t="88802" x="501650" y="4962525"/>
          <p14:tracePt t="88804" x="484188" y="4962525"/>
          <p14:tracePt t="88818" x="415925" y="4946650"/>
          <p14:tracePt t="88833" x="263525" y="4894263"/>
          <p14:tracePt t="88849" x="152400" y="4868863"/>
          <p14:tracePt t="88961" x="42863" y="4452938"/>
          <p14:tracePt t="88964" x="76200" y="4427538"/>
          <p14:tracePt t="88969" x="119063" y="4394200"/>
          <p14:tracePt t="88983" x="255588" y="4283075"/>
          <p14:tracePt t="88999" x="476250" y="4130675"/>
          <p14:tracePt t="89002" x="552450" y="4087813"/>
          <p14:tracePt t="89017" x="790575" y="3917950"/>
          <p14:tracePt t="89033" x="993775" y="3790950"/>
          <p14:tracePt t="89050" x="1155700" y="3671888"/>
          <p14:tracePt t="89053" x="1189038" y="3654425"/>
          <p14:tracePt t="89068" x="1282700" y="3594100"/>
          <p14:tracePt t="89083" x="1358900" y="3535363"/>
          <p14:tracePt t="89101" x="1427163" y="3509963"/>
          <p14:tracePt t="89105" x="1444625" y="3492500"/>
          <p14:tracePt t="89107" x="1462088" y="3484563"/>
          <p14:tracePt t="89116" x="1487488" y="3484563"/>
          <p14:tracePt t="89138" x="1554163" y="3449638"/>
          <p14:tracePt t="89141" x="1571625" y="3449638"/>
          <p14:tracePt t="89144" x="1579563" y="3449638"/>
          <p14:tracePt t="89149" x="1597025" y="3441700"/>
          <p14:tracePt t="89166" x="1631950" y="3433763"/>
          <p14:tracePt t="89183" x="1665288" y="3424238"/>
          <p14:tracePt t="89199" x="1716088" y="3408363"/>
          <p14:tracePt t="89202" x="1733550" y="3408363"/>
          <p14:tracePt t="89217" x="1776413" y="3390900"/>
          <p14:tracePt t="89236" x="1809750" y="3382963"/>
          <p14:tracePt t="89243" x="1827213" y="3382963"/>
          <p14:tracePt t="89247" x="1835150" y="3382963"/>
          <p14:tracePt t="89249" x="1843088" y="3382963"/>
          <p14:tracePt t="89254" x="1852613" y="3382963"/>
          <p14:tracePt t="89267" x="1893888" y="3365500"/>
          <p14:tracePt t="89283" x="1936750" y="3365500"/>
          <p14:tracePt t="89299" x="2030413" y="3340100"/>
          <p14:tracePt t="89315" x="2090738" y="3340100"/>
          <p14:tracePt t="89333" x="2141538" y="3340100"/>
          <p14:tracePt t="89336" x="2157413" y="3340100"/>
          <p14:tracePt t="89349" x="2200275" y="3340100"/>
          <p14:tracePt t="89352" x="2208213" y="3340100"/>
          <p14:tracePt t="89366" x="2260600" y="3340100"/>
          <p14:tracePt t="89383" x="2311400" y="3355975"/>
          <p14:tracePt t="89399" x="2352675" y="3365500"/>
          <p14:tracePt t="89402" x="2362200" y="3365500"/>
          <p14:tracePt t="89416" x="2395538" y="3365500"/>
          <p14:tracePt t="89433" x="2430463" y="3382963"/>
          <p14:tracePt t="89450" x="2446338" y="3382963"/>
          <p14:tracePt t="89467" x="2463800" y="3390900"/>
          <p14:tracePt t="89485" x="2497138" y="3398838"/>
          <p14:tracePt t="89500" x="2540000" y="3408363"/>
          <p14:tracePt t="89504" x="2549525" y="3408363"/>
          <p14:tracePt t="89515" x="2590800" y="3416300"/>
          <p14:tracePt t="89533" x="2641600" y="3449638"/>
          <p14:tracePt t="89549" x="2676525" y="3459163"/>
          <p14:tracePt t="89552" x="2684463" y="3459163"/>
          <p14:tracePt t="89566" x="2719388" y="3467100"/>
          <p14:tracePt t="89583" x="2735263" y="3467100"/>
          <p14:tracePt t="89599" x="2744788" y="3467100"/>
          <p14:tracePt t="89602" x="2752725" y="3467100"/>
          <p14:tracePt t="89633" x="2770188" y="3467100"/>
          <p14:tracePt t="89642" x="2778125" y="3459163"/>
          <p14:tracePt t="89651" x="2786063" y="3449638"/>
          <p14:tracePt t="89667" x="2803525" y="3449638"/>
          <p14:tracePt t="89685" x="2811463" y="3449638"/>
          <p14:tracePt t="91878" x="2828925" y="3441700"/>
          <p14:tracePt t="91901" x="2854325" y="3441700"/>
          <p14:tracePt t="91919" x="2871788" y="3433763"/>
          <p14:tracePt t="91932" x="2879725" y="3433763"/>
          <p14:tracePt t="91949" x="2889250" y="3424238"/>
          <p14:tracePt t="92342" x="2905125" y="3424238"/>
          <p14:tracePt t="92428" x="2922588" y="3424238"/>
          <p14:tracePt t="92449" x="2930525" y="3424238"/>
          <p14:tracePt t="92462" x="2930525" y="3416300"/>
          <p14:tracePt t="92554" x="2940050" y="3416300"/>
          <p14:tracePt t="92822" x="2947988" y="3416300"/>
          <p14:tracePt t="92865" x="2947988" y="3408363"/>
          <p14:tracePt t="92888" x="2955925" y="3398838"/>
          <p14:tracePt t="92894" x="2965450" y="3390900"/>
          <p14:tracePt t="92932" x="2973388" y="3390900"/>
          <p14:tracePt t="92953" x="2982913" y="3390900"/>
          <p14:tracePt t="92960" x="2990850" y="3390900"/>
          <p14:tracePt t="92976" x="2998788" y="3390900"/>
          <p14:tracePt t="92985" x="3008313" y="3382963"/>
          <p14:tracePt t="93016" x="3016250" y="3373438"/>
          <p14:tracePt t="93629" x="3024188" y="3373438"/>
          <p14:tracePt t="93640" x="3033713" y="3373438"/>
          <p14:tracePt t="93648" x="3041650" y="3373438"/>
          <p14:tracePt t="93664" x="3067050" y="3373438"/>
          <p14:tracePt t="93684" x="3084513" y="3373438"/>
          <p14:tracePt t="93804" x="3092450" y="3373438"/>
          <p14:tracePt t="148690" x="3135313" y="3373438"/>
          <p14:tracePt t="148699" x="3160713" y="3373438"/>
          <p14:tracePt t="148704" x="3236913" y="3373438"/>
          <p14:tracePt t="148707" x="3262313" y="3373438"/>
          <p14:tracePt t="148708" x="3279775" y="3373438"/>
          <p14:tracePt t="148712" x="3305175" y="3373438"/>
          <p14:tracePt t="148716" x="3338513" y="3373438"/>
          <p14:tracePt t="148729" x="3482975" y="3373438"/>
          <p14:tracePt t="148746" x="3951288" y="3305175"/>
          <p14:tracePt t="148762" x="4775200" y="3135313"/>
          <p14:tracePt t="148765" x="4919663" y="3101975"/>
          <p14:tracePt t="148779" x="5292725" y="3000375"/>
          <p14:tracePt t="148781" x="5411788" y="2957513"/>
          <p14:tracePt t="148795" x="5761038" y="2855913"/>
          <p14:tracePt t="148798" x="5862638" y="2820988"/>
          <p14:tracePt t="148812" x="6286500" y="2660650"/>
          <p14:tracePt t="148829" x="6661150" y="2447925"/>
          <p14:tracePt t="148832" x="6745288" y="2387600"/>
          <p14:tracePt t="148846" x="6889750" y="2278063"/>
          <p14:tracePt t="148848" x="6942138" y="2243138"/>
          <p14:tracePt t="148864" x="7077075" y="2166938"/>
          <p14:tracePt t="148879" x="7239000" y="2108200"/>
          <p14:tracePt t="148895" x="7426325" y="2055813"/>
          <p14:tracePt t="148914" x="7672388" y="2047875"/>
          <p14:tracePt t="148929" x="7926388" y="2047875"/>
          <p14:tracePt t="148946" x="8240713" y="2030413"/>
          <p14:tracePt t="148950" x="8318500" y="2030413"/>
          <p14:tracePt t="148962" x="8555038" y="2014538"/>
          <p14:tracePt t="148979" x="8836025" y="1963738"/>
          <p14:tracePt t="148981" x="8912225" y="1946275"/>
          <p14:tracePt t="148995" x="9082088" y="1895475"/>
          <p14:tracePt t="148997" x="9132888" y="1885950"/>
          <p14:tracePt t="149013" x="9244013" y="1852613"/>
          <p14:tracePt t="149016" x="9261475" y="1852613"/>
          <p14:tracePt t="149089" x="9269413" y="1852613"/>
          <p14:tracePt t="149097" x="9286875" y="1852613"/>
          <p14:tracePt t="149102" x="9312275" y="1860550"/>
          <p14:tracePt t="149108" x="9328150" y="1895475"/>
          <p14:tracePt t="149113" x="9337675" y="1920875"/>
          <p14:tracePt t="149115" x="9353550" y="1938338"/>
          <p14:tracePt t="149116" x="9380538" y="1963738"/>
          <p14:tracePt t="149120" x="9405938" y="1989138"/>
          <p14:tracePt t="149128" x="9431338" y="2005013"/>
          <p14:tracePt t="149130" x="9447213" y="2030413"/>
          <p14:tracePt t="149145" x="9575800" y="2090738"/>
          <p14:tracePt t="149162" x="9667875" y="2124075"/>
          <p14:tracePt t="149179" x="9761538" y="2133600"/>
          <p14:tracePt t="149182" x="9786938" y="2141538"/>
          <p14:tracePt t="149197" x="9847263" y="2141538"/>
          <p14:tracePt t="149213" x="9864725" y="2149475"/>
          <p14:tracePt t="150456" x="9880600" y="2149475"/>
          <p14:tracePt t="150466" x="9940925" y="2149475"/>
          <p14:tracePt t="150469" x="9966325" y="2141538"/>
          <p14:tracePt t="150479" x="10009188" y="2124075"/>
          <p14:tracePt t="150483" x="10025063" y="2124075"/>
          <p14:tracePt t="150485" x="10050463" y="2124075"/>
          <p14:tracePt t="150494" x="10085388" y="2116138"/>
          <p14:tracePt t="150511" x="10161588" y="2073275"/>
          <p14:tracePt t="150528" x="10186988" y="2055813"/>
          <p14:tracePt t="150545" x="10194925" y="2047875"/>
          <p14:tracePt t="150562" x="10204450" y="2039938"/>
          <p14:tracePt t="150565" x="10220325" y="2030413"/>
          <p14:tracePt t="150579" x="10245725" y="1979613"/>
          <p14:tracePt t="150595" x="10280650" y="1870075"/>
          <p14:tracePt t="150612" x="10339388" y="1665288"/>
          <p14:tracePt t="150614" x="10339388" y="1606550"/>
          <p14:tracePt t="150629" x="10339388" y="1462088"/>
          <p14:tracePt t="150645" x="10280650" y="1385888"/>
          <p14:tracePt t="150661" x="10212388" y="1333500"/>
          <p14:tracePt t="150678" x="10153650" y="1308100"/>
          <p14:tracePt t="150694" x="10050463" y="1300163"/>
          <p14:tracePt t="150697" x="10034588" y="1300163"/>
          <p14:tracePt t="150711" x="9906000" y="1317625"/>
          <p14:tracePt t="150728" x="9677400" y="1462088"/>
          <p14:tracePt t="150745" x="9482138" y="1606550"/>
          <p14:tracePt t="150748" x="9439275" y="1631950"/>
          <p14:tracePt t="150762" x="9371013" y="1682750"/>
          <p14:tracePt t="150764" x="9345613" y="1708150"/>
          <p14:tracePt t="150778" x="9251950" y="1801813"/>
          <p14:tracePt t="150795" x="9175750" y="1860550"/>
          <p14:tracePt t="150811" x="9167813" y="1920875"/>
          <p14:tracePt t="150814" x="9167813" y="1938338"/>
          <p14:tracePt t="150829" x="9167813" y="2022475"/>
          <p14:tracePt t="150845" x="9183688" y="2141538"/>
          <p14:tracePt t="150861" x="9226550" y="2268538"/>
          <p14:tracePt t="150878" x="9312275" y="2413000"/>
          <p14:tracePt t="150895" x="9405938" y="2541588"/>
          <p14:tracePt t="150898" x="9421813" y="2574925"/>
          <p14:tracePt t="150901" x="9464675" y="2608263"/>
          <p14:tracePt t="150911" x="9540875" y="2660650"/>
          <p14:tracePt t="150928" x="9659938" y="2701925"/>
          <p14:tracePt t="150931" x="9685338" y="2701925"/>
          <p14:tracePt t="150944" x="9804400" y="2701925"/>
          <p14:tracePt t="150961" x="10017125" y="2668588"/>
          <p14:tracePt t="150964" x="10085388" y="2643188"/>
          <p14:tracePt t="150978" x="10271125" y="2549525"/>
          <p14:tracePt t="150979" x="10331450" y="2506663"/>
          <p14:tracePt t="150995" x="10544175" y="2371725"/>
          <p14:tracePt t="151011" x="10696575" y="2235200"/>
          <p14:tracePt t="151013" x="10729913" y="2200275"/>
          <p14:tracePt t="151028" x="10790238" y="2141538"/>
          <p14:tracePt t="151030" x="10798175" y="2116138"/>
          <p14:tracePt t="151045" x="10841038" y="2047875"/>
          <p14:tracePt t="151061" x="10874375" y="1979613"/>
          <p14:tracePt t="151077" x="10883900" y="1920875"/>
          <p14:tracePt t="151094" x="10866438" y="1835150"/>
          <p14:tracePt t="151098" x="10866438" y="1819275"/>
          <p14:tracePt t="151111" x="10823575" y="1758950"/>
          <p14:tracePt t="151127" x="10747375" y="1700213"/>
          <p14:tracePt t="151144" x="10663238" y="1649413"/>
          <p14:tracePt t="151147" x="10637838" y="1622425"/>
          <p14:tracePt t="151160" x="10594975" y="1597025"/>
          <p14:tracePt t="151178" x="10483850" y="1589088"/>
          <p14:tracePt t="151180" x="10450513" y="1581150"/>
          <p14:tracePt t="151195" x="10382250" y="1546225"/>
          <p14:tracePt t="151211" x="10323513" y="1538288"/>
          <p14:tracePt t="151214" x="10306050" y="1538288"/>
          <p14:tracePt t="151229" x="10245725" y="1546225"/>
          <p14:tracePt t="151245" x="10144125" y="1597025"/>
          <p14:tracePt t="151261" x="10059988" y="1674813"/>
          <p14:tracePt t="151277" x="9966325" y="1784350"/>
          <p14:tracePt t="151294" x="9872663" y="1903413"/>
          <p14:tracePt t="151311" x="9786938" y="2047875"/>
          <p14:tracePt t="151314" x="9771063" y="2082800"/>
          <p14:tracePt t="151315" x="9753600" y="2116138"/>
          <p14:tracePt t="151328" x="9694863" y="2252663"/>
          <p14:tracePt t="151344" x="9652000" y="2379663"/>
          <p14:tracePt t="151347" x="9642475" y="2413000"/>
          <p14:tracePt t="151361" x="9626600" y="2489200"/>
          <p14:tracePt t="151363" x="9626600" y="2516188"/>
          <p14:tracePt t="151377" x="9626600" y="2582863"/>
          <p14:tracePt t="151379" x="9626600" y="2600325"/>
          <p14:tracePt t="151395" x="9642475" y="2676525"/>
          <p14:tracePt t="151411" x="9677400" y="2736850"/>
          <p14:tracePt t="151428" x="9745663" y="2778125"/>
          <p14:tracePt t="151430" x="9771063" y="2787650"/>
          <p14:tracePt t="151445" x="9872663" y="2820988"/>
          <p14:tracePt t="151461" x="9983788" y="2830513"/>
          <p14:tracePt t="151477" x="10194925" y="2805113"/>
          <p14:tracePt t="151494" x="10450513" y="2719388"/>
          <p14:tracePt t="151511" x="10704513" y="2582863"/>
          <p14:tracePt t="151514" x="10756900" y="2541588"/>
          <p14:tracePt t="151517" x="10790238" y="2516188"/>
          <p14:tracePt t="151518" x="10815638" y="2489200"/>
          <p14:tracePt t="151527" x="10866438" y="2455863"/>
          <p14:tracePt t="151544" x="10934700" y="2397125"/>
          <p14:tracePt t="151547" x="10934700" y="2387600"/>
          <p14:tracePt t="151560" x="10977563" y="2344738"/>
          <p14:tracePt t="151563" x="10977563" y="2328863"/>
          <p14:tracePt t="151577" x="11002963" y="2286000"/>
          <p14:tracePt t="151580" x="11010900" y="2278063"/>
          <p14:tracePt t="151594" x="11036300" y="2200275"/>
          <p14:tracePt t="151596" x="11044238" y="2184400"/>
          <p14:tracePt t="151611" x="11061700" y="2055813"/>
          <p14:tracePt t="151627" x="11061700" y="1911350"/>
          <p14:tracePt t="151630" x="11061700" y="1878013"/>
          <p14:tracePt t="151645" x="11053763" y="1741488"/>
          <p14:tracePt t="151661" x="11002963" y="1631950"/>
          <p14:tracePt t="151677" x="10934700" y="1555750"/>
          <p14:tracePt t="151694" x="10883900" y="1512888"/>
          <p14:tracePt t="151697" x="10874375" y="1512888"/>
          <p14:tracePt t="151711" x="10833100" y="1470025"/>
          <p14:tracePt t="151714" x="10815638" y="1470025"/>
          <p14:tracePt t="151716" x="10798175" y="1470025"/>
          <p14:tracePt t="151727" x="10739438" y="1444625"/>
          <p14:tracePt t="151744" x="10671175" y="1401763"/>
          <p14:tracePt t="151760" x="10612438" y="1385888"/>
          <p14:tracePt t="151777" x="10526713" y="1393825"/>
          <p14:tracePt t="151780" x="10501313" y="1401763"/>
          <p14:tracePt t="151782" x="10467975" y="1401763"/>
          <p14:tracePt t="151795" x="10390188" y="1436688"/>
          <p14:tracePt t="151810" x="10280650" y="1512888"/>
          <p14:tracePt t="151828" x="10179050" y="1606550"/>
          <p14:tracePt t="151830" x="10153650" y="1631950"/>
          <p14:tracePt t="151845" x="10025063" y="1741488"/>
          <p14:tracePt t="151849" x="9999663" y="1766888"/>
          <p14:tracePt t="151861" x="9915525" y="1870075"/>
          <p14:tracePt t="151878" x="9821863" y="1979613"/>
          <p14:tracePt t="151882" x="9796463" y="2014538"/>
          <p14:tracePt t="151894" x="9728200" y="2082800"/>
          <p14:tracePt t="151899" x="9702800" y="2124075"/>
          <p14:tracePt t="151910" x="9642475" y="2192338"/>
          <p14:tracePt t="151927" x="9575800" y="2319338"/>
          <p14:tracePt t="151944" x="9515475" y="2463800"/>
          <p14:tracePt t="151961" x="9482138" y="2557463"/>
          <p14:tracePt t="151964" x="9482138" y="2574925"/>
          <p14:tracePt t="151967" x="9482138" y="2608263"/>
          <p14:tracePt t="151977" x="9482138" y="2643188"/>
          <p14:tracePt t="151979" x="9482138" y="2668588"/>
          <p14:tracePt t="151995" x="9498013" y="2744788"/>
          <p14:tracePt t="152011" x="9558338" y="2820988"/>
          <p14:tracePt t="152030" x="9642475" y="2889250"/>
          <p14:tracePt t="152033" x="9659938" y="2897188"/>
          <p14:tracePt t="152043" x="9702800" y="2914650"/>
          <p14:tracePt t="152045" x="9720263" y="2922588"/>
          <p14:tracePt t="152062" x="9796463" y="2940050"/>
          <p14:tracePt t="152077" x="9890125" y="2940050"/>
          <p14:tracePt t="152094" x="9983788" y="2940050"/>
          <p14:tracePt t="152111" x="10075863" y="2932113"/>
          <p14:tracePt t="152114" x="10101263" y="2932113"/>
          <p14:tracePt t="152117" x="10136188" y="2922588"/>
          <p14:tracePt t="152127" x="10204450" y="2914650"/>
          <p14:tracePt t="152131" x="10271125" y="2889250"/>
          <p14:tracePt t="152144" x="10364788" y="2871788"/>
          <p14:tracePt t="152160" x="10450513" y="2838450"/>
          <p14:tracePt t="152177" x="10509250" y="2830513"/>
          <p14:tracePt t="152196" x="10526713" y="2813050"/>
          <p14:tracePt t="152212" x="10544175" y="2805113"/>
          <p14:tracePt t="152228" x="10569575" y="2770188"/>
          <p14:tracePt t="152233" x="10577513" y="2744788"/>
          <p14:tracePt t="152250" x="10602913" y="2719388"/>
          <p14:tracePt t="152254" x="10620375" y="2693988"/>
          <p14:tracePt t="152257" x="10628313" y="2676525"/>
          <p14:tracePt t="152260" x="10637838" y="2668588"/>
          <p14:tracePt t="152277" x="10671175" y="2617788"/>
          <p14:tracePt t="152293" x="10696575" y="2557463"/>
          <p14:tracePt t="152310" x="10739438" y="2481263"/>
          <p14:tracePt t="152327" x="10756900" y="2413000"/>
          <p14:tracePt t="152330" x="10764838" y="2397125"/>
          <p14:tracePt t="152344" x="10790238" y="2328863"/>
          <p14:tracePt t="152360" x="10807700" y="2260600"/>
          <p14:tracePt t="152364" x="10807700" y="2252663"/>
          <p14:tracePt t="152377" x="10815638" y="2209800"/>
          <p14:tracePt t="152380" x="10823575" y="2184400"/>
          <p14:tracePt t="152393" x="10823575" y="2141538"/>
          <p14:tracePt t="152396" x="10833100" y="2124075"/>
          <p14:tracePt t="152412" x="10833100" y="2073275"/>
          <p14:tracePt t="152414" x="10833100" y="2055813"/>
          <p14:tracePt t="152427" x="10833100" y="1997075"/>
          <p14:tracePt t="152443" x="10833100" y="1946275"/>
          <p14:tracePt t="152446" x="10833100" y="1920875"/>
          <p14:tracePt t="152460" x="10823575" y="1878013"/>
          <p14:tracePt t="152477" x="10807700" y="1835150"/>
          <p14:tracePt t="152494" x="10790238" y="1809750"/>
          <p14:tracePt t="152497" x="10772775" y="1801813"/>
          <p14:tracePt t="152511" x="10756900" y="1793875"/>
          <p14:tracePt t="152514" x="10747375" y="1784350"/>
          <p14:tracePt t="152528" x="10729913" y="1751013"/>
          <p14:tracePt t="152544" x="10688638" y="1725613"/>
          <p14:tracePt t="152560" x="10637838" y="1708150"/>
          <p14:tracePt t="152564" x="10637838" y="1700213"/>
          <p14:tracePt t="152567" x="10628313" y="1700213"/>
          <p14:tracePt t="152576" x="10602913" y="1682750"/>
          <p14:tracePt t="152593" x="10569575" y="1665288"/>
          <p14:tracePt t="152596" x="10560050" y="1657350"/>
          <p14:tracePt t="152612" x="10518775" y="1639888"/>
          <p14:tracePt t="152615" x="10509250" y="1622425"/>
          <p14:tracePt t="152627" x="10483850" y="1606550"/>
          <p14:tracePt t="152643" x="10450513" y="1571625"/>
          <p14:tracePt t="152646" x="10442575" y="1571625"/>
          <p14:tracePt t="152661" x="10339388" y="1563688"/>
          <p14:tracePt t="152677" x="10263188" y="1563688"/>
          <p14:tracePt t="152693" x="10179050" y="1563688"/>
          <p14:tracePt t="152710" x="10075863" y="1563688"/>
          <p14:tracePt t="152714" x="10050463" y="1571625"/>
          <p14:tracePt t="152727" x="9983788" y="1571625"/>
          <p14:tracePt t="152730" x="9956800" y="1581150"/>
          <p14:tracePt t="152750" x="9847263" y="1614488"/>
          <p14:tracePt t="152758" x="9812338" y="1631950"/>
          <p14:tracePt t="152761" x="9804400" y="1631950"/>
          <p14:tracePt t="152764" x="9786938" y="1631950"/>
          <p14:tracePt t="152766" x="9771063" y="1639888"/>
          <p14:tracePt t="152770" x="9761538" y="1639888"/>
          <p14:tracePt t="152776" x="9745663" y="1649413"/>
          <p14:tracePt t="152793" x="9685338" y="1690688"/>
          <p14:tracePt t="152796" x="9667875" y="1690688"/>
          <p14:tracePt t="152810" x="9617075" y="1725613"/>
          <p14:tracePt t="152827" x="9558338" y="1766888"/>
          <p14:tracePt t="152843" x="9507538" y="1801813"/>
          <p14:tracePt t="152846" x="9498013" y="1809750"/>
          <p14:tracePt t="152861" x="9472613" y="1819275"/>
          <p14:tracePt t="152877" x="9464675" y="1827213"/>
          <p14:tracePt t="152893" x="9447213" y="1844675"/>
          <p14:tracePt t="152909" x="9413875" y="1870075"/>
          <p14:tracePt t="152927" x="9388475" y="1895475"/>
          <p14:tracePt t="152930" x="9380538" y="1911350"/>
          <p14:tracePt t="152943" x="9328150" y="1997075"/>
          <p14:tracePt t="152960" x="9277350" y="2073275"/>
          <p14:tracePt t="152977" x="9244013" y="2159000"/>
          <p14:tracePt t="152980" x="9244013" y="2184400"/>
          <p14:tracePt t="152982" x="9236075" y="2200275"/>
          <p14:tracePt t="152993" x="9209088" y="2227263"/>
          <p14:tracePt t="152997" x="9209088" y="2243138"/>
          <p14:tracePt t="152998" x="9201150" y="2252663"/>
          <p14:tracePt t="153012" x="9193213" y="2293938"/>
          <p14:tracePt t="153015" x="9193213" y="2311400"/>
          <p14:tracePt t="153027" x="9193213" y="2354263"/>
          <p14:tracePt t="153043" x="9193213" y="2387600"/>
          <p14:tracePt t="153046" x="9193213" y="2397125"/>
          <p14:tracePt t="153062" x="9193213" y="2430463"/>
          <p14:tracePt t="153065" x="9193213" y="2447925"/>
          <p14:tracePt t="153077" x="9201150" y="2481263"/>
          <p14:tracePt t="153093" x="9226550" y="2532063"/>
          <p14:tracePt t="153110" x="9277350" y="2600325"/>
          <p14:tracePt t="153126" x="9353550" y="2651125"/>
          <p14:tracePt t="153130" x="9371013" y="2668588"/>
          <p14:tracePt t="153143" x="9456738" y="2693988"/>
          <p14:tracePt t="153146" x="9472613" y="2701925"/>
          <p14:tracePt t="153147" x="9498013" y="2711450"/>
          <p14:tracePt t="153159" x="9583738" y="2744788"/>
          <p14:tracePt t="153176" x="9685338" y="2762250"/>
          <p14:tracePt t="153193" x="9812338" y="2787650"/>
          <p14:tracePt t="153196" x="9847263" y="2795588"/>
          <p14:tracePt t="153218" x="9940925" y="2805113"/>
          <p14:tracePt t="153223" x="9956800" y="2813050"/>
          <p14:tracePt t="153227" x="9974263" y="2813050"/>
          <p14:tracePt t="153232" x="9999663" y="2813050"/>
          <p14:tracePt t="153236" x="10042525" y="2813050"/>
          <p14:tracePt t="153239" x="10067925" y="2813050"/>
          <p14:tracePt t="153244" x="10101263" y="2813050"/>
          <p14:tracePt t="153259" x="10263188" y="2813050"/>
          <p14:tracePt t="153262" x="10306050" y="2813050"/>
          <p14:tracePt t="153277" x="10475913" y="2778125"/>
          <p14:tracePt t="153293" x="10602913" y="2744788"/>
          <p14:tracePt t="153310" x="10696575" y="2719388"/>
          <p14:tracePt t="153326" x="10747375" y="2686050"/>
          <p14:tracePt t="153344" x="10772775" y="2668588"/>
          <p14:tracePt t="153346" x="10782300" y="2660650"/>
          <p14:tracePt t="153360" x="10807700" y="2633663"/>
          <p14:tracePt t="153377" x="10833100" y="2608263"/>
          <p14:tracePt t="153395" x="10866438" y="2582863"/>
          <p14:tracePt t="153400" x="10874375" y="2566988"/>
          <p14:tracePt t="153412" x="10891838" y="2549525"/>
          <p14:tracePt t="153428" x="10909300" y="2532063"/>
          <p14:tracePt t="153445" x="10917238" y="2516188"/>
          <p14:tracePt t="153465" x="10942638" y="2473325"/>
          <p14:tracePt t="153480" x="10960100" y="2438400"/>
          <p14:tracePt t="153493" x="10985500" y="2397125"/>
          <p14:tracePt t="153509" x="11002963" y="2344738"/>
          <p14:tracePt t="153526" x="11002963" y="2311400"/>
          <p14:tracePt t="153550" x="11002963" y="2252663"/>
          <p14:tracePt t="153556" x="11018838" y="2217738"/>
          <p14:tracePt t="153565" x="11018838" y="2192338"/>
          <p14:tracePt t="153576" x="11018838" y="2166938"/>
          <p14:tracePt t="153593" x="11018838" y="2124075"/>
          <p14:tracePt t="153596" x="11018838" y="2108200"/>
          <p14:tracePt t="153609" x="11002963" y="2090738"/>
          <p14:tracePt t="153612" x="10993438" y="2065338"/>
          <p14:tracePt t="153627" x="10993438" y="2030413"/>
          <p14:tracePt t="153643" x="10968038" y="1989138"/>
          <p14:tracePt t="153659" x="10960100" y="1963738"/>
          <p14:tracePt t="153662" x="10942638" y="1946275"/>
          <p14:tracePt t="153664" x="10934700" y="1938338"/>
          <p14:tracePt t="153677" x="10909300" y="1920875"/>
          <p14:tracePt t="153693" x="10883900" y="1878013"/>
          <p14:tracePt t="153709" x="10848975" y="1835150"/>
          <p14:tracePt t="153726" x="10798175" y="1809750"/>
          <p14:tracePt t="153730" x="10782300" y="1793875"/>
          <p14:tracePt t="153742" x="10756900" y="1776413"/>
          <p14:tracePt t="153759" x="10679113" y="1741488"/>
          <p14:tracePt t="153776" x="10628313" y="1725613"/>
          <p14:tracePt t="153779" x="10620375" y="1725613"/>
          <p14:tracePt t="153792" x="10560050" y="1700213"/>
          <p14:tracePt t="153809" x="10518775" y="1682750"/>
          <p14:tracePt t="153812" x="10501313" y="1682750"/>
          <p14:tracePt t="153827" x="10458450" y="1682750"/>
          <p14:tracePt t="153843" x="10374313" y="1682750"/>
          <p14:tracePt t="153859" x="10331450" y="1682750"/>
          <p14:tracePt t="153860" x="10313988" y="1682750"/>
          <p14:tracePt t="153877" x="10255250" y="1690688"/>
          <p14:tracePt t="153893" x="10204450" y="1708150"/>
          <p14:tracePt t="153909" x="10153650" y="1716088"/>
          <p14:tracePt t="153926" x="10085388" y="1741488"/>
          <p14:tracePt t="153943" x="9999663" y="1793875"/>
          <p14:tracePt t="153946" x="9991725" y="1793875"/>
          <p14:tracePt t="153967" x="9872663" y="1852613"/>
          <p14:tracePt t="153973" x="9821863" y="1878013"/>
          <p14:tracePt t="153978" x="9796463" y="1895475"/>
          <p14:tracePt t="153983" x="9786938" y="1895475"/>
          <p14:tracePt t="153988" x="9753600" y="1911350"/>
          <p14:tracePt t="153993" x="9728200" y="1928813"/>
          <p14:tracePt t="153996" x="9728200" y="1938338"/>
          <p14:tracePt t="154009" x="9694863" y="1971675"/>
          <p14:tracePt t="154012" x="9677400" y="1979613"/>
          <p14:tracePt t="154027" x="9634538" y="2005013"/>
          <p14:tracePt t="154043" x="9601200" y="2030413"/>
          <p14:tracePt t="154059" x="9575800" y="2065338"/>
          <p14:tracePt t="154079" x="9540875" y="2090738"/>
          <p14:tracePt t="154081" x="9540875" y="2098675"/>
          <p14:tracePt t="154093" x="9523413" y="2116138"/>
          <p14:tracePt t="154109" x="9507538" y="2149475"/>
          <p14:tracePt t="154126" x="9482138" y="2192338"/>
          <p14:tracePt t="154143" x="9472613" y="2209800"/>
          <p14:tracePt t="154159" x="9464675" y="2235200"/>
          <p14:tracePt t="154176" x="9447213" y="2278063"/>
          <p14:tracePt t="154192" x="9447213" y="2319338"/>
          <p14:tracePt t="154209" x="9431338" y="2371725"/>
          <p14:tracePt t="154212" x="9431338" y="2387600"/>
          <p14:tracePt t="154226" x="9431338" y="2422525"/>
          <p14:tracePt t="154228" x="9431338" y="2438400"/>
          <p14:tracePt t="154243" x="9431338" y="2489200"/>
          <p14:tracePt t="154259" x="9431338" y="2549525"/>
          <p14:tracePt t="154278" x="9431338" y="2608263"/>
          <p14:tracePt t="154281" x="9431338" y="2617788"/>
          <p14:tracePt t="154292" x="9439275" y="2643188"/>
          <p14:tracePt t="154309" x="9464675" y="2668588"/>
          <p14:tracePt t="154325" x="9498013" y="2693988"/>
          <p14:tracePt t="154343" x="9540875" y="2711450"/>
          <p14:tracePt t="154346" x="9558338" y="2719388"/>
          <p14:tracePt t="154359" x="9609138" y="2752725"/>
          <p14:tracePt t="154363" x="9634538" y="2762250"/>
          <p14:tracePt t="154365" x="9659938" y="2770188"/>
          <p14:tracePt t="154367" x="9677400" y="2770188"/>
          <p14:tracePt t="154376" x="9728200" y="2770188"/>
          <p14:tracePt t="154392" x="9812338" y="2795588"/>
          <p14:tracePt t="154395" x="9829800" y="2805113"/>
          <p14:tracePt t="154409" x="9898063" y="2820988"/>
          <p14:tracePt t="154412" x="9915525" y="2830513"/>
          <p14:tracePt t="154430" x="10009188" y="2846388"/>
          <p14:tracePt t="154435" x="10042525" y="2855913"/>
          <p14:tracePt t="154438" x="10075863" y="2855913"/>
          <p14:tracePt t="154448" x="10126663" y="2855913"/>
          <p14:tracePt t="154451" x="10194925" y="2855913"/>
          <p14:tracePt t="154458" x="10245725" y="2855913"/>
          <p14:tracePt t="154475" x="10356850" y="2838450"/>
          <p14:tracePt t="154478" x="10382250" y="2838450"/>
          <p14:tracePt t="154495" x="10467975" y="2805113"/>
          <p14:tracePt t="154500" x="10483850" y="2795588"/>
          <p14:tracePt t="154511" x="10518775" y="2787650"/>
          <p14:tracePt t="154514" x="10534650" y="2778125"/>
          <p14:tracePt t="154516" x="10544175" y="2770188"/>
          <p14:tracePt t="154529" x="10552113" y="2762250"/>
          <p14:tracePt t="154542" x="10569575" y="2744788"/>
          <p14:tracePt t="154559" x="10594975" y="2736850"/>
          <p14:tracePt t="154562" x="10594975" y="2727325"/>
          <p14:tracePt t="154575" x="10637838" y="2668588"/>
          <p14:tracePt t="154592" x="10679113" y="2625725"/>
          <p14:tracePt t="154609" x="10704513" y="2600325"/>
          <p14:tracePt t="154612" x="10714038" y="2582863"/>
          <p14:tracePt t="154626" x="10747375" y="2549525"/>
          <p14:tracePt t="154643" x="10772775" y="2524125"/>
          <p14:tracePt t="154660" x="10782300" y="2498725"/>
          <p14:tracePt t="154663" x="10790238" y="2498725"/>
          <p14:tracePt t="154675" x="10807700" y="2473325"/>
          <p14:tracePt t="154692" x="10815638" y="2447925"/>
          <p14:tracePt t="154709" x="10833100" y="2397125"/>
          <p14:tracePt t="154725" x="10841038" y="2354263"/>
          <p14:tracePt t="154742" x="10848975" y="2303463"/>
          <p14:tracePt t="154759" x="10866438" y="2243138"/>
          <p14:tracePt t="154762" x="10866438" y="2217738"/>
          <p14:tracePt t="154765" x="10858500" y="2200275"/>
          <p14:tracePt t="154775" x="10848975" y="2184400"/>
          <p14:tracePt t="154792" x="10833100" y="2124075"/>
          <p14:tracePt t="154809" x="10815638" y="2047875"/>
          <p14:tracePt t="154811" x="10798175" y="2030413"/>
          <p14:tracePt t="154825" x="10790238" y="1989138"/>
          <p14:tracePt t="154828" x="10764838" y="1963738"/>
          <p14:tracePt t="154830" x="10764838" y="1954213"/>
          <p14:tracePt t="154844" x="10739438" y="1920875"/>
          <p14:tracePt t="154858" x="10714038" y="1885950"/>
          <p14:tracePt t="154875" x="10688638" y="1852613"/>
          <p14:tracePt t="154878" x="10679113" y="1852613"/>
          <p14:tracePt t="154893" x="10645775" y="1827213"/>
          <p14:tracePt t="154909" x="10594975" y="1809750"/>
          <p14:tracePt t="154925" x="10526713" y="1793875"/>
          <p14:tracePt t="154942" x="10356850" y="1793875"/>
          <p14:tracePt t="154959" x="10144125" y="1793875"/>
          <p14:tracePt t="154962" x="10101263" y="1793875"/>
          <p14:tracePt t="154965" x="10042525" y="1801813"/>
          <p14:tracePt t="154975" x="9956800" y="1801813"/>
          <p14:tracePt t="154979" x="9906000" y="1801813"/>
          <p14:tracePt t="154981" x="9864725" y="1801813"/>
          <p14:tracePt t="154991" x="9728200" y="1819275"/>
          <p14:tracePt t="155009" x="9583738" y="1860550"/>
          <p14:tracePt t="155012" x="9558338" y="1870075"/>
          <p14:tracePt t="155025" x="9490075" y="1885950"/>
          <p14:tracePt t="155028" x="9472613" y="1885950"/>
          <p14:tracePt t="155043" x="9405938" y="1928813"/>
          <p14:tracePt t="155058" x="9328150" y="1979613"/>
          <p14:tracePt t="155075" x="9269413" y="2047875"/>
          <p14:tracePt t="155092" x="9201150" y="2116138"/>
          <p14:tracePt t="155109" x="9142413" y="2192338"/>
          <p14:tracePt t="155126" x="9091613" y="2268538"/>
          <p14:tracePt t="155130" x="9082088" y="2286000"/>
          <p14:tracePt t="155142" x="9056688" y="2354263"/>
          <p14:tracePt t="155159" x="9031288" y="2438400"/>
          <p14:tracePt t="155162" x="9023350" y="2463800"/>
          <p14:tracePt t="155175" x="9023350" y="2532063"/>
          <p14:tracePt t="155178" x="9023350" y="2557463"/>
          <p14:tracePt t="155180" x="9023350" y="2574925"/>
          <p14:tracePt t="155196" x="9023350" y="2633663"/>
          <p14:tracePt t="155200" x="9023350" y="2660650"/>
          <p14:tracePt t="155204" x="9023350" y="2686050"/>
          <p14:tracePt t="155208" x="9023350" y="2701925"/>
          <p14:tracePt t="155225" x="9023350" y="2752725"/>
          <p14:tracePt t="155228" x="9031288" y="2762250"/>
          <p14:tracePt t="155242" x="9039225" y="2770188"/>
          <p14:tracePt t="155369" x="9048750" y="2770188"/>
          <p14:tracePt t="155588" x="9056688" y="2770188"/>
          <p14:tracePt t="196627" x="9064625" y="2762250"/>
          <p14:tracePt t="196638" x="9082088" y="2762250"/>
          <p14:tracePt t="196642" x="9082088" y="2752725"/>
          <p14:tracePt t="196645" x="9099550" y="2744788"/>
          <p14:tracePt t="196656" x="9107488" y="2744788"/>
          <p14:tracePt t="196667" x="9117013" y="2736850"/>
          <p14:tracePt t="196684" x="9132888" y="2736850"/>
          <p14:tracePt t="196701" x="9175750" y="2727325"/>
          <p14:tracePt t="196718" x="9218613" y="2727325"/>
          <p14:tracePt t="196734" x="9294813" y="2762250"/>
          <p14:tracePt t="196738" x="9312275" y="2778125"/>
          <p14:tracePt t="196741" x="9337675" y="2787650"/>
          <p14:tracePt t="196749" x="9371013" y="2813050"/>
          <p14:tracePt t="196766" x="9447213" y="2863850"/>
          <p14:tracePt t="196783" x="9558338" y="2940050"/>
          <p14:tracePt t="196799" x="9652000" y="3008313"/>
          <p14:tracePt t="196816" x="9736138" y="3059113"/>
          <p14:tracePt t="196820" x="9753600" y="3084513"/>
          <p14:tracePt t="196832" x="9812338" y="3127375"/>
          <p14:tracePt t="196849" x="9906000" y="3170238"/>
          <p14:tracePt t="196852" x="9931400" y="3186113"/>
          <p14:tracePt t="196867" x="10034588" y="3254375"/>
          <p14:tracePt t="196882" x="10126663" y="3289300"/>
          <p14:tracePt t="196886" x="10144125" y="3297238"/>
          <p14:tracePt t="196899" x="10220325" y="3322638"/>
          <p14:tracePt t="196902" x="10237788" y="3330575"/>
          <p14:tracePt t="196918" x="10306050" y="3340100"/>
          <p14:tracePt t="196920" x="10306050" y="3348038"/>
          <p14:tracePt t="196933" x="10356850" y="3373438"/>
          <p14:tracePt t="196949" x="10399713" y="3373438"/>
          <p14:tracePt t="196966" x="10442575" y="3390900"/>
          <p14:tracePt t="196983" x="10458450" y="3398838"/>
          <p14:tracePt t="196986" x="10467975" y="3408363"/>
          <p14:tracePt t="197000" x="10475913" y="3408363"/>
          <p14:tracePt t="197016" x="10501313" y="3408363"/>
          <p14:tracePt t="197033" x="10534650" y="3416300"/>
          <p14:tracePt t="197036" x="10552113" y="3416300"/>
          <p14:tracePt t="197039" x="10569575" y="3416300"/>
          <p14:tracePt t="197049" x="10620375" y="3416300"/>
          <p14:tracePt t="197052" x="10645775" y="3416300"/>
          <p14:tracePt t="197067" x="10764838" y="3390900"/>
          <p14:tracePt t="197083" x="10891838" y="3382963"/>
          <p14:tracePt t="197099" x="11002963" y="3365500"/>
          <p14:tracePt t="197102" x="11036300" y="3355975"/>
          <p14:tracePt t="197117" x="11104563" y="3355975"/>
          <p14:tracePt t="197133" x="11155363" y="3355975"/>
          <p14:tracePt t="197149" x="11188700" y="3355975"/>
          <p14:tracePt t="197166" x="11231563" y="3355975"/>
          <p14:tracePt t="197169" x="11249025" y="3365500"/>
          <p14:tracePt t="197182" x="11291888" y="3373438"/>
          <p14:tracePt t="197199" x="11385550" y="3398838"/>
          <p14:tracePt t="197216" x="11444288" y="3408363"/>
          <p14:tracePt t="197233" x="11487150" y="3424238"/>
          <p14:tracePt t="197235" x="11495088" y="3424238"/>
          <p14:tracePt t="197249" x="11537950" y="3424238"/>
          <p14:tracePt t="197251" x="11545888" y="3424238"/>
          <p14:tracePt t="197267" x="11614150" y="3433763"/>
          <p14:tracePt t="197282" x="11664950" y="3441700"/>
          <p14:tracePt t="197299" x="11750675" y="3467100"/>
          <p14:tracePt t="197302" x="11776075" y="3475038"/>
          <p14:tracePt t="197317" x="11885613" y="3502025"/>
          <p14:tracePt t="197332" x="11979275" y="3527425"/>
          <p14:tracePt t="197349" x="12065000" y="3543300"/>
          <p14:tracePt t="197365" x="12158663" y="356870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1235A94-4F27-487D-9495-306FA27A4F8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TextBox 4">
            <a:extLst>
              <a:ext uri="{FF2B5EF4-FFF2-40B4-BE49-F238E27FC236}">
                <a16:creationId xmlns:a16="http://schemas.microsoft.com/office/drawing/2014/main" id="{0EEF3419-7E1C-2991-4D15-E490DB0F7BEE}"/>
              </a:ext>
            </a:extLst>
          </p:cNvPr>
          <p:cNvSpPr txBox="1"/>
          <p:nvPr/>
        </p:nvSpPr>
        <p:spPr>
          <a:xfrm>
            <a:off x="337225" y="1141668"/>
            <a:ext cx="11517549" cy="4307398"/>
          </a:xfrm>
          <a:prstGeom prst="rect">
            <a:avLst/>
          </a:prstGeom>
          <a:noFill/>
        </p:spPr>
        <p:txBody>
          <a:bodyPr wrap="square">
            <a:spAutoFit/>
          </a:bodyPr>
          <a:lstStyle/>
          <a:p>
            <a:pPr algn="l">
              <a:lnSpc>
                <a:spcPct val="200000"/>
              </a:lnSpc>
            </a:pPr>
            <a:r>
              <a:rPr lang="en-US" sz="2000" b="0" i="0" dirty="0">
                <a:solidFill>
                  <a:srgbClr val="28303D"/>
                </a:solidFill>
                <a:effectLst/>
                <a:latin typeface="Times New Roman" panose="02020603050405020304" pitchFamily="18" charset="0"/>
                <a:cs typeface="Times New Roman" panose="02020603050405020304" pitchFamily="18" charset="0"/>
              </a:rPr>
              <a:t>Strategic marketing management aims to respond to your market as it changes. </a:t>
            </a:r>
            <a:endParaRPr lang="ar-EG" sz="2000" b="0" i="0" dirty="0">
              <a:solidFill>
                <a:srgbClr val="28303D"/>
              </a:solidFill>
              <a:effectLst/>
              <a:latin typeface="Times New Roman" panose="02020603050405020304" pitchFamily="18" charset="0"/>
              <a:cs typeface="Times New Roman" panose="02020603050405020304" pitchFamily="18" charset="0"/>
            </a:endParaRPr>
          </a:p>
          <a:p>
            <a:pPr algn="l">
              <a:lnSpc>
                <a:spcPct val="200000"/>
              </a:lnSpc>
            </a:pPr>
            <a:r>
              <a:rPr lang="en-US" sz="2000" b="0" i="0" dirty="0">
                <a:solidFill>
                  <a:srgbClr val="28303D"/>
                </a:solidFill>
                <a:effectLst/>
                <a:latin typeface="Times New Roman" panose="02020603050405020304" pitchFamily="18" charset="0"/>
                <a:cs typeface="Times New Roman" panose="02020603050405020304" pitchFamily="18" charset="0"/>
              </a:rPr>
              <a:t>The goal is constant, but the path to it can alter.</a:t>
            </a:r>
          </a:p>
          <a:p>
            <a:pPr algn="l">
              <a:lnSpc>
                <a:spcPct val="200000"/>
              </a:lnSpc>
            </a:pPr>
            <a:r>
              <a:rPr lang="en-US" sz="2000" b="0" i="0" dirty="0">
                <a:solidFill>
                  <a:srgbClr val="28303D"/>
                </a:solidFill>
                <a:effectLst/>
                <a:latin typeface="Times New Roman" panose="02020603050405020304" pitchFamily="18" charset="0"/>
                <a:cs typeface="Times New Roman" panose="02020603050405020304" pitchFamily="18" charset="0"/>
              </a:rPr>
              <a:t>The advantages of adopting strategic marketing management are well known in the business sector.  </a:t>
            </a:r>
          </a:p>
          <a:p>
            <a:pPr algn="l">
              <a:lnSpc>
                <a:spcPct val="200000"/>
              </a:lnSpc>
            </a:pPr>
            <a:r>
              <a:rPr lang="en-US" sz="2000" b="0" i="0" dirty="0">
                <a:solidFill>
                  <a:srgbClr val="28303D"/>
                </a:solidFill>
                <a:effectLst/>
                <a:latin typeface="Times New Roman" panose="02020603050405020304" pitchFamily="18" charset="0"/>
                <a:cs typeface="Times New Roman" panose="02020603050405020304" pitchFamily="18" charset="0"/>
              </a:rPr>
              <a:t>Here’s why strategic marketing management is essential: </a:t>
            </a:r>
          </a:p>
          <a:p>
            <a:pPr marL="457200" indent="-457200" algn="l">
              <a:lnSpc>
                <a:spcPct val="200000"/>
              </a:lnSpc>
              <a:buFont typeface="+mj-lt"/>
              <a:buAutoNum type="arabicPeriod"/>
            </a:pPr>
            <a:r>
              <a:rPr lang="en-US" sz="2000" b="1" i="0" dirty="0">
                <a:solidFill>
                  <a:srgbClr val="28303D"/>
                </a:solidFill>
                <a:effectLst/>
                <a:latin typeface="Times New Roman" panose="02020603050405020304" pitchFamily="18" charset="0"/>
                <a:cs typeface="Times New Roman" panose="02020603050405020304" pitchFamily="18" charset="0"/>
              </a:rPr>
              <a:t>Understand your market better</a:t>
            </a:r>
          </a:p>
          <a:p>
            <a:pPr marL="457200" indent="-457200" algn="l">
              <a:lnSpc>
                <a:spcPct val="200000"/>
              </a:lnSpc>
              <a:buFont typeface="+mj-lt"/>
              <a:buAutoNum type="arabicPeriod"/>
            </a:pPr>
            <a:r>
              <a:rPr lang="en-US" sz="2000" b="1" i="0" dirty="0">
                <a:solidFill>
                  <a:srgbClr val="28303D"/>
                </a:solidFill>
                <a:effectLst/>
                <a:latin typeface="Times New Roman" panose="02020603050405020304" pitchFamily="18" charset="0"/>
                <a:cs typeface="Times New Roman" panose="02020603050405020304" pitchFamily="18" charset="0"/>
              </a:rPr>
              <a:t>Identify Your Strategic Direction</a:t>
            </a:r>
          </a:p>
          <a:p>
            <a:pPr marL="457200" indent="-457200" algn="l">
              <a:lnSpc>
                <a:spcPct val="200000"/>
              </a:lnSpc>
              <a:buFont typeface="+mj-lt"/>
              <a:buAutoNum type="arabicPeriod"/>
            </a:pPr>
            <a:r>
              <a:rPr lang="en-US" sz="2000" b="1" i="0" dirty="0">
                <a:solidFill>
                  <a:srgbClr val="28303D"/>
                </a:solidFill>
                <a:effectLst/>
                <a:latin typeface="Times New Roman" panose="02020603050405020304" pitchFamily="18" charset="0"/>
                <a:cs typeface="Times New Roman" panose="02020603050405020304" pitchFamily="18" charset="0"/>
              </a:rPr>
              <a:t>Small Actions, Big Results</a:t>
            </a:r>
          </a:p>
        </p:txBody>
      </p:sp>
      <p:sp>
        <p:nvSpPr>
          <p:cNvPr id="3" name="TextBox 2">
            <a:extLst>
              <a:ext uri="{FF2B5EF4-FFF2-40B4-BE49-F238E27FC236}">
                <a16:creationId xmlns:a16="http://schemas.microsoft.com/office/drawing/2014/main" id="{2F23CFAF-D9B9-A697-9117-99444ED82CD7}"/>
              </a:ext>
            </a:extLst>
          </p:cNvPr>
          <p:cNvSpPr txBox="1"/>
          <p:nvPr/>
        </p:nvSpPr>
        <p:spPr>
          <a:xfrm>
            <a:off x="2295668" y="324214"/>
            <a:ext cx="7120706" cy="492443"/>
          </a:xfrm>
          <a:prstGeom prst="rect">
            <a:avLst/>
          </a:prstGeom>
          <a:noFill/>
        </p:spPr>
        <p:txBody>
          <a:bodyPr wrap="square">
            <a:spAutoFit/>
          </a:bodyPr>
          <a:lstStyle/>
          <a:p>
            <a:pPr algn="l"/>
            <a:r>
              <a:rPr lang="en-US" sz="2600" b="1" i="0" dirty="0">
                <a:solidFill>
                  <a:srgbClr val="28303D"/>
                </a:solidFill>
                <a:effectLst/>
                <a:latin typeface="Times New Roman" panose="02020603050405020304" pitchFamily="18" charset="0"/>
                <a:cs typeface="Times New Roman" panose="02020603050405020304" pitchFamily="18" charset="0"/>
              </a:rPr>
              <a:t>The benefits of strategic marketing management</a:t>
            </a:r>
          </a:p>
        </p:txBody>
      </p:sp>
      <p:pic>
        <p:nvPicPr>
          <p:cNvPr id="2" name="Graphic 21">
            <a:extLst>
              <a:ext uri="{FF2B5EF4-FFF2-40B4-BE49-F238E27FC236}">
                <a16:creationId xmlns:a16="http://schemas.microsoft.com/office/drawing/2014/main" id="{8C63030E-1607-C879-AC6C-E5CAF4CD77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6374" y="0"/>
            <a:ext cx="2801972" cy="1030340"/>
          </a:xfrm>
          <a:prstGeom prst="rect">
            <a:avLst/>
          </a:prstGeom>
        </p:spPr>
      </p:pic>
    </p:spTree>
    <p:extLst>
      <p:ext uri="{BB962C8B-B14F-4D97-AF65-F5344CB8AC3E}">
        <p14:creationId xmlns:p14="http://schemas.microsoft.com/office/powerpoint/2010/main" val="720275635"/>
      </p:ext>
    </p:extLst>
  </p:cSld>
  <p:clrMapOvr>
    <a:masterClrMapping/>
  </p:clrMapOvr>
  <mc:AlternateContent xmlns:mc="http://schemas.openxmlformats.org/markup-compatibility/2006" xmlns:p14="http://schemas.microsoft.com/office/powerpoint/2010/main">
    <mc:Choice Requires="p14">
      <p:transition p14:dur="10" advTm="94310"/>
    </mc:Choice>
    <mc:Fallback xmlns="">
      <p:transition advTm="94310"/>
    </mc:Fallback>
  </mc:AlternateContent>
  <p:extLst>
    <p:ext uri="{3A86A75C-4F4B-4683-9AE1-C65F6400EC91}">
      <p14:laserTraceLst xmlns:p14="http://schemas.microsoft.com/office/powerpoint/2010/main">
        <p14:tracePtLst>
          <p14:tracePt t="4935" x="11563350" y="2820988"/>
          <p14:tracePt t="4939" x="11215688" y="2727325"/>
          <p14:tracePt t="4943" x="10483850" y="2557463"/>
          <p14:tracePt t="4952" x="9771063" y="2413000"/>
          <p14:tracePt t="4955" x="9439275" y="2344738"/>
          <p14:tracePt t="4957" x="9091613" y="2252663"/>
          <p14:tracePt t="4968" x="8488363" y="2184400"/>
          <p14:tracePt t="4971" x="8224838" y="2166938"/>
          <p14:tracePt t="4986" x="7315200" y="2039938"/>
          <p14:tracePt t="5002" x="6889750" y="1903413"/>
          <p14:tracePt t="5018" x="6729413" y="1741488"/>
          <p14:tracePt t="5035" x="6592888" y="1571625"/>
          <p14:tracePt t="5052" x="6440488" y="1343025"/>
          <p14:tracePt t="5056" x="6423025" y="1333500"/>
          <p14:tracePt t="5067" x="6329363" y="1274763"/>
          <p14:tracePt t="5085" x="6245225" y="1206500"/>
          <p14:tracePt t="5104" x="6142038" y="1138238"/>
          <p14:tracePt t="5107" x="6083300" y="1130300"/>
          <p14:tracePt t="5117" x="5981700" y="1112838"/>
          <p14:tracePt t="5120" x="5921375" y="1104900"/>
          <p14:tracePt t="5136" x="5657850" y="1019175"/>
          <p14:tracePt t="5151" x="5292725" y="909638"/>
          <p14:tracePt t="5169" x="4791075" y="781050"/>
          <p14:tracePt t="5171" x="4646613" y="747713"/>
          <p14:tracePt t="5186" x="4070350" y="603250"/>
          <p14:tracePt t="5202" x="3467100" y="441325"/>
          <p14:tracePt t="5207" x="3322638" y="407988"/>
          <p14:tracePt t="5208" x="3194050" y="374650"/>
          <p14:tracePt t="5218" x="2947988" y="296863"/>
          <p14:tracePt t="5235" x="2446338" y="195263"/>
          <p14:tracePt t="5251" x="1827213" y="33338"/>
          <p14:tracePt t="10800" x="2676525" y="93663"/>
          <p14:tracePt t="10811" x="2735263" y="203200"/>
          <p14:tracePt t="10827" x="2820988" y="400050"/>
          <p14:tracePt t="10843" x="2871788" y="560388"/>
          <p14:tracePt t="10860" x="2947988" y="663575"/>
          <p14:tracePt t="10876" x="3033713" y="781050"/>
          <p14:tracePt t="10880" x="3059113" y="808038"/>
          <p14:tracePt t="10882" x="3084513" y="823913"/>
          <p14:tracePt t="10893" x="3143250" y="849313"/>
          <p14:tracePt t="10894" x="3194050" y="866775"/>
          <p14:tracePt t="10909" x="3389313" y="909638"/>
          <p14:tracePt t="10926" x="3602038" y="925513"/>
          <p14:tracePt t="10929" x="3662363" y="925513"/>
          <p14:tracePt t="10942" x="3832225" y="925513"/>
          <p14:tracePt t="10959" x="4035425" y="925513"/>
          <p14:tracePt t="10962" x="4078288" y="925513"/>
          <p14:tracePt t="10977" x="4291013" y="874713"/>
          <p14:tracePt t="10993" x="4425950" y="874713"/>
          <p14:tracePt t="10995" x="4443413" y="874713"/>
          <p14:tracePt t="11009" x="4494213" y="858838"/>
          <p14:tracePt t="11254" x="4511675" y="858838"/>
          <p14:tracePt t="11269" x="4587875" y="900113"/>
          <p14:tracePt t="11272" x="4613275" y="917575"/>
          <p14:tracePt t="11275" x="4638675" y="935038"/>
          <p14:tracePt t="11279" x="4656138" y="952500"/>
          <p14:tracePt t="11292" x="4765675" y="1003300"/>
          <p14:tracePt t="11309" x="4894263" y="1019175"/>
          <p14:tracePt t="11325" x="5029200" y="1054100"/>
          <p14:tracePt t="11342" x="5148263" y="1087438"/>
          <p14:tracePt t="11345" x="5173663" y="1096963"/>
          <p14:tracePt t="11359" x="5241925" y="1096963"/>
          <p14:tracePt t="11362" x="5249863" y="1096963"/>
          <p14:tracePt t="11379" x="5276850" y="1096963"/>
          <p14:tracePt t="11446" x="5267325" y="1096963"/>
          <p14:tracePt t="11462" x="5259388" y="1096963"/>
          <p14:tracePt t="11465" x="5249863" y="1087438"/>
          <p14:tracePt t="11468" x="5241925" y="1087438"/>
          <p14:tracePt t="11479" x="5224463" y="1087438"/>
          <p14:tracePt t="11482" x="5216525" y="1087438"/>
          <p14:tracePt t="11492" x="5208588" y="1079500"/>
          <p14:tracePt t="11509" x="5191125" y="1069975"/>
          <p14:tracePt t="11525" x="5173663" y="1054100"/>
          <p14:tracePt t="11549" x="5165725" y="1054100"/>
          <p14:tracePt t="11561" x="5157788" y="1054100"/>
          <p14:tracePt t="11576" x="5148263" y="1054100"/>
          <p14:tracePt t="11593" x="5122863" y="1054100"/>
          <p14:tracePt t="11674" x="5157788" y="1036638"/>
          <p14:tracePt t="11679" x="5208588" y="1028700"/>
          <p14:tracePt t="11686" x="5335588" y="1028700"/>
          <p14:tracePt t="11692" x="5462588" y="1028700"/>
          <p14:tracePt t="11694" x="5538788" y="1028700"/>
          <p14:tracePt t="11697" x="5624513" y="1028700"/>
          <p14:tracePt t="11709" x="5837238" y="1028700"/>
          <p14:tracePt t="11725" x="6083300" y="1028700"/>
          <p14:tracePt t="11742" x="6296025" y="1036638"/>
          <p14:tracePt t="11745" x="6372225" y="1036638"/>
          <p14:tracePt t="11758" x="6584950" y="1054100"/>
          <p14:tracePt t="11761" x="6661150" y="1069975"/>
          <p14:tracePt t="11775" x="6950075" y="1079500"/>
          <p14:tracePt t="11777" x="7034213" y="1079500"/>
          <p14:tracePt t="11793" x="7400925" y="1087438"/>
          <p14:tracePt t="11809" x="7715250" y="1087438"/>
          <p14:tracePt t="11812" x="7773988" y="1087438"/>
          <p14:tracePt t="11825" x="7977188" y="1096963"/>
          <p14:tracePt t="11827" x="8045450" y="1096963"/>
          <p14:tracePt t="11843" x="8250238" y="1112838"/>
          <p14:tracePt t="11859" x="8394700" y="1112838"/>
          <p14:tracePt t="11875" x="8488363" y="1112838"/>
          <p14:tracePt t="11893" x="8504238" y="1112838"/>
          <p14:tracePt t="11909" x="8513763" y="1112838"/>
          <p14:tracePt t="11962" x="8521700" y="1112838"/>
          <p14:tracePt t="12009" x="8513763" y="1112838"/>
          <p14:tracePt t="12022" x="8478838" y="1087438"/>
          <p14:tracePt t="12029" x="8445500" y="1079500"/>
          <p14:tracePt t="12035" x="8410575" y="1069975"/>
          <p14:tracePt t="12038" x="8394700" y="1069975"/>
          <p14:tracePt t="12042" x="8377238" y="1069975"/>
          <p14:tracePt t="12059" x="8199438" y="1019175"/>
          <p14:tracePt t="12075" x="7943850" y="960438"/>
          <p14:tracePt t="12092" x="7654925" y="909638"/>
          <p14:tracePt t="12095" x="7561263" y="884238"/>
          <p14:tracePt t="12109" x="7196138" y="781050"/>
          <p14:tracePt t="12125" x="6831013" y="663575"/>
          <p14:tracePt t="12142" x="6491288" y="611188"/>
          <p14:tracePt t="12159" x="6253163" y="560388"/>
          <p14:tracePt t="12162" x="6210300" y="552450"/>
          <p14:tracePt t="12175" x="6142038" y="527050"/>
          <p14:tracePt t="12178" x="6134100" y="527050"/>
          <p14:tracePt t="12192" x="6083300" y="527050"/>
          <p14:tracePt t="12324" x="6100763" y="527050"/>
          <p14:tracePt t="12335" x="6142038" y="527050"/>
          <p14:tracePt t="12342" x="6151563" y="527050"/>
          <p14:tracePt t="12347" x="6219825" y="527050"/>
          <p14:tracePt t="12349" x="6261100" y="527050"/>
          <p14:tracePt t="12352" x="6303963" y="527050"/>
          <p14:tracePt t="12358" x="6372225" y="527050"/>
          <p14:tracePt t="12375" x="6669088" y="577850"/>
          <p14:tracePt t="12378" x="6754813" y="603250"/>
          <p14:tracePt t="12393" x="7145338" y="671513"/>
          <p14:tracePt t="12408" x="7510463" y="747713"/>
          <p14:tracePt t="12425" x="7832725" y="833438"/>
          <p14:tracePt t="12428" x="7910513" y="841375"/>
          <p14:tracePt t="12443" x="8121650" y="900113"/>
          <p14:tracePt t="12458" x="8250238" y="917575"/>
          <p14:tracePt t="12475" x="8301038" y="917575"/>
          <p14:tracePt t="12588" x="8301038" y="925513"/>
          <p14:tracePt t="12596" x="8301038" y="935038"/>
          <p14:tracePt t="12608" x="8291513" y="935038"/>
          <p14:tracePt t="12628" x="8224838" y="942975"/>
          <p14:tracePt t="12631" x="8207375" y="942975"/>
          <p14:tracePt t="12642" x="8121650" y="942975"/>
          <p14:tracePt t="12659" x="7918450" y="942975"/>
          <p14:tracePt t="12675" x="7570788" y="925513"/>
          <p14:tracePt t="12691" x="7119938" y="900113"/>
          <p14:tracePt t="12708" x="6618288" y="833438"/>
          <p14:tracePt t="12711" x="6508750" y="808038"/>
          <p14:tracePt t="12713" x="6389688" y="790575"/>
          <p14:tracePt t="12733" x="5997575" y="714375"/>
          <p14:tracePt t="12736" x="5913438" y="696913"/>
          <p14:tracePt t="12738" x="5837238" y="688975"/>
          <p14:tracePt t="12746" x="5735638" y="688975"/>
          <p14:tracePt t="12748" x="5692775" y="688975"/>
          <p14:tracePt t="12758" x="5649913" y="688975"/>
          <p14:tracePt t="12775" x="5641975" y="688975"/>
          <p14:tracePt t="12831" x="5649913" y="688975"/>
          <p14:tracePt t="12835" x="5657850" y="688975"/>
          <p14:tracePt t="12843" x="5667375" y="688975"/>
          <p14:tracePt t="12859" x="5700713" y="688975"/>
          <p14:tracePt t="12877" x="5776913" y="688975"/>
          <p14:tracePt t="12880" x="5802313" y="688975"/>
          <p14:tracePt t="12883" x="5837238" y="671513"/>
          <p14:tracePt t="12891" x="5870575" y="663575"/>
          <p14:tracePt t="12908" x="5972175" y="663575"/>
          <p14:tracePt t="12925" x="6075363" y="663575"/>
          <p14:tracePt t="12941" x="6134100" y="663575"/>
          <p14:tracePt t="12958" x="6210300" y="663575"/>
          <p14:tracePt t="12961" x="6235700" y="663575"/>
          <p14:tracePt t="12974" x="6286500" y="663575"/>
          <p14:tracePt t="12978" x="6303963" y="663575"/>
          <p14:tracePt t="12991" x="6354763" y="663575"/>
          <p14:tracePt t="12994" x="6364288" y="663575"/>
          <p14:tracePt t="13009" x="6397625" y="663575"/>
          <p14:tracePt t="13025" x="6405563" y="663575"/>
          <p14:tracePt t="13196" x="6397625" y="663575"/>
          <p14:tracePt t="13212" x="6380163" y="663575"/>
          <p14:tracePt t="13224" x="6372225" y="663575"/>
          <p14:tracePt t="13231" x="6364288" y="663575"/>
          <p14:tracePt t="13243" x="6354763" y="663575"/>
          <p14:tracePt t="13258" x="6346825" y="663575"/>
          <p14:tracePt t="13275" x="6329363" y="663575"/>
          <p14:tracePt t="13293" x="6321425" y="663575"/>
          <p14:tracePt t="13309" x="6303963" y="663575"/>
          <p14:tracePt t="13458" x="6303963" y="671513"/>
          <p14:tracePt t="13480" x="6296025" y="679450"/>
          <p14:tracePt t="13497" x="6296025" y="688975"/>
          <p14:tracePt t="13508" x="6286500" y="688975"/>
          <p14:tracePt t="13512" x="6278563" y="688975"/>
          <p14:tracePt t="46465" x="6253163" y="696913"/>
          <p14:tracePt t="46471" x="6202363" y="722313"/>
          <p14:tracePt t="46478" x="6159500" y="765175"/>
          <p14:tracePt t="46482" x="6134100" y="790575"/>
          <p14:tracePt t="46486" x="6108700" y="823913"/>
          <p14:tracePt t="46490" x="6083300" y="841375"/>
          <p14:tracePt t="46505" x="5972175" y="952500"/>
          <p14:tracePt t="46521" x="5870575" y="1054100"/>
          <p14:tracePt t="46524" x="5853113" y="1069975"/>
          <p14:tracePt t="46526" x="5837238" y="1096963"/>
          <p14:tracePt t="46537" x="5786438" y="1147763"/>
          <p14:tracePt t="46540" x="5776913" y="1163638"/>
          <p14:tracePt t="46555" x="5667375" y="1266825"/>
          <p14:tracePt t="46571" x="5548313" y="1376363"/>
          <p14:tracePt t="46587" x="5437188" y="1462088"/>
          <p14:tracePt t="46604" x="5343525" y="1530350"/>
          <p14:tracePt t="46621" x="5249863" y="1589088"/>
          <p14:tracePt t="46637" x="5191125" y="1622425"/>
          <p14:tracePt t="46641" x="5173663" y="1639888"/>
          <p14:tracePt t="46654" x="5140325" y="1682750"/>
          <p14:tracePt t="46671" x="5080000" y="1741488"/>
          <p14:tracePt t="46673" x="5072063" y="1751013"/>
          <p14:tracePt t="46687" x="5029200" y="1819275"/>
          <p14:tracePt t="46690" x="5013325" y="1844675"/>
          <p14:tracePt t="46705" x="4962525" y="1920875"/>
          <p14:tracePt t="46720" x="4910138" y="2005013"/>
          <p14:tracePt t="46723" x="4894263" y="2030413"/>
          <p14:tracePt t="46743" x="4765675" y="2243138"/>
          <p14:tracePt t="46749" x="4656138" y="2371725"/>
          <p14:tracePt t="46753" x="4605338" y="2447925"/>
          <p14:tracePt t="46758" x="4529138" y="2541588"/>
          <p14:tracePt t="46760" x="4460875" y="2643188"/>
          <p14:tracePt t="46762" x="4392613" y="2752725"/>
          <p14:tracePt t="46765" x="4324350" y="2855913"/>
          <p14:tracePt t="46770" x="4240213" y="2965450"/>
          <p14:tracePt t="46787" x="3951288" y="3348038"/>
          <p14:tracePt t="46803" x="3738563" y="3629025"/>
          <p14:tracePt t="46820" x="3594100" y="3875088"/>
          <p14:tracePt t="46837" x="3500438" y="4037013"/>
          <p14:tracePt t="46854" x="3475038" y="4138613"/>
          <p14:tracePt t="46871" x="3475038" y="4232275"/>
          <p14:tracePt t="46874" x="3475038" y="4249738"/>
          <p14:tracePt t="46876" x="3475038" y="4265613"/>
          <p14:tracePt t="46887" x="3475038" y="4291013"/>
          <p14:tracePt t="46890" x="3475038" y="4308475"/>
          <p14:tracePt t="46905" x="3492500" y="4359275"/>
          <p14:tracePt t="46920" x="3492500" y="4384675"/>
          <p14:tracePt t="46923" x="3492500" y="4402138"/>
          <p14:tracePt t="46937" x="3492500" y="4410075"/>
          <p14:tracePt t="46955" x="3492500" y="4419600"/>
          <p14:tracePt t="47017" x="3492500" y="4427538"/>
          <p14:tracePt t="47032" x="3500438" y="4435475"/>
          <p14:tracePt t="47039" x="3508375" y="4452938"/>
          <p14:tracePt t="47045" x="3508375" y="4470400"/>
          <p14:tracePt t="47048" x="3508375" y="4486275"/>
          <p14:tracePt t="47050" x="3508375" y="4503738"/>
          <p14:tracePt t="47054" x="3517900" y="4513263"/>
          <p14:tracePt t="47070" x="3533775" y="4572000"/>
          <p14:tracePt t="47073" x="3533775" y="4589463"/>
          <p14:tracePt t="47087" x="3543300" y="4614863"/>
          <p14:tracePt t="47090" x="3543300" y="4622800"/>
          <p14:tracePt t="47103" x="3551238" y="4630738"/>
          <p14:tracePt t="47124" x="3559175" y="4640263"/>
          <p14:tracePt t="47147" x="3576638" y="4640263"/>
          <p14:tracePt t="47155" x="3594100" y="4630738"/>
          <p14:tracePt t="47170" x="3619500" y="4630738"/>
          <p14:tracePt t="47187" x="3627438" y="4622800"/>
          <p14:tracePt t="47204" x="3652838" y="4597400"/>
          <p14:tracePt t="47255" x="3662363" y="4597400"/>
          <p14:tracePt t="47281" x="3662363" y="4589463"/>
          <p14:tracePt t="47378" x="3670300" y="4589463"/>
          <p14:tracePt t="47402" x="3678238" y="4579938"/>
          <p14:tracePt t="48886" x="3678238" y="4572000"/>
          <p14:tracePt t="48897" x="3670300" y="4564063"/>
          <p14:tracePt t="48907" x="3662363" y="4554538"/>
          <p14:tracePt t="48922" x="3652838" y="4546600"/>
          <p14:tracePt t="48926" x="3644900" y="4546600"/>
          <p14:tracePt t="48928" x="3636963" y="4546600"/>
          <p14:tracePt t="48935" x="3636963" y="4538663"/>
          <p14:tracePt t="48937" x="3627438" y="4529138"/>
          <p14:tracePt t="48957" x="3594100" y="4521200"/>
          <p14:tracePt t="48964" x="3559175" y="4503738"/>
          <p14:tracePt t="48967" x="3551238" y="4503738"/>
          <p14:tracePt t="48972" x="3533775" y="4495800"/>
          <p14:tracePt t="48987" x="3508375" y="4486275"/>
          <p14:tracePt t="49003" x="3467100" y="4478338"/>
          <p14:tracePt t="49019" x="3414713" y="4452938"/>
          <p14:tracePt t="49023" x="3406775" y="4452938"/>
          <p14:tracePt t="49036" x="3355975" y="4452938"/>
          <p14:tracePt t="49052" x="3279775" y="4452938"/>
          <p14:tracePt t="49055" x="3244850" y="4452938"/>
          <p14:tracePt t="49069" x="3135313" y="4445000"/>
          <p14:tracePt t="49085" x="3067050" y="4427538"/>
          <p14:tracePt t="49102" x="3024188" y="4402138"/>
          <p14:tracePt t="49105" x="3016250" y="4402138"/>
          <p14:tracePt t="49108" x="2998788" y="4402138"/>
          <p14:tracePt t="49121" x="2965450" y="4394200"/>
          <p14:tracePt t="49124" x="2940050" y="4394200"/>
          <p14:tracePt t="49137" x="2897188" y="4394200"/>
          <p14:tracePt t="49152" x="2803525" y="4452938"/>
          <p14:tracePt t="49169" x="2709863" y="4460875"/>
          <p14:tracePt t="49172" x="2684463" y="4460875"/>
          <p14:tracePt t="49174" x="2668588" y="4460875"/>
          <p14:tracePt t="49187" x="2590800" y="4460875"/>
          <p14:tracePt t="49203" x="2481263" y="4495800"/>
          <p14:tracePt t="49219" x="2438400" y="4495800"/>
          <p14:tracePt t="49236" x="2395538" y="4495800"/>
          <p14:tracePt t="49253" x="2362200" y="4495800"/>
          <p14:tracePt t="49270" x="2311400" y="4495800"/>
          <p14:tracePt t="49273" x="2293938" y="4495800"/>
          <p14:tracePt t="49277" x="2268538" y="4495800"/>
          <p14:tracePt t="49286" x="2217738" y="4495800"/>
          <p14:tracePt t="49302" x="2081213" y="4503738"/>
          <p14:tracePt t="49319" x="1920875" y="4529138"/>
          <p14:tracePt t="49322" x="1868488" y="4538663"/>
          <p14:tracePt t="49336" x="1749425" y="4538663"/>
          <p14:tracePt t="49353" x="1647825" y="4538663"/>
          <p14:tracePt t="49372" x="1589088" y="4529138"/>
          <p14:tracePt t="49376" x="1579563" y="4529138"/>
          <p14:tracePt t="49385" x="1571625" y="4529138"/>
          <p14:tracePt t="49402" x="1554163" y="4513263"/>
          <p14:tracePt t="49512" x="1546225" y="4513263"/>
          <p14:tracePt t="49519" x="1538288" y="4503738"/>
          <p14:tracePt t="49525" x="1520825" y="4495800"/>
          <p14:tracePt t="49539" x="1512888" y="4486275"/>
          <p14:tracePt t="49554" x="1477963" y="4478338"/>
          <p14:tracePt t="49569" x="1452563" y="4478338"/>
          <p14:tracePt t="49587" x="1427163" y="4460875"/>
          <p14:tracePt t="49603" x="1409700" y="4460875"/>
          <p14:tracePt t="49620" x="1384300" y="4445000"/>
          <p14:tracePt t="49636" x="1376363" y="4435475"/>
          <p14:tracePt t="49669" x="1368425" y="4435475"/>
          <p14:tracePt t="49692" x="1358900" y="4435475"/>
          <p14:tracePt t="49702" x="1350963" y="4435475"/>
          <p14:tracePt t="49725" x="1343025" y="4435475"/>
          <p14:tracePt t="49976" x="1350963" y="4427538"/>
          <p14:tracePt t="49985" x="1358900" y="4427538"/>
          <p14:tracePt t="49994" x="1368425" y="4410075"/>
          <p14:tracePt t="50003" x="1384300" y="4410075"/>
          <p14:tracePt t="50019" x="1409700" y="4402138"/>
          <p14:tracePt t="50036" x="1452563" y="4394200"/>
          <p14:tracePt t="50040" x="1462088" y="4394200"/>
          <p14:tracePt t="50052" x="1495425" y="4368800"/>
          <p14:tracePt t="50068" x="1520825" y="4368800"/>
          <p14:tracePt t="50072" x="1538288" y="4368800"/>
          <p14:tracePt t="50085" x="1571625" y="4341813"/>
          <p14:tracePt t="50102" x="1606550" y="4325938"/>
          <p14:tracePt t="50118" x="1665288" y="4291013"/>
          <p14:tracePt t="50135" x="1698625" y="4291013"/>
          <p14:tracePt t="50138" x="1708150" y="4291013"/>
          <p14:tracePt t="50152" x="1741488" y="4291013"/>
          <p14:tracePt t="50168" x="1766888" y="4291013"/>
          <p14:tracePt t="50185" x="1784350" y="4291013"/>
          <p14:tracePt t="50202" x="1817688" y="4300538"/>
          <p14:tracePt t="50219" x="1852613" y="4300538"/>
          <p14:tracePt t="50235" x="1893888" y="4308475"/>
          <p14:tracePt t="50251" x="1936750" y="4308475"/>
          <p14:tracePt t="50268" x="1997075" y="4308475"/>
          <p14:tracePt t="50271" x="2005013" y="4308475"/>
          <p14:tracePt t="50286" x="2047875" y="4308475"/>
          <p14:tracePt t="50302" x="2081213" y="4308475"/>
          <p14:tracePt t="50305" x="2090738" y="4308475"/>
          <p14:tracePt t="50318" x="2106613" y="4308475"/>
          <p14:tracePt t="50335" x="2124075" y="4308475"/>
          <p14:tracePt t="50352" x="2149475" y="4316413"/>
          <p14:tracePt t="50369" x="2174875" y="4325938"/>
          <p14:tracePt t="50385" x="2192338" y="4333875"/>
          <p14:tracePt t="50388" x="2200275" y="4333875"/>
          <p14:tracePt t="50403" x="2225675" y="4333875"/>
          <p14:tracePt t="50420" x="2251075" y="4341813"/>
          <p14:tracePt t="50437" x="2276475" y="4341813"/>
          <p14:tracePt t="50457" x="2293938" y="4351338"/>
          <p14:tracePt t="50471" x="2301875" y="4359275"/>
          <p14:tracePt t="50489" x="2319338" y="4359275"/>
          <p14:tracePt t="50502" x="2336800" y="4359275"/>
          <p14:tracePt t="50505" x="2344738" y="4359275"/>
          <p14:tracePt t="50522" x="2352675" y="4359275"/>
          <p14:tracePt t="50538" x="2370138" y="4359275"/>
          <p14:tracePt t="50552" x="2379663" y="4359275"/>
          <p14:tracePt t="50569" x="2395538" y="4359275"/>
          <p14:tracePt t="50592" x="2413000" y="4359275"/>
          <p14:tracePt t="50604" x="2420938" y="4359275"/>
          <p14:tracePt t="50619" x="2438400" y="4359275"/>
          <p14:tracePt t="50637" x="2446338" y="4359275"/>
          <p14:tracePt t="50640" x="2455863" y="4359275"/>
          <p14:tracePt t="50652" x="2481263" y="4359275"/>
          <p14:tracePt t="50669" x="2524125" y="4333875"/>
          <p14:tracePt t="50672" x="2540000" y="4325938"/>
          <p14:tracePt t="50685" x="2557463" y="4316413"/>
          <p14:tracePt t="50717" x="2565400" y="4316413"/>
          <p14:tracePt t="50724" x="2582863" y="4300538"/>
          <p14:tracePt t="50738" x="2600325" y="4291013"/>
          <p14:tracePt t="50755" x="2616200" y="4283075"/>
          <p14:tracePt t="50769" x="2633663" y="4283075"/>
          <p14:tracePt t="50786" x="2641600" y="4275138"/>
          <p14:tracePt t="50789" x="2651125" y="4275138"/>
          <p14:tracePt t="50813" x="2659063" y="4275138"/>
          <p14:tracePt t="50820" x="2668588" y="4275138"/>
          <p14:tracePt t="50836" x="2709863" y="4249738"/>
          <p14:tracePt t="50840" x="2735263" y="4240213"/>
          <p14:tracePt t="50851" x="2760663" y="4224338"/>
          <p14:tracePt t="50869" x="2778125" y="4214813"/>
          <p14:tracePt t="50886" x="2786063" y="4214813"/>
          <p14:tracePt t="50889" x="2795588" y="4206875"/>
          <p14:tracePt t="50903" x="2803525" y="4206875"/>
          <p14:tracePt t="50907" x="2803525" y="4197350"/>
          <p14:tracePt t="50946" x="2820988" y="4197350"/>
          <p14:tracePt t="50967" x="2828925" y="4189413"/>
          <p14:tracePt t="50983" x="2838450" y="4189413"/>
          <p14:tracePt t="50999" x="2846388" y="4189413"/>
          <p14:tracePt t="51115" x="2846388" y="4197350"/>
          <p14:tracePt t="51122" x="2846388" y="4206875"/>
          <p14:tracePt t="51130" x="2846388" y="4214813"/>
          <p14:tracePt t="51152" x="2871788" y="4224338"/>
          <p14:tracePt t="51169" x="2897188" y="4224338"/>
          <p14:tracePt t="51184" x="2914650" y="4232275"/>
          <p14:tracePt t="51201" x="2940050" y="4249738"/>
          <p14:tracePt t="51218" x="2940050" y="4257675"/>
          <p14:tracePt t="51235" x="2965450" y="4257675"/>
          <p14:tracePt t="51252" x="2973388" y="4275138"/>
          <p14:tracePt t="51255" x="2982913" y="4275138"/>
          <p14:tracePt t="51268" x="2990850" y="4283075"/>
          <p14:tracePt t="51285" x="3008313" y="4291013"/>
          <p14:tracePt t="51288" x="3008313" y="4300538"/>
          <p14:tracePt t="51303" x="3024188" y="4300538"/>
          <p14:tracePt t="51319" x="3016250" y="4359275"/>
          <p14:tracePt t="51336" x="3008313" y="4376738"/>
          <p14:tracePt t="51339" x="3008313" y="4384675"/>
          <p14:tracePt t="51353" x="3008313" y="4394200"/>
          <p14:tracePt t="51368" x="3024188" y="4394200"/>
          <p14:tracePt t="51385" x="3041650" y="4402138"/>
          <p14:tracePt t="51402" x="3059113" y="4402138"/>
          <p14:tracePt t="51406" x="3067050" y="4402138"/>
          <p14:tracePt t="51408" x="3074988" y="4402138"/>
          <p14:tracePt t="51418" x="3084513" y="4402138"/>
          <p14:tracePt t="51434" x="3117850" y="4402138"/>
          <p14:tracePt t="51451" x="3135313" y="4402138"/>
          <p14:tracePt t="51455" x="3143250" y="4402138"/>
          <p14:tracePt t="51467" x="3152775" y="4402138"/>
          <p14:tracePt t="51484" x="3168650" y="4402138"/>
          <p14:tracePt t="51501" x="3211513" y="4402138"/>
          <p14:tracePt t="51517" x="3262313" y="4402138"/>
          <p14:tracePt t="51534" x="3330575" y="4394200"/>
          <p14:tracePt t="51537" x="3348038" y="4394200"/>
          <p14:tracePt t="51551" x="3398838" y="4394200"/>
          <p14:tracePt t="51554" x="3414713" y="4394200"/>
          <p14:tracePt t="51569" x="3475038" y="4384675"/>
          <p14:tracePt t="51585" x="3543300" y="4368800"/>
          <p14:tracePt t="51602" x="3586163" y="4368800"/>
          <p14:tracePt t="51607" x="3602038" y="4368800"/>
          <p14:tracePt t="51610" x="3619500" y="4368800"/>
          <p14:tracePt t="51622" x="3627438" y="4359275"/>
          <p14:tracePt t="51634" x="3636963" y="4359275"/>
          <p14:tracePt t="51651" x="3695700" y="4359275"/>
          <p14:tracePt t="51667" x="3771900" y="4359275"/>
          <p14:tracePt t="51684" x="3857625" y="4351338"/>
          <p14:tracePt t="51701" x="3916363" y="4351338"/>
          <p14:tracePt t="51704" x="3933825" y="4351338"/>
          <p14:tracePt t="51717" x="3976688" y="4351338"/>
          <p14:tracePt t="51734" x="4002088" y="4333875"/>
          <p14:tracePt t="51751" x="4010025" y="4325938"/>
          <p14:tracePt t="51768" x="4027488" y="4325938"/>
          <p14:tracePt t="51785" x="4035425" y="4325938"/>
          <p14:tracePt t="51801" x="4044950" y="4325938"/>
          <p14:tracePt t="51820" x="4052888" y="4316413"/>
          <p14:tracePt t="51890" x="4060825" y="4316413"/>
          <p14:tracePt t="51901" x="4078288" y="4316413"/>
          <p14:tracePt t="51912" x="4086225" y="4308475"/>
          <p14:tracePt t="51929" x="4095750" y="4308475"/>
          <p14:tracePt t="51938" x="4103688" y="4308475"/>
          <p14:tracePt t="51951" x="4103688" y="4300538"/>
          <p14:tracePt t="52622" x="4111625" y="4291013"/>
          <p14:tracePt t="52627" x="4111625" y="4283075"/>
          <p14:tracePt t="52631" x="4121150" y="4283075"/>
          <p14:tracePt t="52648" x="4137025" y="4275138"/>
          <p14:tracePt t="52660" x="4154488" y="4265613"/>
          <p14:tracePt t="52668" x="4162425" y="4257675"/>
          <p14:tracePt t="52672" x="4179888" y="4249738"/>
          <p14:tracePt t="52674" x="4187825" y="4249738"/>
          <p14:tracePt t="52683" x="4205288" y="4240213"/>
          <p14:tracePt t="52700" x="4222750" y="4224338"/>
          <p14:tracePt t="52717" x="4240213" y="4224338"/>
          <p14:tracePt t="52734" x="4248150" y="4224338"/>
          <p14:tracePt t="52737" x="4256088" y="4224338"/>
          <p14:tracePt t="52754" x="4265613" y="4224338"/>
          <p14:tracePt t="52768" x="4273550" y="4224338"/>
          <p14:tracePt t="52801" x="4291013" y="4214813"/>
          <p14:tracePt t="52841" x="4306888" y="4214813"/>
          <p14:tracePt t="52856" x="4316413" y="4214813"/>
          <p14:tracePt t="52861" x="4324350" y="4214813"/>
          <p14:tracePt t="52873" x="4332288" y="4214813"/>
          <p14:tracePt t="52884" x="4341813" y="4214813"/>
          <p14:tracePt t="52901" x="4367213" y="4214813"/>
          <p14:tracePt t="52918" x="4367213" y="4206875"/>
          <p14:tracePt t="52934" x="4384675" y="4206875"/>
          <p14:tracePt t="54438" x="4384675" y="4214813"/>
          <p14:tracePt t="54443" x="4367213" y="4224338"/>
          <p14:tracePt t="54449" x="4359275" y="4240213"/>
          <p14:tracePt t="54468" x="4332288" y="4257675"/>
          <p14:tracePt t="54470" x="4316413" y="4265613"/>
          <p14:tracePt t="54483" x="4306888" y="4275138"/>
          <p14:tracePt t="54484" x="4298950" y="4275138"/>
          <p14:tracePt t="54499" x="4256088" y="4316413"/>
          <p14:tracePt t="54502" x="4240213" y="4325938"/>
          <p14:tracePt t="54517" x="4179888" y="4368800"/>
          <p14:tracePt t="54533" x="4121150" y="4410075"/>
          <p14:tracePt t="54549" x="4052888" y="4445000"/>
          <p14:tracePt t="54553" x="4035425" y="4460875"/>
          <p14:tracePt t="54565" x="3959225" y="4513263"/>
          <p14:tracePt t="54582" x="3873500" y="4564063"/>
          <p14:tracePt t="54585" x="3848100" y="4579938"/>
          <p14:tracePt t="54599" x="3781425" y="4614863"/>
          <p14:tracePt t="54602" x="3756025" y="4630738"/>
          <p14:tracePt t="54615" x="3687763" y="4648200"/>
          <p14:tracePt t="54632" x="3636963" y="4665663"/>
          <p14:tracePt t="54636" x="3611563" y="4673600"/>
          <p14:tracePt t="54649" x="3543300" y="4683125"/>
          <p14:tracePt t="54652" x="3517900" y="4691063"/>
          <p14:tracePt t="54667" x="3414713" y="4724400"/>
          <p14:tracePt t="54682" x="3254375" y="4767263"/>
          <p14:tracePt t="54699" x="3041650" y="4827588"/>
          <p14:tracePt t="54703" x="2990850" y="4843463"/>
          <p14:tracePt t="54724" x="2786063" y="4886325"/>
          <p14:tracePt t="54729" x="2693988" y="4911725"/>
          <p14:tracePt t="54734" x="2668588" y="4919663"/>
          <p14:tracePt t="54749" x="2540000" y="4946650"/>
          <p14:tracePt t="54765" x="2471738" y="4962525"/>
          <p14:tracePt t="54782" x="2379663" y="4997450"/>
          <p14:tracePt t="54799" x="2293938" y="4997450"/>
          <p14:tracePt t="54802" x="2268538" y="4997450"/>
          <p14:tracePt t="54816" x="2208213" y="5005388"/>
          <p14:tracePt t="54819" x="2182813" y="5005388"/>
          <p14:tracePt t="54838" x="2141538" y="5005388"/>
          <p14:tracePt t="54845" x="2116138" y="5005388"/>
          <p14:tracePt t="54850" x="2098675" y="5005388"/>
          <p14:tracePt t="54855" x="2081213" y="5005388"/>
          <p14:tracePt t="54872" x="2022475" y="5005388"/>
          <p14:tracePt t="54875" x="1979613" y="5005388"/>
          <p14:tracePt t="54879" x="1954213" y="5005388"/>
          <p14:tracePt t="54882" x="1928813" y="5013325"/>
          <p14:tracePt t="54899" x="1809750" y="5013325"/>
          <p14:tracePt t="54915" x="1657350" y="5038725"/>
          <p14:tracePt t="54932" x="1503363" y="5056188"/>
          <p14:tracePt t="54949" x="1444625" y="5056188"/>
          <p14:tracePt t="54965" x="1427163" y="5056188"/>
          <p14:tracePt t="54982" x="1401763" y="5048250"/>
          <p14:tracePt t="55284" x="1409700" y="5038725"/>
          <p14:tracePt t="55296" x="1409700" y="5030788"/>
          <p14:tracePt t="55300" x="1419225" y="5030788"/>
          <p14:tracePt t="55313" x="1435100" y="5022850"/>
          <p14:tracePt t="55321" x="1435100" y="5013325"/>
          <p14:tracePt t="55333" x="1452563" y="5005388"/>
          <p14:tracePt t="55350" x="1470025" y="5005388"/>
          <p14:tracePt t="55367" x="1495425" y="4979988"/>
          <p14:tracePt t="55386" x="1563688" y="4937125"/>
          <p14:tracePt t="55400" x="1589088" y="4911725"/>
          <p14:tracePt t="55404" x="1606550" y="4911725"/>
          <p14:tracePt t="55415" x="1631950" y="4911725"/>
          <p14:tracePt t="55432" x="1647825" y="4911725"/>
          <p14:tracePt t="55448" x="1690688" y="4894263"/>
          <p14:tracePt t="55451" x="1698625" y="4894263"/>
          <p14:tracePt t="55465" x="1733550" y="4878388"/>
          <p14:tracePt t="55482" x="1758950" y="4868863"/>
          <p14:tracePt t="55499" x="1792288" y="4868863"/>
          <p14:tracePt t="55517" x="1817688" y="4860925"/>
          <p14:tracePt t="55550" x="1835150" y="4860925"/>
          <p14:tracePt t="55561" x="1843088" y="4860925"/>
          <p14:tracePt t="55570" x="1852613" y="4860925"/>
          <p14:tracePt t="55583" x="1868488" y="4860925"/>
          <p14:tracePt t="55599" x="1878013" y="4860925"/>
          <p14:tracePt t="55603" x="1893888" y="4843463"/>
          <p14:tracePt t="55615" x="1911350" y="4835525"/>
          <p14:tracePt t="55632" x="1920875" y="4835525"/>
          <p14:tracePt t="55650" x="1928813" y="4835525"/>
          <p14:tracePt t="55668" x="1954213" y="4835525"/>
          <p14:tracePt t="55684" x="1962150" y="4835525"/>
          <p14:tracePt t="55699" x="1979613" y="4835525"/>
          <p14:tracePt t="55745" x="1987550" y="4843463"/>
          <p14:tracePt t="55758" x="1997075" y="4852988"/>
          <p14:tracePt t="55777" x="2005013" y="4852988"/>
          <p14:tracePt t="55790" x="2022475" y="4852988"/>
          <p14:tracePt t="55806" x="2038350" y="4852988"/>
          <p14:tracePt t="55819" x="2065338" y="4868863"/>
          <p14:tracePt t="55836" x="2081213" y="4868863"/>
          <p14:tracePt t="55850" x="2106613" y="4886325"/>
          <p14:tracePt t="55865" x="2141538" y="4894263"/>
          <p14:tracePt t="55883" x="2166938" y="4903788"/>
          <p14:tracePt t="55899" x="2182813" y="4919663"/>
          <p14:tracePt t="55915" x="2208213" y="4929188"/>
          <p14:tracePt t="55932" x="2243138" y="4937125"/>
          <p14:tracePt t="55949" x="2276475" y="4937125"/>
          <p14:tracePt t="55965" x="2311400" y="4937125"/>
          <p14:tracePt t="55983" x="2352675" y="4937125"/>
          <p14:tracePt t="55999" x="2379663" y="4937125"/>
          <p14:tracePt t="56003" x="2387600" y="4937125"/>
          <p14:tracePt t="56018" x="2405063" y="4937125"/>
          <p14:tracePt t="56033" x="2413000" y="4937125"/>
          <p14:tracePt t="56049" x="2430463" y="4937125"/>
          <p14:tracePt t="56067" x="2446338" y="4937125"/>
          <p14:tracePt t="56082" x="2471738" y="4937125"/>
          <p14:tracePt t="56099" x="2497138" y="4929188"/>
          <p14:tracePt t="56116" x="2532063" y="4911725"/>
          <p14:tracePt t="56121" x="2540000" y="4903788"/>
          <p14:tracePt t="56124" x="2549525" y="4894263"/>
          <p14:tracePt t="56131" x="2557463" y="4894263"/>
          <p14:tracePt t="56148" x="2590800" y="4894263"/>
          <p14:tracePt t="56165" x="2608263" y="4894263"/>
          <p14:tracePt t="56181" x="2633663" y="4894263"/>
          <p14:tracePt t="56198" x="2659063" y="4894263"/>
          <p14:tracePt t="56215" x="2684463" y="4894263"/>
          <p14:tracePt t="56233" x="2719388" y="4894263"/>
          <p14:tracePt t="56249" x="2752725" y="4878388"/>
          <p14:tracePt t="56267" x="2786063" y="4868863"/>
          <p14:tracePt t="56282" x="2795588" y="4868863"/>
          <p14:tracePt t="56298" x="2803525" y="4868863"/>
          <p14:tracePt t="56315" x="2811463" y="4868863"/>
          <p14:tracePt t="56331" x="2838450" y="4868863"/>
          <p14:tracePt t="56349" x="2854325" y="4852988"/>
          <p14:tracePt t="56366" x="2879725" y="4852988"/>
          <p14:tracePt t="56370" x="2897188" y="4852988"/>
          <p14:tracePt t="56373" x="2897188" y="4843463"/>
          <p14:tracePt t="56381" x="2914650" y="4835525"/>
          <p14:tracePt t="56398" x="2940050" y="4835525"/>
          <p14:tracePt t="56414" x="2955925" y="4835525"/>
          <p14:tracePt t="56418" x="2973388" y="4835525"/>
          <p14:tracePt t="56431" x="2990850" y="4835525"/>
          <p14:tracePt t="56449" x="3024188" y="4835525"/>
          <p14:tracePt t="56464" x="3049588" y="4835525"/>
          <p14:tracePt t="56483" x="3084513" y="4835525"/>
          <p14:tracePt t="56499" x="3100388" y="4835525"/>
          <p14:tracePt t="56516" x="3135313" y="4835525"/>
          <p14:tracePt t="56532" x="3160713" y="4835525"/>
          <p14:tracePt t="56549" x="3194050" y="4835525"/>
          <p14:tracePt t="56554" x="3219450" y="4835525"/>
          <p14:tracePt t="56557" x="3228975" y="4835525"/>
          <p14:tracePt t="56564" x="3236913" y="4835525"/>
          <p14:tracePt t="56565" x="3244850" y="4835525"/>
          <p14:tracePt t="56581" x="3287713" y="4835525"/>
          <p14:tracePt t="56598" x="3330575" y="4827588"/>
          <p14:tracePt t="56615" x="3338513" y="4827588"/>
          <p14:tracePt t="56618" x="3348038" y="4827588"/>
          <p14:tracePt t="56620" x="3355975" y="4827588"/>
          <p14:tracePt t="56637" x="3381375" y="4827588"/>
          <p14:tracePt t="56648" x="3398838" y="4827588"/>
          <p14:tracePt t="56665" x="3432175" y="4827588"/>
          <p14:tracePt t="56668" x="3441700" y="4827588"/>
          <p14:tracePt t="56670" x="3457575" y="4835525"/>
          <p14:tracePt t="56681" x="3475038" y="4835525"/>
          <p14:tracePt t="56684" x="3482975" y="4835525"/>
          <p14:tracePt t="56699" x="3508375" y="4835525"/>
          <p14:tracePt t="56715" x="3525838" y="4835525"/>
          <p14:tracePt t="56731" x="3551238" y="4843463"/>
          <p14:tracePt t="56748" x="3559175" y="4843463"/>
          <p14:tracePt t="56765" x="3568700" y="4843463"/>
          <p14:tracePt t="56832" x="3586163" y="4843463"/>
          <p14:tracePt t="56856" x="3602038" y="4843463"/>
          <p14:tracePt t="57083" x="3619500" y="4843463"/>
          <p14:tracePt t="57119" x="3627438" y="4843463"/>
          <p14:tracePt t="57123" x="3636963" y="4843463"/>
          <p14:tracePt t="57133" x="3644900" y="4843463"/>
          <p14:tracePt t="57148" x="3652838" y="4843463"/>
          <p14:tracePt t="57153" x="3678238" y="4843463"/>
          <p14:tracePt t="57164" x="3695700" y="4852988"/>
          <p14:tracePt t="57181" x="3713163" y="4852988"/>
          <p14:tracePt t="57197" x="3729038" y="4852988"/>
          <p14:tracePt t="57214" x="3738563" y="4852988"/>
          <p14:tracePt t="57234" x="3756025" y="4852988"/>
          <p14:tracePt t="57252" x="3781425" y="4852988"/>
          <p14:tracePt t="57266" x="3789363" y="4852988"/>
          <p14:tracePt t="57283" x="3797300" y="4852988"/>
          <p14:tracePt t="57308" x="3814763" y="4852988"/>
          <p14:tracePt t="57336" x="3822700" y="4852988"/>
          <p14:tracePt t="57348" x="3832225" y="4852988"/>
          <p14:tracePt t="57358" x="3848100" y="4852988"/>
          <p14:tracePt t="57368" x="3865563" y="4852988"/>
          <p14:tracePt t="57381" x="3890963" y="4852988"/>
          <p14:tracePt t="57397" x="3933825" y="4852988"/>
          <p14:tracePt t="57414" x="3984625" y="4852988"/>
          <p14:tracePt t="57431" x="4035425" y="4852988"/>
          <p14:tracePt t="57434" x="4044950" y="4852988"/>
          <p14:tracePt t="57436" x="4060825" y="4852988"/>
          <p14:tracePt t="57447" x="4086225" y="4860925"/>
          <p14:tracePt t="57450" x="4103688" y="4860925"/>
          <p14:tracePt t="57465" x="4137025" y="4860925"/>
          <p14:tracePt t="57480" x="4171950" y="4860925"/>
          <p14:tracePt t="57497" x="4197350" y="4860925"/>
          <p14:tracePt t="57514" x="4214813" y="4860925"/>
          <p14:tracePt t="57531" x="4222750" y="4860925"/>
          <p14:tracePt t="57607" x="4230688" y="4860925"/>
          <p14:tracePt t="62177" x="4230688" y="4886325"/>
          <p14:tracePt t="62182" x="4222750" y="4903788"/>
          <p14:tracePt t="62195" x="4171950" y="4962525"/>
          <p14:tracePt t="62211" x="4086225" y="5038725"/>
          <p14:tracePt t="62229" x="3992563" y="5116513"/>
          <p14:tracePt t="62244" x="3908425" y="5175250"/>
          <p14:tracePt t="62261" x="3822700" y="5226050"/>
          <p14:tracePt t="62278" x="3729038" y="5294313"/>
          <p14:tracePt t="62281" x="3703638" y="5311775"/>
          <p14:tracePt t="62294" x="3644900" y="5337175"/>
          <p14:tracePt t="62311" x="3551238" y="5413375"/>
          <p14:tracePt t="62313" x="3543300" y="5413375"/>
          <p14:tracePt t="62327" x="3492500" y="5438775"/>
          <p14:tracePt t="62344" x="3432175" y="5464175"/>
          <p14:tracePt t="62361" x="3373438" y="5497513"/>
          <p14:tracePt t="62364" x="3348038" y="5497513"/>
          <p14:tracePt t="62379" x="3270250" y="5540375"/>
          <p14:tracePt t="62394" x="3219450" y="5557838"/>
          <p14:tracePt t="62411" x="3160713" y="5591175"/>
          <p14:tracePt t="62429" x="3100388" y="5608638"/>
          <p14:tracePt t="62444" x="3041650" y="5641975"/>
          <p14:tracePt t="62461" x="3008313" y="5641975"/>
          <p14:tracePt t="62477" x="2973388" y="5641975"/>
          <p14:tracePt t="62495" x="2905125" y="5641975"/>
          <p14:tracePt t="62498" x="2889250" y="5641975"/>
          <p14:tracePt t="62500" x="2863850" y="5641975"/>
          <p14:tracePt t="62511" x="2838450" y="5641975"/>
          <p14:tracePt t="62514" x="2820988" y="5641975"/>
          <p14:tracePt t="62529" x="2752725" y="5659438"/>
          <p14:tracePt t="62531" x="2735263" y="5659438"/>
          <p14:tracePt t="62544" x="2659063" y="5659438"/>
          <p14:tracePt t="62561" x="2582863" y="5659438"/>
          <p14:tracePt t="62564" x="2565400" y="5659438"/>
          <p14:tracePt t="62579" x="2524125" y="5659438"/>
          <p14:tracePt t="62596" x="2481263" y="5659438"/>
          <p14:tracePt t="62611" x="2430463" y="5659438"/>
          <p14:tracePt t="62627" x="2395538" y="5651500"/>
          <p14:tracePt t="62645" x="2327275" y="5651500"/>
          <p14:tracePt t="62663" x="2276475" y="5651500"/>
          <p14:tracePt t="62666" x="2260600" y="5651500"/>
          <p14:tracePt t="62677" x="2243138" y="5651500"/>
          <p14:tracePt t="62694" x="2192338" y="5641975"/>
          <p14:tracePt t="62710" x="2149475" y="5626100"/>
          <p14:tracePt t="62729" x="2047875" y="5626100"/>
          <p14:tracePt t="62744" x="1987550" y="5626100"/>
          <p14:tracePt t="62747" x="1971675" y="5626100"/>
          <p14:tracePt t="62761" x="1954213" y="5626100"/>
          <p14:tracePt t="62778" x="1936750" y="5634038"/>
          <p14:tracePt t="62794" x="1920875" y="5634038"/>
          <p14:tracePt t="62819" x="1911350" y="5634038"/>
          <p14:tracePt t="62828" x="1903413" y="5641975"/>
          <p14:tracePt t="62867" x="1893888" y="5641975"/>
          <p14:tracePt t="62876" x="1885950" y="5641975"/>
          <p14:tracePt t="68850" x="1868488" y="5641975"/>
          <p14:tracePt t="68859" x="1860550" y="5641975"/>
          <p14:tracePt t="69311" x="1860550" y="5626100"/>
          <p14:tracePt t="69319" x="1885950" y="5616575"/>
          <p14:tracePt t="69327" x="1911350" y="5600700"/>
          <p14:tracePt t="69338" x="1936750" y="5575300"/>
          <p14:tracePt t="69346" x="1962150" y="5565775"/>
          <p14:tracePt t="69357" x="1997075" y="5540375"/>
          <p14:tracePt t="69373" x="2047875" y="5514975"/>
          <p14:tracePt t="69376" x="2065338" y="5514975"/>
          <p14:tracePt t="69390" x="2124075" y="5489575"/>
          <p14:tracePt t="69406" x="2200275" y="5464175"/>
          <p14:tracePt t="69423" x="2336800" y="5430838"/>
          <p14:tracePt t="69440" x="2557463" y="5370513"/>
          <p14:tracePt t="69456" x="2871788" y="5319713"/>
          <p14:tracePt t="69459" x="2940050" y="5311775"/>
          <p14:tracePt t="69473" x="3135313" y="5260975"/>
          <p14:tracePt t="69476" x="3194050" y="5243513"/>
          <p14:tracePt t="69477" x="3270250" y="5226050"/>
          <p14:tracePt t="69490" x="3492500" y="5157788"/>
          <p14:tracePt t="69506" x="3746500" y="5099050"/>
          <p14:tracePt t="69509" x="3814763" y="5081588"/>
          <p14:tracePt t="69532" x="4086225" y="5022850"/>
          <p14:tracePt t="69535" x="4129088" y="5005388"/>
          <p14:tracePt t="69543" x="4240213" y="4972050"/>
          <p14:tracePt t="69557" x="4468813" y="4911725"/>
          <p14:tracePt t="69574" x="4783138" y="4818063"/>
          <p14:tracePt t="69577" x="4851400" y="4802188"/>
          <p14:tracePt t="69579" x="4945063" y="4784725"/>
          <p14:tracePt t="69591" x="5173663" y="4733925"/>
          <p14:tracePt t="69606" x="5513388" y="4630738"/>
          <p14:tracePt t="69623" x="5880100" y="4554538"/>
          <p14:tracePt t="69640" x="6253163" y="4445000"/>
          <p14:tracePt t="69657" x="6635750" y="4308475"/>
          <p14:tracePt t="69660" x="6719888" y="4291013"/>
          <p14:tracePt t="69673" x="6975475" y="4214813"/>
          <p14:tracePt t="69675" x="7043738" y="4206875"/>
          <p14:tracePt t="69678" x="7119938" y="4189413"/>
          <p14:tracePt t="69689" x="7366000" y="4146550"/>
          <p14:tracePt t="69706" x="7715250" y="4113213"/>
          <p14:tracePt t="69709" x="7799388" y="4113213"/>
          <p14:tracePt t="69723" x="8070850" y="4079875"/>
          <p14:tracePt t="69725" x="8147050" y="4070350"/>
          <p14:tracePt t="69741" x="8470900" y="4052888"/>
          <p14:tracePt t="69756" x="8861425" y="4019550"/>
          <p14:tracePt t="69773" x="9244013" y="4019550"/>
          <p14:tracePt t="69791" x="9710738" y="4002088"/>
          <p14:tracePt t="69806" x="10025063" y="3986213"/>
          <p14:tracePt t="69823" x="10313988" y="3968750"/>
          <p14:tracePt t="69840" x="10493375" y="3951288"/>
          <p14:tracePt t="69843" x="10544175" y="3943350"/>
          <p14:tracePt t="69857" x="10620375" y="3917950"/>
          <p14:tracePt t="69860" x="10637838" y="3917950"/>
          <p14:tracePt t="69862" x="10653713" y="3917950"/>
          <p14:tracePt t="69872" x="10679113" y="3917950"/>
          <p14:tracePt t="69889" x="10739438" y="3908425"/>
          <p14:tracePt t="69906" x="10841038" y="3900488"/>
          <p14:tracePt t="69909" x="10874375" y="3900488"/>
          <p14:tracePt t="69922" x="10968038" y="3900488"/>
          <p14:tracePt t="69925" x="11002963" y="3900488"/>
          <p14:tracePt t="69941" x="11122025" y="3900488"/>
          <p14:tracePt t="69956" x="11241088" y="3900488"/>
          <p14:tracePt t="69972" x="11401425" y="3900488"/>
          <p14:tracePt t="69991" x="11657013" y="3900488"/>
          <p14:tracePt t="70006" x="11920538" y="388302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3" name="TextBox 2">
            <a:extLst>
              <a:ext uri="{FF2B5EF4-FFF2-40B4-BE49-F238E27FC236}">
                <a16:creationId xmlns:a16="http://schemas.microsoft.com/office/drawing/2014/main" id="{B6305667-06A9-EE09-7C70-AE8331A3035A}"/>
              </a:ext>
            </a:extLst>
          </p:cNvPr>
          <p:cNvSpPr txBox="1"/>
          <p:nvPr/>
        </p:nvSpPr>
        <p:spPr>
          <a:xfrm>
            <a:off x="3044758" y="308826"/>
            <a:ext cx="5778230" cy="523220"/>
          </a:xfrm>
          <a:prstGeom prst="rect">
            <a:avLst/>
          </a:prstGeom>
          <a:noFill/>
        </p:spPr>
        <p:txBody>
          <a:bodyPr wrap="square">
            <a:spAutoFit/>
          </a:bodyPr>
          <a:lstStyle/>
          <a:p>
            <a:pPr marL="457200" indent="-457200" algn="l">
              <a:buFont typeface="+mj-lt"/>
              <a:buAutoNum type="arabicPeriod"/>
            </a:pPr>
            <a:r>
              <a:rPr lang="en-US" sz="2800" b="1" i="0" dirty="0">
                <a:solidFill>
                  <a:srgbClr val="28303D"/>
                </a:solidFill>
                <a:effectLst/>
                <a:latin typeface="Times New Roman" panose="02020603050405020304" pitchFamily="18" charset="0"/>
                <a:cs typeface="Times New Roman" panose="02020603050405020304" pitchFamily="18" charset="0"/>
              </a:rPr>
              <a:t>Understand your market better</a:t>
            </a:r>
          </a:p>
        </p:txBody>
      </p:sp>
      <p:sp>
        <p:nvSpPr>
          <p:cNvPr id="5" name="TextBox 4">
            <a:extLst>
              <a:ext uri="{FF2B5EF4-FFF2-40B4-BE49-F238E27FC236}">
                <a16:creationId xmlns:a16="http://schemas.microsoft.com/office/drawing/2014/main" id="{8B314059-D9B1-CA83-11F1-D5F4EACFFCBA}"/>
              </a:ext>
            </a:extLst>
          </p:cNvPr>
          <p:cNvSpPr txBox="1"/>
          <p:nvPr/>
        </p:nvSpPr>
        <p:spPr>
          <a:xfrm>
            <a:off x="334093" y="1261418"/>
            <a:ext cx="11556459" cy="3349956"/>
          </a:xfrm>
          <a:prstGeom prst="rect">
            <a:avLst/>
          </a:prstGeom>
          <a:noFill/>
        </p:spPr>
        <p:txBody>
          <a:bodyPr wrap="square">
            <a:spAutoFit/>
          </a:bodyPr>
          <a:lstStyle/>
          <a:p>
            <a:pPr algn="ctr">
              <a:lnSpc>
                <a:spcPct val="150000"/>
              </a:lnSpc>
            </a:pPr>
            <a:r>
              <a:rPr lang="en-US" sz="2400" b="1" i="0" u="sng" dirty="0">
                <a:solidFill>
                  <a:srgbClr val="FF0000"/>
                </a:solidFill>
                <a:effectLst/>
                <a:latin typeface="Times New Roman" panose="02020603050405020304" pitchFamily="18" charset="0"/>
                <a:cs typeface="Times New Roman" panose="02020603050405020304" pitchFamily="18" charset="0"/>
              </a:rPr>
              <a:t>Understand your market better</a:t>
            </a:r>
          </a:p>
          <a:p>
            <a:pPr marL="342900" indent="-342900" algn="l">
              <a:lnSpc>
                <a:spcPct val="150000"/>
              </a:lnSpc>
              <a:buFont typeface="Wingdings" panose="05000000000000000000" pitchFamily="2" charset="2"/>
              <a:buChar char="§"/>
            </a:pPr>
            <a:r>
              <a:rPr lang="en-US" sz="2400" b="0" i="0" dirty="0">
                <a:solidFill>
                  <a:srgbClr val="28303D"/>
                </a:solidFill>
                <a:effectLst/>
                <a:latin typeface="Times New Roman" panose="02020603050405020304" pitchFamily="18" charset="0"/>
                <a:cs typeface="Times New Roman" panose="02020603050405020304" pitchFamily="18" charset="0"/>
              </a:rPr>
              <a:t>The research required to apply strategic marketing management successfully will eventually result in a deeper grasp of your specific market. </a:t>
            </a:r>
          </a:p>
          <a:p>
            <a:pPr marL="342900" indent="-342900" algn="l">
              <a:lnSpc>
                <a:spcPct val="150000"/>
              </a:lnSpc>
              <a:buFont typeface="Wingdings" panose="05000000000000000000" pitchFamily="2" charset="2"/>
              <a:buChar char="§"/>
            </a:pPr>
            <a:r>
              <a:rPr lang="en-US" sz="2400" b="0" i="0" dirty="0">
                <a:solidFill>
                  <a:srgbClr val="28303D"/>
                </a:solidFill>
                <a:effectLst/>
                <a:latin typeface="Times New Roman" panose="02020603050405020304" pitchFamily="18" charset="0"/>
                <a:cs typeface="Times New Roman" panose="02020603050405020304" pitchFamily="18" charset="0"/>
              </a:rPr>
              <a:t>You will learn about domestic and international markets, competition, and market trends.</a:t>
            </a:r>
          </a:p>
          <a:p>
            <a:pPr marL="342900" indent="-342900" algn="l">
              <a:lnSpc>
                <a:spcPct val="150000"/>
              </a:lnSpc>
              <a:buFont typeface="Wingdings" panose="05000000000000000000" pitchFamily="2" charset="2"/>
              <a:buChar char="§"/>
            </a:pPr>
            <a:r>
              <a:rPr lang="en-US" sz="2400" b="0" i="0" dirty="0">
                <a:solidFill>
                  <a:srgbClr val="28303D"/>
                </a:solidFill>
                <a:effectLst/>
                <a:latin typeface="Times New Roman" panose="02020603050405020304" pitchFamily="18" charset="0"/>
                <a:cs typeface="Times New Roman" panose="02020603050405020304" pitchFamily="18" charset="0"/>
              </a:rPr>
              <a:t>The ability to update to changes occurring in the markets such as "technological development - social changes - environmental changes - legal changes - etc.</a:t>
            </a:r>
          </a:p>
        </p:txBody>
      </p:sp>
      <p:pic>
        <p:nvPicPr>
          <p:cNvPr id="2" name="Graphic 21">
            <a:extLst>
              <a:ext uri="{FF2B5EF4-FFF2-40B4-BE49-F238E27FC236}">
                <a16:creationId xmlns:a16="http://schemas.microsoft.com/office/drawing/2014/main" id="{6323FE3B-522D-F6F5-C644-775C731450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0"/>
            <a:ext cx="2801972" cy="1030340"/>
          </a:xfrm>
          <a:prstGeom prst="rect">
            <a:avLst/>
          </a:prstGeom>
        </p:spPr>
      </p:pic>
    </p:spTree>
    <p:extLst>
      <p:ext uri="{BB962C8B-B14F-4D97-AF65-F5344CB8AC3E}">
        <p14:creationId xmlns:p14="http://schemas.microsoft.com/office/powerpoint/2010/main" val="2138730334"/>
      </p:ext>
    </p:extLst>
  </p:cSld>
  <p:clrMapOvr>
    <a:masterClrMapping/>
  </p:clrMapOvr>
  <mc:AlternateContent xmlns:mc="http://schemas.openxmlformats.org/markup-compatibility/2006" xmlns:p14="http://schemas.microsoft.com/office/powerpoint/2010/main">
    <mc:Choice Requires="p14">
      <p:transition p14:dur="10" advTm="122348"/>
    </mc:Choice>
    <mc:Fallback xmlns="">
      <p:transition advTm="122348"/>
    </mc:Fallback>
  </mc:AlternateContent>
  <p:extLst>
    <p:ext uri="{3A86A75C-4F4B-4683-9AE1-C65F6400EC91}">
      <p14:laserTraceLst xmlns:p14="http://schemas.microsoft.com/office/powerpoint/2010/main">
        <p14:tracePtLst>
          <p14:tracePt t="67248" x="11996738" y="3152775"/>
          <p14:tracePt t="67250" x="11936413" y="3144838"/>
          <p14:tracePt t="67253" x="11877675" y="3127375"/>
          <p14:tracePt t="67268" x="11596688" y="3076575"/>
          <p14:tracePt t="67284" x="11274425" y="3008313"/>
          <p14:tracePt t="67300" x="10891838" y="2906713"/>
          <p14:tracePt t="67303" x="10815638" y="2889250"/>
          <p14:tracePt t="67317" x="10594975" y="2820988"/>
          <p14:tracePt t="67319" x="10518775" y="2813050"/>
          <p14:tracePt t="67334" x="10220325" y="2736850"/>
          <p14:tracePt t="67350" x="9898063" y="2676525"/>
          <p14:tracePt t="67367" x="9566275" y="2600325"/>
          <p14:tracePt t="67371" x="9464675" y="2582863"/>
          <p14:tracePt t="67383" x="9201150" y="2532063"/>
          <p14:tracePt t="67400" x="8767763" y="2463800"/>
          <p14:tracePt t="67417" x="8488363" y="2438400"/>
          <p14:tracePt t="67434" x="8266113" y="2438400"/>
          <p14:tracePt t="67437" x="8224838" y="2438400"/>
          <p14:tracePt t="67450" x="8080375" y="2489200"/>
          <p14:tracePt t="67453" x="8029575" y="2516188"/>
          <p14:tracePt t="67468" x="7850188" y="2541588"/>
          <p14:tracePt t="67484" x="7646988" y="2600325"/>
          <p14:tracePt t="67501" x="7459663" y="2643188"/>
          <p14:tracePt t="67503" x="7416800" y="2651125"/>
          <p14:tracePt t="67518" x="7196138" y="2736850"/>
          <p14:tracePt t="67534" x="6967538" y="2805113"/>
          <p14:tracePt t="67550" x="6643688" y="2897188"/>
          <p14:tracePt t="67567" x="6278563" y="2990850"/>
          <p14:tracePt t="67584" x="5794375" y="3127375"/>
          <p14:tracePt t="67587" x="5657850" y="3170238"/>
          <p14:tracePt t="67600" x="5080000" y="3322638"/>
          <p14:tracePt t="67617" x="4545013" y="3467100"/>
          <p14:tracePt t="67634" x="4162425" y="3552825"/>
          <p14:tracePt t="67637" x="4078288" y="3560763"/>
          <p14:tracePt t="67656" x="3814763" y="3611563"/>
          <p14:tracePt t="67660" x="3756025" y="3611563"/>
          <p14:tracePt t="67663" x="3713163" y="3611563"/>
          <p14:tracePt t="67673" x="3611563" y="3611563"/>
          <p14:tracePt t="67676" x="3594100" y="3611563"/>
          <p14:tracePt t="67685" x="3551238" y="3611563"/>
          <p14:tracePt t="67700" x="3525838" y="3611563"/>
          <p14:tracePt t="67717" x="3517900" y="3611563"/>
          <p14:tracePt t="67735" x="3500438" y="3611563"/>
          <p14:tracePt t="67751" x="3475038" y="3611563"/>
          <p14:tracePt t="67755" x="3467100" y="3611563"/>
          <p14:tracePt t="67767" x="3449638" y="3611563"/>
          <p14:tracePt t="67784" x="3398838" y="3611563"/>
          <p14:tracePt t="67800" x="3330575" y="3611563"/>
          <p14:tracePt t="67817" x="3279775" y="3611563"/>
          <p14:tracePt t="67834" x="3254375" y="3611563"/>
          <p14:tracePt t="67851" x="3219450" y="3611563"/>
          <p14:tracePt t="67868" x="3211513" y="3603625"/>
          <p14:tracePt t="67885" x="3203575" y="3594100"/>
          <p14:tracePt t="67953" x="3203575" y="3586163"/>
          <p14:tracePt t="67972" x="3203575" y="3578225"/>
          <p14:tracePt t="67977" x="3203575" y="3560763"/>
          <p14:tracePt t="67991" x="3203575" y="3543300"/>
          <p14:tracePt t="67995" x="3203575" y="3535363"/>
          <p14:tracePt t="68198" x="3211513" y="3527425"/>
          <p14:tracePt t="68207" x="3228975" y="3517900"/>
          <p14:tracePt t="68229" x="3236913" y="3517900"/>
          <p14:tracePt t="68234" x="3244850" y="3517900"/>
          <p14:tracePt t="68251" x="3262313" y="3509963"/>
          <p14:tracePt t="68254" x="3270250" y="3509963"/>
          <p14:tracePt t="68268" x="3297238" y="3502025"/>
          <p14:tracePt t="68284" x="3322638" y="3502025"/>
          <p14:tracePt t="68302" x="3348038" y="3484563"/>
          <p14:tracePt t="68306" x="3355975" y="3484563"/>
          <p14:tracePt t="68320" x="3373438" y="3484563"/>
          <p14:tracePt t="68335" x="3389313" y="3484563"/>
          <p14:tracePt t="68340" x="3398838" y="3484563"/>
          <p14:tracePt t="68344" x="3406775" y="3484563"/>
          <p14:tracePt t="68350" x="3414713" y="3484563"/>
          <p14:tracePt t="68366" x="3432175" y="3484563"/>
          <p14:tracePt t="68384" x="3457575" y="3484563"/>
          <p14:tracePt t="68400" x="3482975" y="3484563"/>
          <p14:tracePt t="68403" x="3492500" y="3484563"/>
          <p14:tracePt t="68417" x="3533775" y="3484563"/>
          <p14:tracePt t="68433" x="3568700" y="3484563"/>
          <p14:tracePt t="68450" x="3619500" y="3502025"/>
          <p14:tracePt t="68453" x="3636963" y="3509963"/>
          <p14:tracePt t="68467" x="3670300" y="3509963"/>
          <p14:tracePt t="68470" x="3678238" y="3509963"/>
          <p14:tracePt t="68485" x="3729038" y="3509963"/>
          <p14:tracePt t="68502" x="3781425" y="3509963"/>
          <p14:tracePt t="68506" x="3797300" y="3509963"/>
          <p14:tracePt t="68509" x="3806825" y="3509963"/>
          <p14:tracePt t="68516" x="3832225" y="3509963"/>
          <p14:tracePt t="68518" x="3840163" y="3509963"/>
          <p14:tracePt t="68535" x="3890963" y="3509963"/>
          <p14:tracePt t="68550" x="3916363" y="3509963"/>
          <p14:tracePt t="68567" x="3941763" y="3509963"/>
          <p14:tracePt t="68584" x="3984625" y="3509963"/>
          <p14:tracePt t="68587" x="3992563" y="3509963"/>
          <p14:tracePt t="68602" x="4017963" y="3509963"/>
          <p14:tracePt t="68619" x="4078288" y="3509963"/>
          <p14:tracePt t="68623" x="4086225" y="3509963"/>
          <p14:tracePt t="68626" x="4095750" y="3509963"/>
          <p14:tracePt t="68635" x="4111625" y="3509963"/>
          <p14:tracePt t="68638" x="4121150" y="3509963"/>
          <p14:tracePt t="68641" x="4137025" y="3509963"/>
          <p14:tracePt t="68649" x="4154488" y="3509963"/>
          <p14:tracePt t="68667" x="4187825" y="3509963"/>
          <p14:tracePt t="68670" x="4197350" y="3509963"/>
          <p14:tracePt t="68683" x="4230688" y="3509963"/>
          <p14:tracePt t="68700" x="4265613" y="3509963"/>
          <p14:tracePt t="68717" x="4298950" y="3509963"/>
          <p14:tracePt t="68719" x="4306888" y="3502025"/>
          <p14:tracePt t="68735" x="4341813" y="3492500"/>
          <p14:tracePt t="68750" x="4375150" y="3467100"/>
          <p14:tracePt t="68767" x="4410075" y="3449638"/>
          <p14:tracePt t="68783" x="4468813" y="3416300"/>
          <p14:tracePt t="68800" x="4511675" y="3416300"/>
          <p14:tracePt t="68803" x="4511675" y="3408363"/>
          <p14:tracePt t="68816" x="4545013" y="3398838"/>
          <p14:tracePt t="68819" x="4554538" y="3398838"/>
          <p14:tracePt t="68821" x="4562475" y="3398838"/>
          <p14:tracePt t="68833" x="4595813" y="3390900"/>
          <p14:tracePt t="68850" x="4656138" y="3390900"/>
          <p14:tracePt t="68853" x="4664075" y="3390900"/>
          <p14:tracePt t="68866" x="4706938" y="3390900"/>
          <p14:tracePt t="68869" x="4724400" y="3390900"/>
          <p14:tracePt t="68884" x="4757738" y="3390900"/>
          <p14:tracePt t="68900" x="4808538" y="3390900"/>
          <p14:tracePt t="68917" x="4826000" y="3390900"/>
          <p14:tracePt t="68934" x="4859338" y="3390900"/>
          <p14:tracePt t="68951" x="4894263" y="3390900"/>
          <p14:tracePt t="68968" x="4902200" y="3390900"/>
          <p14:tracePt t="68972" x="4910138" y="3390900"/>
          <p14:tracePt t="68976" x="4919663" y="3398838"/>
          <p14:tracePt t="68998" x="4927600" y="3398838"/>
          <p14:tracePt t="69006" x="4935538" y="3398838"/>
          <p14:tracePt t="69016" x="4945063" y="3398838"/>
          <p14:tracePt t="69019" x="4945063" y="3408363"/>
          <p14:tracePt t="69033" x="4962525" y="3424238"/>
          <p14:tracePt t="69050" x="4995863" y="3424238"/>
          <p14:tracePt t="69066" x="5021263" y="3424238"/>
          <p14:tracePt t="69069" x="5038725" y="3433763"/>
          <p14:tracePt t="69083" x="5054600" y="3441700"/>
          <p14:tracePt t="69084" x="5064125" y="3441700"/>
          <p14:tracePt t="69100" x="5089525" y="3441700"/>
          <p14:tracePt t="69130" x="5106988" y="3441700"/>
          <p14:tracePt t="69189" x="5122863" y="3441700"/>
          <p14:tracePt t="69197" x="5132388" y="3441700"/>
          <p14:tracePt t="69210" x="5140325" y="3441700"/>
          <p14:tracePt t="69225" x="5148263" y="3441700"/>
          <p14:tracePt t="69235" x="5157788" y="3441700"/>
          <p14:tracePt t="69239" x="5165725" y="3441700"/>
          <p14:tracePt t="69253" x="5183188" y="3441700"/>
          <p14:tracePt t="69285" x="5199063" y="3441700"/>
          <p14:tracePt t="69293" x="5208588" y="3441700"/>
          <p14:tracePt t="69301" x="5216525" y="3433763"/>
          <p14:tracePt t="69319" x="5249863" y="3416300"/>
          <p14:tracePt t="69334" x="5292725" y="3398838"/>
          <p14:tracePt t="69351" x="5318125" y="3390900"/>
          <p14:tracePt t="69368" x="5335588" y="3390900"/>
          <p14:tracePt t="69385" x="5343525" y="3390900"/>
          <p14:tracePt t="69404" x="5353050" y="3390900"/>
          <p14:tracePt t="69409" x="5368925" y="3382963"/>
          <p14:tracePt t="69429" x="5386388" y="3382963"/>
          <p14:tracePt t="69434" x="5386388" y="3373438"/>
          <p14:tracePt t="69450" x="5394325" y="3373438"/>
          <p14:tracePt t="69454" x="5403850" y="3373438"/>
          <p14:tracePt t="69467" x="5411788" y="3373438"/>
          <p14:tracePt t="69498" x="5421313" y="3365500"/>
          <p14:tracePt t="69546" x="5437188" y="3365500"/>
          <p14:tracePt t="71743" x="5437188" y="3373438"/>
          <p14:tracePt t="71763" x="5437188" y="3390900"/>
          <p14:tracePt t="71773" x="5437188" y="3398838"/>
          <p14:tracePt t="71789" x="5437188" y="3408363"/>
          <p14:tracePt t="71802" x="5437188" y="3416300"/>
          <p14:tracePt t="71818" x="5437188" y="3424238"/>
          <p14:tracePt t="71834" x="5437188" y="3433763"/>
          <p14:tracePt t="71959" x="5437188" y="3449638"/>
          <p14:tracePt t="71969" x="5446713" y="3449638"/>
          <p14:tracePt t="71989" x="5446713" y="3459163"/>
          <p14:tracePt t="72010" x="5446713" y="3467100"/>
          <p14:tracePt t="72013" x="5454650" y="3467100"/>
          <p14:tracePt t="72036" x="5454650" y="3475038"/>
          <p14:tracePt t="72043" x="5454650" y="3484563"/>
          <p14:tracePt t="72064" x="5462588" y="3492500"/>
          <p14:tracePt t="72076" x="5462588" y="3502025"/>
          <p14:tracePt t="72089" x="5472113" y="3509963"/>
          <p14:tracePt t="72109" x="5480050" y="3517900"/>
          <p14:tracePt t="76121" x="5480050" y="3527425"/>
          <p14:tracePt t="76125" x="5472113" y="3535363"/>
          <p14:tracePt t="76134" x="5462588" y="3543300"/>
          <p14:tracePt t="76147" x="5454650" y="3543300"/>
          <p14:tracePt t="76151" x="5403850" y="3560763"/>
          <p14:tracePt t="76155" x="5394325" y="3560763"/>
          <p14:tracePt t="76158" x="5378450" y="3568700"/>
          <p14:tracePt t="76162" x="5360988" y="3568700"/>
          <p14:tracePt t="76179" x="5302250" y="3594100"/>
          <p14:tracePt t="76195" x="5216525" y="3611563"/>
          <p14:tracePt t="76212" x="5114925" y="3619500"/>
          <p14:tracePt t="76215" x="5080000" y="3619500"/>
          <p14:tracePt t="76229" x="4987925" y="3619500"/>
          <p14:tracePt t="76232" x="4953000" y="3619500"/>
          <p14:tracePt t="76247" x="4833938" y="3619500"/>
          <p14:tracePt t="76250" x="4791075" y="3636963"/>
          <p14:tracePt t="76252" x="4757738" y="3646488"/>
          <p14:tracePt t="76261" x="4699000" y="3671888"/>
          <p14:tracePt t="76279" x="4587875" y="3679825"/>
          <p14:tracePt t="76281" x="4570413" y="3687763"/>
          <p14:tracePt t="76297" x="4468813" y="3687763"/>
          <p14:tracePt t="76312" x="4384675" y="3687763"/>
          <p14:tracePt t="76329" x="4306888" y="3687763"/>
          <p14:tracePt t="76346" x="4222750" y="3687763"/>
          <p14:tracePt t="76363" x="4154488" y="3687763"/>
          <p14:tracePt t="76380" x="4103688" y="3687763"/>
          <p14:tracePt t="76384" x="4086225" y="3687763"/>
          <p14:tracePt t="76397" x="4070350" y="3687763"/>
          <p14:tracePt t="76401" x="4060825" y="3687763"/>
          <p14:tracePt t="76403" x="4044950" y="3687763"/>
          <p14:tracePt t="76411" x="4027488" y="3687763"/>
          <p14:tracePt t="76428" x="3992563" y="3687763"/>
          <p14:tracePt t="76431" x="3984625" y="3687763"/>
          <p14:tracePt t="76447" x="3951288" y="3687763"/>
          <p14:tracePt t="76450" x="3941763" y="3687763"/>
          <p14:tracePt t="76462" x="3925888" y="3687763"/>
          <p14:tracePt t="76465" x="3908425" y="3687763"/>
          <p14:tracePt t="76478" x="3848100" y="3687763"/>
          <p14:tracePt t="76495" x="3756025" y="3687763"/>
          <p14:tracePt t="76497" x="3729038" y="3687763"/>
          <p14:tracePt t="76513" x="3594100" y="3687763"/>
          <p14:tracePt t="76529" x="3482975" y="3671888"/>
          <p14:tracePt t="76545" x="3381375" y="3671888"/>
          <p14:tracePt t="76563" x="3313113" y="3671888"/>
          <p14:tracePt t="76579" x="3287713" y="3662363"/>
          <p14:tracePt t="76716" x="3287713" y="3654425"/>
          <p14:tracePt t="76736" x="3297238" y="3646488"/>
          <p14:tracePt t="76743" x="3313113" y="3636963"/>
          <p14:tracePt t="76750" x="3330575" y="3629025"/>
          <p14:tracePt t="76764" x="3373438" y="3594100"/>
          <p14:tracePt t="76779" x="3492500" y="3535363"/>
          <p14:tracePt t="76795" x="3627438" y="3502025"/>
          <p14:tracePt t="76812" x="3840163" y="3459163"/>
          <p14:tracePt t="76815" x="3883025" y="3459163"/>
          <p14:tracePt t="76828" x="4052888" y="3459163"/>
          <p14:tracePt t="76847" x="4265613" y="3459163"/>
          <p14:tracePt t="76863" x="4384675" y="3475038"/>
          <p14:tracePt t="76865" x="4418013" y="3475038"/>
          <p14:tracePt t="76878" x="4486275" y="3502025"/>
          <p14:tracePt t="76881" x="4503738" y="3502025"/>
          <p14:tracePt t="76897" x="4554538" y="3527425"/>
          <p14:tracePt t="76913" x="4613275" y="3527425"/>
          <p14:tracePt t="76928" x="4673600" y="3535363"/>
          <p14:tracePt t="76944" x="4724400" y="3552825"/>
          <p14:tracePt t="76962" x="4800600" y="3552825"/>
          <p14:tracePt t="76978" x="4868863" y="3552825"/>
          <p14:tracePt t="76995" x="4894263" y="3552825"/>
          <p14:tracePt t="77012" x="4902200" y="3543300"/>
          <p14:tracePt t="77029" x="4935538" y="3543300"/>
          <p14:tracePt t="77032" x="4945063" y="3543300"/>
          <p14:tracePt t="77035" x="4953000" y="3543300"/>
          <p14:tracePt t="77038" x="4962525" y="3535363"/>
          <p14:tracePt t="77044" x="4970463" y="3535363"/>
          <p14:tracePt t="77046" x="4978400" y="3535363"/>
          <p14:tracePt t="77062" x="5038725" y="3535363"/>
          <p14:tracePt t="77078" x="5114925" y="3509963"/>
          <p14:tracePt t="77094" x="5191125" y="3492500"/>
          <p14:tracePt t="77097" x="5208588" y="3492500"/>
          <p14:tracePt t="77113" x="5267325" y="3475038"/>
          <p14:tracePt t="77128" x="5318125" y="3449638"/>
          <p14:tracePt t="77145" x="5368925" y="3433763"/>
          <p14:tracePt t="77161" x="5421313" y="3416300"/>
          <p14:tracePt t="77178" x="5480050" y="3408363"/>
          <p14:tracePt t="77195" x="5522913" y="3408363"/>
          <p14:tracePt t="77211" x="5565775" y="3408363"/>
          <p14:tracePt t="77228" x="5581650" y="3408363"/>
          <p14:tracePt t="77231" x="5599113" y="3408363"/>
          <p14:tracePt t="77259" x="5616575" y="3408363"/>
          <p14:tracePt t="77269" x="5624513" y="3408363"/>
          <p14:tracePt t="77279" x="5632450" y="3408363"/>
          <p14:tracePt t="77298" x="5657850" y="3408363"/>
          <p14:tracePt t="77301" x="5675313" y="3408363"/>
          <p14:tracePt t="77312" x="5683250" y="3408363"/>
          <p14:tracePt t="77328" x="5708650" y="3408363"/>
          <p14:tracePt t="77345" x="5743575" y="3408363"/>
          <p14:tracePt t="77362" x="5768975" y="3408363"/>
          <p14:tracePt t="77379" x="5786438" y="3408363"/>
          <p14:tracePt t="77396" x="5811838" y="3424238"/>
          <p14:tracePt t="77401" x="5819775" y="3424238"/>
          <p14:tracePt t="77411" x="5837238" y="3433763"/>
          <p14:tracePt t="77428" x="5862638" y="3441700"/>
          <p14:tracePt t="77444" x="5880100" y="3459163"/>
          <p14:tracePt t="77461" x="5913438" y="3475038"/>
          <p14:tracePt t="77478" x="5956300" y="3484563"/>
          <p14:tracePt t="77481" x="5964238" y="3484563"/>
          <p14:tracePt t="77494" x="5989638" y="3492500"/>
          <p14:tracePt t="77511" x="6024563" y="3509963"/>
          <p14:tracePt t="77528" x="6075363" y="3509963"/>
          <p14:tracePt t="77545" x="6116638" y="3517900"/>
          <p14:tracePt t="77561" x="6167438" y="3517900"/>
          <p14:tracePt t="77578" x="6235700" y="3527425"/>
          <p14:tracePt t="77595" x="6286500" y="3527425"/>
          <p14:tracePt t="77612" x="6364288" y="3527425"/>
          <p14:tracePt t="77616" x="6380163" y="3535363"/>
          <p14:tracePt t="77619" x="6397625" y="3543300"/>
          <p14:tracePt t="77628" x="6430963" y="3543300"/>
          <p14:tracePt t="77631" x="6448425" y="3543300"/>
          <p14:tracePt t="77644" x="6499225" y="3543300"/>
          <p14:tracePt t="77647" x="6508750" y="3543300"/>
          <p14:tracePt t="77661" x="6550025" y="3543300"/>
          <p14:tracePt t="77663" x="6559550" y="3543300"/>
          <p14:tracePt t="77678" x="6600825" y="3543300"/>
          <p14:tracePt t="77681" x="6610350" y="3543300"/>
          <p14:tracePt t="77694" x="6643688" y="3543300"/>
          <p14:tracePt t="77697" x="6653213" y="3543300"/>
          <p14:tracePt t="77711" x="6686550" y="3535363"/>
          <p14:tracePt t="77728" x="6711950" y="3535363"/>
          <p14:tracePt t="77745" x="6729413" y="3535363"/>
          <p14:tracePt t="77761" x="6745288" y="3517900"/>
          <p14:tracePt t="77778" x="6780213" y="3502025"/>
          <p14:tracePt t="77782" x="6797675" y="3492500"/>
          <p14:tracePt t="77794" x="6823075" y="3475038"/>
          <p14:tracePt t="77811" x="6838950" y="3475038"/>
          <p14:tracePt t="77828" x="6873875" y="3459163"/>
          <p14:tracePt t="77831" x="6889750" y="3459163"/>
          <p14:tracePt t="77844" x="6915150" y="3459163"/>
          <p14:tracePt t="77847" x="6924675" y="3459163"/>
          <p14:tracePt t="77861" x="6950075" y="3459163"/>
          <p14:tracePt t="77879" x="6983413" y="3459163"/>
          <p14:tracePt t="77895" x="7008813" y="3449638"/>
          <p14:tracePt t="77911" x="7034213" y="3441700"/>
          <p14:tracePt t="77930" x="7077075" y="3441700"/>
          <p14:tracePt t="77945" x="7112000" y="3441700"/>
          <p14:tracePt t="77949" x="7119938" y="3441700"/>
          <p14:tracePt t="77962" x="7153275" y="3441700"/>
          <p14:tracePt t="77966" x="7162800" y="3441700"/>
          <p14:tracePt t="77968" x="7170738" y="3441700"/>
          <p14:tracePt t="77977" x="7196138" y="3441700"/>
          <p14:tracePt t="77994" x="7221538" y="3441700"/>
          <p14:tracePt t="78011" x="7246938" y="3441700"/>
          <p14:tracePt t="78028" x="7264400" y="3441700"/>
          <p14:tracePt t="78044" x="7289800" y="3441700"/>
          <p14:tracePt t="78048" x="7297738" y="3441700"/>
          <p14:tracePt t="78061" x="7307263" y="3441700"/>
          <p14:tracePt t="78078" x="7315200" y="3441700"/>
          <p14:tracePt t="78101" x="7323138" y="3441700"/>
          <p14:tracePt t="78118" x="7332663" y="3441700"/>
          <p14:tracePt t="78129" x="7340600" y="3449638"/>
          <p14:tracePt t="78150" x="7358063" y="3459163"/>
          <p14:tracePt t="78162" x="7366000" y="3459163"/>
          <p14:tracePt t="78167" x="7373938" y="3467100"/>
          <p14:tracePt t="78182" x="7383463" y="3475038"/>
          <p14:tracePt t="78206" x="7391400" y="3475038"/>
          <p14:tracePt t="78227" x="7400925" y="3475038"/>
          <p14:tracePt t="78231" x="7408863" y="3475038"/>
          <p14:tracePt t="78248" x="7416800" y="3484563"/>
          <p14:tracePt t="78264" x="7434263" y="3502025"/>
          <p14:tracePt t="78279" x="7442200" y="3502025"/>
          <p14:tracePt t="78297" x="7451725" y="3502025"/>
          <p14:tracePt t="78311" x="7451725" y="3509963"/>
          <p14:tracePt t="78314" x="7459663" y="3517900"/>
          <p14:tracePt t="78328" x="7467600" y="3527425"/>
          <p14:tracePt t="78345" x="7477125" y="3535363"/>
          <p14:tracePt t="78361" x="7493000" y="3535363"/>
          <p14:tracePt t="78379" x="7502525" y="3535363"/>
          <p14:tracePt t="78396" x="7510463" y="3535363"/>
          <p14:tracePt t="78412" x="7527925" y="3535363"/>
          <p14:tracePt t="78477" x="7545388" y="3535363"/>
          <p14:tracePt t="81882" x="7561263" y="3535363"/>
          <p14:tracePt t="81891" x="7578725" y="3535363"/>
          <p14:tracePt t="81901" x="7604125" y="3552825"/>
          <p14:tracePt t="81905" x="7621588" y="3552825"/>
          <p14:tracePt t="81913" x="7646988" y="3552825"/>
          <p14:tracePt t="81925" x="7688263" y="3568700"/>
          <p14:tracePt t="81942" x="7748588" y="3578225"/>
          <p14:tracePt t="81958" x="7807325" y="3586163"/>
          <p14:tracePt t="81961" x="7832725" y="3594100"/>
          <p14:tracePt t="81975" x="7885113" y="3594100"/>
          <p14:tracePt t="81977" x="7900988" y="3594100"/>
          <p14:tracePt t="81992" x="7918450" y="3594100"/>
          <p14:tracePt t="82153" x="7926388" y="3594100"/>
          <p14:tracePt t="82170" x="7935913" y="3594100"/>
          <p14:tracePt t="82185" x="7943850" y="3594100"/>
          <p14:tracePt t="82192" x="7951788" y="3594100"/>
          <p14:tracePt t="82209" x="7977188" y="3578225"/>
          <p14:tracePt t="82213" x="7994650" y="3578225"/>
          <p14:tracePt t="82227" x="8029575" y="3560763"/>
          <p14:tracePt t="82242" x="8045450" y="3560763"/>
          <p14:tracePt t="82258" x="8054975" y="3552825"/>
          <p14:tracePt t="82275" x="8062913" y="3543300"/>
          <p14:tracePt t="82292" x="8088313" y="3535363"/>
          <p14:tracePt t="82295" x="8096250" y="3535363"/>
          <p14:tracePt t="82309" x="8121650" y="3535363"/>
          <p14:tracePt t="82330" x="8139113" y="3535363"/>
          <p14:tracePt t="82601" x="8147050" y="3535363"/>
          <p14:tracePt t="84454" x="8147050" y="3527425"/>
          <p14:tracePt t="84463" x="8156575" y="3527425"/>
          <p14:tracePt t="84467" x="8174038" y="3517900"/>
          <p14:tracePt t="84475" x="8189913" y="3517900"/>
          <p14:tracePt t="84490" x="8240713" y="3502025"/>
          <p14:tracePt t="84507" x="8266113" y="3502025"/>
          <p14:tracePt t="84523" x="8301038" y="3484563"/>
          <p14:tracePt t="84541" x="8351838" y="3484563"/>
          <p14:tracePt t="84557" x="8402638" y="3484563"/>
          <p14:tracePt t="84561" x="8410575" y="3484563"/>
          <p14:tracePt t="84574" x="8453438" y="3484563"/>
          <p14:tracePt t="84577" x="8478838" y="3484563"/>
          <p14:tracePt t="84590" x="8529638" y="3484563"/>
          <p14:tracePt t="84593" x="8555038" y="3484563"/>
          <p14:tracePt t="84607" x="8615363" y="3484563"/>
          <p14:tracePt t="84610" x="8632825" y="3484563"/>
          <p14:tracePt t="84625" x="8709025" y="3484563"/>
          <p14:tracePt t="84647" x="8777288" y="3467100"/>
          <p14:tracePt t="84652" x="8793163" y="3459163"/>
          <p14:tracePt t="84656" x="8802688" y="3459163"/>
          <p14:tracePt t="84660" x="8810625" y="3459163"/>
          <p14:tracePt t="84675" x="8878888" y="3433763"/>
          <p14:tracePt t="84690" x="8921750" y="3433763"/>
          <p14:tracePt t="84707" x="8972550" y="3433763"/>
          <p14:tracePt t="84723" x="9074150" y="3433763"/>
          <p14:tracePt t="84741" x="9236075" y="3459163"/>
          <p14:tracePt t="84757" x="9380538" y="3475038"/>
          <p14:tracePt t="84761" x="9413875" y="3475038"/>
          <p14:tracePt t="84774" x="9507538" y="3492500"/>
          <p14:tracePt t="84777" x="9540875" y="3492500"/>
          <p14:tracePt t="84780" x="9575800" y="3492500"/>
          <p14:tracePt t="84790" x="9617075" y="3492500"/>
          <p14:tracePt t="84807" x="9694863" y="3492500"/>
          <p14:tracePt t="84810" x="9702800" y="3492500"/>
          <p14:tracePt t="84812" x="9720263" y="3492500"/>
          <p14:tracePt t="84824" x="9736138" y="3492500"/>
          <p14:tracePt t="84840" x="9771063" y="3492500"/>
          <p14:tracePt t="84857" x="9812338" y="3492500"/>
          <p14:tracePt t="84860" x="9821863" y="3492500"/>
          <p14:tracePt t="84861" x="9839325" y="3492500"/>
          <p14:tracePt t="84875" x="9906000" y="3484563"/>
          <p14:tracePt t="84890" x="9983788" y="3484563"/>
          <p14:tracePt t="84907" x="10034588" y="3484563"/>
          <p14:tracePt t="84923" x="10101263" y="3484563"/>
          <p14:tracePt t="84940" x="10179050" y="3484563"/>
          <p14:tracePt t="84957" x="10220325" y="3475038"/>
          <p14:tracePt t="84973" x="10237788" y="3475038"/>
          <p14:tracePt t="84996" x="10255250" y="3475038"/>
          <p14:tracePt t="85064" x="10263188" y="3475038"/>
          <p14:tracePt t="85102" x="10271125" y="3475038"/>
          <p14:tracePt t="85142" x="10280650" y="3467100"/>
          <p14:tracePt t="95484" x="10271125" y="3475038"/>
          <p14:tracePt t="95494" x="10255250" y="3502025"/>
          <p14:tracePt t="95506" x="10237788" y="3509963"/>
          <p14:tracePt t="95520" x="10204450" y="3543300"/>
          <p14:tracePt t="95534" x="10194925" y="3543300"/>
          <p14:tracePt t="95550" x="10136188" y="3586163"/>
          <p14:tracePt t="95567" x="10101263" y="3603625"/>
          <p14:tracePt t="95583" x="10085388" y="3619500"/>
          <p14:tracePt t="95600" x="10059988" y="3636963"/>
          <p14:tracePt t="95603" x="10050463" y="3646488"/>
          <p14:tracePt t="95617" x="10034588" y="3671888"/>
          <p14:tracePt t="95633" x="9999663" y="3705225"/>
          <p14:tracePt t="95650" x="9956800" y="3748088"/>
          <p14:tracePt t="95653" x="9931400" y="3763963"/>
          <p14:tracePt t="95667" x="9847263" y="3841750"/>
          <p14:tracePt t="95670" x="9829800" y="3849688"/>
          <p14:tracePt t="95672" x="9812338" y="3875088"/>
          <p14:tracePt t="95684" x="9736138" y="3925888"/>
          <p14:tracePt t="95700" x="9667875" y="3976688"/>
          <p14:tracePt t="95717" x="9617075" y="4011613"/>
          <p14:tracePt t="95719" x="9617075" y="4019550"/>
          <p14:tracePt t="95733" x="9591675" y="4044950"/>
          <p14:tracePt t="95750" x="9583738" y="4052888"/>
          <p14:tracePt t="95767" x="9575800" y="4062413"/>
          <p14:tracePt t="95859" x="9566275" y="4070350"/>
          <p14:tracePt t="95868" x="9566275" y="4079875"/>
          <p14:tracePt t="95879" x="9566275" y="4087813"/>
          <p14:tracePt t="95890" x="9566275" y="4095750"/>
          <p14:tracePt t="97925" x="9558338" y="4105275"/>
          <p14:tracePt t="97934" x="9540875" y="4113213"/>
          <p14:tracePt t="97940" x="9515475" y="4113213"/>
          <p14:tracePt t="97945" x="9507538" y="4113213"/>
          <p14:tracePt t="97947" x="9490075" y="4113213"/>
          <p14:tracePt t="97952" x="9482138" y="4113213"/>
          <p14:tracePt t="97965" x="9439275" y="4113213"/>
          <p14:tracePt t="97966" x="9421813" y="4113213"/>
          <p14:tracePt t="97983" x="9294813" y="4121150"/>
          <p14:tracePt t="97998" x="8980488" y="4164013"/>
          <p14:tracePt t="98001" x="8861425" y="4181475"/>
          <p14:tracePt t="98015" x="8488363" y="4240213"/>
          <p14:tracePt t="98017" x="8359775" y="4240213"/>
          <p14:tracePt t="98032" x="7850188" y="4283075"/>
          <p14:tracePt t="98049" x="7383463" y="4351338"/>
          <p14:tracePt t="98065" x="6950075" y="4410075"/>
          <p14:tracePt t="98082" x="6635750" y="4427538"/>
          <p14:tracePt t="98085" x="6575425" y="4445000"/>
          <p14:tracePt t="98098" x="6372225" y="4452938"/>
          <p14:tracePt t="98115" x="6235700" y="4460875"/>
          <p14:tracePt t="98132" x="6007100" y="4503738"/>
          <p14:tracePt t="98148" x="5751513" y="4572000"/>
          <p14:tracePt t="98151" x="5692775" y="4589463"/>
          <p14:tracePt t="98166" x="5462588" y="4648200"/>
          <p14:tracePt t="98182" x="5327650" y="4683125"/>
          <p14:tracePt t="98199" x="5259388" y="4683125"/>
          <p14:tracePt t="98202" x="5249863" y="4683125"/>
          <p14:tracePt t="98217" x="5216525" y="4691063"/>
          <p14:tracePt t="98233" x="5183188" y="4691063"/>
          <p14:tracePt t="98250" x="5132388" y="4708525"/>
          <p14:tracePt t="98254" x="5106988" y="4708525"/>
          <p14:tracePt t="98257" x="5097463" y="4716463"/>
          <p14:tracePt t="98265" x="5080000" y="4716463"/>
          <p14:tracePt t="98281" x="5046663" y="4724400"/>
          <p14:tracePt t="98298" x="5038725" y="4724400"/>
          <p14:tracePt t="98327" x="5029200" y="4733925"/>
          <p14:tracePt t="105497" x="5038725" y="4733925"/>
          <p14:tracePt t="105510" x="5046663" y="4733925"/>
          <p14:tracePt t="105522" x="5080000" y="4724400"/>
          <p14:tracePt t="105525" x="5089525" y="4724400"/>
          <p14:tracePt t="105533" x="5106988" y="4708525"/>
          <p14:tracePt t="105545" x="5148263" y="4699000"/>
          <p14:tracePt t="105561" x="5241925" y="4665663"/>
          <p14:tracePt t="105577" x="5472113" y="4605338"/>
          <p14:tracePt t="105594" x="5837238" y="4503738"/>
          <p14:tracePt t="105597" x="5946775" y="4478338"/>
          <p14:tracePt t="105616" x="6423025" y="4376738"/>
          <p14:tracePt t="105621" x="6669088" y="4308475"/>
          <p14:tracePt t="105627" x="6788150" y="4275138"/>
          <p14:tracePt t="105628" x="6899275" y="4249738"/>
          <p14:tracePt t="105644" x="7323138" y="4121150"/>
          <p14:tracePt t="105660" x="7637463" y="4044950"/>
          <p14:tracePt t="105663" x="7680325" y="4037013"/>
          <p14:tracePt t="105679" x="7807325" y="4019550"/>
          <p14:tracePt t="105682" x="7824788" y="4019550"/>
          <p14:tracePt t="105694" x="7918450" y="4019550"/>
          <p14:tracePt t="105710" x="8020050" y="4011613"/>
          <p14:tracePt t="105727" x="8131175" y="3986213"/>
          <p14:tracePt t="105745" x="8232775" y="3951288"/>
          <p14:tracePt t="105748" x="8250238" y="3943350"/>
          <p14:tracePt t="105760" x="8291513" y="3917950"/>
          <p14:tracePt t="105777" x="8334375" y="3908425"/>
          <p14:tracePt t="105794" x="8377238" y="3892550"/>
          <p14:tracePt t="105811" x="8453438" y="3892550"/>
          <p14:tracePt t="105814" x="8478838" y="3892550"/>
          <p14:tracePt t="105829" x="8623300" y="3892550"/>
          <p14:tracePt t="105832" x="8666163" y="3892550"/>
          <p14:tracePt t="105834" x="8716963" y="3892550"/>
          <p14:tracePt t="105844" x="8802688" y="3892550"/>
          <p14:tracePt t="105847" x="8861425" y="3908425"/>
          <p14:tracePt t="105860" x="9031288" y="3943350"/>
          <p14:tracePt t="105863" x="9074150" y="3943350"/>
          <p14:tracePt t="105877" x="9183688" y="3960813"/>
          <p14:tracePt t="105879" x="9218613" y="3976688"/>
          <p14:tracePt t="105896" x="9328150" y="3994150"/>
          <p14:tracePt t="105910" x="9388475" y="3994150"/>
          <p14:tracePt t="105927" x="9413875" y="3994150"/>
          <p14:tracePt t="105944" x="9439275" y="3994150"/>
          <p14:tracePt t="105961" x="9464675" y="3994150"/>
          <p14:tracePt t="105977" x="9490075" y="3994150"/>
          <p14:tracePt t="105994" x="9523413" y="4002088"/>
          <p14:tracePt t="105997" x="9532938" y="4002088"/>
          <p14:tracePt t="106011" x="9550400" y="4011613"/>
          <p14:tracePt t="106029" x="9558338" y="4019550"/>
          <p14:tracePt t="106045" x="9583738" y="4027488"/>
          <p14:tracePt t="106064" x="9609138" y="4027488"/>
          <p14:tracePt t="106067" x="9617075" y="4027488"/>
          <p14:tracePt t="106079" x="9634538" y="4027488"/>
          <p14:tracePt t="106082" x="9652000" y="4027488"/>
          <p14:tracePt t="106096" x="9677400" y="4027488"/>
          <p14:tracePt t="106110" x="9745663" y="4044950"/>
          <p14:tracePt t="106127" x="9847263" y="4062413"/>
          <p14:tracePt t="106145" x="9991725" y="4095750"/>
          <p14:tracePt t="106161" x="10085388" y="4095750"/>
          <p14:tracePt t="106177" x="10153650" y="4095750"/>
          <p14:tracePt t="106178" x="10179050" y="4095750"/>
          <p14:tracePt t="106193" x="10229850" y="4095750"/>
          <p14:tracePt t="106211" x="10306050" y="4087813"/>
          <p14:tracePt t="106214" x="10313988" y="4079875"/>
          <p14:tracePt t="106216" x="10331450" y="4070350"/>
          <p14:tracePt t="106226" x="10356850" y="4070350"/>
          <p14:tracePt t="106229" x="10374313" y="4062413"/>
          <p14:tracePt t="106243" x="10415588" y="4062413"/>
          <p14:tracePt t="106260" x="10442575" y="4044950"/>
          <p14:tracePt t="106277" x="10458450" y="4037013"/>
          <p14:tracePt t="106514" x="10442575" y="4037013"/>
          <p14:tracePt t="106525" x="10415588" y="4037013"/>
          <p14:tracePt t="106532" x="10364788" y="4037013"/>
          <p14:tracePt t="106551" x="10229850" y="4037013"/>
          <p14:tracePt t="106554" x="10194925" y="4037013"/>
          <p14:tracePt t="106556" x="10161588" y="4037013"/>
          <p14:tracePt t="106560" x="10118725" y="4044950"/>
          <p14:tracePt t="106576" x="9898063" y="4062413"/>
          <p14:tracePt t="106593" x="9591675" y="4121150"/>
          <p14:tracePt t="106610" x="9175750" y="4197350"/>
          <p14:tracePt t="106627" x="8683625" y="4275138"/>
          <p14:tracePt t="106630" x="8555038" y="4300538"/>
          <p14:tracePt t="106632" x="8428038" y="4325938"/>
          <p14:tracePt t="106643" x="8139113" y="4394200"/>
          <p14:tracePt t="106646" x="7994650" y="4435475"/>
          <p14:tracePt t="106660" x="7315200" y="4564063"/>
          <p14:tracePt t="106676" x="6635750" y="4665663"/>
          <p14:tracePt t="106679" x="6491288" y="4673600"/>
          <p14:tracePt t="106694" x="5956300" y="4759325"/>
          <p14:tracePt t="106710" x="5556250" y="4792663"/>
          <p14:tracePt t="106727" x="5233988" y="4818063"/>
          <p14:tracePt t="106743" x="4987925" y="4835525"/>
          <p14:tracePt t="106760" x="4689475" y="4894263"/>
          <p14:tracePt t="106777" x="4392613" y="4962525"/>
          <p14:tracePt t="106793" x="4086225" y="5022850"/>
          <p14:tracePt t="106810" x="3746500" y="5099050"/>
          <p14:tracePt t="106813" x="3670300" y="5106988"/>
          <p14:tracePt t="106816" x="3602038" y="5124450"/>
          <p14:tracePt t="106826" x="3492500" y="5141913"/>
          <p14:tracePt t="106829" x="3432175" y="5157788"/>
          <p14:tracePt t="106843" x="3287713" y="5167313"/>
          <p14:tracePt t="106846" x="3254375" y="5167313"/>
          <p14:tracePt t="106859" x="3100388" y="5192713"/>
          <p14:tracePt t="106876" x="2838450" y="5243513"/>
          <p14:tracePt t="106879" x="2744788" y="5260975"/>
          <p14:tracePt t="106894" x="2352675" y="5337175"/>
          <p14:tracePt t="106910" x="2012950" y="5353050"/>
          <p14:tracePt t="106927" x="1647825" y="5353050"/>
          <p14:tracePt t="106943" x="1343025" y="5353050"/>
          <p14:tracePt t="106960" x="1138238" y="5353050"/>
          <p14:tracePt t="106977" x="1130300" y="5345113"/>
          <p14:tracePt t="107004" x="1130300" y="5337175"/>
          <p14:tracePt t="107016" x="1130300" y="5327650"/>
          <p14:tracePt t="107032" x="1130300" y="5311775"/>
          <p14:tracePt t="107043" x="1130300" y="5302250"/>
          <p14:tracePt t="107045" x="1130300" y="5294313"/>
          <p14:tracePt t="107060" x="1147763" y="5276850"/>
          <p14:tracePt t="107076" x="1147763" y="5251450"/>
          <p14:tracePt t="107079" x="1155700" y="5243513"/>
          <p14:tracePt t="107095" x="1163638" y="5235575"/>
          <p14:tracePt t="107110" x="1163638" y="5218113"/>
          <p14:tracePt t="107126" x="1163638" y="5200650"/>
          <p14:tracePt t="107143" x="1163638" y="5183188"/>
          <p14:tracePt t="107147" x="1163638" y="5167313"/>
          <p14:tracePt t="107161" x="1163638" y="5141913"/>
          <p14:tracePt t="107176" x="1147763" y="5106988"/>
          <p14:tracePt t="107193" x="1147763" y="5048250"/>
          <p14:tracePt t="107210" x="1147763" y="4979988"/>
          <p14:tracePt t="107227" x="1173163" y="4894263"/>
          <p14:tracePt t="107230" x="1181100" y="4878388"/>
          <p14:tracePt t="107232" x="1181100" y="4852988"/>
          <p14:tracePt t="107243" x="1198563" y="4827588"/>
          <p14:tracePt t="107245" x="1198563" y="4810125"/>
          <p14:tracePt t="107261" x="1198563" y="4767263"/>
          <p14:tracePt t="107263" x="1206500" y="4759325"/>
          <p14:tracePt t="107276" x="1214438" y="4749800"/>
          <p14:tracePt t="107279" x="1223963" y="4741863"/>
          <p14:tracePt t="107293" x="1239838" y="4733925"/>
          <p14:tracePt t="107295" x="1249363" y="4716463"/>
          <p14:tracePt t="107310" x="1282700" y="4683125"/>
          <p14:tracePt t="107326" x="1300163" y="4657725"/>
          <p14:tracePt t="107343" x="1325563" y="4648200"/>
          <p14:tracePt t="107360" x="1343025" y="4648200"/>
          <p14:tracePt t="107363" x="1343025" y="4640263"/>
          <p14:tracePt t="107364" x="1350963" y="4630738"/>
          <p14:tracePt t="107376" x="1358900" y="4630738"/>
          <p14:tracePt t="107393" x="1376363" y="4630738"/>
          <p14:tracePt t="107409" x="1393825" y="4630738"/>
          <p14:tracePt t="107426" x="1427163" y="4614863"/>
          <p14:tracePt t="107443" x="1452563" y="4614863"/>
          <p14:tracePt t="107445" x="1462088" y="4614863"/>
          <p14:tracePt t="107461" x="1512888" y="4614863"/>
          <p14:tracePt t="107464" x="1528763" y="4614863"/>
          <p14:tracePt t="107466" x="1554163" y="4614863"/>
          <p14:tracePt t="107475" x="1597025" y="4614863"/>
          <p14:tracePt t="107499" x="1749425" y="4622800"/>
          <p14:tracePt t="107505" x="1801813" y="4622800"/>
          <p14:tracePt t="107510" x="1827213" y="4622800"/>
          <p14:tracePt t="107516" x="1893888" y="4648200"/>
          <p14:tracePt t="107519" x="1928813" y="4648200"/>
          <p14:tracePt t="107521" x="1946275" y="4657725"/>
          <p14:tracePt t="107526" x="1979613" y="4665663"/>
          <p14:tracePt t="107543" x="2081213" y="4683125"/>
          <p14:tracePt t="107559" x="2182813" y="4699000"/>
          <p14:tracePt t="107576" x="2319338" y="4699000"/>
          <p14:tracePt t="107593" x="2413000" y="4708525"/>
          <p14:tracePt t="107609" x="2514600" y="4708525"/>
          <p14:tracePt t="107626" x="2616200" y="4708525"/>
          <p14:tracePt t="107629" x="2641600" y="4708525"/>
          <p14:tracePt t="107632" x="2659063" y="4708525"/>
          <p14:tracePt t="107642" x="2709863" y="4708525"/>
          <p14:tracePt t="107660" x="2846388" y="4708525"/>
          <p14:tracePt t="107676" x="2940050" y="4708525"/>
          <p14:tracePt t="107679" x="2965450" y="4699000"/>
          <p14:tracePt t="107692" x="3033713" y="4683125"/>
          <p14:tracePt t="107695" x="3059113" y="4673600"/>
          <p14:tracePt t="107709" x="3117850" y="4665663"/>
          <p14:tracePt t="107710" x="3127375" y="4665663"/>
          <p14:tracePt t="107730" x="3186113" y="4640263"/>
          <p14:tracePt t="107737" x="3194050" y="4640263"/>
          <p14:tracePt t="107749" x="3219450" y="4622800"/>
          <p14:tracePt t="107752" x="3228975" y="4614863"/>
          <p14:tracePt t="107760" x="3244850" y="4605338"/>
          <p14:tracePt t="107763" x="3262313" y="4589463"/>
          <p14:tracePt t="107777" x="3305175" y="4564063"/>
          <p14:tracePt t="107793" x="3338513" y="4546600"/>
          <p14:tracePt t="107809" x="3373438" y="4529138"/>
          <p14:tracePt t="107826" x="3389313" y="4521200"/>
          <p14:tracePt t="107830" x="3389313" y="4513263"/>
          <p14:tracePt t="107833" x="3398838" y="4513263"/>
          <p14:tracePt t="107842" x="3406775" y="4513263"/>
          <p14:tracePt t="107860" x="3414713" y="4513263"/>
          <p14:tracePt t="107876" x="3424238" y="4513263"/>
          <p14:tracePt t="107893" x="3441700" y="4513263"/>
          <p14:tracePt t="107910" x="3449638" y="4503738"/>
          <p14:tracePt t="107927" x="3457575" y="4495800"/>
          <p14:tracePt t="107944" x="3492500" y="4486275"/>
          <p14:tracePt t="107961" x="3517900" y="4486275"/>
          <p14:tracePt t="107964" x="3533775" y="4478338"/>
          <p14:tracePt t="107967" x="3543300" y="4470400"/>
          <p14:tracePt t="107976" x="3576638" y="4470400"/>
          <p14:tracePt t="107992" x="3594100" y="4470400"/>
          <p14:tracePt t="108009" x="3619500" y="4470400"/>
          <p14:tracePt t="108026" x="3636963" y="4470400"/>
          <p14:tracePt t="108029" x="3644900" y="4470400"/>
          <p14:tracePt t="108042" x="3662363" y="4470400"/>
          <p14:tracePt t="108059" x="3670300" y="4470400"/>
          <p14:tracePt t="108076" x="3687763" y="4470400"/>
          <p14:tracePt t="108093" x="3695700" y="4470400"/>
          <p14:tracePt t="108110" x="3713163" y="4478338"/>
          <p14:tracePt t="108151" x="3721100" y="4478338"/>
          <p14:tracePt t="108163" x="3729038" y="4486275"/>
          <p14:tracePt t="108623" x="3729038" y="4495800"/>
          <p14:tracePt t="108637" x="3729038" y="4529138"/>
          <p14:tracePt t="108650" x="3729038" y="4546600"/>
          <p14:tracePt t="108653" x="3729038" y="4564063"/>
          <p14:tracePt t="108658" x="3721100" y="4564063"/>
          <p14:tracePt t="108675" x="3713163" y="4597400"/>
          <p14:tracePt t="108692" x="3713163" y="4622800"/>
          <p14:tracePt t="108709" x="3713163" y="4630738"/>
          <p14:tracePt t="108768" x="3713163" y="4640263"/>
          <p14:tracePt t="108787" x="3713163" y="4648200"/>
          <p14:tracePt t="108838" x="3721100" y="4648200"/>
          <p14:tracePt t="108851" x="3729038" y="4648200"/>
          <p14:tracePt t="108859" x="3746500" y="4648200"/>
          <p14:tracePt t="108862" x="3756025" y="4648200"/>
          <p14:tracePt t="108875" x="3789363" y="4648200"/>
          <p14:tracePt t="108892" x="3840163" y="4648200"/>
          <p14:tracePt t="108895" x="3865563" y="4648200"/>
          <p14:tracePt t="108908" x="3925888" y="4665663"/>
          <p14:tracePt t="108925" x="3976688" y="4665663"/>
          <p14:tracePt t="108942" x="4027488" y="4665663"/>
          <p14:tracePt t="108945" x="4044950" y="4665663"/>
          <p14:tracePt t="108959" x="4095750" y="4657725"/>
          <p14:tracePt t="108961" x="4121150" y="4648200"/>
          <p14:tracePt t="108976" x="4222750" y="4630738"/>
          <p14:tracePt t="108992" x="4332288" y="4622800"/>
          <p14:tracePt t="109008" x="4451350" y="4622800"/>
          <p14:tracePt t="109011" x="4486275" y="4622800"/>
          <p14:tracePt t="109026" x="4587875" y="4622800"/>
          <p14:tracePt t="109042" x="4681538" y="4605338"/>
          <p14:tracePt t="109059" x="4749800" y="4589463"/>
          <p14:tracePt t="109062" x="4765675" y="4589463"/>
          <p14:tracePt t="109075" x="4800600" y="4579938"/>
          <p14:tracePt t="109091" x="4833938" y="4572000"/>
          <p14:tracePt t="109109" x="4859338" y="4572000"/>
          <p14:tracePt t="109125" x="4876800" y="4564063"/>
          <p14:tracePt t="109142" x="4884738" y="4554538"/>
          <p14:tracePt t="109145" x="4894263" y="4554538"/>
          <p14:tracePt t="109159" x="4910138" y="4554538"/>
          <p14:tracePt t="109162" x="4910138" y="4546600"/>
          <p14:tracePt t="109175" x="4927600" y="4546600"/>
          <p14:tracePt t="109193" x="4953000" y="4529138"/>
          <p14:tracePt t="109211" x="4970463" y="4521200"/>
          <p14:tracePt t="109226" x="4978400" y="4513263"/>
          <p14:tracePt t="109243" x="4987925" y="4513263"/>
          <p14:tracePt t="109261" x="5013325" y="4513263"/>
          <p14:tracePt t="109265" x="5021263" y="4513263"/>
          <p14:tracePt t="109276" x="5029200" y="4513263"/>
          <p14:tracePt t="109292" x="5038725" y="4513263"/>
          <p14:tracePt t="109395" x="5046663" y="4513263"/>
          <p14:tracePt t="109403" x="5054600" y="4513263"/>
          <p14:tracePt t="109485" x="5064125" y="4521200"/>
          <p14:tracePt t="109497" x="5072063" y="4521200"/>
          <p14:tracePt t="109511" x="5097463" y="4521200"/>
          <p14:tracePt t="109525" x="5132388" y="4521200"/>
          <p14:tracePt t="109529" x="5165725" y="4521200"/>
          <p14:tracePt t="109541" x="5199063" y="4521200"/>
          <p14:tracePt t="109558" x="5267325" y="4529138"/>
          <p14:tracePt t="109561" x="5276850" y="4538663"/>
          <p14:tracePt t="109575" x="5318125" y="4546600"/>
          <p14:tracePt t="109577" x="5327650" y="4554538"/>
          <p14:tracePt t="109592" x="5360988" y="4554538"/>
          <p14:tracePt t="109609" x="5403850" y="4554538"/>
          <p14:tracePt t="109625" x="5437188" y="4554538"/>
          <p14:tracePt t="109627" x="5446713" y="4554538"/>
          <p14:tracePt t="109630" x="5454650" y="4554538"/>
          <p14:tracePt t="109643" x="5472113" y="4554538"/>
          <p14:tracePt t="109658" x="5505450" y="4538663"/>
          <p14:tracePt t="109680" x="5538788" y="4538663"/>
          <p14:tracePt t="109685" x="5548313" y="4538663"/>
          <p14:tracePt t="109693" x="5556250" y="4538663"/>
          <p14:tracePt t="109709" x="5565775" y="4538663"/>
          <p14:tracePt t="109725" x="5581650" y="4538663"/>
          <p14:tracePt t="109742" x="5591175" y="4538663"/>
          <p14:tracePt t="109783" x="5607050" y="4538663"/>
          <p14:tracePt t="109825" x="5624513" y="4538663"/>
          <p14:tracePt t="109845" x="5632450" y="4529138"/>
          <p14:tracePt t="109927" x="5641975" y="4529138"/>
          <p14:tracePt t="109952" x="5649913" y="4529138"/>
          <p14:tracePt t="110148" x="5649913" y="4521200"/>
          <p14:tracePt t="110160" x="5657850" y="4521200"/>
          <p14:tracePt t="110171" x="5675313" y="4513263"/>
          <p14:tracePt t="110197" x="5683250" y="4513263"/>
          <p14:tracePt t="110204" x="5692775" y="4503738"/>
          <p14:tracePt t="110220" x="5708650" y="4495800"/>
          <p14:tracePt t="110227" x="5718175" y="4495800"/>
          <p14:tracePt t="110241" x="5743575" y="4495800"/>
          <p14:tracePt t="110258" x="5776913" y="4495800"/>
          <p14:tracePt t="110275" x="5802313" y="4495800"/>
          <p14:tracePt t="110291" x="5853113" y="4495800"/>
          <p14:tracePt t="110295" x="5870575" y="4495800"/>
          <p14:tracePt t="110314" x="5905500" y="4495800"/>
          <p14:tracePt t="110320" x="5938838" y="4495800"/>
          <p14:tracePt t="110323" x="5964238" y="4495800"/>
          <p14:tracePt t="110324" x="5989638" y="4495800"/>
          <p14:tracePt t="110328" x="6007100" y="4495800"/>
          <p14:tracePt t="110341" x="6065838" y="4495800"/>
          <p14:tracePt t="110358" x="6167438" y="4495800"/>
          <p14:tracePt t="110361" x="6202363" y="4495800"/>
          <p14:tracePt t="110374" x="6270625" y="4486275"/>
          <p14:tracePt t="110377" x="6286500" y="4486275"/>
          <p14:tracePt t="110391" x="6329363" y="4486275"/>
          <p14:tracePt t="110393" x="6354763" y="4486275"/>
          <p14:tracePt t="110411" x="6423025" y="4503738"/>
          <p14:tracePt t="110419" x="6448425" y="4513263"/>
          <p14:tracePt t="110424" x="6473825" y="4521200"/>
          <p14:tracePt t="110428" x="6491288" y="4521200"/>
          <p14:tracePt t="110431" x="6508750" y="4521200"/>
          <p14:tracePt t="110440" x="6534150" y="4538663"/>
          <p14:tracePt t="110443" x="6550025" y="4538663"/>
          <p14:tracePt t="110459" x="6600825" y="4546600"/>
          <p14:tracePt t="110474" x="6678613" y="4564063"/>
          <p14:tracePt t="110491" x="6745288" y="4589463"/>
          <p14:tracePt t="110508" x="6788150" y="4597400"/>
          <p14:tracePt t="110511" x="6805613" y="4597400"/>
          <p14:tracePt t="110524" x="6831013" y="4605338"/>
          <p14:tracePt t="110527" x="6848475" y="4605338"/>
          <p14:tracePt t="110529" x="6856413" y="4605338"/>
          <p14:tracePt t="110541" x="6881813" y="4614863"/>
          <p14:tracePt t="110558" x="6932613" y="4622800"/>
          <p14:tracePt t="110561" x="6942138" y="4622800"/>
          <p14:tracePt t="110575" x="6975475" y="4622800"/>
          <p14:tracePt t="110578" x="6992938" y="4622800"/>
          <p14:tracePt t="110580" x="7000875" y="4622800"/>
          <p14:tracePt t="110590" x="7034213" y="4630738"/>
          <p14:tracePt t="110593" x="7043738" y="4630738"/>
          <p14:tracePt t="110607" x="7112000" y="4648200"/>
          <p14:tracePt t="110624" x="7188200" y="4665663"/>
          <p14:tracePt t="110641" x="7264400" y="4691063"/>
          <p14:tracePt t="110643" x="7272338" y="4691063"/>
          <p14:tracePt t="110658" x="7340600" y="4699000"/>
          <p14:tracePt t="110674" x="7400925" y="4708525"/>
          <p14:tracePt t="110691" x="7477125" y="4708525"/>
          <p14:tracePt t="110708" x="7527925" y="4708525"/>
          <p14:tracePt t="110724" x="7596188" y="4708525"/>
          <p14:tracePt t="110728" x="7604125" y="4708525"/>
          <p14:tracePt t="110730" x="7629525" y="4708525"/>
          <p14:tracePt t="110741" x="7680325" y="4708525"/>
          <p14:tracePt t="110757" x="7731125" y="4708525"/>
          <p14:tracePt t="110774" x="7756525" y="4708525"/>
          <p14:tracePt t="110791" x="7773988" y="4699000"/>
          <p14:tracePt t="110794" x="7781925" y="4691063"/>
          <p14:tracePt t="110808" x="7799388" y="4691063"/>
          <p14:tracePt t="110824" x="7807325" y="4691063"/>
          <p14:tracePt t="110841" x="7842250" y="4683125"/>
          <p14:tracePt t="110843" x="7859713" y="4683125"/>
          <p14:tracePt t="110845" x="7867650" y="4683125"/>
          <p14:tracePt t="110859" x="7893050" y="4683125"/>
          <p14:tracePt t="110862" x="7900988" y="4683125"/>
          <p14:tracePt t="110874" x="7951788" y="4683125"/>
          <p14:tracePt t="110890" x="8012113" y="4673600"/>
          <p14:tracePt t="110907" x="8062913" y="4665663"/>
          <p14:tracePt t="110924" x="8096250" y="4657725"/>
          <p14:tracePt t="110927" x="8113713" y="4648200"/>
          <p14:tracePt t="110941" x="8147050" y="4640263"/>
          <p14:tracePt t="110957" x="8199438" y="4630738"/>
          <p14:tracePt t="110974" x="8301038" y="4614863"/>
          <p14:tracePt t="110977" x="8334375" y="4614863"/>
          <p14:tracePt t="110990" x="8428038" y="4597400"/>
          <p14:tracePt t="110993" x="8462963" y="4589463"/>
          <p14:tracePt t="111009" x="8580438" y="4572000"/>
          <p14:tracePt t="111012" x="8605838" y="4572000"/>
          <p14:tracePt t="111024" x="8683625" y="4546600"/>
          <p14:tracePt t="111040" x="8759825" y="4538663"/>
          <p14:tracePt t="111043" x="8777288" y="4529138"/>
          <p14:tracePt t="111057" x="8810625" y="4521200"/>
          <p14:tracePt t="111060" x="8828088" y="4513263"/>
          <p14:tracePt t="111074" x="8869363" y="4486275"/>
          <p14:tracePt t="111090" x="8878888" y="4486275"/>
          <p14:tracePt t="111161" x="8894763" y="4486275"/>
          <p14:tracePt t="111170" x="8904288" y="4486275"/>
          <p14:tracePt t="111179" x="8912225" y="4486275"/>
          <p14:tracePt t="111195" x="8937625" y="4486275"/>
          <p14:tracePt t="111198" x="8947150" y="4486275"/>
          <p14:tracePt t="111208" x="8955088" y="4486275"/>
          <p14:tracePt t="111224" x="8972550" y="4486275"/>
          <p14:tracePt t="111241" x="8988425" y="4486275"/>
          <p14:tracePt t="111244" x="9005888" y="4486275"/>
          <p14:tracePt t="111260" x="9031288" y="4486275"/>
          <p14:tracePt t="111263" x="9039225" y="4486275"/>
          <p14:tracePt t="111275" x="9064625" y="4486275"/>
          <p14:tracePt t="111290" x="9107488" y="4486275"/>
          <p14:tracePt t="111307" x="9124950" y="4486275"/>
          <p14:tracePt t="111324" x="9132888" y="4470400"/>
          <p14:tracePt t="111327" x="9142413" y="4460875"/>
          <p14:tracePt t="111340" x="9150350" y="4460875"/>
          <p14:tracePt t="111357" x="9175750" y="4460875"/>
          <p14:tracePt t="111374" x="9226550" y="4460875"/>
          <p14:tracePt t="111377" x="9236075" y="4460875"/>
          <p14:tracePt t="111390" x="9261475" y="4460875"/>
          <p14:tracePt t="111393" x="9277350" y="4460875"/>
          <p14:tracePt t="111415" x="9328150" y="4460875"/>
          <p14:tracePt t="111419" x="9345613" y="4460875"/>
          <p14:tracePt t="111428" x="9363075" y="4460875"/>
          <p14:tracePt t="111443" x="9380538" y="4460875"/>
          <p14:tracePt t="111457" x="9388475" y="4460875"/>
          <p14:tracePt t="111474" x="9396413" y="4460875"/>
          <p14:tracePt t="111491" x="9405938" y="4460875"/>
          <p14:tracePt t="111507" x="9431338" y="4460875"/>
          <p14:tracePt t="111524" x="9439275" y="4460875"/>
          <p14:tracePt t="111527" x="9447213" y="4460875"/>
          <p14:tracePt t="111540" x="9456738" y="4460875"/>
          <p14:tracePt t="111543" x="9464675" y="4452938"/>
          <p14:tracePt t="111556" x="9490075" y="4452938"/>
          <p14:tracePt t="111574" x="9532938" y="4445000"/>
          <p14:tracePt t="111577" x="9540875" y="4435475"/>
          <p14:tracePt t="111590" x="9566275" y="4435475"/>
          <p14:tracePt t="111607" x="9601200" y="4435475"/>
          <p14:tracePt t="111610" x="9609138" y="4435475"/>
          <p14:tracePt t="111625" x="9634538" y="4427538"/>
          <p14:tracePt t="111640" x="9677400" y="4419600"/>
          <p14:tracePt t="111658" x="9736138" y="4419600"/>
          <p14:tracePt t="111676" x="9804400" y="4402138"/>
          <p14:tracePt t="111691" x="9880600" y="4402138"/>
          <p14:tracePt t="111695" x="9898063" y="4402138"/>
          <p14:tracePt t="111698" x="9915525" y="4402138"/>
          <p14:tracePt t="111706" x="9966325" y="4384675"/>
          <p14:tracePt t="111723" x="10042525" y="4384675"/>
          <p14:tracePt t="111740" x="10161588" y="4359275"/>
          <p14:tracePt t="111743" x="10204450" y="4351338"/>
          <p14:tracePt t="111756" x="10415588" y="4308475"/>
          <p14:tracePt t="111774" x="10653713" y="4257675"/>
          <p14:tracePt t="111791" x="10866438" y="4214813"/>
          <p14:tracePt t="111794" x="10909300" y="4206875"/>
          <p14:tracePt t="111796" x="10942638" y="4197350"/>
          <p14:tracePt t="111806" x="11018838" y="4181475"/>
          <p14:tracePt t="111809" x="11071225" y="4171950"/>
          <p14:tracePt t="111824" x="11188700" y="4138613"/>
          <p14:tracePt t="111840" x="11241088" y="4121150"/>
          <p14:tracePt t="111857" x="11266488" y="4121150"/>
          <p14:tracePt t="111898" x="11266488" y="4113213"/>
          <p14:tracePt t="112360" x="11274425" y="4113213"/>
          <p14:tracePt t="112373" x="11256963" y="4121150"/>
          <p14:tracePt t="112381" x="11223625" y="4130675"/>
          <p14:tracePt t="112385" x="11206163" y="4138613"/>
          <p14:tracePt t="112391" x="11147425" y="4171950"/>
          <p14:tracePt t="112407" x="11036300" y="4206875"/>
          <p14:tracePt t="112411" x="11002963" y="4214813"/>
          <p14:tracePt t="112423" x="10917238" y="4249738"/>
          <p14:tracePt t="112439" x="10807700" y="4265613"/>
          <p14:tracePt t="112456" x="10704513" y="4300538"/>
          <p14:tracePt t="112459" x="10679113" y="4308475"/>
          <p14:tracePt t="112472" x="10585450" y="4333875"/>
          <p14:tracePt t="112489" x="10501313" y="4351338"/>
          <p14:tracePt t="112506" x="10450513" y="4359275"/>
          <p14:tracePt t="112509" x="10433050" y="4368800"/>
          <p14:tracePt t="112523" x="10390188" y="4384675"/>
          <p14:tracePt t="112525" x="10374313" y="4394200"/>
          <p14:tracePt t="112540" x="10339388" y="4394200"/>
          <p14:tracePt t="112557" x="10313988" y="4402138"/>
          <p14:tracePt t="112577" x="10298113" y="4410075"/>
          <p14:tracePt t="112768" x="10306050" y="4410075"/>
          <p14:tracePt t="112772" x="10313988" y="4410075"/>
          <p14:tracePt t="112780" x="10374313" y="4410075"/>
          <p14:tracePt t="112784" x="10407650" y="4410075"/>
          <p14:tracePt t="112786" x="10433050" y="4394200"/>
          <p14:tracePt t="112789" x="10475913" y="4384675"/>
          <p14:tracePt t="112794" x="10509250" y="4376738"/>
          <p14:tracePt t="112806" x="10714038" y="4325938"/>
          <p14:tracePt t="112822" x="11018838" y="4240213"/>
          <p14:tracePt t="112839" x="11385550" y="4138613"/>
          <p14:tracePt t="112856" x="11791950" y="4037013"/>
          <p14:tracePt t="112859" x="11895138" y="4002088"/>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3" name="TextBox 2">
            <a:extLst>
              <a:ext uri="{FF2B5EF4-FFF2-40B4-BE49-F238E27FC236}">
                <a16:creationId xmlns:a16="http://schemas.microsoft.com/office/drawing/2014/main" id="{B6305667-06A9-EE09-7C70-AE8331A3035A}"/>
              </a:ext>
            </a:extLst>
          </p:cNvPr>
          <p:cNvSpPr txBox="1"/>
          <p:nvPr/>
        </p:nvSpPr>
        <p:spPr>
          <a:xfrm>
            <a:off x="3044758" y="308826"/>
            <a:ext cx="5778230" cy="523220"/>
          </a:xfrm>
          <a:prstGeom prst="rect">
            <a:avLst/>
          </a:prstGeom>
          <a:noFill/>
        </p:spPr>
        <p:txBody>
          <a:bodyPr wrap="square">
            <a:spAutoFit/>
          </a:bodyPr>
          <a:lstStyle/>
          <a:p>
            <a:pPr algn="l"/>
            <a:r>
              <a:rPr lang="en-US" sz="2800" b="1" i="0" dirty="0">
                <a:solidFill>
                  <a:srgbClr val="28303D"/>
                </a:solidFill>
                <a:effectLst/>
                <a:latin typeface="Times New Roman" panose="02020603050405020304" pitchFamily="18" charset="0"/>
                <a:cs typeface="Times New Roman" panose="02020603050405020304" pitchFamily="18" charset="0"/>
              </a:rPr>
              <a:t>2. Identify Your Strategic Direction</a:t>
            </a:r>
          </a:p>
        </p:txBody>
      </p:sp>
      <p:sp>
        <p:nvSpPr>
          <p:cNvPr id="4" name="TextBox 3">
            <a:extLst>
              <a:ext uri="{FF2B5EF4-FFF2-40B4-BE49-F238E27FC236}">
                <a16:creationId xmlns:a16="http://schemas.microsoft.com/office/drawing/2014/main" id="{EA9F3527-72D6-36F3-20D3-A894A2D63613}"/>
              </a:ext>
            </a:extLst>
          </p:cNvPr>
          <p:cNvSpPr txBox="1"/>
          <p:nvPr/>
        </p:nvSpPr>
        <p:spPr>
          <a:xfrm>
            <a:off x="291956" y="1261418"/>
            <a:ext cx="11640733" cy="3349956"/>
          </a:xfrm>
          <a:prstGeom prst="rect">
            <a:avLst/>
          </a:prstGeom>
          <a:noFill/>
        </p:spPr>
        <p:txBody>
          <a:bodyPr wrap="square">
            <a:spAutoFit/>
          </a:bodyPr>
          <a:lstStyle/>
          <a:p>
            <a:pPr algn="ctr">
              <a:lnSpc>
                <a:spcPct val="150000"/>
              </a:lnSpc>
            </a:pPr>
            <a:r>
              <a:rPr lang="en-US" sz="2400" b="1" i="0" u="sng" dirty="0">
                <a:solidFill>
                  <a:srgbClr val="FF0000"/>
                </a:solidFill>
                <a:effectLst/>
                <a:latin typeface="Times New Roman" panose="02020603050405020304" pitchFamily="18" charset="0"/>
                <a:cs typeface="Times New Roman" panose="02020603050405020304" pitchFamily="18" charset="0"/>
              </a:rPr>
              <a:t>Identify Your Strategic Direction</a:t>
            </a:r>
          </a:p>
          <a:p>
            <a:pPr marL="342900" indent="-342900" algn="l">
              <a:lnSpc>
                <a:spcPct val="150000"/>
              </a:lnSpc>
              <a:buFont typeface="Wingdings" panose="05000000000000000000" pitchFamily="2" charset="2"/>
              <a:buChar char="§"/>
            </a:pPr>
            <a:r>
              <a:rPr lang="en-US" sz="2400" b="0" i="0" dirty="0">
                <a:solidFill>
                  <a:srgbClr val="28303D"/>
                </a:solidFill>
                <a:effectLst/>
                <a:latin typeface="Times New Roman" panose="02020603050405020304" pitchFamily="18" charset="0"/>
                <a:cs typeface="Times New Roman" panose="02020603050405020304" pitchFamily="18" charset="0"/>
              </a:rPr>
              <a:t>Strategic marketing management helps you make more innovative judgments that link your strategy with the company’s objectives.</a:t>
            </a:r>
          </a:p>
          <a:p>
            <a:pPr algn="ctr">
              <a:lnSpc>
                <a:spcPct val="150000"/>
              </a:lnSpc>
            </a:pPr>
            <a:r>
              <a:rPr lang="en-US" sz="2400" b="1" i="0" u="sng" dirty="0">
                <a:solidFill>
                  <a:srgbClr val="28303D"/>
                </a:solidFill>
                <a:effectLst/>
                <a:latin typeface="Times New Roman" panose="02020603050405020304" pitchFamily="18" charset="0"/>
                <a:cs typeface="Times New Roman" panose="02020603050405020304" pitchFamily="18" charset="0"/>
              </a:rPr>
              <a:t>Therefore</a:t>
            </a:r>
          </a:p>
          <a:p>
            <a:pPr marL="342900" indent="-342900" algn="l">
              <a:lnSpc>
                <a:spcPct val="150000"/>
              </a:lnSpc>
              <a:buFont typeface="Wingdings" panose="05000000000000000000" pitchFamily="2" charset="2"/>
              <a:buChar char="§"/>
            </a:pPr>
            <a:r>
              <a:rPr lang="en-US" sz="2400" b="0" i="0" dirty="0">
                <a:solidFill>
                  <a:srgbClr val="28303D"/>
                </a:solidFill>
                <a:effectLst/>
                <a:latin typeface="Times New Roman" panose="02020603050405020304" pitchFamily="18" charset="0"/>
                <a:cs typeface="Times New Roman" panose="02020603050405020304" pitchFamily="18" charset="0"/>
              </a:rPr>
              <a:t> we can say that it achieves compatibility with the company's goals according to changes in the markets</a:t>
            </a:r>
          </a:p>
        </p:txBody>
      </p:sp>
      <p:pic>
        <p:nvPicPr>
          <p:cNvPr id="2" name="Graphic 21">
            <a:extLst>
              <a:ext uri="{FF2B5EF4-FFF2-40B4-BE49-F238E27FC236}">
                <a16:creationId xmlns:a16="http://schemas.microsoft.com/office/drawing/2014/main" id="{0A69CEA4-C38C-AD2D-EFF2-07FE792FF0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0"/>
            <a:ext cx="2801972" cy="1030340"/>
          </a:xfrm>
          <a:prstGeom prst="rect">
            <a:avLst/>
          </a:prstGeom>
        </p:spPr>
      </p:pic>
    </p:spTree>
    <p:extLst>
      <p:ext uri="{BB962C8B-B14F-4D97-AF65-F5344CB8AC3E}">
        <p14:creationId xmlns:p14="http://schemas.microsoft.com/office/powerpoint/2010/main" val="3965987190"/>
      </p:ext>
    </p:extLst>
  </p:cSld>
  <p:clrMapOvr>
    <a:masterClrMapping/>
  </p:clrMapOvr>
  <mc:AlternateContent xmlns:mc="http://schemas.openxmlformats.org/markup-compatibility/2006" xmlns:p14="http://schemas.microsoft.com/office/powerpoint/2010/main">
    <mc:Choice Requires="p14">
      <p:transition p14:dur="10" advTm="91841"/>
    </mc:Choice>
    <mc:Fallback xmlns="">
      <p:transition advTm="91841"/>
    </mc:Fallback>
  </mc:AlternateContent>
  <p:extLst>
    <p:ext uri="{3A86A75C-4F4B-4683-9AE1-C65F6400EC91}">
      <p14:laserTraceLst xmlns:p14="http://schemas.microsoft.com/office/powerpoint/2010/main">
        <p14:tracePtLst>
          <p14:tracePt t="17740" x="12098338" y="2541588"/>
          <p14:tracePt t="17743" x="12039600" y="2532063"/>
          <p14:tracePt t="17755" x="11809413" y="2532063"/>
          <p14:tracePt t="17771" x="11545888" y="2532063"/>
          <p14:tracePt t="17789" x="11325225" y="2524125"/>
          <p14:tracePt t="17805" x="11172825" y="2481263"/>
          <p14:tracePt t="17824" x="11018838" y="2413000"/>
          <p14:tracePt t="17826" x="10993438" y="2405063"/>
          <p14:tracePt t="17838" x="10891838" y="2379663"/>
          <p14:tracePt t="17854" x="10747375" y="2336800"/>
          <p14:tracePt t="17871" x="10628313" y="2328863"/>
          <p14:tracePt t="17874" x="10602913" y="2328863"/>
          <p14:tracePt t="17876" x="10585450" y="2328863"/>
          <p14:tracePt t="17888" x="10534650" y="2336800"/>
          <p14:tracePt t="17905" x="10467975" y="2379663"/>
          <p14:tracePt t="17907" x="10442575" y="2397125"/>
          <p14:tracePt t="17921" x="10348913" y="2455863"/>
          <p14:tracePt t="17924" x="10313988" y="2473325"/>
          <p14:tracePt t="17938" x="10194925" y="2549525"/>
          <p14:tracePt t="17939" x="10144125" y="2582863"/>
          <p14:tracePt t="17955" x="10017125" y="2643188"/>
          <p14:tracePt t="17971" x="9923463" y="2676525"/>
          <p14:tracePt t="17989" x="9796463" y="2676525"/>
          <p14:tracePt t="18005" x="9728200" y="2676525"/>
          <p14:tracePt t="18021" x="9532938" y="2660650"/>
          <p14:tracePt t="18038" x="9226550" y="2608263"/>
          <p14:tracePt t="18055" x="8853488" y="2557463"/>
          <p14:tracePt t="18071" x="8504238" y="2516188"/>
          <p14:tracePt t="18074" x="8420100" y="2516188"/>
          <p14:tracePt t="18077" x="8334375" y="2498725"/>
          <p14:tracePt t="18088" x="8105775" y="2498725"/>
          <p14:tracePt t="18104" x="7918450" y="2498725"/>
          <p14:tracePt t="18121" x="7832725" y="2498725"/>
          <p14:tracePt t="18124" x="7816850" y="2498725"/>
          <p14:tracePt t="18216" x="7816850" y="2489200"/>
          <p14:tracePt t="18227" x="7799388" y="2489200"/>
          <p14:tracePt t="18234" x="7791450" y="2489200"/>
          <p14:tracePt t="18239" x="7781925" y="2489200"/>
          <p14:tracePt t="18243" x="7773988" y="2489200"/>
          <p14:tracePt t="18245" x="7756525" y="2489200"/>
          <p14:tracePt t="18248" x="7748588" y="2473325"/>
          <p14:tracePt t="18254" x="7740650" y="2473325"/>
          <p14:tracePt t="18271" x="7715250" y="2463800"/>
          <p14:tracePt t="18274" x="7705725" y="2455863"/>
          <p14:tracePt t="18288" x="7662863" y="2438400"/>
          <p14:tracePt t="18304" x="7646988" y="2422525"/>
          <p14:tracePt t="18321" x="7629525" y="2413000"/>
          <p14:tracePt t="18338" x="7629525" y="2405063"/>
          <p14:tracePt t="18395" x="7637463" y="2397125"/>
          <p14:tracePt t="18402" x="7646988" y="2397125"/>
          <p14:tracePt t="18408" x="7654925" y="2387600"/>
          <p14:tracePt t="18422" x="7723188" y="2371725"/>
          <p14:tracePt t="18425" x="7748588" y="2362200"/>
          <p14:tracePt t="18437" x="7850188" y="2336800"/>
          <p14:tracePt t="18454" x="7977188" y="2311400"/>
          <p14:tracePt t="18471" x="8096250" y="2311400"/>
          <p14:tracePt t="18474" x="8131175" y="2311400"/>
          <p14:tracePt t="18496" x="8232775" y="2311400"/>
          <p14:tracePt t="18499" x="8266113" y="2311400"/>
          <p14:tracePt t="18515" x="8283575" y="2311400"/>
          <p14:tracePt t="18527" x="8301038" y="2311400"/>
          <p14:tracePt t="18537" x="8308975" y="2311400"/>
          <p14:tracePt t="18556" x="8351838" y="2311400"/>
          <p14:tracePt t="18571" x="8420100" y="2311400"/>
          <p14:tracePt t="18588" x="8496300" y="2319338"/>
          <p14:tracePt t="18592" x="8521700" y="2319338"/>
          <p14:tracePt t="18595" x="8539163" y="2319338"/>
          <p14:tracePt t="18605" x="8605838" y="2319338"/>
          <p14:tracePt t="18621" x="8691563" y="2328863"/>
          <p14:tracePt t="18638" x="8777288" y="2336800"/>
          <p14:tracePt t="18654" x="8878888" y="2336800"/>
          <p14:tracePt t="18657" x="8904288" y="2336800"/>
          <p14:tracePt t="18671" x="8937625" y="2336800"/>
          <p14:tracePt t="18689" x="8963025" y="2336800"/>
          <p14:tracePt t="18704" x="8980488" y="2336800"/>
          <p14:tracePt t="18721" x="8988425" y="2336800"/>
          <p14:tracePt t="18737" x="8997950" y="2336800"/>
          <p14:tracePt t="86615" x="9074150" y="2328863"/>
          <p14:tracePt t="86616" x="9132888" y="2319338"/>
          <p14:tracePt t="86620" x="9226550" y="2293938"/>
          <p14:tracePt t="86629" x="9472613" y="2209800"/>
          <p14:tracePt t="86645" x="9710738" y="2116138"/>
          <p14:tracePt t="86662" x="9839325" y="2030413"/>
          <p14:tracePt t="86679" x="9974263" y="1946275"/>
          <p14:tracePt t="86682" x="10009188" y="1928813"/>
          <p14:tracePt t="86697" x="10186988" y="1827213"/>
          <p14:tracePt t="86715" x="10399713" y="1784350"/>
          <p14:tracePt t="86730" x="10612438" y="1741488"/>
          <p14:tracePt t="86733" x="10663238" y="1733550"/>
          <p14:tracePt t="86750" x="10772775" y="1716088"/>
          <p14:tracePt t="86755" x="10815638" y="1716088"/>
          <p14:tracePt t="86762" x="10866438" y="1700213"/>
          <p14:tracePt t="86779" x="10926763" y="1690688"/>
          <p14:tracePt t="86795" x="11010900" y="1674813"/>
          <p14:tracePt t="86812" x="11028363" y="1665288"/>
          <p14:tracePt t="86829" x="11079163" y="1649413"/>
          <p14:tracePt t="86831" x="11087100" y="1649413"/>
          <p14:tracePt t="86845" x="11112500" y="1649413"/>
          <p14:tracePt t="86862" x="11137900" y="1657350"/>
          <p14:tracePt t="86866" x="11137900" y="1674813"/>
          <p14:tracePt t="86879" x="11188700" y="1741488"/>
          <p14:tracePt t="86882" x="11215688" y="1784350"/>
          <p14:tracePt t="86884" x="11249025" y="1819275"/>
          <p14:tracePt t="86895" x="11299825" y="1903413"/>
          <p14:tracePt t="86897" x="11360150" y="1971675"/>
          <p14:tracePt t="86913" x="11631613" y="2209800"/>
          <p14:tracePt t="86929" x="11945938" y="24812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1235A94-4F27-487D-9495-306FA27A4F8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TextBox 4">
            <a:extLst>
              <a:ext uri="{FF2B5EF4-FFF2-40B4-BE49-F238E27FC236}">
                <a16:creationId xmlns:a16="http://schemas.microsoft.com/office/drawing/2014/main" id="{0EEF3419-7E1C-2991-4D15-E490DB0F7BEE}"/>
              </a:ext>
            </a:extLst>
          </p:cNvPr>
          <p:cNvSpPr txBox="1"/>
          <p:nvPr/>
        </p:nvSpPr>
        <p:spPr>
          <a:xfrm>
            <a:off x="252920" y="1117234"/>
            <a:ext cx="11517549" cy="5565947"/>
          </a:xfrm>
          <a:prstGeom prst="rect">
            <a:avLst/>
          </a:prstGeom>
          <a:noFill/>
        </p:spPr>
        <p:txBody>
          <a:bodyPr wrap="square">
            <a:spAutoFit/>
          </a:bodyPr>
          <a:lstStyle/>
          <a:p>
            <a:pPr algn="ctr">
              <a:lnSpc>
                <a:spcPct val="150000"/>
              </a:lnSpc>
            </a:pPr>
            <a:r>
              <a:rPr lang="en-US" sz="2400" b="1" i="0" u="sng" dirty="0">
                <a:solidFill>
                  <a:srgbClr val="FF0000"/>
                </a:solidFill>
                <a:effectLst/>
                <a:latin typeface="Times New Roman" panose="02020603050405020304" pitchFamily="18" charset="0"/>
                <a:cs typeface="Times New Roman" panose="02020603050405020304" pitchFamily="18" charset="0"/>
              </a:rPr>
              <a:t>Small Actions, Big Results</a:t>
            </a:r>
          </a:p>
          <a:p>
            <a:pPr algn="l">
              <a:lnSpc>
                <a:spcPct val="150000"/>
              </a:lnSpc>
            </a:pPr>
            <a:r>
              <a:rPr lang="en-US" sz="2400" b="0" i="0" dirty="0">
                <a:solidFill>
                  <a:srgbClr val="28303D"/>
                </a:solidFill>
                <a:effectLst/>
                <a:latin typeface="Times New Roman" panose="02020603050405020304" pitchFamily="18" charset="0"/>
                <a:cs typeface="Times New Roman" panose="02020603050405020304" pitchFamily="18" charset="0"/>
              </a:rPr>
              <a:t>Strategic marketing management, when done right, may deliver some remarkable outcomes for a company. </a:t>
            </a:r>
          </a:p>
          <a:p>
            <a:pPr algn="l">
              <a:lnSpc>
                <a:spcPct val="150000"/>
              </a:lnSpc>
            </a:pPr>
            <a:r>
              <a:rPr lang="en-US" sz="2400" b="0" i="0" dirty="0">
                <a:solidFill>
                  <a:srgbClr val="28303D"/>
                </a:solidFill>
                <a:effectLst/>
                <a:latin typeface="Times New Roman" panose="02020603050405020304" pitchFamily="18" charset="0"/>
                <a:cs typeface="Times New Roman" panose="02020603050405020304" pitchFamily="18" charset="0"/>
              </a:rPr>
              <a:t>As a result, a company’s budget may be better managed, and its overall longevity may rise.</a:t>
            </a:r>
          </a:p>
          <a:p>
            <a:pPr algn="l">
              <a:lnSpc>
                <a:spcPct val="150000"/>
              </a:lnSpc>
            </a:pPr>
            <a:r>
              <a:rPr lang="en-US" sz="2400" b="0" i="0" dirty="0">
                <a:solidFill>
                  <a:srgbClr val="28303D"/>
                </a:solidFill>
                <a:effectLst/>
                <a:latin typeface="Times New Roman" panose="02020603050405020304" pitchFamily="18" charset="0"/>
                <a:cs typeface="Times New Roman" panose="02020603050405020304" pitchFamily="18" charset="0"/>
              </a:rPr>
              <a:t>Overall, there are numerous advantages to this management approach. </a:t>
            </a:r>
          </a:p>
          <a:p>
            <a:pPr algn="l">
              <a:lnSpc>
                <a:spcPct val="150000"/>
              </a:lnSpc>
            </a:pPr>
            <a:r>
              <a:rPr lang="en-US" sz="2400" b="0" i="0" dirty="0">
                <a:solidFill>
                  <a:srgbClr val="28303D"/>
                </a:solidFill>
                <a:effectLst/>
                <a:latin typeface="Times New Roman" panose="02020603050405020304" pitchFamily="18" charset="0"/>
                <a:cs typeface="Times New Roman" panose="02020603050405020304" pitchFamily="18" charset="0"/>
              </a:rPr>
              <a:t>You are making strategic decisions to improve your business and grasp the industry as a whole by applying strategic marketing management.</a:t>
            </a:r>
          </a:p>
          <a:p>
            <a:pPr algn="ctr">
              <a:lnSpc>
                <a:spcPct val="150000"/>
              </a:lnSpc>
            </a:pPr>
            <a:r>
              <a:rPr lang="en-US" sz="2400" b="1" i="0" u="sng" dirty="0">
                <a:solidFill>
                  <a:srgbClr val="FF0000"/>
                </a:solidFill>
                <a:effectLst/>
                <a:latin typeface="Times New Roman" panose="02020603050405020304" pitchFamily="18" charset="0"/>
                <a:cs typeface="Times New Roman" panose="02020603050405020304" pitchFamily="18" charset="0"/>
              </a:rPr>
              <a:t>Therefore</a:t>
            </a:r>
          </a:p>
          <a:p>
            <a:pPr algn="ctr">
              <a:lnSpc>
                <a:spcPct val="150000"/>
              </a:lnSpc>
            </a:pPr>
            <a:r>
              <a:rPr lang="en-US" sz="2400" u="sng" dirty="0">
                <a:solidFill>
                  <a:srgbClr val="002060"/>
                </a:solidFill>
                <a:latin typeface="Times New Roman" panose="02020603050405020304" pitchFamily="18" charset="0"/>
                <a:cs typeface="Times New Roman" panose="02020603050405020304" pitchFamily="18" charset="0"/>
              </a:rPr>
              <a:t>I</a:t>
            </a:r>
            <a:r>
              <a:rPr lang="en-US" sz="2400" b="0" i="0" u="sng" dirty="0">
                <a:solidFill>
                  <a:srgbClr val="002060"/>
                </a:solidFill>
                <a:effectLst/>
                <a:latin typeface="Times New Roman" panose="02020603050405020304" pitchFamily="18" charset="0"/>
                <a:cs typeface="Times New Roman" panose="02020603050405020304" pitchFamily="18" charset="0"/>
              </a:rPr>
              <a:t>t can be said that when we take a strategic marketing management approach, we can achieve efficiency and effectiveness</a:t>
            </a:r>
          </a:p>
        </p:txBody>
      </p:sp>
      <p:sp>
        <p:nvSpPr>
          <p:cNvPr id="3" name="TextBox 2">
            <a:extLst>
              <a:ext uri="{FF2B5EF4-FFF2-40B4-BE49-F238E27FC236}">
                <a16:creationId xmlns:a16="http://schemas.microsoft.com/office/drawing/2014/main" id="{2F23CFAF-D9B9-A697-9117-99444ED82CD7}"/>
              </a:ext>
            </a:extLst>
          </p:cNvPr>
          <p:cNvSpPr txBox="1"/>
          <p:nvPr/>
        </p:nvSpPr>
        <p:spPr>
          <a:xfrm>
            <a:off x="3184267" y="308826"/>
            <a:ext cx="5856111" cy="523220"/>
          </a:xfrm>
          <a:prstGeom prst="rect">
            <a:avLst/>
          </a:prstGeom>
          <a:noFill/>
        </p:spPr>
        <p:txBody>
          <a:bodyPr wrap="square">
            <a:spAutoFit/>
          </a:bodyPr>
          <a:lstStyle/>
          <a:p>
            <a:pPr algn="l"/>
            <a:r>
              <a:rPr lang="en-US" sz="2800" b="1" i="0" dirty="0">
                <a:solidFill>
                  <a:srgbClr val="28303D"/>
                </a:solidFill>
                <a:effectLst/>
                <a:latin typeface="Times New Roman" panose="02020603050405020304" pitchFamily="18" charset="0"/>
                <a:cs typeface="Times New Roman" panose="02020603050405020304" pitchFamily="18" charset="0"/>
              </a:rPr>
              <a:t>3. Small Actions, Big Results</a:t>
            </a:r>
          </a:p>
        </p:txBody>
      </p:sp>
      <p:pic>
        <p:nvPicPr>
          <p:cNvPr id="2" name="Graphic 21">
            <a:extLst>
              <a:ext uri="{FF2B5EF4-FFF2-40B4-BE49-F238E27FC236}">
                <a16:creationId xmlns:a16="http://schemas.microsoft.com/office/drawing/2014/main" id="{9D1127F0-0BF6-A685-78D1-EF406B173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25228"/>
            <a:ext cx="2801972" cy="1030340"/>
          </a:xfrm>
          <a:prstGeom prst="rect">
            <a:avLst/>
          </a:prstGeom>
        </p:spPr>
      </p:pic>
    </p:spTree>
    <p:extLst>
      <p:ext uri="{BB962C8B-B14F-4D97-AF65-F5344CB8AC3E}">
        <p14:creationId xmlns:p14="http://schemas.microsoft.com/office/powerpoint/2010/main" val="3240067473"/>
      </p:ext>
    </p:extLst>
  </p:cSld>
  <p:clrMapOvr>
    <a:masterClrMapping/>
  </p:clrMapOvr>
  <mc:AlternateContent xmlns:mc="http://schemas.openxmlformats.org/markup-compatibility/2006" xmlns:p14="http://schemas.microsoft.com/office/powerpoint/2010/main">
    <mc:Choice Requires="p14">
      <p:transition p14:dur="10" advTm="26113"/>
    </mc:Choice>
    <mc:Fallback xmlns="">
      <p:transition advTm="26113"/>
    </mc:Fallback>
  </mc:AlternateContent>
  <p:extLst>
    <p:ext uri="{3A86A75C-4F4B-4683-9AE1-C65F6400EC91}">
      <p14:laserTraceLst xmlns:p14="http://schemas.microsoft.com/office/powerpoint/2010/main">
        <p14:tracePtLst>
          <p14:tracePt t="713" x="12072938" y="3722688"/>
          <p14:tracePt t="729" x="11682413" y="3798888"/>
          <p14:tracePt t="746" x="11385550" y="3849688"/>
          <p14:tracePt t="747" x="11325225" y="3867150"/>
          <p14:tracePt t="763" x="11180763" y="3883025"/>
          <p14:tracePt t="765" x="11147425" y="3892550"/>
          <p14:tracePt t="779" x="11044238" y="3908425"/>
          <p14:tracePt t="796" x="11010900" y="3917950"/>
          <p14:tracePt t="813" x="11002963" y="3925888"/>
          <p14:tracePt t="22293" x="10985500" y="3917950"/>
          <p14:tracePt t="22303" x="10934700" y="3875088"/>
          <p14:tracePt t="22307" x="10926763" y="3867150"/>
          <p14:tracePt t="22309" x="10909300" y="3867150"/>
          <p14:tracePt t="22315" x="10883900" y="3857625"/>
          <p14:tracePt t="22333" x="10704513" y="3857625"/>
          <p14:tracePt t="22336" x="10628313" y="3883025"/>
          <p14:tracePt t="22350" x="10364788" y="3968750"/>
          <p14:tracePt t="22352" x="10245725" y="4019550"/>
          <p14:tracePt t="22367" x="9804400" y="4214813"/>
          <p14:tracePt t="22383" x="9652000" y="4300538"/>
          <p14:tracePt t="22400" x="9498013" y="4419600"/>
          <p14:tracePt t="22404" x="9464675" y="4452938"/>
          <p14:tracePt t="22407" x="9431338" y="4486275"/>
          <p14:tracePt t="22417" x="9312275" y="4579938"/>
          <p14:tracePt t="22433" x="9175750" y="4708525"/>
          <p14:tracePt t="22449" x="9031288" y="4860925"/>
          <p14:tracePt t="22466" x="8861425" y="5030788"/>
          <p14:tracePt t="22483" x="8658225" y="5243513"/>
          <p14:tracePt t="22486" x="8589963" y="5294313"/>
          <p14:tracePt t="22499" x="8445500" y="5464175"/>
          <p14:tracePt t="22502" x="8377238" y="5514975"/>
          <p14:tracePt t="22517" x="8131175" y="5778500"/>
          <p14:tracePt t="22519" x="8045450" y="5846763"/>
          <p14:tracePt t="22532" x="7807325" y="6049963"/>
          <p14:tracePt t="22549" x="7561263" y="6280150"/>
          <p14:tracePt t="22551" x="7510463" y="6323013"/>
          <p14:tracePt t="22566" x="7358063" y="6467475"/>
          <p14:tracePt t="22568" x="7307263" y="6518275"/>
          <p14:tracePt t="22583" x="7178675" y="6645275"/>
          <p14:tracePt t="22599" x="7112000" y="6696075"/>
          <p14:tracePt t="22616" x="7085013" y="6721475"/>
          <p14:tracePt t="22649" x="7077075" y="6721475"/>
          <p14:tracePt t="22655" x="7069138" y="6721475"/>
          <p14:tracePt t="22667" x="7051675" y="6731000"/>
          <p14:tracePt t="22683" x="7018338" y="6738938"/>
          <p14:tracePt t="22687" x="7000875" y="6738938"/>
          <p14:tracePt t="22690" x="6992938" y="6738938"/>
          <p14:tracePt t="22698" x="6975475" y="6738938"/>
          <p14:tracePt t="22717" x="6924675" y="6738938"/>
          <p14:tracePt t="22732" x="6889750" y="6746875"/>
          <p14:tracePt t="22749" x="6838950" y="6756400"/>
          <p14:tracePt t="22752" x="6805613" y="6756400"/>
          <p14:tracePt t="22767" x="6643688" y="6789738"/>
          <p14:tracePt t="23021" x="5530850" y="6840538"/>
          <p14:tracePt t="23024" x="5522913" y="6840538"/>
          <p14:tracePt t="23034" x="5497513" y="6824663"/>
          <p14:tracePt t="23049" x="5472113" y="6807200"/>
          <p14:tracePt t="23066" x="5454650" y="6799263"/>
          <p14:tracePt t="23082" x="5446713" y="6781800"/>
          <p14:tracePt t="23099" x="5437188" y="6772275"/>
          <p14:tracePt t="23117" x="5411788" y="6756400"/>
          <p14:tracePt t="23132" x="5386388" y="6738938"/>
          <p14:tracePt t="23150" x="5368925" y="6738938"/>
          <p14:tracePt t="23153" x="5353050" y="6738938"/>
          <p14:tracePt t="23166" x="5343525" y="6738938"/>
          <p14:tracePt t="23200" x="5335588" y="6731000"/>
          <p14:tracePt t="23209" x="5327650" y="6731000"/>
          <p14:tracePt t="23224" x="5318125" y="6721475"/>
          <p14:tracePt t="23234" x="5310188" y="6721475"/>
          <p14:tracePt t="23250" x="5292725" y="6721475"/>
          <p14:tracePt t="23266" x="5259388" y="6721475"/>
          <p14:tracePt t="23282" x="5249863" y="6721475"/>
          <p14:tracePt t="23299" x="5241925" y="6721475"/>
          <p14:tracePt t="23316" x="5224463" y="6721475"/>
          <p14:tracePt t="23333" x="5199063" y="6721475"/>
          <p14:tracePt t="23356" x="5183188" y="6721475"/>
          <p14:tracePt t="23516" x="5183188" y="6713538"/>
          <p14:tracePt t="23591" x="5183188" y="6705600"/>
          <p14:tracePt t="23596" x="5183188" y="6696075"/>
          <p14:tracePt t="23609" x="5183188" y="6688138"/>
          <p14:tracePt t="23617" x="5183188" y="6680200"/>
          <p14:tracePt t="23632" x="5191125" y="6662738"/>
          <p14:tracePt t="23649" x="5208588" y="6654800"/>
          <p14:tracePt t="23666" x="5224463" y="6645275"/>
          <p14:tracePt t="23683" x="5233988" y="6645275"/>
          <p14:tracePt t="23699" x="5249863" y="6637338"/>
          <p14:tracePt t="23718" x="5276850" y="6627813"/>
          <p14:tracePt t="23734" x="5302250" y="6619875"/>
          <p14:tracePt t="23738" x="5318125" y="6611938"/>
          <p14:tracePt t="23749" x="5327650" y="6602413"/>
          <p14:tracePt t="23753" x="5335588" y="6602413"/>
          <p14:tracePt t="23765" x="5353050" y="6602413"/>
          <p14:tracePt t="23782" x="5378450" y="6602413"/>
          <p14:tracePt t="23799" x="5394325" y="6594475"/>
          <p14:tracePt t="23816" x="5411788" y="6594475"/>
          <p14:tracePt t="23832" x="5454650" y="6594475"/>
          <p14:tracePt t="23848" x="5472113" y="6594475"/>
          <p14:tracePt t="23865" x="5497513" y="6594475"/>
          <p14:tracePt t="23882" x="5530850" y="6594475"/>
          <p14:tracePt t="23899" x="5556250" y="6594475"/>
          <p14:tracePt t="23902" x="5565775" y="6594475"/>
          <p14:tracePt t="23915" x="5581650" y="6594475"/>
          <p14:tracePt t="23918" x="5599113" y="6594475"/>
          <p14:tracePt t="23933" x="5632450" y="6594475"/>
          <p14:tracePt t="23948" x="5683250" y="6594475"/>
          <p14:tracePt t="23965" x="5751513" y="6594475"/>
          <p14:tracePt t="23968" x="5776913" y="6594475"/>
          <p14:tracePt t="23981" x="5837238" y="6594475"/>
          <p14:tracePt t="23984" x="5853113" y="6594475"/>
          <p14:tracePt t="24000" x="5921375" y="6594475"/>
          <p14:tracePt t="24016" x="5997575" y="6611938"/>
          <p14:tracePt t="24032" x="6075363" y="6611938"/>
          <p14:tracePt t="24036" x="6091238" y="6611938"/>
          <p14:tracePt t="24049" x="6151563" y="6611938"/>
          <p14:tracePt t="24065" x="6219825" y="6611938"/>
          <p14:tracePt t="24082" x="6286500" y="6611938"/>
          <p14:tracePt t="24098" x="6346825" y="6602413"/>
          <p14:tracePt t="24115" x="6397625" y="6602413"/>
          <p14:tracePt t="24118" x="6405563" y="6594475"/>
          <p14:tracePt t="24132" x="6448425" y="6577013"/>
          <p14:tracePt t="24134" x="6473825" y="6577013"/>
          <p14:tracePt t="24148" x="6575425" y="6577013"/>
          <p14:tracePt t="24165" x="6719888" y="6577013"/>
          <p14:tracePt t="24168" x="6762750" y="6577013"/>
          <p14:tracePt t="24181" x="6889750" y="6602413"/>
          <p14:tracePt t="24182" x="6950075" y="6627813"/>
          <p14:tracePt t="24199" x="7119938" y="6662738"/>
          <p14:tracePt t="24215" x="7272338" y="6713538"/>
          <p14:tracePt t="24232" x="7400925" y="6713538"/>
          <p14:tracePt t="24250" x="7570788" y="6713538"/>
          <p14:tracePt t="24253" x="7604125" y="6713538"/>
          <p14:tracePt t="24265" x="7680325" y="6696075"/>
          <p14:tracePt t="24281" x="7773988" y="6670675"/>
          <p14:tracePt t="24298" x="7859713" y="6645275"/>
          <p14:tracePt t="24315" x="7900988" y="6611938"/>
          <p14:tracePt t="24318" x="7918450" y="6611938"/>
          <p14:tracePt t="24332" x="7951788" y="6577013"/>
          <p14:tracePt t="24335" x="7969250" y="6569075"/>
          <p14:tracePt t="24350" x="8029575" y="6526213"/>
          <p14:tracePt t="24353" x="8045450" y="6518275"/>
          <p14:tracePt t="24366" x="8113713" y="6475413"/>
          <p14:tracePt t="24370" x="8139113" y="6457950"/>
          <p14:tracePt t="24384" x="8291513" y="6381750"/>
          <p14:tracePt t="24388" x="8343900" y="6365875"/>
          <p14:tracePt t="24399" x="8445500" y="6297613"/>
          <p14:tracePt t="24416" x="8615363" y="6203950"/>
          <p14:tracePt t="24431" x="8709025" y="6153150"/>
          <p14:tracePt t="24448" x="8777288" y="6118225"/>
          <p14:tracePt t="24465" x="8853488" y="6067425"/>
          <p14:tracePt t="24482" x="8921750" y="6034088"/>
          <p14:tracePt t="24498" x="9023350" y="5965825"/>
          <p14:tracePt t="24514" x="9158288" y="5880100"/>
          <p14:tracePt t="24531" x="9328150" y="5761038"/>
          <p14:tracePt t="24534" x="9380538" y="5719763"/>
          <p14:tracePt t="24550" x="9583738" y="5591175"/>
          <p14:tracePt t="24564" x="9804400" y="5446713"/>
          <p14:tracePt t="24581" x="10093325" y="5276850"/>
          <p14:tracePt t="24599" x="10569575" y="4972050"/>
          <p14:tracePt t="24615" x="10985500" y="4775200"/>
          <p14:tracePt t="24632" x="11469688" y="4564063"/>
          <p14:tracePt t="24648" x="11920538" y="4419600"/>
          <p14:tracePt t="24652" x="12014200" y="43688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1"/>
          <p:cNvSpPr txBox="1">
            <a:spLocks/>
          </p:cNvSpPr>
          <p:nvPr/>
        </p:nvSpPr>
        <p:spPr>
          <a:xfrm>
            <a:off x="2217910" y="299098"/>
            <a:ext cx="7239984"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sz="2800" b="1" dirty="0">
                <a:solidFill>
                  <a:schemeClr val="tx1"/>
                </a:solidFill>
                <a:latin typeface="Times New Roman" panose="02020603050405020304" pitchFamily="18" charset="0"/>
                <a:cs typeface="Times New Roman" panose="02020603050405020304" pitchFamily="18" charset="0"/>
              </a:rPr>
              <a:t>Examples of strategic marketing management</a:t>
            </a:r>
            <a:endParaRPr lang="ar-SA" sz="2800" b="1" dirty="0">
              <a:solidFill>
                <a:schemeClr val="tx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C6E18DA-0BE6-86A2-F173-4049D2250B1E}"/>
              </a:ext>
            </a:extLst>
          </p:cNvPr>
          <p:cNvSpPr txBox="1"/>
          <p:nvPr/>
        </p:nvSpPr>
        <p:spPr>
          <a:xfrm>
            <a:off x="126125" y="2022956"/>
            <a:ext cx="11718553" cy="2246769"/>
          </a:xfrm>
          <a:prstGeom prst="rect">
            <a:avLst/>
          </a:prstGeom>
          <a:noFill/>
        </p:spPr>
        <p:txBody>
          <a:bodyPr wrap="square">
            <a:spAutoFit/>
          </a:bodyPr>
          <a:lstStyle/>
          <a:p>
            <a:pPr algn="ctr"/>
            <a:r>
              <a:rPr lang="en-US" sz="2000" dirty="0">
                <a:latin typeface="Times New Roman" panose="02020603050405020304" pitchFamily="18" charset="0"/>
                <a:cs typeface="Times New Roman" panose="02020603050405020304" pitchFamily="18" charset="0"/>
              </a:rPr>
              <a:t>The best way to learn is often to study those who have already achieved the steps you want to achieve – so let’s take a look at some examples of strategic marketing.</a:t>
            </a:r>
          </a:p>
          <a:p>
            <a:pPr algn="ctr"/>
            <a:endParaRPr lang="en-US" sz="2000" dirty="0">
              <a:latin typeface="Times New Roman" panose="02020603050405020304" pitchFamily="18" charset="0"/>
              <a:cs typeface="Times New Roman" panose="02020603050405020304" pitchFamily="18" charset="0"/>
            </a:endParaRPr>
          </a:p>
          <a:p>
            <a:pPr marL="342900" indent="-342900" algn="ctr">
              <a:buFont typeface="Wingdings" panose="05000000000000000000" pitchFamily="2" charset="2"/>
              <a:buChar char="Ø"/>
              <a:tabLst>
                <a:tab pos="5719763" algn="l"/>
              </a:tabLst>
            </a:pPr>
            <a:r>
              <a:rPr lang="en-US" sz="2000" b="1" dirty="0">
                <a:latin typeface="Times New Roman" panose="02020603050405020304" pitchFamily="18" charset="0"/>
                <a:cs typeface="Times New Roman" panose="02020603050405020304" pitchFamily="18" charset="0"/>
              </a:rPr>
              <a:t>Apple</a:t>
            </a:r>
          </a:p>
          <a:p>
            <a:pPr marL="342900" indent="-342900" algn="ctr">
              <a:buFont typeface="Wingdings" panose="05000000000000000000" pitchFamily="2" charset="2"/>
              <a:buChar char="Ø"/>
              <a:tabLst>
                <a:tab pos="5719763" algn="l"/>
              </a:tabLst>
            </a:pPr>
            <a:endParaRPr lang="en-US" sz="2000" dirty="0">
              <a:latin typeface="Times New Roman" panose="02020603050405020304" pitchFamily="18" charset="0"/>
              <a:cs typeface="Times New Roman" panose="02020603050405020304" pitchFamily="18" charset="0"/>
            </a:endParaRPr>
          </a:p>
          <a:p>
            <a:pPr marL="342900" indent="-342900" algn="ctr">
              <a:buFont typeface="Wingdings" panose="05000000000000000000" pitchFamily="2" charset="2"/>
              <a:buChar char="Ø"/>
              <a:tabLst>
                <a:tab pos="5719763" algn="l"/>
              </a:tabLst>
            </a:pPr>
            <a:r>
              <a:rPr lang="en-US" sz="2000" b="1" dirty="0">
                <a:latin typeface="Times New Roman" panose="02020603050405020304" pitchFamily="18" charset="0"/>
                <a:cs typeface="Times New Roman" panose="02020603050405020304" pitchFamily="18" charset="0"/>
              </a:rPr>
              <a:t>Tesla</a:t>
            </a:r>
          </a:p>
          <a:p>
            <a:pPr marL="342900" indent="-342900" algn="ctr">
              <a:buFont typeface="Wingdings" panose="05000000000000000000" pitchFamily="2" charset="2"/>
              <a:buChar char="Ø"/>
              <a:tabLst>
                <a:tab pos="5719763" algn="l"/>
              </a:tabLst>
            </a:pPr>
            <a:endParaRPr lang="en-US" sz="2000" b="1" dirty="0">
              <a:latin typeface="Times New Roman" panose="02020603050405020304" pitchFamily="18" charset="0"/>
              <a:cs typeface="Times New Roman" panose="02020603050405020304" pitchFamily="18" charset="0"/>
            </a:endParaRPr>
          </a:p>
        </p:txBody>
      </p:sp>
      <p:pic>
        <p:nvPicPr>
          <p:cNvPr id="3" name="Graphic 21">
            <a:extLst>
              <a:ext uri="{FF2B5EF4-FFF2-40B4-BE49-F238E27FC236}">
                <a16:creationId xmlns:a16="http://schemas.microsoft.com/office/drawing/2014/main" id="{D81D4932-5242-0CDA-0A62-03F933A587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7894" y="16392"/>
            <a:ext cx="2801972" cy="1030340"/>
          </a:xfrm>
          <a:prstGeom prst="rect">
            <a:avLst/>
          </a:prstGeom>
        </p:spPr>
      </p:pic>
    </p:spTree>
    <p:extLst>
      <p:ext uri="{BB962C8B-B14F-4D97-AF65-F5344CB8AC3E}">
        <p14:creationId xmlns:p14="http://schemas.microsoft.com/office/powerpoint/2010/main" val="2939257214"/>
      </p:ext>
    </p:extLst>
  </p:cSld>
  <p:clrMapOvr>
    <a:masterClrMapping/>
  </p:clrMapOvr>
  <mc:AlternateContent xmlns:mc="http://schemas.openxmlformats.org/markup-compatibility/2006" xmlns:p14="http://schemas.microsoft.com/office/powerpoint/2010/main">
    <mc:Choice Requires="p14">
      <p:transition p14:dur="10" advTm="18047"/>
    </mc:Choice>
    <mc:Fallback xmlns="">
      <p:transition advTm="18047"/>
    </mc:Fallback>
  </mc:AlternateContent>
  <p:extLst>
    <p:ext uri="{3A86A75C-4F4B-4683-9AE1-C65F6400EC91}">
      <p14:laserTraceLst xmlns:p14="http://schemas.microsoft.com/office/powerpoint/2010/main">
        <p14:tracePtLst>
          <p14:tracePt t="506" x="11733213" y="3008313"/>
          <p14:tracePt t="511" x="11477625" y="2940050"/>
          <p14:tracePt t="524" x="10594975" y="2719388"/>
          <p14:tracePt t="527" x="10306050" y="2633663"/>
          <p14:tracePt t="541" x="9064625" y="2286000"/>
          <p14:tracePt t="562" x="8029575" y="2014538"/>
          <p14:tracePt t="568" x="7604125" y="1911350"/>
          <p14:tracePt t="572" x="7340600" y="1844675"/>
          <p14:tracePt t="574" x="7112000" y="1784350"/>
          <p14:tracePt t="578" x="6889750" y="1733550"/>
          <p14:tracePt t="591" x="6253163" y="1563688"/>
          <p14:tracePt t="593" x="6032500" y="1512888"/>
          <p14:tracePt t="608" x="5165725" y="1292225"/>
          <p14:tracePt t="624" x="4367213" y="1096963"/>
          <p14:tracePt t="644" x="3678238" y="841375"/>
          <p14:tracePt t="646" x="3533775" y="808038"/>
          <p14:tracePt t="657" x="3143250" y="704850"/>
          <p14:tracePt t="674" x="2693988" y="595313"/>
          <p14:tracePt t="677" x="2590800" y="560388"/>
          <p14:tracePt t="679" x="2489200" y="544513"/>
          <p14:tracePt t="691" x="2200275" y="476250"/>
          <p14:tracePt t="708" x="1817688" y="374650"/>
          <p14:tracePt t="711" x="1733550" y="339725"/>
          <p14:tracePt t="724" x="1470025" y="271463"/>
          <p14:tracePt t="727" x="1393825" y="255588"/>
          <p14:tracePt t="742" x="1087438" y="127000"/>
          <p14:tracePt t="1916" x="263525" y="127000"/>
          <p14:tracePt t="1927" x="517525" y="306388"/>
          <p14:tracePt t="1943" x="925513" y="585788"/>
          <p14:tracePt t="1959" x="1282700" y="833438"/>
          <p14:tracePt t="1962" x="1376363" y="909638"/>
          <p14:tracePt t="1965" x="1470025" y="960438"/>
          <p14:tracePt t="1976" x="1622425" y="1096963"/>
          <p14:tracePt t="1978" x="1682750" y="1206500"/>
          <p14:tracePt t="1993" x="1946275" y="1477963"/>
          <p14:tracePt t="2009" x="2208213" y="1665288"/>
          <p14:tracePt t="2029" x="2413000" y="1819275"/>
          <p14:tracePt t="2031" x="2446338" y="1852613"/>
          <p14:tracePt t="2032" x="2471738" y="1885950"/>
          <p14:tracePt t="2042" x="2514600" y="1954213"/>
          <p14:tracePt t="2059" x="2565400" y="2014538"/>
          <p14:tracePt t="2076" x="2565400" y="2022475"/>
          <p14:tracePt t="2196" x="2565400" y="2030413"/>
          <p14:tracePt t="2201" x="2565400" y="2039938"/>
          <p14:tracePt t="2214" x="2565400" y="2047875"/>
          <p14:tracePt t="2225" x="2565400" y="2055813"/>
          <p14:tracePt t="2232" x="2565400" y="2065338"/>
          <p14:tracePt t="2244" x="2565400" y="2108200"/>
          <p14:tracePt t="2247" x="2565400" y="2116138"/>
          <p14:tracePt t="2250" x="2565400" y="2141538"/>
          <p14:tracePt t="2253" x="2565400" y="2174875"/>
          <p14:tracePt t="2259" x="2565400" y="2235200"/>
          <p14:tracePt t="2276" x="2565400" y="2387600"/>
          <p14:tracePt t="2293" x="2565400" y="2506663"/>
          <p14:tracePt t="2296" x="2565400" y="2532063"/>
          <p14:tracePt t="2316" x="2574925" y="2625725"/>
          <p14:tracePt t="2320" x="2582863" y="2651125"/>
          <p14:tracePt t="2323" x="2582863" y="2676525"/>
          <p14:tracePt t="2327" x="2582863" y="2686050"/>
          <p14:tracePt t="2343" x="2582863" y="2727325"/>
          <p14:tracePt t="2359" x="2582863" y="2752725"/>
          <p14:tracePt t="2363" x="2582863" y="2762250"/>
          <p14:tracePt t="2377" x="2582863" y="2787650"/>
          <p14:tracePt t="2393" x="2600325" y="2795588"/>
          <p14:tracePt t="2412" x="2600325" y="2805113"/>
          <p14:tracePt t="2427" x="2600325" y="2813050"/>
          <p14:tracePt t="11764" x="2608263" y="2813050"/>
          <p14:tracePt t="11807" x="2616200" y="2820988"/>
          <p14:tracePt t="11825" x="2616200" y="2830513"/>
          <p14:tracePt t="11990" x="2625725" y="2830513"/>
          <p14:tracePt t="12002" x="2633663" y="2830513"/>
          <p14:tracePt t="12010" x="2641600" y="2830513"/>
          <p14:tracePt t="12015" x="2651125" y="2830513"/>
          <p14:tracePt t="12028" x="2668588" y="2820988"/>
          <p14:tracePt t="12040" x="2668588" y="2813050"/>
          <p14:tracePt t="12053" x="2684463" y="2813050"/>
          <p14:tracePt t="12072" x="2719388" y="2795588"/>
          <p14:tracePt t="12087" x="2760663" y="2795588"/>
          <p14:tracePt t="12091" x="2770188" y="2795588"/>
          <p14:tracePt t="12093" x="2786063" y="2795588"/>
          <p14:tracePt t="12104" x="2811463" y="2795588"/>
          <p14:tracePt t="12106" x="2838450" y="2795588"/>
          <p14:tracePt t="12121" x="2889250" y="2795588"/>
          <p14:tracePt t="12137" x="2947988" y="2795588"/>
          <p14:tracePt t="12153" x="2990850" y="2795588"/>
          <p14:tracePt t="12170" x="3067050" y="2795588"/>
          <p14:tracePt t="12186" x="3160713" y="2795588"/>
          <p14:tracePt t="12203" x="3305175" y="2795588"/>
          <p14:tracePt t="12220" x="3406775" y="2805113"/>
          <p14:tracePt t="12223" x="3424238" y="2805113"/>
          <p14:tracePt t="12237" x="3492500" y="2805113"/>
          <p14:tracePt t="12240" x="3517900" y="2805113"/>
          <p14:tracePt t="12242" x="3543300" y="2805113"/>
          <p14:tracePt t="12253" x="3586163" y="2805113"/>
          <p14:tracePt t="12256" x="3611563" y="2805113"/>
          <p14:tracePt t="12271" x="3703638" y="2830513"/>
          <p14:tracePt t="12288" x="3806825" y="2830513"/>
          <p14:tracePt t="12303" x="3925888" y="2863850"/>
          <p14:tracePt t="12306" x="3959225" y="2871788"/>
          <p14:tracePt t="12321" x="4103688" y="2906713"/>
          <p14:tracePt t="12337" x="4265613" y="2957513"/>
          <p14:tracePt t="12353" x="4392613" y="2957513"/>
          <p14:tracePt t="12369" x="4503738" y="2974975"/>
          <p14:tracePt t="12386" x="4613275" y="2990850"/>
          <p14:tracePt t="12390" x="4638675" y="2990850"/>
          <p14:tracePt t="12403" x="4757738" y="3000375"/>
          <p14:tracePt t="12420" x="4910138" y="3033713"/>
          <p14:tracePt t="12436" x="5122863" y="3084513"/>
          <p14:tracePt t="12440" x="5173663" y="3094038"/>
          <p14:tracePt t="12453" x="5310188" y="3119438"/>
          <p14:tracePt t="12456" x="5343525" y="3127375"/>
          <p14:tracePt t="12471" x="5429250" y="3152775"/>
          <p14:tracePt t="12488" x="5497513" y="3178175"/>
          <p14:tracePt t="12503" x="5581650" y="3203575"/>
          <p14:tracePt t="12506" x="5599113" y="3211513"/>
          <p14:tracePt t="12519" x="5683250" y="3254375"/>
          <p14:tracePt t="12522" x="5718175" y="3263900"/>
          <p14:tracePt t="12537" x="5888038" y="3322638"/>
          <p14:tracePt t="12552" x="6065838" y="3382963"/>
          <p14:tracePt t="12569" x="6202363" y="3408363"/>
          <p14:tracePt t="12586" x="6296025" y="3408363"/>
          <p14:tracePt t="12603" x="6423025" y="3408363"/>
          <p14:tracePt t="12620" x="6559550" y="3424238"/>
          <p14:tracePt t="12637" x="6653213" y="3424238"/>
          <p14:tracePt t="12640" x="6686550" y="3424238"/>
          <p14:tracePt t="12643" x="6719888" y="3424238"/>
          <p14:tracePt t="12652" x="6754813" y="3424238"/>
          <p14:tracePt t="12669" x="6823075" y="3408363"/>
          <p14:tracePt t="12672" x="6838950" y="3408363"/>
          <p14:tracePt t="12690" x="6838950" y="3398838"/>
          <p14:tracePt t="12742" x="6848475" y="3390900"/>
          <p14:tracePt t="12788" x="6848475" y="3382963"/>
          <p14:tracePt t="12805" x="6805613" y="3373438"/>
          <p14:tracePt t="12810" x="6737350" y="3365500"/>
          <p14:tracePt t="12812" x="6704013" y="3355975"/>
          <p14:tracePt t="12815" x="6669088" y="3348038"/>
          <p14:tracePt t="12819" x="6635750" y="3330575"/>
          <p14:tracePt t="12836" x="6465888" y="3297238"/>
          <p14:tracePt t="12853" x="6270625" y="3254375"/>
          <p14:tracePt t="12869" x="6108700" y="3221038"/>
          <p14:tracePt t="12872" x="6100763" y="3221038"/>
          <p14:tracePt t="12886" x="6065838" y="3203575"/>
          <p14:tracePt t="12888" x="6057900" y="3186113"/>
          <p14:tracePt t="12903" x="6049963" y="3186113"/>
          <p14:tracePt t="12976" x="6065838" y="3186113"/>
          <p14:tracePt t="12982" x="6083300" y="3186113"/>
          <p14:tracePt t="12989" x="6134100" y="3186113"/>
          <p14:tracePt t="12995" x="6202363" y="3186113"/>
          <p14:tracePt t="12998" x="6245225" y="3186113"/>
          <p14:tracePt t="13001" x="6286500" y="3186113"/>
          <p14:tracePt t="13005" x="6329363" y="3186113"/>
          <p14:tracePt t="13019" x="6483350" y="3186113"/>
          <p14:tracePt t="13036" x="6542088" y="3170238"/>
          <p14:tracePt t="13053" x="6550025" y="3170238"/>
          <p14:tracePt t="13069" x="6559550" y="3160713"/>
          <p14:tracePt t="13091" x="6559550" y="3152775"/>
          <p14:tracePt t="13104" x="6559550" y="3144838"/>
          <p14:tracePt t="13121" x="6534150" y="3144838"/>
          <p14:tracePt t="13126" x="6516688" y="3144838"/>
          <p14:tracePt t="13129" x="6508750" y="3144838"/>
          <p14:tracePt t="13135" x="6483350" y="3144838"/>
          <p14:tracePt t="13137" x="6448425" y="3152775"/>
          <p14:tracePt t="13153" x="6278563" y="3195638"/>
          <p14:tracePt t="13169" x="6032500" y="3263900"/>
          <p14:tracePt t="13185" x="5827713" y="3314700"/>
          <p14:tracePt t="13203" x="5761038" y="3330575"/>
          <p14:tracePt t="13240" x="5768975" y="3330575"/>
          <p14:tracePt t="13243" x="5786438" y="3330575"/>
          <p14:tracePt t="13253" x="5837238" y="3305175"/>
          <p14:tracePt t="13270" x="6015038" y="3246438"/>
          <p14:tracePt t="13272" x="6100763" y="3221038"/>
          <p14:tracePt t="13287" x="6483350" y="3135313"/>
          <p14:tracePt t="13305" x="6831013" y="3051175"/>
          <p14:tracePt t="13321" x="7026275" y="3008313"/>
          <p14:tracePt t="13323" x="7051675" y="3008313"/>
          <p14:tracePt t="13337" x="7077075" y="2990850"/>
          <p14:tracePt t="13366" x="7059613" y="3008313"/>
          <p14:tracePt t="13376" x="7026275" y="3025775"/>
          <p14:tracePt t="13387" x="6924675" y="3076575"/>
          <p14:tracePt t="13392" x="6873875" y="3101975"/>
          <p14:tracePt t="13394" x="6813550" y="3109913"/>
          <p14:tracePt t="13403" x="6678613" y="3152775"/>
          <p14:tracePt t="13406" x="6600825" y="3160713"/>
          <p14:tracePt t="13421" x="6364288" y="3228975"/>
          <p14:tracePt t="13426" x="6321425" y="3228975"/>
          <p14:tracePt t="13428" x="6270625" y="3228975"/>
          <p14:tracePt t="13435" x="6210300" y="3228975"/>
          <p14:tracePt t="13452" x="6108700" y="3246438"/>
          <p14:tracePt t="13469" x="6083300" y="3246438"/>
          <p14:tracePt t="13550" x="6100763" y="3246438"/>
          <p14:tracePt t="13563" x="6108700" y="3246438"/>
          <p14:tracePt t="13572" x="6126163" y="3246438"/>
          <p14:tracePt t="13587" x="6142038" y="3246438"/>
          <p14:tracePt t="13591" x="6151563" y="3246438"/>
          <p14:tracePt t="13594" x="6159500" y="3246438"/>
          <p14:tracePt t="13597" x="6167438" y="3246438"/>
          <p14:tracePt t="13602" x="6176963" y="3254375"/>
          <p14:tracePt t="13619" x="6194425" y="3305175"/>
          <p14:tracePt t="13635" x="6202363" y="3355975"/>
          <p14:tracePt t="13652" x="6202363" y="3390900"/>
          <p14:tracePt t="13669" x="6202363" y="3424238"/>
          <p14:tracePt t="13672" x="6202363" y="3433763"/>
          <p14:tracePt t="13685" x="6202363" y="3467100"/>
          <p14:tracePt t="13688" x="6194425" y="3475038"/>
          <p14:tracePt t="13704" x="6167438" y="3509963"/>
          <p14:tracePt t="13719" x="6126163" y="3578225"/>
          <p14:tracePt t="13721" x="6100763" y="3603625"/>
          <p14:tracePt t="13735" x="5989638" y="3705225"/>
          <p14:tracePt t="13738" x="5946775" y="3748088"/>
          <p14:tracePt t="13753" x="5786438" y="3935413"/>
          <p14:tracePt t="13768" x="5675313" y="4087813"/>
          <p14:tracePt t="13785" x="5624513" y="4171950"/>
          <p14:tracePt t="13802" x="5624513" y="4206875"/>
          <p14:tracePt t="13819" x="5624513" y="4232275"/>
          <p14:tracePt t="13835" x="5667375" y="4249738"/>
          <p14:tracePt t="13852" x="5743575" y="4275138"/>
          <p14:tracePt t="13869" x="5845175" y="4283075"/>
          <p14:tracePt t="13872" x="5870575" y="4283075"/>
          <p14:tracePt t="13874" x="5905500" y="4283075"/>
          <p14:tracePt t="13885" x="5989638" y="4283075"/>
          <p14:tracePt t="13888" x="6049963" y="4283075"/>
          <p14:tracePt t="13903" x="6278563" y="4283075"/>
          <p14:tracePt t="13919" x="6534150" y="4283075"/>
          <p14:tracePt t="13922" x="6592888" y="4283075"/>
          <p14:tracePt t="13935" x="6745288" y="4257675"/>
          <p14:tracePt t="13938" x="6780213" y="4249738"/>
          <p14:tracePt t="13956" x="6864350" y="4232275"/>
          <p14:tracePt t="14042" x="6864350" y="4224338"/>
          <p14:tracePt t="14047" x="6864350" y="4214813"/>
          <p14:tracePt t="14056" x="6856413" y="4206875"/>
          <p14:tracePt t="14074" x="6823075" y="4189413"/>
          <p14:tracePt t="14077" x="6797675" y="4189413"/>
          <p14:tracePt t="14085" x="6745288" y="4171950"/>
          <p14:tracePt t="14088" x="6711950" y="4164013"/>
          <p14:tracePt t="14101" x="6542088" y="4113213"/>
          <p14:tracePt t="14103" x="6483350" y="4105275"/>
          <p14:tracePt t="14119" x="6202363" y="4044950"/>
          <p14:tracePt t="14135" x="5946775" y="3986213"/>
          <p14:tracePt t="14138" x="5888038" y="3986213"/>
          <p14:tracePt t="14153" x="5768975" y="3976688"/>
          <p14:tracePt t="14170" x="5735638" y="3976688"/>
          <p14:tracePt t="14237" x="5726113" y="3976688"/>
          <p14:tracePt t="14259" x="5735638" y="3976688"/>
          <p14:tracePt t="14262" x="5743575" y="3976688"/>
          <p14:tracePt t="14265" x="5761038" y="3976688"/>
          <p14:tracePt t="14271" x="5802313" y="3994150"/>
          <p14:tracePt t="14285" x="5895975" y="4027488"/>
          <p14:tracePt t="14287" x="5921375" y="4027488"/>
          <p14:tracePt t="14303" x="6024563" y="4044950"/>
          <p14:tracePt t="14319" x="6083300" y="4044950"/>
          <p14:tracePt t="14394" x="6075363" y="4044950"/>
          <p14:tracePt t="14401" x="6049963" y="4037013"/>
          <p14:tracePt t="14406" x="6040438" y="4037013"/>
          <p14:tracePt t="14410" x="6032500" y="4037013"/>
          <p14:tracePt t="14413" x="6007100" y="4027488"/>
          <p14:tracePt t="14416" x="5989638" y="4027488"/>
          <p14:tracePt t="14421" x="5981700" y="4011613"/>
          <p14:tracePt t="14435" x="5913438" y="4002088"/>
          <p14:tracePt t="14451" x="5888038" y="4002088"/>
          <p14:tracePt t="14468" x="5880100" y="4002088"/>
          <p14:tracePt t="14525" x="5888038" y="4002088"/>
          <p14:tracePt t="14531" x="5905500" y="4002088"/>
          <p14:tracePt t="14540" x="5938838" y="4002088"/>
          <p14:tracePt t="14544" x="5964238" y="4002088"/>
          <p14:tracePt t="14548" x="5989638" y="4002088"/>
          <p14:tracePt t="14550" x="6015038" y="4002088"/>
          <p14:tracePt t="14553" x="6049963" y="4002088"/>
          <p14:tracePt t="14570" x="6184900" y="4002088"/>
          <p14:tracePt t="14585" x="6389688" y="4002088"/>
          <p14:tracePt t="14601" x="6653213" y="4002088"/>
          <p14:tracePt t="14618" x="7008813" y="4002088"/>
          <p14:tracePt t="14635" x="7391400" y="3986213"/>
          <p14:tracePt t="14652" x="7621588" y="3908425"/>
          <p14:tracePt t="14669" x="7740650" y="3883025"/>
          <p14:tracePt t="14672" x="7748588" y="3883025"/>
          <p14:tracePt t="14675" x="7756525" y="3883025"/>
          <p14:tracePt t="14685" x="7766050" y="3883025"/>
          <p14:tracePt t="14688" x="7773988" y="3875088"/>
          <p14:tracePt t="14715" x="7781925" y="3875088"/>
          <p14:tracePt t="14731" x="7791450" y="3875088"/>
          <p14:tracePt t="14735" x="7799388" y="3867150"/>
          <p14:tracePt t="14754" x="7875588" y="3849688"/>
          <p14:tracePt t="14758" x="7910513" y="3841750"/>
          <p14:tracePt t="14771" x="8004175" y="3816350"/>
          <p14:tracePt t="14773" x="8029575" y="3806825"/>
          <p14:tracePt t="14785" x="8147050" y="3773488"/>
          <p14:tracePt t="14801" x="8291513" y="3722688"/>
          <p14:tracePt t="14818" x="8445500" y="3646488"/>
          <p14:tracePt t="14835" x="8716963" y="3552825"/>
          <p14:tracePt t="14851" x="9013825" y="3467100"/>
          <p14:tracePt t="14868" x="9405938" y="3373438"/>
          <p14:tracePt t="14885" x="9804400" y="3263900"/>
          <p14:tracePt t="14888" x="9898063" y="3238500"/>
          <p14:tracePt t="14890" x="9999663" y="3221038"/>
          <p14:tracePt t="14903" x="10237788" y="3160713"/>
          <p14:tracePt t="14922" x="10483850" y="3101975"/>
          <p14:tracePt t="14929" x="10577513" y="3076575"/>
          <p14:tracePt t="14936" x="10612438" y="3067050"/>
          <p14:tracePt t="14941" x="10671175" y="3059113"/>
          <p14:tracePt t="14944" x="10696575" y="3059113"/>
          <p14:tracePt t="14945" x="10714038" y="3059113"/>
          <p14:tracePt t="14948" x="10739438" y="3041650"/>
          <p14:tracePt t="14953" x="10764838" y="3033713"/>
          <p14:tracePt t="14970" x="10891838" y="3016250"/>
          <p14:tracePt t="14985" x="11044238" y="3000375"/>
          <p14:tracePt t="15001" x="11206163" y="3000375"/>
          <p14:tracePt t="15018" x="11325225" y="3000375"/>
          <p14:tracePt t="15035" x="11426825" y="2974975"/>
          <p14:tracePt t="15038" x="11461750" y="2974975"/>
          <p14:tracePt t="15040" x="11487150" y="2974975"/>
          <p14:tracePt t="15052" x="11571288" y="2974975"/>
          <p14:tracePt t="15056" x="11606213" y="2974975"/>
          <p14:tracePt t="15069" x="11741150" y="2990850"/>
          <p14:tracePt t="15072" x="11809413" y="3000375"/>
          <p14:tracePt t="15075" x="11903075" y="3016250"/>
          <p14:tracePt t="15085" x="12065000" y="3051175"/>
          <p14:tracePt t="15088" x="12149138" y="3076575"/>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1"/>
          <p:cNvSpPr txBox="1">
            <a:spLocks/>
          </p:cNvSpPr>
          <p:nvPr/>
        </p:nvSpPr>
        <p:spPr>
          <a:xfrm>
            <a:off x="2217910" y="299098"/>
            <a:ext cx="7239984"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sz="2800" b="1" dirty="0">
                <a:solidFill>
                  <a:schemeClr val="tx1"/>
                </a:solidFill>
                <a:latin typeface="Times New Roman" panose="02020603050405020304" pitchFamily="18" charset="0"/>
                <a:cs typeface="Times New Roman" panose="02020603050405020304" pitchFamily="18" charset="0"/>
              </a:rPr>
              <a:t>Examples of strategic marketing management</a:t>
            </a:r>
            <a:endParaRPr lang="ar-SA" sz="2800" b="1" dirty="0">
              <a:solidFill>
                <a:schemeClr val="tx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664AEB0-368C-9176-9A40-193622532D5F}"/>
              </a:ext>
            </a:extLst>
          </p:cNvPr>
          <p:cNvSpPr txBox="1"/>
          <p:nvPr/>
        </p:nvSpPr>
        <p:spPr>
          <a:xfrm>
            <a:off x="429596" y="1358764"/>
            <a:ext cx="9453705" cy="3176319"/>
          </a:xfrm>
          <a:prstGeom prst="rect">
            <a:avLst/>
          </a:prstGeom>
          <a:noFill/>
        </p:spPr>
        <p:txBody>
          <a:bodyPr wrap="square">
            <a:spAutoFit/>
          </a:bodyPr>
          <a:lstStyle/>
          <a:p>
            <a:pPr algn="ctr"/>
            <a:r>
              <a:rPr lang="en-US" sz="2400" b="1" u="sng" dirty="0">
                <a:latin typeface="Times New Roman" panose="02020603050405020304" pitchFamily="18" charset="0"/>
                <a:cs typeface="Times New Roman" panose="02020603050405020304" pitchFamily="18" charset="0"/>
              </a:rPr>
              <a:t>Apple</a:t>
            </a:r>
            <a:endParaRPr lang="en-US" sz="1800" dirty="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 its early years, Apple made all of its decisions based on forecasting and strategy.</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the Apple logo is very simple in its design because they wanted it to be easy to remember. The same goes for the name “Apple”.</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also (famously) looked at the mobile phone market and saw a need for a product, then made the necessary decisions and implemented a strategy.</a:t>
            </a:r>
          </a:p>
          <a:p>
            <a:pPr marL="342900" indent="-342900">
              <a:lnSpc>
                <a:spcPct val="150000"/>
              </a:lnSpc>
              <a:buFont typeface="Wingdings" panose="05000000000000000000" pitchFamily="2" charset="2"/>
              <a:buChar char="v"/>
            </a:pPr>
            <a:r>
              <a:rPr lang="en-US" sz="2000" dirty="0">
                <a:latin typeface="Times New Roman" panose="02020603050405020304" pitchFamily="18" charset="0"/>
                <a:cs typeface="Times New Roman" panose="02020603050405020304" pitchFamily="18" charset="0"/>
              </a:rPr>
              <a:t>Now, over a billion people have an iPhone in their pocket.</a:t>
            </a:r>
            <a:endParaRPr lang="ar-EG" sz="20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947A8AD2-6BAB-053F-77E6-4D935FFEC951}"/>
              </a:ext>
            </a:extLst>
          </p:cNvPr>
          <p:cNvPicPr>
            <a:picLocks noChangeAspect="1"/>
          </p:cNvPicPr>
          <p:nvPr/>
        </p:nvPicPr>
        <p:blipFill>
          <a:blip r:embed="rId2"/>
          <a:stretch>
            <a:fillRect/>
          </a:stretch>
        </p:blipFill>
        <p:spPr>
          <a:xfrm>
            <a:off x="9273068" y="1972579"/>
            <a:ext cx="2359609" cy="2675106"/>
          </a:xfrm>
          <a:prstGeom prst="rect">
            <a:avLst/>
          </a:prstGeom>
        </p:spPr>
      </p:pic>
      <p:pic>
        <p:nvPicPr>
          <p:cNvPr id="7" name="Picture 6">
            <a:extLst>
              <a:ext uri="{FF2B5EF4-FFF2-40B4-BE49-F238E27FC236}">
                <a16:creationId xmlns:a16="http://schemas.microsoft.com/office/drawing/2014/main" id="{1F06507B-1CA8-3BB0-2BF9-1F15C12881FE}"/>
              </a:ext>
            </a:extLst>
          </p:cNvPr>
          <p:cNvPicPr>
            <a:picLocks noChangeAspect="1"/>
          </p:cNvPicPr>
          <p:nvPr/>
        </p:nvPicPr>
        <p:blipFill>
          <a:blip r:embed="rId3"/>
          <a:stretch>
            <a:fillRect/>
          </a:stretch>
        </p:blipFill>
        <p:spPr>
          <a:xfrm>
            <a:off x="9347682" y="4769001"/>
            <a:ext cx="2552490" cy="1231038"/>
          </a:xfrm>
          <a:prstGeom prst="rect">
            <a:avLst/>
          </a:prstGeom>
        </p:spPr>
      </p:pic>
      <p:sp>
        <p:nvSpPr>
          <p:cNvPr id="11" name="TextBox 10">
            <a:extLst>
              <a:ext uri="{FF2B5EF4-FFF2-40B4-BE49-F238E27FC236}">
                <a16:creationId xmlns:a16="http://schemas.microsoft.com/office/drawing/2014/main" id="{6F0F6A29-9E5B-EEE1-836E-9F3404E2FF72}"/>
              </a:ext>
            </a:extLst>
          </p:cNvPr>
          <p:cNvSpPr txBox="1"/>
          <p:nvPr/>
        </p:nvSpPr>
        <p:spPr>
          <a:xfrm>
            <a:off x="1051892" y="4601185"/>
            <a:ext cx="8520125" cy="1289071"/>
          </a:xfrm>
          <a:prstGeom prst="rect">
            <a:avLst/>
          </a:prstGeom>
          <a:noFill/>
        </p:spPr>
        <p:txBody>
          <a:bodyPr wrap="square">
            <a:spAutoFit/>
          </a:bodyPr>
          <a:lstStyle/>
          <a:p>
            <a:pPr algn="ctr">
              <a:lnSpc>
                <a:spcPct val="150000"/>
              </a:lnSpc>
            </a:pPr>
            <a:r>
              <a:rPr lang="en-US" b="1" u="sng" dirty="0">
                <a:solidFill>
                  <a:srgbClr val="002060"/>
                </a:solidFill>
                <a:latin typeface="Times New Roman" panose="02020603050405020304" pitchFamily="18" charset="0"/>
                <a:cs typeface="Times New Roman" panose="02020603050405020304" pitchFamily="18" charset="0"/>
              </a:rPr>
              <a:t>Come and find out that</a:t>
            </a:r>
          </a:p>
          <a:p>
            <a:pPr algn="ctr">
              <a:lnSpc>
                <a:spcPct val="150000"/>
              </a:lnSpc>
            </a:pPr>
            <a:r>
              <a:rPr lang="en-US" b="1" u="sng" dirty="0">
                <a:solidFill>
                  <a:srgbClr val="C00000"/>
                </a:solidFill>
                <a:latin typeface="Times New Roman" panose="02020603050405020304" pitchFamily="18" charset="0"/>
                <a:cs typeface="Times New Roman" panose="02020603050405020304" pitchFamily="18" charset="0"/>
              </a:rPr>
              <a:t>Based on Apple's net profit from October 2022 to September 2023, the company made a profit of $3,074 per second during this period.</a:t>
            </a:r>
          </a:p>
        </p:txBody>
      </p:sp>
      <p:pic>
        <p:nvPicPr>
          <p:cNvPr id="3" name="Graphic 21">
            <a:extLst>
              <a:ext uri="{FF2B5EF4-FFF2-40B4-BE49-F238E27FC236}">
                <a16:creationId xmlns:a16="http://schemas.microsoft.com/office/drawing/2014/main" id="{D1113234-C4F4-8EE4-89F9-B6B4F88F30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7894" y="73652"/>
            <a:ext cx="2801972" cy="1030340"/>
          </a:xfrm>
          <a:prstGeom prst="rect">
            <a:avLst/>
          </a:prstGeom>
        </p:spPr>
      </p:pic>
    </p:spTree>
    <p:extLst>
      <p:ext uri="{BB962C8B-B14F-4D97-AF65-F5344CB8AC3E}">
        <p14:creationId xmlns:p14="http://schemas.microsoft.com/office/powerpoint/2010/main" val="1682015355"/>
      </p:ext>
    </p:extLst>
  </p:cSld>
  <p:clrMapOvr>
    <a:masterClrMapping/>
  </p:clrMapOvr>
  <mc:AlternateContent xmlns:mc="http://schemas.openxmlformats.org/markup-compatibility/2006" xmlns:p14="http://schemas.microsoft.com/office/powerpoint/2010/main">
    <mc:Choice Requires="p14">
      <p:transition p14:dur="10" advTm="180906"/>
    </mc:Choice>
    <mc:Fallback xmlns="">
      <p:transition advTm="180906"/>
    </mc:Fallback>
  </mc:AlternateContent>
  <p:extLst>
    <p:ext uri="{3A86A75C-4F4B-4683-9AE1-C65F6400EC91}">
      <p14:laserTraceLst xmlns:p14="http://schemas.microsoft.com/office/powerpoint/2010/main">
        <p14:tracePtLst>
          <p14:tracePt t="1018" x="12106275" y="3340100"/>
          <p14:tracePt t="1023" x="12047538" y="3314700"/>
          <p14:tracePt t="1024" x="11988800" y="3305175"/>
          <p14:tracePt t="1027" x="11911013" y="3297238"/>
          <p14:tracePt t="1032" x="11852275" y="3279775"/>
          <p14:tracePt t="1050" x="11452225" y="3170238"/>
          <p14:tracePt t="1065" x="11122025" y="3084513"/>
          <p14:tracePt t="1083" x="10815638" y="3016250"/>
          <p14:tracePt t="1086" x="10739438" y="3008313"/>
          <p14:tracePt t="1105" x="10467975" y="2974975"/>
          <p14:tracePt t="1111" x="10348913" y="2965450"/>
          <p14:tracePt t="1115" x="10288588" y="2965450"/>
          <p14:tracePt t="1120" x="10245725" y="2965450"/>
          <p14:tracePt t="1136" x="10161588" y="2949575"/>
          <p14:tracePt t="1143" x="10153650" y="2949575"/>
          <p14:tracePt t="1145" x="10136188" y="2949575"/>
          <p14:tracePt t="1149" x="10126663" y="2949575"/>
          <p14:tracePt t="1166" x="10110788" y="2949575"/>
          <p14:tracePt t="1169" x="10101263" y="2949575"/>
          <p14:tracePt t="1184" x="10085388" y="2949575"/>
          <p14:tracePt t="1200" x="10075863" y="2974975"/>
          <p14:tracePt t="1216" x="10042525" y="3041650"/>
          <p14:tracePt t="1233" x="9999663" y="3135313"/>
          <p14:tracePt t="1237" x="9991725" y="3152775"/>
          <p14:tracePt t="1239" x="9983788" y="3160713"/>
          <p14:tracePt t="1250" x="9966325" y="3195638"/>
          <p14:tracePt t="1266" x="9940925" y="3263900"/>
          <p14:tracePt t="1283" x="9940925" y="3279775"/>
          <p14:tracePt t="1299" x="9991725" y="3305175"/>
          <p14:tracePt t="1316" x="10179050" y="3365500"/>
          <p14:tracePt t="1319" x="10237788" y="3373438"/>
          <p14:tracePt t="1321" x="10313988" y="3390900"/>
          <p14:tracePt t="1334" x="10544175" y="3398838"/>
          <p14:tracePt t="1349" x="10848975" y="3398838"/>
          <p14:tracePt t="1366" x="11036300" y="3340100"/>
          <p14:tracePt t="1369" x="11071225" y="3322638"/>
          <p14:tracePt t="1384" x="11129963" y="3279775"/>
          <p14:tracePt t="1399" x="11155363" y="3254375"/>
          <p14:tracePt t="1416" x="11163300" y="3238500"/>
          <p14:tracePt t="1433" x="11188700" y="3170238"/>
          <p14:tracePt t="1450" x="11198225" y="3094038"/>
          <p14:tracePt t="1466" x="11188700" y="3008313"/>
          <p14:tracePt t="1483" x="11172825" y="2922588"/>
          <p14:tracePt t="1486" x="11172825" y="2906713"/>
          <p14:tracePt t="1500" x="11155363" y="2855913"/>
          <p14:tracePt t="1503" x="11155363" y="2830513"/>
          <p14:tracePt t="1505" x="11137900" y="2805113"/>
          <p14:tracePt t="1525" x="11122025" y="2752725"/>
          <p14:tracePt t="1529" x="11112500" y="2744788"/>
          <p14:tracePt t="1533" x="11112500" y="2736850"/>
          <p14:tracePt t="1543" x="11096625" y="2727325"/>
          <p14:tracePt t="1551" x="11071225" y="2711450"/>
          <p14:tracePt t="1554" x="11061700" y="2711450"/>
          <p14:tracePt t="1567" x="11028363" y="2686050"/>
          <p14:tracePt t="1570" x="11010900" y="2686050"/>
          <p14:tracePt t="1584" x="10901363" y="2660650"/>
          <p14:tracePt t="1599" x="10782300" y="2643188"/>
          <p14:tracePt t="1616" x="10637838" y="2643188"/>
          <p14:tracePt t="1632" x="10509250" y="2643188"/>
          <p14:tracePt t="1650" x="10399713" y="2643188"/>
          <p14:tracePt t="1666" x="10323513" y="2643188"/>
          <p14:tracePt t="1683" x="10288588" y="2660650"/>
          <p14:tracePt t="1700" x="10237788" y="2668588"/>
          <p14:tracePt t="1703" x="10220325" y="2676525"/>
          <p14:tracePt t="1706" x="10204450" y="2686050"/>
          <p14:tracePt t="1715" x="10179050" y="2701925"/>
          <p14:tracePt t="1718" x="10161588" y="2719388"/>
          <p14:tracePt t="1732" x="10118725" y="2744788"/>
          <p14:tracePt t="1735" x="10110788" y="2762250"/>
          <p14:tracePt t="1749" x="10034588" y="2838450"/>
          <p14:tracePt t="1766" x="9948863" y="2922588"/>
          <p14:tracePt t="1769" x="9940925" y="2949575"/>
          <p14:tracePt t="1788" x="9864725" y="3059113"/>
          <p14:tracePt t="1790" x="9847263" y="3084513"/>
          <p14:tracePt t="1793" x="9829800" y="3109913"/>
          <p14:tracePt t="1802" x="9804400" y="3170238"/>
          <p14:tracePt t="1816" x="9779000" y="3271838"/>
          <p14:tracePt t="1832" x="9761538" y="3365500"/>
          <p14:tracePt t="1849" x="9761538" y="3449638"/>
          <p14:tracePt t="1865" x="9761538" y="3552825"/>
          <p14:tracePt t="1882" x="9771063" y="3654425"/>
          <p14:tracePt t="1899" x="9812338" y="3763963"/>
          <p14:tracePt t="1916" x="9855200" y="3832225"/>
          <p14:tracePt t="1919" x="9872663" y="3849688"/>
          <p14:tracePt t="1934" x="9923463" y="3925888"/>
          <p14:tracePt t="1950" x="9974263" y="4019550"/>
          <p14:tracePt t="1966" x="10025063" y="4052888"/>
          <p14:tracePt t="1969" x="10050463" y="4062413"/>
          <p14:tracePt t="1982" x="10093325" y="4079875"/>
          <p14:tracePt t="1985" x="10101263" y="4087813"/>
          <p14:tracePt t="2000" x="10179050" y="4121150"/>
          <p14:tracePt t="2016" x="10245725" y="4130675"/>
          <p14:tracePt t="2032" x="10298113" y="4138613"/>
          <p14:tracePt t="2049" x="10348913" y="4138613"/>
          <p14:tracePt t="2066" x="10442575" y="4156075"/>
          <p14:tracePt t="2082" x="10560050" y="4156075"/>
          <p14:tracePt t="2099" x="10704513" y="4164013"/>
          <p14:tracePt t="2102" x="10729913" y="4171950"/>
          <p14:tracePt t="2115" x="10798175" y="4171950"/>
          <p14:tracePt t="2118" x="10823575" y="4181475"/>
          <p14:tracePt t="2132" x="10891838" y="4189413"/>
          <p14:tracePt t="2135" x="10917238" y="4189413"/>
          <p14:tracePt t="2150" x="10968038" y="4189413"/>
          <p14:tracePt t="2153" x="10985500" y="4189413"/>
          <p14:tracePt t="2165" x="11028363" y="4189413"/>
          <p14:tracePt t="2182" x="11079163" y="4189413"/>
          <p14:tracePt t="2185" x="11096625" y="4189413"/>
          <p14:tracePt t="2200" x="11172825" y="4164013"/>
          <p14:tracePt t="2215" x="11206163" y="4138613"/>
          <p14:tracePt t="2232" x="11241088" y="4113213"/>
          <p14:tracePt t="2249" x="11256963" y="4095750"/>
          <p14:tracePt t="2265" x="11317288" y="4052888"/>
          <p14:tracePt t="2282" x="11360150" y="4002088"/>
          <p14:tracePt t="2299" x="11410950" y="3951288"/>
          <p14:tracePt t="2303" x="11426825" y="3943350"/>
          <p14:tracePt t="2305" x="11444288" y="3925888"/>
          <p14:tracePt t="2315" x="11461750" y="3883025"/>
          <p14:tracePt t="2318" x="11469688" y="3875088"/>
          <p14:tracePt t="2341" x="11537950" y="3790950"/>
          <p14:tracePt t="2345" x="11555413" y="3773488"/>
          <p14:tracePt t="2351" x="11580813" y="3738563"/>
          <p14:tracePt t="2356" x="11588750" y="3722688"/>
          <p14:tracePt t="2358" x="11596688" y="3705225"/>
          <p14:tracePt t="2359" x="11596688" y="3679825"/>
          <p14:tracePt t="2363" x="11614150" y="3671888"/>
          <p14:tracePt t="2368" x="11622088" y="3654425"/>
          <p14:tracePt t="2382" x="11639550" y="3611563"/>
          <p14:tracePt t="2385" x="11647488" y="3594100"/>
          <p14:tracePt t="2399" x="11657013" y="3560763"/>
          <p14:tracePt t="2416" x="11664950" y="3492500"/>
          <p14:tracePt t="2432" x="11690350" y="3433763"/>
          <p14:tracePt t="2449" x="11690350" y="3382963"/>
          <p14:tracePt t="2465" x="11690350" y="3297238"/>
          <p14:tracePt t="2482" x="11690350" y="3211513"/>
          <p14:tracePt t="2486" x="11690350" y="3195638"/>
          <p14:tracePt t="2498" x="11690350" y="3144838"/>
          <p14:tracePt t="2515" x="11690350" y="3076575"/>
          <p14:tracePt t="2518" x="11690350" y="3059113"/>
          <p14:tracePt t="2531" x="11690350" y="3016250"/>
          <p14:tracePt t="2535" x="11690350" y="3000375"/>
          <p14:tracePt t="2550" x="11690350" y="2906713"/>
          <p14:tracePt t="2565" x="11690350" y="2838450"/>
          <p14:tracePt t="2568" x="11674475" y="2830513"/>
          <p14:tracePt t="2582" x="11674475" y="2805113"/>
          <p14:tracePt t="2585" x="11664950" y="2787650"/>
          <p14:tracePt t="2600" x="11657013" y="2762250"/>
          <p14:tracePt t="2616" x="11639550" y="2719388"/>
          <p14:tracePt t="2632" x="11631613" y="2686050"/>
          <p14:tracePt t="2648" x="11614150" y="2643188"/>
          <p14:tracePt t="2665" x="11596688" y="2582863"/>
          <p14:tracePt t="2682" x="11580813" y="2532063"/>
          <p14:tracePt t="2698" x="11563350" y="2506663"/>
          <p14:tracePt t="2715" x="11545888" y="2463800"/>
          <p14:tracePt t="2718" x="11545888" y="2455863"/>
          <p14:tracePt t="2732" x="11520488" y="2422525"/>
          <p14:tracePt t="2751" x="11495088" y="2387600"/>
          <p14:tracePt t="2753" x="11487150" y="2362200"/>
          <p14:tracePt t="2766" x="11469688" y="2344738"/>
          <p14:tracePt t="2769" x="11452225" y="2328863"/>
          <p14:tracePt t="2771" x="11452225" y="2319338"/>
          <p14:tracePt t="2782" x="11436350" y="2303463"/>
          <p14:tracePt t="2785" x="11418888" y="2278063"/>
          <p14:tracePt t="2798" x="11385550" y="2252663"/>
          <p14:tracePt t="2801" x="11368088" y="2227263"/>
          <p14:tracePt t="2815" x="11317288" y="2200275"/>
          <p14:tracePt t="2832" x="11249025" y="2149475"/>
          <p14:tracePt t="2849" x="11215688" y="2124075"/>
          <p14:tracePt t="2866" x="11180763" y="2108200"/>
          <p14:tracePt t="2869" x="11163300" y="2090738"/>
          <p14:tracePt t="2870" x="11155363" y="2090738"/>
          <p14:tracePt t="2883" x="11122025" y="2082800"/>
          <p14:tracePt t="2886" x="11112500" y="2073275"/>
          <p14:tracePt t="2898" x="11087100" y="2055813"/>
          <p14:tracePt t="2915" x="11044238" y="2030413"/>
          <p14:tracePt t="2932" x="10952163" y="2030413"/>
          <p14:tracePt t="2935" x="10934700" y="2030413"/>
          <p14:tracePt t="2949" x="10807700" y="2030413"/>
          <p14:tracePt t="2967" x="10696575" y="2030413"/>
          <p14:tracePt t="2982" x="10585450" y="2030413"/>
          <p14:tracePt t="2985" x="10560050" y="2030413"/>
          <p14:tracePt t="2987" x="10544175" y="2030413"/>
          <p14:tracePt t="3000" x="10501313" y="2030413"/>
          <p14:tracePt t="3001" x="10483850" y="2030413"/>
          <p14:tracePt t="3016" x="10433050" y="2022475"/>
          <p14:tracePt t="3032" x="10390188" y="2022475"/>
          <p14:tracePt t="3048" x="10339388" y="2022475"/>
          <p14:tracePt t="3065" x="10288588" y="2030413"/>
          <p14:tracePt t="3082" x="10212388" y="2055813"/>
          <p14:tracePt t="3098" x="10153650" y="2082800"/>
          <p14:tracePt t="3115" x="10110788" y="2098675"/>
          <p14:tracePt t="3132" x="10050463" y="2108200"/>
          <p14:tracePt t="3135" x="10050463" y="2116138"/>
          <p14:tracePt t="3149" x="10009188" y="2124075"/>
          <p14:tracePt t="3166" x="9956800" y="2141538"/>
          <p14:tracePt t="3182" x="9915525" y="2149475"/>
          <p14:tracePt t="3185" x="9906000" y="2149475"/>
          <p14:tracePt t="3198" x="9890125" y="2159000"/>
          <p14:tracePt t="3201" x="9880600" y="2174875"/>
          <p14:tracePt t="3218" x="9821863" y="2209800"/>
          <p14:tracePt t="3225" x="9786938" y="2235200"/>
          <p14:tracePt t="3228" x="9779000" y="2235200"/>
          <p14:tracePt t="3233" x="9761538" y="2252663"/>
          <p14:tracePt t="3248" x="9694863" y="2311400"/>
          <p14:tracePt t="3265" x="9642475" y="2362200"/>
          <p14:tracePt t="3268" x="9642475" y="2371725"/>
          <p14:tracePt t="3282" x="9609138" y="2397125"/>
          <p14:tracePt t="3298" x="9575800" y="2438400"/>
          <p14:tracePt t="3315" x="9550400" y="2473325"/>
          <p14:tracePt t="3318" x="9550400" y="2481263"/>
          <p14:tracePt t="3331" x="9532938" y="2498725"/>
          <p14:tracePt t="3334" x="9523413" y="2506663"/>
          <p14:tracePt t="3348" x="9515475" y="2532063"/>
          <p14:tracePt t="3365" x="9490075" y="2574925"/>
          <p14:tracePt t="3381" x="9482138" y="2633663"/>
          <p14:tracePt t="3398" x="9464675" y="2693988"/>
          <p14:tracePt t="3402" x="9456738" y="2701925"/>
          <p14:tracePt t="3416" x="9447213" y="2752725"/>
          <p14:tracePt t="3432" x="9431338" y="2805113"/>
          <p14:tracePt t="3448" x="9421813" y="2855913"/>
          <p14:tracePt t="3465" x="9421813" y="2914650"/>
          <p14:tracePt t="3468" x="9421813" y="2922588"/>
          <p14:tracePt t="3482" x="9421813" y="2982913"/>
          <p14:tracePt t="3500" x="9421813" y="3025775"/>
          <p14:tracePt t="3504" x="9421813" y="3033713"/>
          <p14:tracePt t="3508" x="9421813" y="3041650"/>
          <p14:tracePt t="3515" x="9421813" y="3059113"/>
          <p14:tracePt t="3531" x="9421813" y="3101975"/>
          <p14:tracePt t="3548" x="9431338" y="3152775"/>
          <p14:tracePt t="3551" x="9431338" y="3160713"/>
          <p14:tracePt t="3566" x="9439275" y="3195638"/>
          <p14:tracePt t="3581" x="9447213" y="3228975"/>
          <p14:tracePt t="3584" x="9447213" y="3238500"/>
          <p14:tracePt t="3605" x="9464675" y="3289300"/>
          <p14:tracePt t="3610" x="9464675" y="3314700"/>
          <p14:tracePt t="3612" x="9464675" y="3330575"/>
          <p14:tracePt t="3617" x="9472613" y="3348038"/>
          <p14:tracePt t="3631" x="9490075" y="3408363"/>
          <p14:tracePt t="3647" x="9507538" y="3459163"/>
          <p14:tracePt t="3649" x="9507538" y="3475038"/>
          <p14:tracePt t="3664" x="9523413" y="3517900"/>
          <p14:tracePt t="3681" x="9532938" y="3586163"/>
          <p14:tracePt t="3698" x="9550400" y="3636963"/>
          <p14:tracePt t="3714" x="9558338" y="3671888"/>
          <p14:tracePt t="3732" x="9566275" y="3697288"/>
          <p14:tracePt t="3735" x="9566275" y="3705225"/>
          <p14:tracePt t="3737" x="9575800" y="3713163"/>
          <p14:tracePt t="3748" x="9575800" y="3730625"/>
          <p14:tracePt t="3750" x="9583738" y="3748088"/>
          <p14:tracePt t="3765" x="9617075" y="3773488"/>
          <p14:tracePt t="3781" x="9642475" y="3798888"/>
          <p14:tracePt t="3784" x="9652000" y="3816350"/>
          <p14:tracePt t="3798" x="9667875" y="3841750"/>
          <p14:tracePt t="3801" x="9677400" y="3849688"/>
          <p14:tracePt t="3815" x="9694863" y="3883025"/>
          <p14:tracePt t="3832" x="9710738" y="3900488"/>
          <p14:tracePt t="3848" x="9728200" y="3925888"/>
          <p14:tracePt t="3864" x="9745663" y="3951288"/>
          <p14:tracePt t="3881" x="9761538" y="3976688"/>
          <p14:tracePt t="3885" x="9761538" y="3986213"/>
          <p14:tracePt t="3886" x="9761538" y="3994150"/>
          <p14:tracePt t="3898" x="9779000" y="4002088"/>
          <p14:tracePt t="3914" x="9804400" y="4011613"/>
          <p14:tracePt t="3932" x="9829800" y="4037013"/>
          <p14:tracePt t="3935" x="9839325" y="4037013"/>
          <p14:tracePt t="3947" x="9880600" y="4070350"/>
          <p14:tracePt t="3950" x="9890125" y="4079875"/>
          <p14:tracePt t="3966" x="9974263" y="4130675"/>
          <p14:tracePt t="3982" x="10085388" y="4206875"/>
          <p14:tracePt t="3998" x="10161588" y="4249738"/>
          <p14:tracePt t="4001" x="10179050" y="4257675"/>
          <p14:tracePt t="4014" x="10212388" y="4283075"/>
          <p14:tracePt t="4017" x="10212388" y="4291013"/>
          <p14:tracePt t="4032" x="10271125" y="4300538"/>
          <p14:tracePt t="4048" x="10313988" y="4316413"/>
          <p14:tracePt t="4065" x="10348913" y="4316413"/>
          <p14:tracePt t="4069" x="10364788" y="4316413"/>
          <p14:tracePt t="4072" x="10374313" y="4325938"/>
          <p14:tracePt t="4080" x="10390188" y="4333875"/>
          <p14:tracePt t="4101" x="10442575" y="4333875"/>
          <p14:tracePt t="4107" x="10467975" y="4341813"/>
          <p14:tracePt t="4110" x="10483850" y="4341813"/>
          <p14:tracePt t="4114" x="10493375" y="4341813"/>
          <p14:tracePt t="4131" x="10544175" y="4351338"/>
          <p14:tracePt t="4148" x="10577513" y="4351338"/>
          <p14:tracePt t="4151" x="10585450" y="4351338"/>
          <p14:tracePt t="4164" x="10612438" y="4359275"/>
          <p14:tracePt t="4166" x="10637838" y="4359275"/>
          <p14:tracePt t="4183" x="10721975" y="4384675"/>
          <p14:tracePt t="4198" x="10807700" y="4402138"/>
          <p14:tracePt t="4201" x="10815638" y="4402138"/>
          <p14:tracePt t="4214" x="10858500" y="4410075"/>
          <p14:tracePt t="4218" x="10874375" y="4410075"/>
          <p14:tracePt t="4231" x="10901363" y="4410075"/>
          <p14:tracePt t="4248" x="10934700" y="4410075"/>
          <p14:tracePt t="4265" x="10952163" y="4410075"/>
          <p14:tracePt t="4281" x="10968038" y="4402138"/>
          <p14:tracePt t="4298" x="11002963" y="4376738"/>
          <p14:tracePt t="4302" x="11018838" y="4368800"/>
          <p14:tracePt t="4314" x="11053763" y="4341813"/>
          <p14:tracePt t="4331" x="11096625" y="4316413"/>
          <p14:tracePt t="4348" x="11147425" y="4275138"/>
          <p14:tracePt t="4351" x="11163300" y="4265613"/>
          <p14:tracePt t="4364" x="11188700" y="4240213"/>
          <p14:tracePt t="4367" x="11188700" y="4232275"/>
          <p14:tracePt t="4381" x="11223625" y="4197350"/>
          <p14:tracePt t="4397" x="11256963" y="4171950"/>
          <p14:tracePt t="4400" x="11266488" y="4156075"/>
          <p14:tracePt t="4414" x="11291888" y="4121150"/>
          <p14:tracePt t="4417" x="11299825" y="4113213"/>
          <p14:tracePt t="4432" x="11325225" y="4070350"/>
          <p14:tracePt t="4448" x="11368088" y="4011613"/>
          <p14:tracePt t="4464" x="11401425" y="3943350"/>
          <p14:tracePt t="4481" x="11444288" y="3875088"/>
          <p14:tracePt t="4497" x="11477625" y="3798888"/>
          <p14:tracePt t="4514" x="11503025" y="3730625"/>
          <p14:tracePt t="4531" x="11537950" y="3662363"/>
          <p14:tracePt t="4535" x="11537950" y="3654425"/>
          <p14:tracePt t="4538" x="11537950" y="3646488"/>
          <p14:tracePt t="4547" x="11545888" y="3611563"/>
          <p14:tracePt t="4564" x="11563350" y="3552825"/>
          <p14:tracePt t="4566" x="11571288" y="3535363"/>
          <p14:tracePt t="4582" x="11580813" y="3475038"/>
          <p14:tracePt t="4598" x="11580813" y="3433763"/>
          <p14:tracePt t="4601" x="11580813" y="3416300"/>
          <p14:tracePt t="4614" x="11580813" y="3355975"/>
          <p14:tracePt t="4617" x="11580813" y="3340100"/>
          <p14:tracePt t="4632" x="11580813" y="3271838"/>
          <p14:tracePt t="4647" x="11580813" y="3211513"/>
          <p14:tracePt t="4664" x="11580813" y="3144838"/>
          <p14:tracePt t="4680" x="11580813" y="3084513"/>
          <p14:tracePt t="4697" x="11580813" y="3051175"/>
          <p14:tracePt t="4701" x="11580813" y="3033713"/>
          <p14:tracePt t="4702" x="11580813" y="3008313"/>
          <p14:tracePt t="4714" x="11588750" y="2965450"/>
          <p14:tracePt t="4730" x="11588750" y="2922588"/>
          <p14:tracePt t="4747" x="11580813" y="2881313"/>
          <p14:tracePt t="4750" x="11571288" y="2863850"/>
          <p14:tracePt t="4764" x="11571288" y="2820988"/>
          <p14:tracePt t="4767" x="11563350" y="2805113"/>
          <p14:tracePt t="4780" x="11545888" y="2770188"/>
          <p14:tracePt t="4783" x="11545888" y="2762250"/>
          <p14:tracePt t="4799" x="11530013" y="2693988"/>
          <p14:tracePt t="4814" x="11512550" y="2651125"/>
          <p14:tracePt t="4817" x="11503025" y="2643188"/>
          <p14:tracePt t="4819" x="11503025" y="2625725"/>
          <p14:tracePt t="4830" x="11487150" y="2600325"/>
          <p14:tracePt t="4832" x="11487150" y="2592388"/>
          <p14:tracePt t="4848" x="11461750" y="2541588"/>
          <p14:tracePt t="4864" x="11444288" y="2506663"/>
          <p14:tracePt t="4880" x="11418888" y="2455863"/>
          <p14:tracePt t="4897" x="11376025" y="2397125"/>
          <p14:tracePt t="4902" x="11368088" y="2397125"/>
          <p14:tracePt t="4914" x="11342688" y="2336800"/>
          <p14:tracePt t="4930" x="11307763" y="2303463"/>
          <p14:tracePt t="4947" x="11266488" y="2278063"/>
          <p14:tracePt t="4964" x="11223625" y="2243138"/>
          <p14:tracePt t="4981" x="11188700" y="2217738"/>
          <p14:tracePt t="5001" x="11163300" y="2209800"/>
          <p14:tracePt t="5005" x="11155363" y="2209800"/>
          <p14:tracePt t="5009" x="11137900" y="2192338"/>
          <p14:tracePt t="5016" x="11129963" y="2184400"/>
          <p14:tracePt t="5030" x="11112500" y="2174875"/>
          <p14:tracePt t="5048" x="11087100" y="2166938"/>
          <p14:tracePt t="5064" x="11071225" y="2166938"/>
          <p14:tracePt t="5080" x="11053763" y="2159000"/>
          <p14:tracePt t="5098" x="11044238" y="2159000"/>
          <p14:tracePt t="5101" x="11036300" y="2159000"/>
          <p14:tracePt t="5114" x="11010900" y="2149475"/>
          <p14:tracePt t="5130" x="10977563" y="2149475"/>
          <p14:tracePt t="5147" x="10909300" y="2149475"/>
          <p14:tracePt t="5164" x="10841038" y="2149475"/>
          <p14:tracePt t="5167" x="10833100" y="2149475"/>
          <p14:tracePt t="5181" x="10764838" y="2159000"/>
          <p14:tracePt t="5198" x="10714038" y="2159000"/>
          <p14:tracePt t="5214" x="10645775" y="2159000"/>
          <p14:tracePt t="5217" x="10628313" y="2159000"/>
          <p14:tracePt t="5230" x="10594975" y="2174875"/>
          <p14:tracePt t="5233" x="10585450" y="2174875"/>
          <p14:tracePt t="5248" x="10560050" y="2174875"/>
          <p14:tracePt t="5264" x="10526713" y="2174875"/>
          <p14:tracePt t="5280" x="10467975" y="2200275"/>
          <p14:tracePt t="5284" x="10450513" y="2209800"/>
          <p14:tracePt t="5297" x="10374313" y="2227263"/>
          <p14:tracePt t="5313" x="10263188" y="2303463"/>
          <p14:tracePt t="5330" x="10179050" y="2336800"/>
          <p14:tracePt t="5347" x="10101263" y="2371725"/>
          <p14:tracePt t="5364" x="10059988" y="2397125"/>
          <p14:tracePt t="5367" x="10042525" y="2413000"/>
          <p14:tracePt t="5382" x="9999663" y="2447925"/>
          <p14:tracePt t="5401" x="9956800" y="2473325"/>
          <p14:tracePt t="5409" x="9931400" y="2498725"/>
          <p14:tracePt t="5414" x="9915525" y="2516188"/>
          <p14:tracePt t="5419" x="9898063" y="2532063"/>
          <p14:tracePt t="5421" x="9880600" y="2549525"/>
          <p14:tracePt t="5423" x="9872663" y="2549525"/>
          <p14:tracePt t="5430" x="9872663" y="2566988"/>
          <p14:tracePt t="5433" x="9864725" y="2574925"/>
          <p14:tracePt t="5447" x="9821863" y="2608263"/>
          <p14:tracePt t="5463" x="9779000" y="2651125"/>
          <p14:tracePt t="5480" x="9753600" y="2693988"/>
          <p14:tracePt t="5497" x="9720263" y="2736850"/>
          <p14:tracePt t="5513" x="9677400" y="2795588"/>
          <p14:tracePt t="5530" x="9634538" y="2863850"/>
          <p14:tracePt t="5547" x="9601200" y="2922588"/>
          <p14:tracePt t="5564" x="9550400" y="3000375"/>
          <p14:tracePt t="5567" x="9540875" y="3025775"/>
          <p14:tracePt t="5580" x="9515475" y="3076575"/>
          <p14:tracePt t="5583" x="9507538" y="3094038"/>
          <p14:tracePt t="5597" x="9490075" y="3170238"/>
          <p14:tracePt t="5613" x="9456738" y="3246438"/>
          <p14:tracePt t="5617" x="9456738" y="3271838"/>
          <p14:tracePt t="5619" x="9456738" y="3297238"/>
          <p14:tracePt t="5630" x="9447213" y="3330575"/>
          <p14:tracePt t="5633" x="9439275" y="3355975"/>
          <p14:tracePt t="5651" x="9421813" y="3449638"/>
          <p14:tracePt t="5666" x="9413875" y="3502025"/>
          <p14:tracePt t="5670" x="9413875" y="3517900"/>
          <p14:tracePt t="5680" x="9396413" y="3552825"/>
          <p14:tracePt t="5697" x="9396413" y="3603625"/>
          <p14:tracePt t="5713" x="9396413" y="3679825"/>
          <p14:tracePt t="5716" x="9396413" y="3697288"/>
          <p14:tracePt t="5717" x="9396413" y="3730625"/>
          <p14:tracePt t="5730" x="9396413" y="3781425"/>
          <p14:tracePt t="5746" x="9405938" y="3875088"/>
          <p14:tracePt t="5763" x="9431338" y="3960813"/>
          <p14:tracePt t="5767" x="9431338" y="3968750"/>
          <p14:tracePt t="5789" x="9447213" y="4044950"/>
          <p14:tracePt t="5792" x="9447213" y="4052888"/>
          <p14:tracePt t="5796" x="9456738" y="4070350"/>
          <p14:tracePt t="5798" x="9464675" y="4087813"/>
          <p14:tracePt t="5813" x="9472613" y="4138613"/>
          <p14:tracePt t="5830" x="9490075" y="4189413"/>
          <p14:tracePt t="5833" x="9490075" y="4197350"/>
          <p14:tracePt t="5848" x="9507538" y="4249738"/>
          <p14:tracePt t="5863" x="9532938" y="4316413"/>
          <p14:tracePt t="5880" x="9583738" y="4376738"/>
          <p14:tracePt t="5896" x="9609138" y="4419600"/>
          <p14:tracePt t="5914" x="9642475" y="4470400"/>
          <p14:tracePt t="5917" x="9652000" y="4478338"/>
          <p14:tracePt t="5930" x="9667875" y="4513263"/>
          <p14:tracePt t="5946" x="9710738" y="4564063"/>
          <p14:tracePt t="5963" x="9761538" y="4597400"/>
          <p14:tracePt t="5980" x="9812338" y="4640263"/>
          <p14:tracePt t="5983" x="9829800" y="4648200"/>
          <p14:tracePt t="6001" x="9872663" y="4683125"/>
          <p14:tracePt t="6009" x="9890125" y="4691063"/>
          <p14:tracePt t="6013" x="9906000" y="4699000"/>
          <p14:tracePt t="6022" x="9931400" y="4716463"/>
          <p14:tracePt t="6023" x="9948863" y="4716463"/>
          <p14:tracePt t="6032" x="9966325" y="4716463"/>
          <p14:tracePt t="6047" x="10017125" y="4724400"/>
          <p14:tracePt t="6064" x="10093325" y="4741863"/>
          <p14:tracePt t="6080" x="10169525" y="4749800"/>
          <p14:tracePt t="6096" x="10237788" y="4749800"/>
          <p14:tracePt t="6113" x="10288588" y="4749800"/>
          <p14:tracePt t="6116" x="10298113" y="4749800"/>
          <p14:tracePt t="6130" x="10323513" y="4749800"/>
          <p14:tracePt t="6146" x="10374313" y="4749800"/>
          <p14:tracePt t="6163" x="10475913" y="4733925"/>
          <p14:tracePt t="6166" x="10518775" y="4733925"/>
          <p14:tracePt t="6179" x="10671175" y="4708525"/>
          <p14:tracePt t="6182" x="10729913" y="4691063"/>
          <p14:tracePt t="6196" x="10901363" y="4673600"/>
          <p14:tracePt t="6199" x="10960100" y="4673600"/>
          <p14:tracePt t="6215" x="11122025" y="4640263"/>
          <p14:tracePt t="6229" x="11266488" y="4622800"/>
          <p14:tracePt t="6232" x="11282363" y="4614863"/>
          <p14:tracePt t="6246" x="11333163" y="4605338"/>
          <p14:tracePt t="6249" x="11350625" y="4605338"/>
          <p14:tracePt t="6263" x="11376025" y="4589463"/>
          <p14:tracePt t="6280" x="11401425" y="4579938"/>
          <p14:tracePt t="6303" x="11410950" y="4572000"/>
          <p14:tracePt t="6320" x="11418888" y="4554538"/>
          <p14:tracePt t="6330" x="11426825" y="4554538"/>
          <p14:tracePt t="6346" x="11426825" y="4546600"/>
          <p14:tracePt t="6364" x="11436350" y="4538663"/>
          <p14:tracePt t="6367" x="11436350" y="4529138"/>
          <p14:tracePt t="6380" x="11444288" y="4521200"/>
          <p14:tracePt t="6382" x="11452225" y="4503738"/>
          <p14:tracePt t="6396" x="11469688" y="4478338"/>
          <p14:tracePt t="6399" x="11477625" y="4470400"/>
          <p14:tracePt t="6416" x="11495088" y="4427538"/>
          <p14:tracePt t="6429" x="11520488" y="4394200"/>
          <p14:tracePt t="6432" x="11530013" y="4376738"/>
          <p14:tracePt t="6453" x="11545888" y="4333875"/>
          <p14:tracePt t="6459" x="11563350" y="4300538"/>
          <p14:tracePt t="6462" x="11571288" y="4283075"/>
          <p14:tracePt t="6471" x="11631613" y="4206875"/>
          <p14:tracePt t="6479" x="11647488" y="4171950"/>
          <p14:tracePt t="6496" x="11682413" y="4113213"/>
          <p14:tracePt t="6513" x="11715750" y="4062413"/>
          <p14:tracePt t="6530" x="11725275" y="4011613"/>
          <p14:tracePt t="6533" x="11725275" y="3994150"/>
          <p14:tracePt t="6534" x="11733213" y="3986213"/>
          <p14:tracePt t="6546" x="11750675" y="3925888"/>
          <p14:tracePt t="6563" x="11766550" y="3867150"/>
          <p14:tracePt t="6579" x="11766550" y="3806825"/>
          <p14:tracePt t="6582" x="11776075" y="3798888"/>
          <p14:tracePt t="6596" x="11784013" y="3756025"/>
          <p14:tracePt t="6599" x="11784013" y="3730625"/>
          <p14:tracePt t="6614" x="11809413" y="3654425"/>
          <p14:tracePt t="6630" x="11826875" y="3586163"/>
          <p14:tracePt t="6646" x="11826875" y="3517900"/>
          <p14:tracePt t="6649" x="11826875" y="3492500"/>
          <p14:tracePt t="6662" x="11826875" y="3441700"/>
          <p14:tracePt t="6665" x="11826875" y="3424238"/>
          <p14:tracePt t="6679" x="11826875" y="3330575"/>
          <p14:tracePt t="6696" x="11826875" y="3228975"/>
          <p14:tracePt t="6713" x="11826875" y="3109913"/>
          <p14:tracePt t="6730" x="11809413" y="3059113"/>
          <p14:tracePt t="6733" x="11809413" y="3033713"/>
          <p14:tracePt t="6735" x="11801475" y="3008313"/>
          <p14:tracePt t="6737" x="11784013" y="2990850"/>
          <p14:tracePt t="6746" x="11784013" y="2957513"/>
          <p14:tracePt t="6762" x="11758613" y="2889250"/>
          <p14:tracePt t="6779" x="11741150" y="2830513"/>
          <p14:tracePt t="6796" x="11725275" y="2778125"/>
          <p14:tracePt t="6799" x="11707813" y="2752725"/>
          <p14:tracePt t="6815" x="11682413" y="2719388"/>
          <p14:tracePt t="6830" x="11647488" y="2668588"/>
          <p14:tracePt t="6846" x="11596688" y="2617788"/>
          <p14:tracePt t="6849" x="11596688" y="2608263"/>
          <p14:tracePt t="6866" x="11563350" y="2566988"/>
          <p14:tracePt t="6868" x="11555413" y="2549525"/>
          <p14:tracePt t="6871" x="11555413" y="2541588"/>
          <p14:tracePt t="6880" x="11537950" y="2516188"/>
          <p14:tracePt t="6896" x="11503025" y="2463800"/>
          <p14:tracePt t="6912" x="11452225" y="2438400"/>
          <p14:tracePt t="6929" x="11401425" y="2397125"/>
          <p14:tracePt t="6932" x="11376025" y="2379663"/>
          <p14:tracePt t="6946" x="11342688" y="2362200"/>
          <p14:tracePt t="6948" x="11333163" y="2336800"/>
          <p14:tracePt t="6962" x="11266488" y="2303463"/>
          <p14:tracePt t="6979" x="11215688" y="2278063"/>
          <p14:tracePt t="6983" x="11198225" y="2260600"/>
          <p14:tracePt t="6996" x="11172825" y="2252663"/>
          <p14:tracePt t="6999" x="11155363" y="2243138"/>
          <p14:tracePt t="7001" x="11147425" y="2235200"/>
          <p14:tracePt t="7012" x="11129963" y="2235200"/>
          <p14:tracePt t="7013" x="11122025" y="2227263"/>
          <p14:tracePt t="7029" x="11096625" y="2200275"/>
          <p14:tracePt t="7046" x="11071225" y="2184400"/>
          <p14:tracePt t="7049" x="11061700" y="2184400"/>
          <p14:tracePt t="7051" x="11044238" y="2174875"/>
          <p14:tracePt t="7062" x="11036300" y="2174875"/>
          <p14:tracePt t="7065" x="11028363" y="2174875"/>
          <p14:tracePt t="7080" x="10993438" y="2166938"/>
          <p14:tracePt t="7096" x="10942638" y="2166938"/>
          <p14:tracePt t="7112" x="10883900" y="2166938"/>
          <p14:tracePt t="7129" x="10798175" y="2174875"/>
          <p14:tracePt t="7132" x="10782300" y="2174875"/>
          <p14:tracePt t="7146" x="10688638" y="2192338"/>
          <p14:tracePt t="7162" x="10594975" y="2227263"/>
          <p14:tracePt t="7179" x="10501313" y="2252663"/>
          <p14:tracePt t="7182" x="10475913" y="2260600"/>
          <p14:tracePt t="7196" x="10415588" y="2268538"/>
          <p14:tracePt t="7198" x="10399713" y="2278063"/>
          <p14:tracePt t="7214" x="10331450" y="2293938"/>
          <p14:tracePt t="7230" x="10263188" y="2336800"/>
          <p14:tracePt t="7246" x="10194925" y="2362200"/>
          <p14:tracePt t="7249" x="10179050" y="2371725"/>
          <p14:tracePt t="7251" x="10169525" y="2371725"/>
          <p14:tracePt t="7263" x="10144125" y="2379663"/>
          <p14:tracePt t="7265" x="10136188" y="2379663"/>
          <p14:tracePt t="7280" x="10101263" y="2397125"/>
          <p14:tracePt t="7296" x="10075863" y="2413000"/>
          <p14:tracePt t="7312" x="10042525" y="2430463"/>
          <p14:tracePt t="7329" x="10025063" y="2447925"/>
          <p14:tracePt t="7346" x="9974263" y="2481263"/>
          <p14:tracePt t="7363" x="9940925" y="2506663"/>
          <p14:tracePt t="7367" x="9931400" y="2516188"/>
          <p14:tracePt t="7380" x="9923463" y="2524125"/>
          <p14:tracePt t="7384" x="9906000" y="2541588"/>
          <p14:tracePt t="7396" x="9898063" y="2541588"/>
          <p14:tracePt t="7398" x="9890125" y="2557463"/>
          <p14:tracePt t="7412" x="9864725" y="2574925"/>
          <p14:tracePt t="7415" x="9864725" y="2582863"/>
          <p14:tracePt t="7430" x="9839325" y="2617788"/>
          <p14:tracePt t="7446" x="9829800" y="2633663"/>
          <p14:tracePt t="7449" x="9821863" y="2643188"/>
          <p14:tracePt t="7451" x="9821863" y="2651125"/>
          <p14:tracePt t="7462" x="9812338" y="2668588"/>
          <p14:tracePt t="7480" x="9796463" y="2686050"/>
          <p14:tracePt t="7496" x="9796463" y="2693988"/>
          <p14:tracePt t="7512" x="9786938" y="2719388"/>
          <p14:tracePt t="7529" x="9786938" y="2727325"/>
          <p14:tracePt t="7533" x="9786938" y="2744788"/>
          <p14:tracePt t="7545" x="9779000" y="2762250"/>
          <p14:tracePt t="7562" x="9761538" y="2787650"/>
          <p14:tracePt t="7579" x="9745663" y="2830513"/>
          <p14:tracePt t="7596" x="9728200" y="2871788"/>
          <p14:tracePt t="7599" x="9728200" y="2889250"/>
          <p14:tracePt t="7601" x="9728200" y="2906713"/>
          <p14:tracePt t="7612" x="9728200" y="2932113"/>
          <p14:tracePt t="7615" x="9720263" y="2957513"/>
          <p14:tracePt t="7617" x="9710738" y="2982913"/>
          <p14:tracePt t="7629" x="9694863" y="3041650"/>
          <p14:tracePt t="7645" x="9659938" y="3135313"/>
          <p14:tracePt t="7662" x="9659938" y="3203575"/>
          <p14:tracePt t="7665" x="9659938" y="3228975"/>
          <p14:tracePt t="7667" x="9659938" y="3254375"/>
          <p14:tracePt t="7680" x="9659938" y="3314700"/>
          <p14:tracePt t="7697" x="9659938" y="3390900"/>
          <p14:tracePt t="7700" x="9659938" y="3416300"/>
          <p14:tracePt t="7712" x="9659938" y="3484563"/>
          <p14:tracePt t="7729" x="9659938" y="3594100"/>
          <p14:tracePt t="7746" x="9667875" y="3730625"/>
          <p14:tracePt t="7749" x="9677400" y="3781425"/>
          <p14:tracePt t="7752" x="9685338" y="3816350"/>
          <p14:tracePt t="7753" x="9685338" y="3841750"/>
          <p14:tracePt t="7762" x="9702800" y="3892550"/>
          <p14:tracePt t="7778" x="9736138" y="3994150"/>
          <p14:tracePt t="7796" x="9761538" y="4079875"/>
          <p14:tracePt t="7798" x="9761538" y="4087813"/>
          <p14:tracePt t="7812" x="9771063" y="4156075"/>
          <p14:tracePt t="7815" x="9779000" y="4164013"/>
          <p14:tracePt t="7830" x="9804400" y="4232275"/>
          <p14:tracePt t="7846" x="9829800" y="4275138"/>
          <p14:tracePt t="7862" x="9839325" y="4316413"/>
          <p14:tracePt t="7865" x="9839325" y="4325938"/>
          <p14:tracePt t="7867" x="9847263" y="4333875"/>
          <p14:tracePt t="7878" x="9864725" y="4351338"/>
          <p14:tracePt t="7895" x="9872663" y="4384675"/>
          <p14:tracePt t="7912" x="9880600" y="4402138"/>
          <p14:tracePt t="7928" x="9898063" y="4427538"/>
          <p14:tracePt t="7946" x="9906000" y="4445000"/>
          <p14:tracePt t="7962" x="9923463" y="4452938"/>
          <p14:tracePt t="7979" x="9931400" y="4478338"/>
          <p14:tracePt t="7983" x="9940925" y="4486275"/>
          <p14:tracePt t="7997" x="9948863" y="4495800"/>
          <p14:tracePt t="8000" x="9948863" y="4503738"/>
          <p14:tracePt t="8014" x="9966325" y="4529138"/>
          <p14:tracePt t="8031" x="9991725" y="4546600"/>
          <p14:tracePt t="8051" x="9991725" y="4554538"/>
          <p14:tracePt t="50133" x="10017125" y="4564063"/>
          <p14:tracePt t="50138" x="10067925" y="4564063"/>
          <p14:tracePt t="50144" x="10136188" y="4564063"/>
          <p14:tracePt t="50149" x="10161588" y="4564063"/>
          <p14:tracePt t="50156" x="10229850" y="4564063"/>
          <p14:tracePt t="50159" x="10255250" y="4572000"/>
          <p14:tracePt t="50161" x="10271125" y="4579938"/>
          <p14:tracePt t="50164" x="10298113" y="4589463"/>
          <p14:tracePt t="50169" x="10323513" y="4589463"/>
          <p14:tracePt t="50186" x="10382250" y="4597400"/>
          <p14:tracePt t="50188" x="10390188" y="4597400"/>
          <p14:tracePt t="50202" x="10425113" y="4622800"/>
          <p14:tracePt t="50219" x="10483850" y="4683125"/>
          <p14:tracePt t="50236" x="10526713" y="4716463"/>
          <p14:tracePt t="50252" x="10569575" y="4759325"/>
          <p14:tracePt t="50269" x="10585450" y="4784725"/>
          <p14:tracePt t="50286" x="10612438" y="4818063"/>
          <p14:tracePt t="50302" x="10620375" y="4835525"/>
          <p14:tracePt t="50304" x="10628313" y="4843463"/>
          <p14:tracePt t="50321" x="10653713" y="4868863"/>
          <p14:tracePt t="50336" x="10663238" y="4878388"/>
          <p14:tracePt t="50354" x="10679113" y="4903788"/>
          <p14:tracePt t="50373" x="10679113" y="4911725"/>
          <p14:tracePt t="50398" x="10679113" y="4919663"/>
          <p14:tracePt t="50644" x="10679113" y="4929188"/>
          <p14:tracePt t="50660" x="10671175" y="4937125"/>
          <p14:tracePt t="50667" x="10671175" y="4946650"/>
          <p14:tracePt t="50675" x="10663238" y="4946650"/>
          <p14:tracePt t="50686" x="10653713" y="4946650"/>
          <p14:tracePt t="50706" x="10653713" y="4954588"/>
          <p14:tracePt t="50748" x="10645775" y="4962525"/>
          <p14:tracePt t="50755" x="10628313" y="4972050"/>
          <p14:tracePt t="50794" x="10620375" y="4972050"/>
          <p14:tracePt t="50800" x="10612438" y="4972050"/>
          <p14:tracePt t="50809" x="10602913" y="4979988"/>
          <p14:tracePt t="50820" x="10594975" y="4987925"/>
          <p14:tracePt t="50823" x="10585450" y="4997450"/>
          <p14:tracePt t="50836" x="10569575" y="5013325"/>
          <p14:tracePt t="50839" x="10560050" y="5013325"/>
          <p14:tracePt t="50841" x="10552113" y="5022850"/>
          <p14:tracePt t="50852" x="10544175" y="5022850"/>
          <p14:tracePt t="50870" x="10509250" y="5030788"/>
          <p14:tracePt t="50885" x="10483850" y="5030788"/>
          <p14:tracePt t="50902" x="10467975" y="5030788"/>
          <p14:tracePt t="50920" x="10442575" y="5030788"/>
          <p14:tracePt t="50937" x="10425113" y="5030788"/>
          <p14:tracePt t="50954" x="10415588" y="5030788"/>
          <p14:tracePt t="50957" x="10407650" y="5030788"/>
          <p14:tracePt t="50972" x="10399713" y="5030788"/>
          <p14:tracePt t="50985" x="10390188" y="5030788"/>
          <p14:tracePt t="51002" x="10382250" y="5030788"/>
          <p14:tracePt t="51019" x="10364788" y="5013325"/>
          <p14:tracePt t="51077" x="10356850" y="5013325"/>
          <p14:tracePt t="51087" x="10348913" y="5013325"/>
          <p14:tracePt t="51094" x="10339388" y="5013325"/>
          <p14:tracePt t="51127" x="10323513" y="5013325"/>
          <p14:tracePt t="51144" x="10313988" y="5022850"/>
          <p14:tracePt t="51164" x="10306050" y="5022850"/>
          <p14:tracePt t="51179" x="10298113" y="5022850"/>
          <p14:tracePt t="51188" x="10288588" y="5030788"/>
          <p14:tracePt t="51195" x="10280650" y="5048250"/>
          <p14:tracePt t="51202" x="10271125" y="5056188"/>
          <p14:tracePt t="51218" x="10245725" y="5081588"/>
          <p14:tracePt t="51235" x="10229850" y="5106988"/>
          <p14:tracePt t="51251" x="10204450" y="5132388"/>
          <p14:tracePt t="51270" x="10179050" y="5157788"/>
          <p14:tracePt t="51285" x="10153650" y="5183188"/>
          <p14:tracePt t="51302" x="10136188" y="5208588"/>
          <p14:tracePt t="51319" x="10118725" y="5235575"/>
          <p14:tracePt t="51336" x="10118725" y="5243513"/>
          <p14:tracePt t="51352" x="10110788" y="5260975"/>
          <p14:tracePt t="51369" x="10101263" y="5268913"/>
          <p14:tracePt t="51386" x="10093325" y="5286375"/>
          <p14:tracePt t="51440" x="10093325" y="5294313"/>
          <p14:tracePt t="51513" x="10093325" y="5302250"/>
          <p14:tracePt t="51522" x="10093325" y="5311775"/>
          <p14:tracePt t="51529" x="10093325" y="5319713"/>
          <p14:tracePt t="51537" x="10093325" y="5327650"/>
          <p14:tracePt t="51541" x="10093325" y="5337175"/>
          <p14:tracePt t="51552" x="10093325" y="5345113"/>
          <p14:tracePt t="51569" x="10101263" y="5362575"/>
          <p14:tracePt t="51585" x="10110788" y="5387975"/>
          <p14:tracePt t="51602" x="10126663" y="5405438"/>
          <p14:tracePt t="51605" x="10126663" y="5421313"/>
          <p14:tracePt t="51621" x="10136188" y="5446713"/>
          <p14:tracePt t="51624" x="10144125" y="5464175"/>
          <p14:tracePt t="51636" x="10144125" y="5481638"/>
          <p14:tracePt t="51652" x="10153650" y="5507038"/>
          <p14:tracePt t="51655" x="10153650" y="5514975"/>
          <p14:tracePt t="51657" x="10153650" y="5524500"/>
          <p14:tracePt t="51668" x="10161588" y="5532438"/>
          <p14:tracePt t="51685" x="10161588" y="5557838"/>
          <p14:tracePt t="51701" x="10161588" y="5575300"/>
          <p14:tracePt t="51718" x="10179050" y="5583238"/>
          <p14:tracePt t="51736" x="10179050" y="5600700"/>
          <p14:tracePt t="51752" x="10179050" y="5626100"/>
          <p14:tracePt t="51769" x="10186988" y="5641975"/>
          <p14:tracePt t="51798" x="10186988" y="5651500"/>
          <p14:tracePt t="51814" x="10186988" y="5668963"/>
          <p14:tracePt t="51830" x="10186988" y="5684838"/>
          <p14:tracePt t="51846" x="10194925" y="5694363"/>
          <p14:tracePt t="51854" x="10194925" y="5702300"/>
          <p14:tracePt t="51870" x="10204450" y="5719763"/>
          <p14:tracePt t="51887" x="10220325" y="5745163"/>
          <p14:tracePt t="51902" x="10229850" y="5761038"/>
          <p14:tracePt t="51918" x="10245725" y="5788025"/>
          <p14:tracePt t="51922" x="10255250" y="5795963"/>
          <p14:tracePt t="51936" x="10263188" y="5803900"/>
          <p14:tracePt t="51952" x="10288588" y="5803900"/>
          <p14:tracePt t="51969" x="10306050" y="5821363"/>
          <p14:tracePt t="51973" x="10313988" y="5821363"/>
          <p14:tracePt t="51977" x="10323513" y="5821363"/>
          <p14:tracePt t="51979" x="10331450" y="5829300"/>
          <p14:tracePt t="51988" x="10348913" y="5829300"/>
          <p14:tracePt t="52001" x="10364788" y="5838825"/>
          <p14:tracePt t="52018" x="10407650" y="5846763"/>
          <p14:tracePt t="52034" x="10433050" y="5872163"/>
          <p14:tracePt t="52051" x="10458450" y="5889625"/>
          <p14:tracePt t="52054" x="10467975" y="5897563"/>
          <p14:tracePt t="52068" x="10475913" y="5915025"/>
          <p14:tracePt t="52070" x="10493375" y="5915025"/>
          <p14:tracePt t="52086" x="10509250" y="5940425"/>
          <p14:tracePt t="52089" x="10518775" y="5940425"/>
          <p14:tracePt t="52101" x="10560050" y="5948363"/>
          <p14:tracePt t="52118" x="10637838" y="5983288"/>
          <p14:tracePt t="52135" x="10756900" y="6008688"/>
          <p14:tracePt t="52151" x="10848975" y="6034088"/>
          <p14:tracePt t="52168" x="10926763" y="6059488"/>
          <p14:tracePt t="52185" x="10985500" y="6067425"/>
          <p14:tracePt t="52188" x="10993438" y="6076950"/>
          <p14:tracePt t="52202" x="11018838" y="6076950"/>
          <p14:tracePt t="52205" x="11028363" y="6076950"/>
          <p14:tracePt t="52221" x="11044238" y="6076950"/>
          <p14:tracePt t="52235" x="11071225" y="6076950"/>
          <p14:tracePt t="52256" x="11104563" y="6076950"/>
          <p14:tracePt t="52262" x="11122025" y="6076950"/>
          <p14:tracePt t="52265" x="11129963" y="6076950"/>
          <p14:tracePt t="52270" x="11147425" y="6076950"/>
          <p14:tracePt t="52285" x="11163300" y="6076950"/>
          <p14:tracePt t="52302" x="11198225" y="6076950"/>
          <p14:tracePt t="52319" x="11231563" y="6067425"/>
          <p14:tracePt t="52323" x="11241088" y="6059488"/>
          <p14:tracePt t="52336" x="11282363" y="6059488"/>
          <p14:tracePt t="52351" x="11325225" y="6042025"/>
          <p14:tracePt t="52368" x="11376025" y="6016625"/>
          <p14:tracePt t="52372" x="11401425" y="6016625"/>
          <p14:tracePt t="52385" x="11452225" y="6008688"/>
          <p14:tracePt t="52401" x="11503025" y="5999163"/>
          <p14:tracePt t="52405" x="11512550" y="5999163"/>
          <p14:tracePt t="52407" x="11530013" y="5991225"/>
          <p14:tracePt t="52418" x="11555413" y="5983288"/>
          <p14:tracePt t="52421" x="11555413" y="5973763"/>
          <p14:tracePt t="52434" x="11571288" y="5973763"/>
          <p14:tracePt t="52451" x="11606213" y="5965825"/>
          <p14:tracePt t="52468" x="11631613" y="5940425"/>
          <p14:tracePt t="52485" x="11674475" y="5922963"/>
          <p14:tracePt t="52502" x="11715750" y="5915025"/>
          <p14:tracePt t="52549" x="11725275" y="5905500"/>
          <p14:tracePt t="52595" x="11733213" y="5897563"/>
          <p14:tracePt t="52606" x="11750675" y="5889625"/>
          <p14:tracePt t="52621" x="11776075" y="5864225"/>
          <p14:tracePt t="52637" x="11784013" y="5854700"/>
          <p14:tracePt t="52639" x="11791950" y="5846763"/>
          <p14:tracePt t="52652" x="11801475" y="5838825"/>
          <p14:tracePt t="52668" x="11809413" y="5829300"/>
          <p14:tracePt t="52686" x="11818938" y="5821363"/>
          <p14:tracePt t="52701" x="11826875" y="5803900"/>
          <p14:tracePt t="52730" x="11834813" y="5788025"/>
          <p14:tracePt t="52740" x="11844338" y="5778500"/>
          <p14:tracePt t="52753" x="11852275" y="5770563"/>
          <p14:tracePt t="52769" x="11860213" y="5753100"/>
          <p14:tracePt t="52787" x="11869738" y="5727700"/>
          <p14:tracePt t="52791" x="11877675" y="5727700"/>
          <p14:tracePt t="52802" x="11877675" y="5710238"/>
          <p14:tracePt t="52821" x="11877675" y="5702300"/>
          <p14:tracePt t="52835" x="11895138" y="5676900"/>
          <p14:tracePt t="52851" x="11895138" y="5659438"/>
          <p14:tracePt t="52868" x="11903075" y="5651500"/>
          <p14:tracePt t="52886" x="11903075" y="5634038"/>
          <p14:tracePt t="52890" x="11903075" y="5626100"/>
          <p14:tracePt t="52904" x="11903075" y="5616575"/>
          <p14:tracePt t="52917" x="11911013" y="5600700"/>
          <p14:tracePt t="52934" x="11920538" y="5583238"/>
          <p14:tracePt t="52951" x="11920538" y="5565775"/>
          <p14:tracePt t="52968" x="11928475" y="5549900"/>
          <p14:tracePt t="52984" x="11928475" y="5514975"/>
          <p14:tracePt t="53002" x="11936413" y="5507038"/>
          <p14:tracePt t="53006" x="11936413" y="5497513"/>
          <p14:tracePt t="53018" x="11936413" y="5481638"/>
          <p14:tracePt t="53037" x="11936413" y="5456238"/>
          <p14:tracePt t="53052" x="11953875" y="5430838"/>
          <p14:tracePt t="53069" x="11953875" y="5413375"/>
          <p14:tracePt t="53084" x="11953875" y="5405438"/>
          <p14:tracePt t="53087" x="11953875" y="5395913"/>
          <p14:tracePt t="53101" x="11953875" y="5380038"/>
          <p14:tracePt t="53118" x="11953875" y="5362575"/>
          <p14:tracePt t="53134" x="11953875" y="5345113"/>
          <p14:tracePt t="53153" x="11953875" y="5319713"/>
          <p14:tracePt t="53169" x="11953875" y="5294313"/>
          <p14:tracePt t="53186" x="11953875" y="5251450"/>
          <p14:tracePt t="53207" x="11953875" y="5218113"/>
          <p14:tracePt t="53223" x="11953875" y="5192713"/>
          <p14:tracePt t="53225" x="11945938" y="5192713"/>
          <p14:tracePt t="53229" x="11945938" y="5183188"/>
          <p14:tracePt t="53231" x="11945938" y="5175250"/>
          <p14:tracePt t="53239" x="11945938" y="5157788"/>
          <p14:tracePt t="53251" x="11936413" y="5149850"/>
          <p14:tracePt t="53267" x="11920538" y="5124450"/>
          <p14:tracePt t="53285" x="11903075" y="5091113"/>
          <p14:tracePt t="53301" x="11877675" y="5073650"/>
          <p14:tracePt t="53318" x="11869738" y="5056188"/>
          <p14:tracePt t="53335" x="11834813" y="5038725"/>
          <p14:tracePt t="53339" x="11826875" y="5022850"/>
          <p14:tracePt t="53343" x="11818938" y="5022850"/>
          <p14:tracePt t="53352" x="11791950" y="5013325"/>
          <p14:tracePt t="53367" x="11766550" y="4997450"/>
          <p14:tracePt t="53384" x="11750675" y="4979988"/>
          <p14:tracePt t="53400" x="11725275" y="4972050"/>
          <p14:tracePt t="53417" x="11707813" y="4954588"/>
          <p14:tracePt t="53434" x="11674475" y="4946650"/>
          <p14:tracePt t="53436" x="11664950" y="4937125"/>
          <p14:tracePt t="53451" x="11631613" y="4919663"/>
          <p14:tracePt t="53454" x="11614150" y="4919663"/>
          <p14:tracePt t="53467" x="11588750" y="4903788"/>
          <p14:tracePt t="53483" x="11545888" y="4894263"/>
          <p14:tracePt t="53486" x="11537950" y="4894263"/>
          <p14:tracePt t="53502" x="11503025" y="4878388"/>
          <p14:tracePt t="53517" x="11469688" y="4878388"/>
          <p14:tracePt t="53534" x="11436350" y="4878388"/>
          <p14:tracePt t="53538" x="11426825" y="4878388"/>
          <p14:tracePt t="53551" x="11410950" y="4878388"/>
          <p14:tracePt t="53568" x="11350625" y="4878388"/>
          <p14:tracePt t="53573" x="11342688" y="4878388"/>
          <p14:tracePt t="53584" x="11307763" y="4878388"/>
          <p14:tracePt t="53600" x="11249025" y="4878388"/>
          <p14:tracePt t="53617" x="11206163" y="4868863"/>
          <p14:tracePt t="53634" x="11172825" y="4868863"/>
          <p14:tracePt t="53637" x="11163300" y="4868863"/>
          <p14:tracePt t="53639" x="11155363" y="4868863"/>
          <p14:tracePt t="53650" x="11137900" y="4868863"/>
          <p14:tracePt t="53667" x="11122025" y="4868863"/>
          <p14:tracePt t="53670" x="11104563" y="4868863"/>
          <p14:tracePt t="53684" x="11096625" y="4868863"/>
          <p14:tracePt t="53702" x="11079163" y="4868863"/>
          <p14:tracePt t="53717" x="11071225" y="4868863"/>
          <p14:tracePt t="53734" x="11053763" y="4868863"/>
          <p14:tracePt t="53758" x="11044238" y="4878388"/>
          <p14:tracePt t="53774" x="11036300" y="4878388"/>
          <p14:tracePt t="53786" x="11028363" y="4878388"/>
          <p14:tracePt t="53803" x="11010900" y="4886325"/>
          <p14:tracePt t="53809" x="10993438" y="4894263"/>
          <p14:tracePt t="53811" x="10985500" y="4894263"/>
          <p14:tracePt t="53820" x="10968038" y="4894263"/>
          <p14:tracePt t="53834" x="10934700" y="4903788"/>
          <p14:tracePt t="53836" x="10917238" y="4903788"/>
          <p14:tracePt t="53851" x="10891838" y="4903788"/>
          <p14:tracePt t="53867" x="10866438" y="4903788"/>
          <p14:tracePt t="53884" x="10848975" y="4903788"/>
          <p14:tracePt t="53902" x="10823575" y="4919663"/>
          <p14:tracePt t="53919" x="10798175" y="4929188"/>
          <p14:tracePt t="53935" x="10772775" y="4929188"/>
          <p14:tracePt t="53950" x="10739438" y="4937125"/>
          <p14:tracePt t="53967" x="10696575" y="4946650"/>
          <p14:tracePt t="53984" x="10663238" y="4962525"/>
          <p14:tracePt t="54000" x="10628313" y="4962525"/>
          <p14:tracePt t="54004" x="10620375" y="4972050"/>
          <p14:tracePt t="54017" x="10612438" y="4979988"/>
          <p14:tracePt t="54034" x="10594975" y="4987925"/>
          <p14:tracePt t="54050" x="10585450" y="4997450"/>
          <p14:tracePt t="54053" x="10569575" y="4997450"/>
          <p14:tracePt t="54067" x="10560050" y="5005388"/>
          <p14:tracePt t="54084" x="10552113" y="5013325"/>
          <p14:tracePt t="54119" x="10552113" y="5022850"/>
          <p14:tracePt t="54203" x="10544175" y="5022850"/>
          <p14:tracePt t="54214" x="10534650" y="5030788"/>
          <p14:tracePt t="54223" x="10526713" y="5048250"/>
          <p14:tracePt t="54234" x="10501313" y="5056188"/>
          <p14:tracePt t="54252" x="10483850" y="5073650"/>
          <p14:tracePt t="54254" x="10475913" y="5081588"/>
          <p14:tracePt t="54256" x="10467975" y="5099050"/>
          <p14:tracePt t="54266" x="10450513" y="5116513"/>
          <p14:tracePt t="54283" x="10425113" y="5141913"/>
          <p14:tracePt t="54286" x="10415588" y="5141913"/>
          <p14:tracePt t="54300" x="10407650" y="5149850"/>
          <p14:tracePt t="54303" x="10399713" y="5167313"/>
          <p14:tracePt t="54317" x="10374313" y="5192713"/>
          <p14:tracePt t="54337" x="10364788" y="5200650"/>
          <p14:tracePt t="54350" x="10356850" y="5208588"/>
          <p14:tracePt t="54367" x="10348913" y="5218113"/>
          <p14:tracePt t="54383" x="10339388" y="5243513"/>
          <p14:tracePt t="54400" x="10323513" y="5260975"/>
          <p14:tracePt t="54417" x="10306050" y="5294313"/>
          <p14:tracePt t="54433" x="10280650" y="5319713"/>
          <p14:tracePt t="54450" x="10280650" y="5337175"/>
          <p14:tracePt t="54453" x="10271125" y="5345113"/>
          <p14:tracePt t="54468" x="10263188" y="5362575"/>
          <p14:tracePt t="54471" x="10263188" y="5370513"/>
          <p14:tracePt t="54472" x="10255250" y="5370513"/>
          <p14:tracePt t="54483" x="10255250" y="5380038"/>
          <p14:tracePt t="54486" x="10245725" y="5387975"/>
          <p14:tracePt t="54500" x="10237788" y="5405438"/>
          <p14:tracePt t="54517" x="10229850" y="5438775"/>
          <p14:tracePt t="54533" x="10212388" y="5456238"/>
          <p14:tracePt t="54550" x="10204450" y="5481638"/>
          <p14:tracePt t="54566" x="10194925" y="5497513"/>
          <p14:tracePt t="54584" x="10186988" y="5532438"/>
          <p14:tracePt t="54601" x="10186988" y="5549900"/>
          <p14:tracePt t="54617" x="10186988" y="5557838"/>
          <p14:tracePt t="54637" x="10179050" y="5575300"/>
          <p14:tracePt t="54651" x="10179050" y="5583238"/>
          <p14:tracePt t="54667" x="10179050" y="5591175"/>
          <p14:tracePt t="54684" x="10179050" y="5608638"/>
          <p14:tracePt t="54701" x="10179050" y="5626100"/>
          <p14:tracePt t="54720" x="10179050" y="5651500"/>
          <p14:tracePt t="54735" x="10179050" y="5668963"/>
          <p14:tracePt t="54751" x="10179050" y="5684838"/>
          <p14:tracePt t="54768" x="10179050" y="5719763"/>
          <p14:tracePt t="54785" x="10186988" y="5753100"/>
          <p14:tracePt t="54790" x="10194925" y="5761038"/>
          <p14:tracePt t="54792" x="10194925" y="5770563"/>
          <p14:tracePt t="54799" x="10204450" y="5788025"/>
          <p14:tracePt t="54816" x="10229850" y="5821363"/>
          <p14:tracePt t="54833" x="10245725" y="5854700"/>
          <p14:tracePt t="54836" x="10255250" y="5872163"/>
          <p14:tracePt t="54850" x="10271125" y="5889625"/>
          <p14:tracePt t="54853" x="10271125" y="5905500"/>
          <p14:tracePt t="54855" x="10280650" y="5905500"/>
          <p14:tracePt t="54866" x="10288588" y="5915025"/>
          <p14:tracePt t="54869" x="10288588" y="5922963"/>
          <p14:tracePt t="54883" x="10313988" y="5948363"/>
          <p14:tracePt t="54902" x="10323513" y="5948363"/>
          <p14:tracePt t="54916" x="10331450" y="5965825"/>
          <p14:tracePt t="54919" x="10339388" y="5965825"/>
          <p14:tracePt t="54950" x="10356850" y="5965825"/>
          <p14:tracePt t="54971" x="10364788" y="5973763"/>
          <p14:tracePt t="54980" x="10374313" y="5973763"/>
          <p14:tracePt t="54993" x="10382250" y="5973763"/>
          <p14:tracePt t="55009" x="10390188" y="5973763"/>
          <p14:tracePt t="55018" x="10399713" y="5973763"/>
          <p14:tracePt t="55034" x="10407650" y="5973763"/>
          <p14:tracePt t="55037" x="10415588" y="5973763"/>
          <p14:tracePt t="55053" x="10433050" y="5973763"/>
          <p14:tracePt t="55073" x="10442575" y="5973763"/>
          <p14:tracePt t="55085" x="10450513" y="5973763"/>
          <p14:tracePt t="55100" x="10458450" y="5973763"/>
          <p14:tracePt t="55103" x="10467975" y="5973763"/>
          <p14:tracePt t="55118" x="10483850" y="5973763"/>
          <p14:tracePt t="55134" x="10518775" y="5973763"/>
          <p14:tracePt t="55153" x="10585450" y="5965825"/>
          <p14:tracePt t="55156" x="10602913" y="5965825"/>
          <p14:tracePt t="55159" x="10628313" y="5965825"/>
          <p14:tracePt t="55160" x="10653713" y="5965825"/>
          <p14:tracePt t="55165" x="10671175" y="5965825"/>
          <p14:tracePt t="55185" x="10782300" y="5965825"/>
          <p14:tracePt t="55199" x="10848975" y="5965825"/>
          <p14:tracePt t="55216" x="10883900" y="5965825"/>
          <p14:tracePt t="55233" x="10891838" y="5965825"/>
          <p14:tracePt t="55250" x="10909300" y="5965825"/>
          <p14:tracePt t="55267" x="10917238" y="5957888"/>
          <p14:tracePt t="55284" x="10917238" y="5948363"/>
          <p14:tracePt t="55300" x="10926763" y="5948363"/>
          <p14:tracePt t="55318" x="10934700" y="5932488"/>
          <p14:tracePt t="55339" x="10952163" y="5922963"/>
          <p14:tracePt t="55352" x="10960100" y="5922963"/>
          <p14:tracePt t="55368" x="10960100" y="5915025"/>
          <p14:tracePt t="55385" x="10968038" y="5897563"/>
          <p14:tracePt t="55433" x="10977563" y="5897563"/>
          <p14:tracePt t="56543" x="10968038" y="5897563"/>
          <p14:tracePt t="56556" x="10952163" y="5897563"/>
          <p14:tracePt t="56563" x="10917238" y="5897563"/>
          <p14:tracePt t="56573" x="10874375" y="5897563"/>
          <p14:tracePt t="56578" x="10858500" y="5897563"/>
          <p14:tracePt t="56581" x="10841038" y="5897563"/>
          <p14:tracePt t="56585" x="10833100" y="5897563"/>
          <p14:tracePt t="56599" x="10815638" y="5915025"/>
          <p14:tracePt t="56620" x="10790238" y="5915025"/>
          <p14:tracePt t="56623" x="10782300" y="5915025"/>
          <p14:tracePt t="56627" x="10764838" y="5915025"/>
          <p14:tracePt t="56629" x="10764838" y="5905500"/>
          <p14:tracePt t="56637" x="10756900" y="5905500"/>
          <p14:tracePt t="56648" x="10739438" y="5897563"/>
          <p14:tracePt t="56665" x="10721975" y="5880100"/>
          <p14:tracePt t="56682" x="10688638" y="5854700"/>
          <p14:tracePt t="56685" x="10679113" y="5854700"/>
          <p14:tracePt t="56699" x="10653713" y="5838825"/>
          <p14:tracePt t="56716" x="10612438" y="5813425"/>
          <p14:tracePt t="56732" x="10577513" y="5788025"/>
          <p14:tracePt t="56749" x="10552113" y="5770563"/>
          <p14:tracePt t="56766" x="10526713" y="5753100"/>
          <p14:tracePt t="56785" x="10518775" y="5735638"/>
          <p14:tracePt t="56787" x="10509250" y="5735638"/>
          <p14:tracePt t="56791" x="10493375" y="5727700"/>
          <p14:tracePt t="56802" x="10483850" y="5719763"/>
          <p14:tracePt t="56815" x="10467975" y="5702300"/>
          <p14:tracePt t="56818" x="10458450" y="5702300"/>
          <p14:tracePt t="56831" x="10442575" y="5694363"/>
          <p14:tracePt t="56835" x="10433050" y="5684838"/>
          <p14:tracePt t="56850" x="10407650" y="5668963"/>
          <p14:tracePt t="56865" x="10382250" y="5659438"/>
          <p14:tracePt t="56868" x="10382250" y="5641975"/>
          <p14:tracePt t="56881" x="10356850" y="5641975"/>
          <p14:tracePt t="56900" x="10313988" y="5634038"/>
          <p14:tracePt t="56904" x="10306050" y="5634038"/>
          <p14:tracePt t="56915" x="10288588" y="5626100"/>
          <p14:tracePt t="56932" x="10255250" y="5608638"/>
          <p14:tracePt t="56948" x="10220325" y="5608638"/>
          <p14:tracePt t="56965" x="10194925" y="5591175"/>
          <p14:tracePt t="56982" x="10169525" y="5591175"/>
          <p14:tracePt t="56999" x="10144125" y="5591175"/>
          <p14:tracePt t="57016" x="10126663" y="5591175"/>
          <p14:tracePt t="57034" x="10110788" y="5591175"/>
          <p14:tracePt t="57050" x="10093325" y="5583238"/>
          <p14:tracePt t="57066" x="10085388" y="5583238"/>
          <p14:tracePt t="57083" x="10075863" y="5583238"/>
          <p14:tracePt t="57102" x="10067925" y="5575300"/>
          <p14:tracePt t="57170" x="10059988" y="5575300"/>
          <p14:tracePt t="57191" x="10050463" y="5565775"/>
          <p14:tracePt t="57198" x="10050463" y="5557838"/>
          <p14:tracePt t="57205" x="10042525" y="5557838"/>
          <p14:tracePt t="57239" x="10034588" y="5557838"/>
          <p14:tracePt t="57269" x="10034588" y="5549900"/>
          <p14:tracePt t="57445" x="10034588" y="5540375"/>
          <p14:tracePt t="57457" x="10034588" y="5514975"/>
          <p14:tracePt t="57460" x="10034588" y="5497513"/>
          <p14:tracePt t="57464" x="10034588" y="5481638"/>
          <p14:tracePt t="57467" x="10034588" y="5472113"/>
          <p14:tracePt t="57470" x="10034588" y="5464175"/>
          <p14:tracePt t="57472" x="10034588" y="5456238"/>
          <p14:tracePt t="57481" x="10034588" y="5413375"/>
          <p14:tracePt t="57498" x="10050463" y="5353050"/>
          <p14:tracePt t="57501" x="10059988" y="5337175"/>
          <p14:tracePt t="57503" x="10059988" y="5311775"/>
          <p14:tracePt t="57515" x="10075863" y="5235575"/>
          <p14:tracePt t="57531" x="10110788" y="5124450"/>
          <p14:tracePt t="57548" x="10144125" y="4987925"/>
          <p14:tracePt t="57565" x="10194925" y="4852988"/>
          <p14:tracePt t="57581" x="10237788" y="4673600"/>
          <p14:tracePt t="57598" x="10271125" y="4572000"/>
          <p14:tracePt t="57614" x="10298113" y="4478338"/>
          <p14:tracePt t="57631" x="10323513" y="4384675"/>
          <p14:tracePt t="57634" x="10323513" y="4368800"/>
          <p14:tracePt t="57648" x="10348913" y="4265613"/>
          <p14:tracePt t="57651" x="10356850" y="4232275"/>
          <p14:tracePt t="57666" x="10382250" y="4113213"/>
          <p14:tracePt t="57681" x="10390188" y="3994150"/>
          <p14:tracePt t="57698" x="10390188" y="3925888"/>
          <p14:tracePt t="57701" x="10390188" y="3917950"/>
          <p14:tracePt t="57716" x="10390188" y="3867150"/>
          <p14:tracePt t="57732" x="10399713" y="3816350"/>
          <p14:tracePt t="57748" x="10415588" y="3748088"/>
          <p14:tracePt t="57765" x="10433050" y="3679825"/>
          <p14:tracePt t="57782" x="10433050" y="3654425"/>
          <p14:tracePt t="57787" x="10433050" y="3603625"/>
          <p14:tracePt t="57790" x="10433050" y="3586163"/>
          <p14:tracePt t="57797" x="10433050" y="3552825"/>
          <p14:tracePt t="57800" x="10433050" y="3517900"/>
          <p14:tracePt t="57814" x="10433050" y="3390900"/>
          <p14:tracePt t="57831" x="10433050" y="3314700"/>
          <p14:tracePt t="57848" x="10425113" y="3279775"/>
          <p14:tracePt t="57866" x="10415588" y="3246438"/>
          <p14:tracePt t="57882" x="10407650" y="3228975"/>
          <p14:tracePt t="57898" x="10407650" y="3221038"/>
          <p14:tracePt t="57915" x="10399713" y="3221038"/>
          <p14:tracePt t="57933" x="10390188" y="3221038"/>
          <p14:tracePt t="57950" x="10382250" y="3228975"/>
          <p14:tracePt t="57967" x="10364788" y="3246438"/>
          <p14:tracePt t="57982" x="10364788" y="3254375"/>
          <p14:tracePt t="57998" x="10339388" y="3279775"/>
          <p14:tracePt t="58014" x="10339388" y="3305175"/>
          <p14:tracePt t="58031" x="10331450" y="3322638"/>
          <p14:tracePt t="58048" x="10331450" y="3365500"/>
          <p14:tracePt t="58051" x="10323513" y="3365500"/>
          <p14:tracePt t="58066" x="10298113" y="3390900"/>
          <p14:tracePt t="58081" x="10280650" y="3416300"/>
          <p14:tracePt t="58101" x="10237788" y="3502025"/>
          <p14:tracePt t="58104" x="10237788" y="3509963"/>
          <p14:tracePt t="58115" x="10229850" y="3527425"/>
          <p14:tracePt t="58131" x="10204450" y="3603625"/>
          <p14:tracePt t="58148" x="10194925" y="3629025"/>
          <p14:tracePt t="58166" x="10194925" y="3636963"/>
          <p14:tracePt t="58299" x="10194925" y="3646488"/>
          <p14:tracePt t="58367" x="10204450" y="3646488"/>
          <p14:tracePt t="58379" x="10220325" y="3646488"/>
          <p14:tracePt t="58393" x="10220325" y="3636963"/>
          <p14:tracePt t="58404" x="10237788" y="3629025"/>
          <p14:tracePt t="58530" x="10255250" y="3619500"/>
          <p14:tracePt t="58621" x="10255250" y="3611563"/>
          <p14:tracePt t="58637" x="10271125" y="3603625"/>
          <p14:tracePt t="58647" x="10280650" y="3594100"/>
          <p14:tracePt t="58672" x="10288588" y="3586163"/>
          <p14:tracePt t="58678" x="10298113" y="3578225"/>
          <p14:tracePt t="58713" x="10306050" y="3578225"/>
          <p14:tracePt t="58721" x="10306050" y="3560763"/>
          <p14:tracePt t="58735" x="10313988" y="3552825"/>
          <p14:tracePt t="58740" x="10323513" y="3543300"/>
          <p14:tracePt t="58746" x="10331450" y="3535363"/>
          <p14:tracePt t="58756" x="10339388" y="3527425"/>
          <p14:tracePt t="58765" x="10348913" y="3509963"/>
          <p14:tracePt t="58782" x="10348913" y="3492500"/>
          <p14:tracePt t="58785" x="10356850" y="3484563"/>
          <p14:tracePt t="58798" x="10364788" y="3484563"/>
          <p14:tracePt t="58814" x="10374313" y="3459163"/>
          <p14:tracePt t="58831" x="10382250" y="3459163"/>
          <p14:tracePt t="58848" x="10407650" y="3433763"/>
          <p14:tracePt t="58865" x="10407650" y="3424238"/>
          <p14:tracePt t="58885" x="10433050" y="3398838"/>
          <p14:tracePt t="58899" x="10442575" y="3382963"/>
          <p14:tracePt t="58916" x="10493375" y="3340100"/>
          <p14:tracePt t="58932" x="10509250" y="3322638"/>
          <p14:tracePt t="58936" x="10509250" y="3314700"/>
          <p14:tracePt t="58955" x="10526713" y="3297238"/>
          <p14:tracePt t="58964" x="10544175" y="3297238"/>
          <p14:tracePt t="58980" x="10552113" y="3279775"/>
          <p14:tracePt t="58997" x="10560050" y="3271838"/>
          <p14:tracePt t="59015" x="10577513" y="3246438"/>
          <p14:tracePt t="59031" x="10585450" y="3238500"/>
          <p14:tracePt t="59110" x="10585450" y="3228975"/>
          <p14:tracePt t="59139" x="10585450" y="3221038"/>
          <p14:tracePt t="59150" x="10585450" y="3203575"/>
          <p14:tracePt t="59161" x="10585450" y="3186113"/>
          <p14:tracePt t="59165" x="10585450" y="3178175"/>
          <p14:tracePt t="59181" x="10585450" y="3152775"/>
          <p14:tracePt t="59197" x="10577513" y="3127375"/>
          <p14:tracePt t="59214" x="10569575" y="3101975"/>
          <p14:tracePt t="59231" x="10560050" y="3084513"/>
          <p14:tracePt t="59248" x="10544175" y="3067050"/>
          <p14:tracePt t="59266" x="10518775" y="3059113"/>
          <p14:tracePt t="59280" x="10493375" y="3051175"/>
          <p14:tracePt t="59282" x="10475913" y="3051175"/>
          <p14:tracePt t="59298" x="10442575" y="3051175"/>
          <p14:tracePt t="59313" x="10374313" y="3051175"/>
          <p14:tracePt t="59332" x="10288588" y="3051175"/>
          <p14:tracePt t="59348" x="10245725" y="3051175"/>
          <p14:tracePt t="59351" x="10237788" y="3059113"/>
          <p14:tracePt t="59368" x="10212388" y="3067050"/>
          <p14:tracePt t="59372" x="10212388" y="3076575"/>
          <p14:tracePt t="59382" x="10194925" y="3084513"/>
          <p14:tracePt t="59397" x="10186988" y="3101975"/>
          <p14:tracePt t="59414" x="10153650" y="3127375"/>
          <p14:tracePt t="59431" x="10136188" y="3152775"/>
          <p14:tracePt t="59447" x="10110788" y="3195638"/>
          <p14:tracePt t="59451" x="10101263" y="3203575"/>
          <p14:tracePt t="59469" x="10059988" y="3271838"/>
          <p14:tracePt t="59473" x="10050463" y="3279775"/>
          <p14:tracePt t="59476" x="10042525" y="3305175"/>
          <p14:tracePt t="59486" x="10017125" y="3373438"/>
          <p14:tracePt t="59498" x="9991725" y="3467100"/>
          <p14:tracePt t="59513" x="9966325" y="3603625"/>
          <p14:tracePt t="59516" x="9966325" y="3629025"/>
          <p14:tracePt t="59530" x="9966325" y="3738563"/>
          <p14:tracePt t="59533" x="9966325" y="3781425"/>
          <p14:tracePt t="59548" x="9966325" y="3925888"/>
          <p14:tracePt t="59563" x="9966325" y="4105275"/>
          <p14:tracePt t="59580" x="9991725" y="4325938"/>
          <p14:tracePt t="59597" x="10025063" y="4554538"/>
          <p14:tracePt t="59613" x="10042525" y="4759325"/>
          <p14:tracePt t="59616" x="10042525" y="4802188"/>
          <p14:tracePt t="59618" x="10042525" y="4835525"/>
          <p14:tracePt t="59630" x="10042525" y="4929188"/>
          <p14:tracePt t="59647" x="10042525" y="5030788"/>
          <p14:tracePt t="59651" x="10042525" y="5056188"/>
          <p14:tracePt t="59653" x="10042525" y="5073650"/>
          <p14:tracePt t="59663" x="10042525" y="5106988"/>
          <p14:tracePt t="59680" x="10042525" y="5175250"/>
          <p14:tracePt t="59682" x="10042525" y="5192713"/>
          <p14:tracePt t="59697" x="10042525" y="5251450"/>
          <p14:tracePt t="59713" x="10042525" y="5302250"/>
          <p14:tracePt t="59730" x="10042525" y="5327650"/>
          <p14:tracePt t="59733" x="10042525" y="5337175"/>
          <p14:tracePt t="59748" x="10042525" y="5362575"/>
          <p14:tracePt t="59764" x="10042525" y="5380038"/>
          <p14:tracePt t="59784" x="10042525" y="5395913"/>
          <p14:tracePt t="59797" x="10042525" y="5413375"/>
          <p14:tracePt t="59800" x="10042525" y="5421313"/>
          <p14:tracePt t="59803" x="10042525" y="5430838"/>
          <p14:tracePt t="59813" x="10042525" y="5456238"/>
          <p14:tracePt t="59830" x="10042525" y="5524500"/>
          <p14:tracePt t="59846" x="10042525" y="5557838"/>
          <p14:tracePt t="59863" x="10042525" y="5608638"/>
          <p14:tracePt t="59880" x="10042525" y="5626100"/>
          <p14:tracePt t="59938" x="10042525" y="5608638"/>
          <p14:tracePt t="59946" x="10042525" y="5583238"/>
          <p14:tracePt t="59954" x="10042525" y="5565775"/>
          <p14:tracePt t="59966" x="10059988" y="5532438"/>
          <p14:tracePt t="59972" x="10075863" y="5481638"/>
          <p14:tracePt t="59976" x="10085388" y="5464175"/>
          <p14:tracePt t="59981" x="10085388" y="5456238"/>
          <p14:tracePt t="59997" x="10101263" y="5413375"/>
          <p14:tracePt t="60013" x="10101263" y="5380038"/>
          <p14:tracePt t="60030" x="10118725" y="5337175"/>
          <p14:tracePt t="60046" x="10126663" y="5311775"/>
          <p14:tracePt t="60063" x="10126663" y="5286375"/>
          <p14:tracePt t="60066" x="10136188" y="5276850"/>
          <p14:tracePt t="60080" x="10144125" y="5260975"/>
          <p14:tracePt t="60097" x="10144125" y="5243513"/>
          <p14:tracePt t="60114" x="10161588" y="5235575"/>
          <p14:tracePt t="60131" x="10161588" y="5226050"/>
          <p14:tracePt t="60148" x="10161588" y="5218113"/>
          <p14:tracePt t="60166" x="10161588" y="5208588"/>
          <p14:tracePt t="60515" x="10161588" y="5218113"/>
          <p14:tracePt t="60525" x="10161588" y="5235575"/>
          <p14:tracePt t="60541" x="10153650" y="5251450"/>
          <p14:tracePt t="60546" x="10144125" y="5260975"/>
          <p14:tracePt t="60556" x="10144125" y="5268913"/>
          <p14:tracePt t="60563" x="10144125" y="5276850"/>
          <p14:tracePt t="60580" x="10144125" y="5294313"/>
          <p14:tracePt t="60583" x="10136188" y="5302250"/>
          <p14:tracePt t="60596" x="10126663" y="5311775"/>
          <p14:tracePt t="60624" x="10126663" y="5319713"/>
          <p14:tracePt t="60637" x="10126663" y="5327650"/>
          <p14:tracePt t="60652" x="10118725" y="5337175"/>
          <p14:tracePt t="60666" x="10118725" y="5353050"/>
          <p14:tracePt t="60681" x="10118725" y="5362575"/>
          <p14:tracePt t="60697" x="10118725" y="5380038"/>
          <p14:tracePt t="60714" x="10118725" y="5395913"/>
          <p14:tracePt t="60718" x="10118725" y="5405438"/>
          <p14:tracePt t="60730" x="10118725" y="5413375"/>
          <p14:tracePt t="60746" x="10118725" y="5456238"/>
          <p14:tracePt t="60767" x="10118725" y="5464175"/>
          <p14:tracePt t="60780" x="10118725" y="5481638"/>
          <p14:tracePt t="60797" x="10126663" y="5497513"/>
          <p14:tracePt t="60813" x="10136188" y="5514975"/>
          <p14:tracePt t="60830" x="10136188" y="5540375"/>
          <p14:tracePt t="60833" x="10136188" y="5549900"/>
          <p14:tracePt t="60846" x="10144125" y="5549900"/>
          <p14:tracePt t="60849" x="10144125" y="5557838"/>
          <p14:tracePt t="60866" x="10153650" y="5583238"/>
          <p14:tracePt t="60881" x="10153650" y="5600700"/>
          <p14:tracePt t="60885" x="10161588" y="5600700"/>
          <p14:tracePt t="60900" x="10161588" y="5608638"/>
          <p14:tracePt t="60915" x="10169525" y="5616575"/>
          <p14:tracePt t="61111" x="10179050" y="5626100"/>
          <p14:tracePt t="61122" x="10194925" y="5641975"/>
          <p14:tracePt t="61130" x="10212388" y="5668963"/>
          <p14:tracePt t="61136" x="10237788" y="5684838"/>
          <p14:tracePt t="61139" x="10245725" y="5684838"/>
          <p14:tracePt t="61147" x="10271125" y="5694363"/>
          <p14:tracePt t="61151" x="10280650" y="5702300"/>
          <p14:tracePt t="61153" x="10298113" y="5710238"/>
          <p14:tracePt t="61162" x="10323513" y="5719763"/>
          <p14:tracePt t="61179" x="10382250" y="5753100"/>
          <p14:tracePt t="61195" x="10442575" y="5778500"/>
          <p14:tracePt t="61198" x="10467975" y="5795963"/>
          <p14:tracePt t="61212" x="10509250" y="5829300"/>
          <p14:tracePt t="61214" x="10534650" y="5838825"/>
          <p14:tracePt t="61230" x="10620375" y="5880100"/>
          <p14:tracePt t="61245" x="10679113" y="5905500"/>
          <p14:tracePt t="61248" x="10696575" y="5922963"/>
          <p14:tracePt t="61264" x="10721975" y="5948363"/>
          <p14:tracePt t="61279" x="10729913" y="5957888"/>
          <p14:tracePt t="61295" x="10739438" y="5965825"/>
          <p14:tracePt t="61870" x="10729913" y="5965825"/>
          <p14:tracePt t="61882" x="10729913" y="5957888"/>
          <p14:tracePt t="61893" x="10714038" y="5948363"/>
          <p14:tracePt t="61898" x="10704513" y="5948363"/>
          <p14:tracePt t="61902" x="10696575" y="5948363"/>
          <p14:tracePt t="61904" x="10688638" y="5948363"/>
          <p14:tracePt t="61908" x="10679113" y="5932488"/>
          <p14:tracePt t="61915" x="10671175" y="5932488"/>
          <p14:tracePt t="61929" x="10653713" y="5922963"/>
          <p14:tracePt t="61946" x="10628313" y="5897563"/>
          <p14:tracePt t="61962" x="10594975" y="5889625"/>
          <p14:tracePt t="61979" x="10534650" y="5880100"/>
          <p14:tracePt t="61996" x="10407650" y="5846763"/>
          <p14:tracePt t="61998" x="10348913" y="5838825"/>
          <p14:tracePt t="62012" x="10169525" y="5803900"/>
          <p14:tracePt t="62015" x="10110788" y="5803900"/>
          <p14:tracePt t="62030" x="9915525" y="5770563"/>
          <p14:tracePt t="62046" x="9753600" y="5735638"/>
          <p14:tracePt t="62049" x="9736138" y="5727700"/>
          <p14:tracePt t="62052" x="9728200" y="5727700"/>
          <p14:tracePt t="62061" x="9694863" y="5719763"/>
          <p14:tracePt t="62064" x="9685338" y="5702300"/>
          <p14:tracePt t="62079" x="9677400" y="5694363"/>
          <p14:tracePt t="62112" x="9677400" y="5684838"/>
          <p14:tracePt t="62136" x="9667875" y="5676900"/>
          <p14:tracePt t="62163" x="9667875" y="5668963"/>
          <p14:tracePt t="62180" x="9667875" y="5659438"/>
          <p14:tracePt t="62195" x="9667875" y="5651500"/>
          <p14:tracePt t="62200" x="9667875" y="5641975"/>
          <p14:tracePt t="62214" x="9667875" y="5634038"/>
          <p14:tracePt t="62343" x="9667875" y="5626100"/>
          <p14:tracePt t="62361" x="9677400" y="5626100"/>
          <p14:tracePt t="62371" x="9685338" y="5616575"/>
          <p14:tracePt t="62375" x="9702800" y="5616575"/>
          <p14:tracePt t="62380" x="9710738" y="5616575"/>
          <p14:tracePt t="62384" x="9728200" y="5616575"/>
          <p14:tracePt t="62389" x="9745663" y="5608638"/>
          <p14:tracePt t="62395" x="9753600" y="5608638"/>
          <p14:tracePt t="62411" x="9812338" y="5608638"/>
          <p14:tracePt t="62414" x="9829800" y="5608638"/>
          <p14:tracePt t="62428" x="9915525" y="5608638"/>
          <p14:tracePt t="62431" x="9931400" y="5608638"/>
          <p14:tracePt t="62445" x="10075863" y="5608638"/>
          <p14:tracePt t="62462" x="10339388" y="5641975"/>
          <p14:tracePt t="62464" x="10407650" y="5651500"/>
          <p14:tracePt t="62480" x="10772775" y="5727700"/>
          <p14:tracePt t="62495" x="11129963" y="5795963"/>
          <p14:tracePt t="62512" x="11461750" y="5821363"/>
          <p14:tracePt t="62528" x="11707813" y="5864225"/>
          <p14:tracePt t="62546" x="11911013" y="5889625"/>
          <p14:tracePt t="62562" x="12014200" y="5889625"/>
          <p14:tracePt t="62578" x="12055475" y="5889625"/>
          <p14:tracePt t="62595" x="12065000" y="5889625"/>
          <p14:tracePt t="62903" x="12065000" y="5897563"/>
          <p14:tracePt t="62909" x="12055475" y="5897563"/>
          <p14:tracePt t="62918" x="12047538" y="5905500"/>
          <p14:tracePt t="62925" x="12030075" y="5915025"/>
          <p14:tracePt t="62934" x="12022138" y="5915025"/>
          <p14:tracePt t="62945" x="11988800" y="5932488"/>
          <p14:tracePt t="62949" x="11971338" y="5932488"/>
          <p14:tracePt t="62951" x="11953875" y="5940425"/>
          <p14:tracePt t="62961" x="11903075" y="5940425"/>
          <p14:tracePt t="62978" x="11741150" y="5957888"/>
          <p14:tracePt t="62994" x="11530013" y="5957888"/>
          <p14:tracePt t="63011" x="11266488" y="5957888"/>
          <p14:tracePt t="63014" x="11198225" y="5957888"/>
          <p14:tracePt t="63028" x="11018838" y="5957888"/>
          <p14:tracePt t="63031" x="10968038" y="5957888"/>
          <p14:tracePt t="63045" x="10841038" y="5948363"/>
          <p14:tracePt t="63062" x="10756900" y="5932488"/>
          <p14:tracePt t="63078" x="10671175" y="5932488"/>
          <p14:tracePt t="63081" x="10663238" y="5932488"/>
          <p14:tracePt t="63095" x="10612438" y="5922963"/>
          <p14:tracePt t="63115" x="10602913" y="5922963"/>
          <p14:tracePt t="63363" x="10594975" y="5922963"/>
          <p14:tracePt t="120873" x="10450513" y="5864225"/>
          <p14:tracePt t="120880" x="10374313" y="5813425"/>
          <p14:tracePt t="120889" x="10118725" y="5668963"/>
          <p14:tracePt t="120895" x="9956800" y="5616575"/>
          <p14:tracePt t="120908" x="9694863" y="5583238"/>
          <p14:tracePt t="120925" x="9353550" y="5591175"/>
          <p14:tracePt t="120928" x="9261475" y="5608638"/>
          <p14:tracePt t="120942" x="8947150" y="5694363"/>
          <p14:tracePt t="120944" x="8843963" y="5719763"/>
          <p14:tracePt t="120960" x="8453438" y="5880100"/>
          <p14:tracePt t="120976" x="8147050" y="6034088"/>
          <p14:tracePt t="120992" x="7918450" y="6178550"/>
          <p14:tracePt t="120995" x="7867650" y="6221413"/>
          <p14:tracePt t="121011" x="7740650" y="6313488"/>
          <p14:tracePt t="121025" x="7621588" y="6407150"/>
          <p14:tracePt t="121042" x="7502525" y="6475413"/>
          <p14:tracePt t="121058" x="7366000" y="6526213"/>
          <p14:tracePt t="121076" x="7178675" y="6586538"/>
          <p14:tracePt t="121079" x="7127875" y="6594475"/>
          <p14:tracePt t="121082" x="7085013" y="6602413"/>
          <p14:tracePt t="121091" x="6942138" y="6602413"/>
          <p14:tracePt t="121108" x="6848475" y="6594475"/>
          <p14:tracePt t="121125" x="6805613" y="6561138"/>
          <p14:tracePt t="121128" x="6797675" y="6551613"/>
          <p14:tracePt t="121142" x="6780213" y="6535738"/>
          <p14:tracePt t="121160" x="6762750" y="6492875"/>
          <p14:tracePt t="121176" x="6745288" y="6416675"/>
          <p14:tracePt t="121192" x="6704013" y="6365875"/>
          <p14:tracePt t="121195" x="6694488" y="6348413"/>
          <p14:tracePt t="121197" x="6686550" y="6338888"/>
          <p14:tracePt t="121209" x="6669088" y="6297613"/>
          <p14:tracePt t="121225" x="6643688" y="6237288"/>
          <p14:tracePt t="121242" x="6610350" y="6194425"/>
          <p14:tracePt t="121258" x="6559550" y="6135688"/>
          <p14:tracePt t="121275" x="6491288" y="6102350"/>
          <p14:tracePt t="121278" x="6473825" y="6092825"/>
          <p14:tracePt t="121292" x="6354763" y="6084888"/>
          <p14:tracePt t="121309" x="6176963" y="6076950"/>
          <p14:tracePt t="121325" x="6040438" y="6076950"/>
          <p14:tracePt t="121328" x="6015038" y="6076950"/>
          <p14:tracePt t="121331" x="6007100" y="6076950"/>
          <p14:tracePt t="121341" x="5981700" y="6067425"/>
          <p14:tracePt t="121394" x="5972175" y="6059488"/>
          <p14:tracePt t="121437" x="5972175" y="6049963"/>
          <p14:tracePt t="121449" x="5972175" y="6042025"/>
          <p14:tracePt t="121456" x="5997575" y="6024563"/>
          <p14:tracePt t="121460" x="6015038" y="6016625"/>
          <p14:tracePt t="121465" x="6040438" y="6008688"/>
          <p14:tracePt t="121467" x="6075363" y="5991225"/>
          <p14:tracePt t="121471" x="6100763" y="5983288"/>
          <p14:tracePt t="121478" x="6184900" y="5965825"/>
          <p14:tracePt t="121492" x="6303963" y="5932488"/>
          <p14:tracePt t="121495" x="6354763" y="5922963"/>
          <p14:tracePt t="121496" x="6397625" y="5915025"/>
          <p14:tracePt t="121508" x="6575425" y="5905500"/>
          <p14:tracePt t="121525" x="6873875" y="5905500"/>
          <p14:tracePt t="121528" x="6958013" y="5905500"/>
          <p14:tracePt t="121542" x="7272338" y="5905500"/>
          <p14:tracePt t="121544" x="7366000" y="5905500"/>
          <p14:tracePt t="121560" x="7807325" y="5905500"/>
          <p14:tracePt t="121575" x="8258175" y="5905500"/>
          <p14:tracePt t="121592" x="8640763" y="5905500"/>
          <p14:tracePt t="121610" x="8886825" y="5905500"/>
          <p14:tracePt t="121625" x="8912225" y="5905500"/>
          <p14:tracePt t="121665" x="8921750" y="5905500"/>
          <p14:tracePt t="121690" x="8912225" y="5905500"/>
          <p14:tracePt t="121698" x="8904288" y="5905500"/>
          <p14:tracePt t="121710" x="8861425" y="5905500"/>
          <p14:tracePt t="121713" x="8853488" y="5905500"/>
          <p14:tracePt t="121716" x="8828088" y="5905500"/>
          <p14:tracePt t="121720" x="8802688" y="5905500"/>
          <p14:tracePt t="121724" x="8777288" y="5905500"/>
          <p14:tracePt t="121741" x="8699500" y="5897563"/>
          <p14:tracePt t="121744" x="8674100" y="5897563"/>
          <p14:tracePt t="121759" x="8605838" y="5880100"/>
          <p14:tracePt t="121775" x="8529638" y="5872163"/>
          <p14:tracePt t="121792" x="8445500" y="5872163"/>
          <p14:tracePt t="121810" x="8301038" y="5872163"/>
          <p14:tracePt t="121825" x="8181975" y="5872163"/>
          <p14:tracePt t="121842" x="8113713" y="5864225"/>
          <p14:tracePt t="121858" x="8070850" y="5838825"/>
          <p14:tracePt t="121875" x="8054975" y="5829300"/>
          <p14:tracePt t="121892" x="8045450" y="5821363"/>
          <p14:tracePt t="121909" x="8045450" y="5813425"/>
          <p14:tracePt t="121926" x="8062913" y="5788025"/>
          <p14:tracePt t="121942" x="8139113" y="5745163"/>
          <p14:tracePt t="121945" x="8164513" y="5727700"/>
          <p14:tracePt t="121948" x="8189913" y="5710238"/>
          <p14:tracePt t="121958" x="8224838" y="5694363"/>
          <p14:tracePt t="121960" x="8240713" y="5676900"/>
          <p14:tracePt t="121979" x="8291513" y="5651500"/>
          <p14:tracePt t="121985" x="8308975" y="5634038"/>
          <p14:tracePt t="121998" x="8334375" y="5616575"/>
          <p14:tracePt t="122011" x="8359775" y="5600700"/>
          <p14:tracePt t="122014" x="8369300" y="5600700"/>
          <p14:tracePt t="122033" x="8377238" y="5583238"/>
          <p14:tracePt t="122049" x="8385175" y="5575300"/>
          <p14:tracePt t="122086" x="8377238" y="5565775"/>
          <p14:tracePt t="122089" x="8369300" y="5565775"/>
          <p14:tracePt t="122094" x="8351838" y="5565775"/>
          <p14:tracePt t="122097" x="8326438" y="5565775"/>
          <p14:tracePt t="122108" x="8199438" y="5565775"/>
          <p14:tracePt t="122125" x="7951788" y="5565775"/>
          <p14:tracePt t="122141" x="7662863" y="5565775"/>
          <p14:tracePt t="122144" x="7612063" y="5565775"/>
          <p14:tracePt t="122158" x="7451725" y="5565775"/>
          <p14:tracePt t="122160" x="7416800" y="5565775"/>
          <p14:tracePt t="122175" x="7358063" y="5583238"/>
          <p14:tracePt t="122232" x="7366000" y="5583238"/>
          <p14:tracePt t="122241" x="7391400" y="5583238"/>
          <p14:tracePt t="122248" x="7408863" y="5575300"/>
          <p14:tracePt t="122258" x="7451725" y="5565775"/>
          <p14:tracePt t="122275" x="7545388" y="5565775"/>
          <p14:tracePt t="122291" x="7731125" y="5565775"/>
          <p14:tracePt t="122308" x="7951788" y="5565775"/>
          <p14:tracePt t="122310" x="7994650" y="5565775"/>
          <p14:tracePt t="122324" x="8121650" y="5565775"/>
          <p14:tracePt t="122341" x="8156575" y="5557838"/>
          <p14:tracePt t="122367" x="8156575" y="5549900"/>
          <p14:tracePt t="122388" x="8156575" y="5540375"/>
          <p14:tracePt t="122400" x="8156575" y="5532438"/>
          <p14:tracePt t="122409" x="8131175" y="5524500"/>
          <p14:tracePt t="122414" x="8088313" y="5524500"/>
          <p14:tracePt t="122425" x="7943850" y="5524500"/>
          <p14:tracePt t="122441" x="7621588" y="5524500"/>
          <p14:tracePt t="122457" x="7239000" y="5524500"/>
          <p14:tracePt t="122474" x="6881813" y="5524500"/>
          <p14:tracePt t="122491" x="6678613" y="5524500"/>
          <p14:tracePt t="122494" x="6653213" y="5524500"/>
          <p14:tracePt t="122511" x="6643688" y="5524500"/>
          <p14:tracePt t="122570" x="6653213" y="5524500"/>
          <p14:tracePt t="122581" x="6694488" y="5507038"/>
          <p14:tracePt t="122592" x="6780213" y="5481638"/>
          <p14:tracePt t="122609" x="7043738" y="5472113"/>
          <p14:tracePt t="122613" x="7145338" y="5472113"/>
          <p14:tracePt t="122624" x="7485063" y="5507038"/>
          <p14:tracePt t="122626" x="7604125" y="5514975"/>
          <p14:tracePt t="122641" x="7943850" y="5532438"/>
          <p14:tracePt t="122658" x="8080375" y="5532438"/>
          <p14:tracePt t="122690" x="8088313" y="5532438"/>
          <p14:tracePt t="122710" x="8080375" y="5532438"/>
          <p14:tracePt t="122724" x="8070850" y="5532438"/>
          <p14:tracePt t="122732" x="8054975" y="5532438"/>
          <p14:tracePt t="122742" x="8037513" y="5549900"/>
          <p14:tracePt t="122745" x="8029575" y="5549900"/>
          <p14:tracePt t="122748" x="8020050" y="5549900"/>
          <p14:tracePt t="122758" x="7961313" y="5565775"/>
          <p14:tracePt t="122761" x="7943850" y="5583238"/>
          <p14:tracePt t="122763" x="7893050" y="5591175"/>
          <p14:tracePt t="122774" x="7791450" y="5600700"/>
          <p14:tracePt t="122776" x="7731125" y="5608638"/>
          <p14:tracePt t="122792" x="7426325" y="5684838"/>
          <p14:tracePt t="122807" x="7153275" y="5727700"/>
          <p14:tracePt t="122824" x="7008813" y="5761038"/>
          <p14:tracePt t="122841" x="6992938" y="5761038"/>
          <p14:tracePt t="122865" x="7008813" y="5761038"/>
          <p14:tracePt t="122874" x="7059613" y="5753100"/>
          <p14:tracePt t="122891" x="7256463" y="5694363"/>
          <p14:tracePt t="122894" x="7315200" y="5676900"/>
          <p14:tracePt t="122908" x="7518400" y="5634038"/>
          <p14:tracePt t="122910" x="7596188" y="5626100"/>
          <p14:tracePt t="122913" x="7680325" y="5626100"/>
          <p14:tracePt t="122924" x="7961313" y="5626100"/>
          <p14:tracePt t="122941" x="8369300" y="5626100"/>
          <p14:tracePt t="122957" x="8724900" y="5626100"/>
          <p14:tracePt t="122959" x="8785225" y="5626100"/>
          <p14:tracePt t="122974" x="8912225" y="5591175"/>
          <p14:tracePt t="122976" x="8929688" y="5591175"/>
          <p14:tracePt t="123025" x="8921750" y="5591175"/>
          <p14:tracePt t="123029" x="8912225" y="5591175"/>
          <p14:tracePt t="123042" x="8853488" y="5591175"/>
          <p14:tracePt t="123058" x="8734425" y="5600700"/>
          <p14:tracePt t="123074" x="8547100" y="5641975"/>
          <p14:tracePt t="123091" x="8377238" y="5676900"/>
          <p14:tracePt t="123095" x="8343900" y="5684838"/>
          <p14:tracePt t="123097" x="8308975" y="5694363"/>
          <p14:tracePt t="123107" x="8240713" y="5719763"/>
          <p14:tracePt t="123123" x="8139113" y="5753100"/>
          <p14:tracePt t="123140" x="8131175" y="5753100"/>
          <p14:tracePt t="123192" x="8147050" y="5753100"/>
          <p14:tracePt t="123196" x="8156575" y="5753100"/>
          <p14:tracePt t="123208" x="8199438" y="5735638"/>
          <p14:tracePt t="123212" x="8224838" y="5727700"/>
          <p14:tracePt t="123230" x="8334375" y="5694363"/>
          <p14:tracePt t="123234" x="8428038" y="5668963"/>
          <p14:tracePt t="123238" x="8478838" y="5651500"/>
          <p14:tracePt t="123241" x="8529638" y="5634038"/>
          <p14:tracePt t="123257" x="8674100" y="5583238"/>
          <p14:tracePt t="123274" x="8759825" y="5549900"/>
          <p14:tracePt t="123313" x="8759825" y="5540375"/>
          <p14:tracePt t="123335" x="8750300" y="5540375"/>
          <p14:tracePt t="123339" x="8742363" y="5540375"/>
          <p14:tracePt t="123344" x="8724900" y="5540375"/>
          <p14:tracePt t="123358" x="8658225" y="5540375"/>
          <p14:tracePt t="123361" x="8632825" y="5549900"/>
          <p14:tracePt t="123363" x="8597900" y="5549900"/>
          <p14:tracePt t="123374" x="8539163" y="5565775"/>
          <p14:tracePt t="123376" x="8496300" y="5565775"/>
          <p14:tracePt t="123391" x="8334375" y="5600700"/>
          <p14:tracePt t="123411" x="8189913" y="5626100"/>
          <p14:tracePt t="123415" x="8181975" y="5641975"/>
          <p14:tracePt t="123422" x="8139113" y="5641975"/>
          <p14:tracePt t="123424" x="8131175" y="5651500"/>
          <p14:tracePt t="123428" x="8113713" y="5651500"/>
          <p14:tracePt t="123440" x="8105775" y="5651500"/>
          <p14:tracePt t="123465" x="8105775" y="5659438"/>
          <p14:tracePt t="123474" x="8096250" y="5668963"/>
          <p14:tracePt t="123511" x="8105775" y="5668963"/>
          <p14:tracePt t="123516" x="8131175" y="5668963"/>
          <p14:tracePt t="123527" x="8215313" y="5651500"/>
          <p14:tracePt t="123532" x="8308975" y="5634038"/>
          <p14:tracePt t="123540" x="8428038" y="5608638"/>
          <p14:tracePt t="123557" x="8666163" y="5591175"/>
          <p14:tracePt t="123574" x="8810625" y="5565775"/>
          <p14:tracePt t="123576" x="8836025" y="5565775"/>
          <p14:tracePt t="123591" x="8843963" y="5565775"/>
          <p14:tracePt t="123634" x="8836025" y="5565775"/>
          <p14:tracePt t="123639" x="8818563" y="5565775"/>
          <p14:tracePt t="123648" x="8802688" y="5565775"/>
          <p14:tracePt t="123652" x="8793163" y="5565775"/>
          <p14:tracePt t="123657" x="8759825" y="5575300"/>
          <p14:tracePt t="123673" x="8709025" y="5583238"/>
          <p14:tracePt t="123690" x="8615363" y="5616575"/>
          <p14:tracePt t="123707" x="8435975" y="5668963"/>
          <p14:tracePt t="123709" x="8377238" y="5684838"/>
          <p14:tracePt t="123723" x="8240713" y="5710238"/>
          <p14:tracePt t="123726" x="8181975" y="5719763"/>
          <p14:tracePt t="123740" x="8004175" y="5770563"/>
          <p14:tracePt t="123757" x="7943850" y="5770563"/>
          <p14:tracePt t="123774" x="7926388" y="5778500"/>
          <p14:tracePt t="123799" x="7918450" y="5788025"/>
          <p14:tracePt t="123842" x="7926388" y="5788025"/>
          <p14:tracePt t="123846" x="7935913" y="5788025"/>
          <p14:tracePt t="123858" x="7977188" y="5788025"/>
          <p14:tracePt t="123862" x="8004175" y="5788025"/>
          <p14:tracePt t="123874" x="8088313" y="5788025"/>
          <p14:tracePt t="123890" x="8250238" y="5803900"/>
          <p14:tracePt t="123909" x="8420100" y="5838825"/>
          <p14:tracePt t="123924" x="8513763" y="5864225"/>
          <p14:tracePt t="123927" x="8539163" y="5864225"/>
          <p14:tracePt t="123940" x="8564563" y="5864225"/>
          <p14:tracePt t="173069" x="8597900" y="5854700"/>
          <p14:tracePt t="173080" x="8648700" y="5829300"/>
          <p14:tracePt t="173083" x="8691563" y="5788025"/>
          <p14:tracePt t="173095" x="8716963" y="5745163"/>
          <p14:tracePt t="173098" x="8734425" y="5735638"/>
          <p14:tracePt t="173111" x="8810625" y="5659438"/>
          <p14:tracePt t="173128" x="8886825" y="5591175"/>
          <p14:tracePt t="173143" x="8980488" y="5524500"/>
          <p14:tracePt t="173159" x="9082088" y="5438775"/>
          <p14:tracePt t="173176" x="9218613" y="5319713"/>
          <p14:tracePt t="173193" x="9413875" y="5124450"/>
          <p14:tracePt t="173210" x="9523413" y="5013325"/>
          <p14:tracePt t="173213" x="9550400" y="4987925"/>
          <p14:tracePt t="173226" x="9609138" y="4937125"/>
          <p14:tracePt t="173244" x="9659938" y="4886325"/>
          <p14:tracePt t="173247" x="9667875" y="4868863"/>
          <p14:tracePt t="173262" x="9702800" y="4827588"/>
          <p14:tracePt t="173265" x="9720263" y="4818063"/>
          <p14:tracePt t="173278" x="9771063" y="4767263"/>
          <p14:tracePt t="173293" x="9855200" y="4691063"/>
          <p14:tracePt t="173296" x="9880600" y="4673600"/>
          <p14:tracePt t="173299" x="9898063" y="4657725"/>
          <p14:tracePt t="173310" x="9948863" y="4614863"/>
          <p14:tracePt t="173311" x="9974263" y="4589463"/>
          <p14:tracePt t="173327" x="10093325" y="4521200"/>
          <p14:tracePt t="173343" x="10194925" y="4470400"/>
          <p14:tracePt t="173359" x="10323513" y="4419600"/>
          <p14:tracePt t="173376" x="10518775" y="4368800"/>
          <p14:tracePt t="173394" x="10764838" y="4316413"/>
          <p14:tracePt t="173410" x="10968038" y="4265613"/>
          <p14:tracePt t="173426" x="11163300" y="4214813"/>
          <p14:tracePt t="173443" x="11410950" y="4156075"/>
          <p14:tracePt t="173446" x="11477625" y="4138613"/>
          <p14:tracePt t="173461" x="11725275" y="4044950"/>
          <p14:tracePt t="173477" x="11953875" y="3935413"/>
          <p14:tracePt t="173493" x="12149138" y="3824288"/>
          <p14:tracePt t="173496" x="12184063" y="379888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3" name="TextBox 2">
            <a:extLst>
              <a:ext uri="{FF2B5EF4-FFF2-40B4-BE49-F238E27FC236}">
                <a16:creationId xmlns:a16="http://schemas.microsoft.com/office/drawing/2014/main" id="{B5BBAD04-C5A3-ECB3-994E-53FC97803435}"/>
              </a:ext>
            </a:extLst>
          </p:cNvPr>
          <p:cNvSpPr txBox="1"/>
          <p:nvPr/>
        </p:nvSpPr>
        <p:spPr>
          <a:xfrm>
            <a:off x="446647" y="1170433"/>
            <a:ext cx="11460008" cy="1843069"/>
          </a:xfrm>
          <a:prstGeom prst="rect">
            <a:avLst/>
          </a:prstGeom>
          <a:noFill/>
        </p:spPr>
        <p:txBody>
          <a:bodyPr wrap="square">
            <a:spAutoFit/>
          </a:bodyPr>
          <a:lstStyle/>
          <a:p>
            <a:pPr algn="ctr">
              <a:lnSpc>
                <a:spcPct val="150000"/>
              </a:lnSpc>
            </a:pPr>
            <a:r>
              <a:rPr lang="en-US" sz="2400" b="1" i="0" u="sng" dirty="0">
                <a:solidFill>
                  <a:srgbClr val="C00000"/>
                </a:solidFill>
                <a:effectLst/>
                <a:latin typeface="Times New Roman" panose="02020603050405020304" pitchFamily="18" charset="0"/>
                <a:cs typeface="Times New Roman" panose="02020603050405020304" pitchFamily="18" charset="0"/>
              </a:rPr>
              <a:t>Tesla</a:t>
            </a:r>
          </a:p>
          <a:p>
            <a:pPr marL="285750" indent="-285750" algn="l">
              <a:lnSpc>
                <a:spcPct val="150000"/>
              </a:lnSpc>
              <a:buFont typeface="Wingdings" panose="05000000000000000000" pitchFamily="2" charset="2"/>
              <a:buChar char="Ø"/>
            </a:pPr>
            <a:r>
              <a:rPr lang="en-US" b="0" i="0" dirty="0">
                <a:solidFill>
                  <a:srgbClr val="0A1C33"/>
                </a:solidFill>
                <a:effectLst/>
                <a:latin typeface="Times New Roman" panose="02020603050405020304" pitchFamily="18" charset="0"/>
                <a:cs typeface="Times New Roman" panose="02020603050405020304" pitchFamily="18" charset="0"/>
              </a:rPr>
              <a:t>Tesla's evolution over the past few years is another great example. Tesla came in when people thought electric cars were boring money-savers — and then they completely changed the industry. Thanks to strategic marketing management, Tesla is viewed as the world’s first luxury electric vehicle manufacturer.</a:t>
            </a:r>
          </a:p>
        </p:txBody>
      </p:sp>
      <p:pic>
        <p:nvPicPr>
          <p:cNvPr id="4" name="Picture 3">
            <a:extLst>
              <a:ext uri="{FF2B5EF4-FFF2-40B4-BE49-F238E27FC236}">
                <a16:creationId xmlns:a16="http://schemas.microsoft.com/office/drawing/2014/main" id="{5CC91A33-A126-FB05-232C-46EE6EB68C7B}"/>
              </a:ext>
            </a:extLst>
          </p:cNvPr>
          <p:cNvPicPr>
            <a:picLocks noChangeAspect="1"/>
          </p:cNvPicPr>
          <p:nvPr/>
        </p:nvPicPr>
        <p:blipFill>
          <a:blip r:embed="rId2"/>
          <a:stretch>
            <a:fillRect/>
          </a:stretch>
        </p:blipFill>
        <p:spPr>
          <a:xfrm>
            <a:off x="8894804" y="3504198"/>
            <a:ext cx="2762250" cy="1657350"/>
          </a:xfrm>
          <a:prstGeom prst="rect">
            <a:avLst/>
          </a:prstGeom>
        </p:spPr>
      </p:pic>
      <p:sp>
        <p:nvSpPr>
          <p:cNvPr id="6" name="TextBox 5">
            <a:extLst>
              <a:ext uri="{FF2B5EF4-FFF2-40B4-BE49-F238E27FC236}">
                <a16:creationId xmlns:a16="http://schemas.microsoft.com/office/drawing/2014/main" id="{85F93F6C-B367-FC8E-B90E-062F3B5FCBB3}"/>
              </a:ext>
            </a:extLst>
          </p:cNvPr>
          <p:cNvSpPr txBox="1"/>
          <p:nvPr/>
        </p:nvSpPr>
        <p:spPr>
          <a:xfrm>
            <a:off x="446647" y="3317210"/>
            <a:ext cx="8448157" cy="2951064"/>
          </a:xfrm>
          <a:prstGeom prst="rect">
            <a:avLst/>
          </a:prstGeom>
          <a:noFill/>
        </p:spPr>
        <p:txBody>
          <a:bodyPr wrap="square">
            <a:spAutoFit/>
          </a:bodyPr>
          <a:lstStyle/>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Tesla's success story is one of the most prominent stories of clean energy electric car manufacturers. </a:t>
            </a:r>
            <a:endParaRPr lang="ar-EG"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company is famous for developing electric cars that combine high performance and modern luxury, in addition to its work in the field of solar energy and energy storage. </a:t>
            </a:r>
            <a:endParaRPr lang="ar-EG"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Tesla aims to accelerate the global transition to sustainable energy through its innovative products and advanced environmental solutions.</a:t>
            </a:r>
          </a:p>
        </p:txBody>
      </p:sp>
      <p:sp>
        <p:nvSpPr>
          <p:cNvPr id="7" name="Title 1">
            <a:extLst>
              <a:ext uri="{FF2B5EF4-FFF2-40B4-BE49-F238E27FC236}">
                <a16:creationId xmlns:a16="http://schemas.microsoft.com/office/drawing/2014/main" id="{6B77F5E4-1659-EE23-348F-316049186BF5}"/>
              </a:ext>
            </a:extLst>
          </p:cNvPr>
          <p:cNvSpPr txBox="1">
            <a:spLocks/>
          </p:cNvSpPr>
          <p:nvPr/>
        </p:nvSpPr>
        <p:spPr>
          <a:xfrm>
            <a:off x="2217910" y="299098"/>
            <a:ext cx="7239984"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sz="2800" b="1" dirty="0">
                <a:solidFill>
                  <a:schemeClr val="tx1"/>
                </a:solidFill>
                <a:latin typeface="Times New Roman" panose="02020603050405020304" pitchFamily="18" charset="0"/>
                <a:cs typeface="Times New Roman" panose="02020603050405020304" pitchFamily="18" charset="0"/>
              </a:rPr>
              <a:t>Examples of strategic marketing management</a:t>
            </a:r>
            <a:endParaRPr lang="ar-SA" sz="2800" b="1" dirty="0">
              <a:solidFill>
                <a:schemeClr val="tx1"/>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E824BFAA-B254-FAB2-E2B9-FBF354401B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7894" y="25228"/>
            <a:ext cx="2801972" cy="1030340"/>
          </a:xfrm>
          <a:prstGeom prst="rect">
            <a:avLst/>
          </a:prstGeom>
        </p:spPr>
      </p:pic>
    </p:spTree>
    <p:extLst>
      <p:ext uri="{BB962C8B-B14F-4D97-AF65-F5344CB8AC3E}">
        <p14:creationId xmlns:p14="http://schemas.microsoft.com/office/powerpoint/2010/main" val="2012272759"/>
      </p:ext>
    </p:extLst>
  </p:cSld>
  <p:clrMapOvr>
    <a:masterClrMapping/>
  </p:clrMapOvr>
  <mc:AlternateContent xmlns:mc="http://schemas.openxmlformats.org/markup-compatibility/2006" xmlns:p14="http://schemas.microsoft.com/office/powerpoint/2010/main">
    <mc:Choice Requires="p14">
      <p:transition p14:dur="10" advTm="176737"/>
    </mc:Choice>
    <mc:Fallback xmlns="">
      <p:transition advTm="176737"/>
    </mc:Fallback>
  </mc:AlternateContent>
  <p:extLst>
    <p:ext uri="{3A86A75C-4F4B-4683-9AE1-C65F6400EC91}">
      <p14:laserTraceLst xmlns:p14="http://schemas.microsoft.com/office/powerpoint/2010/main">
        <p14:tracePtLst>
          <p14:tracePt t="3781" x="12065000" y="3408363"/>
          <p14:tracePt t="3786" x="11988800" y="3398838"/>
          <p14:tracePt t="3803" x="11801475" y="3365500"/>
          <p14:tracePt t="3806" x="11758613" y="3365500"/>
          <p14:tracePt t="3808" x="11725275" y="3365500"/>
          <p14:tracePt t="3819" x="11664950" y="3365500"/>
          <p14:tracePt t="3822" x="11639550" y="3365500"/>
          <p14:tracePt t="3837" x="11520488" y="3373438"/>
          <p14:tracePt t="3853" x="11307763" y="3433763"/>
          <p14:tracePt t="3869" x="11028363" y="3578225"/>
          <p14:tracePt t="3872" x="10934700" y="3629025"/>
          <p14:tracePt t="3887" x="10620375" y="3790950"/>
          <p14:tracePt t="3903" x="10298113" y="3994150"/>
          <p14:tracePt t="3920" x="9991725" y="4197350"/>
          <p14:tracePt t="3924" x="9915525" y="4249738"/>
          <p14:tracePt t="3936" x="9753600" y="4368800"/>
          <p14:tracePt t="3953" x="9652000" y="4460875"/>
          <p14:tracePt t="3956" x="9634538" y="4478338"/>
          <p14:tracePt t="3958" x="9626600" y="4495800"/>
          <p14:tracePt t="3969" x="9626600" y="4521200"/>
          <p14:tracePt t="3986" x="9626600" y="4546600"/>
          <p14:tracePt t="4003" x="9626600" y="4572000"/>
          <p14:tracePt t="4006" x="9626600" y="4579938"/>
          <p14:tracePt t="4008" x="9634538" y="4589463"/>
          <p14:tracePt t="4019" x="9642475" y="4589463"/>
          <p14:tracePt t="4022" x="9652000" y="4597400"/>
          <p14:tracePt t="4036" x="9677400" y="4614863"/>
          <p14:tracePt t="4053" x="9694863" y="4622800"/>
          <p14:tracePt t="4069" x="9710738" y="4640263"/>
          <p14:tracePt t="4072" x="9728200" y="4640263"/>
          <p14:tracePt t="4087" x="9821863" y="4657725"/>
          <p14:tracePt t="4104" x="10009188" y="4665663"/>
          <p14:tracePt t="4107" x="10067925" y="4665663"/>
          <p14:tracePt t="4126" x="10280650" y="4665663"/>
          <p14:tracePt t="4133" x="10374313" y="4657725"/>
          <p14:tracePt t="4143" x="10483850" y="4630738"/>
          <p14:tracePt t="4153" x="10526713" y="4614863"/>
          <p14:tracePt t="4169" x="10544175" y="4605338"/>
          <p14:tracePt t="4186" x="10577513" y="4572000"/>
          <p14:tracePt t="4189" x="10594975" y="4554538"/>
          <p14:tracePt t="4203" x="10637838" y="4513263"/>
          <p14:tracePt t="4205" x="10653713" y="4495800"/>
          <p14:tracePt t="4219" x="10688638" y="4452938"/>
          <p14:tracePt t="4222" x="10704513" y="4427538"/>
          <p14:tracePt t="4237" x="10747375" y="4333875"/>
          <p14:tracePt t="4252" x="10798175" y="4249738"/>
          <p14:tracePt t="4269" x="10823575" y="4181475"/>
          <p14:tracePt t="4288" x="10841038" y="4079875"/>
          <p14:tracePt t="4303" x="10883900" y="3986213"/>
          <p14:tracePt t="4319" x="10909300" y="3883025"/>
          <p14:tracePt t="4336" x="10934700" y="3790950"/>
          <p14:tracePt t="4353" x="10942638" y="3705225"/>
          <p14:tracePt t="4356" x="10942638" y="3679825"/>
          <p14:tracePt t="4369" x="10926763" y="3646488"/>
          <p14:tracePt t="4372" x="10917238" y="3629025"/>
          <p14:tracePt t="4374" x="10917238" y="3619500"/>
          <p14:tracePt t="4386" x="10891838" y="3586163"/>
          <p14:tracePt t="4402" x="10858500" y="3535363"/>
          <p14:tracePt t="4419" x="10815638" y="3502025"/>
          <p14:tracePt t="4422" x="10798175" y="3492500"/>
          <p14:tracePt t="4424" x="10764838" y="3492500"/>
          <p14:tracePt t="4438" x="10721975" y="3467100"/>
          <p14:tracePt t="4441" x="10696575" y="3441700"/>
          <p14:tracePt t="4453" x="10637838" y="3416300"/>
          <p14:tracePt t="4469" x="10544175" y="3390900"/>
          <p14:tracePt t="4488" x="10407650" y="3373438"/>
          <p14:tracePt t="4503" x="10229850" y="3373438"/>
          <p14:tracePt t="4519" x="10075863" y="3390900"/>
          <p14:tracePt t="4536" x="9906000" y="3441700"/>
          <p14:tracePt t="4540" x="9864725" y="3459163"/>
          <p14:tracePt t="4553" x="9786938" y="3509963"/>
          <p14:tracePt t="4556" x="9761538" y="3527425"/>
          <p14:tracePt t="4569" x="9710738" y="3568700"/>
          <p14:tracePt t="4572" x="9685338" y="3578225"/>
          <p14:tracePt t="4586" x="9626600" y="3629025"/>
          <p14:tracePt t="4602" x="9591675" y="3662363"/>
          <p14:tracePt t="4605" x="9583738" y="3679825"/>
          <p14:tracePt t="4619" x="9550400" y="3738563"/>
          <p14:tracePt t="4622" x="9540875" y="3756025"/>
          <p14:tracePt t="4637" x="9482138" y="3849688"/>
          <p14:tracePt t="4652" x="9431338" y="3935413"/>
          <p14:tracePt t="4669" x="9388475" y="4027488"/>
          <p14:tracePt t="4687" x="9345613" y="4189413"/>
          <p14:tracePt t="4702" x="9312275" y="4308475"/>
          <p14:tracePt t="4719" x="9294813" y="4435475"/>
          <p14:tracePt t="4735" x="9294813" y="4546600"/>
          <p14:tracePt t="4752" x="9294813" y="4640263"/>
          <p14:tracePt t="4755" x="9294813" y="4665663"/>
          <p14:tracePt t="4769" x="9294813" y="4733925"/>
          <p14:tracePt t="4772" x="9294813" y="4749800"/>
          <p14:tracePt t="4785" x="9353550" y="4852988"/>
          <p14:tracePt t="4802" x="9413875" y="4946650"/>
          <p14:tracePt t="4805" x="9431338" y="4962525"/>
          <p14:tracePt t="4819" x="9472613" y="4997450"/>
          <p14:tracePt t="4822" x="9490075" y="5013325"/>
          <p14:tracePt t="4837" x="9550400" y="5056188"/>
          <p14:tracePt t="4853" x="9617075" y="5081588"/>
          <p14:tracePt t="4869" x="9685338" y="5124450"/>
          <p14:tracePt t="4887" x="9839325" y="5175250"/>
          <p14:tracePt t="4890" x="9872663" y="5183188"/>
          <p14:tracePt t="4903" x="9999663" y="5226050"/>
          <p14:tracePt t="4919" x="10161588" y="5260975"/>
          <p14:tracePt t="4935" x="10263188" y="5286375"/>
          <p14:tracePt t="4952" x="10339388" y="5286375"/>
          <p14:tracePt t="4955" x="10356850" y="5286375"/>
          <p14:tracePt t="4969" x="10399713" y="5286375"/>
          <p14:tracePt t="4972" x="10415588" y="5286375"/>
          <p14:tracePt t="4985" x="10450513" y="5276850"/>
          <p14:tracePt t="5002" x="10483850" y="5251450"/>
          <p14:tracePt t="5019" x="10518775" y="5218113"/>
          <p14:tracePt t="5021" x="10534650" y="5208588"/>
          <p14:tracePt t="5037" x="10577513" y="5175250"/>
          <p14:tracePt t="5053" x="10620375" y="5124450"/>
          <p14:tracePt t="5069" x="10688638" y="5056188"/>
          <p14:tracePt t="5086" x="10756900" y="4987925"/>
          <p14:tracePt t="5088" x="10782300" y="4962525"/>
          <p14:tracePt t="5105" x="10833100" y="4903788"/>
          <p14:tracePt t="5107" x="10841038" y="4894263"/>
          <p14:tracePt t="5119" x="10874375" y="4843463"/>
          <p14:tracePt t="5136" x="10952163" y="4749800"/>
          <p14:tracePt t="5140" x="10960100" y="4733925"/>
          <p14:tracePt t="5143" x="10968038" y="4708525"/>
          <p14:tracePt t="5152" x="10985500" y="4683125"/>
          <p14:tracePt t="5169" x="11002963" y="4597400"/>
          <p14:tracePt t="5172" x="11002963" y="4579938"/>
          <p14:tracePt t="5185" x="11036300" y="4495800"/>
          <p14:tracePt t="5188" x="11044238" y="4470400"/>
          <p14:tracePt t="5202" x="11071225" y="4359275"/>
          <p14:tracePt t="5219" x="11104563" y="4249738"/>
          <p14:tracePt t="5222" x="11104563" y="4214813"/>
          <p14:tracePt t="5224" x="11104563" y="4181475"/>
          <p14:tracePt t="5235" x="11104563" y="4130675"/>
          <p14:tracePt t="5238" x="11104563" y="4095750"/>
          <p14:tracePt t="5253" x="11104563" y="3960813"/>
          <p14:tracePt t="5269" x="11104563" y="3832225"/>
          <p14:tracePt t="5285" x="11079163" y="3748088"/>
          <p14:tracePt t="5303" x="11036300" y="3654425"/>
          <p14:tracePt t="5319" x="10985500" y="3586163"/>
          <p14:tracePt t="5335" x="10942638" y="3527425"/>
          <p14:tracePt t="5352" x="10883900" y="3484563"/>
          <p14:tracePt t="5369" x="10823575" y="3433763"/>
          <p14:tracePt t="5372" x="10798175" y="3424238"/>
          <p14:tracePt t="5385" x="10696575" y="3390900"/>
          <p14:tracePt t="5388" x="10663238" y="3382963"/>
          <p14:tracePt t="5402" x="10493375" y="3340100"/>
          <p14:tracePt t="5418" x="10374313" y="3314700"/>
          <p14:tracePt t="5421" x="10356850" y="3314700"/>
          <p14:tracePt t="5436" x="10271125" y="3314700"/>
          <p14:tracePt t="5439" x="10245725" y="3314700"/>
          <p14:tracePt t="5454" x="10153650" y="3314700"/>
          <p14:tracePt t="5471" x="10067925" y="3322638"/>
          <p14:tracePt t="5474" x="10050463" y="3330575"/>
          <p14:tracePt t="5477" x="10017125" y="3340100"/>
          <p14:tracePt t="5485" x="9956800" y="3355975"/>
          <p14:tracePt t="5503" x="9821863" y="3408363"/>
          <p14:tracePt t="5519" x="9710738" y="3475038"/>
          <p14:tracePt t="5535" x="9617075" y="3535363"/>
          <p14:tracePt t="5552" x="9540875" y="3619500"/>
          <p14:tracePt t="5569" x="9482138" y="3697288"/>
          <p14:tracePt t="5585" x="9431338" y="3763963"/>
          <p14:tracePt t="5588" x="9421813" y="3781425"/>
          <p14:tracePt t="5602" x="9380538" y="3841750"/>
          <p14:tracePt t="5619" x="9353550" y="3883025"/>
          <p14:tracePt t="5622" x="9353550" y="3900488"/>
          <p14:tracePt t="5635" x="9312275" y="3960813"/>
          <p14:tracePt t="5638" x="9312275" y="3986213"/>
          <p14:tracePt t="5652" x="9312275" y="4044950"/>
          <p14:tracePt t="5669" x="9312275" y="4130675"/>
          <p14:tracePt t="5685" x="9312275" y="4249738"/>
          <p14:tracePt t="5703" x="9312275" y="4402138"/>
          <p14:tracePt t="5719" x="9363075" y="4564063"/>
          <p14:tracePt t="5735" x="9447213" y="4716463"/>
          <p14:tracePt t="5752" x="9532938" y="4843463"/>
          <p14:tracePt t="5769" x="9617075" y="4972050"/>
          <p14:tracePt t="5772" x="9634538" y="5005388"/>
          <p14:tracePt t="5774" x="9642475" y="5030788"/>
          <p14:tracePt t="5785" x="9677400" y="5081588"/>
          <p14:tracePt t="5788" x="9702800" y="5099050"/>
          <p14:tracePt t="5801" x="9753600" y="5175250"/>
          <p14:tracePt t="5818" x="9821863" y="5226050"/>
          <p14:tracePt t="5835" x="9880600" y="5243513"/>
          <p14:tracePt t="5852" x="9915525" y="5243513"/>
          <p14:tracePt t="5868" x="9931400" y="5243513"/>
          <p14:tracePt t="5886" x="9940925" y="5243513"/>
          <p14:tracePt t="5902" x="9948863" y="5235575"/>
          <p14:tracePt t="5920" x="9991725" y="5200650"/>
          <p14:tracePt t="5925" x="9991725" y="5192713"/>
          <p14:tracePt t="5928" x="10009188" y="5192713"/>
          <p14:tracePt t="5935" x="10025063" y="5175250"/>
          <p14:tracePt t="5951" x="10059988" y="5149850"/>
          <p14:tracePt t="5968" x="10067925" y="5141913"/>
          <p14:tracePt t="5985" x="10085388" y="5132388"/>
          <p14:tracePt t="147878" x="10085388" y="5141913"/>
          <p14:tracePt t="147891" x="10067925" y="5175250"/>
          <p14:tracePt t="147898" x="10050463" y="5200650"/>
          <p14:tracePt t="147914" x="10034588" y="5218113"/>
          <p14:tracePt t="147944" x="10017125" y="5226050"/>
          <p14:tracePt t="147957" x="10017125" y="5235575"/>
          <p14:tracePt t="147965" x="9999663" y="5251450"/>
          <p14:tracePt t="147982" x="9956800" y="5286375"/>
          <p14:tracePt t="147998" x="9915525" y="5311775"/>
          <p14:tracePt t="148002" x="9906000" y="5311775"/>
          <p14:tracePt t="148004" x="9890125" y="5327650"/>
          <p14:tracePt t="148013" x="9864725" y="5345113"/>
          <p14:tracePt t="148030" x="9753600" y="5380038"/>
          <p14:tracePt t="148047" x="9745663" y="5387975"/>
          <p14:tracePt t="148064" x="9710738" y="5413375"/>
          <p14:tracePt t="148080" x="9685338" y="5413375"/>
          <p14:tracePt t="148083" x="9677400" y="5413375"/>
          <p14:tracePt t="148097" x="9617075" y="5413375"/>
          <p14:tracePt t="148099" x="9591675" y="5413375"/>
          <p14:tracePt t="148115" x="9464675" y="5413375"/>
          <p14:tracePt t="148130" x="9261475" y="5380038"/>
          <p14:tracePt t="148147" x="9074150" y="5345113"/>
          <p14:tracePt t="148149" x="9013825" y="5337175"/>
          <p14:tracePt t="148165" x="8785225" y="5286375"/>
          <p14:tracePt t="148181" x="8597900" y="5276850"/>
          <p14:tracePt t="148197" x="8453438" y="5276850"/>
          <p14:tracePt t="148214" x="8308975" y="5276850"/>
          <p14:tracePt t="148218" x="8275638" y="5276850"/>
          <p14:tracePt t="148230" x="8121650" y="5294313"/>
          <p14:tracePt t="148248" x="7935913" y="5327650"/>
          <p14:tracePt t="148251" x="7893050" y="5337175"/>
          <p14:tracePt t="148264" x="7731125" y="5370513"/>
          <p14:tracePt t="148280" x="7477125" y="5430838"/>
          <p14:tracePt t="148283" x="7383463" y="5438775"/>
          <p14:tracePt t="148297" x="7112000" y="5507038"/>
          <p14:tracePt t="148299" x="7008813" y="5540375"/>
          <p14:tracePt t="148315" x="6600825" y="5634038"/>
          <p14:tracePt t="148330" x="6278563" y="5694363"/>
          <p14:tracePt t="148333" x="6202363" y="5719763"/>
          <p14:tracePt t="148347" x="5981700" y="5761038"/>
          <p14:tracePt t="148349" x="5921375" y="5778500"/>
          <p14:tracePt t="148365" x="5794375" y="5829300"/>
          <p14:tracePt t="148380" x="5591175" y="5889625"/>
          <p14:tracePt t="148397" x="5394325" y="5922963"/>
          <p14:tracePt t="148413" x="5148263" y="5983288"/>
          <p14:tracePt t="148430" x="4818063" y="6076950"/>
          <p14:tracePt t="148447" x="4595813" y="6127750"/>
          <p14:tracePt t="148463" x="4392613" y="6186488"/>
          <p14:tracePt t="148480" x="4256088" y="6211888"/>
          <p14:tracePt t="148483" x="4240213" y="6211888"/>
          <p14:tracePt t="148497" x="4179888" y="6221413"/>
          <p14:tracePt t="148500" x="4162425" y="6221413"/>
          <p14:tracePt t="148514" x="4078288" y="6237288"/>
          <p14:tracePt t="148530" x="3984625" y="6254750"/>
          <p14:tracePt t="148547" x="3908425" y="6272213"/>
          <p14:tracePt t="148550" x="3890963" y="6272213"/>
          <p14:tracePt t="148564" x="3822700" y="6288088"/>
          <p14:tracePt t="148580" x="3781425" y="6288088"/>
          <p14:tracePt t="148597" x="3738563" y="6288088"/>
          <p14:tracePt t="148613" x="3721100" y="6288088"/>
          <p14:tracePt t="148701" x="3729038" y="6288088"/>
          <p14:tracePt t="148713" x="3781425" y="6288088"/>
          <p14:tracePt t="148722" x="3822700" y="6272213"/>
          <p14:tracePt t="148725" x="3848100" y="6262688"/>
          <p14:tracePt t="148728" x="3908425" y="6246813"/>
          <p14:tracePt t="148731" x="3959225" y="6229350"/>
          <p14:tracePt t="148746" x="4146550" y="6221413"/>
          <p14:tracePt t="148749" x="4222750" y="6221413"/>
          <p14:tracePt t="148764" x="4570413" y="6221413"/>
          <p14:tracePt t="148780" x="5029200" y="6221413"/>
          <p14:tracePt t="148797" x="5565775" y="6254750"/>
          <p14:tracePt t="148813" x="6142038" y="6254750"/>
          <p14:tracePt t="148831" x="6813550" y="6254750"/>
          <p14:tracePt t="148847" x="7221538" y="6254750"/>
          <p14:tracePt t="148863" x="7561263" y="6254750"/>
          <p14:tracePt t="148880" x="7799388" y="6246813"/>
          <p14:tracePt t="148884" x="7850188" y="6229350"/>
          <p14:tracePt t="148897" x="7926388" y="6203950"/>
          <p14:tracePt t="148919" x="7943850" y="6194425"/>
          <p14:tracePt t="148947" x="7935913" y="6194425"/>
          <p14:tracePt t="148957" x="7875588" y="6178550"/>
          <p14:tracePt t="148965" x="7799388" y="6178550"/>
          <p14:tracePt t="148969" x="7731125" y="6178550"/>
          <p14:tracePt t="148982" x="7502525" y="6178550"/>
          <p14:tracePt t="148996" x="7221538" y="6127750"/>
          <p14:tracePt t="149013" x="6899275" y="6049963"/>
          <p14:tracePt t="149030" x="6380163" y="5957888"/>
          <p14:tracePt t="149047" x="5538788" y="5813425"/>
          <p14:tracePt t="149063" x="4833938" y="5761038"/>
          <p14:tracePt t="149067" x="4681538" y="5753100"/>
          <p14:tracePt t="149079" x="4256088" y="5710238"/>
          <p14:tracePt t="149096" x="3832225" y="5591175"/>
          <p14:tracePt t="149099" x="3756025" y="5575300"/>
          <p14:tracePt t="149113" x="3594100" y="5514975"/>
          <p14:tracePt t="149130" x="3586163" y="5514975"/>
          <p14:tracePt t="149160" x="3594100" y="5507038"/>
          <p14:tracePt t="149168" x="3619500" y="5497513"/>
          <p14:tracePt t="149182" x="3721100" y="5489575"/>
          <p14:tracePt t="149185" x="3797300" y="5481638"/>
          <p14:tracePt t="149197" x="4060825" y="5481638"/>
          <p14:tracePt t="149213" x="4765675" y="5549900"/>
          <p14:tracePt t="149230" x="5956300" y="5651500"/>
          <p14:tracePt t="149247" x="8004175" y="5745163"/>
          <p14:tracePt t="149264" x="9363075" y="5735638"/>
          <p14:tracePt t="149268" x="9694863" y="5702300"/>
          <p14:tracePt t="149271" x="9940925" y="5651500"/>
          <p14:tracePt t="149279" x="10323513" y="5600700"/>
          <p14:tracePt t="149296" x="10747375" y="5472113"/>
          <p14:tracePt t="149313" x="10858500" y="5438775"/>
          <p14:tracePt t="149329" x="10874375" y="5430838"/>
          <p14:tracePt t="149346" x="10874375" y="5421313"/>
          <p14:tracePt t="149363" x="10858500" y="5421313"/>
          <p14:tracePt t="149380" x="10848975" y="5405438"/>
          <p14:tracePt t="149397" x="10833100" y="5405438"/>
          <p14:tracePt t="149414" x="10807700" y="5395913"/>
          <p14:tracePt t="149431" x="10790238" y="5395913"/>
          <p14:tracePt t="149436" x="10772775" y="5395913"/>
          <p14:tracePt t="149447" x="10739438" y="5370513"/>
          <p14:tracePt t="149451" x="10729913" y="5370513"/>
          <p14:tracePt t="149463" x="10704513" y="5327650"/>
          <p14:tracePt t="149479" x="10653713" y="5294313"/>
          <p14:tracePt t="149496" x="10602913" y="5268913"/>
          <p14:tracePt t="149499" x="10585450" y="5243513"/>
          <p14:tracePt t="149513" x="10544175" y="5218113"/>
          <p14:tracePt t="149516" x="10534650" y="5192713"/>
          <p14:tracePt t="149518" x="10518775" y="5192713"/>
          <p14:tracePt t="149530" x="10467975" y="5149850"/>
          <p14:tracePt t="149546" x="10407650" y="5116513"/>
          <p14:tracePt t="149562" x="10382250" y="5081588"/>
          <p14:tracePt t="149565" x="10374313" y="5073650"/>
          <p14:tracePt t="149581" x="10374313" y="5056188"/>
          <p14:tracePt t="149596" x="10364788" y="5048250"/>
          <p14:tracePt t="149613" x="10364788" y="5038725"/>
          <p14:tracePt t="150182" x="10374313" y="5022850"/>
          <p14:tracePt t="150194" x="10425113" y="4997450"/>
          <p14:tracePt t="150201" x="10458450" y="4972050"/>
          <p14:tracePt t="150206" x="10467975" y="4962525"/>
          <p14:tracePt t="150209" x="10493375" y="4946650"/>
          <p14:tracePt t="150215" x="10534650" y="4919663"/>
          <p14:tracePt t="150231" x="10612438" y="4886325"/>
          <p14:tracePt t="150234" x="10645775" y="4868863"/>
          <p14:tracePt t="150246" x="10764838" y="4792663"/>
          <p14:tracePt t="150262" x="11104563" y="4665663"/>
          <p14:tracePt t="150279" x="11512550" y="4564063"/>
          <p14:tracePt t="150281" x="11614150" y="4538663"/>
          <p14:tracePt t="150297" x="11988800" y="4427538"/>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1">
            <a:extLst>
              <a:ext uri="{FF2B5EF4-FFF2-40B4-BE49-F238E27FC236}">
                <a16:creationId xmlns:a16="http://schemas.microsoft.com/office/drawing/2014/main" id="{5A1F9898-E3DA-F91E-0A85-4BA27AFF6D23}"/>
              </a:ext>
            </a:extLst>
          </p:cNvPr>
          <p:cNvSpPr txBox="1">
            <a:spLocks/>
          </p:cNvSpPr>
          <p:nvPr/>
        </p:nvSpPr>
        <p:spPr>
          <a:xfrm>
            <a:off x="3027762" y="385972"/>
            <a:ext cx="4861439"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sz="2800" b="1" dirty="0">
                <a:solidFill>
                  <a:schemeClr val="tx1"/>
                </a:solidFill>
                <a:latin typeface="Times New Roman" panose="02020603050405020304" pitchFamily="18" charset="0"/>
                <a:cs typeface="Times New Roman" panose="02020603050405020304" pitchFamily="18" charset="0"/>
              </a:rPr>
              <a:t>Market Analysis</a:t>
            </a:r>
            <a:endParaRPr lang="ar-SA" sz="28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D6511A9-2EDD-580D-F6E1-9A27537DEBAF}"/>
              </a:ext>
            </a:extLst>
          </p:cNvPr>
          <p:cNvSpPr txBox="1">
            <a:spLocks/>
          </p:cNvSpPr>
          <p:nvPr/>
        </p:nvSpPr>
        <p:spPr>
          <a:xfrm>
            <a:off x="311286" y="1184272"/>
            <a:ext cx="11699098" cy="5216494"/>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defRPr/>
            </a:pPr>
            <a:r>
              <a:rPr lang="en-US" altLang="ar-SA" sz="2000" b="1" dirty="0">
                <a:latin typeface="Times New Roman" panose="02020603050405020304" pitchFamily="18" charset="0"/>
                <a:cs typeface="Times New Roman" panose="02020603050405020304" pitchFamily="18" charset="0"/>
              </a:rPr>
              <a:t>Initially, market analysis is a procedure to evaluate and identify the various internal and external factors and conditions (strategic thinking) in the market within a specific niche. Basically, the main ideas of market analysis are as follows:</a:t>
            </a:r>
          </a:p>
          <a:p>
            <a:pPr>
              <a:lnSpc>
                <a:spcPct val="150000"/>
              </a:lnSpc>
              <a:defRPr/>
            </a:pPr>
            <a:r>
              <a:rPr lang="en-US" altLang="ar-SA" sz="2000" b="1" u="sng" dirty="0">
                <a:latin typeface="Times New Roman" panose="02020603050405020304" pitchFamily="18" charset="0"/>
                <a:cs typeface="Times New Roman" panose="02020603050405020304" pitchFamily="18" charset="0"/>
              </a:rPr>
              <a:t>Assess the market size</a:t>
            </a:r>
          </a:p>
          <a:p>
            <a:pPr>
              <a:lnSpc>
                <a:spcPct val="150000"/>
              </a:lnSpc>
              <a:defRPr/>
            </a:pPr>
            <a:r>
              <a:rPr lang="en-US" altLang="ar-SA" sz="2000" b="1" u="sng" dirty="0">
                <a:latin typeface="Times New Roman" panose="02020603050405020304" pitchFamily="18" charset="0"/>
                <a:cs typeface="Times New Roman" panose="02020603050405020304" pitchFamily="18" charset="0"/>
              </a:rPr>
              <a:t>Identify growth trends</a:t>
            </a:r>
          </a:p>
          <a:p>
            <a:pPr>
              <a:lnSpc>
                <a:spcPct val="150000"/>
              </a:lnSpc>
              <a:defRPr/>
            </a:pPr>
            <a:r>
              <a:rPr lang="en-US" altLang="ar-SA" sz="2000" b="1" u="sng" dirty="0">
                <a:latin typeface="Times New Roman" panose="02020603050405020304" pitchFamily="18" charset="0"/>
                <a:cs typeface="Times New Roman" panose="02020603050405020304" pitchFamily="18" charset="0"/>
              </a:rPr>
              <a:t>Identify and identify the target audience</a:t>
            </a:r>
          </a:p>
          <a:p>
            <a:pPr>
              <a:lnSpc>
                <a:spcPct val="150000"/>
              </a:lnSpc>
              <a:defRPr/>
            </a:pPr>
            <a:r>
              <a:rPr lang="en-US" altLang="ar-SA" sz="2000" b="1" u="sng" dirty="0">
                <a:latin typeface="Times New Roman" panose="02020603050405020304" pitchFamily="18" charset="0"/>
                <a:cs typeface="Times New Roman" panose="02020603050405020304" pitchFamily="18" charset="0"/>
              </a:rPr>
              <a:t>Get an in-depth view of the competitive landscape</a:t>
            </a:r>
          </a:p>
          <a:p>
            <a:pPr>
              <a:lnSpc>
                <a:spcPct val="150000"/>
              </a:lnSpc>
              <a:defRPr/>
            </a:pPr>
            <a:r>
              <a:rPr lang="en-US" altLang="ar-SA" sz="2000" b="1" u="sng" dirty="0">
                <a:latin typeface="Times New Roman" panose="02020603050405020304" pitchFamily="18" charset="0"/>
                <a:cs typeface="Times New Roman" panose="02020603050405020304" pitchFamily="18" charset="0"/>
              </a:rPr>
              <a:t>Define business objectives</a:t>
            </a:r>
          </a:p>
        </p:txBody>
      </p:sp>
      <p:pic>
        <p:nvPicPr>
          <p:cNvPr id="4" name="Graphic 21">
            <a:extLst>
              <a:ext uri="{FF2B5EF4-FFF2-40B4-BE49-F238E27FC236}">
                <a16:creationId xmlns:a16="http://schemas.microsoft.com/office/drawing/2014/main" id="{2950A9AC-7750-E66A-0BE5-BD60EEDE44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90028" y="-16659"/>
            <a:ext cx="2801972" cy="1030340"/>
          </a:xfrm>
          <a:prstGeom prst="rect">
            <a:avLst/>
          </a:prstGeom>
        </p:spPr>
      </p:pic>
    </p:spTree>
    <p:extLst>
      <p:ext uri="{BB962C8B-B14F-4D97-AF65-F5344CB8AC3E}">
        <p14:creationId xmlns:p14="http://schemas.microsoft.com/office/powerpoint/2010/main" val="24271702"/>
      </p:ext>
    </p:extLst>
  </p:cSld>
  <p:clrMapOvr>
    <a:masterClrMapping/>
  </p:clrMapOvr>
  <mc:AlternateContent xmlns:mc="http://schemas.openxmlformats.org/markup-compatibility/2006" xmlns:p14="http://schemas.microsoft.com/office/powerpoint/2010/main">
    <mc:Choice Requires="p14">
      <p:transition p14:dur="10" advTm="61513"/>
    </mc:Choice>
    <mc:Fallback xmlns="">
      <p:transition advTm="61513"/>
    </mc:Fallback>
  </mc:AlternateContent>
  <p:extLst>
    <p:ext uri="{3A86A75C-4F4B-4683-9AE1-C65F6400EC91}">
      <p14:laserTraceLst xmlns:p14="http://schemas.microsoft.com/office/powerpoint/2010/main">
        <p14:tracePtLst>
          <p14:tracePt t="5540" x="646113" y="263525"/>
          <p14:tracePt t="5542" x="696913" y="357188"/>
          <p14:tracePt t="5558" x="874713" y="688975"/>
          <p14:tracePt t="5574" x="1044575" y="952500"/>
          <p14:tracePt t="5590" x="1173163" y="1173163"/>
          <p14:tracePt t="5593" x="1189038" y="1223963"/>
          <p14:tracePt t="5595" x="1206500" y="1257300"/>
          <p14:tracePt t="5606" x="1223963" y="1333500"/>
          <p14:tracePt t="5608" x="1231900" y="1368425"/>
          <p14:tracePt t="5623" x="1265238" y="1520825"/>
          <p14:tracePt t="5640" x="1317625" y="1682750"/>
          <p14:tracePt t="5656" x="1343025" y="1784350"/>
          <p14:tracePt t="5673" x="1384300" y="1870075"/>
          <p14:tracePt t="5691" x="1435100" y="1946275"/>
          <p14:tracePt t="5693" x="1470025" y="1979613"/>
          <p14:tracePt t="5706" x="1546225" y="2005013"/>
          <p14:tracePt t="5723" x="1741488" y="2014538"/>
          <p14:tracePt t="5745" x="2116138" y="1979613"/>
          <p14:tracePt t="5749" x="2200275" y="1971675"/>
          <p14:tracePt t="5752" x="2293938" y="1946275"/>
          <p14:tracePt t="5756" x="2379663" y="1928813"/>
          <p14:tracePt t="5758" x="2455863" y="1903413"/>
          <p14:tracePt t="5773" x="2752725" y="1819275"/>
          <p14:tracePt t="5790" x="2990850" y="1758950"/>
          <p14:tracePt t="5808" x="3178175" y="1716088"/>
          <p14:tracePt t="5824" x="3219450" y="1708150"/>
          <p14:tracePt t="5872" x="3228975" y="1708150"/>
          <p14:tracePt t="5880" x="3236913" y="1708150"/>
          <p14:tracePt t="5890" x="3254375" y="1716088"/>
          <p14:tracePt t="5893" x="3254375" y="1725613"/>
          <p14:tracePt t="5896" x="3262313" y="1733550"/>
          <p14:tracePt t="5906" x="3297238" y="1758950"/>
          <p14:tracePt t="5924" x="3355975" y="1801813"/>
          <p14:tracePt t="5927" x="3373438" y="1819275"/>
          <p14:tracePt t="5939" x="3406775" y="1860550"/>
          <p14:tracePt t="5957" x="3492500" y="1928813"/>
          <p14:tracePt t="5958" x="3508375" y="1946275"/>
          <p14:tracePt t="5974" x="3594100" y="1997075"/>
          <p14:tracePt t="5990" x="3619500" y="2022475"/>
          <p14:tracePt t="6074" x="3619500" y="2030413"/>
          <p14:tracePt t="6099" x="3619500" y="2047875"/>
          <p14:tracePt t="6108" x="3602038" y="2065338"/>
          <p14:tracePt t="6124" x="3586163" y="2090738"/>
          <p14:tracePt t="6127" x="3576638" y="2090738"/>
          <p14:tracePt t="6140" x="3568700" y="2098675"/>
          <p14:tracePt t="6143" x="3559175" y="2108200"/>
          <p14:tracePt t="6156" x="3551238" y="2116138"/>
          <p14:tracePt t="6173" x="3525838" y="2141538"/>
          <p14:tracePt t="6276" x="3517900" y="2141538"/>
          <p14:tracePt t="6291" x="3517900" y="2149475"/>
          <p14:tracePt t="6293" x="3517900" y="2159000"/>
          <p14:tracePt t="6306" x="3594100" y="2184400"/>
          <p14:tracePt t="6323" x="3703638" y="2227263"/>
          <p14:tracePt t="6340" x="3890963" y="2260600"/>
          <p14:tracePt t="6343" x="3933825" y="2286000"/>
          <p14:tracePt t="6356" x="4111625" y="2293938"/>
          <p14:tracePt t="6358" x="4171950" y="2293938"/>
          <p14:tracePt t="6374" x="4375150" y="2303463"/>
          <p14:tracePt t="6390" x="4554538" y="2303463"/>
          <p14:tracePt t="6406" x="4681538" y="2303463"/>
          <p14:tracePt t="6408" x="4699000" y="2303463"/>
          <p14:tracePt t="6423" x="4749800" y="2303463"/>
          <p14:tracePt t="6440" x="4765675" y="2303463"/>
          <p14:tracePt t="6527" x="4757738" y="2303463"/>
          <p14:tracePt t="6540" x="4706938" y="2293938"/>
          <p14:tracePt t="6551" x="4638675" y="2268538"/>
          <p14:tracePt t="6560" x="4605338" y="2252663"/>
          <p14:tracePt t="6574" x="4425950" y="2227263"/>
          <p14:tracePt t="6590" x="4187825" y="2200275"/>
          <p14:tracePt t="6606" x="3959225" y="2159000"/>
          <p14:tracePt t="6609" x="3916363" y="2149475"/>
          <p14:tracePt t="6624" x="3756025" y="2098675"/>
          <p14:tracePt t="6640" x="3703638" y="2082800"/>
          <p14:tracePt t="6656" x="3687763" y="2065338"/>
          <p14:tracePt t="6734" x="3687763" y="2055813"/>
          <p14:tracePt t="6747" x="3695700" y="2055813"/>
          <p14:tracePt t="6759" x="3771900" y="2055813"/>
          <p14:tracePt t="6763" x="3806825" y="2055813"/>
          <p14:tracePt t="6774" x="3959225" y="2055813"/>
          <p14:tracePt t="6790" x="4171950" y="2073275"/>
          <p14:tracePt t="6807" x="4367213" y="2090738"/>
          <p14:tracePt t="6823" x="4570413" y="2090738"/>
          <p14:tracePt t="6840" x="4664075" y="2090738"/>
          <p14:tracePt t="6856" x="4689475" y="2090738"/>
          <p14:tracePt t="6935" x="4689475" y="2082800"/>
          <p14:tracePt t="6954" x="4673600" y="2082800"/>
          <p14:tracePt t="6964" x="4656138" y="2073275"/>
          <p14:tracePt t="6974" x="4579938" y="2073275"/>
          <p14:tracePt t="6991" x="4418013" y="2073275"/>
          <p14:tracePt t="7006" x="4197350" y="2073275"/>
          <p14:tracePt t="7023" x="3941763" y="2073275"/>
          <p14:tracePt t="7024" x="3883025" y="2065338"/>
          <p14:tracePt t="7041" x="3662363" y="2047875"/>
          <p14:tracePt t="7056" x="3508375" y="2030413"/>
          <p14:tracePt t="7072" x="3467100" y="2014538"/>
          <p14:tracePt t="7090" x="3457575" y="2014538"/>
          <p14:tracePt t="7164" x="3467100" y="2014538"/>
          <p14:tracePt t="7180" x="3525838" y="2014538"/>
          <p14:tracePt t="7191" x="3602038" y="2014538"/>
          <p14:tracePt t="7207" x="3763963" y="2014538"/>
          <p14:tracePt t="7223" x="3992563" y="2014538"/>
          <p14:tracePt t="7225" x="4052888" y="2014538"/>
          <p14:tracePt t="7240" x="4298950" y="2005013"/>
          <p14:tracePt t="7256" x="4545013" y="1997075"/>
          <p14:tracePt t="7272" x="4765675" y="1963738"/>
          <p14:tracePt t="7289" x="4894263" y="1938338"/>
          <p14:tracePt t="7306" x="4945063" y="1938338"/>
          <p14:tracePt t="7323" x="4962525" y="1938338"/>
          <p14:tracePt t="8041" x="4970463" y="1938338"/>
          <p14:tracePt t="8057" x="4970463" y="1946275"/>
          <p14:tracePt t="8062" x="4978400" y="1954213"/>
          <p14:tracePt t="8066" x="4987925" y="1979613"/>
          <p14:tracePt t="8074" x="4995863" y="1989138"/>
          <p14:tracePt t="8089" x="5013325" y="2022475"/>
          <p14:tracePt t="8105" x="5021263" y="2073275"/>
          <p14:tracePt t="8122" x="5029200" y="2090738"/>
          <p14:tracePt t="8139" x="5029200" y="2108200"/>
          <p14:tracePt t="8156" x="5046663" y="2133600"/>
          <p14:tracePt t="8173" x="5054600" y="2149475"/>
          <p14:tracePt t="8191" x="5064125" y="2184400"/>
          <p14:tracePt t="8207" x="5064125" y="2192338"/>
          <p14:tracePt t="8223" x="5072063" y="2227263"/>
          <p14:tracePt t="8238" x="5072063" y="2252663"/>
          <p14:tracePt t="8255" x="5072063" y="2278063"/>
          <p14:tracePt t="8272" x="5072063" y="2319338"/>
          <p14:tracePt t="8276" x="5080000" y="2336800"/>
          <p14:tracePt t="8288" x="5080000" y="2371725"/>
          <p14:tracePt t="8305" x="5080000" y="2405063"/>
          <p14:tracePt t="8322" x="5080000" y="2438400"/>
          <p14:tracePt t="8339" x="5080000" y="2481263"/>
          <p14:tracePt t="8355" x="5080000" y="2506663"/>
          <p14:tracePt t="8373" x="5080000" y="2541588"/>
          <p14:tracePt t="8390" x="5080000" y="2592388"/>
          <p14:tracePt t="8408" x="5064125" y="2633663"/>
          <p14:tracePt t="8411" x="5054600" y="2651125"/>
          <p14:tracePt t="8422" x="5054600" y="2686050"/>
          <p14:tracePt t="8438" x="5029200" y="2727325"/>
          <p14:tracePt t="8455" x="5003800" y="2770188"/>
          <p14:tracePt t="8472" x="4978400" y="2787650"/>
          <p14:tracePt t="8474" x="4962525" y="2805113"/>
          <p14:tracePt t="8488" x="4919663" y="2855913"/>
          <p14:tracePt t="8505" x="4894263" y="2881313"/>
          <p14:tracePt t="8522" x="4843463" y="2906713"/>
          <p14:tracePt t="8525" x="4826000" y="2906713"/>
          <p14:tracePt t="8539" x="4783138" y="2922588"/>
          <p14:tracePt t="8541" x="4775200" y="2922588"/>
          <p14:tracePt t="8558" x="4706938" y="2940050"/>
          <p14:tracePt t="8563" x="4689475" y="2940050"/>
          <p14:tracePt t="8566" x="4673600" y="2940050"/>
          <p14:tracePt t="8575" x="4605338" y="2965450"/>
          <p14:tracePt t="8589" x="4435475" y="3000375"/>
          <p14:tracePt t="8591" x="4375150" y="3008313"/>
          <p14:tracePt t="8606" x="4197350" y="3008313"/>
          <p14:tracePt t="8622" x="4010025" y="3008313"/>
          <p14:tracePt t="8638" x="3797300" y="2974975"/>
          <p14:tracePt t="8655" x="3594100" y="2897188"/>
          <p14:tracePt t="8671" x="3517900" y="2838450"/>
          <p14:tracePt t="8688" x="3467100" y="2770188"/>
          <p14:tracePt t="8705" x="3449638" y="2719388"/>
          <p14:tracePt t="8722" x="3449638" y="2643188"/>
          <p14:tracePt t="8738" x="3457575" y="2566988"/>
          <p14:tracePt t="8741" x="3457575" y="2549525"/>
          <p14:tracePt t="8756" x="3475038" y="2473325"/>
          <p14:tracePt t="8772" x="3508375" y="2422525"/>
          <p14:tracePt t="8789" x="3533775" y="2379663"/>
          <p14:tracePt t="8791" x="3551238" y="2371725"/>
          <p14:tracePt t="8804" x="3611563" y="2319338"/>
          <p14:tracePt t="8806" x="3636963" y="2303463"/>
          <p14:tracePt t="8822" x="3771900" y="2243138"/>
          <p14:tracePt t="8839" x="4017963" y="2192338"/>
          <p14:tracePt t="8854" x="4281488" y="2141538"/>
          <p14:tracePt t="8871" x="4545013" y="2133600"/>
          <p14:tracePt t="8888" x="4843463" y="2133600"/>
          <p14:tracePt t="8905" x="5013325" y="2149475"/>
          <p14:tracePt t="8921" x="5089525" y="2174875"/>
          <p14:tracePt t="8938" x="5114925" y="2200275"/>
          <p14:tracePt t="8957" x="5114925" y="2243138"/>
          <p14:tracePt t="8973" x="5114925" y="2311400"/>
          <p14:tracePt t="8988" x="5097463" y="2362200"/>
          <p14:tracePt t="8991" x="5089525" y="2371725"/>
          <p14:tracePt t="9006" x="5080000" y="2438400"/>
          <p14:tracePt t="9021" x="5054600" y="2506663"/>
          <p14:tracePt t="9040" x="5021263" y="2566988"/>
          <p14:tracePt t="9042" x="5003800" y="2574925"/>
          <p14:tracePt t="9054" x="4970463" y="2625725"/>
          <p14:tracePt t="9071" x="4919663" y="2693988"/>
          <p14:tracePt t="9088" x="4833938" y="2752725"/>
          <p14:tracePt t="9090" x="4818063" y="2770188"/>
          <p14:tracePt t="9092" x="4791075" y="2778125"/>
          <p14:tracePt t="9105" x="4699000" y="2830513"/>
          <p14:tracePt t="9121" x="4519613" y="2906713"/>
          <p14:tracePt t="9138" x="4341813" y="2906713"/>
          <p14:tracePt t="9140" x="4281488" y="2906713"/>
          <p14:tracePt t="9155" x="4111625" y="2906713"/>
          <p14:tracePt t="9157" x="4052888" y="2906713"/>
          <p14:tracePt t="9172" x="3822700" y="2906713"/>
          <p14:tracePt t="9188" x="3636963" y="2855913"/>
          <p14:tracePt t="9206" x="3508375" y="2795588"/>
          <p14:tracePt t="9223" x="3467100" y="2762250"/>
          <p14:tracePt t="9238" x="3457575" y="2711450"/>
          <p14:tracePt t="9254" x="3441700" y="2660650"/>
          <p14:tracePt t="9271" x="3441700" y="2541588"/>
          <p14:tracePt t="9288" x="3475038" y="2413000"/>
          <p14:tracePt t="9291" x="3482975" y="2387600"/>
          <p14:tracePt t="9304" x="3533775" y="2286000"/>
          <p14:tracePt t="9321" x="3627438" y="2174875"/>
          <p14:tracePt t="9338" x="3763963" y="2073275"/>
          <p14:tracePt t="9340" x="3797300" y="2055813"/>
          <p14:tracePt t="9354" x="3916363" y="1997075"/>
          <p14:tracePt t="9357" x="3941763" y="1989138"/>
          <p14:tracePt t="9372" x="4078288" y="1954213"/>
          <p14:tracePt t="9388" x="4187825" y="1954213"/>
          <p14:tracePt t="9404" x="4281488" y="1997075"/>
          <p14:tracePt t="9407" x="4306888" y="2022475"/>
          <p14:tracePt t="9422" x="4451350" y="2108200"/>
          <p14:tracePt t="9437" x="4562475" y="2200275"/>
          <p14:tracePt t="9454" x="4638675" y="2268538"/>
          <p14:tracePt t="9471" x="4681538" y="2344738"/>
          <p14:tracePt t="9488" x="4699000" y="2405063"/>
          <p14:tracePt t="9490" x="4699000" y="2422525"/>
          <p14:tracePt t="9504" x="4714875" y="2481263"/>
          <p14:tracePt t="9521" x="4714875" y="2549525"/>
          <p14:tracePt t="9538" x="4681538" y="2633663"/>
          <p14:tracePt t="9541" x="4673600" y="2660650"/>
          <p14:tracePt t="9554" x="4646613" y="2727325"/>
          <p14:tracePt t="9556" x="4630738" y="2752725"/>
          <p14:tracePt t="9571" x="4562475" y="2838450"/>
          <p14:tracePt t="9587" x="4519613" y="2906713"/>
          <p14:tracePt t="9589" x="4503738" y="2932113"/>
          <p14:tracePt t="9604" x="4460875" y="2982913"/>
          <p14:tracePt t="9606" x="4443413" y="3000375"/>
          <p14:tracePt t="9622" x="4400550" y="3041650"/>
          <p14:tracePt t="9642" x="4341813" y="3076575"/>
          <p14:tracePt t="9646" x="4332288" y="3084513"/>
          <p14:tracePt t="9648" x="4306888" y="3101975"/>
          <p14:tracePt t="9659" x="4214813" y="3119438"/>
          <p14:tracePt t="9672" x="4103688" y="3160713"/>
          <p14:tracePt t="9675" x="4070350" y="3170238"/>
          <p14:tracePt t="9688" x="3984625" y="3186113"/>
          <p14:tracePt t="9691" x="3951288" y="3186113"/>
          <p14:tracePt t="9704" x="3873500" y="3203575"/>
          <p14:tracePt t="9721" x="3822700" y="3203575"/>
          <p14:tracePt t="9738" x="3806825" y="3203575"/>
          <p14:tracePt t="9741" x="3789363" y="3203575"/>
          <p14:tracePt t="9754" x="3781425" y="3203575"/>
          <p14:tracePt t="9757" x="3771900" y="3203575"/>
          <p14:tracePt t="9771" x="3746500" y="3195638"/>
          <p14:tracePt t="9788" x="3738563" y="3195638"/>
          <p14:tracePt t="9804" x="3721100" y="3195638"/>
          <p14:tracePt t="9822" x="3703638" y="3178175"/>
          <p14:tracePt t="9838" x="3695700" y="3178175"/>
          <p14:tracePt t="9855" x="3678238" y="3160713"/>
          <p14:tracePt t="10061" x="3678238" y="3152775"/>
          <p14:tracePt t="19343" x="3670300" y="3152775"/>
          <p14:tracePt t="19359" x="3652838" y="3186113"/>
          <p14:tracePt t="19362" x="3652838" y="3203575"/>
          <p14:tracePt t="19372" x="3627438" y="3246438"/>
          <p14:tracePt t="19383" x="3602038" y="3271838"/>
          <p14:tracePt t="19385" x="3594100" y="3297238"/>
          <p14:tracePt t="19387" x="3586163" y="3314700"/>
          <p14:tracePt t="19389" x="3576638" y="3340100"/>
          <p14:tracePt t="19398" x="3559175" y="3355975"/>
          <p14:tracePt t="19399" x="3551238" y="3382963"/>
          <p14:tracePt t="19415" x="3482975" y="3459163"/>
          <p14:tracePt t="19431" x="3432175" y="3552825"/>
          <p14:tracePt t="19448" x="3406775" y="3594100"/>
          <p14:tracePt t="19451" x="3398838" y="3611563"/>
          <p14:tracePt t="19466" x="3363913" y="3679825"/>
          <p14:tracePt t="19482" x="3313113" y="3763963"/>
          <p14:tracePt t="19500" x="3254375" y="3857625"/>
          <p14:tracePt t="19516" x="3211513" y="3908425"/>
          <p14:tracePt t="19532" x="3186113" y="3943350"/>
          <p14:tracePt t="19549" x="3178175" y="3968750"/>
          <p14:tracePt t="19736" x="3178175" y="3960813"/>
          <p14:tracePt t="19762" x="3186113" y="3943350"/>
          <p14:tracePt t="19775" x="3203575" y="3925888"/>
          <p14:tracePt t="19782" x="3211513" y="3917950"/>
          <p14:tracePt t="19799" x="3244850" y="3875088"/>
          <p14:tracePt t="19803" x="3254375" y="3867150"/>
          <p14:tracePt t="19814" x="3287713" y="3832225"/>
          <p14:tracePt t="19831" x="3305175" y="3806825"/>
          <p14:tracePt t="19848" x="3322638" y="3773488"/>
          <p14:tracePt t="19851" x="3322638" y="3763963"/>
          <p14:tracePt t="19854" x="3330575" y="3756025"/>
          <p14:tracePt t="19864" x="3330575" y="3748088"/>
          <p14:tracePt t="19866" x="3338513" y="3738563"/>
          <p14:tracePt t="19882" x="3348038" y="3730625"/>
          <p14:tracePt t="19898" x="3355975" y="3713163"/>
          <p14:tracePt t="19916" x="3373438" y="3705225"/>
          <p14:tracePt t="19932" x="3373438" y="3679825"/>
          <p14:tracePt t="19960" x="3381375" y="3679825"/>
          <p14:tracePt t="21551" x="3389313" y="3679825"/>
          <p14:tracePt t="21601" x="3389313" y="3687763"/>
          <p14:tracePt t="21615" x="3389313" y="3697288"/>
          <p14:tracePt t="21638" x="3389313" y="3713163"/>
          <p14:tracePt t="21651" x="3398838" y="3722688"/>
          <p14:tracePt t="21656" x="3406775" y="3722688"/>
          <p14:tracePt t="21692" x="3406775" y="3730625"/>
          <p14:tracePt t="21720" x="3406775" y="3738563"/>
          <p14:tracePt t="21733" x="3406775" y="3748088"/>
          <p14:tracePt t="21752" x="3406775" y="3756025"/>
          <p14:tracePt t="21762" x="3406775" y="3763963"/>
          <p14:tracePt t="21771" x="3414713" y="3773488"/>
          <p14:tracePt t="21786" x="3414713" y="3781425"/>
          <p14:tracePt t="21798" x="3414713" y="3790950"/>
          <p14:tracePt t="23784" x="3432175" y="3790950"/>
          <p14:tracePt t="23801" x="3467100" y="3773488"/>
          <p14:tracePt t="23815" x="3517900" y="3730625"/>
          <p14:tracePt t="23818" x="3533775" y="3722688"/>
          <p14:tracePt t="23819" x="3551238" y="3713163"/>
          <p14:tracePt t="23828" x="3586163" y="3697288"/>
          <p14:tracePt t="23845" x="3644900" y="3654425"/>
          <p14:tracePt t="23848" x="3670300" y="3636963"/>
          <p14:tracePt t="23862" x="3703638" y="3611563"/>
          <p14:tracePt t="23865" x="3721100" y="3603625"/>
          <p14:tracePt t="23880" x="3738563" y="3594100"/>
          <p14:tracePt t="23895" x="3746500" y="3586163"/>
          <p14:tracePt t="23966" x="3763963" y="3578225"/>
          <p14:tracePt t="27471" x="3756025" y="3586163"/>
          <p14:tracePt t="27489" x="3746500" y="3603625"/>
          <p14:tracePt t="27507" x="3721100" y="3646488"/>
          <p14:tracePt t="27516" x="3703638" y="3662363"/>
          <p14:tracePt t="27526" x="3695700" y="3687763"/>
          <p14:tracePt t="27543" x="3678238" y="3713163"/>
          <p14:tracePt t="27560" x="3662363" y="3738563"/>
          <p14:tracePt t="27562" x="3662363" y="3748088"/>
          <p14:tracePt t="27576" x="3644900" y="3763963"/>
          <p14:tracePt t="27593" x="3636963" y="3790950"/>
          <p14:tracePt t="27610" x="3627438" y="3832225"/>
          <p14:tracePt t="27613" x="3627438" y="3841750"/>
          <p14:tracePt t="27627" x="3611563" y="3867150"/>
          <p14:tracePt t="27644" x="3611563" y="3908425"/>
          <p14:tracePt t="27661" x="3602038" y="3943350"/>
          <p14:tracePt t="27679" x="3594100" y="3976688"/>
          <p14:tracePt t="27683" x="3594100" y="3986213"/>
          <p14:tracePt t="27695" x="3594100" y="4002088"/>
          <p14:tracePt t="27710" x="3586163" y="4037013"/>
          <p14:tracePt t="27727" x="3586163" y="4044950"/>
          <p14:tracePt t="27743" x="3576638" y="4062413"/>
          <p14:tracePt t="27763" x="3568700" y="4070350"/>
          <p14:tracePt t="27777" x="3559175" y="4079875"/>
          <p14:tracePt t="27794" x="3559175" y="4087813"/>
          <p14:tracePt t="27810" x="3559175" y="4105275"/>
          <p14:tracePt t="27828" x="3559175" y="4121150"/>
          <p14:tracePt t="27844" x="3559175" y="4146550"/>
          <p14:tracePt t="27868" x="3551238" y="4164013"/>
          <p14:tracePt t="27877" x="3543300" y="4164013"/>
          <p14:tracePt t="27894" x="3543300" y="4189413"/>
          <p14:tracePt t="27911" x="3543300" y="4197350"/>
          <p14:tracePt t="27931" x="3543300" y="4206875"/>
          <p14:tracePt t="27981" x="3543300" y="4214813"/>
          <p14:tracePt t="27997" x="3543300" y="4224338"/>
          <p14:tracePt t="28012" x="3543300" y="4240213"/>
          <p14:tracePt t="28097" x="3543300" y="4257675"/>
          <p14:tracePt t="28110" x="3543300" y="4265613"/>
          <p14:tracePt t="28120" x="3543300" y="4275138"/>
          <p14:tracePt t="28122" x="3543300" y="4283075"/>
          <p14:tracePt t="28130" x="3543300" y="4291013"/>
          <p14:tracePt t="28143" x="3543300" y="4308475"/>
          <p14:tracePt t="28160" x="3543300" y="4325938"/>
          <p14:tracePt t="28162" x="3533775" y="4333875"/>
          <p14:tracePt t="28176" x="3533775" y="4351338"/>
          <p14:tracePt t="28193" x="3525838" y="4376738"/>
          <p14:tracePt t="28220" x="3525838" y="4384675"/>
          <p14:tracePt t="28627" x="3517900" y="4394200"/>
          <p14:tracePt t="28647" x="3492500" y="4402138"/>
          <p14:tracePt t="28669" x="3482975" y="4402138"/>
          <p14:tracePt t="28684" x="3475038" y="4402138"/>
          <p14:tracePt t="28704" x="3467100" y="4402138"/>
          <p14:tracePt t="28726" x="3457575" y="4402138"/>
          <p14:tracePt t="28738" x="3441700" y="4402138"/>
          <p14:tracePt t="28754" x="3441700" y="4410075"/>
          <p14:tracePt t="28766" x="3424238" y="4410075"/>
          <p14:tracePt t="28807" x="3414713" y="4419600"/>
          <p14:tracePt t="28954" x="3414713" y="4427538"/>
          <p14:tracePt t="28982" x="3424238" y="4427538"/>
          <p14:tracePt t="28990" x="3432175" y="4427538"/>
          <p14:tracePt t="28998" x="3441700" y="4435475"/>
          <p14:tracePt t="29010" x="3457575" y="4445000"/>
          <p14:tracePt t="29026" x="3517900" y="4452938"/>
          <p14:tracePt t="29028" x="3543300" y="4460875"/>
          <p14:tracePt t="29043" x="3627438" y="4478338"/>
          <p14:tracePt t="29044" x="3670300" y="4486275"/>
          <p14:tracePt t="29060" x="3873500" y="4538663"/>
          <p14:tracePt t="29076" x="4070350" y="4589463"/>
          <p14:tracePt t="29092" x="4248150" y="4622800"/>
          <p14:tracePt t="29109" x="4375150" y="4640263"/>
          <p14:tracePt t="29126" x="4503738" y="4640263"/>
          <p14:tracePt t="29142" x="4587875" y="4640263"/>
          <p14:tracePt t="29159" x="4621213" y="4640263"/>
          <p14:tracePt t="29202" x="4630738" y="4640263"/>
          <p14:tracePt t="29214" x="4638675" y="4640263"/>
          <p14:tracePt t="29224" x="4646613" y="4640263"/>
          <p14:tracePt t="29236" x="4656138" y="4640263"/>
          <p14:tracePt t="29248" x="4673600" y="4640263"/>
          <p14:tracePt t="29292" x="4689475" y="4640263"/>
          <p14:tracePt t="29316" x="4699000" y="4640263"/>
          <p14:tracePt t="29348" x="4706938" y="4640263"/>
          <p14:tracePt t="29360" x="4714875" y="4640263"/>
          <p14:tracePt t="29372" x="4724400" y="4640263"/>
          <p14:tracePt t="29391" x="4732338" y="4640263"/>
          <p14:tracePt t="29410" x="4749800" y="4630738"/>
          <p14:tracePt t="29460" x="4765675" y="4630738"/>
          <p14:tracePt t="29468" x="4775200" y="4630738"/>
          <p14:tracePt t="29476" x="4783138" y="4630738"/>
          <p14:tracePt t="29493" x="4791075" y="4614863"/>
          <p14:tracePt t="29510" x="4843463" y="4579938"/>
          <p14:tracePt t="29526" x="4859338" y="4572000"/>
          <p14:tracePt t="29544" x="4868863" y="4554538"/>
          <p14:tracePt t="29548" x="4884738" y="4546600"/>
          <p14:tracePt t="29559" x="4894263" y="4546600"/>
          <p14:tracePt t="29562" x="4902200" y="4538663"/>
          <p14:tracePt t="29575" x="4910138" y="4529138"/>
          <p14:tracePt t="29592" x="4919663" y="4529138"/>
          <p14:tracePt t="29609" x="4935538" y="4521200"/>
          <p14:tracePt t="29626" x="4945063" y="4513263"/>
          <p14:tracePt t="29656" x="4962525" y="4513263"/>
          <p14:tracePt t="29668" x="4978400" y="4503738"/>
          <p14:tracePt t="29680" x="4987925" y="4503738"/>
          <p14:tracePt t="29693" x="5003800" y="4495800"/>
          <p14:tracePt t="29710" x="5029200" y="4486275"/>
          <p14:tracePt t="29713" x="5029200" y="4478338"/>
          <p14:tracePt t="29717" x="5038725" y="4478338"/>
          <p14:tracePt t="29726" x="5054600" y="4460875"/>
          <p14:tracePt t="29742" x="5089525" y="4445000"/>
          <p14:tracePt t="29758" x="5114925" y="4427538"/>
          <p14:tracePt t="29775" x="5122863" y="4427538"/>
          <p14:tracePt t="29792" x="5140325" y="4419600"/>
          <p14:tracePt t="29809" x="5157788" y="4410075"/>
          <p14:tracePt t="29836" x="5173663" y="4402138"/>
          <p14:tracePt t="29853" x="5183188" y="4394200"/>
          <p14:tracePt t="29864" x="5191125" y="4394200"/>
          <p14:tracePt t="29880" x="5199063" y="4394200"/>
          <p14:tracePt t="29892" x="5216525" y="4384675"/>
          <p14:tracePt t="29908" x="5233988" y="4384675"/>
          <p14:tracePt t="29925" x="5249863" y="4368800"/>
          <p14:tracePt t="29942" x="5259388" y="4359275"/>
          <p14:tracePt t="29966" x="5267325" y="4359275"/>
          <p14:tracePt t="37835" x="5267325" y="4351338"/>
          <p14:tracePt t="37860" x="5267325" y="4359275"/>
          <p14:tracePt t="37867" x="5259388" y="4368800"/>
          <p14:tracePt t="37875" x="5249863" y="4368800"/>
          <p14:tracePt t="37888" x="5233988" y="4394200"/>
          <p14:tracePt t="37903" x="5216525" y="4402138"/>
          <p14:tracePt t="37920" x="5208588" y="4419600"/>
          <p14:tracePt t="37936" x="5191125" y="4435475"/>
          <p14:tracePt t="37953" x="5173663" y="4452938"/>
          <p14:tracePt t="37970" x="5165725" y="4470400"/>
          <p14:tracePt t="37972" x="5148263" y="4486275"/>
          <p14:tracePt t="37986" x="5122863" y="4513263"/>
          <p14:tracePt t="38004" x="5097463" y="4538663"/>
          <p14:tracePt t="38006" x="5089525" y="4538663"/>
          <p14:tracePt t="38020" x="5080000" y="4564063"/>
          <p14:tracePt t="38023" x="5072063" y="4572000"/>
          <p14:tracePt t="38036" x="5029200" y="4614863"/>
          <p14:tracePt t="38037" x="5013325" y="4614863"/>
          <p14:tracePt t="38053" x="4987925" y="4657725"/>
          <p14:tracePt t="38070" x="4962525" y="4699000"/>
          <p14:tracePt t="38088" x="4945063" y="4724400"/>
          <p14:tracePt t="38104" x="4927600" y="4759325"/>
          <p14:tracePt t="38121" x="4910138" y="4802188"/>
          <p14:tracePt t="38124" x="4902200" y="4802188"/>
          <p14:tracePt t="38137" x="4902200" y="4835525"/>
          <p14:tracePt t="38153" x="4894263" y="4860925"/>
          <p14:tracePt t="38170" x="4884738" y="4886325"/>
          <p14:tracePt t="38173" x="4876800" y="4894263"/>
          <p14:tracePt t="38187" x="4876800" y="4929188"/>
          <p14:tracePt t="38203" x="4876800" y="4946650"/>
          <p14:tracePt t="38220" x="4876800" y="4962525"/>
          <p14:tracePt t="38237" x="4859338" y="4979988"/>
          <p14:tracePt t="38254" x="4851400" y="5005388"/>
          <p14:tracePt t="38275" x="4851400" y="5013325"/>
          <p14:tracePt t="38287" x="4851400" y="5022850"/>
          <p14:tracePt t="38305" x="4851400" y="5030788"/>
          <p14:tracePt t="38322" x="4851400" y="5048250"/>
          <p14:tracePt t="38326" x="4851400" y="5056188"/>
          <p14:tracePt t="38337" x="4851400" y="5073650"/>
          <p14:tracePt t="38354" x="4851400" y="5099050"/>
          <p14:tracePt t="38356" x="4851400" y="5106988"/>
          <p14:tracePt t="38370" x="4851400" y="5124450"/>
          <p14:tracePt t="38388" x="4851400" y="5141913"/>
          <p14:tracePt t="38403" x="4851400" y="5167313"/>
          <p14:tracePt t="38422" x="4851400" y="5175250"/>
          <p14:tracePt t="38438" x="4851400" y="5192713"/>
          <p14:tracePt t="38454" x="4851400" y="5218113"/>
          <p14:tracePt t="38470" x="4851400" y="5226050"/>
          <p14:tracePt t="38757" x="4851400" y="5235575"/>
          <p14:tracePt t="38835" x="4859338" y="5235575"/>
          <p14:tracePt t="38851" x="4859338" y="5226050"/>
          <p14:tracePt t="38854" x="4859338" y="5218113"/>
          <p14:tracePt t="38881" x="4868863" y="5208588"/>
          <p14:tracePt t="38896" x="4876800" y="5200650"/>
          <p14:tracePt t="38903" x="4876800" y="5192713"/>
          <p14:tracePt t="38920" x="4884738" y="5183188"/>
          <p14:tracePt t="38974" x="4894263" y="5175250"/>
          <p14:tracePt t="53627" x="4884738" y="5183188"/>
          <p14:tracePt t="53642" x="4843463" y="5235575"/>
          <p14:tracePt t="53656" x="4775200" y="5294313"/>
          <p14:tracePt t="53664" x="4757738" y="5311775"/>
          <p14:tracePt t="53679" x="4714875" y="5353050"/>
          <p14:tracePt t="53694" x="4681538" y="5387975"/>
          <p14:tracePt t="53710" x="4664075" y="5405438"/>
          <p14:tracePt t="53727" x="4638675" y="5430838"/>
          <p14:tracePt t="53744" x="4605338" y="5456238"/>
          <p14:tracePt t="53747" x="4595813" y="5464175"/>
          <p14:tracePt t="53763" x="4570413" y="5481638"/>
          <p14:tracePt t="53766" x="4562475" y="5489575"/>
          <p14:tracePt t="53777" x="4503738" y="5524500"/>
          <p14:tracePt t="53793" x="4418013" y="5549900"/>
          <p14:tracePt t="53810" x="4324350" y="5591175"/>
          <p14:tracePt t="53813" x="4281488" y="5600700"/>
          <p14:tracePt t="53828" x="4162425" y="5608638"/>
          <p14:tracePt t="53844" x="4052888" y="5608638"/>
          <p14:tracePt t="53860" x="3951288" y="5608638"/>
          <p14:tracePt t="53878" x="3865563" y="5608638"/>
          <p14:tracePt t="53883" x="3840163" y="5608638"/>
          <p14:tracePt t="53893" x="3806825" y="5600700"/>
          <p14:tracePt t="53910" x="3695700" y="5600700"/>
          <p14:tracePt t="53927" x="3543300" y="5600700"/>
          <p14:tracePt t="53944" x="3414713" y="5600700"/>
          <p14:tracePt t="53947" x="3398838" y="5600700"/>
          <p14:tracePt t="53949" x="3373438" y="5600700"/>
          <p14:tracePt t="53960" x="3322638" y="5600700"/>
          <p14:tracePt t="53963" x="3305175" y="5600700"/>
          <p14:tracePt t="53977" x="3236913" y="5600700"/>
          <p14:tracePt t="53994" x="3219450" y="5600700"/>
          <p14:tracePt t="54011" x="3211513" y="5600700"/>
          <p14:tracePt t="55210" x="3211513" y="5608638"/>
          <p14:tracePt t="55225" x="3228975" y="5616575"/>
          <p14:tracePt t="55237" x="3228975" y="5626100"/>
          <p14:tracePt t="55245" x="3244850" y="5641975"/>
          <p14:tracePt t="55260" x="3287713" y="5710238"/>
          <p14:tracePt t="55276" x="3322638" y="5778500"/>
          <p14:tracePt t="55293" x="3363913" y="5813425"/>
          <p14:tracePt t="55310" x="3432175" y="5854700"/>
          <p14:tracePt t="55326" x="3482975" y="5889625"/>
          <p14:tracePt t="55343" x="3551238" y="5897563"/>
          <p14:tracePt t="55359" x="3594100" y="5905500"/>
          <p14:tracePt t="55376" x="3627438" y="5905500"/>
          <p14:tracePt t="55379" x="3636963" y="5905500"/>
          <p14:tracePt t="55393" x="3670300" y="5922963"/>
          <p14:tracePt t="55410" x="3695700" y="5922963"/>
          <p14:tracePt t="55426" x="3721100" y="5922963"/>
          <p14:tracePt t="55444" x="3738563" y="5922963"/>
          <p14:tracePt t="55472" x="3756025" y="5922963"/>
          <p14:tracePt t="55480" x="3763963" y="5922963"/>
          <p14:tracePt t="55493" x="3781425" y="5922963"/>
          <p14:tracePt t="55509" x="3789363" y="5922963"/>
          <p14:tracePt t="55526" x="3797300" y="5905500"/>
          <p14:tracePt t="55543" x="3832225" y="5889625"/>
          <p14:tracePt t="55560" x="3848100" y="5872163"/>
          <p14:tracePt t="55576" x="3865563" y="5864225"/>
          <p14:tracePt t="55593" x="3883025" y="5854700"/>
          <p14:tracePt t="55610" x="3908425" y="5838825"/>
          <p14:tracePt t="55627" x="3916363" y="5829300"/>
          <p14:tracePt t="55629" x="3916363" y="5821363"/>
          <p14:tracePt t="55643" x="3941763" y="5813425"/>
          <p14:tracePt t="55660" x="3941763" y="5803900"/>
          <p14:tracePt t="55677" x="3951288" y="5795963"/>
          <p14:tracePt t="55705" x="3959225" y="5788025"/>
          <p14:tracePt t="55723" x="3959225" y="5778500"/>
          <p14:tracePt t="55732" x="3967163" y="5770563"/>
          <p14:tracePt t="55743" x="3984625" y="5761038"/>
          <p14:tracePt t="55747" x="3992563" y="5753100"/>
          <p14:tracePt t="55759" x="4010025" y="5745163"/>
          <p14:tracePt t="55776" x="4017963" y="5719763"/>
          <p14:tracePt t="55792" x="4027488" y="5719763"/>
          <p14:tracePt t="55794" x="4035425" y="5702300"/>
          <p14:tracePt t="55809" x="4044950" y="5694363"/>
          <p14:tracePt t="55826" x="4060825" y="5684838"/>
          <p14:tracePt t="55844" x="4060825" y="5676900"/>
          <p14:tracePt t="55859" x="4070350" y="5668963"/>
          <p14:tracePt t="55876" x="4078288" y="5668963"/>
          <p14:tracePt t="55893" x="4086225" y="5651500"/>
          <p14:tracePt t="55910" x="4086225" y="5641975"/>
          <p14:tracePt t="55933" x="4086225" y="5634038"/>
          <p14:tracePt t="56015" x="4095750" y="5626100"/>
          <p14:tracePt t="56042" x="4111625" y="5616575"/>
          <p14:tracePt t="56077" x="4111625" y="5608638"/>
          <p14:tracePt t="56740" x="4121150" y="5591175"/>
          <p14:tracePt t="56754" x="4154488" y="5575300"/>
          <p14:tracePt t="56765" x="4162425" y="5565775"/>
          <p14:tracePt t="56776" x="4179888" y="5557838"/>
          <p14:tracePt t="56792" x="4197350" y="5549900"/>
          <p14:tracePt t="56808" x="4197350" y="5540375"/>
          <p14:tracePt t="56826" x="4214813" y="5532438"/>
          <p14:tracePt t="56848" x="4230688" y="5524500"/>
          <p14:tracePt t="56869" x="4240213" y="5514975"/>
          <p14:tracePt t="56881" x="4248150" y="5497513"/>
          <p14:tracePt t="56893" x="4256088" y="5497513"/>
          <p14:tracePt t="56909" x="4273550" y="5481638"/>
          <p14:tracePt t="56925" x="4291013" y="5472113"/>
          <p14:tracePt t="56942" x="4306888" y="5464175"/>
          <p14:tracePt t="56958" x="4341813" y="5438775"/>
          <p14:tracePt t="56975" x="4410075" y="5387975"/>
          <p14:tracePt t="56992" x="4443413" y="5362575"/>
          <p14:tracePt t="56995" x="4460875" y="5345113"/>
          <p14:tracePt t="56997" x="4468813" y="5337175"/>
          <p14:tracePt t="57010" x="4503738" y="5319713"/>
          <p14:tracePt t="57026" x="4537075" y="5302250"/>
          <p14:tracePt t="57029" x="4545013" y="5294313"/>
          <p14:tracePt t="57047" x="4613275" y="5251450"/>
          <p14:tracePt t="57053" x="4673600" y="5235575"/>
          <p14:tracePt t="57060" x="4765675" y="5200650"/>
          <p14:tracePt t="57075" x="5038725" y="5124450"/>
          <p14:tracePt t="57092" x="5327650" y="5048250"/>
          <p14:tracePt t="57108" x="5581650" y="4972050"/>
          <p14:tracePt t="57125" x="5819775" y="4911725"/>
          <p14:tracePt t="57142" x="6065838" y="4843463"/>
          <p14:tracePt t="57158" x="6286500" y="4802188"/>
          <p14:tracePt t="57175" x="6524625" y="4724400"/>
          <p14:tracePt t="57178" x="6600825" y="4708525"/>
          <p14:tracePt t="57192" x="6838950" y="4630738"/>
          <p14:tracePt t="57195" x="6924675" y="4622800"/>
          <p14:tracePt t="57208" x="7188200" y="4564063"/>
          <p14:tracePt t="57211" x="7281863" y="4546600"/>
          <p14:tracePt t="57226" x="7629525" y="4486275"/>
          <p14:tracePt t="57241" x="7918450" y="4427538"/>
          <p14:tracePt t="57258" x="8164513" y="4368800"/>
          <p14:tracePt t="57260" x="8224838" y="4341813"/>
          <p14:tracePt t="57276" x="8420100" y="4300538"/>
          <p14:tracePt t="57292" x="8605838" y="4265613"/>
          <p14:tracePt t="57309" x="8828088" y="4224338"/>
          <p14:tracePt t="57325" x="9117013" y="4156075"/>
          <p14:tracePt t="57328" x="9183688" y="4146550"/>
          <p14:tracePt t="57342" x="9439275" y="4113213"/>
          <p14:tracePt t="57358" x="9659938" y="4095750"/>
          <p14:tracePt t="57375" x="9812338" y="4087813"/>
          <p14:tracePt t="57391" x="9983788" y="4052888"/>
          <p14:tracePt t="57408" x="10194925" y="4002088"/>
          <p14:tracePt t="57411" x="10255250" y="3994150"/>
          <p14:tracePt t="57413" x="10313988" y="3986213"/>
          <p14:tracePt t="57426" x="10534650" y="3943350"/>
          <p14:tracePt t="57441" x="10848975" y="3883025"/>
          <p14:tracePt t="57445" x="10942638" y="3867150"/>
          <p14:tracePt t="57458" x="11180763" y="3816350"/>
          <p14:tracePt t="57460" x="11241088" y="3798888"/>
          <p14:tracePt t="57476" x="11452225" y="3738563"/>
          <p14:tracePt t="57492" x="11622088" y="3705225"/>
          <p14:tracePt t="57508" x="11826875" y="3662363"/>
          <p14:tracePt t="57525" x="12030075" y="363696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1">
            <a:extLst>
              <a:ext uri="{FF2B5EF4-FFF2-40B4-BE49-F238E27FC236}">
                <a16:creationId xmlns:a16="http://schemas.microsoft.com/office/drawing/2014/main" id="{5A1F9898-E3DA-F91E-0A85-4BA27AFF6D23}"/>
              </a:ext>
            </a:extLst>
          </p:cNvPr>
          <p:cNvSpPr txBox="1">
            <a:spLocks/>
          </p:cNvSpPr>
          <p:nvPr/>
        </p:nvSpPr>
        <p:spPr>
          <a:xfrm>
            <a:off x="3027762" y="385972"/>
            <a:ext cx="4861439"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sz="2800" b="1" dirty="0">
                <a:solidFill>
                  <a:schemeClr val="tx1"/>
                </a:solidFill>
                <a:latin typeface="Times New Roman" panose="02020603050405020304" pitchFamily="18" charset="0"/>
                <a:cs typeface="Times New Roman" panose="02020603050405020304" pitchFamily="18" charset="0"/>
              </a:rPr>
              <a:t>Market Analysis</a:t>
            </a:r>
            <a:endParaRPr lang="ar-SA" sz="28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D6511A9-2EDD-580D-F6E1-9A27537DEBAF}"/>
              </a:ext>
            </a:extLst>
          </p:cNvPr>
          <p:cNvSpPr txBox="1">
            <a:spLocks/>
          </p:cNvSpPr>
          <p:nvPr/>
        </p:nvSpPr>
        <p:spPr>
          <a:xfrm>
            <a:off x="311286" y="1271823"/>
            <a:ext cx="11699098" cy="5216494"/>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nSpc>
                <a:spcPct val="200000"/>
              </a:lnSpc>
              <a:buNone/>
            </a:pPr>
            <a:r>
              <a:rPr lang="en-US" sz="2000" b="1" dirty="0">
                <a:solidFill>
                  <a:schemeClr val="tx1"/>
                </a:solidFill>
                <a:latin typeface="Times New Roman" panose="02020603050405020304" pitchFamily="18" charset="0"/>
                <a:cs typeface="Times New Roman" panose="02020603050405020304" pitchFamily="18" charset="0"/>
              </a:rPr>
              <a:t>Market Analysis </a:t>
            </a:r>
            <a:r>
              <a:rPr lang="en-US" sz="2000" b="1" dirty="0">
                <a:latin typeface="Times New Roman" panose="02020603050405020304" pitchFamily="18" charset="0"/>
                <a:cs typeface="Times New Roman" panose="02020603050405020304" pitchFamily="18" charset="0"/>
              </a:rPr>
              <a:t>Techniques for Building a Solid Marketing Strategy </a:t>
            </a:r>
            <a:endParaRPr lang="ar-EG" altLang="ar-SA" sz="2000" b="1" dirty="0">
              <a:latin typeface="Times New Roman" panose="02020603050405020304" pitchFamily="18" charset="0"/>
              <a:cs typeface="Times New Roman" panose="02020603050405020304" pitchFamily="18" charset="0"/>
            </a:endParaRPr>
          </a:p>
          <a:p>
            <a:pPr marL="0" lvl="1" indent="0">
              <a:lnSpc>
                <a:spcPct val="200000"/>
              </a:lnSpc>
              <a:buFont typeface="Arial" panose="020B0604020202020204" pitchFamily="34" charset="0"/>
              <a:buNone/>
            </a:pPr>
            <a:r>
              <a:rPr lang="en-US" altLang="ar-SA" sz="2000" b="1" u="sng" dirty="0">
                <a:solidFill>
                  <a:srgbClr val="C00000"/>
                </a:solidFill>
                <a:latin typeface="Times New Roman" panose="02020603050405020304" pitchFamily="18" charset="0"/>
                <a:cs typeface="Times New Roman" panose="02020603050405020304" pitchFamily="18" charset="0"/>
              </a:rPr>
              <a:t>Step 1: Defining Business Goals</a:t>
            </a:r>
          </a:p>
          <a:p>
            <a:pPr marL="0" lvl="1" indent="0">
              <a:lnSpc>
                <a:spcPct val="200000"/>
              </a:lnSpc>
              <a:buFont typeface="Arial" panose="020B0604020202020204" pitchFamily="34" charset="0"/>
              <a:buNone/>
            </a:pPr>
            <a:r>
              <a:rPr lang="en-US" altLang="ar-SA" sz="2000" b="1" u="sng" dirty="0">
                <a:solidFill>
                  <a:srgbClr val="C00000"/>
                </a:solidFill>
                <a:latin typeface="Times New Roman" panose="02020603050405020304" pitchFamily="18" charset="0"/>
                <a:cs typeface="Times New Roman" panose="02020603050405020304" pitchFamily="18" charset="0"/>
              </a:rPr>
              <a:t>Step 2: Assessing Market Size</a:t>
            </a:r>
          </a:p>
          <a:p>
            <a:pPr marL="0" lvl="1" indent="0">
              <a:lnSpc>
                <a:spcPct val="200000"/>
              </a:lnSpc>
              <a:buFont typeface="Arial" panose="020B0604020202020204" pitchFamily="34" charset="0"/>
              <a:buNone/>
            </a:pPr>
            <a:r>
              <a:rPr lang="en-US" altLang="ar-SA" sz="2000" b="1" u="sng" dirty="0">
                <a:solidFill>
                  <a:srgbClr val="C00000"/>
                </a:solidFill>
                <a:latin typeface="Times New Roman" panose="02020603050405020304" pitchFamily="18" charset="0"/>
                <a:cs typeface="Times New Roman" panose="02020603050405020304" pitchFamily="18" charset="0"/>
              </a:rPr>
              <a:t>Step 3: Identifying Market Trends And Growth Rate</a:t>
            </a:r>
          </a:p>
          <a:p>
            <a:pPr marL="0" lvl="1" indent="0">
              <a:lnSpc>
                <a:spcPct val="200000"/>
              </a:lnSpc>
              <a:buFont typeface="Arial" panose="020B0604020202020204" pitchFamily="34" charset="0"/>
              <a:buNone/>
            </a:pPr>
            <a:r>
              <a:rPr lang="en-US" altLang="ar-SA" sz="2000" b="1" u="sng" dirty="0">
                <a:solidFill>
                  <a:srgbClr val="C00000"/>
                </a:solidFill>
                <a:latin typeface="Times New Roman" panose="02020603050405020304" pitchFamily="18" charset="0"/>
                <a:cs typeface="Times New Roman" panose="02020603050405020304" pitchFamily="18" charset="0"/>
              </a:rPr>
              <a:t>Step 4: Getting an In-Depth Look at Competitors</a:t>
            </a:r>
          </a:p>
          <a:p>
            <a:pPr marL="0" lvl="1" indent="0">
              <a:lnSpc>
                <a:spcPct val="200000"/>
              </a:lnSpc>
              <a:buFont typeface="Arial" panose="020B0604020202020204" pitchFamily="34" charset="0"/>
              <a:buNone/>
            </a:pPr>
            <a:r>
              <a:rPr lang="en-US" altLang="ar-SA" sz="2000" b="1" u="sng" dirty="0">
                <a:solidFill>
                  <a:srgbClr val="C00000"/>
                </a:solidFill>
                <a:latin typeface="Times New Roman" panose="02020603050405020304" pitchFamily="18" charset="0"/>
                <a:cs typeface="Times New Roman" panose="02020603050405020304" pitchFamily="18" charset="0"/>
              </a:rPr>
              <a:t>Step 5: Identifying the Right Demographic</a:t>
            </a:r>
          </a:p>
          <a:p>
            <a:pPr marL="0" lvl="1" indent="0">
              <a:lnSpc>
                <a:spcPct val="200000"/>
              </a:lnSpc>
              <a:buFont typeface="Arial" panose="020B0604020202020204" pitchFamily="34" charset="0"/>
              <a:buNone/>
            </a:pPr>
            <a:r>
              <a:rPr lang="en-US" altLang="ar-SA" sz="2000" b="1" u="sng" dirty="0">
                <a:solidFill>
                  <a:srgbClr val="C00000"/>
                </a:solidFill>
                <a:latin typeface="Times New Roman" panose="02020603050405020304" pitchFamily="18" charset="0"/>
                <a:cs typeface="Times New Roman" panose="02020603050405020304" pitchFamily="18" charset="0"/>
              </a:rPr>
              <a:t>Step 6: Accounting for Internal and External Factors</a:t>
            </a:r>
            <a:endParaRPr lang="ar-EG" altLang="ar-SA" sz="2000" b="1" u="sng" dirty="0">
              <a:latin typeface="Times New Roman" panose="02020603050405020304" pitchFamily="18" charset="0"/>
              <a:cs typeface="+mj-cs"/>
            </a:endParaRPr>
          </a:p>
          <a:p>
            <a:pPr>
              <a:lnSpc>
                <a:spcPct val="150000"/>
              </a:lnSpc>
              <a:defRPr/>
            </a:pPr>
            <a:endParaRPr lang="ar-EG" altLang="ar-SA" sz="2000" b="1" u="sng" dirty="0">
              <a:latin typeface="Times New Roman" panose="02020603050405020304" pitchFamily="18" charset="0"/>
              <a:cs typeface="+mj-cs"/>
            </a:endParaRPr>
          </a:p>
          <a:p>
            <a:pPr>
              <a:lnSpc>
                <a:spcPct val="150000"/>
              </a:lnSpc>
              <a:defRPr/>
            </a:pPr>
            <a:endParaRPr lang="en-US" altLang="ar-SA" sz="2000" b="1" u="sng" dirty="0">
              <a:latin typeface="Times New Roman" panose="02020603050405020304" pitchFamily="18" charset="0"/>
              <a:cs typeface="+mj-cs"/>
            </a:endParaRPr>
          </a:p>
        </p:txBody>
      </p:sp>
      <p:pic>
        <p:nvPicPr>
          <p:cNvPr id="4" name="Picture 3">
            <a:extLst>
              <a:ext uri="{FF2B5EF4-FFF2-40B4-BE49-F238E27FC236}">
                <a16:creationId xmlns:a16="http://schemas.microsoft.com/office/drawing/2014/main" id="{19AC898A-83D0-92C9-2387-8C8C85711B39}"/>
              </a:ext>
            </a:extLst>
          </p:cNvPr>
          <p:cNvPicPr>
            <a:picLocks noChangeAspect="1"/>
          </p:cNvPicPr>
          <p:nvPr/>
        </p:nvPicPr>
        <p:blipFill>
          <a:blip r:embed="rId2"/>
          <a:stretch>
            <a:fillRect/>
          </a:stretch>
        </p:blipFill>
        <p:spPr>
          <a:xfrm>
            <a:off x="6607208" y="1964988"/>
            <a:ext cx="5273506" cy="4260714"/>
          </a:xfrm>
          <a:prstGeom prst="rect">
            <a:avLst/>
          </a:prstGeom>
        </p:spPr>
      </p:pic>
      <p:pic>
        <p:nvPicPr>
          <p:cNvPr id="5" name="Graphic 21">
            <a:extLst>
              <a:ext uri="{FF2B5EF4-FFF2-40B4-BE49-F238E27FC236}">
                <a16:creationId xmlns:a16="http://schemas.microsoft.com/office/drawing/2014/main" id="{87DEC25D-6745-D1E0-8149-E518CAC8D9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6549" y="49443"/>
            <a:ext cx="2801972" cy="1030340"/>
          </a:xfrm>
          <a:prstGeom prst="rect">
            <a:avLst/>
          </a:prstGeom>
        </p:spPr>
      </p:pic>
    </p:spTree>
    <p:extLst>
      <p:ext uri="{BB962C8B-B14F-4D97-AF65-F5344CB8AC3E}">
        <p14:creationId xmlns:p14="http://schemas.microsoft.com/office/powerpoint/2010/main" val="223966246"/>
      </p:ext>
    </p:extLst>
  </p:cSld>
  <p:clrMapOvr>
    <a:masterClrMapping/>
  </p:clrMapOvr>
  <mc:AlternateContent xmlns:mc="http://schemas.openxmlformats.org/markup-compatibility/2006" xmlns:p14="http://schemas.microsoft.com/office/powerpoint/2010/main">
    <mc:Choice Requires="p14">
      <p:transition p14:dur="10" advTm="142233"/>
    </mc:Choice>
    <mc:Fallback xmlns="">
      <p:transition advTm="142233"/>
    </mc:Fallback>
  </mc:AlternateContent>
  <p:extLst>
    <p:ext uri="{3A86A75C-4F4B-4683-9AE1-C65F6400EC91}">
      <p14:laserTraceLst xmlns:p14="http://schemas.microsoft.com/office/powerpoint/2010/main">
        <p14:tracePtLst>
          <p14:tracePt t="22614" x="11588750" y="3160713"/>
          <p14:tracePt t="22628" x="10883900" y="3067050"/>
          <p14:tracePt t="22630" x="10585450" y="3051175"/>
          <p14:tracePt t="22644" x="9431338" y="2990850"/>
          <p14:tracePt t="22661" x="8318500" y="2787650"/>
          <p14:tracePt t="22664" x="8113713" y="2736850"/>
          <p14:tracePt t="22678" x="7315200" y="2549525"/>
          <p14:tracePt t="22695" x="6788150" y="2405063"/>
          <p14:tracePt t="22711" x="6456363" y="2278063"/>
          <p14:tracePt t="22728" x="6286500" y="2149475"/>
          <p14:tracePt t="22745" x="6253163" y="2082800"/>
          <p14:tracePt t="22761" x="6219825" y="2014538"/>
          <p14:tracePt t="22778" x="6194425" y="1954213"/>
          <p14:tracePt t="22795" x="6159500" y="1920875"/>
          <p14:tracePt t="22815" x="6100763" y="1885950"/>
          <p14:tracePt t="22817" x="6075363" y="1878013"/>
          <p14:tracePt t="22829" x="5938838" y="1852613"/>
          <p14:tracePt t="22844" x="5692775" y="1819275"/>
          <p14:tracePt t="22861" x="5429250" y="1819275"/>
          <p14:tracePt t="22864" x="5360988" y="1819275"/>
          <p14:tracePt t="22878" x="5080000" y="1809750"/>
          <p14:tracePt t="22894" x="4749800" y="1885950"/>
          <p14:tracePt t="22911" x="4451350" y="1954213"/>
          <p14:tracePt t="22928" x="4222750" y="2030413"/>
          <p14:tracePt t="22945" x="4095750" y="2055813"/>
          <p14:tracePt t="22962" x="4060825" y="2065338"/>
          <p14:tracePt t="22978" x="4052888" y="2073275"/>
          <p14:tracePt t="23002" x="4035425" y="2082800"/>
          <p14:tracePt t="23013" x="4027488" y="2082800"/>
          <p14:tracePt t="23031" x="4002088" y="2116138"/>
          <p14:tracePt t="23035" x="4002088" y="2124075"/>
          <p14:tracePt t="23038" x="3992563" y="2133600"/>
          <p14:tracePt t="23040" x="3976688" y="2133600"/>
          <p14:tracePt t="23043" x="3967163" y="2149475"/>
          <p14:tracePt t="23061" x="3941763" y="2184400"/>
          <p14:tracePt t="23063" x="3925888" y="2200275"/>
          <p14:tracePt t="23083" x="3873500" y="2268538"/>
          <p14:tracePt t="23089" x="3848100" y="2303463"/>
          <p14:tracePt t="23092" x="3822700" y="2328863"/>
          <p14:tracePt t="23096" x="3806825" y="2344738"/>
          <p14:tracePt t="23111" x="3746500" y="2405063"/>
          <p14:tracePt t="23127" x="3703638" y="2463800"/>
          <p14:tracePt t="23145" x="3652838" y="2549525"/>
          <p14:tracePt t="23161" x="3636963" y="2582863"/>
          <p14:tracePt t="23177" x="3627438" y="2592388"/>
          <p14:tracePt t="23302" x="3636963" y="2592388"/>
          <p14:tracePt t="23310" x="3652838" y="2592388"/>
          <p14:tracePt t="23367" x="3670300" y="2582863"/>
          <p14:tracePt t="23386" x="3678238" y="2574925"/>
          <p14:tracePt t="23413" x="3687763" y="2566988"/>
          <p14:tracePt t="23466" x="3695700" y="2566988"/>
          <p14:tracePt t="23490" x="3703638" y="2566988"/>
          <p14:tracePt t="23910" x="3703638" y="2582863"/>
          <p14:tracePt t="23932" x="3695700" y="2592388"/>
          <p14:tracePt t="23950" x="3687763" y="2600325"/>
          <p14:tracePt t="23962" x="3687763" y="2608263"/>
          <p14:tracePt t="23969" x="3678238" y="2617788"/>
          <p14:tracePt t="23978" x="3670300" y="2625725"/>
          <p14:tracePt t="24001" x="3662363" y="2633663"/>
          <p14:tracePt t="24017" x="3662363" y="2643188"/>
          <p14:tracePt t="24027" x="3662363" y="2660650"/>
          <p14:tracePt t="24047" x="3644900" y="2711450"/>
          <p14:tracePt t="24050" x="3644900" y="2719388"/>
          <p14:tracePt t="24053" x="3636963" y="2744788"/>
          <p14:tracePt t="24060" x="3627438" y="2770188"/>
          <p14:tracePt t="24077" x="3619500" y="2813050"/>
          <p14:tracePt t="24095" x="3611563" y="2846388"/>
          <p14:tracePt t="24110" x="3602038" y="2871788"/>
          <p14:tracePt t="24127" x="3586163" y="2914650"/>
          <p14:tracePt t="24144" x="3576638" y="2965450"/>
          <p14:tracePt t="24161" x="3568700" y="3016250"/>
          <p14:tracePt t="24177" x="3551238" y="3051175"/>
          <p14:tracePt t="24194" x="3551238" y="3076575"/>
          <p14:tracePt t="24211" x="3533775" y="3101975"/>
          <p14:tracePt t="24228" x="3533775" y="3127375"/>
          <p14:tracePt t="24248" x="3525838" y="3144838"/>
          <p14:tracePt t="24252" x="3525838" y="3152775"/>
          <p14:tracePt t="24262" x="3525838" y="3160713"/>
          <p14:tracePt t="24278" x="3525838" y="3178175"/>
          <p14:tracePt t="24280" x="3517900" y="3195638"/>
          <p14:tracePt t="24294" x="3508375" y="3203575"/>
          <p14:tracePt t="24319" x="3508375" y="3211513"/>
          <p14:tracePt t="24331" x="3500438" y="3228975"/>
          <p14:tracePt t="24351" x="3492500" y="3246438"/>
          <p14:tracePt t="24362" x="3492500" y="3254375"/>
          <p14:tracePt t="24382" x="3492500" y="3263900"/>
          <p14:tracePt t="24406" x="3492500" y="3279775"/>
          <p14:tracePt t="24430" x="3482975" y="3297238"/>
          <p14:tracePt t="24448" x="3475038" y="3305175"/>
          <p14:tracePt t="24452" x="3475038" y="3314700"/>
          <p14:tracePt t="24466" x="3475038" y="3322638"/>
          <p14:tracePt t="24475" x="3475038" y="3330575"/>
          <p14:tracePt t="24507" x="3475038" y="3340100"/>
          <p14:tracePt t="24511" x="3475038" y="3348038"/>
          <p14:tracePt t="25428" x="3482975" y="3348038"/>
          <p14:tracePt t="25436" x="3492500" y="3340100"/>
          <p14:tracePt t="25445" x="3500438" y="3340100"/>
          <p14:tracePt t="25449" x="3517900" y="3330575"/>
          <p14:tracePt t="25461" x="3533775" y="3314700"/>
          <p14:tracePt t="25477" x="3551238" y="3305175"/>
          <p14:tracePt t="25493" x="3594100" y="3279775"/>
          <p14:tracePt t="25496" x="3602038" y="3263900"/>
          <p14:tracePt t="25498" x="3619500" y="3254375"/>
          <p14:tracePt t="25509" x="3652838" y="3238500"/>
          <p14:tracePt t="25527" x="3703638" y="3203575"/>
          <p14:tracePt t="25543" x="3738563" y="3178175"/>
          <p14:tracePt t="25546" x="3746500" y="3170238"/>
          <p14:tracePt t="25566" x="3797300" y="3144838"/>
          <p14:tracePt t="25580" x="3848100" y="3109913"/>
          <p14:tracePt t="25584" x="3857625" y="3101975"/>
          <p14:tracePt t="25587" x="3873500" y="3101975"/>
          <p14:tracePt t="25589" x="3883025" y="3094038"/>
          <p14:tracePt t="25595" x="3890963" y="3084513"/>
          <p14:tracePt t="25609" x="3933825" y="3051175"/>
          <p14:tracePt t="25626" x="3959225" y="3033713"/>
          <p14:tracePt t="25643" x="3976688" y="3033713"/>
          <p14:tracePt t="25660" x="3984625" y="3025775"/>
          <p14:tracePt t="25829" x="3976688" y="3025775"/>
          <p14:tracePt t="25845" x="3951288" y="3033713"/>
          <p14:tracePt t="25849" x="3908425" y="3059113"/>
          <p14:tracePt t="25852" x="3900488" y="3076575"/>
          <p14:tracePt t="25855" x="3883025" y="3084513"/>
          <p14:tracePt t="25859" x="3857625" y="3101975"/>
          <p14:tracePt t="25876" x="3797300" y="3135313"/>
          <p14:tracePt t="25893" x="3763963" y="3170238"/>
          <p14:tracePt t="25896" x="3756025" y="3170238"/>
          <p14:tracePt t="25909" x="3729038" y="3186113"/>
          <p14:tracePt t="25926" x="3713163" y="3195638"/>
          <p14:tracePt t="25943" x="3703638" y="3211513"/>
          <p14:tracePt t="26156" x="3703638" y="3203575"/>
          <p14:tracePt t="26165" x="3713163" y="3203575"/>
          <p14:tracePt t="26177" x="3729038" y="3195638"/>
          <p14:tracePt t="26195" x="3756025" y="3178175"/>
          <p14:tracePt t="26211" x="3789363" y="3152775"/>
          <p14:tracePt t="26214" x="3806825" y="3144838"/>
          <p14:tracePt t="26218" x="3814763" y="3135313"/>
          <p14:tracePt t="26225" x="3840163" y="3119438"/>
          <p14:tracePt t="26242" x="3908425" y="3084513"/>
          <p14:tracePt t="26259" x="3951288" y="3067050"/>
          <p14:tracePt t="26276" x="3984625" y="3041650"/>
          <p14:tracePt t="26293" x="3992563" y="3033713"/>
          <p14:tracePt t="26454" x="3984625" y="3033713"/>
          <p14:tracePt t="26466" x="3976688" y="3033713"/>
          <p14:tracePt t="26483" x="3941763" y="3041650"/>
          <p14:tracePt t="26488" x="3916363" y="3051175"/>
          <p14:tracePt t="26499" x="3890963" y="3059113"/>
          <p14:tracePt t="26509" x="3890963" y="3067050"/>
          <p14:tracePt t="26512" x="3883025" y="3076575"/>
          <p14:tracePt t="26525" x="3848100" y="3076575"/>
          <p14:tracePt t="26544" x="3822700" y="3101975"/>
          <p14:tracePt t="26559" x="3806825" y="3109913"/>
          <p14:tracePt t="26575" x="3797300" y="3119438"/>
          <p14:tracePt t="26592" x="3789363" y="3127375"/>
          <p14:tracePt t="26609" x="3771900" y="3127375"/>
          <p14:tracePt t="26772" x="3781425" y="3127375"/>
          <p14:tracePt t="26791" x="3797300" y="3127375"/>
          <p14:tracePt t="26801" x="3806825" y="3127375"/>
          <p14:tracePt t="26807" x="3832225" y="3127375"/>
          <p14:tracePt t="26813" x="3840163" y="3119438"/>
          <p14:tracePt t="26816" x="3848100" y="3109913"/>
          <p14:tracePt t="26818" x="3857625" y="3109913"/>
          <p14:tracePt t="26822" x="3857625" y="3101975"/>
          <p14:tracePt t="26824" x="3865563" y="3094038"/>
          <p14:tracePt t="26846" x="3883025" y="3084513"/>
          <p14:tracePt t="26851" x="3900488" y="3076575"/>
          <p14:tracePt t="26876" x="3908425" y="3067050"/>
          <p14:tracePt t="27048" x="3900488" y="3067050"/>
          <p14:tracePt t="27060" x="3890963" y="3067050"/>
          <p14:tracePt t="27069" x="3857625" y="3076575"/>
          <p14:tracePt t="27073" x="3840163" y="3084513"/>
          <p14:tracePt t="27076" x="3822700" y="3084513"/>
          <p14:tracePt t="27079" x="3814763" y="3094038"/>
          <p14:tracePt t="27083" x="3797300" y="3094038"/>
          <p14:tracePt t="27091" x="3781425" y="3109913"/>
          <p14:tracePt t="27108" x="3738563" y="3119438"/>
          <p14:tracePt t="27125" x="3713163" y="3127375"/>
          <p14:tracePt t="27143" x="3695700" y="3135313"/>
          <p14:tracePt t="27169" x="3687763" y="3135313"/>
          <p14:tracePt t="27350" x="3695700" y="3135313"/>
          <p14:tracePt t="27361" x="3703638" y="3127375"/>
          <p14:tracePt t="27367" x="3721100" y="3127375"/>
          <p14:tracePt t="27372" x="3738563" y="3119438"/>
          <p14:tracePt t="27379" x="3756025" y="3101975"/>
          <p14:tracePt t="27394" x="3806825" y="3067050"/>
          <p14:tracePt t="27397" x="3814763" y="3067050"/>
          <p14:tracePt t="27408" x="3840163" y="3041650"/>
          <p14:tracePt t="27425" x="3873500" y="3025775"/>
          <p14:tracePt t="27442" x="3873500" y="3016250"/>
          <p14:tracePt t="27446" x="3890963" y="3016250"/>
          <p14:tracePt t="27459" x="3900488" y="3008313"/>
          <p14:tracePt t="27483" x="3908425" y="3000375"/>
          <p14:tracePt t="27639" x="3890963" y="3000375"/>
          <p14:tracePt t="27655" x="3857625" y="3008313"/>
          <p14:tracePt t="27664" x="3832225" y="3008313"/>
          <p14:tracePt t="27668" x="3832225" y="3016250"/>
          <p14:tracePt t="27673" x="3814763" y="3025775"/>
          <p14:tracePt t="27678" x="3806825" y="3033713"/>
          <p14:tracePt t="27694" x="3797300" y="3033713"/>
          <p14:tracePt t="27709" x="3789363" y="3041650"/>
          <p14:tracePt t="27902" x="3797300" y="3041650"/>
          <p14:tracePt t="27914" x="3822700" y="3041650"/>
          <p14:tracePt t="27917" x="3832225" y="3041650"/>
          <p14:tracePt t="27928" x="3865563" y="3016250"/>
          <p14:tracePt t="27933" x="3883025" y="3008313"/>
          <p14:tracePt t="27936" x="3900488" y="3000375"/>
          <p14:tracePt t="27940" x="3908425" y="3000375"/>
          <p14:tracePt t="27959" x="3967163" y="2957513"/>
          <p14:tracePt t="27975" x="4002088" y="2932113"/>
          <p14:tracePt t="27977" x="4010025" y="2932113"/>
          <p14:tracePt t="27991" x="4027488" y="2922588"/>
          <p14:tracePt t="27994" x="4044950" y="2914650"/>
          <p14:tracePt t="29075" x="4044950" y="2922588"/>
          <p14:tracePt t="29089" x="4035425" y="2922588"/>
          <p14:tracePt t="29103" x="4027488" y="2940050"/>
          <p14:tracePt t="29115" x="4027488" y="2949575"/>
          <p14:tracePt t="29126" x="4017963" y="2957513"/>
          <p14:tracePt t="29141" x="4010025" y="2965450"/>
          <p14:tracePt t="29160" x="4002088" y="2974975"/>
          <p14:tracePt t="29175" x="4002088" y="2982913"/>
          <p14:tracePt t="29191" x="3984625" y="2990850"/>
          <p14:tracePt t="29768" x="3967163" y="3000375"/>
          <p14:tracePt t="29779" x="3967163" y="3008313"/>
          <p14:tracePt t="29797" x="3959225" y="3051175"/>
          <p14:tracePt t="29801" x="3959225" y="3059113"/>
          <p14:tracePt t="29810" x="3951288" y="3076575"/>
          <p14:tracePt t="29825" x="3941763" y="3109913"/>
          <p14:tracePt t="29828" x="3941763" y="3119438"/>
          <p14:tracePt t="29841" x="3925888" y="3152775"/>
          <p14:tracePt t="29857" x="3916363" y="3211513"/>
          <p14:tracePt t="29860" x="3908425" y="3238500"/>
          <p14:tracePt t="29873" x="3890963" y="3289300"/>
          <p14:tracePt t="29876" x="3890963" y="3297238"/>
          <p14:tracePt t="29891" x="3890963" y="3340100"/>
          <p14:tracePt t="29907" x="3883025" y="3382963"/>
          <p14:tracePt t="29924" x="3883025" y="3408363"/>
          <p14:tracePt t="29940" x="3883025" y="3433763"/>
          <p14:tracePt t="29957" x="3883025" y="3467100"/>
          <p14:tracePt t="29973" x="3883025" y="3509963"/>
          <p14:tracePt t="29991" x="3883025" y="3568700"/>
          <p14:tracePt t="29994" x="3883025" y="3578225"/>
          <p14:tracePt t="30006" x="3883025" y="3629025"/>
          <p14:tracePt t="30009" x="3883025" y="3646488"/>
          <p14:tracePt t="30023" x="3883025" y="3687763"/>
          <p14:tracePt t="30041" x="3883025" y="3748088"/>
          <p14:tracePt t="30057" x="3883025" y="3790950"/>
          <p14:tracePt t="30075" x="3865563" y="3816350"/>
          <p14:tracePt t="30093" x="3857625" y="3832225"/>
          <p14:tracePt t="30108" x="3857625" y="3841750"/>
          <p14:tracePt t="30125" x="3848100" y="3849688"/>
          <p14:tracePt t="30141" x="3848100" y="3867150"/>
          <p14:tracePt t="30170" x="3840163" y="3883025"/>
          <p14:tracePt t="30180" x="3840163" y="3892550"/>
          <p14:tracePt t="30191" x="3840163" y="3908425"/>
          <p14:tracePt t="30195" x="3840163" y="3917950"/>
          <p14:tracePt t="30207" x="3832225" y="3943350"/>
          <p14:tracePt t="30226" x="3822700" y="3968750"/>
          <p14:tracePt t="30241" x="3822700" y="3986213"/>
          <p14:tracePt t="30260" x="3814763" y="4011613"/>
          <p14:tracePt t="30265" x="3806825" y="4019550"/>
          <p14:tracePt t="30276" x="3797300" y="4019550"/>
          <p14:tracePt t="30295" x="3797300" y="4037013"/>
          <p14:tracePt t="31840" x="3814763" y="4027488"/>
          <p14:tracePt t="31864" x="3814763" y="4019550"/>
          <p14:tracePt t="31874" x="3832225" y="4011613"/>
          <p14:tracePt t="31885" x="3840163" y="4011613"/>
          <p14:tracePt t="31907" x="3848100" y="4011613"/>
          <p14:tracePt t="31915" x="3857625" y="4002088"/>
          <p14:tracePt t="31927" x="3865563" y="3994150"/>
          <p14:tracePt t="31940" x="3873500" y="3994150"/>
          <p14:tracePt t="31956" x="3900488" y="3986213"/>
          <p14:tracePt t="31960" x="3908425" y="3976688"/>
          <p14:tracePt t="31963" x="3916363" y="3976688"/>
          <p14:tracePt t="31972" x="3933825" y="3968750"/>
          <p14:tracePt t="31989" x="3967163" y="3960813"/>
          <p14:tracePt t="32005" x="4010025" y="3951288"/>
          <p14:tracePt t="32022" x="4044950" y="3935413"/>
          <p14:tracePt t="32039" x="4070350" y="3935413"/>
          <p14:tracePt t="32057" x="4111625" y="3917950"/>
          <p14:tracePt t="32073" x="4137025" y="3917950"/>
          <p14:tracePt t="32090" x="4146550" y="3908425"/>
          <p14:tracePt t="32154" x="4154488" y="3908425"/>
          <p14:tracePt t="32244" x="4162425" y="3908425"/>
          <p14:tracePt t="33742" x="4179888" y="3908425"/>
          <p14:tracePt t="33752" x="4240213" y="3892550"/>
          <p14:tracePt t="33759" x="4273550" y="3883025"/>
          <p14:tracePt t="33767" x="4316413" y="3875088"/>
          <p14:tracePt t="33771" x="4332288" y="3875088"/>
          <p14:tracePt t="33773" x="4349750" y="3875088"/>
          <p14:tracePt t="33776" x="4367213" y="3875088"/>
          <p14:tracePt t="33788" x="4443413" y="3857625"/>
          <p14:tracePt t="33806" x="4537075" y="3832225"/>
          <p14:tracePt t="33821" x="4605338" y="3806825"/>
          <p14:tracePt t="33824" x="4621213" y="3806825"/>
          <p14:tracePt t="33839" x="4646613" y="3798888"/>
          <p14:tracePt t="33863" x="4664075" y="3798888"/>
          <p14:tracePt t="33872" x="4689475" y="3781425"/>
          <p14:tracePt t="33888" x="4740275" y="3722688"/>
          <p14:tracePt t="33905" x="4775200" y="3713163"/>
          <p14:tracePt t="33908" x="4783138" y="3713163"/>
          <p14:tracePt t="33921" x="4791075" y="3705225"/>
          <p14:tracePt t="33938" x="4818063" y="3697288"/>
          <p14:tracePt t="33954" x="4843463" y="3697288"/>
          <p14:tracePt t="33971" x="4868863" y="3687763"/>
          <p14:tracePt t="33974" x="4884738" y="3679825"/>
          <p14:tracePt t="33976" x="4894263" y="3679825"/>
          <p14:tracePt t="33989" x="4919663" y="3679825"/>
          <p14:tracePt t="34004" x="4945063" y="3662363"/>
          <p14:tracePt t="34021" x="4962525" y="3662363"/>
          <p14:tracePt t="34024" x="4978400" y="3654425"/>
          <p14:tracePt t="34037" x="4987925" y="3654425"/>
          <p14:tracePt t="34040" x="4995863" y="3646488"/>
          <p14:tracePt t="34058" x="5003800" y="3646488"/>
          <p14:tracePt t="34074" x="5013325" y="3646488"/>
          <p14:tracePt t="34087" x="5038725" y="3636963"/>
          <p14:tracePt t="34105" x="5064125" y="3636963"/>
          <p14:tracePt t="34121" x="5080000" y="3629025"/>
          <p14:tracePt t="34138" x="5089525" y="3619500"/>
          <p14:tracePt t="34866" x="5080000" y="3619500"/>
          <p14:tracePt t="34878" x="5072063" y="3629025"/>
          <p14:tracePt t="34882" x="5064125" y="3636963"/>
          <p14:tracePt t="34890" x="5046663" y="3646488"/>
          <p14:tracePt t="34904" x="5029200" y="3646488"/>
          <p14:tracePt t="34908" x="5021263" y="3654425"/>
          <p14:tracePt t="34921" x="5003800" y="3671888"/>
          <p14:tracePt t="34923" x="4995863" y="3671888"/>
          <p14:tracePt t="34937" x="4945063" y="3705225"/>
          <p14:tracePt t="34939" x="4935538" y="3713163"/>
          <p14:tracePt t="34953" x="4884738" y="3748088"/>
          <p14:tracePt t="34970" x="4808538" y="3790950"/>
          <p14:tracePt t="34987" x="4740275" y="3832225"/>
          <p14:tracePt t="34990" x="4714875" y="3841750"/>
          <p14:tracePt t="35005" x="4613275" y="3875088"/>
          <p14:tracePt t="35021" x="4511675" y="3925888"/>
          <p14:tracePt t="35037" x="4425950" y="3960813"/>
          <p14:tracePt t="35056" x="4324350" y="3986213"/>
          <p14:tracePt t="35072" x="4248150" y="4002088"/>
          <p14:tracePt t="35087" x="4187825" y="4027488"/>
          <p14:tracePt t="35104" x="4121150" y="4044950"/>
          <p14:tracePt t="35121" x="4086225" y="4044950"/>
          <p14:tracePt t="35124" x="4070350" y="4044950"/>
          <p14:tracePt t="35138" x="4052888" y="4052888"/>
          <p14:tracePt t="35154" x="4017963" y="4062413"/>
          <p14:tracePt t="35172" x="4010025" y="4062413"/>
          <p14:tracePt t="35175" x="4002088" y="4062413"/>
          <p14:tracePt t="35191" x="3984625" y="4070350"/>
          <p14:tracePt t="35195" x="3976688" y="4079875"/>
          <p14:tracePt t="35204" x="3967163" y="4079875"/>
          <p14:tracePt t="35220" x="3951288" y="4087813"/>
          <p14:tracePt t="35237" x="3908425" y="4105275"/>
          <p14:tracePt t="35253" x="3865563" y="4121150"/>
          <p14:tracePt t="35257" x="3857625" y="4130675"/>
          <p14:tracePt t="35271" x="3822700" y="4146550"/>
          <p14:tracePt t="35287" x="3789363" y="4171950"/>
          <p14:tracePt t="35291" x="3771900" y="4181475"/>
          <p14:tracePt t="35303" x="3738563" y="4206875"/>
          <p14:tracePt t="35320" x="3687763" y="4240213"/>
          <p14:tracePt t="35323" x="3678238" y="4240213"/>
          <p14:tracePt t="35336" x="3644900" y="4275138"/>
          <p14:tracePt t="35339" x="3619500" y="4283075"/>
          <p14:tracePt t="35353" x="3551238" y="4325938"/>
          <p14:tracePt t="35356" x="3543300" y="4333875"/>
          <p14:tracePt t="35358" x="3525838" y="4341813"/>
          <p14:tracePt t="35370" x="3482975" y="4376738"/>
          <p14:tracePt t="35387" x="3441700" y="4410075"/>
          <p14:tracePt t="35389" x="3432175" y="4419600"/>
          <p14:tracePt t="35404" x="3406775" y="4427538"/>
          <p14:tracePt t="35406" x="3398838" y="4435475"/>
          <p14:tracePt t="35420" x="3373438" y="4445000"/>
          <p14:tracePt t="35437" x="3355975" y="4470400"/>
          <p14:tracePt t="35454" x="3338513" y="4478338"/>
          <p14:tracePt t="35470" x="3330575" y="4486275"/>
          <p14:tracePt t="35488" x="3313113" y="4495800"/>
          <p14:tracePt t="35505" x="3305175" y="4513263"/>
          <p14:tracePt t="35557" x="3297238" y="4529138"/>
          <p14:tracePt t="35577" x="3287713" y="4538663"/>
          <p14:tracePt t="35616" x="3279775" y="4546600"/>
          <p14:tracePt t="36100" x="3279775" y="4554538"/>
          <p14:tracePt t="36950" x="3279775" y="4564063"/>
          <p14:tracePt t="36961" x="3279775" y="4572000"/>
          <p14:tracePt t="36972" x="3279775" y="4579938"/>
          <p14:tracePt t="37000" x="3279775" y="4589463"/>
          <p14:tracePt t="37009" x="3279775" y="4597400"/>
          <p14:tracePt t="37064" x="3287713" y="4597400"/>
          <p14:tracePt t="37073" x="3297238" y="4597400"/>
          <p14:tracePt t="37087" x="3297238" y="4605338"/>
          <p14:tracePt t="37120" x="3305175" y="4605338"/>
          <p14:tracePt t="37143" x="3313113" y="4614863"/>
          <p14:tracePt t="37167" x="3313113" y="4622800"/>
          <p14:tracePt t="37176" x="3322638" y="4622800"/>
          <p14:tracePt t="37188" x="3330575" y="4630738"/>
          <p14:tracePt t="37212" x="3338513" y="4630738"/>
          <p14:tracePt t="37244" x="3338513" y="4640263"/>
          <p14:tracePt t="37328" x="3348038" y="4640263"/>
          <p14:tracePt t="37337" x="3363913" y="4640263"/>
          <p14:tracePt t="37360" x="3381375" y="4640263"/>
          <p14:tracePt t="37384" x="3389313" y="4640263"/>
          <p14:tracePt t="37396" x="3398838" y="4630738"/>
          <p14:tracePt t="37409" x="3406775" y="4630738"/>
          <p14:tracePt t="37420" x="3414713" y="4630738"/>
          <p14:tracePt t="37424" x="3432175" y="4630738"/>
          <p14:tracePt t="37427" x="3432175" y="4622800"/>
          <p14:tracePt t="37443" x="3449638" y="4605338"/>
          <p14:tracePt t="37453" x="3475038" y="4597400"/>
          <p14:tracePt t="37469" x="3500438" y="4579938"/>
          <p14:tracePt t="37486" x="3517900" y="4564063"/>
          <p14:tracePt t="37502" x="3525838" y="4564063"/>
          <p14:tracePt t="37519" x="3543300" y="4564063"/>
          <p14:tracePt t="37522" x="3551238" y="4564063"/>
          <p14:tracePt t="37537" x="3559175" y="4564063"/>
          <p14:tracePt t="37553" x="3576638" y="4546600"/>
          <p14:tracePt t="37573" x="3602038" y="4529138"/>
          <p14:tracePt t="37589" x="3619500" y="4521200"/>
          <p14:tracePt t="37606" x="3644900" y="4495800"/>
          <p14:tracePt t="37619" x="3652838" y="4495800"/>
          <p14:tracePt t="37636" x="3670300" y="4486275"/>
          <p14:tracePt t="37654" x="3695700" y="4470400"/>
          <p14:tracePt t="37669" x="3713163" y="4460875"/>
          <p14:tracePt t="37686" x="3738563" y="4452938"/>
          <p14:tracePt t="37703" x="3756025" y="4445000"/>
          <p14:tracePt t="37719" x="3771900" y="4435475"/>
          <p14:tracePt t="37722" x="3781425" y="4427538"/>
          <p14:tracePt t="37735" x="3789363" y="4427538"/>
          <p14:tracePt t="37752" x="3806825" y="4410075"/>
          <p14:tracePt t="37768" x="3840163" y="4394200"/>
          <p14:tracePt t="37785" x="3865563" y="4376738"/>
          <p14:tracePt t="37788" x="3873500" y="4368800"/>
          <p14:tracePt t="37803" x="3900488" y="4359275"/>
          <p14:tracePt t="37819" x="3959225" y="4341813"/>
          <p14:tracePt t="37835" x="3992563" y="4333875"/>
          <p14:tracePt t="37853" x="4035425" y="4325938"/>
          <p14:tracePt t="37869" x="4060825" y="4300538"/>
          <p14:tracePt t="37885" x="4086225" y="4283075"/>
          <p14:tracePt t="37902" x="4111625" y="4265613"/>
          <p14:tracePt t="37906" x="4129088" y="4265613"/>
          <p14:tracePt t="37909" x="4146550" y="4257675"/>
          <p14:tracePt t="37918" x="4171950" y="4257675"/>
          <p14:tracePt t="37935" x="4197350" y="4240213"/>
          <p14:tracePt t="37938" x="4214813" y="4240213"/>
          <p14:tracePt t="37952" x="4240213" y="4224338"/>
          <p14:tracePt t="37969" x="4265613" y="4224338"/>
          <p14:tracePt t="37985" x="4281488" y="4224338"/>
          <p14:tracePt t="38002" x="4291013" y="4224338"/>
          <p14:tracePt t="38019" x="4298950" y="4214813"/>
          <p14:tracePt t="38037" x="4306888" y="4206875"/>
          <p14:tracePt t="40768" x="4316413" y="4206875"/>
          <p14:tracePt t="40795" x="4316413" y="4214813"/>
          <p14:tracePt t="40801" x="4306888" y="4232275"/>
          <p14:tracePt t="40809" x="4281488" y="4257675"/>
          <p14:tracePt t="40818" x="4265613" y="4265613"/>
          <p14:tracePt t="40834" x="4256088" y="4300538"/>
          <p14:tracePt t="40851" x="4248150" y="4308475"/>
          <p14:tracePt t="40873" x="4240213" y="4316413"/>
          <p14:tracePt t="40890" x="4240213" y="4325938"/>
          <p14:tracePt t="40902" x="4222750" y="4341813"/>
          <p14:tracePt t="40923" x="4214813" y="4384675"/>
          <p14:tracePt t="40928" x="4197350" y="4410075"/>
          <p14:tracePt t="40933" x="4187825" y="4410075"/>
          <p14:tracePt t="40935" x="4187825" y="4427538"/>
          <p14:tracePt t="40950" x="4171950" y="4452938"/>
          <p14:tracePt t="40967" x="4171950" y="4470400"/>
          <p14:tracePt t="40983" x="4137025" y="4521200"/>
          <p14:tracePt t="41000" x="4111625" y="4564063"/>
          <p14:tracePt t="41017" x="4086225" y="4597400"/>
          <p14:tracePt t="41020" x="4086225" y="4605338"/>
          <p14:tracePt t="41023" x="4078288" y="4614863"/>
          <p14:tracePt t="41033" x="4060825" y="4640263"/>
          <p14:tracePt t="41050" x="4044950" y="4665663"/>
          <p14:tracePt t="41066" x="4035425" y="4683125"/>
          <p14:tracePt t="41083" x="4027488" y="4691063"/>
          <p14:tracePt t="41100" x="4017963" y="4708525"/>
          <p14:tracePt t="41118" x="4010025" y="4716463"/>
          <p14:tracePt t="41134" x="4002088" y="4733925"/>
          <p14:tracePt t="41151" x="3976688" y="4759325"/>
          <p14:tracePt t="41169" x="3951288" y="4792663"/>
          <p14:tracePt t="41185" x="3933825" y="4818063"/>
          <p14:tracePt t="41189" x="3933825" y="4827588"/>
          <p14:tracePt t="41193" x="3925888" y="4827588"/>
          <p14:tracePt t="41202" x="3916363" y="4843463"/>
          <p14:tracePt t="41206" x="3908425" y="4852988"/>
          <p14:tracePt t="41218" x="3900488" y="4860925"/>
          <p14:tracePt t="41220" x="3883025" y="4868863"/>
          <p14:tracePt t="41234" x="3865563" y="4886325"/>
          <p14:tracePt t="41250" x="3832225" y="4919663"/>
          <p14:tracePt t="41267" x="3797300" y="4962525"/>
          <p14:tracePt t="41270" x="3789363" y="4972050"/>
          <p14:tracePt t="41283" x="3763963" y="4979988"/>
          <p14:tracePt t="41300" x="3756025" y="5005388"/>
          <p14:tracePt t="41317" x="3738563" y="5022850"/>
          <p14:tracePt t="41333" x="3695700" y="5056188"/>
          <p14:tracePt t="41336" x="3695700" y="5064125"/>
          <p14:tracePt t="41351" x="3662363" y="5091113"/>
          <p14:tracePt t="41367" x="3619500" y="5116513"/>
          <p14:tracePt t="41384" x="3586163" y="5141913"/>
          <p14:tracePt t="41388" x="3576638" y="5149850"/>
          <p14:tracePt t="41400" x="3559175" y="5167313"/>
          <p14:tracePt t="41417" x="3533775" y="5175250"/>
          <p14:tracePt t="41435" x="3517900" y="5183188"/>
          <p14:tracePt t="41451" x="3508375" y="5192713"/>
          <p14:tracePt t="41470" x="3482975" y="5208588"/>
          <p14:tracePt t="41504" x="3475038" y="5218113"/>
          <p14:tracePt t="41558" x="3467100" y="5226050"/>
          <p14:tracePt t="41568" x="3467100" y="5235575"/>
          <p14:tracePt t="41587" x="3449638" y="5243513"/>
          <p14:tracePt t="41601" x="3441700" y="5260975"/>
          <p14:tracePt t="41615" x="3424238" y="5268913"/>
          <p14:tracePt t="41636" x="3424238" y="5276850"/>
          <p14:tracePt t="41695" x="3414713" y="5286375"/>
          <p14:tracePt t="41707" x="3406775" y="5302250"/>
          <p14:tracePt t="41725" x="3389313" y="5311775"/>
          <p14:tracePt t="41748" x="3373438" y="5319713"/>
          <p14:tracePt t="41760" x="3363913" y="5327650"/>
          <p14:tracePt t="41772" x="3355975" y="5327650"/>
          <p14:tracePt t="41783" x="3348038" y="5327650"/>
          <p14:tracePt t="41800" x="3338513" y="5337175"/>
          <p14:tracePt t="41803" x="3330575" y="5353050"/>
          <p14:tracePt t="41823" x="3313113" y="5362575"/>
          <p14:tracePt t="41911" x="3305175" y="5362575"/>
          <p14:tracePt t="54691" x="3313113" y="5380038"/>
          <p14:tracePt t="54702" x="3355975" y="5430838"/>
          <p14:tracePt t="54706" x="3373438" y="5456238"/>
          <p14:tracePt t="54709" x="3381375" y="5472113"/>
          <p14:tracePt t="54716" x="3389313" y="5497513"/>
          <p14:tracePt t="54724" x="3389313" y="5524500"/>
          <p14:tracePt t="54741" x="3389313" y="5591175"/>
          <p14:tracePt t="54758" x="3389313" y="5694363"/>
          <p14:tracePt t="54761" x="3389313" y="5719763"/>
          <p14:tracePt t="54774" x="3406775" y="5778500"/>
          <p14:tracePt t="54793" x="3432175" y="5880100"/>
          <p14:tracePt t="54808" x="3432175" y="5915025"/>
          <p14:tracePt t="54811" x="3432175" y="5922963"/>
          <p14:tracePt t="54824" x="3441700" y="5948363"/>
          <p14:tracePt t="54843" x="3449638" y="5957888"/>
          <p14:tracePt t="54858" x="3457575" y="5973763"/>
          <p14:tracePt t="54876" x="3457575" y="5983288"/>
          <p14:tracePt t="57276" x="3449638" y="5983288"/>
          <p14:tracePt t="57285" x="3441700" y="5983288"/>
          <p14:tracePt t="57298" x="3424238" y="5983288"/>
          <p14:tracePt t="57303" x="3398838" y="5983288"/>
          <p14:tracePt t="57306" x="3381375" y="5983288"/>
          <p14:tracePt t="57310" x="3363913" y="5983288"/>
          <p14:tracePt t="57331" x="3270250" y="5983288"/>
          <p14:tracePt t="57333" x="3203575" y="5991225"/>
          <p14:tracePt t="57339" x="3178175" y="5991225"/>
          <p14:tracePt t="57341" x="3143250" y="5991225"/>
          <p14:tracePt t="57357" x="3016250" y="5991225"/>
          <p14:tracePt t="57373" x="2914650" y="5991225"/>
          <p14:tracePt t="57376" x="2889250" y="5991225"/>
          <p14:tracePt t="57378" x="2871788" y="5991225"/>
          <p14:tracePt t="57391" x="2820988" y="5991225"/>
          <p14:tracePt t="57406" x="2778125" y="5999163"/>
          <p14:tracePt t="57423" x="2744788" y="6008688"/>
          <p14:tracePt t="57440" x="2651125" y="6008688"/>
          <p14:tracePt t="57457" x="2514600" y="6008688"/>
          <p14:tracePt t="57460" x="2481263" y="6008688"/>
          <p14:tracePt t="57462" x="2438400" y="6008688"/>
          <p14:tracePt t="57473" x="2336800" y="6008688"/>
          <p14:tracePt t="57497" x="2200275" y="6008688"/>
          <p14:tracePt t="57500" x="2192338" y="6008688"/>
          <p14:tracePt t="57503" x="2174875" y="6008688"/>
          <p14:tracePt t="57510" x="2141538" y="6008688"/>
          <p14:tracePt t="57513" x="2124075" y="6008688"/>
          <p14:tracePt t="57523" x="2106613" y="6016625"/>
          <p14:tracePt t="57525" x="2090738" y="6016625"/>
          <p14:tracePt t="57541" x="2047875" y="6024563"/>
          <p14:tracePt t="57557" x="2012950" y="6034088"/>
          <p14:tracePt t="57576" x="1987550" y="6034088"/>
          <p14:tracePt t="57590" x="1971675" y="6034088"/>
          <p14:tracePt t="57608" x="1954213" y="6034088"/>
          <p14:tracePt t="57623" x="1936750" y="6034088"/>
          <p14:tracePt t="57639" x="1920875" y="6034088"/>
          <p14:tracePt t="57656" x="1868488" y="6042025"/>
          <p14:tracePt t="57673" x="1733550" y="6076950"/>
          <p14:tracePt t="57689" x="1631950" y="6110288"/>
          <p14:tracePt t="57707" x="1538288" y="6135688"/>
          <p14:tracePt t="57710" x="1520825" y="6143625"/>
          <p14:tracePt t="57723" x="1470025" y="6169025"/>
          <p14:tracePt t="58082" x="1477963" y="6153150"/>
          <p14:tracePt t="58090" x="1495425" y="6135688"/>
          <p14:tracePt t="58096" x="1520825" y="6127750"/>
          <p14:tracePt t="58102" x="1528763" y="6118225"/>
          <p14:tracePt t="58107" x="1538288" y="6118225"/>
          <p14:tracePt t="58122" x="1571625" y="6092825"/>
          <p14:tracePt t="58139" x="1614488" y="6076950"/>
          <p14:tracePt t="58156" x="1673225" y="6059488"/>
          <p14:tracePt t="58172" x="1724025" y="6049963"/>
          <p14:tracePt t="58189" x="1758950" y="6042025"/>
          <p14:tracePt t="58206" x="1801813" y="6024563"/>
          <p14:tracePt t="58223" x="1835150" y="6024563"/>
          <p14:tracePt t="58239" x="1860550" y="6016625"/>
          <p14:tracePt t="58242" x="1878013" y="6016625"/>
          <p14:tracePt t="58257" x="1903413" y="6016625"/>
          <p14:tracePt t="58273" x="1928813" y="6016625"/>
          <p14:tracePt t="58289" x="1954213" y="6016625"/>
          <p14:tracePt t="58292" x="1971675" y="6016625"/>
          <p14:tracePt t="58307" x="1997075" y="6008688"/>
          <p14:tracePt t="58323" x="2022475" y="6008688"/>
          <p14:tracePt t="58339" x="2047875" y="5999163"/>
          <p14:tracePt t="58356" x="2073275" y="5999163"/>
          <p14:tracePt t="58373" x="2116138" y="5999163"/>
          <p14:tracePt t="58377" x="2124075" y="5999163"/>
          <p14:tracePt t="58378" x="2132013" y="5999163"/>
          <p14:tracePt t="58389" x="2166938" y="5999163"/>
          <p14:tracePt t="58406" x="2225675" y="5999163"/>
          <p14:tracePt t="58410" x="2243138" y="5999163"/>
          <p14:tracePt t="58422" x="2293938" y="5999163"/>
          <p14:tracePt t="58439" x="2344738" y="6016625"/>
          <p14:tracePt t="58442" x="2362200" y="6024563"/>
          <p14:tracePt t="58456" x="2387600" y="6024563"/>
          <p14:tracePt t="58473" x="2420938" y="6042025"/>
          <p14:tracePt t="58489" x="2481263" y="6042025"/>
          <p14:tracePt t="58492" x="2489200" y="6042025"/>
          <p14:tracePt t="58506" x="2540000" y="6042025"/>
          <p14:tracePt t="58522" x="2565400" y="6042025"/>
          <p14:tracePt t="58539" x="2600325" y="6042025"/>
          <p14:tracePt t="58556" x="2633663" y="6042025"/>
          <p14:tracePt t="58559" x="2641600" y="6042025"/>
          <p14:tracePt t="58573" x="2651125" y="6042025"/>
          <p14:tracePt t="58577" x="2684463" y="6042025"/>
          <p14:tracePt t="58589" x="2719388" y="6042025"/>
          <p14:tracePt t="58605" x="2760663" y="6042025"/>
          <p14:tracePt t="58622" x="2803525" y="6042025"/>
          <p14:tracePt t="58626" x="2820988" y="6042025"/>
          <p14:tracePt t="58639" x="2863850" y="6042025"/>
          <p14:tracePt t="58642" x="2871788" y="6042025"/>
          <p14:tracePt t="58656" x="2940050" y="6042025"/>
          <p14:tracePt t="58672" x="2973388" y="6042025"/>
          <p14:tracePt t="58689" x="3016250" y="6042025"/>
          <p14:tracePt t="58692" x="3024188" y="6042025"/>
          <p14:tracePt t="58707" x="3049588" y="6042025"/>
          <p14:tracePt t="58722" x="3067050" y="6042025"/>
          <p14:tracePt t="58739" x="3092450" y="6042025"/>
          <p14:tracePt t="58756" x="3127375" y="6042025"/>
          <p14:tracePt t="58772" x="3143250" y="6042025"/>
          <p14:tracePt t="58790" x="3168650" y="6034088"/>
          <p14:tracePt t="58793" x="3178175" y="6034088"/>
          <p14:tracePt t="58806" x="3194050" y="6034088"/>
          <p14:tracePt t="58824" x="3228975" y="6034088"/>
          <p14:tracePt t="58827" x="3236913" y="6034088"/>
          <p14:tracePt t="58830" x="3244850" y="6034088"/>
          <p14:tracePt t="58833" x="3254375" y="6034088"/>
          <p14:tracePt t="58838" x="3262313" y="6034088"/>
          <p14:tracePt t="58860" x="3305175" y="6016625"/>
          <p14:tracePt t="58863" x="3322638" y="6016625"/>
          <p14:tracePt t="58870" x="3338513" y="6016625"/>
          <p14:tracePt t="58881" x="3363913" y="6016625"/>
          <p14:tracePt t="58883" x="3373438" y="6016625"/>
          <p14:tracePt t="58888" x="3381375" y="6016625"/>
          <p14:tracePt t="58911" x="3441700" y="5999163"/>
          <p14:tracePt t="58913" x="3457575" y="5999163"/>
          <p14:tracePt t="58916" x="3467100" y="5999163"/>
          <p14:tracePt t="58918" x="3482975" y="5999163"/>
          <p14:tracePt t="58922" x="3492500" y="5991225"/>
          <p14:tracePt t="58939" x="3525838" y="5991225"/>
          <p14:tracePt t="58955" x="3568700" y="5973763"/>
          <p14:tracePt t="58972" x="3611563" y="5957888"/>
          <p14:tracePt t="58989" x="3670300" y="5948363"/>
          <p14:tracePt t="59005" x="3721100" y="5948363"/>
          <p14:tracePt t="59022" x="3763963" y="5948363"/>
          <p14:tracePt t="59039" x="3814763" y="5948363"/>
          <p14:tracePt t="59042" x="3822700" y="5948363"/>
          <p14:tracePt t="59057" x="3865563" y="5948363"/>
          <p14:tracePt t="59073" x="3890963" y="5948363"/>
          <p14:tracePt t="59078" x="3900488" y="5940425"/>
          <p14:tracePt t="59089" x="3916363" y="5932488"/>
          <p14:tracePt t="59108" x="3951288" y="5932488"/>
          <p14:tracePt t="59111" x="3959225" y="5932488"/>
          <p14:tracePt t="59122" x="3992563" y="5922963"/>
          <p14:tracePt t="59138" x="4044950" y="5922963"/>
          <p14:tracePt t="59155" x="4086225" y="5922963"/>
          <p14:tracePt t="59172" x="4137025" y="5922963"/>
          <p14:tracePt t="59175" x="4162425" y="5922963"/>
          <p14:tracePt t="59188" x="4214813" y="5922963"/>
          <p14:tracePt t="59205" x="4256088" y="5922963"/>
          <p14:tracePt t="59222" x="4281488" y="5922963"/>
          <p14:tracePt t="59239" x="4316413" y="5922963"/>
          <p14:tracePt t="59255" x="4332288" y="5922963"/>
          <p14:tracePt t="59258" x="4341813" y="5922963"/>
          <p14:tracePt t="59272" x="4359275" y="5922963"/>
          <p14:tracePt t="59291" x="4375150" y="5922963"/>
          <p14:tracePt t="59306" x="4392613" y="5922963"/>
          <p14:tracePt t="59322" x="4410075" y="5922963"/>
          <p14:tracePt t="59339" x="4435475" y="5922963"/>
          <p14:tracePt t="59356" x="4451350" y="5922963"/>
          <p14:tracePt t="59373" x="4460875" y="5922963"/>
          <p14:tracePt t="59377" x="4468813" y="5922963"/>
          <p14:tracePt t="59389" x="4486275" y="5922963"/>
          <p14:tracePt t="59407" x="4529138" y="5922963"/>
          <p14:tracePt t="59411" x="4545013" y="5922963"/>
          <p14:tracePt t="59421" x="4570413" y="5932488"/>
          <p14:tracePt t="59438" x="4621213" y="5940425"/>
          <p14:tracePt t="59455" x="4673600" y="5940425"/>
          <p14:tracePt t="59473" x="4706938" y="5940425"/>
          <p14:tracePt t="59489" x="4732338" y="5940425"/>
          <p14:tracePt t="59506" x="4740275" y="5940425"/>
          <p14:tracePt t="59526" x="4775200" y="5940425"/>
          <p14:tracePt t="59529" x="4783138" y="5940425"/>
          <p14:tracePt t="59540" x="4808538" y="5940425"/>
          <p14:tracePt t="59545" x="4818063" y="5940425"/>
          <p14:tracePt t="59547" x="4833938" y="5940425"/>
          <p14:tracePt t="59555" x="4851400" y="5940425"/>
          <p14:tracePt t="59571" x="4910138" y="5940425"/>
          <p14:tracePt t="59588" x="4962525" y="5940425"/>
          <p14:tracePt t="59591" x="4978400" y="5940425"/>
          <p14:tracePt t="59605" x="5013325" y="5940425"/>
          <p14:tracePt t="59621" x="5038725" y="5948363"/>
          <p14:tracePt t="59638" x="5064125" y="5948363"/>
          <p14:tracePt t="59641" x="5072063" y="5948363"/>
          <p14:tracePt t="59655" x="5114925" y="5948363"/>
          <p14:tracePt t="59658" x="5140325" y="5948363"/>
          <p14:tracePt t="59673" x="5241925" y="5948363"/>
          <p14:tracePt t="59688" x="5353050" y="5948363"/>
          <p14:tracePt t="59705" x="5454650" y="5948363"/>
          <p14:tracePt t="59708" x="5480050" y="5948363"/>
          <p14:tracePt t="59723" x="5573713" y="5948363"/>
          <p14:tracePt t="59738" x="5616575" y="5948363"/>
          <p14:tracePt t="59755" x="5641975" y="5948363"/>
          <p14:tracePt t="59771" x="5649913" y="5948363"/>
          <p14:tracePt t="59789" x="5667375" y="5948363"/>
          <p14:tracePt t="59805" x="5692775" y="5948363"/>
          <p14:tracePt t="59822" x="5708650" y="5948363"/>
          <p14:tracePt t="59839" x="5735638" y="5948363"/>
          <p14:tracePt t="59842" x="5743575" y="5948363"/>
          <p14:tracePt t="59855" x="5761038" y="5948363"/>
          <p14:tracePt t="59872" x="5768975" y="5948363"/>
          <p14:tracePt t="59889" x="5776913" y="5948363"/>
          <p14:tracePt t="59905" x="5786438" y="5948363"/>
          <p14:tracePt t="59907" x="5802313" y="5948363"/>
          <p14:tracePt t="59923" x="5819775" y="5948363"/>
          <p14:tracePt t="59942" x="5827713" y="5948363"/>
          <p14:tracePt t="60081" x="5837238" y="5948363"/>
          <p14:tracePt t="60095" x="5853113" y="5948363"/>
          <p14:tracePt t="60121" x="5862638" y="5948363"/>
          <p14:tracePt t="60132" x="5870575" y="5948363"/>
          <p14:tracePt t="60152" x="5888038" y="5948363"/>
          <p14:tracePt t="60161" x="5895975" y="5948363"/>
          <p14:tracePt t="60173" x="5905500" y="5948363"/>
          <p14:tracePt t="60193" x="5913438" y="5948363"/>
          <p14:tracePt t="60341" x="5921375" y="5948363"/>
          <p14:tracePt t="60349" x="5930900" y="5940425"/>
          <p14:tracePt t="63508" x="6007100" y="5915025"/>
          <p14:tracePt t="63513" x="6219825" y="5864225"/>
          <p14:tracePt t="63521" x="6380163" y="5803900"/>
          <p14:tracePt t="63525" x="6456363" y="5788025"/>
          <p14:tracePt t="63527" x="6516688" y="5770563"/>
          <p14:tracePt t="63533" x="6610350" y="5745163"/>
          <p14:tracePt t="63537" x="6635750" y="5735638"/>
          <p14:tracePt t="63553" x="6704013" y="5710238"/>
          <p14:tracePt t="63569" x="6770688" y="5676900"/>
          <p14:tracePt t="63586" x="6881813" y="5634038"/>
          <p14:tracePt t="63590" x="6915150" y="5616575"/>
          <p14:tracePt t="63603" x="7059613" y="5557838"/>
          <p14:tracePt t="63619" x="7246938" y="5446713"/>
          <p14:tracePt t="63636" x="7442200" y="5345113"/>
          <p14:tracePt t="63640" x="7510463" y="5311775"/>
          <p14:tracePt t="63653" x="7612063" y="5251450"/>
          <p14:tracePt t="63656" x="7646988" y="5235575"/>
          <p14:tracePt t="63669" x="7723188" y="5167313"/>
          <p14:tracePt t="63672" x="7740650" y="5157788"/>
          <p14:tracePt t="63687" x="7799388" y="5116513"/>
          <p14:tracePt t="63702" x="7859713" y="5048250"/>
          <p14:tracePt t="63705" x="7875588" y="5038725"/>
          <p14:tracePt t="63719" x="7893050" y="5005388"/>
          <p14:tracePt t="63722" x="7910513" y="5005388"/>
          <p14:tracePt t="63737" x="7951788" y="4962525"/>
          <p14:tracePt t="63753" x="8012113" y="4903788"/>
          <p14:tracePt t="63770" x="8207375" y="4784725"/>
          <p14:tracePt t="63786" x="8513763" y="4665663"/>
          <p14:tracePt t="63790" x="8597900" y="4630738"/>
          <p14:tracePt t="63802" x="8997950" y="4513263"/>
          <p14:tracePt t="63820" x="9388475" y="4410075"/>
          <p14:tracePt t="63836" x="9720263" y="4308475"/>
          <p14:tracePt t="63853" x="9956800" y="4257675"/>
          <p14:tracePt t="63856" x="10017125" y="4240213"/>
          <p14:tracePt t="63869" x="10194925" y="4197350"/>
          <p14:tracePt t="63872" x="10271125" y="4181475"/>
          <p14:tracePt t="63888" x="10560050" y="4095750"/>
          <p14:tracePt t="63904" x="10901363" y="3994150"/>
          <p14:tracePt t="63906" x="10985500" y="3976688"/>
          <p14:tracePt t="63909" x="11061700" y="3951288"/>
          <p14:tracePt t="63919" x="11231563" y="3917950"/>
          <p14:tracePt t="63921" x="11333163" y="3900488"/>
          <p14:tracePt t="63936" x="11674475" y="3806825"/>
          <p14:tracePt t="63952" x="11936413" y="3730625"/>
          <p14:tracePt t="63954" x="12014200" y="3713163"/>
          <p14:tracePt t="65420" x="11961813" y="3679825"/>
          <p14:tracePt t="65423" x="11936413" y="3679825"/>
          <p14:tracePt t="65426" x="11920538" y="3679825"/>
          <p14:tracePt t="65434" x="11885613" y="3679825"/>
          <p14:tracePt t="65435" x="11860213" y="3679825"/>
          <p14:tracePt t="65451" x="11776075" y="3679825"/>
          <p14:tracePt t="65468" x="11715750" y="3679825"/>
          <p14:tracePt t="65471" x="11690350" y="3679825"/>
          <p14:tracePt t="65484" x="11631613" y="3662363"/>
          <p14:tracePt t="65501" x="11545888" y="3662363"/>
          <p14:tracePt t="65518" x="11461750" y="3662363"/>
          <p14:tracePt t="65521" x="11452225" y="3662363"/>
          <p14:tracePt t="65535" x="11401425" y="3662363"/>
          <p14:tracePt t="65538" x="11385550" y="3662363"/>
          <p14:tracePt t="65551" x="11350625" y="3662363"/>
          <p14:tracePt t="65554" x="11333163" y="3662363"/>
          <p14:tracePt t="65568" x="11307763" y="3662363"/>
          <p14:tracePt t="65585" x="11274425" y="3654425"/>
          <p14:tracePt t="65604" x="11249025" y="3654425"/>
          <p14:tracePt t="65620" x="11223625" y="3654425"/>
          <p14:tracePt t="65623" x="11215688" y="3646488"/>
          <p14:tracePt t="65635" x="11206163" y="3646488"/>
          <p14:tracePt t="65651" x="11180763" y="3636963"/>
          <p14:tracePt t="65668" x="11163300" y="3636963"/>
          <p14:tracePt t="65685" x="11137900" y="3629025"/>
          <p14:tracePt t="65702" x="11112500" y="3619500"/>
          <p14:tracePt t="65719" x="11096625" y="3619500"/>
          <p14:tracePt t="65723" x="11087100" y="3619500"/>
          <p14:tracePt t="65726" x="11071225" y="3619500"/>
          <p14:tracePt t="65735" x="11044238" y="3619500"/>
          <p14:tracePt t="65737" x="11028363" y="3619500"/>
          <p14:tracePt t="65751" x="10985500" y="3619500"/>
          <p14:tracePt t="65754" x="10968038" y="3619500"/>
          <p14:tracePt t="65768" x="10926763" y="3619500"/>
          <p14:tracePt t="65790" x="10858500" y="3619500"/>
          <p14:tracePt t="65797" x="10841038" y="3619500"/>
          <p14:tracePt t="65800" x="10833100" y="3619500"/>
          <p14:tracePt t="65804" x="10815638" y="3619500"/>
          <p14:tracePt t="65819" x="10764838" y="3619500"/>
          <p14:tracePt t="65835" x="10729913" y="3619500"/>
          <p14:tracePt t="65851" x="10696575" y="3629025"/>
          <p14:tracePt t="65868" x="10679113" y="3629025"/>
          <p14:tracePt t="65885" x="10671175" y="3629025"/>
          <p14:tracePt t="67606" x="10602913" y="3654425"/>
          <p14:tracePt t="67611" x="10552113" y="3662363"/>
          <p14:tracePt t="67618" x="10475913" y="3679825"/>
          <p14:tracePt t="67623" x="10433050" y="3697288"/>
          <p14:tracePt t="67625" x="10382250" y="3705225"/>
          <p14:tracePt t="67628" x="10339388" y="3713163"/>
          <p14:tracePt t="67635" x="10204450" y="3738563"/>
          <p14:tracePt t="67637" x="10118725" y="3763963"/>
          <p14:tracePt t="67650" x="9786938" y="3824288"/>
          <p14:tracePt t="67666" x="9302750" y="3867150"/>
          <p14:tracePt t="67669" x="9193213" y="3867150"/>
          <p14:tracePt t="67683" x="8853488" y="3867150"/>
          <p14:tracePt t="67686" x="8734425" y="3867150"/>
          <p14:tracePt t="67701" x="8318500" y="3867150"/>
          <p14:tracePt t="67717" x="7961313" y="3867150"/>
          <p14:tracePt t="67733" x="7740650" y="3867150"/>
          <p14:tracePt t="67736" x="7715250" y="3867150"/>
          <p14:tracePt t="67752" x="7646988" y="3883025"/>
          <p14:tracePt t="67767" x="7578725" y="3925888"/>
          <p14:tracePt t="67784" x="7561263" y="3943350"/>
          <p14:tracePt t="67788" x="7553325" y="3951288"/>
          <p14:tracePt t="67801" x="7553325" y="3968750"/>
          <p14:tracePt t="67805" x="7553325" y="3986213"/>
          <p14:tracePt t="67808" x="7553325" y="3994150"/>
          <p14:tracePt t="67816" x="7553325" y="4019550"/>
          <p14:tracePt t="67833" x="7553325" y="4087813"/>
          <p14:tracePt t="67836" x="7553325" y="4105275"/>
          <p14:tracePt t="67850" x="7553325" y="4164013"/>
          <p14:tracePt t="67867" x="7553325" y="4224338"/>
          <p14:tracePt t="67870" x="7553325" y="4249738"/>
          <p14:tracePt t="67883" x="7570788" y="4316413"/>
          <p14:tracePt t="67886" x="7578725" y="4341813"/>
          <p14:tracePt t="67902" x="7654925" y="4435475"/>
          <p14:tracePt t="67917" x="7766050" y="4538663"/>
          <p14:tracePt t="67934" x="7961313" y="4657725"/>
          <p14:tracePt t="67939" x="8088313" y="4699000"/>
          <p14:tracePt t="67951" x="8308975" y="4749800"/>
          <p14:tracePt t="67967" x="8674100" y="4843463"/>
          <p14:tracePt t="67983" x="9082088" y="4860925"/>
          <p14:tracePt t="68000" x="9439275" y="4860925"/>
          <p14:tracePt t="68003" x="9523413" y="4852988"/>
          <p14:tracePt t="68017" x="9728200" y="4835525"/>
          <p14:tracePt t="68019" x="9796463" y="4818063"/>
          <p14:tracePt t="68043" x="10042525" y="4699000"/>
          <p14:tracePt t="68047" x="10067925" y="4683125"/>
          <p14:tracePt t="68055" x="10126663" y="4648200"/>
          <p14:tracePt t="68066" x="10194925" y="4572000"/>
          <p14:tracePt t="68069" x="10220325" y="4554538"/>
          <p14:tracePt t="68083" x="10288588" y="4470400"/>
          <p14:tracePt t="68086" x="10306050" y="4435475"/>
          <p14:tracePt t="68088" x="10323513" y="4410075"/>
          <p14:tracePt t="68100" x="10356850" y="4359275"/>
          <p14:tracePt t="68102" x="10382250" y="4333875"/>
          <p14:tracePt t="68117" x="10450513" y="4224338"/>
          <p14:tracePt t="68133" x="10509250" y="4105275"/>
          <p14:tracePt t="68151" x="10577513" y="3943350"/>
          <p14:tracePt t="68167" x="10620375" y="3798888"/>
          <p14:tracePt t="68183" x="10663238" y="3629025"/>
          <p14:tracePt t="68200" x="10679113" y="3475038"/>
          <p14:tracePt t="68217" x="10679113" y="3322638"/>
          <p14:tracePt t="68220" x="10671175" y="3289300"/>
          <p14:tracePt t="68223" x="10645775" y="3263900"/>
          <p14:tracePt t="68233" x="10637838" y="3228975"/>
          <p14:tracePt t="68236" x="10620375" y="3203575"/>
          <p14:tracePt t="68250" x="10560050" y="3109913"/>
          <p14:tracePt t="68266" x="10493375" y="3041650"/>
          <p14:tracePt t="68269" x="10467975" y="3033713"/>
          <p14:tracePt t="68283" x="10364788" y="2957513"/>
          <p14:tracePt t="68286" x="10313988" y="2932113"/>
          <p14:tracePt t="68301" x="10075863" y="2838450"/>
          <p14:tracePt t="68316" x="9745663" y="2752725"/>
          <p14:tracePt t="68333" x="9337675" y="2668588"/>
          <p14:tracePt t="68351" x="8785225" y="2660650"/>
          <p14:tracePt t="68354" x="8674100" y="2660650"/>
          <p14:tracePt t="68367" x="8343900" y="2660650"/>
          <p14:tracePt t="68383" x="7977188" y="2660650"/>
          <p14:tracePt t="68399" x="7688263" y="2660650"/>
          <p14:tracePt t="68416" x="7485063" y="2727325"/>
          <p14:tracePt t="68419" x="7459663" y="2744788"/>
          <p14:tracePt t="68433" x="7391400" y="2787650"/>
          <p14:tracePt t="68436" x="7366000" y="2795588"/>
          <p14:tracePt t="68438" x="7348538" y="2820988"/>
          <p14:tracePt t="68449" x="7307263" y="2881313"/>
          <p14:tracePt t="68466" x="7256463" y="2957513"/>
          <p14:tracePt t="68483" x="7204075" y="3051175"/>
          <p14:tracePt t="68486" x="7188200" y="3076575"/>
          <p14:tracePt t="68505" x="7162800" y="3160713"/>
          <p14:tracePt t="68510" x="7145338" y="3211513"/>
          <p14:tracePt t="68514" x="7137400" y="3238500"/>
          <p14:tracePt t="68520" x="7119938" y="3263900"/>
          <p14:tracePt t="68520" x="7112000" y="3297238"/>
          <p14:tracePt t="68533" x="7085013" y="3390900"/>
          <p14:tracePt t="68550" x="7043738" y="3552825"/>
          <p14:tracePt t="68552" x="7034213" y="3594100"/>
          <p14:tracePt t="68566" x="7034213" y="3798888"/>
          <p14:tracePt t="68583" x="7034213" y="3976688"/>
          <p14:tracePt t="68599" x="7059613" y="4146550"/>
          <p14:tracePt t="68616" x="7094538" y="4308475"/>
          <p14:tracePt t="68633" x="7119938" y="4410075"/>
          <p14:tracePt t="68636" x="7127875" y="4435475"/>
          <p14:tracePt t="68639" x="7137400" y="4452938"/>
          <p14:tracePt t="68649" x="7162800" y="4513263"/>
          <p14:tracePt t="68666" x="7188200" y="4554538"/>
          <p14:tracePt t="68682" x="7221538" y="4589463"/>
          <p14:tracePt t="68699" x="7221538" y="4605338"/>
          <p14:tracePt t="68716" x="7229475" y="4614863"/>
          <p14:tracePt t="68737" x="7239000" y="4614863"/>
          <p14:tracePt t="68928" x="7246938" y="4614863"/>
          <p14:tracePt t="69189" x="7246938" y="4597400"/>
          <p14:tracePt t="69200" x="7229475" y="4572000"/>
          <p14:tracePt t="69205" x="7229475" y="4564063"/>
          <p14:tracePt t="69210" x="7221538" y="4538663"/>
          <p14:tracePt t="69219" x="7221538" y="4529138"/>
          <p14:tracePt t="69232" x="7204075" y="4503738"/>
          <p14:tracePt t="69236" x="7204075" y="4495800"/>
          <p14:tracePt t="69249" x="7188200" y="4445000"/>
          <p14:tracePt t="69252" x="7188200" y="4419600"/>
          <p14:tracePt t="69270" x="7162800" y="4316413"/>
          <p14:tracePt t="69276" x="7127875" y="4240213"/>
          <p14:tracePt t="69278" x="7119938" y="4189413"/>
          <p14:tracePt t="69289" x="7094538" y="4105275"/>
          <p14:tracePt t="69302" x="7077075" y="4019550"/>
          <p14:tracePt t="69303" x="7069138" y="3986213"/>
          <p14:tracePt t="69315" x="7034213" y="3925888"/>
          <p14:tracePt t="69332" x="6983413" y="3849688"/>
          <p14:tracePt t="69349" x="6958013" y="3790950"/>
          <p14:tracePt t="69366" x="6924675" y="3705225"/>
          <p14:tracePt t="69383" x="6881813" y="3578225"/>
          <p14:tracePt t="69399" x="6864350" y="3509963"/>
          <p14:tracePt t="69416" x="6813550" y="3459163"/>
          <p14:tracePt t="69419" x="6788150" y="3441700"/>
          <p14:tracePt t="69433" x="6754813" y="3408363"/>
          <p14:tracePt t="69437" x="6729413" y="3398838"/>
          <p14:tracePt t="69440" x="6711950" y="3390900"/>
          <p14:tracePt t="69449" x="6678613" y="3365500"/>
          <p14:tracePt t="69452" x="6653213" y="3348038"/>
          <p14:tracePt t="69467" x="6610350" y="3330575"/>
          <p14:tracePt t="69482" x="6584950" y="3305175"/>
          <p14:tracePt t="69486" x="6575425" y="3305175"/>
          <p14:tracePt t="69499" x="6567488" y="3289300"/>
          <p14:tracePt t="69549" x="6559550" y="3289300"/>
          <p14:tracePt t="69594" x="6559550" y="3297238"/>
          <p14:tracePt t="69601" x="6559550" y="3305175"/>
          <p14:tracePt t="69610" x="6559550" y="3355975"/>
          <p14:tracePt t="69613" x="6559550" y="3373438"/>
          <p14:tracePt t="69619" x="6567488" y="3408363"/>
          <p14:tracePt t="69632" x="6610350" y="3467100"/>
          <p14:tracePt t="69649" x="6669088" y="3543300"/>
          <p14:tracePt t="69652" x="6678613" y="3560763"/>
          <p14:tracePt t="69665" x="6737350" y="3611563"/>
          <p14:tracePt t="69668" x="6762750" y="3611563"/>
          <p14:tracePt t="69688" x="6889750" y="3705225"/>
          <p14:tracePt t="69692" x="6924675" y="3713163"/>
          <p14:tracePt t="69697" x="6958013" y="3722688"/>
          <p14:tracePt t="69701" x="7018338" y="3738563"/>
          <p14:tracePt t="69706" x="7051675" y="3748088"/>
          <p14:tracePt t="69715" x="7127875" y="3763963"/>
          <p14:tracePt t="69717" x="7178675" y="3763963"/>
          <p14:tracePt t="69733" x="7366000" y="3763963"/>
          <p14:tracePt t="69749" x="7535863" y="3730625"/>
          <p14:tracePt t="69765" x="7672388" y="3679825"/>
          <p14:tracePt t="69784" x="7816850" y="3611563"/>
          <p14:tracePt t="69799" x="7910513" y="3552825"/>
          <p14:tracePt t="69815" x="8004175" y="3475038"/>
          <p14:tracePt t="69832" x="8105775" y="3382963"/>
          <p14:tracePt t="69835" x="8121650" y="3355975"/>
          <p14:tracePt t="69849" x="8156575" y="3305175"/>
          <p14:tracePt t="69852" x="8156575" y="3297238"/>
          <p14:tracePt t="69865" x="8164513" y="3271838"/>
          <p14:tracePt t="69882" x="8181975" y="3246438"/>
          <p14:tracePt t="69899" x="8181975" y="3228975"/>
          <p14:tracePt t="69902" x="8189913" y="3211513"/>
          <p14:tracePt t="69920" x="8189913" y="3195638"/>
          <p14:tracePt t="70108" x="8189913" y="3211513"/>
          <p14:tracePt t="70118" x="8189913" y="3221038"/>
          <p14:tracePt t="70122" x="8181975" y="3228975"/>
          <p14:tracePt t="70126" x="8174038" y="3238500"/>
          <p14:tracePt t="70128" x="8174038" y="3246438"/>
          <p14:tracePt t="70132" x="8174038" y="3254375"/>
          <p14:tracePt t="70148" x="8147050" y="3289300"/>
          <p14:tracePt t="70165" x="8121650" y="3348038"/>
          <p14:tracePt t="70182" x="8080375" y="3441700"/>
          <p14:tracePt t="70199" x="8012113" y="3586163"/>
          <p14:tracePt t="70216" x="7951788" y="3679825"/>
          <p14:tracePt t="70220" x="7951788" y="3713163"/>
          <p14:tracePt t="70232" x="7918450" y="3781425"/>
          <p14:tracePt t="70248" x="7893050" y="3875088"/>
          <p14:tracePt t="70252" x="7885113" y="3900488"/>
          <p14:tracePt t="70265" x="7867650" y="3960813"/>
          <p14:tracePt t="70268" x="7867650" y="3976688"/>
          <p14:tracePt t="70285" x="7842250" y="4037013"/>
          <p14:tracePt t="70291" x="7842250" y="4062413"/>
          <p14:tracePt t="70294" x="7842250" y="4079875"/>
          <p14:tracePt t="70298" x="7842250" y="4087813"/>
          <p14:tracePt t="70315" x="7824788" y="4138613"/>
          <p14:tracePt t="70318" x="7824788" y="4156075"/>
          <p14:tracePt t="70332" x="7824788" y="4181475"/>
          <p14:tracePt t="70333" x="7824788" y="4189413"/>
          <p14:tracePt t="70348" x="7824788" y="4214813"/>
          <p14:tracePt t="70365" x="7824788" y="4257675"/>
          <p14:tracePt t="70382" x="7824788" y="4283075"/>
          <p14:tracePt t="70399" x="7842250" y="4333875"/>
          <p14:tracePt t="70417" x="7867650" y="4359275"/>
          <p14:tracePt t="70420" x="7875588" y="4368800"/>
          <p14:tracePt t="70423" x="7885113" y="4376738"/>
          <p14:tracePt t="70431" x="7900988" y="4394200"/>
          <p14:tracePt t="70448" x="7918450" y="4410075"/>
          <p14:tracePt t="70465" x="7935913" y="4419600"/>
          <p14:tracePt t="70482" x="7951788" y="4419600"/>
          <p14:tracePt t="70498" x="7961313" y="4419600"/>
          <p14:tracePt t="70501" x="7977188" y="4419600"/>
          <p14:tracePt t="70517" x="7994650" y="4419600"/>
          <p14:tracePt t="70533" x="8045450" y="4402138"/>
          <p14:tracePt t="70549" x="8105775" y="4359275"/>
          <p14:tracePt t="70553" x="8121650" y="4351338"/>
          <p14:tracePt t="70556" x="8139113" y="4341813"/>
          <p14:tracePt t="70565" x="8174038" y="4316413"/>
          <p14:tracePt t="70569" x="8189913" y="4300538"/>
          <p14:tracePt t="70581" x="8232775" y="4275138"/>
          <p14:tracePt t="70598" x="8301038" y="4189413"/>
          <p14:tracePt t="70615" x="8351838" y="4121150"/>
          <p14:tracePt t="70631" x="8402638" y="4044950"/>
          <p14:tracePt t="70648" x="8453438" y="3960813"/>
          <p14:tracePt t="70651" x="8462963" y="3943350"/>
          <p14:tracePt t="70665" x="8496300" y="3883025"/>
          <p14:tracePt t="70667" x="8504238" y="3857625"/>
          <p14:tracePt t="70683" x="8539163" y="3763963"/>
          <p14:tracePt t="70699" x="8564563" y="3646488"/>
          <p14:tracePt t="70702" x="8572500" y="3611563"/>
          <p14:tracePt t="70704" x="8580438" y="3578225"/>
          <p14:tracePt t="70721" x="8597900" y="3492500"/>
          <p14:tracePt t="70723" x="8605838" y="3459163"/>
          <p14:tracePt t="70734" x="8632825" y="3365500"/>
          <p14:tracePt t="70738" x="8640763" y="3330575"/>
          <p14:tracePt t="70749" x="8648700" y="3254375"/>
          <p14:tracePt t="70765" x="8666163" y="3152775"/>
          <p14:tracePt t="70781" x="8674100" y="3067050"/>
          <p14:tracePt t="70799" x="8691563" y="2940050"/>
          <p14:tracePt t="70816" x="8691563" y="2830513"/>
          <p14:tracePt t="70832" x="8699500" y="2719388"/>
          <p14:tracePt t="70835" x="8699500" y="2693988"/>
          <p14:tracePt t="70855" x="8699500" y="2592388"/>
          <p14:tracePt t="70859" x="8699500" y="2566988"/>
          <p14:tracePt t="70862" x="8699500" y="2549525"/>
          <p14:tracePt t="70865" x="8699500" y="2524125"/>
          <p14:tracePt t="70869" x="8699500" y="2506663"/>
          <p14:tracePt t="70872" x="8699500" y="2489200"/>
          <p14:tracePt t="70874" x="8699500" y="2473325"/>
          <p14:tracePt t="70881" x="8699500" y="2463800"/>
          <p14:tracePt t="70883" x="8699500" y="2455863"/>
          <p14:tracePt t="70903" x="8699500" y="2438400"/>
          <p14:tracePt t="70906" x="8699500" y="2430463"/>
          <p14:tracePt t="70920" x="8691563" y="2405063"/>
          <p14:tracePt t="70923" x="8683625" y="2397125"/>
          <p14:tracePt t="70944" x="8674100" y="2379663"/>
          <p14:tracePt t="70952" x="8666163" y="2371725"/>
          <p14:tracePt t="70955" x="8648700" y="2362200"/>
          <p14:tracePt t="70965" x="8632825" y="2344738"/>
          <p14:tracePt t="70981" x="8597900" y="2319338"/>
          <p14:tracePt t="70999" x="8572500" y="2303463"/>
          <p14:tracePt t="71002" x="8564563" y="2293938"/>
          <p14:tracePt t="71014" x="8521700" y="2286000"/>
          <p14:tracePt t="71031" x="8453438" y="2278063"/>
          <p14:tracePt t="71048" x="8402638" y="2268538"/>
          <p14:tracePt t="71065" x="8291513" y="2268538"/>
          <p14:tracePt t="71068" x="8266113" y="2268538"/>
          <p14:tracePt t="71083" x="8174038" y="2268538"/>
          <p14:tracePt t="71088" x="8147050" y="2268538"/>
          <p14:tracePt t="71100" x="8096250" y="2268538"/>
          <p14:tracePt t="71102" x="8080375" y="2268538"/>
          <p14:tracePt t="71115" x="8054975" y="2268538"/>
          <p14:tracePt t="71118" x="8037513" y="2268538"/>
          <p14:tracePt t="71131" x="8004175" y="2268538"/>
          <p14:tracePt t="71133" x="7969250" y="2286000"/>
          <p14:tracePt t="71148" x="7918450" y="2303463"/>
          <p14:tracePt t="71165" x="7893050" y="2319338"/>
          <p14:tracePt t="71181" x="7867650" y="2328863"/>
          <p14:tracePt t="71198" x="7842250" y="2344738"/>
          <p14:tracePt t="71215" x="7832725" y="2354263"/>
          <p14:tracePt t="71232" x="7824788" y="2354263"/>
          <p14:tracePt t="71249" x="7816850" y="2371725"/>
          <p14:tracePt t="71253" x="7799388" y="2379663"/>
          <p14:tracePt t="71268" x="7799388" y="2387600"/>
          <p14:tracePt t="71283" x="7781925" y="2387600"/>
          <p14:tracePt t="71299" x="7773988" y="2405063"/>
          <p14:tracePt t="71304" x="7773988" y="2413000"/>
          <p14:tracePt t="71318" x="7756525" y="2422525"/>
          <p14:tracePt t="71334" x="7748588" y="2438400"/>
          <p14:tracePt t="71349" x="7731125" y="2447925"/>
          <p14:tracePt t="71353" x="7723188" y="2447925"/>
          <p14:tracePt t="71365" x="7715250" y="2463800"/>
          <p14:tracePt t="71381" x="7688263" y="2489200"/>
          <p14:tracePt t="71398" x="7662863" y="2516188"/>
          <p14:tracePt t="71415" x="7629525" y="2574925"/>
          <p14:tracePt t="71431" x="7596188" y="2617788"/>
          <p14:tracePt t="71448" x="7561263" y="2676525"/>
          <p14:tracePt t="71465" x="7535863" y="2711450"/>
          <p14:tracePt t="71468" x="7535863" y="2719388"/>
          <p14:tracePt t="71471" x="7535863" y="2727325"/>
          <p14:tracePt t="71481" x="7518400" y="2752725"/>
          <p14:tracePt t="71482" x="7510463" y="2762250"/>
          <p14:tracePt t="71497" x="7493000" y="2795588"/>
          <p14:tracePt t="71499" x="7493000" y="2813050"/>
          <p14:tracePt t="71514" x="7477125" y="2863850"/>
          <p14:tracePt t="71531" x="7477125" y="2914650"/>
          <p14:tracePt t="71534" x="7477125" y="2922588"/>
          <p14:tracePt t="71548" x="7467600" y="2974975"/>
          <p14:tracePt t="71564" x="7467600" y="3025775"/>
          <p14:tracePt t="71581" x="7467600" y="3076575"/>
          <p14:tracePt t="71598" x="7467600" y="3152775"/>
          <p14:tracePt t="71615" x="7467600" y="3246438"/>
          <p14:tracePt t="71631" x="7467600" y="3297238"/>
          <p14:tracePt t="71647" x="7485063" y="3355975"/>
          <p14:tracePt t="71664" x="7502525" y="3441700"/>
          <p14:tracePt t="71667" x="7502525" y="3467100"/>
          <p14:tracePt t="71681" x="7510463" y="3509963"/>
          <p14:tracePt t="71684" x="7518400" y="3517900"/>
          <p14:tracePt t="71697" x="7527925" y="3568700"/>
          <p14:tracePt t="71699" x="7535863" y="3586163"/>
          <p14:tracePt t="71714" x="7561263" y="3636963"/>
          <p14:tracePt t="71718" x="7561263" y="3646488"/>
          <p14:tracePt t="71731" x="7570788" y="3687763"/>
          <p14:tracePt t="71734" x="7578725" y="3705225"/>
          <p14:tracePt t="71747" x="7596188" y="3756025"/>
          <p14:tracePt t="71749" x="7596188" y="3773488"/>
          <p14:tracePt t="71764" x="7612063" y="3849688"/>
          <p14:tracePt t="71781" x="7646988" y="3925888"/>
          <p14:tracePt t="71798" x="7654925" y="3986213"/>
          <p14:tracePt t="71816" x="7680325" y="4037013"/>
          <p14:tracePt t="71832" x="7697788" y="4052888"/>
          <p14:tracePt t="71835" x="7697788" y="4062413"/>
          <p14:tracePt t="71848" x="7705725" y="4070350"/>
          <p14:tracePt t="71865" x="7723188" y="4079875"/>
          <p14:tracePt t="71868" x="7723188" y="4087813"/>
          <p14:tracePt t="71871" x="7731125" y="4087813"/>
          <p14:tracePt t="71881" x="7731125" y="4095750"/>
          <p14:tracePt t="71897" x="7740650" y="4095750"/>
          <p14:tracePt t="71914" x="7740650" y="4105275"/>
          <p14:tracePt t="71945" x="7756525" y="4113213"/>
          <p14:tracePt t="71966" x="7766050" y="4121150"/>
          <p14:tracePt t="71990" x="7773988" y="4130675"/>
          <p14:tracePt t="72004" x="7781925" y="4130675"/>
          <p14:tracePt t="72016" x="7791450" y="4130675"/>
          <p14:tracePt t="72026" x="7799388" y="4130675"/>
          <p14:tracePt t="72032" x="7816850" y="4130675"/>
          <p14:tracePt t="72059" x="7832725" y="4130675"/>
          <p14:tracePt t="72069" x="7832725" y="4138613"/>
          <p14:tracePt t="72081" x="7850188" y="4138613"/>
          <p14:tracePt t="72084" x="7859713" y="4138613"/>
          <p14:tracePt t="72098" x="7885113" y="4138613"/>
          <p14:tracePt t="72115" x="7900988" y="4138613"/>
          <p14:tracePt t="72131" x="7918450" y="4146550"/>
          <p14:tracePt t="72148" x="7935913" y="4146550"/>
          <p14:tracePt t="72165" x="7943850" y="4146550"/>
          <p14:tracePt t="72182" x="7951788" y="4156075"/>
          <p14:tracePt t="72277" x="7961313" y="4156075"/>
          <p14:tracePt t="72289" x="7977188" y="4156075"/>
          <p14:tracePt t="72308" x="7994650" y="4156075"/>
          <p14:tracePt t="72316" x="8004175" y="4156075"/>
          <p14:tracePt t="72320" x="8004175" y="4164013"/>
          <p14:tracePt t="72331" x="8012113" y="4164013"/>
          <p14:tracePt t="72334" x="8012113" y="4171950"/>
          <p14:tracePt t="72337" x="8020050" y="4171950"/>
          <p14:tracePt t="72356" x="8029575" y="4181475"/>
          <p14:tracePt t="72368" x="8045450" y="4189413"/>
          <p14:tracePt t="72381" x="8062913" y="4189413"/>
          <p14:tracePt t="72397" x="8070850" y="4206875"/>
          <p14:tracePt t="72415" x="8096250" y="4224338"/>
          <p14:tracePt t="72418" x="8105775" y="4224338"/>
          <p14:tracePt t="72421" x="8113713" y="4224338"/>
          <p14:tracePt t="72430" x="8139113" y="4232275"/>
          <p14:tracePt t="72447" x="8181975" y="4240213"/>
          <p14:tracePt t="72464" x="8215313" y="4249738"/>
          <p14:tracePt t="72481" x="8258175" y="4257675"/>
          <p14:tracePt t="72484" x="8266113" y="4257675"/>
          <p14:tracePt t="72486" x="8275638" y="4257675"/>
          <p14:tracePt t="72503" x="8301038" y="4265613"/>
          <p14:tracePt t="72510" x="8326438" y="4275138"/>
          <p14:tracePt t="72513" x="8343900" y="4275138"/>
          <p14:tracePt t="72521" x="8369300" y="4275138"/>
          <p14:tracePt t="72524" x="8394700" y="4275138"/>
          <p14:tracePt t="72529" x="8410575" y="4275138"/>
          <p14:tracePt t="72550" x="8462963" y="4275138"/>
          <p14:tracePt t="72555" x="8478838" y="4275138"/>
          <p14:tracePt t="72566" x="8496300" y="4275138"/>
          <p14:tracePt t="72569" x="8513763" y="4275138"/>
          <p14:tracePt t="72580" x="8529638" y="4275138"/>
          <p14:tracePt t="72597" x="8564563" y="4275138"/>
          <p14:tracePt t="72613" x="8589963" y="4275138"/>
          <p14:tracePt t="72630" x="8640763" y="4275138"/>
          <p14:tracePt t="72647" x="8658225" y="4275138"/>
          <p14:tracePt t="72664" x="8666163" y="4275138"/>
          <p14:tracePt t="72681" x="8683625" y="4275138"/>
          <p14:tracePt t="72698" x="8699500" y="4275138"/>
          <p14:tracePt t="72721" x="8716963" y="4275138"/>
          <p14:tracePt t="72734" x="8724900" y="4275138"/>
          <p14:tracePt t="72750" x="8734425" y="4275138"/>
          <p14:tracePt t="72764" x="8750300" y="4275138"/>
          <p14:tracePt t="72781" x="8777288" y="4265613"/>
          <p14:tracePt t="72785" x="8777288" y="4257675"/>
          <p14:tracePt t="72798" x="8793163" y="4257675"/>
          <p14:tracePt t="72814" x="8818563" y="4249738"/>
          <p14:tracePt t="72830" x="8843963" y="4240213"/>
          <p14:tracePt t="72847" x="8878888" y="4224338"/>
          <p14:tracePt t="72863" x="8912225" y="4214813"/>
          <p14:tracePt t="72880" x="8947150" y="4197350"/>
          <p14:tracePt t="72896" x="8972550" y="4189413"/>
          <p14:tracePt t="72899" x="8988425" y="4181475"/>
          <p14:tracePt t="72913" x="9013825" y="4171950"/>
          <p14:tracePt t="72915" x="9023350" y="4164013"/>
          <p14:tracePt t="72930" x="9039225" y="4156075"/>
          <p14:tracePt t="72947" x="9056688" y="4138613"/>
          <p14:tracePt t="72964" x="9064625" y="4138613"/>
          <p14:tracePt t="72981" x="9074150" y="4130675"/>
          <p14:tracePt t="72997" x="9099550" y="4113213"/>
          <p14:tracePt t="73014" x="9117013" y="4087813"/>
          <p14:tracePt t="73031" x="9124950" y="4087813"/>
          <p14:tracePt t="73048" x="9142413" y="4052888"/>
          <p14:tracePt t="73064" x="9150350" y="4037013"/>
          <p14:tracePt t="73082" x="9175750" y="4002088"/>
          <p14:tracePt t="73098" x="9175750" y="3986213"/>
          <p14:tracePt t="73101" x="9183688" y="3976688"/>
          <p14:tracePt t="73114" x="9201150" y="3960813"/>
          <p14:tracePt t="73130" x="9209088" y="3925888"/>
          <p14:tracePt t="73147" x="9218613" y="3900488"/>
          <p14:tracePt t="73150" x="9218613" y="3883025"/>
          <p14:tracePt t="73166" x="9226550" y="3849688"/>
          <p14:tracePt t="73181" x="9236075" y="3798888"/>
          <p14:tracePt t="73197" x="9261475" y="3756025"/>
          <p14:tracePt t="73213" x="9261475" y="3705225"/>
          <p14:tracePt t="73230" x="9269413" y="3654425"/>
          <p14:tracePt t="73233" x="9269413" y="3636963"/>
          <p14:tracePt t="73246" x="9286875" y="3603625"/>
          <p14:tracePt t="73247" x="9286875" y="3594100"/>
          <p14:tracePt t="73263" x="9286875" y="3552825"/>
          <p14:tracePt t="73280" x="9286875" y="3502025"/>
          <p14:tracePt t="73297" x="9286875" y="3449638"/>
          <p14:tracePt t="73300" x="9286875" y="3441700"/>
          <p14:tracePt t="73302" x="9286875" y="3424238"/>
          <p14:tracePt t="73313" x="9286875" y="3398838"/>
          <p14:tracePt t="73316" x="9286875" y="3390900"/>
          <p14:tracePt t="73332" x="9286875" y="3365500"/>
          <p14:tracePt t="73346" x="9286875" y="3314700"/>
          <p14:tracePt t="73349" x="9286875" y="3305175"/>
          <p14:tracePt t="73363" x="9286875" y="3271838"/>
          <p14:tracePt t="73366" x="9286875" y="3263900"/>
          <p14:tracePt t="73381" x="9277350" y="3238500"/>
          <p14:tracePt t="73397" x="9277350" y="3211513"/>
          <p14:tracePt t="73413" x="9277350" y="3178175"/>
          <p14:tracePt t="73430" x="9261475" y="3152775"/>
          <p14:tracePt t="73447" x="9244013" y="3119438"/>
          <p14:tracePt t="73463" x="9226550" y="3094038"/>
          <p14:tracePt t="73480" x="9209088" y="3076575"/>
          <p14:tracePt t="73484" x="9201150" y="3059113"/>
          <p14:tracePt t="73496" x="9193213" y="3051175"/>
          <p14:tracePt t="73499" x="9183688" y="3051175"/>
          <p14:tracePt t="73513" x="9167813" y="3033713"/>
          <p14:tracePt t="73516" x="9158288" y="3033713"/>
          <p14:tracePt t="73530" x="9132888" y="3016250"/>
          <p14:tracePt t="73547" x="9124950" y="3008313"/>
          <p14:tracePt t="73550" x="9117013" y="3000375"/>
          <p14:tracePt t="73552" x="9107488" y="3000375"/>
          <p14:tracePt t="73563" x="9099550" y="2990850"/>
          <p14:tracePt t="73566" x="9082088" y="2990850"/>
          <p14:tracePt t="73579" x="9039225" y="2982913"/>
          <p14:tracePt t="73580" x="9013825" y="2982913"/>
          <p14:tracePt t="73596" x="8921750" y="2982913"/>
          <p14:tracePt t="73613" x="8818563" y="2982913"/>
          <p14:tracePt t="73629" x="8724900" y="2982913"/>
          <p14:tracePt t="73646" x="8632825" y="2982913"/>
          <p14:tracePt t="73663" x="8589963" y="2982913"/>
          <p14:tracePt t="73680" x="8572500" y="2990850"/>
          <p14:tracePt t="73697" x="8539163" y="3000375"/>
          <p14:tracePt t="73700" x="8529638" y="3008313"/>
          <p14:tracePt t="73715" x="8513763" y="3008313"/>
          <p14:tracePt t="73732" x="8478838" y="3025775"/>
          <p14:tracePt t="73747" x="8462963" y="3041650"/>
          <p14:tracePt t="73751" x="8453438" y="3041650"/>
          <p14:tracePt t="73763" x="8445500" y="3051175"/>
          <p14:tracePt t="73767" x="8435975" y="3059113"/>
          <p14:tracePt t="73789" x="8428038" y="3067050"/>
          <p14:tracePt t="73803" x="8420100" y="3076575"/>
          <p14:tracePt t="73815" x="8410575" y="3084513"/>
          <p14:tracePt t="73830" x="8402638" y="3094038"/>
          <p14:tracePt t="73834" x="8402638" y="3101975"/>
          <p14:tracePt t="73837" x="8394700" y="3109913"/>
          <p14:tracePt t="73855" x="8394700" y="3119438"/>
          <p14:tracePt t="73863" x="8385175" y="3119438"/>
          <p14:tracePt t="73880" x="8369300" y="3135313"/>
          <p14:tracePt t="73896" x="8369300" y="3144838"/>
          <p14:tracePt t="73899" x="8369300" y="3152775"/>
          <p14:tracePt t="73913" x="8359775" y="3160713"/>
          <p14:tracePt t="73916" x="8351838" y="3160713"/>
          <p14:tracePt t="73929" x="8351838" y="3170238"/>
          <p14:tracePt t="73946" x="8351838" y="3186113"/>
          <p14:tracePt t="73963" x="8351838" y="3211513"/>
          <p14:tracePt t="73982" x="8334375" y="3246438"/>
          <p14:tracePt t="73997" x="8334375" y="3263900"/>
          <p14:tracePt t="74014" x="8334375" y="3305175"/>
          <p14:tracePt t="74019" x="8334375" y="3314700"/>
          <p14:tracePt t="74022" x="8334375" y="3330575"/>
          <p14:tracePt t="74025" x="8334375" y="3340100"/>
          <p14:tracePt t="74028" x="8334375" y="3355975"/>
          <p14:tracePt t="74053" x="8334375" y="3398838"/>
          <p14:tracePt t="74056" x="8334375" y="3416300"/>
          <p14:tracePt t="74064" x="8334375" y="3433763"/>
          <p14:tracePt t="74080" x="8334375" y="3449638"/>
          <p14:tracePt t="74085" x="8334375" y="3467100"/>
          <p14:tracePt t="74096" x="8334375" y="3492500"/>
          <p14:tracePt t="74113" x="8334375" y="3527425"/>
          <p14:tracePt t="74116" x="8334375" y="3543300"/>
          <p14:tracePt t="74118" x="8334375" y="3552825"/>
          <p14:tracePt t="74130" x="8334375" y="3586163"/>
          <p14:tracePt t="74147" x="8334375" y="3629025"/>
          <p14:tracePt t="74162" x="8351838" y="3671888"/>
          <p14:tracePt t="74166" x="8351838" y="3679825"/>
          <p14:tracePt t="74168" x="8351838" y="3697288"/>
          <p14:tracePt t="74179" x="8351838" y="3713163"/>
          <p14:tracePt t="74182" x="8351838" y="3722688"/>
          <p14:tracePt t="74196" x="8351838" y="3756025"/>
          <p14:tracePt t="74213" x="8369300" y="3790950"/>
          <p14:tracePt t="74229" x="8377238" y="3824288"/>
          <p14:tracePt t="74246" x="8377238" y="3849688"/>
          <p14:tracePt t="74263" x="8394700" y="3900488"/>
          <p14:tracePt t="74279" x="8402638" y="3925888"/>
          <p14:tracePt t="74296" x="8410575" y="3968750"/>
          <p14:tracePt t="74299" x="8410575" y="3976688"/>
          <p14:tracePt t="74313" x="8420100" y="3994150"/>
          <p14:tracePt t="74316" x="8428038" y="4002088"/>
          <p14:tracePt t="74331" x="8428038" y="4037013"/>
          <p14:tracePt t="74348" x="8428038" y="4062413"/>
          <p14:tracePt t="74367" x="8428038" y="4113213"/>
          <p14:tracePt t="74370" x="8428038" y="4130675"/>
          <p14:tracePt t="74373" x="8435975" y="4146550"/>
          <p14:tracePt t="74381" x="8445500" y="4156075"/>
          <p14:tracePt t="74397" x="8462963" y="4189413"/>
          <p14:tracePt t="74413" x="8470900" y="4224338"/>
          <p14:tracePt t="74430" x="8488363" y="4240213"/>
          <p14:tracePt t="74446" x="8504238" y="4265613"/>
          <p14:tracePt t="74463" x="8529638" y="4300538"/>
          <p14:tracePt t="74480" x="8539163" y="4316413"/>
          <p14:tracePt t="74497" x="8555038" y="4333875"/>
          <p14:tracePt t="74516" x="8572500" y="4341813"/>
          <p14:tracePt t="74520" x="8580438" y="4351338"/>
          <p14:tracePt t="74524" x="8589963" y="4359275"/>
          <p14:tracePt t="74533" x="8597900" y="4368800"/>
          <p14:tracePt t="74534" x="8605838" y="4368800"/>
          <p14:tracePt t="74546" x="8615363" y="4368800"/>
          <p14:tracePt t="74563" x="8632825" y="4384675"/>
          <p14:tracePt t="74617" x="8640763" y="4384675"/>
          <p14:tracePt t="74664" x="8648700" y="4384675"/>
          <p14:tracePt t="74710" x="8658225" y="4384675"/>
          <p14:tracePt t="74721" x="8666163" y="4384675"/>
          <p14:tracePt t="74725" x="8683625" y="4384675"/>
          <p14:tracePt t="74735" x="8691563" y="4394200"/>
          <p14:tracePt t="74747" x="8709025" y="4402138"/>
          <p14:tracePt t="74763" x="8750300" y="4410075"/>
          <p14:tracePt t="74780" x="8777288" y="4419600"/>
          <p14:tracePt t="74796" x="8802688" y="4419600"/>
          <p14:tracePt t="74813" x="8836025" y="4435475"/>
          <p14:tracePt t="74817" x="8853488" y="4435475"/>
          <p14:tracePt t="74829" x="8894763" y="4452938"/>
          <p14:tracePt t="74845" x="8972550" y="4460875"/>
          <p14:tracePt t="74862" x="9031288" y="4486275"/>
          <p14:tracePt t="74879" x="9082088" y="4495800"/>
          <p14:tracePt t="74895" x="9117013" y="4495800"/>
          <p14:tracePt t="74912" x="9132888" y="4495800"/>
          <p14:tracePt t="74987" x="9150350" y="4495800"/>
          <p14:tracePt t="75000" x="9158288" y="4495800"/>
          <p14:tracePt t="75016" x="9167813" y="4495800"/>
          <p14:tracePt t="75030" x="9175750" y="4495800"/>
          <p14:tracePt t="75045" x="9183688" y="4495800"/>
          <p14:tracePt t="75057" x="9193213" y="4495800"/>
          <p14:tracePt t="75063" x="9209088" y="4495800"/>
          <p14:tracePt t="75079" x="9226550" y="4495800"/>
          <p14:tracePt t="75095" x="9244013" y="4495800"/>
          <p14:tracePt t="75112" x="9269413" y="4495800"/>
          <p14:tracePt t="75129" x="9286875" y="4495800"/>
          <p14:tracePt t="75131" x="9302750" y="4495800"/>
          <p14:tracePt t="75147" x="9320213" y="4495800"/>
          <p14:tracePt t="75163" x="9345613" y="4495800"/>
          <p14:tracePt t="75179" x="9388475" y="4495800"/>
          <p14:tracePt t="75182" x="9413875" y="4495800"/>
          <p14:tracePt t="75197" x="9507538" y="4495800"/>
          <p14:tracePt t="75213" x="9591675" y="4513263"/>
          <p14:tracePt t="75229" x="9659938" y="4521200"/>
          <p14:tracePt t="75245" x="9702800" y="4538663"/>
          <p14:tracePt t="75262" x="9753600" y="4538663"/>
          <p14:tracePt t="75265" x="9771063" y="4538663"/>
          <p14:tracePt t="75279" x="9796463" y="4546600"/>
          <p14:tracePt t="75295" x="9804400" y="4546600"/>
          <p14:tracePt t="75312" x="9821863" y="4546600"/>
          <p14:tracePt t="75329" x="9839325" y="4546600"/>
          <p14:tracePt t="75332" x="9847263" y="4554538"/>
          <p14:tracePt t="75347" x="9855200" y="4554538"/>
          <p14:tracePt t="75375" x="9864725" y="4554538"/>
          <p14:tracePt t="75382" x="9872663" y="4554538"/>
          <p14:tracePt t="75396" x="9880600" y="4554538"/>
          <p14:tracePt t="75414" x="9898063" y="4554538"/>
          <p14:tracePt t="75418" x="9915525" y="4546600"/>
          <p14:tracePt t="75430" x="9923463" y="4529138"/>
          <p14:tracePt t="75446" x="9940925" y="4521200"/>
          <p14:tracePt t="75463" x="9956800" y="4513263"/>
          <p14:tracePt t="75467" x="9974263" y="4495800"/>
          <p14:tracePt t="75480" x="9991725" y="4486275"/>
          <p14:tracePt t="75495" x="10017125" y="4470400"/>
          <p14:tracePt t="75513" x="10042525" y="4460875"/>
          <p14:tracePt t="75516" x="10050463" y="4452938"/>
          <p14:tracePt t="75518" x="10059988" y="4445000"/>
          <p14:tracePt t="75560" x="10075863" y="4427538"/>
          <p14:tracePt t="75572" x="10085388" y="4419600"/>
          <p14:tracePt t="75579" x="10093325" y="4410075"/>
          <p14:tracePt t="75582" x="10101263" y="4402138"/>
          <p14:tracePt t="75596" x="10118725" y="4394200"/>
          <p14:tracePt t="75612" x="10126663" y="4376738"/>
          <p14:tracePt t="75629" x="10136188" y="4368800"/>
          <p14:tracePt t="75646" x="10153650" y="4341813"/>
          <p14:tracePt t="75649" x="10161588" y="4341813"/>
          <p14:tracePt t="75663" x="10169525" y="4325938"/>
          <p14:tracePt t="75666" x="10169525" y="4316413"/>
          <p14:tracePt t="75679" x="10186988" y="4291013"/>
          <p14:tracePt t="75696" x="10194925" y="4265613"/>
          <p14:tracePt t="75699" x="10194925" y="4249738"/>
          <p14:tracePt t="75711" x="10204450" y="4224338"/>
          <p14:tracePt t="75728" x="10212388" y="4181475"/>
          <p14:tracePt t="75731" x="10220325" y="4164013"/>
          <p14:tracePt t="75745" x="10229850" y="4130675"/>
          <p14:tracePt t="75746" x="10229850" y="4113213"/>
          <p14:tracePt t="75774" x="10229850" y="4105275"/>
          <p14:tracePt t="75778" x="10229850" y="4095750"/>
          <p14:tracePt t="75795" x="10255250" y="4044950"/>
          <p14:tracePt t="75798" x="10255250" y="4037013"/>
          <p14:tracePt t="75814" x="10255250" y="3994150"/>
          <p14:tracePt t="75828" x="10255250" y="3960813"/>
          <p14:tracePt t="75845" x="10255250" y="3917950"/>
          <p14:tracePt t="75861" x="10255250" y="3883025"/>
          <p14:tracePt t="75879" x="10255250" y="3849688"/>
          <p14:tracePt t="75882" x="10255250" y="3832225"/>
          <p14:tracePt t="75895" x="10255250" y="3806825"/>
          <p14:tracePt t="75911" x="10255250" y="3781425"/>
          <p14:tracePt t="75928" x="10245725" y="3763963"/>
          <p14:tracePt t="75945" x="10237788" y="3748088"/>
          <p14:tracePt t="75948" x="10237788" y="3738563"/>
          <p14:tracePt t="75963" x="10229850" y="3722688"/>
          <p14:tracePt t="75980" x="10220325" y="3705225"/>
          <p14:tracePt t="75997" x="10194925" y="3671888"/>
          <p14:tracePt t="76022" x="10186988" y="3662363"/>
          <p14:tracePt t="76031" x="10179050" y="3654425"/>
          <p14:tracePt t="76046" x="10161588" y="3654425"/>
          <p14:tracePt t="76062" x="10144125" y="3629025"/>
          <p14:tracePt t="76079" x="10118725" y="3611563"/>
          <p14:tracePt t="76081" x="10118725" y="3603625"/>
          <p14:tracePt t="76084" x="10110788" y="3603625"/>
          <p14:tracePt t="76095" x="10075863" y="3578225"/>
          <p14:tracePt t="76111" x="10025063" y="3543300"/>
          <p14:tracePt t="76128" x="9974263" y="3509963"/>
          <p14:tracePt t="76145" x="9931400" y="3475038"/>
          <p14:tracePt t="76148" x="9915525" y="3467100"/>
          <p14:tracePt t="76161" x="9880600" y="3459163"/>
          <p14:tracePt t="76164" x="9872663" y="3459163"/>
          <p14:tracePt t="76178" x="9812338" y="3433763"/>
          <p14:tracePt t="76195" x="9796463" y="3424238"/>
          <p14:tracePt t="76198" x="9779000" y="3424238"/>
          <p14:tracePt t="76211" x="9745663" y="3424238"/>
          <p14:tracePt t="76213" x="9736138" y="3424238"/>
          <p14:tracePt t="76229" x="9694863" y="3424238"/>
          <p14:tracePt t="76245" x="9652000" y="3424238"/>
          <p14:tracePt t="76261" x="9609138" y="3449638"/>
          <p14:tracePt t="76278" x="9575800" y="3467100"/>
          <p14:tracePt t="76282" x="9566275" y="3475038"/>
          <p14:tracePt t="76295" x="9540875" y="3492500"/>
          <p14:tracePt t="76312" x="9523413" y="3502025"/>
          <p14:tracePt t="76316" x="9507538" y="3509963"/>
          <p14:tracePt t="76319" x="9498013" y="3527425"/>
          <p14:tracePt t="76328" x="9482138" y="3535363"/>
          <p14:tracePt t="76344" x="9464675" y="3552825"/>
          <p14:tracePt t="76361" x="9431338" y="3578225"/>
          <p14:tracePt t="76380" x="9396413" y="3603625"/>
          <p14:tracePt t="76395" x="9371013" y="3619500"/>
          <p14:tracePt t="76411" x="9328150" y="3679825"/>
          <p14:tracePt t="76414" x="9320213" y="3697288"/>
          <p14:tracePt t="76428" x="9294813" y="3713163"/>
          <p14:tracePt t="76445" x="9277350" y="3738563"/>
          <p14:tracePt t="76461" x="9261475" y="3773488"/>
          <p14:tracePt t="76478" x="9244013" y="3798888"/>
          <p14:tracePt t="76482" x="9244013" y="3806825"/>
          <p14:tracePt t="76494" x="9236075" y="3832225"/>
          <p14:tracePt t="76511" x="9209088" y="3867150"/>
          <p14:tracePt t="76528" x="9209088" y="3883025"/>
          <p14:tracePt t="76545" x="9193213" y="3943350"/>
          <p14:tracePt t="76548" x="9193213" y="3951288"/>
          <p14:tracePt t="76561" x="9193213" y="3976688"/>
          <p14:tracePt t="76579" x="9175750" y="4019550"/>
          <p14:tracePt t="76595" x="9175750" y="4079875"/>
          <p14:tracePt t="76613" x="9175750" y="4138613"/>
          <p14:tracePt t="76630" x="9175750" y="4171950"/>
          <p14:tracePt t="76633" x="9175750" y="4181475"/>
          <p14:tracePt t="76644" x="9175750" y="4214813"/>
          <p14:tracePt t="76661" x="9175750" y="4240213"/>
          <p14:tracePt t="76678" x="9175750" y="4283075"/>
          <p14:tracePt t="76695" x="9175750" y="4325938"/>
          <p14:tracePt t="76711" x="9175750" y="4368800"/>
          <p14:tracePt t="76728" x="9175750" y="4402138"/>
          <p14:tracePt t="76746" x="9175750" y="4435475"/>
          <p14:tracePt t="76765" x="9175750" y="4452938"/>
          <p14:tracePt t="76769" x="9175750" y="4470400"/>
          <p14:tracePt t="76780" x="9175750" y="4486275"/>
          <p14:tracePt t="76797" x="9183688" y="4513263"/>
          <p14:tracePt t="76803" x="9183688" y="4529138"/>
          <p14:tracePt t="76814" x="9183688" y="4546600"/>
          <p14:tracePt t="76817" x="9193213" y="4554538"/>
          <p14:tracePt t="76832" x="9193213" y="4564063"/>
          <p14:tracePt t="76844" x="9209088" y="4579938"/>
          <p14:tracePt t="76861" x="9218613" y="4597400"/>
          <p14:tracePt t="76878" x="9226550" y="4614863"/>
          <p14:tracePt t="76894" x="9236075" y="4640263"/>
          <p14:tracePt t="76911" x="9251950" y="4665663"/>
          <p14:tracePt t="76915" x="9261475" y="4665663"/>
          <p14:tracePt t="76927" x="9277350" y="4683125"/>
          <p14:tracePt t="76944" x="9277350" y="4691063"/>
          <p14:tracePt t="76961" x="9277350" y="4699000"/>
          <p14:tracePt t="76964" x="9286875" y="4699000"/>
          <p14:tracePt t="76980" x="9302750" y="4708525"/>
          <p14:tracePt t="77003" x="9320213" y="4708525"/>
          <p14:tracePt t="77012" x="9328150" y="4708525"/>
          <p14:tracePt t="77030" x="9345613" y="4716463"/>
          <p14:tracePt t="77035" x="9353550" y="4716463"/>
          <p14:tracePt t="77038" x="9363075" y="4724400"/>
          <p14:tracePt t="77041" x="9371013" y="4733925"/>
          <p14:tracePt t="77056" x="9380538" y="4733925"/>
          <p14:tracePt t="77061" x="9396413" y="4733925"/>
          <p14:tracePt t="77077" x="9413875" y="4733925"/>
          <p14:tracePt t="77094" x="9431338" y="4733925"/>
          <p14:tracePt t="77111" x="9456738" y="4733925"/>
          <p14:tracePt t="77128" x="9472613" y="4733925"/>
          <p14:tracePt t="77145" x="9490075" y="4733925"/>
          <p14:tracePt t="77180" x="9498013" y="4733925"/>
          <p14:tracePt t="77187" x="9507538" y="4733925"/>
          <p14:tracePt t="77204" x="9515475" y="4733925"/>
          <p14:tracePt t="77214" x="9523413" y="4733925"/>
          <p14:tracePt t="77230" x="9540875" y="4733925"/>
          <p14:tracePt t="77254" x="9558338" y="4733925"/>
          <p14:tracePt t="77282" x="9575800" y="4733925"/>
          <p14:tracePt t="77294" x="9583738" y="4733925"/>
          <p14:tracePt t="77305" x="9591675" y="4733925"/>
          <p14:tracePt t="77328" x="9601200" y="4733925"/>
          <p14:tracePt t="77344" x="9609138" y="4724400"/>
          <p14:tracePt t="77386" x="9617075" y="4716463"/>
          <p14:tracePt t="77404" x="9626600" y="4716463"/>
          <p14:tracePt t="77418" x="9634538" y="4708525"/>
          <p14:tracePt t="77441" x="9642475" y="4699000"/>
          <p14:tracePt t="77470" x="9652000" y="4699000"/>
          <p14:tracePt t="77474" x="9659938" y="4691063"/>
          <p14:tracePt t="77524" x="9667875" y="4683125"/>
          <p14:tracePt t="77561" x="9685338" y="4683125"/>
          <p14:tracePt t="77609" x="9702800" y="4683125"/>
          <p14:tracePt t="77623" x="9720263" y="4683125"/>
          <p14:tracePt t="77632" x="9728200" y="4683125"/>
          <p14:tracePt t="77649" x="9736138" y="4683125"/>
          <p14:tracePt t="77661" x="9753600" y="4691063"/>
          <p14:tracePt t="77678" x="9753600" y="4699000"/>
          <p14:tracePt t="77695" x="9753600" y="4708525"/>
          <p14:tracePt t="77839" x="9753600" y="4724400"/>
          <p14:tracePt t="77854" x="9753600" y="4741863"/>
          <p14:tracePt t="77863" x="9753600" y="4759325"/>
          <p14:tracePt t="77877" x="9753600" y="4784725"/>
          <p14:tracePt t="77895" x="9796463" y="4784725"/>
          <p14:tracePt t="77912" x="9796463" y="4802188"/>
          <p14:tracePt t="77915" x="9796463" y="4810125"/>
          <p14:tracePt t="77929" x="9796463" y="4818063"/>
          <p14:tracePt t="77932" x="9796463" y="4827588"/>
          <p14:tracePt t="77948" x="9796463" y="4835525"/>
          <p14:tracePt t="77961" x="9796463" y="4843463"/>
          <p14:tracePt t="77977" x="9796463" y="4852988"/>
          <p14:tracePt t="77997" x="9796463" y="4878388"/>
          <p14:tracePt t="78012" x="9804400" y="4903788"/>
          <p14:tracePt t="78031" x="9812338" y="4937125"/>
          <p14:tracePt t="78034" x="9812338" y="4946650"/>
          <p14:tracePt t="78037" x="9812338" y="4954588"/>
          <p14:tracePt t="78043" x="9812338" y="4972050"/>
          <p14:tracePt t="78045" x="9812338" y="4979988"/>
          <p14:tracePt t="78060" x="9812338" y="5005388"/>
          <p14:tracePt t="78077" x="9812338" y="5022850"/>
          <p14:tracePt t="78082" x="9812338" y="5030788"/>
          <p14:tracePt t="78093" x="9812338" y="5048250"/>
          <p14:tracePt t="78110" x="9812338" y="5056188"/>
          <p14:tracePt t="78127" x="9812338" y="5081588"/>
          <p14:tracePt t="78144" x="9812338" y="5099050"/>
          <p14:tracePt t="78160" x="9812338" y="5124450"/>
          <p14:tracePt t="78177" x="9812338" y="5141913"/>
          <p14:tracePt t="78194" x="9812338" y="5149850"/>
          <p14:tracePt t="78211" x="9812338" y="5175250"/>
          <p14:tracePt t="78228" x="9812338" y="5200650"/>
          <p14:tracePt t="78247" x="9812338" y="5226050"/>
          <p14:tracePt t="78262" x="9812338" y="5260975"/>
          <p14:tracePt t="78278" x="9812338" y="5276850"/>
          <p14:tracePt t="78282" x="9821863" y="5286375"/>
          <p14:tracePt t="78284" x="9821863" y="5294313"/>
          <p14:tracePt t="78300" x="9829800" y="5302250"/>
          <p14:tracePt t="78310" x="9839325" y="5319713"/>
          <p14:tracePt t="78327" x="9839325" y="5337175"/>
          <p14:tracePt t="78348" x="9839325" y="5353050"/>
          <p14:tracePt t="78364" x="9839325" y="5362575"/>
          <p14:tracePt t="78377" x="9839325" y="5370513"/>
          <p14:tracePt t="78381" x="9839325" y="5380038"/>
          <p14:tracePt t="78396" x="9839325" y="5395913"/>
          <p14:tracePt t="78412" x="9839325" y="5413375"/>
          <p14:tracePt t="78429" x="9839325" y="5438775"/>
          <p14:tracePt t="78445" x="9839325" y="5446713"/>
          <p14:tracePt t="78461" x="9839325" y="5464175"/>
          <p14:tracePt t="78483" x="9839325" y="5481638"/>
          <p14:tracePt t="78510" x="9839325" y="5489575"/>
          <p14:tracePt t="123860" x="9923463" y="5464175"/>
          <p14:tracePt t="123865" x="9983788" y="5446713"/>
          <p14:tracePt t="123870" x="10093325" y="5413375"/>
          <p14:tracePt t="123873" x="10153650" y="5405438"/>
          <p14:tracePt t="123874" x="10212388" y="5387975"/>
          <p14:tracePt t="123877" x="10263188" y="5370513"/>
          <p14:tracePt t="123882" x="10323513" y="5345113"/>
          <p14:tracePt t="123899" x="10483850" y="5294313"/>
          <p14:tracePt t="123915" x="10612438" y="5268913"/>
          <p14:tracePt t="123932" x="10704513" y="5235575"/>
          <p14:tracePt t="123948" x="10790238" y="5218113"/>
          <p14:tracePt t="123951" x="10823575" y="5218113"/>
          <p14:tracePt t="123966" x="11044238" y="5167313"/>
          <p14:tracePt t="123981" x="11385550" y="5091113"/>
          <p14:tracePt t="123998" x="11725275" y="5013325"/>
          <p14:tracePt t="124015" x="11920538" y="4997450"/>
          <p14:tracePt t="124034" x="11961813" y="4997450"/>
          <p14:tracePt t="124049" x="12039600" y="4987925"/>
          <p14:tracePt t="124066" x="12090400" y="4979988"/>
          <p14:tracePt t="124070" x="12098338" y="4979988"/>
          <p14:tracePt t="124073" x="12106275" y="4979988"/>
          <p14:tracePt t="124083" x="12141200" y="496252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4" name="Title 1"/>
          <p:cNvSpPr txBox="1">
            <a:spLocks/>
          </p:cNvSpPr>
          <p:nvPr/>
        </p:nvSpPr>
        <p:spPr>
          <a:xfrm>
            <a:off x="3067196" y="278396"/>
            <a:ext cx="5551510"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sz="2800" dirty="0">
                <a:solidFill>
                  <a:schemeClr val="tx1"/>
                </a:solidFill>
                <a:latin typeface="Times New Roman" panose="02020603050405020304" pitchFamily="18" charset="0"/>
                <a:cs typeface="Times New Roman" panose="02020603050405020304" pitchFamily="18" charset="0"/>
              </a:rPr>
              <a:t>What Does Market Analysis Include?</a:t>
            </a:r>
            <a:endParaRPr lang="ar-SA" sz="2800" dirty="0">
              <a:solidFill>
                <a:schemeClr val="tx1"/>
              </a:solidFill>
              <a:latin typeface="Times New Roman" panose="02020603050405020304" pitchFamily="18" charset="0"/>
              <a:cs typeface="Times New Roman" panose="02020603050405020304" pitchFamily="18" charset="0"/>
            </a:endParaRPr>
          </a:p>
        </p:txBody>
      </p:sp>
      <p:sp>
        <p:nvSpPr>
          <p:cNvPr id="11" name="Content Placeholder 2"/>
          <p:cNvSpPr txBox="1">
            <a:spLocks/>
          </p:cNvSpPr>
          <p:nvPr/>
        </p:nvSpPr>
        <p:spPr>
          <a:xfrm>
            <a:off x="369651" y="1291848"/>
            <a:ext cx="11511174" cy="4764536"/>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ü"/>
            </a:pPr>
            <a:r>
              <a:rPr lang="en-US" altLang="ar-SA" sz="2400" b="1" dirty="0">
                <a:latin typeface="Times New Roman" panose="02020603050405020304" pitchFamily="18" charset="0"/>
                <a:cs typeface="Times New Roman" panose="02020603050405020304" pitchFamily="18" charset="0"/>
              </a:rPr>
              <a:t>Market analysis can take into account a whole variety of factors, but there are a few key points we suggest you focus on. They are:</a:t>
            </a:r>
          </a:p>
          <a:p>
            <a:pPr>
              <a:lnSpc>
                <a:spcPct val="150000"/>
              </a:lnSpc>
            </a:pPr>
            <a:r>
              <a:rPr lang="en-US" altLang="ar-SA" sz="2400" b="1" u="sng" dirty="0">
                <a:solidFill>
                  <a:srgbClr val="C00000"/>
                </a:solidFill>
                <a:latin typeface="Times New Roman" panose="02020603050405020304" pitchFamily="18" charset="0"/>
                <a:cs typeface="Times New Roman" panose="02020603050405020304" pitchFamily="18" charset="0"/>
              </a:rPr>
              <a:t>Market volume</a:t>
            </a:r>
            <a:endParaRPr lang="en-US" altLang="ar-SA" sz="2400" u="sng" dirty="0">
              <a:solidFill>
                <a:srgbClr val="C00000"/>
              </a:solidFill>
              <a:latin typeface="Times New Roman" panose="02020603050405020304" pitchFamily="18" charset="0"/>
              <a:cs typeface="Times New Roman" panose="02020603050405020304" pitchFamily="18" charset="0"/>
            </a:endParaRPr>
          </a:p>
          <a:p>
            <a:pPr>
              <a:lnSpc>
                <a:spcPct val="150000"/>
              </a:lnSpc>
            </a:pPr>
            <a:r>
              <a:rPr lang="en-US" altLang="ar-SA" sz="2400" b="1" u="sng" dirty="0">
                <a:solidFill>
                  <a:srgbClr val="C00000"/>
                </a:solidFill>
                <a:latin typeface="Times New Roman" panose="02020603050405020304" pitchFamily="18" charset="0"/>
                <a:cs typeface="Times New Roman" panose="02020603050405020304" pitchFamily="18" charset="0"/>
              </a:rPr>
              <a:t>Market value</a:t>
            </a:r>
            <a:endParaRPr lang="en-US" altLang="ar-SA" sz="2400" u="sng" dirty="0">
              <a:solidFill>
                <a:srgbClr val="C00000"/>
              </a:solidFill>
              <a:latin typeface="Times New Roman" panose="02020603050405020304" pitchFamily="18" charset="0"/>
              <a:cs typeface="Times New Roman" panose="02020603050405020304" pitchFamily="18" charset="0"/>
            </a:endParaRPr>
          </a:p>
          <a:p>
            <a:pPr>
              <a:lnSpc>
                <a:spcPct val="150000"/>
              </a:lnSpc>
            </a:pPr>
            <a:r>
              <a:rPr lang="en-US" altLang="ar-SA" sz="2400" b="1" u="sng" dirty="0">
                <a:solidFill>
                  <a:srgbClr val="C00000"/>
                </a:solidFill>
                <a:latin typeface="Times New Roman" panose="02020603050405020304" pitchFamily="18" charset="0"/>
                <a:cs typeface="Times New Roman" panose="02020603050405020304" pitchFamily="18" charset="0"/>
              </a:rPr>
              <a:t>Market need</a:t>
            </a:r>
            <a:endParaRPr lang="en-US" altLang="ar-SA" sz="2400" u="sng" dirty="0">
              <a:solidFill>
                <a:srgbClr val="C00000"/>
              </a:solidFill>
              <a:latin typeface="Times New Roman" panose="02020603050405020304" pitchFamily="18" charset="0"/>
              <a:cs typeface="Times New Roman" panose="02020603050405020304" pitchFamily="18" charset="0"/>
            </a:endParaRPr>
          </a:p>
          <a:p>
            <a:pPr>
              <a:lnSpc>
                <a:spcPct val="150000"/>
              </a:lnSpc>
            </a:pPr>
            <a:r>
              <a:rPr lang="en-US" altLang="ar-SA" sz="2400" b="1" u="sng" dirty="0">
                <a:solidFill>
                  <a:srgbClr val="C00000"/>
                </a:solidFill>
                <a:latin typeface="Times New Roman" panose="02020603050405020304" pitchFamily="18" charset="0"/>
                <a:cs typeface="Times New Roman" panose="02020603050405020304" pitchFamily="18" charset="0"/>
              </a:rPr>
              <a:t>Competition</a:t>
            </a:r>
            <a:endParaRPr lang="en-US" altLang="ar-SA" sz="2400" u="sng" dirty="0">
              <a:solidFill>
                <a:srgbClr val="C00000"/>
              </a:solidFill>
              <a:latin typeface="Times New Roman" panose="02020603050405020304" pitchFamily="18" charset="0"/>
              <a:cs typeface="Times New Roman" panose="02020603050405020304" pitchFamily="18" charset="0"/>
            </a:endParaRPr>
          </a:p>
          <a:p>
            <a:pPr>
              <a:lnSpc>
                <a:spcPct val="150000"/>
              </a:lnSpc>
            </a:pPr>
            <a:r>
              <a:rPr lang="en-US" altLang="ar-SA" sz="2400" b="1" u="sng" dirty="0">
                <a:solidFill>
                  <a:srgbClr val="C00000"/>
                </a:solidFill>
                <a:latin typeface="Times New Roman" panose="02020603050405020304" pitchFamily="18" charset="0"/>
                <a:cs typeface="Times New Roman" panose="02020603050405020304" pitchFamily="18" charset="0"/>
              </a:rPr>
              <a:t>Regulation</a:t>
            </a:r>
            <a:endParaRPr lang="en-US" altLang="ar-SA" sz="2400" u="sng" dirty="0">
              <a:solidFill>
                <a:srgbClr val="C00000"/>
              </a:solidFill>
              <a:latin typeface="Times New Roman" panose="02020603050405020304" pitchFamily="18" charset="0"/>
              <a:cs typeface="Times New Roman" panose="02020603050405020304" pitchFamily="18" charset="0"/>
            </a:endParaRPr>
          </a:p>
          <a:p>
            <a:pPr>
              <a:lnSpc>
                <a:spcPct val="150000"/>
              </a:lnSpc>
            </a:pPr>
            <a:endParaRPr lang="ar-SA" altLang="ar-SA"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CA250881-9BDD-7D7B-687C-2E4F5F49C62D}"/>
              </a:ext>
            </a:extLst>
          </p:cNvPr>
          <p:cNvPicPr>
            <a:picLocks noChangeAspect="1"/>
          </p:cNvPicPr>
          <p:nvPr/>
        </p:nvPicPr>
        <p:blipFill>
          <a:blip r:embed="rId2"/>
          <a:stretch>
            <a:fillRect/>
          </a:stretch>
        </p:blipFill>
        <p:spPr>
          <a:xfrm>
            <a:off x="6225702" y="2723744"/>
            <a:ext cx="4256296" cy="3200400"/>
          </a:xfrm>
          <a:prstGeom prst="rect">
            <a:avLst/>
          </a:prstGeom>
        </p:spPr>
      </p:pic>
      <p:pic>
        <p:nvPicPr>
          <p:cNvPr id="2" name="Graphic 21">
            <a:extLst>
              <a:ext uri="{FF2B5EF4-FFF2-40B4-BE49-F238E27FC236}">
                <a16:creationId xmlns:a16="http://schemas.microsoft.com/office/drawing/2014/main" id="{D479B881-A3BB-D137-2CAF-8CD86C9F53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3903" y="49443"/>
            <a:ext cx="2801972" cy="1030340"/>
          </a:xfrm>
          <a:prstGeom prst="rect">
            <a:avLst/>
          </a:prstGeom>
        </p:spPr>
      </p:pic>
    </p:spTree>
    <p:extLst>
      <p:ext uri="{BB962C8B-B14F-4D97-AF65-F5344CB8AC3E}">
        <p14:creationId xmlns:p14="http://schemas.microsoft.com/office/powerpoint/2010/main" val="249670729"/>
      </p:ext>
    </p:extLst>
  </p:cSld>
  <p:clrMapOvr>
    <a:masterClrMapping/>
  </p:clrMapOvr>
  <mc:AlternateContent xmlns:mc="http://schemas.openxmlformats.org/markup-compatibility/2006" xmlns:p14="http://schemas.microsoft.com/office/powerpoint/2010/main">
    <mc:Choice Requires="p14">
      <p:transition p14:dur="10" advTm="217810"/>
    </mc:Choice>
    <mc:Fallback xmlns="">
      <p:transition advTm="217810"/>
    </mc:Fallback>
  </mc:AlternateContent>
  <p:extLst>
    <p:ext uri="{3A86A75C-4F4B-4683-9AE1-C65F6400EC91}">
      <p14:laserTraceLst xmlns:p14="http://schemas.microsoft.com/office/powerpoint/2010/main">
        <p14:tracePtLst>
          <p14:tracePt t="874" x="12065000" y="3867150"/>
          <p14:tracePt t="876" x="11988800" y="3883025"/>
          <p14:tracePt t="893" x="11707813" y="3976688"/>
          <p14:tracePt t="910" x="11452225" y="4044950"/>
          <p14:tracePt t="914" x="11393488" y="4052888"/>
          <p14:tracePt t="926" x="11266488" y="4087813"/>
          <p14:tracePt t="929" x="11231563" y="4095750"/>
          <p14:tracePt t="943" x="11096625" y="4121150"/>
          <p14:tracePt t="960" x="11002963" y="4146550"/>
          <p14:tracePt t="977" x="10901363" y="4171950"/>
          <p14:tracePt t="980" x="10848975" y="4181475"/>
          <p14:tracePt t="982" x="10815638" y="4189413"/>
          <p14:tracePt t="993" x="10739438" y="4206875"/>
          <p14:tracePt t="995" x="10688638" y="4224338"/>
          <p14:tracePt t="1012" x="10475913" y="4283075"/>
          <p14:tracePt t="1014" x="10433050" y="4291013"/>
          <p14:tracePt t="1026" x="10271125" y="4341813"/>
          <p14:tracePt t="1043" x="10101263" y="4384675"/>
          <p14:tracePt t="1046" x="10067925" y="4394200"/>
          <p14:tracePt t="1061" x="9948863" y="4427538"/>
          <p14:tracePt t="1076" x="9872663" y="4452938"/>
          <p14:tracePt t="1093" x="9839325" y="4460875"/>
          <p14:tracePt t="1113" x="9829800" y="4470400"/>
          <p14:tracePt t="12351" x="9804400" y="4445000"/>
          <p14:tracePt t="12354" x="9796463" y="4419600"/>
          <p14:tracePt t="12361" x="9728200" y="4341813"/>
          <p14:tracePt t="12370" x="9626600" y="4214813"/>
          <p14:tracePt t="12373" x="9566275" y="4164013"/>
          <p14:tracePt t="12386" x="9405938" y="4037013"/>
          <p14:tracePt t="12402" x="9158288" y="3892550"/>
          <p14:tracePt t="12419" x="8997950" y="3841750"/>
          <p14:tracePt t="12436" x="8836025" y="3790950"/>
          <p14:tracePt t="12452" x="8716963" y="3756025"/>
          <p14:tracePt t="12471" x="8513763" y="3730625"/>
          <p14:tracePt t="12486" x="8301038" y="3730625"/>
          <p14:tracePt t="12502" x="8054975" y="3806825"/>
          <p14:tracePt t="12505" x="7994650" y="3816350"/>
          <p14:tracePt t="12521" x="7766050" y="3883025"/>
          <p14:tracePt t="12536" x="7586663" y="3968750"/>
          <p14:tracePt t="12552" x="7442200" y="4070350"/>
          <p14:tracePt t="12569" x="7281863" y="4171950"/>
          <p14:tracePt t="12586" x="7119938" y="4275138"/>
          <p14:tracePt t="12589" x="7069138" y="4308475"/>
          <p14:tracePt t="12603" x="6915150" y="4410075"/>
          <p14:tracePt t="12607" x="6881813" y="4427538"/>
          <p14:tracePt t="12619" x="6797675" y="4470400"/>
          <p14:tracePt t="12636" x="6678613" y="4554538"/>
          <p14:tracePt t="12639" x="6643688" y="4564063"/>
          <p14:tracePt t="12653" x="6575425" y="4614863"/>
          <p14:tracePt t="12656" x="6550025" y="4630738"/>
          <p14:tracePt t="12670" x="6473825" y="4683125"/>
          <p14:tracePt t="12686" x="6397625" y="4724400"/>
          <p14:tracePt t="12703" x="6321425" y="4775200"/>
          <p14:tracePt t="12721" x="6210300" y="4843463"/>
          <p14:tracePt t="12737" x="6116638" y="4860925"/>
          <p14:tracePt t="12741" x="6083300" y="4860925"/>
          <p14:tracePt t="12753" x="6032500" y="4860925"/>
          <p14:tracePt t="12755" x="6007100" y="4860925"/>
          <p14:tracePt t="12769" x="5930900" y="4843463"/>
          <p14:tracePt t="12786" x="5853113" y="4784725"/>
          <p14:tracePt t="12803" x="5761038" y="4699000"/>
          <p14:tracePt t="12806" x="5718175" y="4657725"/>
          <p14:tracePt t="12807" x="5692775" y="4614863"/>
          <p14:tracePt t="12819" x="5538788" y="4452938"/>
          <p14:tracePt t="12836" x="5386388" y="4265613"/>
          <p14:tracePt t="12839" x="5343525" y="4224338"/>
          <p14:tracePt t="12852" x="5249863" y="4113213"/>
          <p14:tracePt t="12855" x="5216525" y="4062413"/>
          <p14:tracePt t="12869" x="5132388" y="3925888"/>
          <p14:tracePt t="12871" x="5106988" y="3875088"/>
          <p14:tracePt t="12886" x="5046663" y="3806825"/>
          <p14:tracePt t="12890" x="5029200" y="3781425"/>
          <p14:tracePt t="12903" x="5013325" y="3756025"/>
          <p14:tracePt t="12921" x="4987925" y="3730625"/>
          <p14:tracePt t="12936" x="4970463" y="3722688"/>
          <p14:tracePt t="12953" x="4953000" y="3713163"/>
          <p14:tracePt t="12969" x="4927600" y="3705225"/>
          <p14:tracePt t="12986" x="4894263" y="3697288"/>
          <p14:tracePt t="12989" x="4884738" y="3697288"/>
          <p14:tracePt t="13003" x="4851400" y="3697288"/>
          <p14:tracePt t="13006" x="4833938" y="3697288"/>
          <p14:tracePt t="13008" x="4808538" y="3697288"/>
          <p14:tracePt t="13009" x="4775200" y="3705225"/>
          <p14:tracePt t="13019" x="4706938" y="3730625"/>
          <p14:tracePt t="13043" x="4503738" y="3798888"/>
          <p14:tracePt t="13047" x="4384675" y="3824288"/>
          <p14:tracePt t="13050" x="4324350" y="3832225"/>
          <p14:tracePt t="13056" x="4265613" y="3841750"/>
          <p14:tracePt t="13069" x="4095750" y="3883025"/>
          <p14:tracePt t="13086" x="3933825" y="3883025"/>
          <p14:tracePt t="13102" x="3738563" y="3857625"/>
          <p14:tracePt t="13121" x="3457575" y="3756025"/>
          <p14:tracePt t="13136" x="3186113" y="3679825"/>
          <p14:tracePt t="13153" x="2770188" y="3603625"/>
          <p14:tracePt t="13169" x="2301875" y="3578225"/>
          <p14:tracePt t="13186" x="2005013" y="3578225"/>
          <p14:tracePt t="13190" x="1971675" y="3578225"/>
          <p14:tracePt t="13192" x="1936750" y="3578225"/>
          <p14:tracePt t="13202" x="1893888" y="3560763"/>
          <p14:tracePt t="13218" x="1860550" y="3552825"/>
          <p14:tracePt t="13236" x="1852613" y="3543300"/>
          <p14:tracePt t="13253" x="1852613" y="3535363"/>
          <p14:tracePt t="13271" x="1852613" y="3527425"/>
          <p14:tracePt t="13287" x="1860550" y="3475038"/>
          <p14:tracePt t="13292" x="1860550" y="3449638"/>
          <p14:tracePt t="13296" x="1860550" y="3441700"/>
          <p14:tracePt t="13298" x="1868488" y="3433763"/>
          <p14:tracePt t="13302" x="1878013" y="3416300"/>
          <p14:tracePt t="13319" x="1878013" y="3390900"/>
          <p14:tracePt t="13322" x="1878013" y="3373438"/>
          <p14:tracePt t="13336" x="1885950" y="3355975"/>
          <p14:tracePt t="13353" x="1885950" y="3348038"/>
          <p14:tracePt t="13369" x="1885950" y="3322638"/>
          <p14:tracePt t="13386" x="1885950" y="3305175"/>
          <p14:tracePt t="13390" x="1885950" y="3289300"/>
          <p14:tracePt t="13408" x="1885950" y="3279775"/>
          <p14:tracePt t="13493" x="1885950" y="3271838"/>
          <p14:tracePt t="13504" x="1903413" y="3263900"/>
          <p14:tracePt t="13509" x="1911350" y="3263900"/>
          <p14:tracePt t="13513" x="1928813" y="3263900"/>
          <p14:tracePt t="13516" x="1936750" y="3254375"/>
          <p14:tracePt t="13522" x="1971675" y="3246438"/>
          <p14:tracePt t="13537" x="2055813" y="3221038"/>
          <p14:tracePt t="13553" x="2149475" y="3211513"/>
          <p14:tracePt t="13569" x="2268538" y="3186113"/>
          <p14:tracePt t="13586" x="2405063" y="3170238"/>
          <p14:tracePt t="13589" x="2446338" y="3160713"/>
          <p14:tracePt t="13602" x="2600325" y="3160713"/>
          <p14:tracePt t="13619" x="2786063" y="3160713"/>
          <p14:tracePt t="13621" x="2828925" y="3160713"/>
          <p14:tracePt t="13635" x="2982913" y="3160713"/>
          <p14:tracePt t="13652" x="3100388" y="3160713"/>
          <p14:tracePt t="13656" x="3109913" y="3160713"/>
          <p14:tracePt t="13658" x="3135313" y="3160713"/>
          <p14:tracePt t="13669" x="3160713" y="3160713"/>
          <p14:tracePt t="13672" x="3178175" y="3160713"/>
          <p14:tracePt t="13686" x="3194050" y="3160713"/>
          <p14:tracePt t="13702" x="3203575" y="3160713"/>
          <p14:tracePt t="13753" x="3211513" y="3160713"/>
          <p14:tracePt t="13762" x="3228975" y="3160713"/>
          <p14:tracePt t="13792" x="3244850" y="3160713"/>
          <p14:tracePt t="13798" x="3254375" y="3160713"/>
          <p14:tracePt t="13806" x="3262313" y="3160713"/>
          <p14:tracePt t="13819" x="3287713" y="3160713"/>
          <p14:tracePt t="13822" x="3305175" y="3160713"/>
          <p14:tracePt t="13836" x="3348038" y="3160713"/>
          <p14:tracePt t="13853" x="3389313" y="3152775"/>
          <p14:tracePt t="13856" x="3398838" y="3152775"/>
          <p14:tracePt t="13858" x="3398838" y="3144838"/>
          <p14:tracePt t="13869" x="3424238" y="3144838"/>
          <p14:tracePt t="13872" x="3432175" y="3144838"/>
          <p14:tracePt t="13885" x="3449638" y="3135313"/>
          <p14:tracePt t="13902" x="3475038" y="3135313"/>
          <p14:tracePt t="13928" x="3475038" y="3127375"/>
          <p14:tracePt t="19482" x="3475038" y="3076575"/>
          <p14:tracePt t="19488" x="3475038" y="3059113"/>
          <p14:tracePt t="19494" x="3467100" y="3000375"/>
          <p14:tracePt t="19499" x="3457575" y="2965450"/>
          <p14:tracePt t="19506" x="3432175" y="2881313"/>
          <p14:tracePt t="19509" x="3424238" y="2838450"/>
          <p14:tracePt t="19512" x="3414713" y="2787650"/>
          <p14:tracePt t="19516" x="3389313" y="2770188"/>
          <p14:tracePt t="19532" x="3297238" y="2693988"/>
          <p14:tracePt t="19549" x="3168650" y="2651125"/>
          <p14:tracePt t="19566" x="3127375" y="2651125"/>
          <p14:tracePt t="19582" x="3084513" y="2660650"/>
          <p14:tracePt t="19600" x="3041650" y="2693988"/>
          <p14:tracePt t="19616" x="2940050" y="2752725"/>
          <p14:tracePt t="19620" x="2905125" y="2787650"/>
          <p14:tracePt t="19623" x="2879725" y="2805113"/>
          <p14:tracePt t="19626" x="2846388" y="2838450"/>
          <p14:tracePt t="19631" x="2803525" y="2871788"/>
          <p14:tracePt t="19656" x="2616200" y="3059113"/>
          <p14:tracePt t="19659" x="2590800" y="3101975"/>
          <p14:tracePt t="19661" x="2557463" y="3135313"/>
          <p14:tracePt t="19667" x="2532063" y="3160713"/>
          <p14:tracePt t="19682" x="2471738" y="3254375"/>
          <p14:tracePt t="19685" x="2455863" y="3279775"/>
          <p14:tracePt t="19698" x="2430463" y="3330575"/>
          <p14:tracePt t="19702" x="2420938" y="3348038"/>
          <p14:tracePt t="19715" x="2413000" y="3365500"/>
          <p14:tracePt t="19732" x="2413000" y="3373438"/>
          <p14:tracePt t="19754" x="2413000" y="3390900"/>
          <p14:tracePt t="19782" x="2413000" y="3408363"/>
          <p14:tracePt t="19787" x="2413000" y="3416300"/>
          <p14:tracePt t="19799" x="2413000" y="3424238"/>
          <p14:tracePt t="19815" x="2413000" y="3449638"/>
          <p14:tracePt t="19819" x="2413000" y="3467100"/>
          <p14:tracePt t="19833" x="2413000" y="3492500"/>
          <p14:tracePt t="19837" x="2413000" y="3509963"/>
          <p14:tracePt t="19840" x="2413000" y="3527425"/>
          <p14:tracePt t="19843" x="2413000" y="3535363"/>
          <p14:tracePt t="19847" x="2413000" y="3552825"/>
          <p14:tracePt t="19865" x="2413000" y="3654425"/>
          <p14:tracePt t="19882" x="2413000" y="3730625"/>
          <p14:tracePt t="19899" x="2413000" y="3763963"/>
          <p14:tracePt t="19901" x="2413000" y="3781425"/>
          <p14:tracePt t="19904" x="2413000" y="3798888"/>
          <p14:tracePt t="19915" x="2413000" y="3806825"/>
          <p14:tracePt t="19917" x="2413000" y="3816350"/>
          <p14:tracePt t="19932" x="2438400" y="3832225"/>
          <p14:tracePt t="19948" x="2463800" y="3841750"/>
          <p14:tracePt t="19965" x="2497138" y="3841750"/>
          <p14:tracePt t="19968" x="2514600" y="3841750"/>
          <p14:tracePt t="19982" x="2557463" y="3841750"/>
          <p14:tracePt t="19998" x="2625725" y="3806825"/>
          <p14:tracePt t="20015" x="2871788" y="3722688"/>
          <p14:tracePt t="20019" x="2955925" y="3671888"/>
          <p14:tracePt t="20031" x="3211513" y="3560763"/>
          <p14:tracePt t="20054" x="3586163" y="3373438"/>
          <p14:tracePt t="20062" x="3756025" y="3289300"/>
          <p14:tracePt t="20065" x="3789363" y="3254375"/>
          <p14:tracePt t="20070" x="3814763" y="3238500"/>
          <p14:tracePt t="20087" x="3908425" y="3186113"/>
          <p14:tracePt t="20093" x="3951288" y="3160713"/>
          <p14:tracePt t="20097" x="3959225" y="3144838"/>
          <p14:tracePt t="20104" x="3967163" y="3135313"/>
          <p14:tracePt t="20120" x="3976688" y="3127375"/>
          <p14:tracePt t="23588" x="3967163" y="3127375"/>
          <p14:tracePt t="23593" x="3967163" y="3135313"/>
          <p14:tracePt t="23600" x="3941763" y="3152775"/>
          <p14:tracePt t="23606" x="3925888" y="3170238"/>
          <p14:tracePt t="23611" x="3908425" y="3178175"/>
          <p14:tracePt t="23616" x="3890963" y="3178175"/>
          <p14:tracePt t="23618" x="3890963" y="3195638"/>
          <p14:tracePt t="23620" x="3873500" y="3203575"/>
          <p14:tracePt t="23629" x="3848100" y="3221038"/>
          <p14:tracePt t="23646" x="3789363" y="3263900"/>
          <p14:tracePt t="23649" x="3789363" y="3271838"/>
          <p14:tracePt t="23662" x="3729038" y="3314700"/>
          <p14:tracePt t="23679" x="3670300" y="3373438"/>
          <p14:tracePt t="23696" x="3594100" y="3449638"/>
          <p14:tracePt t="23713" x="3500438" y="3543300"/>
          <p14:tracePt t="23716" x="3475038" y="3560763"/>
          <p14:tracePt t="23731" x="3398838" y="3654425"/>
          <p14:tracePt t="23746" x="3297238" y="3722688"/>
          <p14:tracePt t="23762" x="3228975" y="3816350"/>
          <p14:tracePt t="23779" x="3135313" y="3900488"/>
          <p14:tracePt t="23781" x="3109913" y="3925888"/>
          <p14:tracePt t="23796" x="3041650" y="3986213"/>
          <p14:tracePt t="23813" x="2973388" y="4062413"/>
          <p14:tracePt t="23829" x="2930525" y="4113213"/>
          <p14:tracePt t="23846" x="2889250" y="4146550"/>
          <p14:tracePt t="23862" x="2871788" y="4181475"/>
          <p14:tracePt t="23879" x="2854325" y="4214813"/>
          <p14:tracePt t="23896" x="2795588" y="4283075"/>
          <p14:tracePt t="23899" x="2786063" y="4308475"/>
          <p14:tracePt t="23912" x="2727325" y="4376738"/>
          <p14:tracePt t="23915" x="2709863" y="4402138"/>
          <p14:tracePt t="23930" x="2641600" y="4495800"/>
          <p14:tracePt t="23946" x="2590800" y="4579938"/>
          <p14:tracePt t="23962" x="2549525" y="4648200"/>
          <p14:tracePt t="23966" x="2540000" y="4657725"/>
          <p14:tracePt t="23968" x="2524125" y="4673600"/>
          <p14:tracePt t="23979" x="2497138" y="4708525"/>
          <p14:tracePt t="23996" x="2471738" y="4724400"/>
          <p14:tracePt t="24012" x="2463800" y="4741863"/>
          <p14:tracePt t="24168" x="2471738" y="4741863"/>
          <p14:tracePt t="24179" x="2471738" y="4733925"/>
          <p14:tracePt t="24191" x="2481263" y="4733925"/>
          <p14:tracePt t="24198" x="2497138" y="4724400"/>
          <p14:tracePt t="24212" x="2514600" y="4691063"/>
          <p14:tracePt t="24229" x="2540000" y="4648200"/>
          <p14:tracePt t="24246" x="2565400" y="4605338"/>
          <p14:tracePt t="24250" x="2582863" y="4597400"/>
          <p14:tracePt t="24252" x="2590800" y="4579938"/>
          <p14:tracePt t="24262" x="2600325" y="4564063"/>
          <p14:tracePt t="24278" x="2608263" y="4529138"/>
          <p14:tracePt t="24296" x="2616200" y="4503738"/>
          <p14:tracePt t="24312" x="2633663" y="4470400"/>
          <p14:tracePt t="24329" x="2633663" y="4460875"/>
          <p14:tracePt t="24332" x="2641600" y="4445000"/>
          <p14:tracePt t="24363" x="2651125" y="4427538"/>
          <p14:tracePt t="24560" x="2659063" y="4427538"/>
          <p14:tracePt t="24569" x="2676525" y="4427538"/>
          <p14:tracePt t="24575" x="2693988" y="4435475"/>
          <p14:tracePt t="24576" x="2701925" y="4445000"/>
          <p14:tracePt t="24580" x="2709863" y="4452938"/>
          <p14:tracePt t="24596" x="2744788" y="4470400"/>
          <p14:tracePt t="24612" x="2760663" y="4486275"/>
          <p14:tracePt t="24628" x="2786063" y="4503738"/>
          <p14:tracePt t="24645" x="2803525" y="4521200"/>
          <p14:tracePt t="24662" x="2838450" y="4521200"/>
          <p14:tracePt t="24665" x="2854325" y="4521200"/>
          <p14:tracePt t="24679" x="2914650" y="4521200"/>
          <p14:tracePt t="24695" x="3008313" y="4521200"/>
          <p14:tracePt t="24712" x="3143250" y="4445000"/>
          <p14:tracePt t="24728" x="3305175" y="4325938"/>
          <p14:tracePt t="24731" x="3348038" y="4300538"/>
          <p14:tracePt t="24733" x="3381375" y="4265613"/>
          <p14:tracePt t="24745" x="3457575" y="4206875"/>
          <p14:tracePt t="24746" x="3482975" y="4189413"/>
          <p14:tracePt t="24762" x="3602038" y="4079875"/>
          <p14:tracePt t="24779" x="3695700" y="3976688"/>
          <p14:tracePt t="24781" x="3721100" y="3960813"/>
          <p14:tracePt t="24795" x="3789363" y="3883025"/>
          <p14:tracePt t="24812" x="3873500" y="3816350"/>
          <p14:tracePt t="24829" x="3908425" y="3781425"/>
          <p14:tracePt t="24845" x="3925888" y="3763963"/>
          <p14:tracePt t="24862" x="3933825" y="3756025"/>
          <p14:tracePt t="24865" x="3941763" y="3738563"/>
          <p14:tracePt t="24879" x="3959225" y="3738563"/>
          <p14:tracePt t="24898" x="3976688" y="3713163"/>
          <p14:tracePt t="24972" x="3976688" y="3705225"/>
          <p14:tracePt t="26757" x="3976688" y="3697288"/>
          <p14:tracePt t="26824" x="3967163" y="3705225"/>
          <p14:tracePt t="26835" x="3959225" y="3713163"/>
          <p14:tracePt t="26839" x="3959225" y="3722688"/>
          <p14:tracePt t="26842" x="3951288" y="3730625"/>
          <p14:tracePt t="26849" x="3941763" y="3738563"/>
          <p14:tracePt t="26861" x="3908425" y="3773488"/>
          <p14:tracePt t="26877" x="3873500" y="3832225"/>
          <p14:tracePt t="26894" x="3840163" y="3875088"/>
          <p14:tracePt t="26897" x="3822700" y="3883025"/>
          <p14:tracePt t="26911" x="3806825" y="3917950"/>
          <p14:tracePt t="26914" x="3789363" y="3951288"/>
          <p14:tracePt t="26927" x="3763963" y="3986213"/>
          <p14:tracePt t="26944" x="3695700" y="4079875"/>
          <p14:tracePt t="26960" x="3636963" y="4171950"/>
          <p14:tracePt t="26963" x="3619500" y="4206875"/>
          <p14:tracePt t="26966" x="3594100" y="4249738"/>
          <p14:tracePt t="26977" x="3508375" y="4341813"/>
          <p14:tracePt t="26996" x="3406775" y="4503738"/>
          <p14:tracePt t="27011" x="3322638" y="4597400"/>
          <p14:tracePt t="27027" x="3254375" y="4699000"/>
          <p14:tracePt t="27030" x="3236913" y="4716463"/>
          <p14:tracePt t="27045" x="3152775" y="4810125"/>
          <p14:tracePt t="27061" x="3100388" y="4868863"/>
          <p14:tracePt t="27077" x="3067050" y="4929188"/>
          <p14:tracePt t="27095" x="3033713" y="4972050"/>
          <p14:tracePt t="27098" x="3024188" y="4979988"/>
          <p14:tracePt t="27113" x="2990850" y="5022850"/>
          <p14:tracePt t="27126" x="2982913" y="5038725"/>
          <p14:tracePt t="27144" x="2973388" y="5048250"/>
          <p14:tracePt t="27160" x="2955925" y="5056188"/>
          <p14:tracePt t="27163" x="2940050" y="5073650"/>
          <p14:tracePt t="27178" x="2922588" y="5091113"/>
          <p14:tracePt t="27195" x="2889250" y="5132388"/>
          <p14:tracePt t="27211" x="2863850" y="5157788"/>
          <p14:tracePt t="27215" x="2846388" y="5175250"/>
          <p14:tracePt t="27227" x="2828925" y="5192713"/>
          <p14:tracePt t="27230" x="2820988" y="5208588"/>
          <p14:tracePt t="27245" x="2803525" y="5218113"/>
          <p14:tracePt t="27260" x="2786063" y="5235575"/>
          <p14:tracePt t="27277" x="2770188" y="5235575"/>
          <p14:tracePt t="27294" x="2770188" y="5243513"/>
          <p14:tracePt t="27326" x="2752725" y="5251450"/>
          <p14:tracePt t="27538" x="2760663" y="5251450"/>
          <p14:tracePt t="27551" x="2778125" y="5251450"/>
          <p14:tracePt t="27565" x="2811463" y="5243513"/>
          <p14:tracePt t="27568" x="2828925" y="5235575"/>
          <p14:tracePt t="27571" x="2846388" y="5226050"/>
          <p14:tracePt t="27576" x="2871788" y="5208588"/>
          <p14:tracePt t="27595" x="2973388" y="5116513"/>
          <p14:tracePt t="27610" x="3092450" y="5005388"/>
          <p14:tracePt t="27626" x="3244850" y="4860925"/>
          <p14:tracePt t="27630" x="3270250" y="4835525"/>
          <p14:tracePt t="27631" x="3297238" y="4810125"/>
          <p14:tracePt t="27645" x="3389313" y="4716463"/>
          <p14:tracePt t="27660" x="3500438" y="4614863"/>
          <p14:tracePt t="27676" x="3594100" y="4513263"/>
          <p14:tracePt t="27693" x="3695700" y="4427538"/>
          <p14:tracePt t="27710" x="3771900" y="4351338"/>
          <p14:tracePt t="27713" x="3797300" y="4333875"/>
          <p14:tracePt t="27726" x="3840163" y="4291013"/>
          <p14:tracePt t="27729" x="3857625" y="4283075"/>
          <p14:tracePt t="27731" x="3873500" y="4265613"/>
          <p14:tracePt t="27743" x="3916363" y="4240213"/>
          <p14:tracePt t="27760" x="3967163" y="4197350"/>
          <p14:tracePt t="27777" x="4010025" y="4164013"/>
          <p14:tracePt t="27780" x="4017963" y="4156075"/>
          <p14:tracePt t="27795" x="4052888" y="4130675"/>
          <p14:tracePt t="27810" x="4078288" y="4113213"/>
          <p14:tracePt t="27826" x="4103688" y="4087813"/>
          <p14:tracePt t="27845" x="4129088" y="4070350"/>
          <p14:tracePt t="27848" x="4137025" y="4062413"/>
          <p14:tracePt t="27860" x="4154488" y="4052888"/>
          <p14:tracePt t="27876" x="4171950" y="4037013"/>
          <p14:tracePt t="27896" x="4187825" y="4037013"/>
          <p14:tracePt t="27911" x="4205288" y="4027488"/>
          <p14:tracePt t="27944" x="4205288" y="4019550"/>
          <p14:tracePt t="28033" x="4214813" y="4011613"/>
          <p14:tracePt t="28449" x="4222750" y="4011613"/>
          <p14:tracePt t="28466" x="4222750" y="4002088"/>
          <p14:tracePt t="29550" x="4222750" y="4019550"/>
          <p14:tracePt t="29555" x="4205288" y="4037013"/>
          <p14:tracePt t="29562" x="4179888" y="4070350"/>
          <p14:tracePt t="29568" x="4129088" y="4156075"/>
          <p14:tracePt t="29572" x="4103688" y="4197350"/>
          <p14:tracePt t="29581" x="4044950" y="4291013"/>
          <p14:tracePt t="29592" x="3951288" y="4427538"/>
          <p14:tracePt t="29595" x="3925888" y="4478338"/>
          <p14:tracePt t="29608" x="3814763" y="4605338"/>
          <p14:tracePt t="29611" x="3789363" y="4640263"/>
          <p14:tracePt t="29625" x="3687763" y="4775200"/>
          <p14:tracePt t="29642" x="3627438" y="4868863"/>
          <p14:tracePt t="29645" x="3611563" y="4894263"/>
          <p14:tracePt t="29660" x="3533775" y="4987925"/>
          <p14:tracePt t="29677" x="3414713" y="5141913"/>
          <p14:tracePt t="29692" x="3186113" y="5362575"/>
          <p14:tracePt t="29709" x="2914650" y="5641975"/>
          <p14:tracePt t="29727" x="2557463" y="5948363"/>
          <p14:tracePt t="29742" x="2311400" y="6153150"/>
          <p14:tracePt t="29758" x="2174875" y="6237288"/>
          <p14:tracePt t="29776" x="2132013" y="6254750"/>
          <p14:tracePt t="29868" x="2141538" y="6254750"/>
          <p14:tracePt t="29881" x="2149475" y="6246813"/>
          <p14:tracePt t="29917" x="2157413" y="6237288"/>
          <p14:tracePt t="29926" x="2157413" y="6229350"/>
          <p14:tracePt t="29939" x="2166938" y="6229350"/>
          <p14:tracePt t="29944" x="2174875" y="6221413"/>
          <p14:tracePt t="29959" x="2217738" y="6194425"/>
          <p14:tracePt t="29976" x="2301875" y="6102350"/>
          <p14:tracePt t="29993" x="2405063" y="6034088"/>
          <p14:tracePt t="29996" x="2430463" y="6008688"/>
          <p14:tracePt t="29998" x="2446338" y="5983288"/>
          <p14:tracePt t="30009" x="2514600" y="5940425"/>
          <p14:tracePt t="30012" x="2540000" y="5915025"/>
          <p14:tracePt t="30014" x="2574925" y="5889625"/>
          <p14:tracePt t="30025" x="2625725" y="5846763"/>
          <p14:tracePt t="30027" x="2651125" y="5829300"/>
          <p14:tracePt t="30042" x="2760663" y="5761038"/>
          <p14:tracePt t="30058" x="2854325" y="5702300"/>
          <p14:tracePt t="30061" x="2879725" y="5684838"/>
          <p14:tracePt t="30077" x="2955925" y="5616575"/>
          <p14:tracePt t="30092" x="3016250" y="5565775"/>
          <p14:tracePt t="30109" x="3074988" y="5507038"/>
          <p14:tracePt t="30126" x="3092450" y="5489575"/>
          <p14:tracePt t="30129" x="3100388" y="5481638"/>
          <p14:tracePt t="207211" x="3160713" y="5456238"/>
          <p14:tracePt t="207224" x="3236913" y="5438775"/>
          <p14:tracePt t="207228" x="3254375" y="5430838"/>
          <p14:tracePt t="207231" x="3262313" y="5430838"/>
          <p14:tracePt t="207249" x="3297238" y="5421313"/>
          <p14:tracePt t="207266" x="3338513" y="5413375"/>
          <p14:tracePt t="207269" x="3348038" y="5413375"/>
          <p14:tracePt t="207282" x="3363913" y="5405438"/>
          <p14:tracePt t="207299" x="3381375" y="5405438"/>
          <p14:tracePt t="207316" x="3389313" y="5405438"/>
          <p14:tracePt t="207359" x="3389313" y="5395913"/>
          <p14:tracePt t="207467" x="3398838" y="5387975"/>
          <p14:tracePt t="207478" x="3406775" y="5387975"/>
          <p14:tracePt t="207491" x="3432175" y="5387975"/>
          <p14:tracePt t="207494" x="3441700" y="5387975"/>
          <p14:tracePt t="207501" x="3457575" y="5387975"/>
          <p14:tracePt t="207505" x="3475038" y="5380038"/>
          <p14:tracePt t="207506" x="3482975" y="5370513"/>
          <p14:tracePt t="207515" x="3500438" y="5362575"/>
          <p14:tracePt t="207532" x="3543300" y="5362575"/>
          <p14:tracePt t="207535" x="3551238" y="5362575"/>
          <p14:tracePt t="207550" x="3644900" y="5362575"/>
          <p14:tracePt t="207565" x="3781425" y="5353050"/>
          <p14:tracePt t="207582" x="3959225" y="5353050"/>
          <p14:tracePt t="207598" x="4095750" y="5370513"/>
          <p14:tracePt t="207616" x="4240213" y="5380038"/>
          <p14:tracePt t="207632" x="4291013" y="5380038"/>
          <p14:tracePt t="207649" x="4298950" y="5380038"/>
          <p14:tracePt t="212845" x="4306888" y="5380038"/>
          <p14:tracePt t="212855" x="4316413" y="5362575"/>
          <p14:tracePt t="212864" x="4316413" y="5345113"/>
          <p14:tracePt t="212917" x="4324350" y="5337175"/>
          <p14:tracePt t="212934" x="4332288" y="5337175"/>
          <p14:tracePt t="212941" x="4349750" y="5337175"/>
          <p14:tracePt t="212949" x="4367213" y="5337175"/>
          <p14:tracePt t="212963" x="4443413" y="5337175"/>
          <p14:tracePt t="212967" x="4468813" y="5337175"/>
          <p14:tracePt t="212970" x="4494213" y="5337175"/>
          <p14:tracePt t="212978" x="4529138" y="5337175"/>
          <p14:tracePt t="212995" x="4613275" y="5337175"/>
          <p14:tracePt t="213012" x="4681538" y="5311775"/>
          <p14:tracePt t="213015" x="4706938" y="5302250"/>
          <p14:tracePt t="213017" x="4732338" y="5286375"/>
          <p14:tracePt t="213030" x="4826000" y="5218113"/>
          <p14:tracePt t="213045" x="5013325" y="5091113"/>
          <p14:tracePt t="213062" x="5335588" y="4937125"/>
          <p14:tracePt t="213065" x="5411788" y="4894263"/>
          <p14:tracePt t="213080" x="5837238" y="4708525"/>
          <p14:tracePt t="213095" x="6303963" y="4529138"/>
          <p14:tracePt t="213112" x="6823075" y="4394200"/>
          <p14:tracePt t="213128" x="7256463" y="4291013"/>
          <p14:tracePt t="213145" x="7596188" y="4197350"/>
          <p14:tracePt t="213148" x="7672388" y="4181475"/>
          <p14:tracePt t="213162" x="7969250" y="4095750"/>
          <p14:tracePt t="213178" x="8215313" y="4019550"/>
          <p14:tracePt t="213195" x="8564563" y="3943350"/>
          <p14:tracePt t="213212" x="9064625" y="3867150"/>
          <p14:tracePt t="213215" x="9201150" y="3849688"/>
          <p14:tracePt t="213230" x="9677400" y="3816350"/>
          <p14:tracePt t="213246" x="9983788" y="3816350"/>
          <p14:tracePt t="213262" x="10153650" y="3816350"/>
          <p14:tracePt t="213265" x="10169525" y="3816350"/>
          <p14:tracePt t="213267" x="10194925" y="3816350"/>
          <p14:tracePt t="213280" x="10263188" y="3816350"/>
          <p14:tracePt t="213295" x="10323513" y="3816350"/>
          <p14:tracePt t="213312" x="10399713" y="3798888"/>
          <p14:tracePt t="213328" x="10560050" y="3756025"/>
          <p14:tracePt t="213345" x="10823575" y="3697288"/>
          <p14:tracePt t="213348" x="10883900" y="3687763"/>
          <p14:tracePt t="213362" x="11172825" y="3603625"/>
          <p14:tracePt t="213366" x="11231563" y="3586163"/>
          <p14:tracePt t="213378" x="11393488" y="3527425"/>
          <p14:tracePt t="213395" x="11503025" y="3492500"/>
          <p14:tracePt t="213412" x="11571288" y="3459163"/>
          <p14:tracePt t="213415" x="11580813" y="3459163"/>
          <p14:tracePt t="213430" x="11657013" y="3416300"/>
          <p14:tracePt t="213445" x="11758613" y="3390900"/>
          <p14:tracePt t="213462" x="11869738" y="3355975"/>
          <p14:tracePt t="213465" x="11877675" y="3355975"/>
          <p14:tracePt t="213480" x="11936413" y="3355975"/>
          <p14:tracePt t="213496" x="11971338" y="3373438"/>
          <p14:tracePt t="213512" x="11988800" y="3382963"/>
          <p14:tracePt t="213528" x="12022138" y="3408363"/>
          <p14:tracePt t="213546" x="12080875" y="3433763"/>
          <p14:tracePt t="213549" x="12106275" y="3449638"/>
          <p14:tracePt t="213551" x="12133263" y="34496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4"/>
          <p:cNvSpPr txBox="1">
            <a:spLocks/>
          </p:cNvSpPr>
          <p:nvPr/>
        </p:nvSpPr>
        <p:spPr>
          <a:xfrm>
            <a:off x="2091447" y="326628"/>
            <a:ext cx="7158669" cy="461665"/>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2400" b="1" dirty="0">
                <a:solidFill>
                  <a:schemeClr val="tx1"/>
                </a:solidFill>
                <a:latin typeface="Times New Roman" panose="02020603050405020304" pitchFamily="18" charset="0"/>
                <a:cs typeface="+mj-cs"/>
              </a:rPr>
              <a:t>The Difference Market Analysis and Marketing Plan</a:t>
            </a:r>
          </a:p>
        </p:txBody>
      </p:sp>
      <p:sp>
        <p:nvSpPr>
          <p:cNvPr id="11" name="Content Placeholder 6"/>
          <p:cNvSpPr txBox="1">
            <a:spLocks/>
          </p:cNvSpPr>
          <p:nvPr/>
        </p:nvSpPr>
        <p:spPr>
          <a:xfrm>
            <a:off x="829081" y="2427339"/>
            <a:ext cx="5105399" cy="3691359"/>
          </a:xfrm>
          <a:prstGeom prst="rect">
            <a:avLst/>
          </a:prstGeom>
          <a:ln>
            <a:solidFill>
              <a:schemeClr val="accent1"/>
            </a:solid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nSpc>
                <a:spcPct val="150000"/>
              </a:lnSpc>
            </a:pPr>
            <a:r>
              <a:rPr lang="en-US" altLang="ar-SA" sz="2000" b="1" dirty="0">
                <a:latin typeface="Times New Roman" panose="02020603050405020304" pitchFamily="18" charset="0"/>
                <a:cs typeface="+mj-cs"/>
              </a:rPr>
              <a:t>Customers</a:t>
            </a:r>
          </a:p>
          <a:p>
            <a:pPr marL="0">
              <a:lnSpc>
                <a:spcPct val="150000"/>
              </a:lnSpc>
            </a:pPr>
            <a:r>
              <a:rPr lang="en-US" altLang="ar-SA" sz="2000" b="1" dirty="0">
                <a:latin typeface="Times New Roman" panose="02020603050405020304" pitchFamily="18" charset="0"/>
                <a:cs typeface="+mj-cs"/>
              </a:rPr>
              <a:t>Competition</a:t>
            </a:r>
          </a:p>
          <a:p>
            <a:pPr marL="0">
              <a:lnSpc>
                <a:spcPct val="150000"/>
              </a:lnSpc>
            </a:pPr>
            <a:r>
              <a:rPr lang="en-US" altLang="ar-SA" sz="2000" b="1" dirty="0">
                <a:latin typeface="Times New Roman" panose="02020603050405020304" pitchFamily="18" charset="0"/>
                <a:cs typeface="+mj-cs"/>
              </a:rPr>
              <a:t>Competitive Advantage</a:t>
            </a:r>
          </a:p>
          <a:p>
            <a:pPr marL="0">
              <a:lnSpc>
                <a:spcPct val="150000"/>
              </a:lnSpc>
            </a:pPr>
            <a:r>
              <a:rPr lang="en-US" altLang="ar-SA" sz="2000" b="1" dirty="0">
                <a:latin typeface="Times New Roman" panose="02020603050405020304" pitchFamily="18" charset="0"/>
                <a:cs typeface="+mj-cs"/>
              </a:rPr>
              <a:t>Critical Success Factors</a:t>
            </a:r>
          </a:p>
          <a:p>
            <a:pPr marL="0">
              <a:lnSpc>
                <a:spcPct val="150000"/>
              </a:lnSpc>
            </a:pPr>
            <a:r>
              <a:rPr lang="en-US" altLang="ar-SA" sz="2000" b="1" dirty="0">
                <a:latin typeface="Times New Roman" panose="02020603050405020304" pitchFamily="18" charset="0"/>
                <a:cs typeface="+mj-cs"/>
              </a:rPr>
              <a:t>Critical Risks</a:t>
            </a:r>
          </a:p>
          <a:p>
            <a:pPr marL="0">
              <a:lnSpc>
                <a:spcPct val="150000"/>
              </a:lnSpc>
            </a:pPr>
            <a:r>
              <a:rPr lang="en-US" altLang="ar-SA" sz="2000" b="1" dirty="0">
                <a:latin typeface="Times New Roman" panose="02020603050405020304" pitchFamily="18" charset="0"/>
                <a:cs typeface="+mj-cs"/>
              </a:rPr>
              <a:t>Potential Sales/Market Share</a:t>
            </a:r>
          </a:p>
        </p:txBody>
      </p:sp>
      <p:sp>
        <p:nvSpPr>
          <p:cNvPr id="12" name="Content Placeholder 8"/>
          <p:cNvSpPr txBox="1">
            <a:spLocks/>
          </p:cNvSpPr>
          <p:nvPr/>
        </p:nvSpPr>
        <p:spPr>
          <a:xfrm>
            <a:off x="6328884" y="2427339"/>
            <a:ext cx="5159298" cy="3691359"/>
          </a:xfrm>
          <a:prstGeom prst="rect">
            <a:avLst/>
          </a:prstGeom>
          <a:ln>
            <a:solidFill>
              <a:schemeClr val="accent1"/>
            </a:solid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nSpc>
                <a:spcPct val="150000"/>
              </a:lnSpc>
            </a:pPr>
            <a:r>
              <a:rPr lang="en-US" altLang="ar-SA" sz="2000" b="1" dirty="0">
                <a:latin typeface="Times New Roman" panose="02020603050405020304" pitchFamily="18" charset="0"/>
                <a:cs typeface="+mj-cs"/>
              </a:rPr>
              <a:t>Product Positioning</a:t>
            </a:r>
          </a:p>
          <a:p>
            <a:pPr marL="0">
              <a:lnSpc>
                <a:spcPct val="150000"/>
              </a:lnSpc>
            </a:pPr>
            <a:r>
              <a:rPr lang="en-US" altLang="ar-SA" sz="2000" b="1" dirty="0">
                <a:latin typeface="Times New Roman" panose="02020603050405020304" pitchFamily="18" charset="0"/>
                <a:cs typeface="+mj-cs"/>
              </a:rPr>
              <a:t>Price</a:t>
            </a:r>
          </a:p>
          <a:p>
            <a:pPr marL="0">
              <a:lnSpc>
                <a:spcPct val="150000"/>
              </a:lnSpc>
            </a:pPr>
            <a:r>
              <a:rPr lang="en-US" altLang="ar-SA" sz="2000" b="1" dirty="0">
                <a:latin typeface="Times New Roman" panose="02020603050405020304" pitchFamily="18" charset="0"/>
                <a:cs typeface="+mj-cs"/>
              </a:rPr>
              <a:t>Placement</a:t>
            </a:r>
          </a:p>
          <a:p>
            <a:pPr marL="0">
              <a:lnSpc>
                <a:spcPct val="150000"/>
              </a:lnSpc>
            </a:pPr>
            <a:r>
              <a:rPr lang="en-US" altLang="ar-SA" sz="2000" b="1" dirty="0">
                <a:latin typeface="Times New Roman" panose="02020603050405020304" pitchFamily="18" charset="0"/>
                <a:cs typeface="+mj-cs"/>
              </a:rPr>
              <a:t>Promotion</a:t>
            </a:r>
          </a:p>
          <a:p>
            <a:pPr marL="0">
              <a:lnSpc>
                <a:spcPct val="150000"/>
              </a:lnSpc>
            </a:pPr>
            <a:r>
              <a:rPr lang="en-US" altLang="ar-SA" sz="2000" b="1" dirty="0">
                <a:latin typeface="Times New Roman" panose="02020603050405020304" pitchFamily="18" charset="0"/>
                <a:cs typeface="+mj-cs"/>
              </a:rPr>
              <a:t>Sales Process</a:t>
            </a:r>
          </a:p>
          <a:p>
            <a:pPr marL="0">
              <a:lnSpc>
                <a:spcPct val="150000"/>
              </a:lnSpc>
            </a:pPr>
            <a:r>
              <a:rPr lang="en-US" altLang="ar-SA" sz="2000" b="1" dirty="0">
                <a:latin typeface="Times New Roman" panose="02020603050405020304" pitchFamily="18" charset="0"/>
                <a:cs typeface="+mj-cs"/>
              </a:rPr>
              <a:t>Partnerships</a:t>
            </a:r>
          </a:p>
        </p:txBody>
      </p:sp>
      <p:sp>
        <p:nvSpPr>
          <p:cNvPr id="14" name="Text Placeholder 5"/>
          <p:cNvSpPr txBox="1">
            <a:spLocks/>
          </p:cNvSpPr>
          <p:nvPr/>
        </p:nvSpPr>
        <p:spPr>
          <a:xfrm>
            <a:off x="823913" y="1600200"/>
            <a:ext cx="5105400" cy="639763"/>
          </a:xfrm>
          <a:prstGeom prst="rect">
            <a:avLst/>
          </a:prstGeom>
          <a:solidFill>
            <a:schemeClr val="tx1"/>
          </a:solidFill>
          <a:ln>
            <a:solidFill>
              <a:schemeClr val="tx1"/>
            </a:solidFill>
            <a:miter lim="800000"/>
            <a:headEnd/>
            <a:tailEnd/>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ctr"/>
            <a:r>
              <a:rPr lang="en-US" altLang="ar-SA" sz="2000" b="1" dirty="0">
                <a:solidFill>
                  <a:srgbClr val="FFFF00"/>
                </a:solidFill>
                <a:latin typeface="Times New Roman" panose="02020603050405020304" pitchFamily="18" charset="0"/>
                <a:cs typeface="+mj-cs"/>
              </a:rPr>
              <a:t>Market Analysis</a:t>
            </a:r>
            <a:br>
              <a:rPr lang="en-US" altLang="ar-SA" sz="2000" b="1" dirty="0">
                <a:solidFill>
                  <a:srgbClr val="FFFF00"/>
                </a:solidFill>
                <a:latin typeface="Times New Roman" panose="02020603050405020304" pitchFamily="18" charset="0"/>
                <a:cs typeface="+mj-cs"/>
              </a:rPr>
            </a:br>
            <a:r>
              <a:rPr lang="en-US" altLang="ar-SA" sz="2000" b="1" dirty="0">
                <a:solidFill>
                  <a:srgbClr val="FFFF00"/>
                </a:solidFill>
                <a:latin typeface="Times New Roman" panose="02020603050405020304" pitchFamily="18" charset="0"/>
                <a:cs typeface="+mj-cs"/>
              </a:rPr>
              <a:t>Describes Targets (Who &amp; Why)</a:t>
            </a:r>
          </a:p>
        </p:txBody>
      </p:sp>
      <p:sp>
        <p:nvSpPr>
          <p:cNvPr id="15" name="Text Placeholder 7"/>
          <p:cNvSpPr txBox="1">
            <a:spLocks/>
          </p:cNvSpPr>
          <p:nvPr/>
        </p:nvSpPr>
        <p:spPr>
          <a:xfrm>
            <a:off x="6324600" y="1612900"/>
            <a:ext cx="5257800" cy="639763"/>
          </a:xfrm>
          <a:prstGeom prst="rect">
            <a:avLst/>
          </a:prstGeom>
          <a:solidFill>
            <a:schemeClr val="tx1"/>
          </a:solidFill>
          <a:ln>
            <a:solidFill>
              <a:schemeClr val="tx1"/>
            </a:solidFill>
            <a:miter lim="800000"/>
            <a:headEnd/>
            <a:tailEnd/>
          </a:ln>
        </p:spPr>
        <p:txBody>
          <a:bodyPr vert="horz" lIns="91440" tIns="45720" rIns="91440" bIns="45720" rtlCol="0" anchor="b">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ctr"/>
            <a:r>
              <a:rPr lang="en-US" sz="2400" b="1" dirty="0">
                <a:solidFill>
                  <a:srgbClr val="FFFF00"/>
                </a:solidFill>
                <a:latin typeface="Times New Roman" panose="02020603050405020304" pitchFamily="18" charset="0"/>
                <a:cs typeface="+mj-cs"/>
              </a:rPr>
              <a:t>Marketing Plan</a:t>
            </a:r>
            <a:br>
              <a:rPr lang="en-US" sz="2400" b="1" dirty="0">
                <a:solidFill>
                  <a:srgbClr val="FFFF00"/>
                </a:solidFill>
                <a:latin typeface="Times New Roman" panose="02020603050405020304" pitchFamily="18" charset="0"/>
                <a:cs typeface="+mj-cs"/>
              </a:rPr>
            </a:br>
            <a:r>
              <a:rPr lang="en-US" sz="2400" b="1" dirty="0">
                <a:solidFill>
                  <a:srgbClr val="FFFF00"/>
                </a:solidFill>
                <a:latin typeface="Times New Roman" panose="02020603050405020304" pitchFamily="18" charset="0"/>
                <a:cs typeface="+mj-cs"/>
              </a:rPr>
              <a:t>Describes Tactics (How)</a:t>
            </a:r>
          </a:p>
        </p:txBody>
      </p:sp>
      <p:pic>
        <p:nvPicPr>
          <p:cNvPr id="3" name="Graphic 21">
            <a:extLst>
              <a:ext uri="{FF2B5EF4-FFF2-40B4-BE49-F238E27FC236}">
                <a16:creationId xmlns:a16="http://schemas.microsoft.com/office/drawing/2014/main" id="{26BBF9FE-CBA0-A65F-EE2B-6DC120D32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49443"/>
            <a:ext cx="2801972" cy="1030340"/>
          </a:xfrm>
          <a:prstGeom prst="rect">
            <a:avLst/>
          </a:prstGeom>
        </p:spPr>
      </p:pic>
    </p:spTree>
    <p:extLst>
      <p:ext uri="{BB962C8B-B14F-4D97-AF65-F5344CB8AC3E}">
        <p14:creationId xmlns:p14="http://schemas.microsoft.com/office/powerpoint/2010/main" val="2539246731"/>
      </p:ext>
    </p:extLst>
  </p:cSld>
  <p:clrMapOvr>
    <a:masterClrMapping/>
  </p:clrMapOvr>
  <mc:AlternateContent xmlns:mc="http://schemas.openxmlformats.org/markup-compatibility/2006" xmlns:p14="http://schemas.microsoft.com/office/powerpoint/2010/main">
    <mc:Choice Requires="p14">
      <p:transition p14:dur="10" advTm="203038"/>
    </mc:Choice>
    <mc:Fallback xmlns="">
      <p:transition advTm="203038"/>
    </mc:Fallback>
  </mc:AlternateContent>
  <p:extLst>
    <p:ext uri="{3A86A75C-4F4B-4683-9AE1-C65F6400EC91}">
      <p14:laserTraceLst xmlns:p14="http://schemas.microsoft.com/office/powerpoint/2010/main">
        <p14:tracePtLst>
          <p14:tracePt t="9304" x="11988800" y="3033713"/>
          <p14:tracePt t="9308" x="11741150" y="2974975"/>
          <p14:tracePt t="9311" x="11639550" y="2940050"/>
          <p14:tracePt t="9315" x="11537950" y="2906713"/>
          <p14:tracePt t="9330" x="11071225" y="2795588"/>
          <p14:tracePt t="9333" x="10942638" y="2787650"/>
          <p14:tracePt t="9346" x="10552113" y="2778125"/>
          <p14:tracePt t="9363" x="9999663" y="2778125"/>
          <p14:tracePt t="9366" x="9864725" y="2805113"/>
          <p14:tracePt t="9381" x="9261475" y="2949575"/>
          <p14:tracePt t="9396" x="8759825" y="3094038"/>
          <p14:tracePt t="9413" x="8343900" y="3178175"/>
          <p14:tracePt t="9430" x="8045450" y="3254375"/>
          <p14:tracePt t="9447" x="7885113" y="3297238"/>
          <p14:tracePt t="9464" x="7799388" y="3330575"/>
          <p14:tracePt t="9469" x="7773988" y="3340100"/>
          <p14:tracePt t="9474" x="7748588" y="3340100"/>
          <p14:tracePt t="9475" x="7731125" y="3348038"/>
          <p14:tracePt t="9479" x="7697788" y="3355975"/>
          <p14:tracePt t="9496" x="7553325" y="3398838"/>
          <p14:tracePt t="9520" x="7256463" y="3475038"/>
          <p14:tracePt t="9525" x="7127875" y="3509963"/>
          <p14:tracePt t="9529" x="7059613" y="3527425"/>
          <p14:tracePt t="9532" x="7000875" y="3552825"/>
          <p14:tracePt t="9536" x="6838950" y="3568700"/>
          <p14:tracePt t="9546" x="6694488" y="3586163"/>
          <p14:tracePt t="9562" x="6430963" y="3629025"/>
          <p14:tracePt t="9580" x="6116638" y="3629025"/>
          <p14:tracePt t="9597" x="5819775" y="3603625"/>
          <p14:tracePt t="9613" x="5437188" y="3578225"/>
          <p14:tracePt t="9630" x="4995863" y="3543300"/>
          <p14:tracePt t="9647" x="4476750" y="3441700"/>
          <p14:tracePt t="9664" x="4095750" y="3365500"/>
          <p14:tracePt t="9668" x="4027488" y="3330575"/>
          <p14:tracePt t="9672" x="3951288" y="3305175"/>
          <p14:tracePt t="9679" x="3806825" y="3246438"/>
          <p14:tracePt t="9696" x="3611563" y="3127375"/>
          <p14:tracePt t="9713" x="3525838" y="3051175"/>
          <p14:tracePt t="9716" x="3517900" y="3051175"/>
          <p14:tracePt t="9729" x="3500438" y="3008313"/>
          <p14:tracePt t="9732" x="3492500" y="3000375"/>
          <p14:tracePt t="9752" x="3467100" y="2957513"/>
          <p14:tracePt t="9760" x="3457575" y="2940050"/>
          <p14:tracePt t="9764" x="3449638" y="2940050"/>
          <p14:tracePt t="9768" x="3449638" y="2932113"/>
          <p14:tracePt t="9774" x="3449638" y="2914650"/>
          <p14:tracePt t="9784" x="3449638" y="2906713"/>
          <p14:tracePt t="9797" x="3432175" y="2889250"/>
          <p14:tracePt t="10518" x="3432175" y="2881313"/>
          <p14:tracePt t="10531" x="3467100" y="2871788"/>
          <p14:tracePt t="10539" x="3500438" y="2863850"/>
          <p14:tracePt t="10544" x="3525838" y="2855913"/>
          <p14:tracePt t="10547" x="3543300" y="2846388"/>
          <p14:tracePt t="10554" x="3568700" y="2846388"/>
          <p14:tracePt t="10563" x="3576638" y="2846388"/>
          <p14:tracePt t="10579" x="3594100" y="2838450"/>
          <p14:tracePt t="10596" x="3611563" y="2838450"/>
          <p14:tracePt t="10613" x="3627438" y="2830513"/>
          <p14:tracePt t="10629" x="3652838" y="2820988"/>
          <p14:tracePt t="10646" x="3687763" y="2813050"/>
          <p14:tracePt t="10663" x="3721100" y="2795588"/>
          <p14:tracePt t="10682" x="3756025" y="2795588"/>
          <p14:tracePt t="10697" x="3763963" y="2795588"/>
          <p14:tracePt t="10700" x="3771900" y="2795588"/>
          <p14:tracePt t="10703" x="3781425" y="2795588"/>
          <p14:tracePt t="10712" x="3797300" y="2795588"/>
          <p14:tracePt t="10729" x="3832225" y="2787650"/>
          <p14:tracePt t="10731" x="3840163" y="2787650"/>
          <p14:tracePt t="10747" x="3873500" y="2778125"/>
          <p14:tracePt t="10766" x="3916363" y="2770188"/>
          <p14:tracePt t="10785" x="3941763" y="2770188"/>
          <p14:tracePt t="10790" x="3951288" y="2770188"/>
          <p14:tracePt t="10797" x="3959225" y="2770188"/>
          <p14:tracePt t="10801" x="3967163" y="2762250"/>
          <p14:tracePt t="10820" x="3976688" y="2762250"/>
          <p14:tracePt t="10913" x="3984625" y="2762250"/>
          <p14:tracePt t="26415" x="4052888" y="2736850"/>
          <p14:tracePt t="26424" x="4154488" y="2701925"/>
          <p14:tracePt t="26426" x="4248150" y="2686050"/>
          <p14:tracePt t="26439" x="4545013" y="2625725"/>
          <p14:tracePt t="26442" x="4681538" y="2592388"/>
          <p14:tracePt t="26444" x="4808538" y="2566988"/>
          <p14:tracePt t="26452" x="5038725" y="2524125"/>
          <p14:tracePt t="26469" x="5556250" y="2387600"/>
          <p14:tracePt t="26471" x="5683250" y="2371725"/>
          <p14:tracePt t="26487" x="6261100" y="2209800"/>
          <p14:tracePt t="26502" x="6831013" y="2065338"/>
          <p14:tracePt t="26519" x="7348538" y="1946275"/>
          <p14:tracePt t="26536" x="7715250" y="1835150"/>
          <p14:tracePt t="26539" x="7791450" y="1819275"/>
          <p14:tracePt t="26553" x="7918450" y="1766888"/>
          <p14:tracePt t="26555" x="7935913" y="1758950"/>
          <p14:tracePt t="26569" x="7969250" y="1751013"/>
          <p14:tracePt t="26586" x="7994650" y="1733550"/>
          <p14:tracePt t="26603" x="8029575" y="1708150"/>
          <p14:tracePt t="26606" x="8045450" y="1700213"/>
          <p14:tracePt t="26609" x="8054975" y="1690688"/>
          <p14:tracePt t="26619" x="8070850" y="1682750"/>
          <p14:tracePt t="26636" x="8113713" y="1649413"/>
          <p14:tracePt t="26652" x="8156575" y="1631950"/>
          <p14:tracePt t="26669" x="8199438" y="1622425"/>
          <p14:tracePt t="26672" x="8215313" y="1614488"/>
          <p14:tracePt t="26674" x="8224838" y="1614488"/>
          <p14:tracePt t="26685" x="8266113" y="1614488"/>
          <p14:tracePt t="26687" x="8283575" y="1614488"/>
          <p14:tracePt t="26702" x="8410575" y="1639888"/>
          <p14:tracePt t="26719" x="8564563" y="1708150"/>
          <p14:tracePt t="26736" x="8683625" y="1751013"/>
          <p14:tracePt t="26753" x="8785225" y="1776413"/>
          <p14:tracePt t="26756" x="8810625" y="1784350"/>
          <p14:tracePt t="26759" x="8828088" y="1784350"/>
          <p14:tracePt t="26769" x="8843963" y="1819275"/>
          <p14:tracePt t="26771" x="8869363" y="1827213"/>
          <p14:tracePt t="26792" x="9013825" y="1903413"/>
          <p14:tracePt t="26798" x="9117013" y="1963738"/>
          <p14:tracePt t="26801" x="9175750" y="1979613"/>
          <p14:tracePt t="26819" x="9431338" y="2141538"/>
          <p14:tracePt t="26822" x="9490075" y="2184400"/>
          <p14:tracePt t="26837" x="9694863" y="2293938"/>
          <p14:tracePt t="26852" x="9779000" y="2354263"/>
          <p14:tracePt t="26869" x="9796463" y="2379663"/>
          <p14:tracePt t="26872" x="9804400" y="2387600"/>
          <p14:tracePt t="26902" x="9804400" y="2405063"/>
          <p14:tracePt t="26944" x="9804400" y="2422525"/>
          <p14:tracePt t="26950" x="9796463" y="2430463"/>
          <p14:tracePt t="26960" x="9786938" y="2438400"/>
          <p14:tracePt t="26971" x="9771063" y="2473325"/>
          <p14:tracePt t="26974" x="9761538" y="2489200"/>
          <p14:tracePt t="26977" x="9753600" y="2498725"/>
          <p14:tracePt t="26985" x="9736138" y="2516188"/>
          <p14:tracePt t="27002" x="9710738" y="2557463"/>
          <p14:tracePt t="27018" x="9677400" y="2600325"/>
          <p14:tracePt t="27035" x="9642475" y="2643188"/>
          <p14:tracePt t="27037" x="9642475" y="2660650"/>
          <p14:tracePt t="27053" x="9601200" y="2719388"/>
          <p14:tracePt t="27068" x="9558338" y="2762250"/>
          <p14:tracePt t="27085" x="9540875" y="2805113"/>
          <p14:tracePt t="27102" x="9532938" y="2830513"/>
          <p14:tracePt t="27119" x="9498013" y="2863850"/>
          <p14:tracePt t="27135" x="9490075" y="2889250"/>
          <p14:tracePt t="27153" x="9482138" y="2889250"/>
          <p14:tracePt t="27170" x="9482138" y="2897188"/>
          <p14:tracePt t="37364" x="9472613" y="2906713"/>
          <p14:tracePt t="37375" x="9464675" y="2906713"/>
          <p14:tracePt t="37385" x="9431338" y="2906713"/>
          <p14:tracePt t="37387" x="9396413" y="2906713"/>
          <p14:tracePt t="37398" x="9107488" y="2838450"/>
          <p14:tracePt t="37401" x="8947150" y="2805113"/>
          <p14:tracePt t="37412" x="8131175" y="2633663"/>
          <p14:tracePt t="37429" x="6932613" y="2608263"/>
          <p14:tracePt t="37446" x="5989638" y="2625725"/>
          <p14:tracePt t="37463" x="4970463" y="2838450"/>
          <p14:tracePt t="37479" x="4230688" y="3033713"/>
          <p14:tracePt t="37495" x="3695700" y="3160713"/>
          <p14:tracePt t="37512" x="3313113" y="3271838"/>
          <p14:tracePt t="37516" x="3254375" y="3297238"/>
          <p14:tracePt t="37529" x="3135313" y="3330575"/>
          <p14:tracePt t="37532" x="3109913" y="3340100"/>
          <p14:tracePt t="37545" x="3084513" y="3340100"/>
          <p14:tracePt t="37568" x="3074988" y="3340100"/>
          <p14:tracePt t="37581" x="3059113" y="3340100"/>
          <p14:tracePt t="37597" x="2990850" y="3330575"/>
          <p14:tracePt t="37601" x="2973388" y="3330575"/>
          <p14:tracePt t="37612" x="2828925" y="3330575"/>
          <p14:tracePt t="37629" x="2489200" y="3330575"/>
          <p14:tracePt t="37645" x="2132013" y="3330575"/>
          <p14:tracePt t="37662" x="1792288" y="3330575"/>
          <p14:tracePt t="37665" x="1716088" y="3330575"/>
          <p14:tracePt t="37667" x="1647825" y="3330575"/>
          <p14:tracePt t="37679" x="1477963" y="3330575"/>
          <p14:tracePt t="37695" x="1350963" y="3330575"/>
          <p14:tracePt t="37712" x="1317625" y="3330575"/>
          <p14:tracePt t="37748" x="1308100" y="3330575"/>
          <p14:tracePt t="37759" x="1308100" y="3322638"/>
          <p14:tracePt t="37766" x="1317625" y="3322638"/>
          <p14:tracePt t="37781" x="1358900" y="3279775"/>
          <p14:tracePt t="37785" x="1368425" y="3263900"/>
          <p14:tracePt t="37788" x="1384300" y="3254375"/>
          <p14:tracePt t="37795" x="1401763" y="3246438"/>
          <p14:tracePt t="37796" x="1419225" y="3238500"/>
          <p14:tracePt t="37816" x="1487488" y="3186113"/>
          <p14:tracePt t="37822" x="1503363" y="3178175"/>
          <p14:tracePt t="37825" x="1520825" y="3160713"/>
          <p14:tracePt t="37830" x="1528763" y="3152775"/>
          <p14:tracePt t="37845" x="1563688" y="3119438"/>
          <p14:tracePt t="37862" x="1579563" y="3094038"/>
          <p14:tracePt t="37879" x="1614488" y="3051175"/>
          <p14:tracePt t="37895" x="1622425" y="3025775"/>
          <p14:tracePt t="37912" x="1647825" y="2990850"/>
          <p14:tracePt t="37929" x="1665288" y="2974975"/>
          <p14:tracePt t="37945" x="1682750" y="2949575"/>
          <p14:tracePt t="37948" x="1690688" y="2949575"/>
          <p14:tracePt t="37962" x="1716088" y="2914650"/>
          <p14:tracePt t="37979" x="1801813" y="2871788"/>
          <p14:tracePt t="37982" x="1817688" y="2863850"/>
          <p14:tracePt t="37995" x="1852613" y="2820988"/>
          <p14:tracePt t="37997" x="1868488" y="2813050"/>
          <p14:tracePt t="38013" x="1903413" y="2787650"/>
          <p14:tracePt t="38029" x="1954213" y="2770188"/>
          <p14:tracePt t="38045" x="2012950" y="2727325"/>
          <p14:tracePt t="38062" x="2055813" y="2711450"/>
          <p14:tracePt t="38065" x="2073275" y="2711450"/>
          <p14:tracePt t="38068" x="2081213" y="2701925"/>
          <p14:tracePt t="38079" x="2098675" y="2693988"/>
          <p14:tracePt t="38095" x="2106613" y="2693988"/>
          <p14:tracePt t="38139" x="2116138" y="2693988"/>
          <p14:tracePt t="38152" x="2124075" y="2693988"/>
          <p14:tracePt t="38158" x="2132013" y="2693988"/>
          <p14:tracePt t="38173" x="2141538" y="2693988"/>
          <p14:tracePt t="38180" x="2157413" y="2693988"/>
          <p14:tracePt t="38198" x="2182813" y="2701925"/>
          <p14:tracePt t="38215" x="2208213" y="2711450"/>
          <p14:tracePt t="38230" x="2235200" y="2727325"/>
          <p14:tracePt t="38246" x="2251075" y="2727325"/>
          <p14:tracePt t="38249" x="2260600" y="2727325"/>
          <p14:tracePt t="38262" x="2268538" y="2727325"/>
          <p14:tracePt t="38279" x="2276475" y="2727325"/>
          <p14:tracePt t="38400" x="2276475" y="2736850"/>
          <p14:tracePt t="38412" x="2276475" y="2744788"/>
          <p14:tracePt t="38420" x="2276475" y="2752725"/>
          <p14:tracePt t="38430" x="2276475" y="2762250"/>
          <p14:tracePt t="38446" x="2276475" y="2770188"/>
          <p14:tracePt t="38466" x="2276475" y="2778125"/>
          <p14:tracePt t="38480" x="2276475" y="2795588"/>
          <p14:tracePt t="38483" x="2286000" y="2805113"/>
          <p14:tracePt t="38496" x="2286000" y="2813050"/>
          <p14:tracePt t="38513" x="2293938" y="2820988"/>
          <p14:tracePt t="38532" x="2301875" y="2838450"/>
          <p14:tracePt t="38536" x="2311400" y="2838450"/>
          <p14:tracePt t="38560" x="2319338" y="2838450"/>
          <p14:tracePt t="38575" x="2336800" y="2838450"/>
          <p14:tracePt t="38580" x="2344738" y="2838450"/>
          <p14:tracePt t="38599" x="2379663" y="2838450"/>
          <p14:tracePt t="38602" x="2395538" y="2838450"/>
          <p14:tracePt t="38611" x="2413000" y="2838450"/>
          <p14:tracePt t="38633" x="2438400" y="2838450"/>
          <p14:tracePt t="38638" x="2446338" y="2838450"/>
          <p14:tracePt t="38653" x="2463800" y="2838450"/>
          <p14:tracePt t="38669" x="2481263" y="2838450"/>
          <p14:tracePt t="38679" x="2497138" y="2838450"/>
          <p14:tracePt t="38695" x="2540000" y="2838450"/>
          <p14:tracePt t="38711" x="2574925" y="2805113"/>
          <p14:tracePt t="38729" x="2600325" y="2795588"/>
          <p14:tracePt t="38732" x="2616200" y="2787650"/>
          <p14:tracePt t="38734" x="2625725" y="2778125"/>
          <p14:tracePt t="39108" x="2625725" y="2770188"/>
          <p14:tracePt t="39122" x="2600325" y="2787650"/>
          <p14:tracePt t="39126" x="2590800" y="2795588"/>
          <p14:tracePt t="39128" x="2582863" y="2805113"/>
          <p14:tracePt t="39133" x="2574925" y="2813050"/>
          <p14:tracePt t="39144" x="2557463" y="2846388"/>
          <p14:tracePt t="39161" x="2540000" y="2871788"/>
          <p14:tracePt t="39178" x="2524125" y="2889250"/>
          <p14:tracePt t="39195" x="2514600" y="2906713"/>
          <p14:tracePt t="39215" x="2514600" y="2922588"/>
          <p14:tracePt t="39229" x="2514600" y="2932113"/>
          <p14:tracePt t="39255" x="2514600" y="2940050"/>
          <p14:tracePt t="39287" x="2514600" y="2949575"/>
          <p14:tracePt t="39308" x="2524125" y="2949575"/>
          <p14:tracePt t="39316" x="2540000" y="2940050"/>
          <p14:tracePt t="39323" x="2557463" y="2922588"/>
          <p14:tracePt t="39329" x="2582863" y="2914650"/>
          <p14:tracePt t="39333" x="2590800" y="2897188"/>
          <p14:tracePt t="39337" x="2608263" y="2889250"/>
          <p14:tracePt t="39344" x="2633663" y="2871788"/>
          <p14:tracePt t="39361" x="2693988" y="2820988"/>
          <p14:tracePt t="39378" x="2770188" y="2770188"/>
          <p14:tracePt t="39394" x="2854325" y="2711450"/>
          <p14:tracePt t="39411" x="2889250" y="2676525"/>
          <p14:tracePt t="39427" x="2940050" y="2633663"/>
          <p14:tracePt t="39444" x="2955925" y="2608263"/>
          <p14:tracePt t="39448" x="2973388" y="2600325"/>
          <p14:tracePt t="39461" x="2982913" y="2592388"/>
          <p14:tracePt t="39478" x="2990850" y="2582863"/>
          <p14:tracePt t="39494" x="2998788" y="2582863"/>
          <p14:tracePt t="39786" x="2998788" y="2592388"/>
          <p14:tracePt t="39795" x="2998788" y="2617788"/>
          <p14:tracePt t="39803" x="2990850" y="2633663"/>
          <p14:tracePt t="39811" x="2982913" y="2651125"/>
          <p14:tracePt t="39829" x="2955925" y="2701925"/>
          <p14:tracePt t="39845" x="2922588" y="2762250"/>
          <p14:tracePt t="39862" x="2914650" y="2805113"/>
          <p14:tracePt t="39878" x="2914650" y="2838450"/>
          <p14:tracePt t="39895" x="2905125" y="2863850"/>
          <p14:tracePt t="39899" x="2897188" y="2871788"/>
          <p14:tracePt t="39902" x="2897188" y="2881313"/>
          <p14:tracePt t="39913" x="2879725" y="2932113"/>
          <p14:tracePt t="39916" x="2871788" y="2940050"/>
          <p14:tracePt t="39918" x="2863850" y="2965450"/>
          <p14:tracePt t="39927" x="2863850" y="3016250"/>
          <p14:tracePt t="39944" x="2846388" y="3094038"/>
          <p14:tracePt t="39961" x="2838450" y="3170238"/>
          <p14:tracePt t="39963" x="2838450" y="3186113"/>
          <p14:tracePt t="39977" x="2828925" y="3211513"/>
          <p14:tracePt t="39979" x="2820988" y="3211513"/>
          <p14:tracePt t="39994" x="2820988" y="3238500"/>
          <p14:tracePt t="40011" x="2811463" y="3263900"/>
          <p14:tracePt t="40029" x="2803525" y="3297238"/>
          <p14:tracePt t="40045" x="2795588" y="3340100"/>
          <p14:tracePt t="40063" x="2795588" y="3355975"/>
          <p14:tracePt t="40066" x="2786063" y="3365500"/>
          <p14:tracePt t="40078" x="2786063" y="3373438"/>
          <p14:tracePt t="40117" x="2786063" y="3390900"/>
          <p14:tracePt t="40143" x="2786063" y="3398838"/>
          <p14:tracePt t="40147" x="2778125" y="3408363"/>
          <p14:tracePt t="40162" x="2778125" y="3416300"/>
          <p14:tracePt t="40179" x="2778125" y="3424238"/>
          <p14:tracePt t="40196" x="2770188" y="3441700"/>
          <p14:tracePt t="40212" x="2770188" y="3449638"/>
          <p14:tracePt t="40246" x="2760663" y="3467100"/>
          <p14:tracePt t="40523" x="2752725" y="3467100"/>
          <p14:tracePt t="40543" x="2744788" y="3467100"/>
          <p14:tracePt t="40562" x="2735263" y="3467100"/>
          <p14:tracePt t="40576" x="2719388" y="3467100"/>
          <p14:tracePt t="40609" x="2701925" y="3467100"/>
          <p14:tracePt t="40632" x="2693988" y="3467100"/>
          <p14:tracePt t="40728" x="2676525" y="3467100"/>
          <p14:tracePt t="40750" x="2668588" y="3459163"/>
          <p14:tracePt t="40776" x="2659063" y="3459163"/>
          <p14:tracePt t="40801" x="2651125" y="3459163"/>
          <p14:tracePt t="40819" x="2641600" y="3459163"/>
          <p14:tracePt t="40835" x="2633663" y="3459163"/>
          <p14:tracePt t="40904" x="2625725" y="3449638"/>
          <p14:tracePt t="40915" x="2608263" y="3449638"/>
          <p14:tracePt t="40931" x="2590800" y="3424238"/>
          <p14:tracePt t="40946" x="2590800" y="3416300"/>
          <p14:tracePt t="40961" x="2574925" y="3416300"/>
          <p14:tracePt t="41000" x="2565400" y="3416300"/>
          <p14:tracePt t="42710" x="2557463" y="3416300"/>
          <p14:tracePt t="42730" x="2557463" y="3424238"/>
          <p14:tracePt t="42734" x="2557463" y="3433763"/>
          <p14:tracePt t="42743" x="2565400" y="3433763"/>
          <p14:tracePt t="42759" x="2565400" y="3449638"/>
          <p14:tracePt t="42776" x="2574925" y="3449638"/>
          <p14:tracePt t="42779" x="2574925" y="3459163"/>
          <p14:tracePt t="42793" x="2582863" y="3467100"/>
          <p14:tracePt t="42876" x="2590800" y="3467100"/>
          <p14:tracePt t="42883" x="2608263" y="3467100"/>
          <p14:tracePt t="42895" x="2641600" y="3459163"/>
          <p14:tracePt t="42902" x="2668588" y="3433763"/>
          <p14:tracePt t="42904" x="2676525" y="3416300"/>
          <p14:tracePt t="42908" x="2693988" y="3398838"/>
          <p14:tracePt t="42913" x="2719388" y="3373438"/>
          <p14:tracePt t="42925" x="2770188" y="3322638"/>
          <p14:tracePt t="42928" x="2811463" y="3297238"/>
          <p14:tracePt t="42930" x="2846388" y="3271838"/>
          <p14:tracePt t="42942" x="2940050" y="3211513"/>
          <p14:tracePt t="42958" x="3092450" y="3119438"/>
          <p14:tracePt t="42975" x="3236913" y="3025775"/>
          <p14:tracePt t="42992" x="3373438" y="2949575"/>
          <p14:tracePt t="42995" x="3398838" y="2932113"/>
          <p14:tracePt t="43008" x="3449638" y="2906713"/>
          <p14:tracePt t="43011" x="3457575" y="2889250"/>
          <p14:tracePt t="43025" x="3475038" y="2871788"/>
          <p14:tracePt t="43042" x="3482975" y="2871788"/>
          <p14:tracePt t="43308" x="3482975" y="2881313"/>
          <p14:tracePt t="43319" x="3482975" y="2889250"/>
          <p14:tracePt t="43332" x="3475038" y="2922588"/>
          <p14:tracePt t="43335" x="3475038" y="2932113"/>
          <p14:tracePt t="43337" x="3475038" y="2940050"/>
          <p14:tracePt t="43342" x="3467100" y="2965450"/>
          <p14:tracePt t="43359" x="3449638" y="3016250"/>
          <p14:tracePt t="43375" x="3432175" y="3084513"/>
          <p14:tracePt t="43379" x="3424238" y="3101975"/>
          <p14:tracePt t="43392" x="3424238" y="3152775"/>
          <p14:tracePt t="43409" x="3424238" y="3211513"/>
          <p14:tracePt t="43412" x="3424238" y="3238500"/>
          <p14:tracePt t="43425" x="3424238" y="3297238"/>
          <p14:tracePt t="43428" x="3424238" y="3314700"/>
          <p14:tracePt t="43444" x="3424238" y="3382963"/>
          <p14:tracePt t="43446" x="3424238" y="3398838"/>
          <p14:tracePt t="43448" x="3424238" y="3408363"/>
          <p14:tracePt t="43458" x="3424238" y="3433763"/>
          <p14:tracePt t="43462" x="3424238" y="3459163"/>
          <p14:tracePt t="43475" x="3424238" y="3509963"/>
          <p14:tracePt t="43477" x="3424238" y="3535363"/>
          <p14:tracePt t="43493" x="3441700" y="3611563"/>
          <p14:tracePt t="43508" x="3467100" y="3671888"/>
          <p14:tracePt t="43525" x="3482975" y="3763963"/>
          <p14:tracePt t="43542" x="3500438" y="3849688"/>
          <p14:tracePt t="43559" x="3517900" y="3925888"/>
          <p14:tracePt t="43575" x="3525838" y="3986213"/>
          <p14:tracePt t="43592" x="3525838" y="4037013"/>
          <p14:tracePt t="43609" x="3525838" y="4070350"/>
          <p14:tracePt t="43612" x="3525838" y="4087813"/>
          <p14:tracePt t="43615" x="3525838" y="4095750"/>
          <p14:tracePt t="43625" x="3525838" y="4121150"/>
          <p14:tracePt t="43643" x="3525838" y="4181475"/>
          <p14:tracePt t="43658" x="3517900" y="4206875"/>
          <p14:tracePt t="43675" x="3517900" y="4224338"/>
          <p14:tracePt t="43692" x="3517900" y="4240213"/>
          <p14:tracePt t="44004" x="3525838" y="4240213"/>
          <p14:tracePt t="44009" x="3525838" y="4232275"/>
          <p14:tracePt t="44018" x="3533775" y="4224338"/>
          <p14:tracePt t="44026" x="3551238" y="4214813"/>
          <p14:tracePt t="44030" x="3551238" y="4206875"/>
          <p14:tracePt t="44033" x="3559175" y="4206875"/>
          <p14:tracePt t="44041" x="3568700" y="4189413"/>
          <p14:tracePt t="44058" x="3594100" y="4171950"/>
          <p14:tracePt t="44061" x="3594100" y="4164013"/>
          <p14:tracePt t="44082" x="3627438" y="4130675"/>
          <p14:tracePt t="44087" x="3644900" y="4113213"/>
          <p14:tracePt t="44098" x="3662363" y="4105275"/>
          <p14:tracePt t="44108" x="3662363" y="4095750"/>
          <p14:tracePt t="44125" x="3678238" y="4087813"/>
          <p14:tracePt t="44146" x="3687763" y="4079875"/>
          <p14:tracePt t="44399" x="3695700" y="4070350"/>
          <p14:tracePt t="44773" x="3703638" y="4062413"/>
          <p14:tracePt t="44785" x="3713163" y="4027488"/>
          <p14:tracePt t="44795" x="3721100" y="4019550"/>
          <p14:tracePt t="44810" x="3721100" y="4002088"/>
          <p14:tracePt t="44825" x="3729038" y="4002088"/>
          <p14:tracePt t="44841" x="3738563" y="3994150"/>
          <p14:tracePt t="44858" x="3746500" y="3976688"/>
          <p14:tracePt t="44875" x="3756025" y="3976688"/>
          <p14:tracePt t="51198" x="3756025" y="3986213"/>
          <p14:tracePt t="51209" x="3756025" y="4002088"/>
          <p14:tracePt t="51216" x="3756025" y="4019550"/>
          <p14:tracePt t="51224" x="3756025" y="4037013"/>
          <p14:tracePt t="51238" x="3756025" y="4062413"/>
          <p14:tracePt t="51254" x="3756025" y="4095750"/>
          <p14:tracePt t="51271" x="3756025" y="4113213"/>
          <p14:tracePt t="51273" x="3756025" y="4130675"/>
          <p14:tracePt t="51288" x="3756025" y="4138613"/>
          <p14:tracePt t="51305" x="3756025" y="4156075"/>
          <p14:tracePt t="51321" x="3756025" y="4181475"/>
          <p14:tracePt t="51341" x="3756025" y="4224338"/>
          <p14:tracePt t="51344" x="3756025" y="4232275"/>
          <p14:tracePt t="51346" x="3756025" y="4240213"/>
          <p14:tracePt t="51354" x="3756025" y="4257675"/>
          <p14:tracePt t="51370" x="3756025" y="4275138"/>
          <p14:tracePt t="51387" x="3756025" y="4316413"/>
          <p14:tracePt t="51404" x="3756025" y="4325938"/>
          <p14:tracePt t="51420" x="3756025" y="4341813"/>
          <p14:tracePt t="51424" x="3756025" y="4351338"/>
          <p14:tracePt t="51438" x="3756025" y="4359275"/>
          <p14:tracePt t="51441" x="3756025" y="4368800"/>
          <p14:tracePt t="51453" x="3756025" y="4384675"/>
          <p14:tracePt t="51493" x="3756025" y="4402138"/>
          <p14:tracePt t="51513" x="3756025" y="4410075"/>
          <p14:tracePt t="51534" x="3756025" y="4419600"/>
          <p14:tracePt t="51540" x="3756025" y="4427538"/>
          <p14:tracePt t="51557" x="3756025" y="4435475"/>
          <p14:tracePt t="51572" x="3756025" y="4460875"/>
          <p14:tracePt t="51589" x="3756025" y="4478338"/>
          <p14:tracePt t="51604" x="3756025" y="4495800"/>
          <p14:tracePt t="51635" x="3756025" y="4503738"/>
          <p14:tracePt t="51758" x="3756025" y="4513263"/>
          <p14:tracePt t="51908" x="3763963" y="4521200"/>
          <p14:tracePt t="51915" x="3763963" y="4529138"/>
          <p14:tracePt t="51925" x="3771900" y="4529138"/>
          <p14:tracePt t="51929" x="3771900" y="4538663"/>
          <p14:tracePt t="51945" x="3771900" y="4546600"/>
          <p14:tracePt t="51964" x="3781425" y="4546600"/>
          <p14:tracePt t="51996" x="3781425" y="4564063"/>
          <p14:tracePt t="52023" x="3781425" y="4572000"/>
          <p14:tracePt t="81455" x="3771900" y="4614863"/>
          <p14:tracePt t="81461" x="3763963" y="4622800"/>
          <p14:tracePt t="81468" x="3756025" y="4648200"/>
          <p14:tracePt t="81474" x="3746500" y="4657725"/>
          <p14:tracePt t="81477" x="3738563" y="4665663"/>
          <p14:tracePt t="81480" x="3738563" y="4673600"/>
          <p14:tracePt t="81489" x="3729038" y="4683125"/>
          <p14:tracePt t="81502" x="3713163" y="4708525"/>
          <p14:tracePt t="81518" x="3670300" y="4767263"/>
          <p14:tracePt t="81521" x="3652838" y="4784725"/>
          <p14:tracePt t="81535" x="3594100" y="4852988"/>
          <p14:tracePt t="81538" x="3568700" y="4878388"/>
          <p14:tracePt t="81551" x="3467100" y="4987925"/>
          <p14:tracePt t="81568" x="3389313" y="5048250"/>
          <p14:tracePt t="81585" x="3373438" y="5081588"/>
          <p14:tracePt t="81588" x="3355975" y="5099050"/>
          <p14:tracePt t="81590" x="3338513" y="5106988"/>
          <p14:tracePt t="81603" x="3279775" y="5141913"/>
          <p14:tracePt t="81618" x="3203575" y="5200650"/>
          <p14:tracePt t="81635" x="3143250" y="5243513"/>
          <p14:tracePt t="81653" x="3092450" y="5276850"/>
          <p14:tracePt t="81669" x="3074988" y="5286375"/>
          <p14:tracePt t="81685" x="3074988" y="5294313"/>
          <p14:tracePt t="81705" x="3059113" y="5294313"/>
          <p14:tracePt t="81718" x="3049588" y="5302250"/>
          <p14:tracePt t="81721" x="3041650" y="5311775"/>
          <p14:tracePt t="81735" x="3033713" y="5311775"/>
          <p14:tracePt t="81738" x="3024188" y="5319713"/>
          <p14:tracePt t="81753" x="2990850" y="5337175"/>
          <p14:tracePt t="81768" x="2973388" y="5345113"/>
          <p14:tracePt t="81771" x="2965450" y="5345113"/>
          <p14:tracePt t="81912" x="2955925" y="5353050"/>
          <p14:tracePt t="81923" x="2947988" y="5353050"/>
          <p14:tracePt t="81952" x="2947988" y="5345113"/>
          <p14:tracePt t="81961" x="2947988" y="5337175"/>
          <p14:tracePt t="81969" x="2947988" y="5311775"/>
          <p14:tracePt t="81972" x="2940050" y="5311775"/>
          <p14:tracePt t="81975" x="2940050" y="5302250"/>
          <p14:tracePt t="81984" x="2940050" y="5294313"/>
          <p14:tracePt t="81988" x="2940050" y="5286375"/>
          <p14:tracePt t="82003" x="2940050" y="5268913"/>
          <p14:tracePt t="82018" x="2940050" y="5251450"/>
          <p14:tracePt t="82035" x="2940050" y="5235575"/>
          <p14:tracePt t="82052" x="2930525" y="5218113"/>
          <p14:tracePt t="82077" x="2930525" y="5208588"/>
          <p14:tracePt t="82267" x="2930525" y="5192713"/>
          <p14:tracePt t="82318" x="2930525" y="5183188"/>
          <p14:tracePt t="82323" x="2930525" y="5175250"/>
          <p14:tracePt t="82339" x="2930525" y="5167313"/>
          <p14:tracePt t="82358" x="2930525" y="5157788"/>
          <p14:tracePt t="82369" x="2930525" y="5149850"/>
          <p14:tracePt t="82389" x="2930525" y="5132388"/>
          <p14:tracePt t="82406" x="2930525" y="5116513"/>
          <p14:tracePt t="82419" x="2930525" y="5099050"/>
          <p14:tracePt t="82435" x="2930525" y="5091113"/>
          <p14:tracePt t="82459" x="2930525" y="5081588"/>
          <p14:tracePt t="82470" x="2930525" y="5073650"/>
          <p14:tracePt t="82486" x="2930525" y="5064125"/>
          <p14:tracePt t="82598" x="2922588" y="5064125"/>
          <p14:tracePt t="82611" x="2905125" y="5064125"/>
          <p14:tracePt t="82621" x="2897188" y="5064125"/>
          <p14:tracePt t="82635" x="2879725" y="5064125"/>
          <p14:tracePt t="82651" x="2871788" y="5064125"/>
          <p14:tracePt t="82668" x="2854325" y="5064125"/>
          <p14:tracePt t="82684" x="2838450" y="5073650"/>
          <p14:tracePt t="82701" x="2811463" y="5091113"/>
          <p14:tracePt t="82718" x="2778125" y="5116513"/>
          <p14:tracePt t="82735" x="2760663" y="5124450"/>
          <p14:tracePt t="82738" x="2752725" y="5132388"/>
          <p14:tracePt t="82741" x="2744788" y="5141913"/>
          <p14:tracePt t="82845" x="2744788" y="5149850"/>
          <p14:tracePt t="82866" x="2760663" y="5149850"/>
          <p14:tracePt t="82876" x="2786063" y="5149850"/>
          <p14:tracePt t="82879" x="2795588" y="5141913"/>
          <p14:tracePt t="82882" x="2811463" y="5132388"/>
          <p14:tracePt t="82889" x="2838450" y="5116513"/>
          <p14:tracePt t="82901" x="2863850" y="5106988"/>
          <p14:tracePt t="82905" x="2863850" y="5099050"/>
          <p14:tracePt t="82917" x="2879725" y="5091113"/>
          <p14:tracePt t="82974" x="2889250" y="5081588"/>
          <p14:tracePt t="84399" x="2897188" y="5081588"/>
          <p14:tracePt t="84413" x="2905125" y="5081588"/>
          <p14:tracePt t="84419" x="2914650" y="5081588"/>
          <p14:tracePt t="84424" x="2922588" y="5081588"/>
          <p14:tracePt t="84431" x="2940050" y="5081588"/>
          <p14:tracePt t="84437" x="2955925" y="5091113"/>
          <p14:tracePt t="84439" x="2955925" y="5099050"/>
          <p14:tracePt t="84450" x="2982913" y="5116513"/>
          <p14:tracePt t="84466" x="2998788" y="5116513"/>
          <p14:tracePt t="84469" x="3008313" y="5116513"/>
          <p14:tracePt t="84483" x="3008313" y="5124450"/>
          <p14:tracePt t="84485" x="3016250" y="5124450"/>
          <p14:tracePt t="84500" x="3033713" y="5141913"/>
          <p14:tracePt t="84517" x="3049588" y="5149850"/>
          <p14:tracePt t="84534" x="3067050" y="5157788"/>
          <p14:tracePt t="84551" x="3067050" y="5167313"/>
          <p14:tracePt t="84568" x="3092450" y="5175250"/>
          <p14:tracePt t="84573" x="3092450" y="5183188"/>
          <p14:tracePt t="84591" x="3100388" y="5183188"/>
          <p14:tracePt t="84602" x="3109913" y="5192713"/>
          <p14:tracePt t="84617" x="3109913" y="5200650"/>
          <p14:tracePt t="84633" x="3127375" y="5226050"/>
          <p14:tracePt t="84637" x="3135313" y="5226050"/>
          <p14:tracePt t="84650" x="3135313" y="5235575"/>
          <p14:tracePt t="84667" x="3135313" y="5251450"/>
          <p14:tracePt t="84692" x="3143250" y="5260975"/>
          <p14:tracePt t="84708" x="3143250" y="5268913"/>
          <p14:tracePt t="84720" x="3152775" y="5276850"/>
          <p14:tracePt t="84736" x="3152775" y="5302250"/>
          <p14:tracePt t="84751" x="3168650" y="5337175"/>
          <p14:tracePt t="84767" x="3168650" y="5380038"/>
          <p14:tracePt t="84783" x="3168650" y="5421313"/>
          <p14:tracePt t="84787" x="3168650" y="5438775"/>
          <p14:tracePt t="84799" x="3168650" y="5464175"/>
          <p14:tracePt t="84802" x="3168650" y="5472113"/>
          <p14:tracePt t="84816" x="3168650" y="5524500"/>
          <p14:tracePt t="84833" x="3168650" y="5557838"/>
          <p14:tracePt t="84849" x="3160713" y="5591175"/>
          <p14:tracePt t="84867" x="3135313" y="5651500"/>
          <p14:tracePt t="84870" x="3127375" y="5668963"/>
          <p14:tracePt t="84872" x="3117850" y="5676900"/>
          <p14:tracePt t="84883" x="3092450" y="5710238"/>
          <p14:tracePt t="84885" x="3084513" y="5735638"/>
          <p14:tracePt t="84899" x="3041650" y="5795963"/>
          <p14:tracePt t="84916" x="3008313" y="5829300"/>
          <p14:tracePt t="84933" x="2990850" y="5864225"/>
          <p14:tracePt t="84949" x="2982913" y="5872163"/>
          <p14:tracePt t="85177" x="2982913" y="5880100"/>
          <p14:tracePt t="85198" x="2990850" y="5880100"/>
          <p14:tracePt t="85209" x="3008313" y="5880100"/>
          <p14:tracePt t="85218" x="3016250" y="5880100"/>
          <p14:tracePt t="85233" x="3041650" y="5889625"/>
          <p14:tracePt t="85249" x="3084513" y="5905500"/>
          <p14:tracePt t="85266" x="3135313" y="5905500"/>
          <p14:tracePt t="85282" x="3211513" y="5905500"/>
          <p14:tracePt t="85286" x="3236913" y="5905500"/>
          <p14:tracePt t="85299" x="3313113" y="5905500"/>
          <p14:tracePt t="85316" x="3373438" y="5905500"/>
          <p14:tracePt t="85320" x="3381375" y="5905500"/>
          <p14:tracePt t="85333" x="3389313" y="5905500"/>
          <p14:tracePt t="85350" x="3398838" y="5905500"/>
          <p14:tracePt t="85384" x="3406775" y="5905500"/>
          <p14:tracePt t="85392" x="3424238" y="5905500"/>
          <p14:tracePt t="85420" x="3441700" y="5905500"/>
          <p14:tracePt t="85430" x="3449638" y="5905500"/>
          <p14:tracePt t="85488" x="3457575" y="5905500"/>
          <p14:tracePt t="85496" x="3467100" y="5905500"/>
          <p14:tracePt t="85500" x="3475038" y="5897563"/>
          <p14:tracePt t="85510" x="3492500" y="5889625"/>
          <p14:tracePt t="85513" x="3500438" y="5889625"/>
          <p14:tracePt t="85520" x="3533775" y="5880100"/>
          <p14:tracePt t="85533" x="3551238" y="5880100"/>
          <p14:tracePt t="85536" x="3559175" y="5880100"/>
          <p14:tracePt t="85551" x="3576638" y="5872163"/>
          <p14:tracePt t="85567" x="3594100" y="5872163"/>
          <p14:tracePt t="85583" x="3619500" y="5872163"/>
          <p14:tracePt t="85599" x="3644900" y="5872163"/>
          <p14:tracePt t="85618" x="3687763" y="5872163"/>
          <p14:tracePt t="85634" x="3695700" y="5872163"/>
          <p14:tracePt t="85650" x="3713163" y="5854700"/>
          <p14:tracePt t="85668" x="3738563" y="5854700"/>
          <p14:tracePt t="85671" x="3746500" y="5854700"/>
          <p14:tracePt t="85688" x="3797300" y="5854700"/>
          <p14:tracePt t="85693" x="3814763" y="5854700"/>
          <p14:tracePt t="85696" x="3832225" y="5854700"/>
          <p14:tracePt t="85704" x="3848100" y="5854700"/>
          <p14:tracePt t="85719" x="3890963" y="5854700"/>
          <p14:tracePt t="85733" x="3908425" y="5854700"/>
          <p14:tracePt t="85736" x="3916363" y="5854700"/>
          <p14:tracePt t="85751" x="3925888" y="5854700"/>
          <p14:tracePt t="85766" x="3933825" y="5854700"/>
          <p14:tracePt t="85783" x="3951288" y="5854700"/>
          <p14:tracePt t="85800" x="3967163" y="5854700"/>
          <p14:tracePt t="85803" x="3984625" y="5854700"/>
          <p14:tracePt t="85817" x="3992563" y="5854700"/>
          <p14:tracePt t="86369" x="3992563" y="5872163"/>
          <p14:tracePt t="86384" x="3992563" y="5889625"/>
          <p14:tracePt t="86390" x="3992563" y="5897563"/>
          <p14:tracePt t="86394" x="3992563" y="5905500"/>
          <p14:tracePt t="86405" x="3992563" y="5915025"/>
          <p14:tracePt t="86421" x="3992563" y="5922963"/>
          <p14:tracePt t="86449" x="3992563" y="5932488"/>
          <p14:tracePt t="86461" x="3992563" y="5948363"/>
          <p14:tracePt t="86497" x="4002088" y="5948363"/>
          <p14:tracePt t="86509" x="4002088" y="5957888"/>
          <p14:tracePt t="86526" x="4010025" y="5957888"/>
          <p14:tracePt t="86534" x="4010025" y="5965825"/>
          <p14:tracePt t="86537" x="4017963" y="5965825"/>
          <p14:tracePt t="86549" x="4035425" y="5973763"/>
          <p14:tracePt t="86567" x="4052888" y="5983288"/>
          <p14:tracePt t="86583" x="4078288" y="5991225"/>
          <p14:tracePt t="86599" x="4095750" y="5991225"/>
          <p14:tracePt t="86602" x="4103688" y="5991225"/>
          <p14:tracePt t="86617" x="4137025" y="5991225"/>
          <p14:tracePt t="86620" x="4146550" y="5991225"/>
          <p14:tracePt t="86636" x="4171950" y="5983288"/>
          <p14:tracePt t="86641" x="4179888" y="5983288"/>
          <p14:tracePt t="86644" x="4197350" y="5983288"/>
          <p14:tracePt t="86650" x="4205288" y="5983288"/>
          <p14:tracePt t="86653" x="4222750" y="5973763"/>
          <p14:tracePt t="86665" x="4248150" y="5965825"/>
          <p14:tracePt t="86669" x="4256088" y="5965825"/>
          <p14:tracePt t="86682" x="4265613" y="5965825"/>
          <p14:tracePt t="86698" x="4291013" y="5948363"/>
          <p14:tracePt t="86715" x="4298950" y="5948363"/>
          <p14:tracePt t="86752" x="4306888" y="5940425"/>
          <p14:tracePt t="86759" x="4316413" y="5922963"/>
          <p14:tracePt t="86775" x="4332288" y="5922963"/>
          <p14:tracePt t="86783" x="4332288" y="5915025"/>
          <p14:tracePt t="86800" x="4341813" y="5915025"/>
          <p14:tracePt t="86817" x="4349750" y="5905500"/>
          <p14:tracePt t="86837" x="4359275" y="5905500"/>
          <p14:tracePt t="86849" x="4367213" y="5889625"/>
          <p14:tracePt t="86866" x="4375150" y="5880100"/>
          <p14:tracePt t="86882" x="4410075" y="5846763"/>
          <p14:tracePt t="86899" x="4425950" y="5829300"/>
          <p14:tracePt t="86915" x="4443413" y="5821363"/>
          <p14:tracePt t="86932" x="4451350" y="5803900"/>
          <p14:tracePt t="86963" x="4468813" y="5788025"/>
          <p14:tracePt t="99548" x="4468813" y="5684838"/>
          <p14:tracePt t="99554" x="4468813" y="5608638"/>
          <p14:tracePt t="99561" x="4468813" y="5421313"/>
          <p14:tracePt t="99565" x="4468813" y="5337175"/>
          <p14:tracePt t="99570" x="4486275" y="5192713"/>
          <p14:tracePt t="99573" x="4503738" y="5132388"/>
          <p14:tracePt t="99590" x="4537075" y="4972050"/>
          <p14:tracePt t="99593" x="4554538" y="4937125"/>
          <p14:tracePt t="99608" x="4621213" y="4810125"/>
          <p14:tracePt t="99625" x="4732338" y="4691063"/>
          <p14:tracePt t="99640" x="4910138" y="4538663"/>
          <p14:tracePt t="99657" x="5216525" y="4341813"/>
          <p14:tracePt t="99675" x="5743575" y="4027488"/>
          <p14:tracePt t="99691" x="6126163" y="3773488"/>
          <p14:tracePt t="99707" x="6338888" y="3629025"/>
          <p14:tracePt t="99724" x="6448425" y="3560763"/>
          <p14:tracePt t="99740" x="6473825" y="3552825"/>
          <p14:tracePt t="99790" x="6473825" y="3543300"/>
          <p14:tracePt t="99796" x="6483350" y="3543300"/>
          <p14:tracePt t="99809" x="6499225" y="3543300"/>
          <p14:tracePt t="99825" x="6559550" y="3543300"/>
          <p14:tracePt t="99841" x="6584950" y="3543300"/>
          <p14:tracePt t="99858" x="6592888" y="3543300"/>
          <p14:tracePt t="99875" x="6600825" y="3543300"/>
          <p14:tracePt t="99890" x="6626225" y="3543300"/>
          <p14:tracePt t="99907" x="6643688" y="3543300"/>
          <p14:tracePt t="99924" x="6653213" y="3543300"/>
          <p14:tracePt t="99951" x="6661150" y="3543300"/>
          <p14:tracePt t="100195" x="6669088" y="3535363"/>
          <p14:tracePt t="100207" x="6737350" y="3535363"/>
          <p14:tracePt t="100211" x="6780213" y="3535363"/>
          <p14:tracePt t="100214" x="6831013" y="3535363"/>
          <p14:tracePt t="100217" x="6873875" y="3535363"/>
          <p14:tracePt t="100223" x="6932613" y="3535363"/>
          <p14:tracePt t="100226" x="6983413" y="3535363"/>
          <p14:tracePt t="100240" x="7162800" y="3535363"/>
          <p14:tracePt t="100257" x="7272338" y="3535363"/>
          <p14:tracePt t="100273" x="7416800" y="3535363"/>
          <p14:tracePt t="100290" x="7900988" y="3449638"/>
          <p14:tracePt t="100307" x="8428038" y="3355975"/>
          <p14:tracePt t="100324" x="8904288" y="3271838"/>
          <p14:tracePt t="100327" x="9013825" y="3238500"/>
          <p14:tracePt t="100341" x="9312275" y="3160713"/>
          <p14:tracePt t="100345" x="9380538" y="3135313"/>
          <p14:tracePt t="100347" x="9472613" y="3119438"/>
          <p14:tracePt t="100356" x="9609138" y="3076575"/>
          <p14:tracePt t="100359" x="9685338" y="3051175"/>
          <p14:tracePt t="100375" x="9872663" y="3008313"/>
          <p14:tracePt t="100390" x="10025063" y="2974975"/>
          <p14:tracePt t="100406" x="10110788" y="2940050"/>
          <p14:tracePt t="100409" x="10126663" y="2940050"/>
          <p14:tracePt t="100423" x="10126663" y="2932113"/>
          <p14:tracePt t="100440" x="10136188" y="2932113"/>
          <p14:tracePt t="100458" x="10136188" y="2922588"/>
          <p14:tracePt t="100474" x="10153650" y="2889250"/>
          <p14:tracePt t="100478" x="10153650" y="2881313"/>
          <p14:tracePt t="100491" x="10169525" y="2838450"/>
          <p14:tracePt t="100508" x="10245725" y="2778125"/>
          <p14:tracePt t="100512" x="10263188" y="2752725"/>
          <p14:tracePt t="100515" x="10288588" y="2736850"/>
          <p14:tracePt t="100522" x="10323513" y="2701925"/>
          <p14:tracePt t="100540" x="10390188" y="2633663"/>
          <p14:tracePt t="100556" x="10415588" y="2608263"/>
          <p14:tracePt t="100574" x="10433050" y="2574925"/>
          <p14:tracePt t="100590" x="10433050" y="2541588"/>
          <p14:tracePt t="100606" x="10450513" y="2498725"/>
          <p14:tracePt t="100609" x="10450513" y="2489200"/>
          <p14:tracePt t="100623" x="10450513" y="2463800"/>
          <p14:tracePt t="100625" x="10450513" y="2447925"/>
          <p14:tracePt t="100641" x="10450513" y="2422525"/>
          <p14:tracePt t="100657" x="10450513" y="2387600"/>
          <p14:tracePt t="100673" x="10450513" y="2328863"/>
          <p14:tracePt t="100691" x="10450513" y="2268538"/>
          <p14:tracePt t="100707" x="10442575" y="2217738"/>
          <p14:tracePt t="100710" x="10442575" y="2192338"/>
          <p14:tracePt t="100724" x="10433050" y="2141538"/>
          <p14:tracePt t="100728" x="10433050" y="2133600"/>
          <p14:tracePt t="100730" x="10415588" y="2133600"/>
          <p14:tracePt t="100739" x="10415588" y="2116138"/>
          <p14:tracePt t="100756" x="10390188" y="2073275"/>
          <p14:tracePt t="100760" x="10382250" y="2055813"/>
          <p14:tracePt t="100773" x="10374313" y="2039938"/>
          <p14:tracePt t="100776" x="10348913" y="2030413"/>
          <p14:tracePt t="100790" x="10331450" y="2014538"/>
          <p14:tracePt t="100806" x="10306050" y="1989138"/>
          <p14:tracePt t="100809" x="10306050" y="1979613"/>
          <p14:tracePt t="100823" x="10288588" y="1963738"/>
          <p14:tracePt t="100825" x="10280650" y="1946275"/>
          <p14:tracePt t="100841" x="10263188" y="1920875"/>
          <p14:tracePt t="100857" x="10237788" y="1903413"/>
          <p14:tracePt t="100873" x="10212388" y="1885950"/>
          <p14:tracePt t="100889" x="10179050" y="1878013"/>
          <p14:tracePt t="100906" x="10169525" y="1870075"/>
          <p14:tracePt t="100923" x="10153650" y="1870075"/>
          <p14:tracePt t="100940" x="10126663" y="1870075"/>
          <p14:tracePt t="100957" x="10101263" y="1870075"/>
          <p14:tracePt t="100960" x="10093325" y="1870075"/>
          <p14:tracePt t="100973" x="10075863" y="1878013"/>
          <p14:tracePt t="100976" x="10067925" y="1878013"/>
          <p14:tracePt t="100991" x="10034588" y="1895475"/>
          <p14:tracePt t="101007" x="10009188" y="1885950"/>
          <p14:tracePt t="101010" x="9999663" y="1885950"/>
          <p14:tracePt t="101025" x="9966325" y="1895475"/>
          <p14:tracePt t="101029" x="9948863" y="1895475"/>
          <p14:tracePt t="101040" x="9906000" y="1928813"/>
          <p14:tracePt t="101056" x="9839325" y="1979613"/>
          <p14:tracePt t="101073" x="9753600" y="2065338"/>
          <p14:tracePt t="101089" x="9659938" y="2124075"/>
          <p14:tracePt t="101106" x="9591675" y="2174875"/>
          <p14:tracePt t="101123" x="9540875" y="2217738"/>
          <p14:tracePt t="101140" x="9507538" y="2260600"/>
          <p14:tracePt t="101157" x="9472613" y="2293938"/>
          <p14:tracePt t="101160" x="9464675" y="2303463"/>
          <p14:tracePt t="101163" x="9456738" y="2319338"/>
          <p14:tracePt t="101173" x="9447213" y="2328863"/>
          <p14:tracePt t="101175" x="9439275" y="2328863"/>
          <p14:tracePt t="101191" x="9439275" y="2371725"/>
          <p14:tracePt t="101206" x="9413875" y="2422525"/>
          <p14:tracePt t="101223" x="9396413" y="2489200"/>
          <p14:tracePt t="101226" x="9396413" y="2516188"/>
          <p14:tracePt t="101241" x="9396413" y="2574925"/>
          <p14:tracePt t="101256" x="9396413" y="2625725"/>
          <p14:tracePt t="101273" x="9396413" y="2676525"/>
          <p14:tracePt t="101289" x="9396413" y="2744788"/>
          <p14:tracePt t="101306" x="9396413" y="2846388"/>
          <p14:tracePt t="101323" x="9439275" y="2974975"/>
          <p14:tracePt t="101340" x="9515475" y="3127375"/>
          <p14:tracePt t="101343" x="9532938" y="3160713"/>
          <p14:tracePt t="101357" x="9601200" y="3279775"/>
          <p14:tracePt t="101360" x="9617075" y="3305175"/>
          <p14:tracePt t="101363" x="9634538" y="3330575"/>
          <p14:tracePt t="101373" x="9677400" y="3390900"/>
          <p14:tracePt t="101375" x="9694863" y="3408363"/>
          <p14:tracePt t="101389" x="9728200" y="3459163"/>
          <p14:tracePt t="101406" x="9745663" y="3484563"/>
          <p14:tracePt t="101409" x="9753600" y="3484563"/>
          <p14:tracePt t="101422" x="9761538" y="3492500"/>
          <p14:tracePt t="101439" x="9779000" y="3502025"/>
          <p14:tracePt t="103141" x="9771063" y="3484563"/>
          <p14:tracePt t="103151" x="9753600" y="3459163"/>
          <p14:tracePt t="103156" x="9745663" y="3441700"/>
          <p14:tracePt t="103161" x="9736138" y="3433763"/>
          <p14:tracePt t="103169" x="9720263" y="3416300"/>
          <p14:tracePt t="103174" x="9710738" y="3398838"/>
          <p14:tracePt t="103188" x="9694863" y="3365500"/>
          <p14:tracePt t="103191" x="9677400" y="3348038"/>
          <p14:tracePt t="103205" x="9659938" y="3330575"/>
          <p14:tracePt t="103208" x="9652000" y="3322638"/>
          <p14:tracePt t="103210" x="9642475" y="3314700"/>
          <p14:tracePt t="103225" x="9642475" y="3305175"/>
          <p14:tracePt t="103229" x="9634538" y="3297238"/>
          <p14:tracePt t="103239" x="9626600" y="3289300"/>
          <p14:tracePt t="103255" x="9601200" y="3254375"/>
          <p14:tracePt t="103272" x="9550400" y="3238500"/>
          <p14:tracePt t="103289" x="9482138" y="3211513"/>
          <p14:tracePt t="103305" x="9421813" y="3170238"/>
          <p14:tracePt t="103309" x="9405938" y="3160713"/>
          <p14:tracePt t="103322" x="9371013" y="3144838"/>
          <p14:tracePt t="103326" x="9363075" y="3135313"/>
          <p14:tracePt t="103328" x="9345613" y="3135313"/>
          <p14:tracePt t="103338" x="9328150" y="3119438"/>
          <p14:tracePt t="103341" x="9312275" y="3109913"/>
          <p14:tracePt t="103354" x="9286875" y="3101975"/>
          <p14:tracePt t="103357" x="9286875" y="3084513"/>
          <p14:tracePt t="103372" x="9261475" y="3084513"/>
          <p14:tracePt t="103375" x="9251950" y="3084513"/>
          <p14:tracePt t="103388" x="9218613" y="3067050"/>
          <p14:tracePt t="103391" x="9209088" y="3067050"/>
          <p14:tracePt t="103404" x="9175750" y="3067050"/>
          <p14:tracePt t="103408" x="9158288" y="3067050"/>
          <p14:tracePt t="103423" x="9099550" y="3051175"/>
          <p14:tracePt t="103438" x="9074150" y="3033713"/>
          <p14:tracePt t="103455" x="9048750" y="3025775"/>
          <p14:tracePt t="103472" x="9023350" y="3008313"/>
          <p14:tracePt t="103488" x="8988425" y="3000375"/>
          <p14:tracePt t="103505" x="8912225" y="2982913"/>
          <p14:tracePt t="103521" x="8828088" y="2974975"/>
          <p14:tracePt t="103538" x="8767763" y="2940050"/>
          <p14:tracePt t="103541" x="8759825" y="2940050"/>
          <p14:tracePt t="103554" x="8724900" y="2932113"/>
          <p14:tracePt t="103558" x="8716963" y="2932113"/>
          <p14:tracePt t="103572" x="8683625" y="2914650"/>
          <p14:tracePt t="103588" x="8674100" y="2914650"/>
          <p14:tracePt t="103604" x="8666163" y="2897188"/>
          <p14:tracePt t="103755" x="8658225" y="2897188"/>
          <p14:tracePt t="103963" x="8666163" y="2897188"/>
          <p14:tracePt t="103972" x="8683625" y="2897188"/>
          <p14:tracePt t="103983" x="8699500" y="2889250"/>
          <p14:tracePt t="103989" x="8709025" y="2889250"/>
          <p14:tracePt t="103993" x="8716963" y="2881313"/>
          <p14:tracePt t="103996" x="8734425" y="2881313"/>
          <p14:tracePt t="104005" x="8759825" y="2871788"/>
          <p14:tracePt t="104007" x="8785225" y="2863850"/>
          <p14:tracePt t="104021" x="8853488" y="2846388"/>
          <p14:tracePt t="104023" x="8878888" y="2838450"/>
          <p14:tracePt t="104038" x="8972550" y="2813050"/>
          <p14:tracePt t="104057" x="9056688" y="2795588"/>
          <p14:tracePt t="104071" x="9124950" y="2770188"/>
          <p14:tracePt t="104088" x="9183688" y="2752725"/>
          <p14:tracePt t="104105" x="9218613" y="2744788"/>
          <p14:tracePt t="104121" x="9251950" y="2736850"/>
          <p14:tracePt t="104138" x="9302750" y="2727325"/>
          <p14:tracePt t="104155" x="9363075" y="2719388"/>
          <p14:tracePt t="104158" x="9371013" y="2719388"/>
          <p14:tracePt t="104160" x="9380538" y="2711450"/>
          <p14:tracePt t="104171" x="9388475" y="2711450"/>
          <p14:tracePt t="104173" x="9396413" y="2711450"/>
          <p14:tracePt t="104191" x="9413875" y="2701925"/>
          <p14:tracePt t="104196" x="9421813" y="2701925"/>
          <p14:tracePt t="104207" x="9421813" y="2693988"/>
          <p14:tracePt t="104433" x="9413875" y="2693988"/>
          <p14:tracePt t="104446" x="9396413" y="2711450"/>
          <p14:tracePt t="104459" x="9380538" y="2727325"/>
          <p14:tracePt t="104464" x="9345613" y="2744788"/>
          <p14:tracePt t="104468" x="9337675" y="2752725"/>
          <p14:tracePt t="104474" x="9312275" y="2762250"/>
          <p14:tracePt t="104487" x="9269413" y="2787650"/>
          <p14:tracePt t="104504" x="9193213" y="2813050"/>
          <p14:tracePt t="104521" x="9124950" y="2830513"/>
          <p14:tracePt t="104537" x="9023350" y="2855913"/>
          <p14:tracePt t="104554" x="8937625" y="2863850"/>
          <p14:tracePt t="104571" x="8836025" y="2881313"/>
          <p14:tracePt t="104574" x="8802688" y="2906713"/>
          <p14:tracePt t="104589" x="8674100" y="2949575"/>
          <p14:tracePt t="104605" x="8615363" y="2957513"/>
          <p14:tracePt t="104608" x="8589963" y="2965450"/>
          <p14:tracePt t="104610" x="8572500" y="2965450"/>
          <p14:tracePt t="104620" x="8547100" y="2965450"/>
          <p14:tracePt t="104637" x="8521700" y="2974975"/>
          <p14:tracePt t="104830" x="8529638" y="2974975"/>
          <p14:tracePt t="104843" x="8564563" y="2965450"/>
          <p14:tracePt t="104849" x="8572500" y="2949575"/>
          <p14:tracePt t="104855" x="8580438" y="2940050"/>
          <p14:tracePt t="104864" x="8597900" y="2932113"/>
          <p14:tracePt t="104871" x="8632825" y="2922588"/>
          <p14:tracePt t="104888" x="8691563" y="2906713"/>
          <p14:tracePt t="104904" x="8777288" y="2871788"/>
          <p14:tracePt t="104907" x="8810625" y="2863850"/>
          <p14:tracePt t="104921" x="8921750" y="2830513"/>
          <p14:tracePt t="104937" x="9023350" y="2813050"/>
          <p14:tracePt t="104954" x="9117013" y="2795588"/>
          <p14:tracePt t="104957" x="9132888" y="2795588"/>
          <p14:tracePt t="104970" x="9183688" y="2787650"/>
          <p14:tracePt t="104988" x="9209088" y="2778125"/>
          <p14:tracePt t="104990" x="9218613" y="2778125"/>
          <p14:tracePt t="105004" x="9226550" y="2778125"/>
          <p14:tracePt t="105021" x="9244013" y="2778125"/>
          <p14:tracePt t="105038" x="9261475" y="2762250"/>
          <p14:tracePt t="105063" x="9277350" y="2762250"/>
          <p14:tracePt t="105520" x="9269413" y="2762250"/>
          <p14:tracePt t="105532" x="9236075" y="2762250"/>
          <p14:tracePt t="105537" x="9209088" y="2778125"/>
          <p14:tracePt t="105543" x="9193213" y="2778125"/>
          <p14:tracePt t="105544" x="9175750" y="2787650"/>
          <p14:tracePt t="105546" x="9167813" y="2787650"/>
          <p14:tracePt t="105549" x="9150350" y="2787650"/>
          <p14:tracePt t="105553" x="9142413" y="2787650"/>
          <p14:tracePt t="105570" x="9082088" y="2805113"/>
          <p14:tracePt t="105587" x="9048750" y="2805113"/>
          <p14:tracePt t="105603" x="9023350" y="2820988"/>
          <p14:tracePt t="105620" x="8997950" y="2830513"/>
          <p14:tracePt t="105623" x="8980488" y="2830513"/>
          <p14:tracePt t="105637" x="8955088" y="2830513"/>
          <p14:tracePt t="105653" x="8904288" y="2838450"/>
          <p14:tracePt t="105670" x="8861425" y="2838450"/>
          <p14:tracePt t="105687" x="8843963" y="2838450"/>
          <p14:tracePt t="105690" x="8836025" y="2838450"/>
          <p14:tracePt t="105704" x="8810625" y="2838450"/>
          <p14:tracePt t="105724" x="8793163" y="2838450"/>
          <p14:tracePt t="105891" x="8785225" y="2838450"/>
          <p14:tracePt t="105974" x="8793163" y="2838450"/>
          <p14:tracePt t="105980" x="8810625" y="2830513"/>
          <p14:tracePt t="105985" x="8818563" y="2820988"/>
          <p14:tracePt t="105989" x="8836025" y="2813050"/>
          <p14:tracePt t="105991" x="8853488" y="2813050"/>
          <p14:tracePt t="105996" x="8886825" y="2805113"/>
          <p14:tracePt t="106003" x="8947150" y="2795588"/>
          <p14:tracePt t="106020" x="9124950" y="2770188"/>
          <p14:tracePt t="106036" x="9371013" y="2770188"/>
          <p14:tracePt t="106053" x="9710738" y="2752725"/>
          <p14:tracePt t="106057" x="9771063" y="2752725"/>
          <p14:tracePt t="106070" x="9906000" y="2752725"/>
          <p14:tracePt t="106086" x="9974263" y="2744788"/>
          <p14:tracePt t="106103" x="9999663" y="2736850"/>
          <p14:tracePt t="106524" x="9991725" y="2744788"/>
          <p14:tracePt t="106536" x="9974263" y="2770188"/>
          <p14:tracePt t="106544" x="9956800" y="2787650"/>
          <p14:tracePt t="106547" x="9948863" y="2805113"/>
          <p14:tracePt t="106552" x="9931400" y="2813050"/>
          <p14:tracePt t="106555" x="9923463" y="2820988"/>
          <p14:tracePt t="106570" x="9872663" y="2881313"/>
          <p14:tracePt t="106586" x="9796463" y="2940050"/>
          <p14:tracePt t="106603" x="9702800" y="3008313"/>
          <p14:tracePt t="106619" x="9583738" y="3094038"/>
          <p14:tracePt t="106636" x="9447213" y="3160713"/>
          <p14:tracePt t="106640" x="9413875" y="3178175"/>
          <p14:tracePt t="106642" x="9371013" y="3195638"/>
          <p14:tracePt t="106652" x="9269413" y="3238500"/>
          <p14:tracePt t="106669" x="9099550" y="3279775"/>
          <p14:tracePt t="106686" x="8937625" y="3330575"/>
          <p14:tracePt t="106689" x="8894763" y="3340100"/>
          <p14:tracePt t="106702" x="8767763" y="3373438"/>
          <p14:tracePt t="106720" x="8597900" y="3398838"/>
          <p14:tracePt t="106736" x="8488363" y="3398838"/>
          <p14:tracePt t="106753" x="8385175" y="3390900"/>
          <p14:tracePt t="106756" x="8377238" y="3390900"/>
          <p14:tracePt t="106771" x="8318500" y="3373438"/>
          <p14:tracePt t="106787" x="8275638" y="3348038"/>
          <p14:tracePt t="106791" x="8266113" y="3348038"/>
          <p14:tracePt t="106803" x="8240713" y="3340100"/>
          <p14:tracePt t="106819" x="8181975" y="3322638"/>
          <p14:tracePt t="106836" x="8088313" y="3297238"/>
          <p14:tracePt t="106852" x="7969250" y="3297238"/>
          <p14:tracePt t="106855" x="7935913" y="3297238"/>
          <p14:tracePt t="106857" x="7893050" y="3297238"/>
          <p14:tracePt t="106869" x="7791450" y="3305175"/>
          <p14:tracePt t="106886" x="7646988" y="3305175"/>
          <p14:tracePt t="106902" x="7553325" y="3305175"/>
          <p14:tracePt t="106905" x="7535863" y="3305175"/>
          <p14:tracePt t="106919" x="7493000" y="3305175"/>
          <p14:tracePt t="106922" x="7485063" y="3305175"/>
          <p14:tracePt t="106936" x="7459663" y="3305175"/>
          <p14:tracePt t="106953" x="7442200" y="3305175"/>
          <p14:tracePt t="106995" x="7434263" y="3305175"/>
          <p14:tracePt t="107016" x="7426325" y="3305175"/>
          <p14:tracePt t="107029" x="7416800" y="3305175"/>
          <p14:tracePt t="107067" x="7400925" y="3305175"/>
          <p14:tracePt t="107074" x="7391400" y="3305175"/>
          <p14:tracePt t="107087" x="7383463" y="3305175"/>
          <p14:tracePt t="107160" x="7373938" y="3305175"/>
          <p14:tracePt t="107501" x="7383463" y="3305175"/>
          <p14:tracePt t="107533" x="7400925" y="3305175"/>
          <p14:tracePt t="107542" x="7408863" y="3305175"/>
          <p14:tracePt t="107554" x="7416800" y="3305175"/>
          <p14:tracePt t="107569" x="7426325" y="3305175"/>
          <p14:tracePt t="107586" x="7434263" y="3305175"/>
          <p14:tracePt t="107603" x="7442200" y="3305175"/>
          <p14:tracePt t="107606" x="7451725" y="3305175"/>
          <p14:tracePt t="107619" x="7459663" y="3305175"/>
          <p14:tracePt t="107639" x="7493000" y="3305175"/>
          <p14:tracePt t="107653" x="7527925" y="3305175"/>
          <p14:tracePt t="107657" x="7545388" y="3305175"/>
          <p14:tracePt t="107668" x="7596188" y="3305175"/>
          <p14:tracePt t="107687" x="7688263" y="3305175"/>
          <p14:tracePt t="107702" x="7773988" y="3305175"/>
          <p14:tracePt t="107718" x="7867650" y="3305175"/>
          <p14:tracePt t="107735" x="7969250" y="3305175"/>
          <p14:tracePt t="107752" x="8080375" y="3305175"/>
          <p14:tracePt t="107755" x="8096250" y="3305175"/>
          <p14:tracePt t="107768" x="8147050" y="3297238"/>
          <p14:tracePt t="107771" x="8164513" y="3289300"/>
          <p14:tracePt t="107785" x="8232775" y="3289300"/>
          <p14:tracePt t="107802" x="8308975" y="3263900"/>
          <p14:tracePt t="107818" x="8351838" y="3254375"/>
          <p14:tracePt t="107821" x="8369300" y="3254375"/>
          <p14:tracePt t="107836" x="8410575" y="3254375"/>
          <p14:tracePt t="107852" x="8453438" y="3254375"/>
          <p14:tracePt t="107869" x="8478838" y="3254375"/>
          <p14:tracePt t="107886" x="8513763" y="3254375"/>
          <p14:tracePt t="108043" x="8496300" y="3254375"/>
          <p14:tracePt t="108051" x="8478838" y="3254375"/>
          <p14:tracePt t="108061" x="8453438" y="3271838"/>
          <p14:tracePt t="108065" x="8445500" y="3271838"/>
          <p14:tracePt t="108068" x="8428038" y="3271838"/>
          <p14:tracePt t="108085" x="8359775" y="3289300"/>
          <p14:tracePt t="108102" x="8275638" y="3314700"/>
          <p14:tracePt t="108118" x="8207375" y="3314700"/>
          <p14:tracePt t="108120" x="8174038" y="3314700"/>
          <p14:tracePt t="108135" x="8113713" y="3305175"/>
          <p14:tracePt t="108152" x="8012113" y="3297238"/>
          <p14:tracePt t="108169" x="7943850" y="3297238"/>
          <p14:tracePt t="108172" x="7918450" y="3297238"/>
          <p14:tracePt t="108174" x="7900988" y="3297238"/>
          <p14:tracePt t="108186" x="7842250" y="3297238"/>
          <p14:tracePt t="108189" x="7816850" y="3297238"/>
          <p14:tracePt t="108202" x="7740650" y="3305175"/>
          <p14:tracePt t="108205" x="7715250" y="3305175"/>
          <p14:tracePt t="108218" x="7646988" y="3314700"/>
          <p14:tracePt t="108221" x="7621588" y="3322638"/>
          <p14:tracePt t="108235" x="7570788" y="3340100"/>
          <p14:tracePt t="108237" x="7561263" y="3340100"/>
          <p14:tracePt t="108253" x="7502525" y="3355975"/>
          <p14:tracePt t="108269" x="7477125" y="3365500"/>
          <p14:tracePt t="108285" x="7459663" y="3365500"/>
          <p14:tracePt t="108408" x="7467600" y="3365500"/>
          <p14:tracePt t="108413" x="7477125" y="3365500"/>
          <p14:tracePt t="108419" x="7502525" y="3365500"/>
          <p14:tracePt t="108426" x="7545388" y="3365500"/>
          <p14:tracePt t="108429" x="7570788" y="3365500"/>
          <p14:tracePt t="108432" x="7586663" y="3355975"/>
          <p14:tracePt t="108435" x="7604125" y="3355975"/>
          <p14:tracePt t="108453" x="7697788" y="3330575"/>
          <p14:tracePt t="108469" x="7756525" y="3322638"/>
          <p14:tracePt t="108471" x="7781925" y="3322638"/>
          <p14:tracePt t="108485" x="7893050" y="3305175"/>
          <p14:tracePt t="108503" x="8156575" y="3279775"/>
          <p14:tracePt t="108518" x="8385175" y="3263900"/>
          <p14:tracePt t="108535" x="8615363" y="3263900"/>
          <p14:tracePt t="108552" x="8785225" y="3254375"/>
          <p14:tracePt t="108569" x="8894763" y="3254375"/>
          <p14:tracePt t="108572" x="8929688" y="3246438"/>
          <p14:tracePt t="108575" x="8947150" y="3238500"/>
          <p14:tracePt t="108589" x="8980488" y="3238500"/>
          <p14:tracePt t="108604" x="8997950" y="3238500"/>
          <p14:tracePt t="108607" x="9005888" y="3238500"/>
          <p14:tracePt t="108733" x="8997950" y="3238500"/>
          <p14:tracePt t="108745" x="8972550" y="3238500"/>
          <p14:tracePt t="108750" x="8963025" y="3246438"/>
          <p14:tracePt t="108754" x="8947150" y="3254375"/>
          <p14:tracePt t="108758" x="8929688" y="3263900"/>
          <p14:tracePt t="108760" x="8904288" y="3271838"/>
          <p14:tracePt t="108765" x="8886825" y="3279775"/>
          <p14:tracePt t="108769" x="8853488" y="3297238"/>
          <p14:tracePt t="108785" x="8709025" y="3330575"/>
          <p14:tracePt t="108788" x="8658225" y="3348038"/>
          <p14:tracePt t="108801" x="8478838" y="3365500"/>
          <p14:tracePt t="108819" x="8215313" y="3398838"/>
          <p14:tracePt t="108822" x="8156575" y="3398838"/>
          <p14:tracePt t="108824" x="8088313" y="3398838"/>
          <p14:tracePt t="108835" x="7961313" y="3398838"/>
          <p14:tracePt t="108838" x="7918450" y="3398838"/>
          <p14:tracePt t="108855" x="7723188" y="3398838"/>
          <p14:tracePt t="108863" x="7646988" y="3398838"/>
          <p14:tracePt t="108867" x="7629525" y="3398838"/>
          <p14:tracePt t="108868" x="7604125" y="3398838"/>
          <p14:tracePt t="108872" x="7578725" y="3398838"/>
          <p14:tracePt t="108885" x="7527925" y="3398838"/>
          <p14:tracePt t="108902" x="7434263" y="3416300"/>
          <p14:tracePt t="108918" x="7383463" y="3424238"/>
          <p14:tracePt t="108936" x="7348538" y="3433763"/>
          <p14:tracePt t="108953" x="7332663" y="3433763"/>
          <p14:tracePt t="109072" x="7340600" y="3433763"/>
          <p14:tracePt t="109086" x="7391400" y="3433763"/>
          <p14:tracePt t="109092" x="7416800" y="3433763"/>
          <p14:tracePt t="109096" x="7467600" y="3424238"/>
          <p14:tracePt t="109100" x="7485063" y="3424238"/>
          <p14:tracePt t="109104" x="7518400" y="3416300"/>
          <p14:tracePt t="109118" x="7688263" y="3382963"/>
          <p14:tracePt t="109135" x="7910513" y="3355975"/>
          <p14:tracePt t="109151" x="8147050" y="3330575"/>
          <p14:tracePt t="109168" x="8369300" y="3330575"/>
          <p14:tracePt t="109184" x="8580438" y="3330575"/>
          <p14:tracePt t="109188" x="8640763" y="3330575"/>
          <p14:tracePt t="109190" x="8683625" y="3330575"/>
          <p14:tracePt t="109203" x="8818563" y="3330575"/>
          <p14:tracePt t="109218" x="8955088" y="3314700"/>
          <p14:tracePt t="109234" x="9048750" y="3314700"/>
          <p14:tracePt t="109237" x="9064625" y="3314700"/>
          <p14:tracePt t="109260" x="9132888" y="3314700"/>
          <p14:tracePt t="109270" x="9150350" y="3314700"/>
          <p14:tracePt t="110081" x="9150350" y="3322638"/>
          <p14:tracePt t="110084" x="9150350" y="3330575"/>
          <p14:tracePt t="110092" x="9132888" y="3365500"/>
          <p14:tracePt t="110098" x="9124950" y="3390900"/>
          <p14:tracePt t="110103" x="9117013" y="3416300"/>
          <p14:tracePt t="110111" x="9091613" y="3467100"/>
          <p14:tracePt t="110117" x="9091613" y="3475038"/>
          <p14:tracePt t="110118" x="9082088" y="3502025"/>
          <p14:tracePt t="110134" x="9056688" y="3552825"/>
          <p14:tracePt t="110151" x="9039225" y="3586163"/>
          <p14:tracePt t="110167" x="9005888" y="3629025"/>
          <p14:tracePt t="110184" x="8963025" y="3697288"/>
          <p14:tracePt t="110188" x="8955088" y="3713163"/>
          <p14:tracePt t="110200" x="8904288" y="3763963"/>
          <p14:tracePt t="110217" x="8869363" y="3806825"/>
          <p14:tracePt t="110234" x="8836025" y="3849688"/>
          <p14:tracePt t="110250" x="8802688" y="3900488"/>
          <p14:tracePt t="110253" x="8793163" y="3917950"/>
          <p14:tracePt t="110269" x="8750300" y="3960813"/>
          <p14:tracePt t="110285" x="8709025" y="4011613"/>
          <p14:tracePt t="110300" x="8674100" y="4037013"/>
          <p14:tracePt t="110303" x="8658225" y="4052888"/>
          <p14:tracePt t="110318" x="8623300" y="4079875"/>
          <p14:tracePt t="110335" x="8589963" y="4105275"/>
          <p14:tracePt t="110351" x="8564563" y="4113213"/>
          <p14:tracePt t="110368" x="8529638" y="4121150"/>
          <p14:tracePt t="110385" x="8521700" y="4121150"/>
          <p14:tracePt t="110401" x="8488363" y="4121150"/>
          <p14:tracePt t="110418" x="8470900" y="4121150"/>
          <p14:tracePt t="110421" x="8462963" y="4121150"/>
          <p14:tracePt t="110435" x="8435975" y="4121150"/>
          <p14:tracePt t="110438" x="8428038" y="4121150"/>
          <p14:tracePt t="110442" x="8420100" y="4121150"/>
          <p14:tracePt t="110444" x="8402638" y="4121150"/>
          <p14:tracePt t="110450" x="8394700" y="4121150"/>
          <p14:tracePt t="110467" x="8326438" y="4121150"/>
          <p14:tracePt t="110469" x="8318500" y="4121150"/>
          <p14:tracePt t="110485" x="8258175" y="4113213"/>
          <p14:tracePt t="110501" x="8224838" y="4105275"/>
          <p14:tracePt t="110504" x="8215313" y="4105275"/>
          <p14:tracePt t="110517" x="8199438" y="4105275"/>
          <p14:tracePt t="110535" x="8174038" y="4105275"/>
          <p14:tracePt t="110552" x="8164513" y="4105275"/>
          <p14:tracePt t="110555" x="8156575" y="4095750"/>
          <p14:tracePt t="110567" x="8139113" y="4079875"/>
          <p14:tracePt t="110585" x="8131175" y="4079875"/>
          <p14:tracePt t="110602" x="8113713" y="4062413"/>
          <p14:tracePt t="110617" x="8113713" y="4052888"/>
          <p14:tracePt t="110634" x="8096250" y="4044950"/>
          <p14:tracePt t="110650" x="8088313" y="4027488"/>
          <p14:tracePt t="110668" x="8070850" y="4027488"/>
          <p14:tracePt t="110684" x="8062913" y="4027488"/>
          <p14:tracePt t="110701" x="8037513" y="4027488"/>
          <p14:tracePt t="110737" x="8029575" y="4027488"/>
          <p14:tracePt t="110754" x="8020050" y="4027488"/>
          <p14:tracePt t="110772" x="8012113" y="4027488"/>
          <p14:tracePt t="110779" x="7994650" y="4019550"/>
          <p14:tracePt t="110795" x="7994650" y="4011613"/>
          <p14:tracePt t="110801" x="7986713" y="4002088"/>
          <p14:tracePt t="110819" x="7977188" y="4002088"/>
          <p14:tracePt t="110838" x="7961313" y="4002088"/>
          <p14:tracePt t="110857" x="7951788" y="4002088"/>
          <p14:tracePt t="110872" x="7943850" y="4002088"/>
          <p14:tracePt t="110885" x="7918450" y="4002088"/>
          <p14:tracePt t="110901" x="7893050" y="4002088"/>
          <p14:tracePt t="110918" x="7850188" y="4011613"/>
          <p14:tracePt t="110936" x="7842250" y="4011613"/>
          <p14:tracePt t="110941" x="7832725" y="4011613"/>
          <p14:tracePt t="110955" x="7824788" y="4011613"/>
          <p14:tracePt t="129440" x="7842250" y="4011613"/>
          <p14:tracePt t="129451" x="7850188" y="4011613"/>
          <p14:tracePt t="129461" x="7867650" y="3976688"/>
          <p14:tracePt t="129476" x="7885113" y="3925888"/>
          <p14:tracePt t="129479" x="7893050" y="3908425"/>
          <p14:tracePt t="129489" x="7900988" y="3867150"/>
          <p14:tracePt t="129492" x="7910513" y="3841750"/>
          <p14:tracePt t="129507" x="7943850" y="3722688"/>
          <p14:tracePt t="129522" x="8012113" y="3578225"/>
          <p14:tracePt t="129539" x="8062913" y="3433763"/>
          <p14:tracePt t="129556" x="8139113" y="3271838"/>
          <p14:tracePt t="129559" x="8156575" y="3238500"/>
          <p14:tracePt t="129561" x="8174038" y="3211513"/>
          <p14:tracePt t="129572" x="8199438" y="3135313"/>
          <p14:tracePt t="129588" x="8215313" y="3076575"/>
          <p14:tracePt t="129605" x="8240713" y="3016250"/>
          <p14:tracePt t="129622" x="8250238" y="2965450"/>
          <p14:tracePt t="129625" x="8258175" y="2949575"/>
          <p14:tracePt t="129638" x="8258175" y="2914650"/>
          <p14:tracePt t="129641" x="8258175" y="2906713"/>
          <p14:tracePt t="129657" x="8258175" y="2889250"/>
          <p14:tracePt t="129672" x="8283575" y="2762250"/>
          <p14:tracePt t="129688" x="8283575" y="2660650"/>
          <p14:tracePt t="129691" x="8283575" y="2633663"/>
          <p14:tracePt t="129707" x="8283575" y="2574925"/>
          <p14:tracePt t="129710" x="8283575" y="2566988"/>
          <p14:tracePt t="129722" x="8283575" y="2549525"/>
          <p14:tracePt t="129739" x="8283575" y="2498725"/>
          <p14:tracePt t="129756" x="8283575" y="2481263"/>
          <p14:tracePt t="129773" x="8283575" y="2473325"/>
          <p14:tracePt t="129792" x="8301038" y="2438400"/>
          <p14:tracePt t="129795" x="8301038" y="2430463"/>
          <p14:tracePt t="129808" x="8308975" y="2422525"/>
          <p14:tracePt t="129812" x="8318500" y="2413000"/>
          <p14:tracePt t="129814" x="8326438" y="2405063"/>
          <p14:tracePt t="129825" x="8326438" y="2397125"/>
          <p14:tracePt t="129839" x="8343900" y="2379663"/>
          <p14:tracePt t="129842" x="8351838" y="2362200"/>
          <p14:tracePt t="129844" x="8351838" y="2354263"/>
          <p14:tracePt t="129855" x="8377238" y="2336800"/>
          <p14:tracePt t="129858" x="8385175" y="2319338"/>
          <p14:tracePt t="129871" x="8410575" y="2286000"/>
          <p14:tracePt t="129888" x="8453438" y="2243138"/>
          <p14:tracePt t="129891" x="8470900" y="2227263"/>
          <p14:tracePt t="129905" x="8521700" y="2174875"/>
          <p14:tracePt t="129907" x="8529638" y="2159000"/>
          <p14:tracePt t="129924" x="8632825" y="2065338"/>
          <p14:tracePt t="129938" x="8716963" y="2022475"/>
          <p14:tracePt t="129955" x="8818563" y="1938338"/>
          <p14:tracePt t="129973" x="8912225" y="1878013"/>
          <p14:tracePt t="129989" x="8972550" y="1852613"/>
          <p14:tracePt t="130005" x="9039225" y="1844675"/>
          <p14:tracePt t="130022" x="9124950" y="1819275"/>
          <p14:tracePt t="130025" x="9158288" y="1819275"/>
          <p14:tracePt t="130039" x="9244013" y="1819275"/>
          <p14:tracePt t="130042" x="9277350" y="1819275"/>
          <p14:tracePt t="130058" x="9405938" y="1819275"/>
          <p14:tracePt t="130061" x="9439275" y="1819275"/>
          <p14:tracePt t="130064" x="9482138" y="1819275"/>
          <p14:tracePt t="130065" x="9507538" y="1819275"/>
          <p14:tracePt t="130071" x="9558338" y="1819275"/>
          <p14:tracePt t="130088" x="9667875" y="1860550"/>
          <p14:tracePt t="130091" x="9694863" y="1878013"/>
          <p14:tracePt t="130105" x="9745663" y="1903413"/>
          <p14:tracePt t="130107" x="9771063" y="1920875"/>
          <p14:tracePt t="130122" x="9829800" y="1971675"/>
          <p14:tracePt t="130138" x="9898063" y="2014538"/>
          <p14:tracePt t="130155" x="9956800" y="2055813"/>
          <p14:tracePt t="130173" x="10017125" y="2141538"/>
          <p14:tracePt t="130176" x="10034588" y="2166938"/>
          <p14:tracePt t="130188" x="10059988" y="2217738"/>
          <p14:tracePt t="130204" x="10085388" y="2278063"/>
          <p14:tracePt t="130222" x="10093325" y="2328863"/>
          <p14:tracePt t="130225" x="10101263" y="2344738"/>
          <p14:tracePt t="130238" x="10101263" y="2371725"/>
          <p14:tracePt t="130241" x="10101263" y="2379663"/>
          <p14:tracePt t="130255" x="10101263" y="2405063"/>
          <p14:tracePt t="130258" x="10101263" y="2422525"/>
          <p14:tracePt t="130260" x="10101263" y="2430463"/>
          <p14:tracePt t="130271" x="10101263" y="2463800"/>
          <p14:tracePt t="130288" x="10101263" y="2498725"/>
          <p14:tracePt t="130291" x="10101263" y="2516188"/>
          <p14:tracePt t="130305" x="10101263" y="2532063"/>
          <p14:tracePt t="130307" x="10101263" y="2541588"/>
          <p14:tracePt t="130323" x="10101263" y="2574925"/>
          <p14:tracePt t="130338" x="10093325" y="2617788"/>
          <p14:tracePt t="130355" x="10067925" y="2660650"/>
          <p14:tracePt t="130373" x="10034588" y="2693988"/>
          <p14:tracePt t="130389" x="10009188" y="2719388"/>
          <p14:tracePt t="130405" x="9983788" y="2744788"/>
          <p14:tracePt t="130422" x="9948863" y="2778125"/>
          <p14:tracePt t="130425" x="9940925" y="2778125"/>
          <p14:tracePt t="130438" x="9923463" y="2787650"/>
          <p14:tracePt t="130455" x="9890125" y="2795588"/>
          <p14:tracePt t="130458" x="9880600" y="2795588"/>
          <p14:tracePt t="130460" x="9872663" y="2795588"/>
          <p14:tracePt t="130472" x="9847263" y="2795588"/>
          <p14:tracePt t="130488" x="9804400" y="2795588"/>
          <p14:tracePt t="130491" x="9796463" y="2795588"/>
          <p14:tracePt t="130505" x="9779000" y="2787650"/>
          <p14:tracePt t="130507" x="9779000" y="2778125"/>
          <p14:tracePt t="130523" x="9753600" y="2762250"/>
          <p14:tracePt t="130538" x="9720263" y="2719388"/>
          <p14:tracePt t="130555" x="9694863" y="2676525"/>
          <p14:tracePt t="130571" x="9667875" y="2651125"/>
          <p14:tracePt t="130589" x="9642475" y="2600325"/>
          <p14:tracePt t="130605" x="9617075" y="2549525"/>
          <p14:tracePt t="130609" x="9617075" y="2541588"/>
          <p14:tracePt t="130612" x="9609138" y="2524125"/>
          <p14:tracePt t="130621" x="9609138" y="2506663"/>
          <p14:tracePt t="130638" x="9601200" y="2438400"/>
          <p14:tracePt t="130641" x="9601200" y="2430463"/>
          <p14:tracePt t="130655" x="9601200" y="2354263"/>
          <p14:tracePt t="130658" x="9609138" y="2336800"/>
          <p14:tracePt t="130671" x="9617075" y="2268538"/>
          <p14:tracePt t="130673" x="9626600" y="2243138"/>
          <p14:tracePt t="130688" x="9652000" y="2174875"/>
          <p14:tracePt t="130705" x="9659938" y="2141538"/>
          <p14:tracePt t="130708" x="9667875" y="2124075"/>
          <p14:tracePt t="130710" x="9667875" y="2116138"/>
          <p14:tracePt t="130721" x="9677400" y="2098675"/>
          <p14:tracePt t="130738" x="9685338" y="2073275"/>
          <p14:tracePt t="130754" x="9694863" y="2055813"/>
          <p14:tracePt t="130770" x="9720263" y="2022475"/>
          <p14:tracePt t="130788" x="9745663" y="1989138"/>
          <p14:tracePt t="130805" x="9761538" y="1979613"/>
          <p14:tracePt t="130821" x="9771063" y="1979613"/>
          <p14:tracePt t="130838" x="9786938" y="1971675"/>
          <p14:tracePt t="130855" x="9796463" y="1954213"/>
          <p14:tracePt t="130874" x="9812338" y="1938338"/>
          <p14:tracePt t="130877" x="9821863" y="1928813"/>
          <p14:tracePt t="130891" x="9821863" y="1920875"/>
          <p14:tracePt t="130905" x="9839325" y="1911350"/>
          <p14:tracePt t="130908" x="9847263" y="1895475"/>
          <p14:tracePt t="130922" x="9864725" y="1885950"/>
          <p14:tracePt t="130944" x="9880600" y="1878013"/>
          <p14:tracePt t="130961" x="9890125" y="1870075"/>
          <p14:tracePt t="130976" x="9898063" y="1870075"/>
          <p14:tracePt t="130989" x="9923463" y="1860550"/>
          <p14:tracePt t="131005" x="9956800" y="1852613"/>
          <p14:tracePt t="131022" x="9974263" y="1852613"/>
          <p14:tracePt t="131039" x="9991725" y="1852613"/>
          <p14:tracePt t="131058" x="10009188" y="1852613"/>
          <p14:tracePt t="131088" x="10025063" y="1852613"/>
          <p14:tracePt t="131096" x="10034588" y="1852613"/>
          <p14:tracePt t="131104" x="10042525" y="1852613"/>
          <p14:tracePt t="131121" x="10067925" y="1852613"/>
          <p14:tracePt t="131123" x="10085388" y="1860550"/>
          <p14:tracePt t="131139" x="10110788" y="1878013"/>
          <p14:tracePt t="131154" x="10126663" y="1895475"/>
          <p14:tracePt t="131171" x="10144125" y="1920875"/>
          <p14:tracePt t="131189" x="10153650" y="1938338"/>
          <p14:tracePt t="131205" x="10169525" y="1971675"/>
          <p14:tracePt t="131221" x="10186988" y="1997075"/>
          <p14:tracePt t="131238" x="10204450" y="2030413"/>
          <p14:tracePt t="131242" x="10204450" y="2039938"/>
          <p14:tracePt t="131245" x="10204450" y="2047875"/>
          <p14:tracePt t="131254" x="10204450" y="2055813"/>
          <p14:tracePt t="131271" x="10212388" y="2073275"/>
          <p14:tracePt t="131273" x="10212388" y="2090738"/>
          <p14:tracePt t="131288" x="10212388" y="2108200"/>
          <p14:tracePt t="131304" x="10212388" y="2116138"/>
          <p14:tracePt t="131321" x="10212388" y="2133600"/>
          <p14:tracePt t="131339" x="10212388" y="2149475"/>
          <p14:tracePt t="131355" x="10212388" y="2166938"/>
          <p14:tracePt t="131372" x="10212388" y="2184400"/>
          <p14:tracePt t="131390" x="10212388" y="2200275"/>
          <p14:tracePt t="131410" x="10212388" y="2217738"/>
          <p14:tracePt t="131426" x="10212388" y="2235200"/>
          <p14:tracePt t="131437" x="10212388" y="2243138"/>
          <p14:tracePt t="131454" x="10212388" y="2268538"/>
          <p14:tracePt t="131471" x="10194925" y="2311400"/>
          <p14:tracePt t="131474" x="10179050" y="2328863"/>
          <p14:tracePt t="131488" x="10161588" y="2362200"/>
          <p14:tracePt t="131505" x="10144125" y="2387600"/>
          <p14:tracePt t="131521" x="10118725" y="2405063"/>
          <p14:tracePt t="131524" x="10118725" y="2413000"/>
          <p14:tracePt t="131539" x="10110788" y="2413000"/>
          <p14:tracePt t="131556" x="10085388" y="2438400"/>
          <p14:tracePt t="131572" x="10067925" y="2447925"/>
          <p14:tracePt t="131576" x="10050463" y="2455863"/>
          <p14:tracePt t="131588" x="10042525" y="2463800"/>
          <p14:tracePt t="131604" x="10017125" y="2481263"/>
          <p14:tracePt t="131621" x="9999663" y="2489200"/>
          <p14:tracePt t="131638" x="9983788" y="2489200"/>
          <p14:tracePt t="131641" x="9974263" y="2498725"/>
          <p14:tracePt t="131654" x="9956800" y="2506663"/>
          <p14:tracePt t="131671" x="9923463" y="2506663"/>
          <p14:tracePt t="131689" x="9906000" y="2506663"/>
          <p14:tracePt t="131704" x="9880600" y="2506663"/>
          <p14:tracePt t="131707" x="9872663" y="2506663"/>
          <p14:tracePt t="131721" x="9847263" y="2489200"/>
          <p14:tracePt t="131739" x="9829800" y="2455863"/>
          <p14:tracePt t="131755" x="9812338" y="2438400"/>
          <p14:tracePt t="131772" x="9796463" y="2422525"/>
          <p14:tracePt t="131775" x="9786938" y="2413000"/>
          <p14:tracePt t="131787" x="9779000" y="2405063"/>
          <p14:tracePt t="131805" x="9761538" y="2379663"/>
          <p14:tracePt t="131821" x="9753600" y="2362200"/>
          <p14:tracePt t="131837" x="9728200" y="2336800"/>
          <p14:tracePt t="131854" x="9720263" y="2311400"/>
          <p14:tracePt t="131857" x="9710738" y="2303463"/>
          <p14:tracePt t="131871" x="9702800" y="2303463"/>
          <p14:tracePt t="131874" x="9702800" y="2293938"/>
          <p14:tracePt t="131888" x="9702800" y="2278063"/>
          <p14:tracePt t="131905" x="9702800" y="2268538"/>
          <p14:tracePt t="131926" x="9702800" y="2243138"/>
          <p14:tracePt t="131932" x="9702800" y="2235200"/>
          <p14:tracePt t="131952" x="9702800" y="2217738"/>
          <p14:tracePt t="131963" x="9702800" y="2209800"/>
          <p14:tracePt t="131971" x="9702800" y="2200275"/>
          <p14:tracePt t="131987" x="9702800" y="2184400"/>
          <p14:tracePt t="132004" x="9702800" y="2159000"/>
          <p14:tracePt t="132021" x="9702800" y="2141538"/>
          <p14:tracePt t="132037" x="9702800" y="2108200"/>
          <p14:tracePt t="132054" x="9710738" y="2082800"/>
          <p14:tracePt t="132070" x="9710738" y="2065338"/>
          <p14:tracePt t="132089" x="9720263" y="2047875"/>
          <p14:tracePt t="132104" x="9728200" y="2030413"/>
          <p14:tracePt t="132123" x="9736138" y="2014538"/>
          <p14:tracePt t="132143" x="9745663" y="2005013"/>
          <p14:tracePt t="132155" x="9753600" y="2005013"/>
          <p14:tracePt t="132171" x="9761538" y="1997075"/>
          <p14:tracePt t="132188" x="9771063" y="1979613"/>
          <p14:tracePt t="132205" x="9796463" y="1971675"/>
          <p14:tracePt t="132223" x="9812338" y="1954213"/>
          <p14:tracePt t="132227" x="9821863" y="1954213"/>
          <p14:tracePt t="132230" x="9829800" y="1946275"/>
          <p14:tracePt t="132236" x="9847263" y="1938338"/>
          <p14:tracePt t="132253" x="9855200" y="1920875"/>
          <p14:tracePt t="132270" x="9872663" y="1911350"/>
          <p14:tracePt t="132287" x="9890125" y="1895475"/>
          <p14:tracePt t="132305" x="9906000" y="1885950"/>
          <p14:tracePt t="132320" x="9915525" y="1885950"/>
          <p14:tracePt t="132324" x="9923463" y="1878013"/>
          <p14:tracePt t="132363" x="9940925" y="1870075"/>
          <p14:tracePt t="132387" x="9948863" y="1860550"/>
          <p14:tracePt t="132396" x="9956800" y="1860550"/>
          <p14:tracePt t="132406" x="9966325" y="1852613"/>
          <p14:tracePt t="132410" x="9974263" y="1852613"/>
          <p14:tracePt t="132424" x="9983788" y="1852613"/>
          <p14:tracePt t="132427" x="9991725" y="1844675"/>
          <p14:tracePt t="132431" x="9999663" y="1844675"/>
          <p14:tracePt t="132445" x="10017125" y="1844675"/>
          <p14:tracePt t="132485" x="10034588" y="1844675"/>
          <p14:tracePt t="132497" x="10042525" y="1844675"/>
          <p14:tracePt t="132505" x="10050463" y="1844675"/>
          <p14:tracePt t="132521" x="10067925" y="1844675"/>
          <p14:tracePt t="132537" x="10093325" y="1844675"/>
          <p14:tracePt t="132539" x="10093325" y="1852613"/>
          <p14:tracePt t="132555" x="10118725" y="1852613"/>
          <p14:tracePt t="132570" x="10126663" y="1870075"/>
          <p14:tracePt t="132587" x="10144125" y="1870075"/>
          <p14:tracePt t="132603" x="10161588" y="1885950"/>
          <p14:tracePt t="132620" x="10161588" y="1895475"/>
          <p14:tracePt t="132637" x="10169525" y="1895475"/>
          <p14:tracePt t="132654" x="10179050" y="1911350"/>
          <p14:tracePt t="132670" x="10186988" y="1920875"/>
          <p14:tracePt t="132690" x="10194925" y="1938338"/>
          <p14:tracePt t="132710" x="10194925" y="1946275"/>
          <p14:tracePt t="132891" x="10194925" y="1954213"/>
          <p14:tracePt t="132909" x="10194925" y="1963738"/>
          <p14:tracePt t="132914" x="10194925" y="1971675"/>
          <p14:tracePt t="132920" x="10194925" y="1979613"/>
          <p14:tracePt t="132926" x="10194925" y="1989138"/>
          <p14:tracePt t="132937" x="10194925" y="2005013"/>
          <p14:tracePt t="132956" x="10194925" y="2030413"/>
          <p14:tracePt t="132970" x="10194925" y="2047875"/>
          <p14:tracePt t="132987" x="10194925" y="2065338"/>
          <p14:tracePt t="133004" x="10194925" y="2082800"/>
          <p14:tracePt t="133022" x="10194925" y="2098675"/>
          <p14:tracePt t="133069" x="10194925" y="2116138"/>
          <p14:tracePt t="133116" x="10194925" y="2124075"/>
          <p14:tracePt t="133143" x="10194925" y="2133600"/>
          <p14:tracePt t="133154" x="10194925" y="2149475"/>
          <p14:tracePt t="133170" x="10194925" y="2159000"/>
          <p14:tracePt t="133179" x="10194925" y="2166938"/>
          <p14:tracePt t="133199" x="10194925" y="2184400"/>
          <p14:tracePt t="133216" x="10194925" y="2192338"/>
          <p14:tracePt t="133226" x="10194925" y="2200275"/>
          <p14:tracePt t="133241" x="10179050" y="2217738"/>
          <p14:tracePt t="133286" x="10169525" y="2227263"/>
          <p14:tracePt t="133319" x="10153650" y="2243138"/>
          <p14:tracePt t="133340" x="10144125" y="2252663"/>
          <p14:tracePt t="133345" x="10136188" y="2260600"/>
          <p14:tracePt t="133375" x="10136188" y="2268538"/>
          <p14:tracePt t="133381" x="10126663" y="2278063"/>
          <p14:tracePt t="133404" x="10118725" y="2278063"/>
          <p14:tracePt t="133435" x="10110788" y="2286000"/>
          <p14:tracePt t="133451" x="10101263" y="2293938"/>
          <p14:tracePt t="133465" x="10093325" y="2293938"/>
          <p14:tracePt t="133485" x="10085388" y="2303463"/>
          <p14:tracePt t="133505" x="10085388" y="2311400"/>
          <p14:tracePt t="133512" x="10075863" y="2311400"/>
          <p14:tracePt t="133532" x="10067925" y="2311400"/>
          <p14:tracePt t="133547" x="10059988" y="2319338"/>
          <p14:tracePt t="133572" x="10050463" y="2319338"/>
          <p14:tracePt t="133608" x="10042525" y="2319338"/>
          <p14:tracePt t="133633" x="10034588" y="2319338"/>
          <p14:tracePt t="133691" x="10017125" y="2328863"/>
          <p14:tracePt t="133720" x="10017125" y="2336800"/>
          <p14:tracePt t="133728" x="10009188" y="2344738"/>
          <p14:tracePt t="133736" x="9991725" y="2344738"/>
          <p14:tracePt t="133754" x="9991725" y="2354263"/>
          <p14:tracePt t="133775" x="9983788" y="2354263"/>
          <p14:tracePt t="133788" x="9974263" y="2354263"/>
          <p14:tracePt t="133816" x="9966325" y="2354263"/>
          <p14:tracePt t="133831" x="9956800" y="2362200"/>
          <p14:tracePt t="133853" x="9948863" y="2362200"/>
          <p14:tracePt t="133895" x="9940925" y="2362200"/>
          <p14:tracePt t="133907" x="9931400" y="2362200"/>
          <p14:tracePt t="133921" x="9923463" y="2362200"/>
          <p14:tracePt t="133933" x="9906000" y="2371725"/>
          <p14:tracePt t="133956" x="9898063" y="2371725"/>
          <p14:tracePt t="133971" x="9890125" y="2379663"/>
          <p14:tracePt t="133989" x="9872663" y="2379663"/>
          <p14:tracePt t="134037" x="9855200" y="2379663"/>
          <p14:tracePt t="134086" x="9839325" y="2379663"/>
          <p14:tracePt t="134120" x="9829800" y="2379663"/>
          <p14:tracePt t="134140" x="9821863" y="2379663"/>
          <p14:tracePt t="134147" x="9812338" y="2379663"/>
          <p14:tracePt t="134166" x="9804400" y="2379663"/>
          <p14:tracePt t="134191" x="9796463" y="2379663"/>
          <p14:tracePt t="134198" x="9786938" y="2379663"/>
          <p14:tracePt t="134210" x="9779000" y="2371725"/>
          <p14:tracePt t="134226" x="9771063" y="2371725"/>
          <p14:tracePt t="134236" x="9771063" y="2362200"/>
          <p14:tracePt t="134253" x="9761538" y="2354263"/>
          <p14:tracePt t="134270" x="9753600" y="2354263"/>
          <p14:tracePt t="134273" x="9753600" y="2344738"/>
          <p14:tracePt t="134292" x="9745663" y="2328863"/>
          <p14:tracePt t="134306" x="9736138" y="2311400"/>
          <p14:tracePt t="134310" x="9728200" y="2311400"/>
          <p14:tracePt t="134322" x="9720263" y="2311400"/>
          <p14:tracePt t="134326" x="9720263" y="2303463"/>
          <p14:tracePt t="134338" x="9720263" y="2286000"/>
          <p14:tracePt t="134340" x="9710738" y="2286000"/>
          <p14:tracePt t="134356" x="9710738" y="2278063"/>
          <p14:tracePt t="134360" x="9710738" y="2260600"/>
          <p14:tracePt t="134369" x="9702800" y="2260600"/>
          <p14:tracePt t="134387" x="9702800" y="2252663"/>
          <p14:tracePt t="134404" x="9694863" y="2243138"/>
          <p14:tracePt t="134448" x="9694863" y="2235200"/>
          <p14:tracePt t="134462" x="9694863" y="2227263"/>
          <p14:tracePt t="134476" x="9694863" y="2217738"/>
          <p14:tracePt t="134487" x="9694863" y="2209800"/>
          <p14:tracePt t="134504" x="9694863" y="2192338"/>
          <p14:tracePt t="134521" x="9694863" y="2174875"/>
          <p14:tracePt t="134538" x="9694863" y="2166938"/>
          <p14:tracePt t="134542" x="9694863" y="2159000"/>
          <p14:tracePt t="134559" x="9694863" y="2149475"/>
          <p14:tracePt t="134570" x="9694863" y="2141538"/>
          <p14:tracePt t="134586" x="9694863" y="2133600"/>
          <p14:tracePt t="134604" x="9694863" y="2124075"/>
          <p14:tracePt t="134620" x="9694863" y="2098675"/>
          <p14:tracePt t="134643" x="9694863" y="2082800"/>
          <p14:tracePt t="134658" x="9702800" y="2073275"/>
          <p14:tracePt t="134672" x="9710738" y="2065338"/>
          <p14:tracePt t="134686" x="9710738" y="2055813"/>
          <p14:tracePt t="134690" x="9720263" y="2047875"/>
          <p14:tracePt t="134693" x="9728200" y="2039938"/>
          <p14:tracePt t="134708" x="9728200" y="2030413"/>
          <p14:tracePt t="134718" x="9736138" y="2022475"/>
          <p14:tracePt t="134722" x="9736138" y="2014538"/>
          <p14:tracePt t="134735" x="9753600" y="2005013"/>
          <p14:tracePt t="134752" x="9753600" y="1997075"/>
          <p14:tracePt t="134769" x="9779000" y="1989138"/>
          <p14:tracePt t="134772" x="9786938" y="1979613"/>
          <p14:tracePt t="134787" x="9804400" y="1971675"/>
          <p14:tracePt t="134802" x="9821863" y="1963738"/>
          <p14:tracePt t="134819" x="9829800" y="1954213"/>
          <p14:tracePt t="134836" x="9839325" y="1946275"/>
          <p14:tracePt t="134853" x="9864725" y="1928813"/>
          <p14:tracePt t="134869" x="9880600" y="1911350"/>
          <p14:tracePt t="134886" x="9890125" y="1911350"/>
          <p14:tracePt t="134890" x="9898063" y="1911350"/>
          <p14:tracePt t="134893" x="9898063" y="1903413"/>
          <p14:tracePt t="134901" x="9906000" y="1903413"/>
          <p14:tracePt t="134918" x="9915525" y="1895475"/>
          <p14:tracePt t="134937" x="9940925" y="1885950"/>
          <p14:tracePt t="134952" x="9948863" y="1878013"/>
          <p14:tracePt t="134971" x="9966325" y="1878013"/>
          <p14:tracePt t="134991" x="9974263" y="1878013"/>
          <p14:tracePt t="135045" x="9983788" y="1878013"/>
          <p14:tracePt t="135083" x="9991725" y="1878013"/>
          <p14:tracePt t="135117" x="9999663" y="1878013"/>
          <p14:tracePt t="135129" x="10009188" y="1878013"/>
          <p14:tracePt t="135137" x="10017125" y="1878013"/>
          <p14:tracePt t="135160" x="10025063" y="1878013"/>
          <p14:tracePt t="135171" x="10034588" y="1878013"/>
          <p14:tracePt t="135198" x="10042525" y="1885950"/>
          <p14:tracePt t="135211" x="10050463" y="1895475"/>
          <p14:tracePt t="135224" x="10059988" y="1903413"/>
          <p14:tracePt t="135237" x="10059988" y="1911350"/>
          <p14:tracePt t="135253" x="10075863" y="1928813"/>
          <p14:tracePt t="135257" x="10075863" y="1938338"/>
          <p14:tracePt t="135259" x="10085388" y="1946275"/>
          <p14:tracePt t="135261" x="10093325" y="1946275"/>
          <p14:tracePt t="135269" x="10101263" y="1963738"/>
          <p14:tracePt t="135285" x="10118725" y="1979613"/>
          <p14:tracePt t="135302" x="10126663" y="1997075"/>
          <p14:tracePt t="135319" x="10136188" y="2022475"/>
          <p14:tracePt t="135336" x="10136188" y="2030413"/>
          <p14:tracePt t="135352" x="10144125" y="2039938"/>
          <p14:tracePt t="135368" x="10144125" y="2047875"/>
          <p14:tracePt t="135385" x="10144125" y="2055813"/>
          <p14:tracePt t="135402" x="10144125" y="2073275"/>
          <p14:tracePt t="135419" x="10153650" y="2082800"/>
          <p14:tracePt t="135448" x="10153650" y="2090738"/>
          <p14:tracePt t="135467" x="10153650" y="2098675"/>
          <p14:tracePt t="135475" x="10153650" y="2108200"/>
          <p14:tracePt t="135486" x="10161588" y="2116138"/>
          <p14:tracePt t="135491" x="10169525" y="2124075"/>
          <p14:tracePt t="135535" x="10169525" y="2133600"/>
          <p14:tracePt t="135544" x="10169525" y="2141538"/>
          <p14:tracePt t="135568" x="10169525" y="2149475"/>
          <p14:tracePt t="135596" x="10169525" y="2159000"/>
          <p14:tracePt t="135612" x="10169525" y="2166938"/>
          <p14:tracePt t="135628" x="10169525" y="2174875"/>
          <p14:tracePt t="135636" x="10169525" y="2192338"/>
          <p14:tracePt t="135655" x="10169525" y="2209800"/>
          <p14:tracePt t="135662" x="10169525" y="2217738"/>
          <p14:tracePt t="135669" x="10169525" y="2227263"/>
          <p14:tracePt t="135685" x="10169525" y="2235200"/>
          <p14:tracePt t="135702" x="10169525" y="2243138"/>
          <p14:tracePt t="135720" x="10169525" y="2268538"/>
          <p14:tracePt t="135754" x="10169525" y="2286000"/>
          <p14:tracePt t="135776" x="10169525" y="2293938"/>
          <p14:tracePt t="135788" x="10161588" y="2303463"/>
          <p14:tracePt t="135797" x="10153650" y="2311400"/>
          <p14:tracePt t="135811" x="10153650" y="2319338"/>
          <p14:tracePt t="135819" x="10153650" y="2328863"/>
          <p14:tracePt t="135835" x="10136188" y="2336800"/>
          <p14:tracePt t="135852" x="10126663" y="2354263"/>
          <p14:tracePt t="135855" x="10126663" y="2362200"/>
          <p14:tracePt t="135868" x="10118725" y="2371725"/>
          <p14:tracePt t="135885" x="10101263" y="2387600"/>
          <p14:tracePt t="135902" x="10101263" y="2397125"/>
          <p14:tracePt t="135919" x="10093325" y="2413000"/>
          <p14:tracePt t="135936" x="10085388" y="2422525"/>
          <p14:tracePt t="135989" x="10075863" y="2430463"/>
          <p14:tracePt t="136006" x="10067925" y="2430463"/>
          <p14:tracePt t="136020" x="10059988" y="2438400"/>
          <p14:tracePt t="136059" x="10050463" y="2438400"/>
          <p14:tracePt t="136063" x="10042525" y="2447925"/>
          <p14:tracePt t="136114" x="10034588" y="2455863"/>
          <p14:tracePt t="136174" x="10025063" y="2455863"/>
          <p14:tracePt t="136190" x="10017125" y="2455863"/>
          <p14:tracePt t="136378" x="10017125" y="2463800"/>
          <p14:tracePt t="136390" x="9999663" y="2481263"/>
          <p14:tracePt t="136396" x="9991725" y="2498725"/>
          <p14:tracePt t="136404" x="9983788" y="2498725"/>
          <p14:tracePt t="136419" x="9948863" y="2541588"/>
          <p14:tracePt t="136435" x="9923463" y="2574925"/>
          <p14:tracePt t="136452" x="9890125" y="2617788"/>
          <p14:tracePt t="136456" x="9880600" y="2625725"/>
          <p14:tracePt t="136458" x="9872663" y="2633663"/>
          <p14:tracePt t="136468" x="9864725" y="2651125"/>
          <p14:tracePt t="136485" x="9786938" y="2727325"/>
          <p14:tracePt t="136501" x="9720263" y="2778125"/>
          <p14:tracePt t="136518" x="9642475" y="2830513"/>
          <p14:tracePt t="136521" x="9634538" y="2846388"/>
          <p14:tracePt t="136534" x="9601200" y="2871788"/>
          <p14:tracePt t="136537" x="9583738" y="2881313"/>
          <p14:tracePt t="136556" x="9523413" y="2922588"/>
          <p14:tracePt t="136569" x="9464675" y="2957513"/>
          <p14:tracePt t="136573" x="9456738" y="2965450"/>
          <p14:tracePt t="136584" x="9421813" y="2990850"/>
          <p14:tracePt t="136601" x="9371013" y="3025775"/>
          <p14:tracePt t="136618" x="9345613" y="3041650"/>
          <p14:tracePt t="136711" x="9337675" y="3041650"/>
          <p14:tracePt t="136728" x="9328150" y="3041650"/>
          <p14:tracePt t="136736" x="9320213" y="3041650"/>
          <p14:tracePt t="136753" x="9312275" y="3041650"/>
          <p14:tracePt t="136768" x="9302750" y="3041650"/>
          <p14:tracePt t="136784" x="9277350" y="3041650"/>
          <p14:tracePt t="136801" x="9261475" y="3041650"/>
          <p14:tracePt t="136818" x="9244013" y="3041650"/>
          <p14:tracePt t="136835" x="9236075" y="3041650"/>
          <p14:tracePt t="136839" x="9226550" y="3041650"/>
          <p14:tracePt t="136853" x="9218613" y="3041650"/>
          <p14:tracePt t="136857" x="9209088" y="3041650"/>
          <p14:tracePt t="136869" x="9201150" y="3041650"/>
          <p14:tracePt t="136886" x="9183688" y="3041650"/>
          <p14:tracePt t="136890" x="9167813" y="3041650"/>
          <p14:tracePt t="136893" x="9158288" y="3033713"/>
          <p14:tracePt t="136917" x="9150350" y="3033713"/>
          <p14:tracePt t="136924" x="9142413" y="3033713"/>
          <p14:tracePt t="136944" x="9132888" y="3033713"/>
          <p14:tracePt t="136999" x="9124950" y="3033713"/>
          <p14:tracePt t="137089" x="9107488" y="3033713"/>
          <p14:tracePt t="137109" x="9099550" y="3033713"/>
          <p14:tracePt t="137129" x="9091613" y="3033713"/>
          <p14:tracePt t="137137" x="9082088" y="3033713"/>
          <p14:tracePt t="137144" x="9074150" y="3033713"/>
          <p14:tracePt t="137160" x="9056688" y="3033713"/>
          <p14:tracePt t="137168" x="9048750" y="3025775"/>
          <p14:tracePt t="137184" x="9039225" y="3025775"/>
          <p14:tracePt t="137201" x="9023350" y="3025775"/>
          <p14:tracePt t="137218" x="9013825" y="3025775"/>
          <p14:tracePt t="137235" x="9005888" y="3025775"/>
          <p14:tracePt t="137252" x="8997950" y="3025775"/>
          <p14:tracePt t="137270" x="8980488" y="3025775"/>
          <p14:tracePt t="137311" x="8980488" y="3016250"/>
          <p14:tracePt t="137493" x="8972550" y="3008313"/>
          <p14:tracePt t="137506" x="8972550" y="3000375"/>
          <p14:tracePt t="137519" x="8963025" y="3000375"/>
          <p14:tracePt t="137529" x="8963025" y="2990850"/>
          <p14:tracePt t="137549" x="8963025" y="2982913"/>
          <p14:tracePt t="137557" x="8955088" y="2982913"/>
          <p14:tracePt t="137568" x="8947150" y="2965450"/>
          <p14:tracePt t="137585" x="8937625" y="2965450"/>
          <p14:tracePt t="137601" x="8929688" y="2949575"/>
          <p14:tracePt t="137673" x="8921750" y="2949575"/>
          <p14:tracePt t="137692" x="8921750" y="2940050"/>
          <p14:tracePt t="139121" x="8912225" y="2940050"/>
          <p14:tracePt t="139138" x="8904288" y="2940050"/>
          <p14:tracePt t="139148" x="8886825" y="2940050"/>
          <p14:tracePt t="139188" x="8869363" y="2940050"/>
          <p14:tracePt t="151054" x="8802688" y="2949575"/>
          <p14:tracePt t="151060" x="8699500" y="2982913"/>
          <p14:tracePt t="151077" x="8478838" y="3084513"/>
          <p14:tracePt t="151092" x="8462963" y="3094038"/>
          <p14:tracePt t="151109" x="8453438" y="3109913"/>
          <p14:tracePt t="151127" x="8453438" y="3170238"/>
          <p14:tracePt t="151131" x="8453438" y="3178175"/>
          <p14:tracePt t="151142" x="8453438" y="3203575"/>
          <p14:tracePt t="151159" x="8420100" y="3263900"/>
          <p14:tracePt t="151175" x="8385175" y="3305175"/>
          <p14:tracePt t="151192" x="8359775" y="3348038"/>
          <p14:tracePt t="151209" x="8343900" y="3355975"/>
          <p14:tracePt t="151227" x="8343900" y="3365500"/>
          <p14:tracePt t="151230" x="8334375" y="3382963"/>
          <p14:tracePt t="151320" x="8326438" y="3382963"/>
          <p14:tracePt t="151333" x="8318500" y="3398838"/>
          <p14:tracePt t="151343" x="8301038" y="3398838"/>
          <p14:tracePt t="151360" x="8283575" y="3416300"/>
          <p14:tracePt t="151994" x="8275638" y="3416300"/>
          <p14:tracePt t="152036" x="8266113" y="3416300"/>
          <p14:tracePt t="152057" x="8258175" y="3416300"/>
          <p14:tracePt t="152088" x="8250238" y="3416300"/>
          <p14:tracePt t="152099" x="8240713" y="3408363"/>
          <p14:tracePt t="152109" x="8232775" y="3408363"/>
          <p14:tracePt t="152129" x="8215313" y="3408363"/>
          <p14:tracePt t="152133" x="8207375" y="3408363"/>
          <p14:tracePt t="152136" x="8199438" y="3408363"/>
          <p14:tracePt t="152142" x="8181975" y="3398838"/>
          <p14:tracePt t="152158" x="8139113" y="3390900"/>
          <p14:tracePt t="152161" x="8131175" y="3390900"/>
          <p14:tracePt t="152174" x="8062913" y="3390900"/>
          <p14:tracePt t="152177" x="8045450" y="3390900"/>
          <p14:tracePt t="152192" x="7994650" y="3373438"/>
          <p14:tracePt t="152208" x="7926388" y="3373438"/>
          <p14:tracePt t="152224" x="7893050" y="3373438"/>
          <p14:tracePt t="152241" x="7875588" y="3373438"/>
          <p14:tracePt t="152271" x="7859713" y="3373438"/>
          <p14:tracePt t="152283" x="7850188" y="3373438"/>
          <p14:tracePt t="152316" x="7842250" y="3373438"/>
          <p14:tracePt t="152481" x="7832725" y="3373438"/>
          <p14:tracePt t="152559" x="7824788" y="3373438"/>
          <p14:tracePt t="152570" x="7799388" y="3373438"/>
          <p14:tracePt t="152579" x="7781925" y="3373438"/>
          <p14:tracePt t="152592" x="7748588" y="3373438"/>
          <p14:tracePt t="152608" x="7715250" y="3373438"/>
          <p14:tracePt t="152625" x="7688263" y="3355975"/>
          <p14:tracePt t="152642" x="7680325" y="3355975"/>
          <p14:tracePt t="152671" x="7680325" y="3348038"/>
          <p14:tracePt t="156246" x="7680325" y="3340100"/>
          <p14:tracePt t="156257" x="7680325" y="3330575"/>
          <p14:tracePt t="156264" x="7688263" y="3314700"/>
          <p14:tracePt t="156276" x="7705725" y="3297238"/>
          <p14:tracePt t="156290" x="7715250" y="3289300"/>
          <p14:tracePt t="156308" x="7740650" y="3263900"/>
          <p14:tracePt t="156326" x="7756525" y="3246438"/>
          <p14:tracePt t="156339" x="7766050" y="3238500"/>
          <p14:tracePt t="156825" x="7766050" y="3246438"/>
          <p14:tracePt t="156831" x="7766050" y="3263900"/>
          <p14:tracePt t="156834" x="7766050" y="3271838"/>
          <p14:tracePt t="156843" x="7766050" y="3279775"/>
          <p14:tracePt t="156846" x="7766050" y="3289300"/>
          <p14:tracePt t="156848" x="7766050" y="3297238"/>
          <p14:tracePt t="156854" x="7766050" y="3305175"/>
          <p14:tracePt t="156857" x="7766050" y="3322638"/>
          <p14:tracePt t="156872" x="7766050" y="3340100"/>
          <p14:tracePt t="156889" x="7766050" y="3355975"/>
          <p14:tracePt t="156905" x="7766050" y="3365500"/>
          <p14:tracePt t="156922" x="7766050" y="3373438"/>
          <p14:tracePt t="156981" x="7766050" y="3382963"/>
          <p14:tracePt t="156999" x="7766050" y="3390900"/>
          <p14:tracePt t="157007" x="7766050" y="3398838"/>
          <p14:tracePt t="157018" x="7773988" y="3408363"/>
          <p14:tracePt t="157023" x="7781925" y="3408363"/>
          <p14:tracePt t="157039" x="7781925" y="3416300"/>
          <p14:tracePt t="157157" x="7781925" y="3424238"/>
          <p14:tracePt t="157168" x="7781925" y="3433763"/>
          <p14:tracePt t="157181" x="7781925" y="3441700"/>
          <p14:tracePt t="157208" x="7791450" y="3449638"/>
          <p14:tracePt t="157442" x="7799388" y="3449638"/>
          <p14:tracePt t="157449" x="7807325" y="3449638"/>
          <p14:tracePt t="157459" x="7832725" y="3441700"/>
          <p14:tracePt t="157462" x="7832725" y="3433763"/>
          <p14:tracePt t="157465" x="7850188" y="3424238"/>
          <p14:tracePt t="157470" x="7859713" y="3424238"/>
          <p14:tracePt t="157473" x="7867650" y="3416300"/>
          <p14:tracePt t="157488" x="7926388" y="3390900"/>
          <p14:tracePt t="157505" x="8004175" y="3340100"/>
          <p14:tracePt t="157521" x="8088313" y="3289300"/>
          <p14:tracePt t="157538" x="8181975" y="3238500"/>
          <p14:tracePt t="157554" x="8326438" y="3195638"/>
          <p14:tracePt t="157571" x="8445500" y="3178175"/>
          <p14:tracePt t="157588" x="8529638" y="3152775"/>
          <p14:tracePt t="157591" x="8555038" y="3144838"/>
          <p14:tracePt t="157611" x="8615363" y="3127375"/>
          <p14:tracePt t="157624" x="8640763" y="3119438"/>
          <p14:tracePt t="157639" x="8658225" y="3109913"/>
          <p14:tracePt t="157708" x="8666163" y="3101975"/>
          <p14:tracePt t="159513" x="8666163" y="3109913"/>
          <p14:tracePt t="159522" x="8666163" y="3119438"/>
          <p14:tracePt t="159529" x="8658225" y="3144838"/>
          <p14:tracePt t="159541" x="8648700" y="3170238"/>
          <p14:tracePt t="159554" x="8640763" y="3186113"/>
          <p14:tracePt t="159558" x="8640763" y="3203575"/>
          <p14:tracePt t="159570" x="8632825" y="3203575"/>
          <p14:tracePt t="159587" x="8623300" y="3211513"/>
          <p14:tracePt t="159604" x="8623300" y="3221038"/>
          <p14:tracePt t="159621" x="8615363" y="3246438"/>
          <p14:tracePt t="159638" x="8605838" y="3263900"/>
          <p14:tracePt t="159656" x="8597900" y="3289300"/>
          <p14:tracePt t="159670" x="8589963" y="3314700"/>
          <p14:tracePt t="159687" x="8580438" y="3340100"/>
          <p14:tracePt t="159704" x="8555038" y="3382963"/>
          <p14:tracePt t="159708" x="8547100" y="3398838"/>
          <p14:tracePt t="159711" x="8547100" y="3408363"/>
          <p14:tracePt t="159720" x="8539163" y="3433763"/>
          <p14:tracePt t="159736" x="8504238" y="3492500"/>
          <p14:tracePt t="159739" x="8488363" y="3509963"/>
          <p14:tracePt t="159753" x="8470900" y="3568700"/>
          <p14:tracePt t="159770" x="8435975" y="3636963"/>
          <p14:tracePt t="159773" x="8428038" y="3636963"/>
          <p14:tracePt t="159786" x="8420100" y="3671888"/>
          <p14:tracePt t="159789" x="8410575" y="3679825"/>
          <p14:tracePt t="159805" x="8402638" y="3713163"/>
          <p14:tracePt t="159820" x="8394700" y="3748088"/>
          <p14:tracePt t="159837" x="8377238" y="3781425"/>
          <p14:tracePt t="159854" x="8369300" y="3816350"/>
          <p14:tracePt t="159871" x="8351838" y="3841750"/>
          <p14:tracePt t="159887" x="8343900" y="3857625"/>
          <p14:tracePt t="159904" x="8334375" y="3875088"/>
          <p14:tracePt t="159920" x="8326438" y="3892550"/>
          <p14:tracePt t="159923" x="8318500" y="3900488"/>
          <p14:tracePt t="159937" x="8318500" y="3908425"/>
          <p14:tracePt t="159953" x="8308975" y="3917950"/>
          <p14:tracePt t="159970" x="8308975" y="3925888"/>
          <p14:tracePt t="159986" x="8301038" y="3925888"/>
          <p14:tracePt t="160003" x="8301038" y="3935413"/>
          <p14:tracePt t="160041" x="8291513" y="3935413"/>
          <p14:tracePt t="160047" x="8283575" y="3951288"/>
          <p14:tracePt t="160054" x="8283575" y="3960813"/>
          <p14:tracePt t="160075" x="8275638" y="3960813"/>
          <p14:tracePt t="160092" x="8266113" y="3968750"/>
          <p14:tracePt t="160113" x="8258175" y="3976688"/>
          <p14:tracePt t="160127" x="8250238" y="3986213"/>
          <p14:tracePt t="160137" x="8232775" y="3986213"/>
          <p14:tracePt t="160154" x="8232775" y="3994150"/>
          <p14:tracePt t="160170" x="8215313" y="3994150"/>
          <p14:tracePt t="160201" x="8207375" y="3994150"/>
          <p14:tracePt t="160264" x="8199438" y="3994150"/>
          <p14:tracePt t="160285" x="8181975" y="3994150"/>
          <p14:tracePt t="160319" x="8164513" y="3994150"/>
          <p14:tracePt t="160326" x="8156575" y="3994150"/>
          <p14:tracePt t="160347" x="8147050" y="3994150"/>
          <p14:tracePt t="160354" x="8139113" y="3986213"/>
          <p14:tracePt t="160370" x="8131175" y="3976688"/>
          <p14:tracePt t="160374" x="8121650" y="3968750"/>
          <p14:tracePt t="160386" x="8113713" y="3960813"/>
          <p14:tracePt t="160389" x="8113713" y="3951288"/>
          <p14:tracePt t="160403" x="8105775" y="3943350"/>
          <p14:tracePt t="160420" x="8096250" y="3925888"/>
          <p14:tracePt t="160436" x="8088313" y="3925888"/>
          <p14:tracePt t="160453" x="8070850" y="3925888"/>
          <p14:tracePt t="167998" x="8070850" y="3943350"/>
          <p14:tracePt t="168009" x="8080375" y="3951288"/>
          <p14:tracePt t="168018" x="8088313" y="3960813"/>
          <p14:tracePt t="168034" x="8096250" y="3994150"/>
          <p14:tracePt t="168049" x="8096250" y="4019550"/>
          <p14:tracePt t="168055" x="8105775" y="4019550"/>
          <p14:tracePt t="168057" x="8113713" y="4027488"/>
          <p14:tracePt t="168065" x="8113713" y="4037013"/>
          <p14:tracePt t="168088" x="8121650" y="4044950"/>
          <p14:tracePt t="168099" x="8131175" y="4052888"/>
          <p14:tracePt t="168125" x="8131175" y="4062413"/>
          <p14:tracePt t="168275" x="8139113" y="4062413"/>
          <p14:tracePt t="168327" x="8147050" y="4062413"/>
          <p14:tracePt t="168344" x="8156575" y="4062413"/>
          <p14:tracePt t="168350" x="8164513" y="4062413"/>
          <p14:tracePt t="168369" x="8199438" y="4062413"/>
          <p14:tracePt t="168383" x="8250238" y="4037013"/>
          <p14:tracePt t="168386" x="8258175" y="4027488"/>
          <p14:tracePt t="168398" x="8301038" y="4002088"/>
          <p14:tracePt t="168414" x="8369300" y="3960813"/>
          <p14:tracePt t="168431" x="8435975" y="3900488"/>
          <p14:tracePt t="168448" x="8504238" y="3849688"/>
          <p14:tracePt t="168464" x="8564563" y="3806825"/>
          <p14:tracePt t="168481" x="8632825" y="3763963"/>
          <p14:tracePt t="168498" x="8699500" y="3722688"/>
          <p14:tracePt t="168501" x="8716963" y="3713163"/>
          <p14:tracePt t="168514" x="8742363" y="3705225"/>
          <p14:tracePt t="168518" x="8759825" y="3687763"/>
          <p14:tracePt t="168519" x="8777288" y="3679825"/>
          <p14:tracePt t="168532" x="8793163" y="3662363"/>
          <p14:tracePt t="168548" x="8818563" y="3646488"/>
          <p14:tracePt t="168551" x="8828088" y="3636963"/>
          <p14:tracePt t="168564" x="8836025" y="3629025"/>
          <p14:tracePt t="168581" x="8853488" y="3619500"/>
          <p14:tracePt t="168583" x="8861425" y="3619500"/>
          <p14:tracePt t="168610" x="8869363" y="3611563"/>
          <p14:tracePt t="168619" x="8878888" y="3603625"/>
          <p14:tracePt t="169692" x="8878888" y="3611563"/>
          <p14:tracePt t="169703" x="8869363" y="3619500"/>
          <p14:tracePt t="169716" x="8853488" y="3636963"/>
          <p14:tracePt t="169720" x="8843963" y="3654425"/>
          <p14:tracePt t="169731" x="8843963" y="3671888"/>
          <p14:tracePt t="169747" x="8818563" y="3697288"/>
          <p14:tracePt t="169764" x="8802688" y="3730625"/>
          <p14:tracePt t="169768" x="8793163" y="3748088"/>
          <p14:tracePt t="169770" x="8793163" y="3756025"/>
          <p14:tracePt t="169780" x="8777288" y="3781425"/>
          <p14:tracePt t="169797" x="8767763" y="3832225"/>
          <p14:tracePt t="169799" x="8767763" y="3841750"/>
          <p14:tracePt t="169814" x="8742363" y="3883025"/>
          <p14:tracePt t="169830" x="8734425" y="3935413"/>
          <p14:tracePt t="169833" x="8734425" y="3951288"/>
          <p14:tracePt t="169848" x="8709025" y="3994150"/>
          <p14:tracePt t="169865" x="8691563" y="4037013"/>
          <p14:tracePt t="169881" x="8666163" y="4087813"/>
          <p14:tracePt t="169897" x="8640763" y="4164013"/>
          <p14:tracePt t="169915" x="8580438" y="4257675"/>
          <p14:tracePt t="169931" x="8555038" y="4316413"/>
          <p14:tracePt t="169950" x="8529638" y="4368800"/>
          <p14:tracePt t="169953" x="8529638" y="4376738"/>
          <p14:tracePt t="169956" x="8521700" y="4394200"/>
          <p14:tracePt t="169959" x="8513763" y="4402138"/>
          <p14:tracePt t="169963" x="8504238" y="4410075"/>
          <p14:tracePt t="169980" x="8488363" y="4452938"/>
          <p14:tracePt t="169998" x="8453438" y="4486275"/>
          <p14:tracePt t="170015" x="8435975" y="4513263"/>
          <p14:tracePt t="170030" x="8428038" y="4546600"/>
          <p14:tracePt t="170048" x="8410575" y="4564063"/>
          <p14:tracePt t="170064" x="8402638" y="4579938"/>
          <p14:tracePt t="170081" x="8394700" y="4589463"/>
          <p14:tracePt t="170097" x="8377238" y="4605338"/>
          <p14:tracePt t="170114" x="8369300" y="4614863"/>
          <p14:tracePt t="170118" x="8359775" y="4622800"/>
          <p14:tracePt t="170130" x="8351838" y="4630738"/>
          <p14:tracePt t="170147" x="8334375" y="4648200"/>
          <p14:tracePt t="170164" x="8318500" y="4657725"/>
          <p14:tracePt t="170181" x="8301038" y="4665663"/>
          <p14:tracePt t="170271" x="8283575" y="4665663"/>
          <p14:tracePt t="170284" x="8275638" y="4665663"/>
          <p14:tracePt t="170293" x="8275638" y="4640263"/>
          <p14:tracePt t="170296" x="8275638" y="4630738"/>
          <p14:tracePt t="170313" x="8275638" y="4579938"/>
          <p14:tracePt t="170330" x="8258175" y="4546600"/>
          <p14:tracePt t="170347" x="8250238" y="4521200"/>
          <p14:tracePt t="170364" x="8240713" y="4503738"/>
          <p14:tracePt t="170367" x="8240713" y="4495800"/>
          <p14:tracePt t="170380" x="8240713" y="4478338"/>
          <p14:tracePt t="170397" x="8240713" y="4470400"/>
          <p14:tracePt t="170399" x="8240713" y="4460875"/>
          <p14:tracePt t="170413" x="8240713" y="4452938"/>
          <p14:tracePt t="170430" x="8232775" y="4435475"/>
          <p14:tracePt t="170479" x="8224838" y="4427538"/>
          <p14:tracePt t="171946" x="8224838" y="4435475"/>
          <p14:tracePt t="171967" x="8224838" y="4445000"/>
          <p14:tracePt t="171979" x="8224838" y="4460875"/>
          <p14:tracePt t="172026" x="8224838" y="4478338"/>
          <p14:tracePt t="172041" x="8224838" y="4486275"/>
          <p14:tracePt t="172065" x="8224838" y="4495800"/>
          <p14:tracePt t="172084" x="8224838" y="4503738"/>
          <p14:tracePt t="172105" x="8224838" y="4513263"/>
          <p14:tracePt t="172121" x="8224838" y="4521200"/>
          <p14:tracePt t="172128" x="8224838" y="4538663"/>
          <p14:tracePt t="172159" x="8224838" y="4554538"/>
          <p14:tracePt t="172201" x="8224838" y="4564063"/>
          <p14:tracePt t="172209" x="8224838" y="4572000"/>
          <p14:tracePt t="172217" x="8224838" y="4579938"/>
          <p14:tracePt t="172230" x="8224838" y="4589463"/>
          <p14:tracePt t="172246" x="8224838" y="4605338"/>
          <p14:tracePt t="172377" x="8224838" y="4614863"/>
          <p14:tracePt t="172433" x="8232775" y="4614863"/>
          <p14:tracePt t="172467" x="8240713" y="4614863"/>
          <p14:tracePt t="172474" x="8258175" y="4614863"/>
          <p14:tracePt t="172497" x="8275638" y="4614863"/>
          <p14:tracePt t="172509" x="8291513" y="4614863"/>
          <p14:tracePt t="172513" x="8301038" y="4614863"/>
          <p14:tracePt t="172529" x="8318500" y="4597400"/>
          <p14:tracePt t="172546" x="8351838" y="4579938"/>
          <p14:tracePt t="172551" x="8377238" y="4564063"/>
          <p14:tracePt t="172562" x="8410575" y="4546600"/>
          <p14:tracePt t="172578" x="8445500" y="4513263"/>
          <p14:tracePt t="172595" x="8470900" y="4486275"/>
          <p14:tracePt t="172612" x="8521700" y="4460875"/>
          <p14:tracePt t="172615" x="8547100" y="4452938"/>
          <p14:tracePt t="172628" x="8615363" y="4427538"/>
          <p14:tracePt t="172631" x="8640763" y="4410075"/>
          <p14:tracePt t="172647" x="8734425" y="4368800"/>
          <p14:tracePt t="172649" x="8767763" y="4359275"/>
          <p14:tracePt t="172662" x="8828088" y="4341813"/>
          <p14:tracePt t="172678" x="8912225" y="4308475"/>
          <p14:tracePt t="172695" x="8937625" y="4283075"/>
          <p14:tracePt t="172712" x="8972550" y="4265613"/>
          <p14:tracePt t="179733" x="8980488" y="4265613"/>
          <p14:tracePt t="179739" x="9005888" y="4257675"/>
          <p14:tracePt t="179746" x="9013825" y="4249738"/>
          <p14:tracePt t="179758" x="9023350" y="4249738"/>
          <p14:tracePt t="179782" x="9023350" y="4265613"/>
          <p14:tracePt t="179791" x="9023350" y="4283075"/>
          <p14:tracePt t="179795" x="9023350" y="4291013"/>
          <p14:tracePt t="179807" x="9023350" y="4316413"/>
          <p14:tracePt t="179824" x="9005888" y="4394200"/>
          <p14:tracePt t="179841" x="8988425" y="4452938"/>
          <p14:tracePt t="179858" x="8963025" y="4529138"/>
          <p14:tracePt t="179861" x="8963025" y="4538663"/>
          <p14:tracePt t="179874" x="8921750" y="4614863"/>
          <p14:tracePt t="179877" x="8912225" y="4640263"/>
          <p14:tracePt t="179891" x="8894763" y="4708525"/>
          <p14:tracePt t="179893" x="8878888" y="4724400"/>
          <p14:tracePt t="179907" x="8853488" y="4775200"/>
          <p14:tracePt t="179924" x="8843963" y="4835525"/>
          <p14:tracePt t="179927" x="8836025" y="4843463"/>
          <p14:tracePt t="179941" x="8828088" y="4878388"/>
          <p14:tracePt t="179958" x="8818563" y="4911725"/>
          <p14:tracePt t="179974" x="8777288" y="4972050"/>
          <p14:tracePt t="179991" x="8759825" y="5013325"/>
          <p14:tracePt t="180008" x="8734425" y="5064125"/>
          <p14:tracePt t="180011" x="8734425" y="5073650"/>
          <p14:tracePt t="180025" x="8724900" y="5081588"/>
          <p14:tracePt t="180042" x="8709025" y="5106988"/>
          <p14:tracePt t="180110" x="8709025" y="5116513"/>
          <p14:tracePt t="180130" x="8699500" y="5124450"/>
          <p14:tracePt t="182149" x="8691563" y="5132388"/>
          <p14:tracePt t="182160" x="8691563" y="5149850"/>
          <p14:tracePt t="182174" x="8691563" y="5157788"/>
          <p14:tracePt t="182190" x="8691563" y="5175250"/>
          <p14:tracePt t="182207" x="8683625" y="5175250"/>
          <p14:tracePt t="182223" x="8683625" y="5192713"/>
          <p14:tracePt t="182241" x="8683625" y="5208588"/>
          <p14:tracePt t="182258" x="8683625" y="5218113"/>
          <p14:tracePt t="182274" x="8674100" y="5235575"/>
          <p14:tracePt t="182291" x="8674100" y="5251450"/>
          <p14:tracePt t="182307" x="8674100" y="5276850"/>
          <p14:tracePt t="182310" x="8674100" y="5286375"/>
          <p14:tracePt t="182312" x="8674100" y="5294313"/>
          <p14:tracePt t="182324" x="8674100" y="5302250"/>
          <p14:tracePt t="182339" x="8674100" y="5327650"/>
          <p14:tracePt t="182359" x="8674100" y="5345113"/>
          <p14:tracePt t="182388" x="8674100" y="5362575"/>
          <p14:tracePt t="182418" x="8674100" y="5370513"/>
          <p14:tracePt t="182598" x="8683625" y="5362575"/>
          <p14:tracePt t="182604" x="8699500" y="5353050"/>
          <p14:tracePt t="182618" x="8724900" y="5337175"/>
          <p14:tracePt t="182623" x="8742363" y="5319713"/>
          <p14:tracePt t="182633" x="8750300" y="5311775"/>
          <p14:tracePt t="182641" x="8785225" y="5286375"/>
          <p14:tracePt t="182655" x="8836025" y="5260975"/>
          <p14:tracePt t="182673" x="8869363" y="5235575"/>
          <p14:tracePt t="182677" x="8878888" y="5226050"/>
          <p14:tracePt t="182689" x="8904288" y="5208588"/>
          <p14:tracePt t="182706" x="8988425" y="5175250"/>
          <p14:tracePt t="182709" x="9013825" y="5167313"/>
          <p14:tracePt t="182722" x="9056688" y="5149850"/>
          <p14:tracePt t="182725" x="9082088" y="5141913"/>
          <p14:tracePt t="182740" x="9175750" y="5099050"/>
          <p14:tracePt t="182742" x="9201150" y="5081588"/>
          <p14:tracePt t="182755" x="9261475" y="5048250"/>
          <p14:tracePt t="182772" x="9345613" y="5013325"/>
          <p14:tracePt t="182789" x="9380538" y="4997450"/>
          <p14:tracePt t="182791" x="9396413" y="4987925"/>
          <p14:tracePt t="182805" x="9413875" y="4972050"/>
          <p14:tracePt t="182823" x="9421813" y="4972050"/>
          <p14:tracePt t="182852" x="9421813" y="4954588"/>
          <p14:tracePt t="183338" x="9421813" y="4962525"/>
          <p14:tracePt t="183342" x="9421813" y="4972050"/>
          <p14:tracePt t="183346" x="9421813" y="4979988"/>
          <p14:tracePt t="183354" x="9413875" y="4997450"/>
          <p14:tracePt t="183359" x="9405938" y="5013325"/>
          <p14:tracePt t="183372" x="9371013" y="5091113"/>
          <p14:tracePt t="183389" x="9277350" y="5208588"/>
          <p14:tracePt t="183405" x="9124950" y="5413375"/>
          <p14:tracePt t="183409" x="9074150" y="5464175"/>
          <p14:tracePt t="183422" x="8921750" y="5641975"/>
          <p14:tracePt t="183425" x="8861425" y="5684838"/>
          <p14:tracePt t="183428" x="8793163" y="5745163"/>
          <p14:tracePt t="183438" x="8666163" y="5864225"/>
          <p14:tracePt t="183441" x="8597900" y="5922963"/>
          <p14:tracePt t="183455" x="8334375" y="6135688"/>
          <p14:tracePt t="183472" x="8147050" y="6272213"/>
          <p14:tracePt t="183475" x="8121650" y="6297613"/>
          <p14:tracePt t="183488" x="8080375" y="6330950"/>
          <p14:tracePt t="183491" x="8062913" y="6338888"/>
          <p14:tracePt t="183548" x="8062913" y="6348413"/>
          <p14:tracePt t="183594" x="8062913" y="6338888"/>
          <p14:tracePt t="183603" x="8080375" y="6330950"/>
          <p14:tracePt t="183612" x="8088313" y="6323013"/>
          <p14:tracePt t="183615" x="8088313" y="6305550"/>
          <p14:tracePt t="183626" x="8096250" y="6288088"/>
          <p14:tracePt t="183641" x="8121650" y="6254750"/>
          <p14:tracePt t="183656" x="8156575" y="6211888"/>
          <p14:tracePt t="183659" x="8174038" y="6194425"/>
          <p14:tracePt t="183662" x="8181975" y="6178550"/>
          <p14:tracePt t="183671" x="8232775" y="6153150"/>
          <p14:tracePt t="183688" x="8351838" y="6067425"/>
          <p14:tracePt t="183691" x="8385175" y="6034088"/>
          <p14:tracePt t="183706" x="8555038" y="5940425"/>
          <p14:tracePt t="183722" x="8691563" y="5854700"/>
          <p14:tracePt t="183738" x="8828088" y="5788025"/>
          <p14:tracePt t="183756" x="8955088" y="5702300"/>
          <p14:tracePt t="183772" x="9013825" y="5668963"/>
          <p14:tracePt t="183789" x="9048750" y="5641975"/>
          <p14:tracePt t="183805" x="9064625" y="5626100"/>
          <p14:tracePt t="183999" x="9074150" y="5626100"/>
          <p14:tracePt t="201616" x="9091613" y="5583238"/>
          <p14:tracePt t="201628" x="9132888" y="5464175"/>
          <p14:tracePt t="201634" x="9150350" y="5395913"/>
          <p14:tracePt t="201640" x="9167813" y="5345113"/>
          <p14:tracePt t="201644" x="9175750" y="5327650"/>
          <p14:tracePt t="201661" x="9175750" y="5302250"/>
          <p14:tracePt t="201788" x="9175750" y="5286375"/>
          <p14:tracePt t="201792" x="9183688" y="5276850"/>
          <p14:tracePt t="201800" x="9236075" y="5200650"/>
          <p14:tracePt t="201806" x="9261475" y="5167313"/>
          <p14:tracePt t="201810" x="9286875" y="5124450"/>
          <p14:tracePt t="201817" x="9345613" y="5038725"/>
          <p14:tracePt t="201819" x="9363075" y="5005388"/>
          <p14:tracePt t="201827" x="9413875" y="4937125"/>
          <p14:tracePt t="201844" x="9447213" y="4843463"/>
          <p14:tracePt t="201861" x="9447213" y="4827588"/>
          <p14:tracePt t="201878" x="9472613" y="4810125"/>
          <p14:tracePt t="201894" x="9558338" y="4759325"/>
          <p14:tracePt t="201911" x="9753600" y="4708525"/>
          <p14:tracePt t="201914" x="9812338" y="4683125"/>
          <p14:tracePt t="201928" x="10067925" y="4622800"/>
          <p14:tracePt t="201944" x="10313988" y="4564063"/>
          <p14:tracePt t="201960" x="10544175" y="4513263"/>
          <p14:tracePt t="201977" x="10764838" y="4452938"/>
          <p14:tracePt t="201994" x="10968038" y="4394200"/>
          <p14:tracePt t="202010" x="11215688" y="4291013"/>
          <p14:tracePt t="202027" x="11418888" y="4164013"/>
          <p14:tracePt t="202044" x="11682413" y="3994150"/>
          <p14:tracePt t="202047" x="11741150" y="3951288"/>
          <p14:tracePt t="202050" x="11809413" y="3908425"/>
          <p14:tracePt t="202060" x="11920538" y="3824288"/>
          <p14:tracePt t="202078" x="12141200" y="367982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7"/>
          <p:cNvSpPr txBox="1">
            <a:spLocks/>
          </p:cNvSpPr>
          <p:nvPr/>
        </p:nvSpPr>
        <p:spPr>
          <a:xfrm>
            <a:off x="2859932" y="257844"/>
            <a:ext cx="5891645"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2800" b="1" dirty="0">
                <a:solidFill>
                  <a:schemeClr val="tx1"/>
                </a:solidFill>
                <a:latin typeface="Times New Roman" panose="02020603050405020304" pitchFamily="18" charset="0"/>
                <a:cs typeface="+mj-cs"/>
              </a:rPr>
              <a:t>Ways to Target the Market</a:t>
            </a:r>
          </a:p>
        </p:txBody>
      </p:sp>
      <p:sp>
        <p:nvSpPr>
          <p:cNvPr id="3" name="Content Placeholder 8"/>
          <p:cNvSpPr txBox="1">
            <a:spLocks/>
          </p:cNvSpPr>
          <p:nvPr/>
        </p:nvSpPr>
        <p:spPr>
          <a:xfrm>
            <a:off x="428017" y="1246669"/>
            <a:ext cx="11498094" cy="5268987"/>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dirty="0">
                <a:solidFill>
                  <a:srgbClr val="FF0000"/>
                </a:solidFill>
                <a:latin typeface="Times New Roman" panose="02020603050405020304" pitchFamily="18" charset="0"/>
                <a:cs typeface="+mj-cs"/>
              </a:rPr>
              <a:t>Geographic </a:t>
            </a:r>
          </a:p>
          <a:p>
            <a:pPr lvl="1">
              <a:lnSpc>
                <a:spcPct val="150000"/>
              </a:lnSpc>
            </a:pPr>
            <a:r>
              <a:rPr lang="en-US" altLang="ar-SA" sz="2000" b="1" dirty="0">
                <a:latin typeface="Times New Roman" panose="02020603050405020304" pitchFamily="18" charset="0"/>
                <a:cs typeface="+mj-cs"/>
              </a:rPr>
              <a:t>local, regional, national, international</a:t>
            </a:r>
          </a:p>
          <a:p>
            <a:pPr>
              <a:lnSpc>
                <a:spcPct val="150000"/>
              </a:lnSpc>
            </a:pPr>
            <a:r>
              <a:rPr lang="en-US" altLang="ar-SA" sz="2400" b="1" dirty="0">
                <a:solidFill>
                  <a:srgbClr val="FF0000"/>
                </a:solidFill>
                <a:latin typeface="Times New Roman" panose="02020603050405020304" pitchFamily="18" charset="0"/>
                <a:cs typeface="+mj-cs"/>
              </a:rPr>
              <a:t>Demographic</a:t>
            </a:r>
          </a:p>
          <a:p>
            <a:pPr lvl="1">
              <a:lnSpc>
                <a:spcPct val="150000"/>
              </a:lnSpc>
            </a:pPr>
            <a:r>
              <a:rPr lang="en-US" altLang="ar-SA" sz="2000" b="1" dirty="0">
                <a:latin typeface="Times New Roman" panose="02020603050405020304" pitchFamily="18" charset="0"/>
                <a:cs typeface="+mj-cs"/>
              </a:rPr>
              <a:t>B2C: gender, age, income, education, ethnicity</a:t>
            </a:r>
          </a:p>
          <a:p>
            <a:pPr lvl="1">
              <a:lnSpc>
                <a:spcPct val="150000"/>
              </a:lnSpc>
            </a:pPr>
            <a:r>
              <a:rPr lang="en-US" altLang="ar-SA" sz="2000" b="1" dirty="0">
                <a:latin typeface="Times New Roman" panose="02020603050405020304" pitchFamily="18" charset="0"/>
                <a:cs typeface="+mj-cs"/>
              </a:rPr>
              <a:t>B2B: revenues, employees, industry</a:t>
            </a:r>
          </a:p>
          <a:p>
            <a:pPr>
              <a:lnSpc>
                <a:spcPct val="150000"/>
              </a:lnSpc>
            </a:pPr>
            <a:r>
              <a:rPr lang="en-US" altLang="ar-SA" sz="2400" b="1" dirty="0">
                <a:solidFill>
                  <a:srgbClr val="FF0000"/>
                </a:solidFill>
                <a:latin typeface="Times New Roman" panose="02020603050405020304" pitchFamily="18" charset="0"/>
                <a:cs typeface="+mj-cs"/>
              </a:rPr>
              <a:t>Psychographic</a:t>
            </a:r>
          </a:p>
          <a:p>
            <a:pPr lvl="1">
              <a:lnSpc>
                <a:spcPct val="150000"/>
              </a:lnSpc>
            </a:pPr>
            <a:r>
              <a:rPr lang="en-US" altLang="ar-SA" sz="2000" b="1" dirty="0">
                <a:latin typeface="Times New Roman" panose="02020603050405020304" pitchFamily="18" charset="0"/>
                <a:cs typeface="+mj-cs"/>
              </a:rPr>
              <a:t>values, lifestyles, hobbies</a:t>
            </a:r>
          </a:p>
          <a:p>
            <a:pPr>
              <a:lnSpc>
                <a:spcPct val="150000"/>
              </a:lnSpc>
            </a:pPr>
            <a:r>
              <a:rPr lang="en-US" altLang="ar-SA" sz="2400" b="1" dirty="0">
                <a:solidFill>
                  <a:srgbClr val="FF0000"/>
                </a:solidFill>
                <a:latin typeface="Times New Roman" panose="02020603050405020304" pitchFamily="18" charset="0"/>
                <a:cs typeface="+mj-cs"/>
              </a:rPr>
              <a:t>Behavioral</a:t>
            </a:r>
          </a:p>
          <a:p>
            <a:pPr lvl="1">
              <a:lnSpc>
                <a:spcPct val="150000"/>
              </a:lnSpc>
            </a:pPr>
            <a:r>
              <a:rPr lang="en-US" altLang="ar-SA" sz="2000" b="1" dirty="0">
                <a:latin typeface="Times New Roman" panose="02020603050405020304" pitchFamily="18" charset="0"/>
                <a:cs typeface="+mj-cs"/>
              </a:rPr>
              <a:t>benefits sought, usage rate</a:t>
            </a:r>
          </a:p>
        </p:txBody>
      </p:sp>
      <p:pic>
        <p:nvPicPr>
          <p:cNvPr id="6" name="Picture 5">
            <a:extLst>
              <a:ext uri="{FF2B5EF4-FFF2-40B4-BE49-F238E27FC236}">
                <a16:creationId xmlns:a16="http://schemas.microsoft.com/office/drawing/2014/main" id="{61C550E5-75F6-E54F-0DE1-DD57F7EEABA6}"/>
              </a:ext>
            </a:extLst>
          </p:cNvPr>
          <p:cNvPicPr>
            <a:picLocks noChangeAspect="1"/>
          </p:cNvPicPr>
          <p:nvPr/>
        </p:nvPicPr>
        <p:blipFill>
          <a:blip r:embed="rId2"/>
          <a:stretch>
            <a:fillRect/>
          </a:stretch>
        </p:blipFill>
        <p:spPr>
          <a:xfrm>
            <a:off x="6517532" y="1702339"/>
            <a:ext cx="5408579" cy="4146205"/>
          </a:xfrm>
          <a:prstGeom prst="rect">
            <a:avLst/>
          </a:prstGeom>
        </p:spPr>
      </p:pic>
      <p:pic>
        <p:nvPicPr>
          <p:cNvPr id="4" name="Graphic 21">
            <a:extLst>
              <a:ext uri="{FF2B5EF4-FFF2-40B4-BE49-F238E27FC236}">
                <a16:creationId xmlns:a16="http://schemas.microsoft.com/office/drawing/2014/main" id="{99932486-6B8C-4D3E-99EE-60369EFBCD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64387"/>
            <a:ext cx="2801972" cy="1030340"/>
          </a:xfrm>
          <a:prstGeom prst="rect">
            <a:avLst/>
          </a:prstGeom>
        </p:spPr>
      </p:pic>
    </p:spTree>
    <p:extLst>
      <p:ext uri="{BB962C8B-B14F-4D97-AF65-F5344CB8AC3E}">
        <p14:creationId xmlns:p14="http://schemas.microsoft.com/office/powerpoint/2010/main" val="1048502246"/>
      </p:ext>
    </p:extLst>
  </p:cSld>
  <p:clrMapOvr>
    <a:masterClrMapping/>
  </p:clrMapOvr>
  <mc:AlternateContent xmlns:mc="http://schemas.openxmlformats.org/markup-compatibility/2006" xmlns:p14="http://schemas.microsoft.com/office/powerpoint/2010/main">
    <mc:Choice Requires="p14">
      <p:transition p14:dur="10" advTm="260323"/>
    </mc:Choice>
    <mc:Fallback xmlns="">
      <p:transition advTm="260323"/>
    </mc:Fallback>
  </mc:AlternateContent>
  <p:extLst>
    <p:ext uri="{3A86A75C-4F4B-4683-9AE1-C65F6400EC91}">
      <p14:laserTraceLst xmlns:p14="http://schemas.microsoft.com/office/powerpoint/2010/main">
        <p14:tracePtLst>
          <p14:tracePt t="13963" x="12055475" y="2557463"/>
          <p14:tracePt t="13964" x="11961813" y="2498725"/>
          <p14:tracePt t="13968" x="11869738" y="2455863"/>
          <p14:tracePt t="13980" x="11614150" y="2311400"/>
          <p14:tracePt t="13983" x="11537950" y="2252663"/>
          <p14:tracePt t="13997" x="11291888" y="2116138"/>
          <p14:tracePt t="14000" x="11198225" y="2073275"/>
          <p14:tracePt t="14002" x="11112500" y="2039938"/>
          <p14:tracePt t="14014" x="10858500" y="1963738"/>
          <p14:tracePt t="14030" x="10560050" y="1885950"/>
          <p14:tracePt t="14035" x="10483850" y="1870075"/>
          <p14:tracePt t="14046" x="10374313" y="1860550"/>
          <p14:tracePt t="14048" x="10298113" y="1860550"/>
          <p14:tracePt t="14065" x="10093325" y="1860550"/>
          <p14:tracePt t="14068" x="10050463" y="1860550"/>
          <p14:tracePt t="14080" x="9898063" y="1895475"/>
          <p14:tracePt t="14081" x="9847263" y="1903413"/>
          <p14:tracePt t="14097" x="9694863" y="1954213"/>
          <p14:tracePt t="14114" x="9591675" y="2005013"/>
          <p14:tracePt t="14134" x="9472613" y="2090738"/>
          <p14:tracePt t="14137" x="9439275" y="2116138"/>
          <p14:tracePt t="14146" x="9353550" y="2166938"/>
          <p14:tracePt t="14149" x="9320213" y="2200275"/>
          <p14:tracePt t="14165" x="9099550" y="2362200"/>
          <p14:tracePt t="14180" x="8869363" y="2506663"/>
          <p14:tracePt t="14183" x="8810625" y="2549525"/>
          <p14:tracePt t="14197" x="8615363" y="2693988"/>
          <p14:tracePt t="14200" x="8564563" y="2727325"/>
          <p14:tracePt t="14215" x="8369300" y="2914650"/>
          <p14:tracePt t="14230" x="8232775" y="3033713"/>
          <p14:tracePt t="14247" x="8156575" y="3119438"/>
          <p14:tracePt t="14263" x="8088313" y="3186113"/>
          <p14:tracePt t="14281" x="8020050" y="3254375"/>
          <p14:tracePt t="14297" x="7977188" y="3314700"/>
          <p14:tracePt t="14301" x="7961313" y="3340100"/>
          <p14:tracePt t="14304" x="7951788" y="3355975"/>
          <p14:tracePt t="14313" x="7918450" y="3390900"/>
          <p14:tracePt t="14330" x="7885113" y="3467100"/>
          <p14:tracePt t="14346" x="7842250" y="3527425"/>
          <p14:tracePt t="14350" x="7842250" y="3543300"/>
          <p14:tracePt t="14365" x="7832725" y="3594100"/>
          <p14:tracePt t="14380" x="7824788" y="3629025"/>
          <p14:tracePt t="14383" x="7816850" y="3629025"/>
          <p14:tracePt t="14401" x="7807325" y="3671888"/>
          <p14:tracePt t="15274" x="7791450" y="3662363"/>
          <p14:tracePt t="15286" x="7781925" y="3646488"/>
          <p14:tracePt t="15298" x="7773988" y="3611563"/>
          <p14:tracePt t="15303" x="7773988" y="3603625"/>
          <p14:tracePt t="15305" x="7756525" y="3594100"/>
          <p14:tracePt t="15312" x="7748588" y="3568700"/>
          <p14:tracePt t="15329" x="7723188" y="3517900"/>
          <p14:tracePt t="15346" x="7680325" y="3459163"/>
          <p14:tracePt t="15362" x="7612063" y="3382963"/>
          <p14:tracePt t="15365" x="7604125" y="3348038"/>
          <p14:tracePt t="15380" x="7518400" y="3203575"/>
          <p14:tracePt t="15396" x="7459663" y="3127375"/>
          <p14:tracePt t="15412" x="7408863" y="3041650"/>
          <p14:tracePt t="15430" x="7348538" y="2965450"/>
          <p14:tracePt t="15446" x="7323138" y="2914650"/>
          <p14:tracePt t="15463" x="7281863" y="2871788"/>
          <p14:tracePt t="15479" x="7204075" y="2820988"/>
          <p14:tracePt t="15498" x="7102475" y="2744788"/>
          <p14:tracePt t="15501" x="7102475" y="2736850"/>
          <p14:tracePt t="15513" x="7026275" y="2633663"/>
          <p14:tracePt t="15529" x="6967538" y="2557463"/>
          <p14:tracePt t="15546" x="6889750" y="2524125"/>
          <p14:tracePt t="15563" x="6762750" y="2438400"/>
          <p14:tracePt t="15566" x="6737350" y="2422525"/>
          <p14:tracePt t="15579" x="6669088" y="2387600"/>
          <p14:tracePt t="15582" x="6635750" y="2379663"/>
          <p14:tracePt t="15597" x="6448425" y="2336800"/>
          <p14:tracePt t="15599" x="6389688" y="2311400"/>
          <p14:tracePt t="15613" x="6167438" y="2278063"/>
          <p14:tracePt t="15616" x="6091238" y="2260600"/>
          <p14:tracePt t="15629" x="5862638" y="2217738"/>
          <p14:tracePt t="15631" x="5768975" y="2209800"/>
          <p14:tracePt t="15647" x="5421313" y="2116138"/>
          <p14:tracePt t="15663" x="5072063" y="2055813"/>
          <p14:tracePt t="15679" x="4732338" y="1997075"/>
          <p14:tracePt t="15697" x="4384675" y="1938338"/>
          <p14:tracePt t="15713" x="4052888" y="1911350"/>
          <p14:tracePt t="15729" x="3695700" y="1911350"/>
          <p14:tracePt t="15746" x="3313113" y="1911350"/>
          <p14:tracePt t="15750" x="3228975" y="1911350"/>
          <p14:tracePt t="15762" x="2973388" y="1911350"/>
          <p14:tracePt t="15780" x="2633663" y="1911350"/>
          <p14:tracePt t="15797" x="2481263" y="1903413"/>
          <p14:tracePt t="15800" x="2455863" y="1903413"/>
          <p14:tracePt t="15812" x="2387600" y="1903413"/>
          <p14:tracePt t="15815" x="2352675" y="1903413"/>
          <p14:tracePt t="15829" x="2311400" y="1903413"/>
          <p14:tracePt t="15831" x="2293938" y="1903413"/>
          <p14:tracePt t="16078" x="2286000" y="1903413"/>
          <p14:tracePt t="16088" x="2276475" y="1903413"/>
          <p14:tracePt t="16097" x="2260600" y="1903413"/>
          <p14:tracePt t="16113" x="2235200" y="1920875"/>
          <p14:tracePt t="16130" x="2225675" y="1928813"/>
          <p14:tracePt t="16146" x="2208213" y="1946275"/>
          <p14:tracePt t="16178" x="2208213" y="1963738"/>
          <p14:tracePt t="16186" x="2208213" y="1979613"/>
          <p14:tracePt t="16189" x="2208213" y="1989138"/>
          <p14:tracePt t="16195" x="2200275" y="2014538"/>
          <p14:tracePt t="16212" x="2182813" y="2082800"/>
          <p14:tracePt t="16215" x="2182813" y="2098675"/>
          <p14:tracePt t="16228" x="2182813" y="2141538"/>
          <p14:tracePt t="16247" x="2182813" y="2209800"/>
          <p14:tracePt t="16250" x="2182813" y="2217738"/>
          <p14:tracePt t="16266" x="2200275" y="2268538"/>
          <p14:tracePt t="16269" x="2200275" y="2286000"/>
          <p14:tracePt t="16280" x="2235200" y="2336800"/>
          <p14:tracePt t="16284" x="2243138" y="2354263"/>
          <p14:tracePt t="16286" x="2251075" y="2379663"/>
          <p14:tracePt t="16295" x="2268538" y="2405063"/>
          <p14:tracePt t="16312" x="2336800" y="2473325"/>
          <p14:tracePt t="16329" x="2405063" y="2532063"/>
          <p14:tracePt t="16345" x="2489200" y="2617788"/>
          <p14:tracePt t="16361" x="2590800" y="2668588"/>
          <p14:tracePt t="16379" x="2735263" y="2770188"/>
          <p14:tracePt t="16381" x="2786063" y="2787650"/>
          <p14:tracePt t="16397" x="3008313" y="2881313"/>
          <p14:tracePt t="16412" x="3270250" y="2940050"/>
          <p14:tracePt t="16415" x="3330575" y="2957513"/>
          <p14:tracePt t="16428" x="3517900" y="3008313"/>
          <p14:tracePt t="16431" x="3576638" y="3016250"/>
          <p14:tracePt t="16447" x="3789363" y="3016250"/>
          <p14:tracePt t="16462" x="3984625" y="3016250"/>
          <p14:tracePt t="16479" x="4154488" y="2974975"/>
          <p14:tracePt t="16495" x="4281488" y="2940050"/>
          <p14:tracePt t="16513" x="4410075" y="2855913"/>
          <p14:tracePt t="16529" x="4494213" y="2805113"/>
          <p14:tracePt t="16545" x="4562475" y="2736850"/>
          <p14:tracePt t="16562" x="4638675" y="2668588"/>
          <p14:tracePt t="16578" x="4699000" y="2574925"/>
          <p14:tracePt t="16581" x="4714875" y="2549525"/>
          <p14:tracePt t="16595" x="4749800" y="2481263"/>
          <p14:tracePt t="16597" x="4749800" y="2455863"/>
          <p14:tracePt t="16613" x="4775200" y="2362200"/>
          <p14:tracePt t="16628" x="4791075" y="2252663"/>
          <p14:tracePt t="16631" x="4791075" y="2217738"/>
          <p14:tracePt t="16645" x="4791075" y="2124075"/>
          <p14:tracePt t="16647" x="4791075" y="2090738"/>
          <p14:tracePt t="16663" x="4783138" y="2014538"/>
          <p14:tracePt t="16679" x="4757738" y="1954213"/>
          <p14:tracePt t="16695" x="4714875" y="1903413"/>
          <p14:tracePt t="16712" x="4689475" y="1852613"/>
          <p14:tracePt t="16729" x="4621213" y="1776413"/>
          <p14:tracePt t="16746" x="4486275" y="1690688"/>
          <p14:tracePt t="16749" x="4451350" y="1665288"/>
          <p14:tracePt t="16762" x="4265613" y="1597025"/>
          <p14:tracePt t="16778" x="3959225" y="1530350"/>
          <p14:tracePt t="16781" x="3883025" y="1512888"/>
          <p14:tracePt t="16797" x="3543300" y="1487488"/>
          <p14:tracePt t="16813" x="3194050" y="1462088"/>
          <p14:tracePt t="16829" x="2905125" y="1462088"/>
          <p14:tracePt t="16832" x="2838450" y="1462088"/>
          <p14:tracePt t="16845" x="2676525" y="1462088"/>
          <p14:tracePt t="16847" x="2625725" y="1462088"/>
          <p14:tracePt t="16863" x="2489200" y="1477963"/>
          <p14:tracePt t="16879" x="2413000" y="1504950"/>
          <p14:tracePt t="16895" x="2362200" y="1538288"/>
          <p14:tracePt t="16912" x="2311400" y="1571625"/>
          <p14:tracePt t="16915" x="2293938" y="1589088"/>
          <p14:tracePt t="16930" x="2251075" y="1649413"/>
          <p14:tracePt t="16933" x="2235200" y="1674813"/>
          <p14:tracePt t="16937" x="2217738" y="1682750"/>
          <p14:tracePt t="16944" x="2182813" y="1733550"/>
          <p14:tracePt t="16961" x="2116138" y="1844675"/>
          <p14:tracePt t="16978" x="2038350" y="1971675"/>
          <p14:tracePt t="16996" x="1987550" y="2073275"/>
          <p14:tracePt t="16998" x="1979613" y="2108200"/>
          <p14:tracePt t="17013" x="1946275" y="2217738"/>
          <p14:tracePt t="17028" x="1928813" y="2328863"/>
          <p14:tracePt t="17031" x="1920875" y="2362200"/>
          <p14:tracePt t="17045" x="1911350" y="2473325"/>
          <p14:tracePt t="17048" x="1911350" y="2498725"/>
          <p14:tracePt t="17062" x="1920875" y="2608263"/>
          <p14:tracePt t="17078" x="1987550" y="2752725"/>
          <p14:tracePt t="17095" x="2081213" y="2897188"/>
          <p14:tracePt t="17111" x="2225675" y="3016250"/>
          <p14:tracePt t="17128" x="2430463" y="3160713"/>
          <p14:tracePt t="17145" x="2582863" y="3221038"/>
          <p14:tracePt t="17162" x="2795588" y="3279775"/>
          <p14:tracePt t="17165" x="2854325" y="3289300"/>
          <p14:tracePt t="17178" x="3024188" y="3340100"/>
          <p14:tracePt t="17195" x="3203575" y="3382963"/>
          <p14:tracePt t="17197" x="3228975" y="3382963"/>
          <p14:tracePt t="17213" x="3338513" y="3382963"/>
          <p14:tracePt t="17229" x="3424238" y="3373438"/>
          <p14:tracePt t="17232" x="3449638" y="3365500"/>
          <p14:tracePt t="17245" x="3482975" y="3348038"/>
          <p14:tracePt t="17263" x="3508375" y="3322638"/>
          <p14:tracePt t="17278" x="3543300" y="3279775"/>
          <p14:tracePt t="17295" x="3576638" y="3254375"/>
          <p14:tracePt t="17312" x="3611563" y="3203575"/>
          <p14:tracePt t="17329" x="3652838" y="3160713"/>
          <p14:tracePt t="17345" x="3687763" y="3109913"/>
          <p14:tracePt t="17361" x="3713163" y="3059113"/>
          <p14:tracePt t="17379" x="3746500" y="3025775"/>
          <p14:tracePt t="17382" x="3746500" y="3016250"/>
          <p14:tracePt t="17385" x="3746500" y="3008313"/>
          <p14:tracePt t="17395" x="3756025" y="2990850"/>
          <p14:tracePt t="17397" x="3756025" y="2982913"/>
          <p14:tracePt t="17413" x="3756025" y="2965450"/>
          <p14:tracePt t="17428" x="3771900" y="2932113"/>
          <p14:tracePt t="17445" x="3771900" y="2922588"/>
          <p14:tracePt t="17461" x="3771900" y="2914650"/>
          <p14:tracePt t="17901" x="3781425" y="2906713"/>
          <p14:tracePt t="18498" x="3781425" y="2889250"/>
          <p14:tracePt t="18512" x="3729038" y="2881313"/>
          <p14:tracePt t="18523" x="3695700" y="2863850"/>
          <p14:tracePt t="18530" x="3652838" y="2855913"/>
          <p14:tracePt t="18545" x="3611563" y="2838450"/>
          <p14:tracePt t="18561" x="3543300" y="2813050"/>
          <p14:tracePt t="18579" x="3432175" y="2778125"/>
          <p14:tracePt t="18594" x="3244850" y="2727325"/>
          <p14:tracePt t="18610" x="2955925" y="2660650"/>
          <p14:tracePt t="18627" x="2659063" y="2625725"/>
          <p14:tracePt t="18644" x="2362200" y="2574925"/>
          <p14:tracePt t="18661" x="2065338" y="2506663"/>
          <p14:tracePt t="18677" x="1885950" y="2463800"/>
          <p14:tracePt t="18694" x="1784350" y="2463800"/>
          <p14:tracePt t="18711" x="1682750" y="2447925"/>
          <p14:tracePt t="18714" x="1673225" y="2447925"/>
          <p14:tracePt t="18727" x="1597025" y="2447925"/>
          <p14:tracePt t="18730" x="1563688" y="2447925"/>
          <p14:tracePt t="18744" x="1376363" y="2498725"/>
          <p14:tracePt t="18761" x="1104900" y="2566988"/>
          <p14:tracePt t="18764" x="1028700" y="2592388"/>
          <p14:tracePt t="18766" x="950913" y="2625725"/>
          <p14:tracePt t="18777" x="831850" y="2660650"/>
          <p14:tracePt t="18779" x="773113" y="2676525"/>
          <p14:tracePt t="18795" x="560388" y="2727325"/>
          <p14:tracePt t="18811" x="441325" y="2744788"/>
          <p14:tracePt t="18827" x="390525" y="2744788"/>
          <p14:tracePt t="19018" x="407988" y="2744788"/>
          <p14:tracePt t="19022" x="415925" y="2744788"/>
          <p14:tracePt t="19026" x="425450" y="2744788"/>
          <p14:tracePt t="19032" x="433388" y="2744788"/>
          <p14:tracePt t="19036" x="458788" y="2736850"/>
          <p14:tracePt t="19041" x="476250" y="2727325"/>
          <p14:tracePt t="19044" x="492125" y="2719388"/>
          <p14:tracePt t="19047" x="501650" y="2711450"/>
          <p14:tracePt t="19064" x="569913" y="2693988"/>
          <p14:tracePt t="19069" x="595313" y="2686050"/>
          <p14:tracePt t="19077" x="636588" y="2676525"/>
          <p14:tracePt t="19094" x="688975" y="2660650"/>
          <p14:tracePt t="19110" x="739775" y="2651125"/>
          <p14:tracePt t="19114" x="755650" y="2651125"/>
          <p14:tracePt t="19116" x="781050" y="2643188"/>
          <p14:tracePt t="19127" x="823913" y="2633663"/>
          <p14:tracePt t="19129" x="841375" y="2625725"/>
          <p14:tracePt t="19145" x="909638" y="2592388"/>
          <p14:tracePt t="19160" x="976313" y="2582863"/>
          <p14:tracePt t="19164" x="985838" y="2574925"/>
          <p14:tracePt t="19177" x="1011238" y="2574925"/>
          <p14:tracePt t="19194" x="1028700" y="2566988"/>
          <p14:tracePt t="19210" x="1044575" y="2566988"/>
          <p14:tracePt t="19227" x="1069975" y="2566988"/>
          <p14:tracePt t="19244" x="1104900" y="2557463"/>
          <p14:tracePt t="19261" x="1130300" y="2557463"/>
          <p14:tracePt t="19264" x="1138238" y="2557463"/>
          <p14:tracePt t="19276" x="1155700" y="2557463"/>
          <p14:tracePt t="19294" x="1173163" y="2557463"/>
          <p14:tracePt t="19310" x="1206500" y="2557463"/>
          <p14:tracePt t="19327" x="1223963" y="2549525"/>
          <p14:tracePt t="19330" x="1231900" y="2549525"/>
          <p14:tracePt t="19345" x="1249363" y="2549525"/>
          <p14:tracePt t="19361" x="1265238" y="2549525"/>
          <p14:tracePt t="19380" x="1300163" y="2541588"/>
          <p14:tracePt t="19395" x="1308100" y="2541588"/>
          <p14:tracePt t="19414" x="1317625" y="2532063"/>
          <p14:tracePt t="19417" x="1325563" y="2532063"/>
          <p14:tracePt t="19422" x="1333500" y="2532063"/>
          <p14:tracePt t="19428" x="1343025" y="2532063"/>
          <p14:tracePt t="19444" x="1358900" y="2524125"/>
          <p14:tracePt t="19448" x="1368425" y="2524125"/>
          <p14:tracePt t="19461" x="1376363" y="2516188"/>
          <p14:tracePt t="19464" x="1384300" y="2506663"/>
          <p14:tracePt t="19477" x="1409700" y="2506663"/>
          <p14:tracePt t="19494" x="1444625" y="2506663"/>
          <p14:tracePt t="19511" x="1462088" y="2506663"/>
          <p14:tracePt t="19514" x="1470025" y="2506663"/>
          <p14:tracePt t="19528" x="1487488" y="2506663"/>
          <p14:tracePt t="19562" x="1503363" y="2498725"/>
          <p14:tracePt t="19586" x="1512888" y="2489200"/>
          <p14:tracePt t="19607" x="1520825" y="2489200"/>
          <p14:tracePt t="19620" x="1528763" y="2481263"/>
          <p14:tracePt t="19641" x="1538288" y="2481263"/>
          <p14:tracePt t="19668" x="1546225" y="2481263"/>
          <p14:tracePt t="19690" x="1563688" y="2473325"/>
          <p14:tracePt t="19721" x="1563688" y="2463800"/>
          <p14:tracePt t="19758" x="1579563" y="2463800"/>
          <p14:tracePt t="19797" x="1589088" y="2463800"/>
          <p14:tracePt t="19944" x="1589088" y="2455863"/>
          <p14:tracePt t="20050" x="1579563" y="2455863"/>
          <p14:tracePt t="20069" x="1571625" y="2455863"/>
          <p14:tracePt t="20084" x="1554163" y="2455863"/>
          <p14:tracePt t="20089" x="1546225" y="2455863"/>
          <p14:tracePt t="20101" x="1538288" y="2455863"/>
          <p14:tracePt t="20111" x="1528763" y="2455863"/>
          <p14:tracePt t="20127" x="1520825" y="2455863"/>
          <p14:tracePt t="20145" x="1512888" y="2455863"/>
          <p14:tracePt t="20265" x="1528763" y="2455863"/>
          <p14:tracePt t="20278" x="1606550" y="2455863"/>
          <p14:tracePt t="20287" x="1792288" y="2463800"/>
          <p14:tracePt t="20290" x="1878013" y="2463800"/>
          <p14:tracePt t="20293" x="1946275" y="2463800"/>
          <p14:tracePt t="20295" x="2030413" y="2463800"/>
          <p14:tracePt t="20309" x="2260600" y="2447925"/>
          <p14:tracePt t="20326" x="2524125" y="2447925"/>
          <p14:tracePt t="20343" x="2668588" y="2447925"/>
          <p14:tracePt t="20346" x="2693988" y="2447925"/>
          <p14:tracePt t="20348" x="2709863" y="2447925"/>
          <p14:tracePt t="20359" x="2719388" y="2447925"/>
          <p14:tracePt t="20775" x="2709863" y="2447925"/>
          <p14:tracePt t="20784" x="2701925" y="2447925"/>
          <p14:tracePt t="20801" x="2676525" y="2447925"/>
          <p14:tracePt t="20805" x="2633663" y="2447925"/>
          <p14:tracePt t="20808" x="2616200" y="2447925"/>
          <p14:tracePt t="20813" x="2590800" y="2447925"/>
          <p14:tracePt t="20826" x="2481263" y="2447925"/>
          <p14:tracePt t="20843" x="2352675" y="2455863"/>
          <p14:tracePt t="20859" x="2208213" y="2489200"/>
          <p14:tracePt t="20877" x="2098675" y="2489200"/>
          <p14:tracePt t="20880" x="2081213" y="2489200"/>
          <p14:tracePt t="20882" x="2065338" y="2489200"/>
          <p14:tracePt t="20893" x="2038350" y="2489200"/>
          <p14:tracePt t="20894" x="2022475" y="2489200"/>
          <p14:tracePt t="20909" x="2012950" y="2489200"/>
          <p14:tracePt t="21078" x="2022475" y="2489200"/>
          <p14:tracePt t="21087" x="2030413" y="2489200"/>
          <p14:tracePt t="21096" x="2038350" y="2489200"/>
          <p14:tracePt t="21099" x="2047875" y="2489200"/>
          <p14:tracePt t="21110" x="2081213" y="2481263"/>
          <p14:tracePt t="21126" x="2141538" y="2455863"/>
          <p14:tracePt t="21130" x="2166938" y="2455863"/>
          <p14:tracePt t="21132" x="2200275" y="2438400"/>
          <p14:tracePt t="21149" x="2286000" y="2430463"/>
          <p14:tracePt t="21153" x="2370138" y="2413000"/>
          <p14:tracePt t="21156" x="2395538" y="2413000"/>
          <p14:tracePt t="21161" x="2438400" y="2413000"/>
          <p14:tracePt t="21177" x="2616200" y="2413000"/>
          <p14:tracePt t="21192" x="2803525" y="2413000"/>
          <p14:tracePt t="21209" x="2982913" y="2413000"/>
          <p14:tracePt t="21212" x="3024188" y="2413000"/>
          <p14:tracePt t="21226" x="3143250" y="2413000"/>
          <p14:tracePt t="21243" x="3186113" y="2413000"/>
          <p14:tracePt t="21259" x="3211513" y="2413000"/>
          <p14:tracePt t="22047" x="3203575" y="2413000"/>
          <p14:tracePt t="22055" x="3194050" y="2413000"/>
          <p14:tracePt t="22066" x="3186113" y="2413000"/>
          <p14:tracePt t="22077" x="3168650" y="2413000"/>
          <p14:tracePt t="22095" x="3143250" y="2422525"/>
          <p14:tracePt t="22110" x="3127375" y="2422525"/>
          <p14:tracePt t="22115" x="3117850" y="2430463"/>
          <p14:tracePt t="22127" x="3092450" y="2430463"/>
          <p14:tracePt t="22142" x="3074988" y="2438400"/>
          <p14:tracePt t="22159" x="3067050" y="2438400"/>
          <p14:tracePt t="22176" x="3059113" y="2438400"/>
          <p14:tracePt t="22193" x="3041650" y="2447925"/>
          <p14:tracePt t="22196" x="3024188" y="2455863"/>
          <p14:tracePt t="22209" x="3016250" y="2455863"/>
          <p14:tracePt t="22212" x="3008313" y="2455863"/>
          <p14:tracePt t="22226" x="2998788" y="2455863"/>
          <p14:tracePt t="22475" x="3008313" y="2455863"/>
          <p14:tracePt t="22486" x="3041650" y="2455863"/>
          <p14:tracePt t="22491" x="3059113" y="2455863"/>
          <p14:tracePt t="22496" x="3074988" y="2455863"/>
          <p14:tracePt t="22498" x="3084513" y="2455863"/>
          <p14:tracePt t="22500" x="3100388" y="2455863"/>
          <p14:tracePt t="22503" x="3127375" y="2447925"/>
          <p14:tracePt t="22508" x="3152775" y="2438400"/>
          <p14:tracePt t="22532" x="3270250" y="2438400"/>
          <p14:tracePt t="22537" x="3338513" y="2430463"/>
          <p14:tracePt t="22541" x="3363913" y="2430463"/>
          <p14:tracePt t="22558" x="3525838" y="2430463"/>
          <p14:tracePt t="22575" x="3652838" y="2430463"/>
          <p14:tracePt t="22591" x="3746500" y="2430463"/>
          <p14:tracePt t="22609" x="3797300" y="2430463"/>
          <p14:tracePt t="23020" x="3814763" y="2430463"/>
          <p14:tracePt t="23024" x="3832225" y="2430463"/>
          <p14:tracePt t="23026" x="3848100" y="2430463"/>
          <p14:tracePt t="23041" x="3959225" y="2430463"/>
          <p14:tracePt t="23043" x="4027488" y="2430463"/>
          <p14:tracePt t="23059" x="4359275" y="2430463"/>
          <p14:tracePt t="23074" x="4833938" y="2430463"/>
          <p14:tracePt t="23077" x="4945063" y="2430463"/>
          <p14:tracePt t="23093" x="5343525" y="2430463"/>
          <p14:tracePt t="23108" x="5573713" y="2447925"/>
          <p14:tracePt t="23125" x="5675313" y="2473325"/>
          <p14:tracePt t="24354" x="5675313" y="2481263"/>
          <p14:tracePt t="24366" x="5667375" y="2498725"/>
          <p14:tracePt t="24370" x="5657850" y="2498725"/>
          <p14:tracePt t="24378" x="5641975" y="2516188"/>
          <p14:tracePt t="24391" x="5581650" y="2549525"/>
          <p14:tracePt t="24407" x="5497513" y="2600325"/>
          <p14:tracePt t="24424" x="5403850" y="2651125"/>
          <p14:tracePt t="24441" x="5241925" y="2727325"/>
          <p14:tracePt t="24444" x="5199063" y="2744788"/>
          <p14:tracePt t="24446" x="5157788" y="2762250"/>
          <p14:tracePt t="24458" x="4995863" y="2830513"/>
          <p14:tracePt t="24474" x="4800600" y="2922588"/>
          <p14:tracePt t="24491" x="4638675" y="3008313"/>
          <p14:tracePt t="24494" x="4587875" y="3025775"/>
          <p14:tracePt t="24495" x="4562475" y="3041650"/>
          <p14:tracePt t="24507" x="4503738" y="3059113"/>
          <p14:tracePt t="24510" x="4486275" y="3067050"/>
          <p14:tracePt t="24525" x="4410075" y="3109913"/>
          <p14:tracePt t="24541" x="4332288" y="3135313"/>
          <p14:tracePt t="24557" x="4265613" y="3178175"/>
          <p14:tracePt t="24574" x="4214813" y="3195638"/>
          <p14:tracePt t="24577" x="4205288" y="3195638"/>
          <p14:tracePt t="24590" x="4146550" y="3203575"/>
          <p14:tracePt t="24607" x="4086225" y="3211513"/>
          <p14:tracePt t="24623" x="4017963" y="3228975"/>
          <p14:tracePt t="24640" x="3941763" y="3246438"/>
          <p14:tracePt t="24643" x="3925888" y="3246438"/>
          <p14:tracePt t="24659" x="3840163" y="3271838"/>
          <p14:tracePt t="24674" x="3771900" y="3289300"/>
          <p14:tracePt t="24676" x="3746500" y="3297238"/>
          <p14:tracePt t="24690" x="3662363" y="3314700"/>
          <p14:tracePt t="24693" x="3636963" y="3322638"/>
          <p14:tracePt t="24707" x="3568700" y="3330575"/>
          <p14:tracePt t="24710" x="3543300" y="3330575"/>
          <p14:tracePt t="24725" x="3449638" y="3355975"/>
          <p14:tracePt t="24740" x="3381375" y="3382963"/>
          <p14:tracePt t="24757" x="3355975" y="3382963"/>
          <p14:tracePt t="24774" x="3313113" y="3382963"/>
          <p14:tracePt t="24791" x="3270250" y="3382963"/>
          <p14:tracePt t="24807" x="3211513" y="3382963"/>
          <p14:tracePt t="24823" x="3143250" y="3390900"/>
          <p14:tracePt t="24840" x="3049588" y="3408363"/>
          <p14:tracePt t="24844" x="3024188" y="3416300"/>
          <p14:tracePt t="24858" x="2955925" y="3416300"/>
          <p14:tracePt t="24875" x="2897188" y="3416300"/>
          <p14:tracePt t="24878" x="2889250" y="3416300"/>
          <p14:tracePt t="24891" x="2838450" y="3416300"/>
          <p14:tracePt t="24907" x="2778125" y="3424238"/>
          <p14:tracePt t="24910" x="2760663" y="3433763"/>
          <p14:tracePt t="24912" x="2735263" y="3433763"/>
          <p14:tracePt t="24924" x="2676525" y="3441700"/>
          <p14:tracePt t="24940" x="2574925" y="3467100"/>
          <p14:tracePt t="24957" x="2463800" y="3502025"/>
          <p14:tracePt t="24974" x="2379663" y="3527425"/>
          <p14:tracePt t="24991" x="2327275" y="3527425"/>
          <p14:tracePt t="25007" x="2301875" y="3527425"/>
          <p14:tracePt t="25031" x="2293938" y="3527425"/>
          <p14:tracePt t="25090" x="2286000" y="3527425"/>
          <p14:tracePt t="25099" x="2276475" y="3527425"/>
          <p14:tracePt t="25123" x="2268538" y="3527425"/>
          <p14:tracePt t="25137" x="2251075" y="3517900"/>
          <p14:tracePt t="25157" x="2243138" y="3517900"/>
          <p14:tracePt t="25169" x="2235200" y="3517900"/>
          <p14:tracePt t="25174" x="2225675" y="3517900"/>
          <p14:tracePt t="25191" x="2217738" y="3502025"/>
          <p14:tracePt t="25194" x="2208213" y="3502025"/>
          <p14:tracePt t="25197" x="2200275" y="3484563"/>
          <p14:tracePt t="25207" x="2182813" y="3484563"/>
          <p14:tracePt t="25223" x="2157413" y="3484563"/>
          <p14:tracePt t="25240" x="2132013" y="3475038"/>
          <p14:tracePt t="25257" x="2106613" y="3459163"/>
          <p14:tracePt t="25260" x="2098675" y="3459163"/>
          <p14:tracePt t="25262" x="2090738" y="3459163"/>
          <p14:tracePt t="25273" x="2065338" y="3441700"/>
          <p14:tracePt t="25290" x="2030413" y="3424238"/>
          <p14:tracePt t="25306" x="1997075" y="3398838"/>
          <p14:tracePt t="25323" x="1971675" y="3382963"/>
          <p14:tracePt t="25340" x="1946275" y="3373438"/>
          <p14:tracePt t="25357" x="1920875" y="3365500"/>
          <p14:tracePt t="25374" x="1903413" y="3365500"/>
          <p14:tracePt t="25378" x="1893888" y="3365500"/>
          <p14:tracePt t="25380" x="1878013" y="3365500"/>
          <p14:tracePt t="25390" x="1860550" y="3348038"/>
          <p14:tracePt t="25393" x="1852613" y="3348038"/>
          <p14:tracePt t="25406" x="1817688" y="3340100"/>
          <p14:tracePt t="25423" x="1784350" y="3330575"/>
          <p14:tracePt t="25440" x="1749425" y="3330575"/>
          <p14:tracePt t="25457" x="1716088" y="3330575"/>
          <p14:tracePt t="25460" x="1698625" y="3330575"/>
          <p14:tracePt t="25462" x="1690688" y="3322638"/>
          <p14:tracePt t="25475" x="1673225" y="3322638"/>
          <p14:tracePt t="25490" x="1647825" y="3314700"/>
          <p14:tracePt t="25506" x="1622425" y="3314700"/>
          <p14:tracePt t="25523" x="1597025" y="3305175"/>
          <p14:tracePt t="25540" x="1589088" y="3305175"/>
          <p14:tracePt t="25557" x="1571625" y="3305175"/>
          <p14:tracePt t="25573" x="1546225" y="3305175"/>
          <p14:tracePt t="25590" x="1503363" y="3289300"/>
          <p14:tracePt t="25594" x="1495425" y="3289300"/>
          <p14:tracePt t="25608" x="1452563" y="3289300"/>
          <p14:tracePt t="25611" x="1435100" y="3289300"/>
          <p14:tracePt t="25623" x="1401763" y="3289300"/>
          <p14:tracePt t="25640" x="1376363" y="3289300"/>
          <p14:tracePt t="25656" x="1350963" y="3289300"/>
          <p14:tracePt t="25673" x="1325563" y="3289300"/>
          <p14:tracePt t="25690" x="1317625" y="3289300"/>
          <p14:tracePt t="25709" x="1308100" y="3289300"/>
          <p14:tracePt t="25746" x="1300163" y="3289300"/>
          <p14:tracePt t="25763" x="1290638" y="3289300"/>
          <p14:tracePt t="25780" x="1282700" y="3289300"/>
          <p14:tracePt t="25791" x="1265238" y="3289300"/>
          <p14:tracePt t="25796" x="1257300" y="3289300"/>
          <p14:tracePt t="25801" x="1249363" y="3289300"/>
          <p14:tracePt t="25811" x="1239838" y="3289300"/>
          <p14:tracePt t="25823" x="1231900" y="3289300"/>
          <p14:tracePt t="25840" x="1223963" y="3289300"/>
          <p14:tracePt t="25857" x="1214438" y="3289300"/>
          <p14:tracePt t="25860" x="1206500" y="3289300"/>
          <p14:tracePt t="25887" x="1198563" y="3271838"/>
          <p14:tracePt t="26450" x="1214438" y="3271838"/>
          <p14:tracePt t="26457" x="1231900" y="3263900"/>
          <p14:tracePt t="26461" x="1249363" y="3263900"/>
          <p14:tracePt t="26473" x="1290638" y="3246438"/>
          <p14:tracePt t="26489" x="1401763" y="3221038"/>
          <p14:tracePt t="26506" x="1597025" y="3203575"/>
          <p14:tracePt t="26522" x="1885950" y="3178175"/>
          <p14:tracePt t="26525" x="1971675" y="3178175"/>
          <p14:tracePt t="26541" x="2311400" y="3160713"/>
          <p14:tracePt t="26556" x="2625725" y="3152775"/>
          <p14:tracePt t="26560" x="2701925" y="3152775"/>
          <p14:tracePt t="26562" x="2752725" y="3152775"/>
          <p14:tracePt t="26572" x="2854325" y="3152775"/>
          <p14:tracePt t="26575" x="2897188" y="3152775"/>
          <p14:tracePt t="26591" x="3041650" y="3152775"/>
          <p14:tracePt t="26607" x="3109913" y="3152775"/>
          <p14:tracePt t="26623" x="3143250" y="3152775"/>
          <p14:tracePt t="26639" x="3160713" y="3152775"/>
          <p14:tracePt t="26656" x="3168650" y="3152775"/>
          <p14:tracePt t="26744" x="3178175" y="3152775"/>
          <p14:tracePt t="26765" x="3186113" y="3152775"/>
          <p14:tracePt t="26776" x="3194050" y="3152775"/>
          <p14:tracePt t="26800" x="3203575" y="3152775"/>
          <p14:tracePt t="27018" x="3211513" y="3152775"/>
          <p14:tracePt t="27880" x="3203575" y="3170238"/>
          <p14:tracePt t="27884" x="3186113" y="3170238"/>
          <p14:tracePt t="27890" x="3168650" y="3186113"/>
          <p14:tracePt t="27894" x="3160713" y="3195638"/>
          <p14:tracePt t="27897" x="3152775" y="3195638"/>
          <p14:tracePt t="27902" x="3143250" y="3203575"/>
          <p14:tracePt t="27904" x="3135313" y="3211513"/>
          <p14:tracePt t="27921" x="3100388" y="3228975"/>
          <p14:tracePt t="27938" x="3033713" y="3279775"/>
          <p14:tracePt t="27955" x="2965450" y="3314700"/>
          <p14:tracePt t="27972" x="2879725" y="3365500"/>
          <p14:tracePt t="27989" x="2795588" y="3390900"/>
          <p14:tracePt t="27991" x="2770188" y="3398838"/>
          <p14:tracePt t="28005" x="2709863" y="3416300"/>
          <p14:tracePt t="28008" x="2693988" y="3424238"/>
          <p14:tracePt t="28010" x="2668588" y="3433763"/>
          <p14:tracePt t="28022" x="2616200" y="3449638"/>
          <p14:tracePt t="28038" x="2574925" y="3475038"/>
          <p14:tracePt t="28056" x="2514600" y="3492500"/>
          <p14:tracePt t="28058" x="2497138" y="3492500"/>
          <p14:tracePt t="28060" x="2489200" y="3502025"/>
          <p14:tracePt t="28072" x="2438400" y="3509963"/>
          <p14:tracePt t="28073" x="2420938" y="3517900"/>
          <p14:tracePt t="28088" x="2352675" y="3535363"/>
          <p14:tracePt t="28105" x="2311400" y="3543300"/>
          <p14:tracePt t="28121" x="2268538" y="3543300"/>
          <p14:tracePt t="28138" x="2217738" y="3543300"/>
          <p14:tracePt t="28155" x="2174875" y="3543300"/>
          <p14:tracePt t="28172" x="2141538" y="3543300"/>
          <p14:tracePt t="28188" x="2073275" y="3552825"/>
          <p14:tracePt t="28192" x="2055813" y="3552825"/>
          <p14:tracePt t="28194" x="2038350" y="3560763"/>
          <p14:tracePt t="28205" x="2005013" y="3560763"/>
          <p14:tracePt t="28208" x="1997075" y="3560763"/>
          <p14:tracePt t="28210" x="1979613" y="3560763"/>
          <p14:tracePt t="28223" x="1936750" y="3568700"/>
          <p14:tracePt t="28238" x="1903413" y="3586163"/>
          <p14:tracePt t="28241" x="1893888" y="3594100"/>
          <p14:tracePt t="28254" x="1868488" y="3594100"/>
          <p14:tracePt t="28274" x="1835150" y="3603625"/>
          <p14:tracePt t="28291" x="1801813" y="3611563"/>
          <p14:tracePt t="28305" x="1724025" y="3636963"/>
          <p14:tracePt t="28309" x="1698625" y="3646488"/>
          <p14:tracePt t="28321" x="1631950" y="3671888"/>
          <p14:tracePt t="28338" x="1520825" y="3713163"/>
          <p14:tracePt t="28355" x="1470025" y="3722688"/>
          <p14:tracePt t="28371" x="1435100" y="3722688"/>
          <p14:tracePt t="28389" x="1419225" y="3722688"/>
          <p14:tracePt t="28406" x="1409700" y="3722688"/>
          <p14:tracePt t="28861" x="1393825" y="3722688"/>
          <p14:tracePt t="28871" x="1393825" y="3713163"/>
          <p14:tracePt t="28880" x="1393825" y="3705225"/>
          <p14:tracePt t="28891" x="1393825" y="3697288"/>
          <p14:tracePt t="28905" x="1393825" y="3687763"/>
          <p14:tracePt t="28908" x="1393825" y="3679825"/>
          <p14:tracePt t="28911" x="1393825" y="3671888"/>
          <p14:tracePt t="28921" x="1393825" y="3662363"/>
          <p14:tracePt t="29864" x="1393825" y="3654425"/>
          <p14:tracePt t="29879" x="1401763" y="3654425"/>
          <p14:tracePt t="29891" x="1409700" y="3654425"/>
          <p14:tracePt t="29905" x="1427163" y="3636963"/>
          <p14:tracePt t="29922" x="1444625" y="3619500"/>
          <p14:tracePt t="29938" x="1452563" y="3611563"/>
          <p14:tracePt t="29956" x="1477963" y="3603625"/>
          <p14:tracePt t="29961" x="1487488" y="3594100"/>
          <p14:tracePt t="29971" x="1503363" y="3594100"/>
          <p14:tracePt t="29987" x="1528763" y="3594100"/>
          <p14:tracePt t="30004" x="1571625" y="3578225"/>
          <p14:tracePt t="30021" x="1606550" y="3568700"/>
          <p14:tracePt t="30037" x="1631950" y="3568700"/>
          <p14:tracePt t="30040" x="1639888" y="3568700"/>
          <p14:tracePt t="30042" x="1647825" y="3568700"/>
          <p14:tracePt t="30055" x="1682750" y="3568700"/>
          <p14:tracePt t="30070" x="1698625" y="3568700"/>
          <p14:tracePt t="30074" x="1708150" y="3568700"/>
          <p14:tracePt t="30087" x="1716088" y="3568700"/>
          <p14:tracePt t="30104" x="1724025" y="3568700"/>
          <p14:tracePt t="30154" x="1733550" y="3568700"/>
          <p14:tracePt t="30178" x="1741488" y="3568700"/>
          <p14:tracePt t="30191" x="1758950" y="3568700"/>
          <p14:tracePt t="30209" x="1776413" y="3568700"/>
          <p14:tracePt t="30225" x="1784350" y="3568700"/>
          <p14:tracePt t="30247" x="1792288" y="3560763"/>
          <p14:tracePt t="30874" x="1784350" y="3560763"/>
          <p14:tracePt t="30881" x="1758950" y="3560763"/>
          <p14:tracePt t="30890" x="1724025" y="3560763"/>
          <p14:tracePt t="30893" x="1716088" y="3560763"/>
          <p14:tracePt t="30897" x="1698625" y="3560763"/>
          <p14:tracePt t="30902" x="1665288" y="3560763"/>
          <p14:tracePt t="30920" x="1589088" y="3560763"/>
          <p14:tracePt t="30923" x="1579563" y="3560763"/>
          <p14:tracePt t="30936" x="1546225" y="3560763"/>
          <p14:tracePt t="30939" x="1528763" y="3560763"/>
          <p14:tracePt t="30954" x="1503363" y="3560763"/>
          <p14:tracePt t="30970" x="1487488" y="3560763"/>
          <p14:tracePt t="30986" x="1452563" y="3560763"/>
          <p14:tracePt t="31003" x="1409700" y="3560763"/>
          <p14:tracePt t="31006" x="1393825" y="3560763"/>
          <p14:tracePt t="31022" x="1368425" y="3560763"/>
          <p14:tracePt t="31036" x="1317625" y="3560763"/>
          <p14:tracePt t="31053" x="1308100" y="3560763"/>
          <p14:tracePt t="31804" x="1308100" y="3552825"/>
          <p14:tracePt t="31828" x="1317625" y="3552825"/>
          <p14:tracePt t="31837" x="1325563" y="3552825"/>
          <p14:tracePt t="31851" x="1343025" y="3543300"/>
          <p14:tracePt t="31867" x="1358900" y="3535363"/>
          <p14:tracePt t="31879" x="1368425" y="3535363"/>
          <p14:tracePt t="31887" x="1376363" y="3527425"/>
          <p14:tracePt t="31905" x="1393825" y="3527425"/>
          <p14:tracePt t="31920" x="1409700" y="3527425"/>
          <p14:tracePt t="31937" x="1419225" y="3517900"/>
          <p14:tracePt t="31954" x="1427163" y="3517900"/>
          <p14:tracePt t="31971" x="1435100" y="3517900"/>
          <p14:tracePt t="31990" x="1444625" y="3517900"/>
          <p14:tracePt t="32004" x="1462088" y="3517900"/>
          <p14:tracePt t="32008" x="1470025" y="3517900"/>
          <p14:tracePt t="32024" x="1477963" y="3517900"/>
          <p14:tracePt t="32037" x="1487488" y="3517900"/>
          <p14:tracePt t="32053" x="1495425" y="3517900"/>
          <p14:tracePt t="32056" x="1503363" y="3517900"/>
          <p14:tracePt t="32069" x="1520825" y="3517900"/>
          <p14:tracePt t="32091" x="1538288" y="3517900"/>
          <p14:tracePt t="32113" x="1554163" y="3509963"/>
          <p14:tracePt t="32120" x="1563688" y="3509963"/>
          <p14:tracePt t="32138" x="1571625" y="3509963"/>
          <p14:tracePt t="32156" x="1579563" y="3509963"/>
          <p14:tracePt t="32171" x="1589088" y="3509963"/>
          <p14:tracePt t="32187" x="1597025" y="3509963"/>
          <p14:tracePt t="32191" x="1606550" y="3502025"/>
          <p14:tracePt t="32208" x="1614488" y="3502025"/>
          <p14:tracePt t="32221" x="1631950" y="3502025"/>
          <p14:tracePt t="32245" x="1647825" y="3502025"/>
          <p14:tracePt t="32256" x="1665288" y="3502025"/>
          <p14:tracePt t="32260" x="1673225" y="3502025"/>
          <p14:tracePt t="32263" x="1682750" y="3509963"/>
          <p14:tracePt t="32270" x="1690688" y="3509963"/>
          <p14:tracePt t="32287" x="1733550" y="3517900"/>
          <p14:tracePt t="32302" x="1766888" y="3527425"/>
          <p14:tracePt t="32319" x="1792288" y="3543300"/>
          <p14:tracePt t="32322" x="1801813" y="3552825"/>
          <p14:tracePt t="32336" x="1835150" y="3552825"/>
          <p14:tracePt t="32353" x="1911350" y="3552825"/>
          <p14:tracePt t="32369" x="1936750" y="3552825"/>
          <p14:tracePt t="32386" x="1962150" y="3552825"/>
          <p14:tracePt t="32403" x="1979613" y="3552825"/>
          <p14:tracePt t="32420" x="1987550" y="3552825"/>
          <p14:tracePt t="33125" x="1979613" y="3552825"/>
          <p14:tracePt t="33138" x="1946275" y="3552825"/>
          <p14:tracePt t="33142" x="1936750" y="3552825"/>
          <p14:tracePt t="33146" x="1928813" y="3552825"/>
          <p14:tracePt t="33149" x="1920875" y="3552825"/>
          <p14:tracePt t="33152" x="1903413" y="3560763"/>
          <p14:tracePt t="33168" x="1843088" y="3578225"/>
          <p14:tracePt t="33185" x="1792288" y="3594100"/>
          <p14:tracePt t="33201" x="1733550" y="3594100"/>
          <p14:tracePt t="33218" x="1698625" y="3603625"/>
          <p14:tracePt t="33222" x="1682750" y="3603625"/>
          <p14:tracePt t="33234" x="1657350" y="3603625"/>
          <p14:tracePt t="33252" x="1631950" y="3603625"/>
          <p14:tracePt t="33268" x="1589088" y="3603625"/>
          <p14:tracePt t="33271" x="1579563" y="3603625"/>
          <p14:tracePt t="33285" x="1546225" y="3603625"/>
          <p14:tracePt t="33288" x="1538288" y="3603625"/>
          <p14:tracePt t="33302" x="1512888" y="3603625"/>
          <p14:tracePt t="33318" x="1495425" y="3603625"/>
          <p14:tracePt t="33335" x="1477963" y="3603625"/>
          <p14:tracePt t="33338" x="1470025" y="3603625"/>
          <p14:tracePt t="33352" x="1452563" y="3603625"/>
          <p14:tracePt t="33368" x="1427163" y="3603625"/>
          <p14:tracePt t="33385" x="1409700" y="3603625"/>
          <p14:tracePt t="33402" x="1401763" y="3603625"/>
          <p14:tracePt t="33419" x="1384300" y="3603625"/>
          <p14:tracePt t="33437" x="1376363" y="3603625"/>
          <p14:tracePt t="33441" x="1368425" y="3603625"/>
          <p14:tracePt t="33445" x="1368425" y="3586163"/>
          <p14:tracePt t="33455" x="1358900" y="3586163"/>
          <p14:tracePt t="33468" x="1343025" y="3586163"/>
          <p14:tracePt t="33485" x="1325563" y="3578225"/>
          <p14:tracePt t="33503" x="1325563" y="3560763"/>
          <p14:tracePt t="33519" x="1317625" y="3543300"/>
          <p14:tracePt t="33535" x="1300163" y="3527425"/>
          <p14:tracePt t="33553" x="1282700" y="3492500"/>
          <p14:tracePt t="33568" x="1274763" y="3475038"/>
          <p14:tracePt t="33591" x="1274763" y="3467100"/>
          <p14:tracePt t="33598" x="1274763" y="3449638"/>
          <p14:tracePt t="33609" x="1274763" y="3424238"/>
          <p14:tracePt t="33617" x="1274763" y="3408363"/>
          <p14:tracePt t="33639" x="1282700" y="3373438"/>
          <p14:tracePt t="33644" x="1290638" y="3355975"/>
          <p14:tracePt t="33647" x="1300163" y="3348038"/>
          <p14:tracePt t="33651" x="1308100" y="3330575"/>
          <p14:tracePt t="33668" x="1333500" y="3289300"/>
          <p14:tracePt t="33671" x="1333500" y="3279775"/>
          <p14:tracePt t="33691" x="1350963" y="3263900"/>
          <p14:tracePt t="33694" x="1358900" y="3254375"/>
          <p14:tracePt t="33703" x="1376363" y="3238500"/>
          <p14:tracePt t="33720" x="1409700" y="3228975"/>
          <p14:tracePt t="33722" x="1419225" y="3221038"/>
          <p14:tracePt t="33735" x="1435100" y="3211513"/>
          <p14:tracePt t="33753" x="1487488" y="3195638"/>
          <p14:tracePt t="33768" x="1512888" y="3195638"/>
          <p14:tracePt t="33785" x="1563688" y="3195638"/>
          <p14:tracePt t="33801" x="1639888" y="3203575"/>
          <p14:tracePt t="33818" x="1682750" y="3221038"/>
          <p14:tracePt t="33835" x="1708150" y="3246438"/>
          <p14:tracePt t="33838" x="1716088" y="3254375"/>
          <p14:tracePt t="33851" x="1741488" y="3279775"/>
          <p14:tracePt t="33869" x="1749425" y="3289300"/>
          <p14:tracePt t="33872" x="1749425" y="3305175"/>
          <p14:tracePt t="33874" x="1758950" y="3314700"/>
          <p14:tracePt t="33884" x="1758950" y="3322638"/>
          <p14:tracePt t="33887" x="1766888" y="3330575"/>
          <p14:tracePt t="33901" x="1776413" y="3365500"/>
          <p14:tracePt t="33919" x="1784350" y="3408363"/>
          <p14:tracePt t="33935" x="1784350" y="3441700"/>
          <p14:tracePt t="33951" x="1784350" y="3475038"/>
          <p14:tracePt t="33969" x="1784350" y="3502025"/>
          <p14:tracePt t="33985" x="1749425" y="3543300"/>
          <p14:tracePt t="33989" x="1733550" y="3560763"/>
          <p14:tracePt t="34002" x="1690688" y="3603625"/>
          <p14:tracePt t="34005" x="1673225" y="3619500"/>
          <p14:tracePt t="34018" x="1606550" y="3697288"/>
          <p14:tracePt t="34021" x="1579563" y="3713163"/>
          <p14:tracePt t="34034" x="1528763" y="3763963"/>
          <p14:tracePt t="34037" x="1503363" y="3781425"/>
          <p14:tracePt t="34051" x="1444625" y="3824288"/>
          <p14:tracePt t="34068" x="1401763" y="3841750"/>
          <p14:tracePt t="34085" x="1376363" y="3841750"/>
          <p14:tracePt t="34101" x="1350963" y="3841750"/>
          <p14:tracePt t="34103" x="1343025" y="3841750"/>
          <p14:tracePt t="34120" x="1300163" y="3841750"/>
          <p14:tracePt t="34135" x="1257300" y="3806825"/>
          <p14:tracePt t="34153" x="1173163" y="3763963"/>
          <p14:tracePt t="34170" x="1130300" y="3730625"/>
          <p14:tracePt t="34186" x="1095375" y="3713163"/>
          <p14:tracePt t="34190" x="1087438" y="3697288"/>
          <p14:tracePt t="34194" x="1087438" y="3687763"/>
          <p14:tracePt t="34200" x="1079500" y="3671888"/>
          <p14:tracePt t="34217" x="1079500" y="3619500"/>
          <p14:tracePt t="34234" x="1095375" y="3527425"/>
          <p14:tracePt t="34237" x="1104900" y="3502025"/>
          <p14:tracePt t="34251" x="1120775" y="3441700"/>
          <p14:tracePt t="34254" x="1130300" y="3424238"/>
          <p14:tracePt t="34268" x="1173163" y="3373438"/>
          <p14:tracePt t="34271" x="1181100" y="3355975"/>
          <p14:tracePt t="34284" x="1223963" y="3305175"/>
          <p14:tracePt t="34287" x="1231900" y="3289300"/>
          <p14:tracePt t="34301" x="1265238" y="3271838"/>
          <p14:tracePt t="34303" x="1274763" y="3254375"/>
          <p14:tracePt t="34319" x="1290638" y="3238500"/>
          <p14:tracePt t="34334" x="1317625" y="3238500"/>
          <p14:tracePt t="34351" x="1325563" y="3238500"/>
          <p14:tracePt t="34354" x="1333500" y="3238500"/>
          <p14:tracePt t="34370" x="1343025" y="3238500"/>
          <p14:tracePt t="34373" x="1358900" y="3238500"/>
          <p14:tracePt t="34388" x="1384300" y="3246438"/>
          <p14:tracePt t="34393" x="1393825" y="3254375"/>
          <p14:tracePt t="34398" x="1427163" y="3263900"/>
          <p14:tracePt t="34400" x="1435100" y="3263900"/>
          <p14:tracePt t="34404" x="1452563" y="3271838"/>
          <p14:tracePt t="34417" x="1512888" y="3289300"/>
          <p14:tracePt t="34434" x="1571625" y="3305175"/>
          <p14:tracePt t="34437" x="1589088" y="3314700"/>
          <p14:tracePt t="34451" x="1622425" y="3322638"/>
          <p14:tracePt t="34454" x="1631950" y="3330575"/>
          <p14:tracePt t="34468" x="1657350" y="3348038"/>
          <p14:tracePt t="34484" x="1673225" y="3373438"/>
          <p14:tracePt t="34501" x="1690688" y="3398838"/>
          <p14:tracePt t="34519" x="1690688" y="3433763"/>
          <p14:tracePt t="34535" x="1690688" y="3467100"/>
          <p14:tracePt t="34551" x="1690688" y="3502025"/>
          <p14:tracePt t="34556" x="1690688" y="3517900"/>
          <p14:tracePt t="34568" x="1698625" y="3543300"/>
          <p14:tracePt t="34584" x="1698625" y="3586163"/>
          <p14:tracePt t="34601" x="1690688" y="3611563"/>
          <p14:tracePt t="34617" x="1665288" y="3662363"/>
          <p14:tracePt t="34634" x="1597025" y="3722688"/>
          <p14:tracePt t="34651" x="1520825" y="3773488"/>
          <p14:tracePt t="34654" x="1512888" y="3781425"/>
          <p14:tracePt t="34656" x="1487488" y="3798888"/>
          <p14:tracePt t="34667" x="1419225" y="3832225"/>
          <p14:tracePt t="34684" x="1350963" y="3867150"/>
          <p14:tracePt t="34701" x="1282700" y="3883025"/>
          <p14:tracePt t="34703" x="1274763" y="3883025"/>
          <p14:tracePt t="34718" x="1257300" y="3867150"/>
          <p14:tracePt t="34735" x="1231900" y="3841750"/>
          <p14:tracePt t="34751" x="1206500" y="3773488"/>
          <p14:tracePt t="34770" x="1198563" y="3687763"/>
          <p14:tracePt t="34773" x="1198563" y="3671888"/>
          <p14:tracePt t="34784" x="1198563" y="3603625"/>
          <p14:tracePt t="34801" x="1198563" y="3517900"/>
          <p14:tracePt t="34817" x="1214438" y="3459163"/>
          <p14:tracePt t="34834" x="1249363" y="3398838"/>
          <p14:tracePt t="34837" x="1265238" y="3382963"/>
          <p14:tracePt t="34851" x="1308100" y="3355975"/>
          <p14:tracePt t="34854" x="1317625" y="3348038"/>
          <p14:tracePt t="34856" x="1325563" y="3340100"/>
          <p14:tracePt t="34867" x="1368425" y="3314700"/>
          <p14:tracePt t="34884" x="1452563" y="3297238"/>
          <p14:tracePt t="34887" x="1477963" y="3297238"/>
          <p14:tracePt t="34901" x="1546225" y="3297238"/>
          <p14:tracePt t="34903" x="1571625" y="3297238"/>
          <p14:tracePt t="34918" x="1682750" y="3330575"/>
          <p14:tracePt t="34934" x="1784350" y="3390900"/>
          <p14:tracePt t="34950" x="1860550" y="3433763"/>
          <p14:tracePt t="34967" x="1868488" y="3449638"/>
          <p14:tracePt t="34984" x="1878013" y="3467100"/>
          <p14:tracePt t="35001" x="1893888" y="3484563"/>
          <p14:tracePt t="35018" x="1893888" y="3492500"/>
          <p14:tracePt t="35037" x="1893888" y="3527425"/>
          <p14:tracePt t="35040" x="1893888" y="3543300"/>
          <p14:tracePt t="35051" x="1885950" y="3560763"/>
          <p14:tracePt t="35067" x="1852613" y="3603625"/>
          <p14:tracePt t="35084" x="1835150" y="3629025"/>
          <p14:tracePt t="35088" x="1827213" y="3629025"/>
          <p14:tracePt t="35090" x="1817688" y="3636963"/>
          <p14:tracePt t="35106" x="1801813" y="3646488"/>
          <p14:tracePt t="35109" x="1792288" y="3654425"/>
          <p14:tracePt t="35113" x="1776413" y="3654425"/>
          <p14:tracePt t="35116" x="1766888" y="3662363"/>
          <p14:tracePt t="35122" x="1724025" y="3697288"/>
          <p14:tracePt t="35137" x="1682750" y="3705225"/>
          <p14:tracePt t="35150" x="1665288" y="3713163"/>
          <p14:tracePt t="35167" x="1639888" y="3713163"/>
          <p14:tracePt t="35184" x="1631950" y="3713163"/>
          <p14:tracePt t="35201" x="1631950" y="3705225"/>
          <p14:tracePt t="35217" x="1614488" y="3687763"/>
          <p14:tracePt t="35234" x="1614488" y="3679825"/>
          <p14:tracePt t="35251" x="1614488" y="3654425"/>
          <p14:tracePt t="35254" x="1622425" y="3636963"/>
          <p14:tracePt t="35269" x="1673225" y="3586163"/>
          <p14:tracePt t="35272" x="1690688" y="3568700"/>
          <p14:tracePt t="35284" x="1741488" y="3543300"/>
          <p14:tracePt t="35287" x="1749425" y="3527425"/>
          <p14:tracePt t="35300" x="1792288" y="3509963"/>
          <p14:tracePt t="35303" x="1809750" y="3509963"/>
          <p14:tracePt t="35317" x="1843088" y="3475038"/>
          <p14:tracePt t="35320" x="1852613" y="3467100"/>
          <p14:tracePt t="35335" x="1903413" y="3459163"/>
          <p14:tracePt t="35350" x="1954213" y="3441700"/>
          <p14:tracePt t="35367" x="1997075" y="3441700"/>
          <p14:tracePt t="35385" x="2055813" y="3441700"/>
          <p14:tracePt t="35400" x="2106613" y="3441700"/>
          <p14:tracePt t="35417" x="2141538" y="3441700"/>
          <p14:tracePt t="35434" x="2157413" y="3441700"/>
          <p14:tracePt t="35451" x="2174875" y="3449638"/>
          <p14:tracePt t="35454" x="2174875" y="3459163"/>
          <p14:tracePt t="35470" x="2174875" y="3467100"/>
          <p14:tracePt t="35485" x="2182813" y="3467100"/>
          <p14:tracePt t="35501" x="2182813" y="3475038"/>
          <p14:tracePt t="35518" x="2182813" y="3509963"/>
          <p14:tracePt t="35535" x="2200275" y="3543300"/>
          <p14:tracePt t="35551" x="2200275" y="3568700"/>
          <p14:tracePt t="35567" x="2200275" y="3594100"/>
          <p14:tracePt t="35585" x="2200275" y="3636963"/>
          <p14:tracePt t="35610" x="2200275" y="3646488"/>
          <p14:tracePt t="35619" x="2200275" y="3654425"/>
          <p14:tracePt t="35624" x="2200275" y="3662363"/>
          <p14:tracePt t="35654" x="2200275" y="3679825"/>
          <p14:tracePt t="35657" x="2208213" y="3679825"/>
          <p14:tracePt t="35669" x="2217738" y="3687763"/>
          <p14:tracePt t="35688" x="2217738" y="3697288"/>
          <p14:tracePt t="35702" x="2225675" y="3697288"/>
          <p14:tracePt t="35719" x="2235200" y="3697288"/>
          <p14:tracePt t="35736" x="2268538" y="3697288"/>
          <p14:tracePt t="35752" x="2301875" y="3679825"/>
          <p14:tracePt t="35756" x="2311400" y="3679825"/>
          <p14:tracePt t="35759" x="2319338" y="3671888"/>
          <p14:tracePt t="35766" x="2344738" y="3662363"/>
          <p14:tracePt t="35785" x="2379663" y="3636963"/>
          <p14:tracePt t="35800" x="2405063" y="3611563"/>
          <p14:tracePt t="35817" x="2430463" y="3594100"/>
          <p14:tracePt t="35833" x="2463800" y="3560763"/>
          <p14:tracePt t="35850" x="2497138" y="3527425"/>
          <p14:tracePt t="35854" x="2506663" y="3517900"/>
          <p14:tracePt t="35867" x="2524125" y="3502025"/>
          <p14:tracePt t="35870" x="2540000" y="3492500"/>
          <p14:tracePt t="35883" x="2557463" y="3467100"/>
          <p14:tracePt t="35900" x="2582863" y="3433763"/>
          <p14:tracePt t="35917" x="2590800" y="3416300"/>
          <p14:tracePt t="35935" x="2625725" y="3365500"/>
          <p14:tracePt t="35938" x="2625725" y="3355975"/>
          <p14:tracePt t="35954" x="2641600" y="3340100"/>
          <p14:tracePt t="35958" x="2641600" y="3330575"/>
          <p14:tracePt t="35967" x="2651125" y="3322638"/>
          <p14:tracePt t="35985" x="2659063" y="3297238"/>
          <p14:tracePt t="36001" x="2659063" y="3279775"/>
          <p14:tracePt t="36018" x="2668588" y="3263900"/>
          <p14:tracePt t="36035" x="2668588" y="3246438"/>
          <p14:tracePt t="36052" x="2668588" y="3238500"/>
          <p14:tracePt t="36068" x="2668588" y="3221038"/>
          <p14:tracePt t="36085" x="2668588" y="3195638"/>
          <p14:tracePt t="36101" x="2668588" y="3170238"/>
          <p14:tracePt t="36118" x="2659063" y="3160713"/>
          <p14:tracePt t="36135" x="2651125" y="3144838"/>
          <p14:tracePt t="36151" x="2633663" y="3127375"/>
          <p14:tracePt t="36167" x="2616200" y="3119438"/>
          <p14:tracePt t="36183" x="2600325" y="3119438"/>
          <p14:tracePt t="36201" x="2574925" y="3101975"/>
          <p14:tracePt t="36217" x="2549525" y="3101975"/>
          <p14:tracePt t="36234" x="2489200" y="3101975"/>
          <p14:tracePt t="36237" x="2471738" y="3101975"/>
          <p14:tracePt t="36251" x="2438400" y="3101975"/>
          <p14:tracePt t="36255" x="2420938" y="3101975"/>
          <p14:tracePt t="36258" x="2405063" y="3101975"/>
          <p14:tracePt t="36260" x="2395538" y="3101975"/>
          <p14:tracePt t="36266" x="2379663" y="3101975"/>
          <p14:tracePt t="36270" x="2370138" y="3101975"/>
          <p14:tracePt t="36283" x="2344738" y="3101975"/>
          <p14:tracePt t="36300" x="2311400" y="3101975"/>
          <p14:tracePt t="36316" x="2276475" y="3101975"/>
          <p14:tracePt t="36319" x="2260600" y="3101975"/>
          <p14:tracePt t="36333" x="2235200" y="3109913"/>
          <p14:tracePt t="36335" x="2225675" y="3109913"/>
          <p14:tracePt t="36352" x="2166938" y="3135313"/>
          <p14:tracePt t="36366" x="2132013" y="3135313"/>
          <p14:tracePt t="36383" x="2098675" y="3144838"/>
          <p14:tracePt t="36400" x="2073275" y="3160713"/>
          <p14:tracePt t="36417" x="2055813" y="3160713"/>
          <p14:tracePt t="36433" x="2038350" y="3160713"/>
          <p14:tracePt t="36451" x="2030413" y="3160713"/>
          <p14:tracePt t="36454" x="2022475" y="3160713"/>
          <p14:tracePt t="36473" x="2012950" y="3160713"/>
          <p14:tracePt t="36484" x="2005013" y="3178175"/>
          <p14:tracePt t="36502" x="1962150" y="3211513"/>
          <p14:tracePt t="36522" x="1946275" y="3228975"/>
          <p14:tracePt t="36526" x="1928813" y="3238500"/>
          <p14:tracePt t="36534" x="1920875" y="3246438"/>
          <p14:tracePt t="36552" x="1903413" y="3263900"/>
          <p14:tracePt t="36567" x="1878013" y="3289300"/>
          <p14:tracePt t="36584" x="1852613" y="3314700"/>
          <p14:tracePt t="36601" x="1835150" y="3330575"/>
          <p14:tracePt t="36619" x="1835150" y="3340100"/>
          <p14:tracePt t="36640" x="1817688" y="3355975"/>
          <p14:tracePt t="36647" x="1817688" y="3365500"/>
          <p14:tracePt t="36657" x="1817688" y="3373438"/>
          <p14:tracePt t="36677" x="1817688" y="3382963"/>
          <p14:tracePt t="36684" x="1809750" y="3390900"/>
          <p14:tracePt t="36701" x="1809750" y="3398838"/>
          <p14:tracePt t="36723" x="1809750" y="3416300"/>
          <p14:tracePt t="36760" x="1809750" y="3424238"/>
          <p14:tracePt t="36764" x="1809750" y="3433763"/>
          <p14:tracePt t="36775" x="1809750" y="3441700"/>
          <p14:tracePt t="36787" x="1809750" y="3449638"/>
          <p14:tracePt t="36801" x="1809750" y="3467100"/>
          <p14:tracePt t="36817" x="1809750" y="3492500"/>
          <p14:tracePt t="36821" x="1809750" y="3502025"/>
          <p14:tracePt t="36833" x="1809750" y="3517900"/>
          <p14:tracePt t="36850" x="1827213" y="3543300"/>
          <p14:tracePt t="36867" x="1827213" y="3578225"/>
          <p14:tracePt t="36870" x="1835150" y="3578225"/>
          <p14:tracePt t="36873" x="1843088" y="3586163"/>
          <p14:tracePt t="36883" x="1852613" y="3594100"/>
          <p14:tracePt t="36886" x="1852613" y="3603625"/>
          <p14:tracePt t="36899" x="1868488" y="3619500"/>
          <p14:tracePt t="36916" x="1893888" y="3619500"/>
          <p14:tracePt t="36919" x="1893888" y="3629025"/>
          <p14:tracePt t="36933" x="1911350" y="3636963"/>
          <p14:tracePt t="36936" x="1920875" y="3646488"/>
          <p14:tracePt t="36950" x="1928813" y="3646488"/>
          <p14:tracePt t="36966" x="1946275" y="3654425"/>
          <p14:tracePt t="36983" x="1971675" y="3654425"/>
          <p14:tracePt t="37000" x="1997075" y="3662363"/>
          <p14:tracePt t="37017" x="2012950" y="3662363"/>
          <p14:tracePt t="37021" x="2022475" y="3662363"/>
          <p14:tracePt t="37035" x="2030413" y="3662363"/>
          <p14:tracePt t="37051" x="2038350" y="3662363"/>
          <p14:tracePt t="37067" x="2047875" y="3662363"/>
          <p14:tracePt t="37084" x="2073275" y="3662363"/>
          <p14:tracePt t="37100" x="2090738" y="3662363"/>
          <p14:tracePt t="37104" x="2098675" y="3662363"/>
          <p14:tracePt t="37116" x="2116138" y="3662363"/>
          <p14:tracePt t="37120" x="2124075" y="3662363"/>
          <p14:tracePt t="37122" x="2132013" y="3662363"/>
          <p14:tracePt t="37133" x="2141538" y="3662363"/>
          <p14:tracePt t="37149" x="2157413" y="3654425"/>
          <p14:tracePt t="37166" x="2182813" y="3646488"/>
          <p14:tracePt t="37183" x="2208213" y="3636963"/>
          <p14:tracePt t="37199" x="2243138" y="3629025"/>
          <p14:tracePt t="37217" x="2293938" y="3611563"/>
          <p14:tracePt t="37233" x="2311400" y="3603625"/>
          <p14:tracePt t="37250" x="2319338" y="3594100"/>
          <p14:tracePt t="37268" x="2336800" y="3586163"/>
          <p14:tracePt t="37285" x="2336800" y="3578225"/>
          <p14:tracePt t="37301" x="2352675" y="3578225"/>
          <p14:tracePt t="37317" x="2362200" y="3568700"/>
          <p14:tracePt t="37333" x="2370138" y="3552825"/>
          <p14:tracePt t="37355" x="2387600" y="3543300"/>
          <p14:tracePt t="37367" x="2395538" y="3535363"/>
          <p14:tracePt t="37384" x="2413000" y="3502025"/>
          <p14:tracePt t="37402" x="2430463" y="3492500"/>
          <p14:tracePt t="37405" x="2438400" y="3475038"/>
          <p14:tracePt t="37422" x="2446338" y="3459163"/>
          <p14:tracePt t="37449" x="2455863" y="3449638"/>
          <p14:tracePt t="37481" x="2463800" y="3449638"/>
          <p14:tracePt t="37494" x="2471738" y="3441700"/>
          <p14:tracePt t="37507" x="2481263" y="3424238"/>
          <p14:tracePt t="37520" x="2489200" y="3424238"/>
          <p14:tracePt t="37525" x="2489200" y="3408363"/>
          <p14:tracePt t="37543" x="2489200" y="3398838"/>
          <p14:tracePt t="37551" x="2489200" y="3390900"/>
          <p14:tracePt t="37566" x="2497138" y="3382963"/>
          <p14:tracePt t="37583" x="2514600" y="3355975"/>
          <p14:tracePt t="37603" x="2514600" y="3340100"/>
          <p14:tracePt t="37616" x="2514600" y="3330575"/>
          <p14:tracePt t="37633" x="2514600" y="3322638"/>
          <p14:tracePt t="37650" x="2514600" y="3305175"/>
          <p14:tracePt t="37667" x="2514600" y="3289300"/>
          <p14:tracePt t="37707" x="2497138" y="3279775"/>
          <p14:tracePt t="37717" x="2497138" y="3271838"/>
          <p14:tracePt t="37727" x="2489200" y="3271838"/>
          <p14:tracePt t="37734" x="2481263" y="3263900"/>
          <p14:tracePt t="37752" x="2471738" y="3254375"/>
          <p14:tracePt t="37767" x="2463800" y="3238500"/>
          <p14:tracePt t="37783" x="2446338" y="3238500"/>
          <p14:tracePt t="37787" x="2438400" y="3238500"/>
          <p14:tracePt t="37791" x="2430463" y="3238500"/>
          <p14:tracePt t="37803" x="2413000" y="3238500"/>
          <p14:tracePt t="37817" x="2387600" y="3221038"/>
          <p14:tracePt t="37832" x="2362200" y="3211513"/>
          <p14:tracePt t="37849" x="2336800" y="3203575"/>
          <p14:tracePt t="37865" x="2319338" y="3203575"/>
          <p14:tracePt t="37882" x="2301875" y="3203575"/>
          <p14:tracePt t="37899" x="2293938" y="3195638"/>
          <p14:tracePt t="37902" x="2286000" y="3195638"/>
          <p14:tracePt t="37904" x="2276475" y="3195638"/>
          <p14:tracePt t="37915" x="2268538" y="3195638"/>
          <p14:tracePt t="37932" x="2251075" y="3195638"/>
          <p14:tracePt t="37935" x="2235200" y="3195638"/>
          <p14:tracePt t="37949" x="2225675" y="3195638"/>
          <p14:tracePt t="37967" x="2200275" y="3211513"/>
          <p14:tracePt t="37982" x="2182813" y="3211513"/>
          <p14:tracePt t="37999" x="2157413" y="3211513"/>
          <p14:tracePt t="38016" x="2149475" y="3221038"/>
          <p14:tracePt t="38033" x="2141538" y="3228975"/>
          <p14:tracePt t="38050" x="2124075" y="3238500"/>
          <p14:tracePt t="38054" x="2116138" y="3246438"/>
          <p14:tracePt t="38067" x="2106613" y="3254375"/>
          <p14:tracePt t="38098" x="2090738" y="3271838"/>
          <p14:tracePt t="38107" x="2081213" y="3279775"/>
          <p14:tracePt t="38122" x="2065338" y="3305175"/>
          <p14:tracePt t="38133" x="2055813" y="3330575"/>
          <p14:tracePt t="38137" x="2047875" y="3330575"/>
          <p14:tracePt t="38148" x="2047875" y="3355975"/>
          <p14:tracePt t="38165" x="2038350" y="3382963"/>
          <p14:tracePt t="38182" x="2038350" y="3408363"/>
          <p14:tracePt t="38199" x="2038350" y="3424238"/>
          <p14:tracePt t="38215" x="2038350" y="3433763"/>
          <p14:tracePt t="38233" x="2038350" y="3467100"/>
          <p14:tracePt t="38249" x="2038350" y="3492500"/>
          <p14:tracePt t="38265" x="2047875" y="3517900"/>
          <p14:tracePt t="38282" x="2055813" y="3543300"/>
          <p14:tracePt t="38286" x="2065338" y="3552825"/>
          <p14:tracePt t="38288" x="2073275" y="3560763"/>
          <p14:tracePt t="38298" x="2081213" y="3578225"/>
          <p14:tracePt t="38301" x="2090738" y="3578225"/>
          <p14:tracePt t="38315" x="2098675" y="3603625"/>
          <p14:tracePt t="38332" x="2116138" y="3646488"/>
          <p14:tracePt t="38348" x="2157413" y="3662363"/>
          <p14:tracePt t="38351" x="2182813" y="3671888"/>
          <p14:tracePt t="38367" x="2260600" y="3713163"/>
          <p14:tracePt t="38384" x="2327275" y="3738563"/>
          <p14:tracePt t="38387" x="2336800" y="3738563"/>
          <p14:tracePt t="38399" x="2379663" y="3748088"/>
          <p14:tracePt t="38415" x="2405063" y="3756025"/>
          <p14:tracePt t="38431" x="2420938" y="3763963"/>
          <p14:tracePt t="38449" x="2455863" y="3781425"/>
          <p14:tracePt t="38465" x="2514600" y="3781425"/>
          <p14:tracePt t="38482" x="2565400" y="3781425"/>
          <p14:tracePt t="38498" x="2684463" y="3781425"/>
          <p14:tracePt t="38501" x="2719388" y="3781425"/>
          <p14:tracePt t="38515" x="2786063" y="3781425"/>
          <p14:tracePt t="38518" x="2811463" y="3781425"/>
          <p14:tracePt t="38532" x="2854325" y="3773488"/>
          <p14:tracePt t="38536" x="2871788" y="3763963"/>
          <p14:tracePt t="38548" x="2889250" y="3763963"/>
          <p14:tracePt t="38565" x="2905125" y="3756025"/>
          <p14:tracePt t="38582" x="2930525" y="3738563"/>
          <p14:tracePt t="38599" x="2965450" y="3722688"/>
          <p14:tracePt t="38615" x="2982913" y="3697288"/>
          <p14:tracePt t="38633" x="3024188" y="3679825"/>
          <p14:tracePt t="38650" x="3033713" y="3662363"/>
          <p14:tracePt t="38654" x="3041650" y="3662363"/>
          <p14:tracePt t="38666" x="3059113" y="3654425"/>
          <p14:tracePt t="38669" x="3059113" y="3646488"/>
          <p14:tracePt t="38681" x="3059113" y="3636963"/>
          <p14:tracePt t="38698" x="3067050" y="3619500"/>
          <p14:tracePt t="38715" x="3084513" y="3594100"/>
          <p14:tracePt t="38732" x="3100388" y="3568700"/>
          <p14:tracePt t="38749" x="3109913" y="3543300"/>
          <p14:tracePt t="38764" x="3109913" y="3535363"/>
          <p14:tracePt t="38767" x="3109913" y="3527425"/>
          <p14:tracePt t="38786" x="3109913" y="3509963"/>
          <p14:tracePt t="38792" x="3109913" y="3502025"/>
          <p14:tracePt t="38800" x="3109913" y="3484563"/>
          <p14:tracePt t="38805" x="3109913" y="3475038"/>
          <p14:tracePt t="38816" x="3109913" y="3459163"/>
          <p14:tracePt t="38832" x="3109913" y="3424238"/>
          <p14:tracePt t="38849" x="3092450" y="3398838"/>
          <p14:tracePt t="38866" x="3084513" y="3382963"/>
          <p14:tracePt t="38883" x="3067050" y="3355975"/>
          <p14:tracePt t="38900" x="3067050" y="3348038"/>
          <p14:tracePt t="38903" x="3059113" y="3340100"/>
          <p14:tracePt t="38919" x="3049588" y="3330575"/>
          <p14:tracePt t="38922" x="3041650" y="3322638"/>
          <p14:tracePt t="38935" x="3033713" y="3322638"/>
          <p14:tracePt t="38948" x="3016250" y="3314700"/>
          <p14:tracePt t="38965" x="2990850" y="3314700"/>
          <p14:tracePt t="38983" x="2955925" y="3314700"/>
          <p14:tracePt t="38999" x="2940050" y="3314700"/>
          <p14:tracePt t="39015" x="2914650" y="3314700"/>
          <p14:tracePt t="39033" x="2879725" y="3314700"/>
          <p14:tracePt t="39049" x="2871788" y="3322638"/>
          <p14:tracePt t="39065" x="2846388" y="3322638"/>
          <p14:tracePt t="39082" x="2828925" y="3340100"/>
          <p14:tracePt t="39086" x="2820988" y="3348038"/>
          <p14:tracePt t="39088" x="2811463" y="3348038"/>
          <p14:tracePt t="39098" x="2803525" y="3355975"/>
          <p14:tracePt t="39114" x="2778125" y="3373438"/>
          <p14:tracePt t="39117" x="2770188" y="3373438"/>
          <p14:tracePt t="39135" x="2760663" y="3398838"/>
          <p14:tracePt t="39141" x="2752725" y="3398838"/>
          <p14:tracePt t="39148" x="2744788" y="3416300"/>
          <p14:tracePt t="39153" x="2727325" y="3424238"/>
          <p14:tracePt t="39155" x="2727325" y="3433763"/>
          <p14:tracePt t="39158" x="2727325" y="3441700"/>
          <p14:tracePt t="39164" x="2719388" y="3449638"/>
          <p14:tracePt t="39181" x="2701925" y="3475038"/>
          <p14:tracePt t="39198" x="2701925" y="3502025"/>
          <p14:tracePt t="39215" x="2701925" y="3517900"/>
          <p14:tracePt t="39231" x="2701925" y="3527425"/>
          <p14:tracePt t="39248" x="2701925" y="3543300"/>
          <p14:tracePt t="39265" x="2701925" y="3560763"/>
          <p14:tracePt t="39282" x="2701925" y="3578225"/>
          <p14:tracePt t="39299" x="2701925" y="3594100"/>
          <p14:tracePt t="39302" x="2701925" y="3611563"/>
          <p14:tracePt t="39317" x="2719388" y="3619500"/>
          <p14:tracePt t="39321" x="2727325" y="3629025"/>
          <p14:tracePt t="39331" x="2735263" y="3636963"/>
          <p14:tracePt t="39334" x="2744788" y="3646488"/>
          <p14:tracePt t="39348" x="2786063" y="3662363"/>
          <p14:tracePt t="39364" x="2820988" y="3679825"/>
          <p14:tracePt t="39367" x="2820988" y="3687763"/>
          <p14:tracePt t="39381" x="2846388" y="3697288"/>
          <p14:tracePt t="39384" x="2863850" y="3697288"/>
          <p14:tracePt t="39400" x="2889250" y="3713163"/>
          <p14:tracePt t="39415" x="2914650" y="3713163"/>
          <p14:tracePt t="39431" x="2940050" y="3722688"/>
          <p14:tracePt t="39449" x="3008313" y="3730625"/>
          <p14:tracePt t="39465" x="3067050" y="3730625"/>
          <p14:tracePt t="39481" x="3109913" y="3713163"/>
          <p14:tracePt t="39498" x="3160713" y="3687763"/>
          <p14:tracePt t="39515" x="3194050" y="3662363"/>
          <p14:tracePt t="39518" x="3203575" y="3654425"/>
          <p14:tracePt t="39533" x="3262313" y="3603625"/>
          <p14:tracePt t="39548" x="3313113" y="3552825"/>
          <p14:tracePt t="39552" x="3330575" y="3543300"/>
          <p14:tracePt t="39565" x="3363913" y="3517900"/>
          <p14:tracePt t="39568" x="3373438" y="3509963"/>
          <p14:tracePt t="39584" x="3406775" y="3484563"/>
          <p14:tracePt t="39587" x="3414713" y="3475038"/>
          <p14:tracePt t="39599" x="3432175" y="3467100"/>
          <p14:tracePt t="39618" x="3441700" y="3459163"/>
          <p14:tracePt t="39727" x="3441700" y="3449638"/>
          <p14:tracePt t="39900" x="3432175" y="3459163"/>
          <p14:tracePt t="39905" x="3424238" y="3459163"/>
          <p14:tracePt t="39912" x="3414713" y="3484563"/>
          <p14:tracePt t="39921" x="3406775" y="3502025"/>
          <p14:tracePt t="39932" x="3398838" y="3509963"/>
          <p14:tracePt t="39948" x="3389313" y="3535363"/>
          <p14:tracePt t="39952" x="3381375" y="3535363"/>
          <p14:tracePt t="39955" x="3381375" y="3543300"/>
          <p14:tracePt t="39964" x="3381375" y="3560763"/>
          <p14:tracePt t="39967" x="3373438" y="3578225"/>
          <p14:tracePt t="39983" x="3373438" y="3594100"/>
          <p14:tracePt t="39998" x="3363913" y="3619500"/>
          <p14:tracePt t="40015" x="3363913" y="3636963"/>
          <p14:tracePt t="40031" x="3363913" y="3654425"/>
          <p14:tracePt t="40158" x="3363913" y="3662363"/>
          <p14:tracePt t="40173" x="3373438" y="3662363"/>
          <p14:tracePt t="40185" x="3381375" y="3662363"/>
          <p14:tracePt t="40188" x="3398838" y="3662363"/>
          <p14:tracePt t="40191" x="3406775" y="3662363"/>
          <p14:tracePt t="40197" x="3414713" y="3662363"/>
          <p14:tracePt t="40199" x="3424238" y="3662363"/>
          <p14:tracePt t="40214" x="3449638" y="3662363"/>
          <p14:tracePt t="40230" x="3482975" y="3646488"/>
          <p14:tracePt t="40247" x="3517900" y="3619500"/>
          <p14:tracePt t="40265" x="3576638" y="3578225"/>
          <p14:tracePt t="40281" x="3611563" y="3552825"/>
          <p14:tracePt t="40297" x="3652838" y="3517900"/>
          <p14:tracePt t="40314" x="3721100" y="3484563"/>
          <p14:tracePt t="40318" x="3738563" y="3475038"/>
          <p14:tracePt t="40320" x="3746500" y="3459163"/>
          <p14:tracePt t="40331" x="3781425" y="3433763"/>
          <p14:tracePt t="40334" x="3797300" y="3416300"/>
          <p14:tracePt t="40347" x="3848100" y="3373438"/>
          <p14:tracePt t="40350" x="3865563" y="3348038"/>
          <p14:tracePt t="40364" x="3933825" y="3314700"/>
          <p14:tracePt t="40380" x="3992563" y="3279775"/>
          <p14:tracePt t="40382" x="4002088" y="3271838"/>
          <p14:tracePt t="40399" x="4027488" y="3246438"/>
          <p14:tracePt t="40415" x="4052888" y="3238500"/>
          <p14:tracePt t="40431" x="4060825" y="3221038"/>
          <p14:tracePt t="40448" x="4070350" y="3221038"/>
          <p14:tracePt t="40661" x="4070350" y="3228975"/>
          <p14:tracePt t="40673" x="4070350" y="3246438"/>
          <p14:tracePt t="40683" x="4070350" y="3254375"/>
          <p14:tracePt t="40686" x="4060825" y="3263900"/>
          <p14:tracePt t="40697" x="4035425" y="3314700"/>
          <p14:tracePt t="40714" x="4017963" y="3348038"/>
          <p14:tracePt t="40731" x="4017963" y="3382963"/>
          <p14:tracePt t="40733" x="4010025" y="3398838"/>
          <p14:tracePt t="40747" x="3992563" y="3433763"/>
          <p14:tracePt t="40750" x="3992563" y="3441700"/>
          <p14:tracePt t="40763" x="3984625" y="3475038"/>
          <p14:tracePt t="40781" x="3976688" y="3517900"/>
          <p14:tracePt t="40784" x="3976688" y="3535363"/>
          <p14:tracePt t="40786" x="3976688" y="3552825"/>
          <p14:tracePt t="40797" x="3967163" y="3560763"/>
          <p14:tracePt t="40800" x="3959225" y="3568700"/>
          <p14:tracePt t="40815" x="3959225" y="3586163"/>
          <p14:tracePt t="40831" x="3959225" y="3594100"/>
          <p14:tracePt t="40847" x="3951288" y="3611563"/>
          <p14:tracePt t="40865" x="3951288" y="3619500"/>
          <p14:tracePt t="40881" x="3951288" y="3636963"/>
          <p14:tracePt t="40902" x="3951288" y="3654425"/>
          <p14:tracePt t="40914" x="3951288" y="3662363"/>
          <p14:tracePt t="40994" x="3951288" y="3671888"/>
          <p14:tracePt t="41006" x="3959225" y="3687763"/>
          <p14:tracePt t="41013" x="3967163" y="3697288"/>
          <p14:tracePt t="41026" x="3984625" y="3705225"/>
          <p14:tracePt t="41031" x="3992563" y="3705225"/>
          <p14:tracePt t="41035" x="4010025" y="3705225"/>
          <p14:tracePt t="41047" x="4017963" y="3730625"/>
          <p14:tracePt t="41063" x="4027488" y="3730625"/>
          <p14:tracePt t="41080" x="4035425" y="3730625"/>
          <p14:tracePt t="41097" x="4044950" y="3730625"/>
          <p14:tracePt t="41114" x="4052888" y="3730625"/>
          <p14:tracePt t="41131" x="4060825" y="3730625"/>
          <p14:tracePt t="41148" x="4070350" y="3730625"/>
          <p14:tracePt t="41166" x="4086225" y="3730625"/>
          <p14:tracePt t="41182" x="4103688" y="3730625"/>
          <p14:tracePt t="41200" x="4121150" y="3730625"/>
          <p14:tracePt t="41215" x="4129088" y="3722688"/>
          <p14:tracePt t="41232" x="4146550" y="3705225"/>
          <p14:tracePt t="41236" x="4154488" y="3687763"/>
          <p14:tracePt t="41247" x="4171950" y="3679825"/>
          <p14:tracePt t="41263" x="4214813" y="3654425"/>
          <p14:tracePt t="41280" x="4248150" y="3636963"/>
          <p14:tracePt t="41297" x="4281488" y="3603625"/>
          <p14:tracePt t="41314" x="4306888" y="3578225"/>
          <p14:tracePt t="41331" x="4332288" y="3552825"/>
          <p14:tracePt t="41351" x="4359275" y="3527425"/>
          <p14:tracePt t="41354" x="4375150" y="3527425"/>
          <p14:tracePt t="41357" x="4384675" y="3509963"/>
          <p14:tracePt t="41362" x="4392613" y="3502025"/>
          <p14:tracePt t="41365" x="4400550" y="3492500"/>
          <p14:tracePt t="41380" x="4443413" y="3467100"/>
          <p14:tracePt t="41383" x="4443413" y="3449638"/>
          <p14:tracePt t="41396" x="4468813" y="3433763"/>
          <p14:tracePt t="41415" x="4511675" y="3408363"/>
          <p14:tracePt t="41431" x="4554538" y="3373438"/>
          <p14:tracePt t="41447" x="4579938" y="3355975"/>
          <p14:tracePt t="41463" x="4605338" y="3340100"/>
          <p14:tracePt t="41481" x="4638675" y="3314700"/>
          <p14:tracePt t="41502" x="4656138" y="3305175"/>
          <p14:tracePt t="41521" x="4664075" y="3305175"/>
          <p14:tracePt t="41553" x="4664075" y="3297238"/>
          <p14:tracePt t="41944" x="4673600" y="3297238"/>
          <p14:tracePt t="41955" x="4681538" y="3314700"/>
          <p14:tracePt t="41962" x="4689475" y="3330575"/>
          <p14:tracePt t="41966" x="4689475" y="3340100"/>
          <p14:tracePt t="41974" x="4689475" y="3348038"/>
          <p14:tracePt t="41981" x="4689475" y="3365500"/>
          <p14:tracePt t="41996" x="4689475" y="3398838"/>
          <p14:tracePt t="42012" x="4689475" y="3441700"/>
          <p14:tracePt t="42030" x="4689475" y="3492500"/>
          <p14:tracePt t="42046" x="4689475" y="3535363"/>
          <p14:tracePt t="42063" x="4689475" y="3568700"/>
          <p14:tracePt t="42079" x="4699000" y="3611563"/>
          <p14:tracePt t="42097" x="4706938" y="3654425"/>
          <p14:tracePt t="42113" x="4706938" y="3662363"/>
          <p14:tracePt t="42130" x="4724400" y="3679825"/>
          <p14:tracePt t="42147" x="4732338" y="3687763"/>
          <p14:tracePt t="42150" x="4732338" y="3697288"/>
          <p14:tracePt t="42165" x="4740275" y="3705225"/>
          <p14:tracePt t="42182" x="4749800" y="3713163"/>
          <p14:tracePt t="42188" x="4775200" y="3713163"/>
          <p14:tracePt t="42204" x="4791075" y="3713163"/>
          <p14:tracePt t="42215" x="4808538" y="3730625"/>
          <p14:tracePt t="42219" x="4818063" y="3730625"/>
          <p14:tracePt t="42230" x="4851400" y="3748088"/>
          <p14:tracePt t="42246" x="4902200" y="3763963"/>
          <p14:tracePt t="42263" x="4962525" y="3781425"/>
          <p14:tracePt t="42279" x="5003800" y="3790950"/>
          <p14:tracePt t="42296" x="5054600" y="3806825"/>
          <p14:tracePt t="42314" x="5064125" y="3806825"/>
          <p14:tracePt t="42330" x="5080000" y="3806825"/>
          <p14:tracePt t="42354" x="5089525" y="3806825"/>
          <p14:tracePt t="42365" x="5097463" y="3806825"/>
          <p14:tracePt t="42382" x="5106988" y="3806825"/>
          <p14:tracePt t="42402" x="5122863" y="3806825"/>
          <p14:tracePt t="42432" x="5140325" y="3806825"/>
          <p14:tracePt t="42443" x="5148263" y="3806825"/>
          <p14:tracePt t="42451" x="5157788" y="3806825"/>
          <p14:tracePt t="42467" x="5165725" y="3798888"/>
          <p14:tracePt t="42504" x="5173663" y="3798888"/>
          <p14:tracePt t="42526" x="5191125" y="3798888"/>
          <p14:tracePt t="42535" x="5199063" y="3790950"/>
          <p14:tracePt t="42548" x="5208588" y="3790950"/>
          <p14:tracePt t="42564" x="5233988" y="3773488"/>
          <p14:tracePt t="42594" x="5249863" y="3763963"/>
          <p14:tracePt t="42602" x="5259388" y="3756025"/>
          <p14:tracePt t="42616" x="5267325" y="3748088"/>
          <p14:tracePt t="42631" x="5276850" y="3748088"/>
          <p14:tracePt t="42647" x="5284788" y="3738563"/>
          <p14:tracePt t="42663" x="5302250" y="3730625"/>
          <p14:tracePt t="42679" x="5310188" y="3722688"/>
          <p14:tracePt t="42696" x="5327650" y="3713163"/>
          <p14:tracePt t="42714" x="5343525" y="3697288"/>
          <p14:tracePt t="42730" x="5360988" y="3687763"/>
          <p14:tracePt t="42747" x="5386388" y="3671888"/>
          <p14:tracePt t="42764" x="5394325" y="3671888"/>
          <p14:tracePt t="42767" x="5403850" y="3662363"/>
          <p14:tracePt t="42780" x="5411788" y="3662363"/>
          <p14:tracePt t="42797" x="5429250" y="3646488"/>
          <p14:tracePt t="42814" x="5446713" y="3636963"/>
          <p14:tracePt t="42830" x="5472113" y="3619500"/>
          <p14:tracePt t="42847" x="5497513" y="3594100"/>
          <p14:tracePt t="42863" x="5505450" y="3594100"/>
          <p14:tracePt t="42879" x="5530850" y="3578225"/>
          <p14:tracePt t="42896" x="5538788" y="3568700"/>
          <p14:tracePt t="42913" x="5548313" y="3560763"/>
          <p14:tracePt t="42929" x="5565775" y="3543300"/>
          <p14:tracePt t="42950" x="5581650" y="3543300"/>
          <p14:tracePt t="42963" x="5581650" y="3527425"/>
          <p14:tracePt t="42982" x="5599113" y="3509963"/>
          <p14:tracePt t="42998" x="5616575" y="3492500"/>
          <p14:tracePt t="43003" x="5624513" y="3492500"/>
          <p14:tracePt t="43014" x="5632450" y="3484563"/>
          <p14:tracePt t="43034" x="5649913" y="3475038"/>
          <p14:tracePt t="43051" x="5657850" y="3467100"/>
          <p14:tracePt t="43068" x="5667375" y="3467100"/>
          <p14:tracePt t="43079" x="5675313" y="3459163"/>
          <p14:tracePt t="43096" x="5683250" y="3449638"/>
          <p14:tracePt t="43112" x="5708650" y="3433763"/>
          <p14:tracePt t="43129" x="5718175" y="3424238"/>
          <p14:tracePt t="43146" x="5743575" y="3408363"/>
          <p14:tracePt t="43166" x="5761038" y="3398838"/>
          <p14:tracePt t="43180" x="5768975" y="3390900"/>
          <p14:tracePt t="43197" x="5786438" y="3382963"/>
          <p14:tracePt t="43213" x="5802313" y="3373438"/>
          <p14:tracePt t="43230" x="5819775" y="3355975"/>
          <p14:tracePt t="43247" x="5827713" y="3355975"/>
          <p14:tracePt t="64362" x="5819775" y="3340100"/>
          <p14:tracePt t="64369" x="5786438" y="3330575"/>
          <p14:tracePt t="64373" x="5768975" y="3314700"/>
          <p14:tracePt t="64376" x="5735638" y="3297238"/>
          <p14:tracePt t="64383" x="5708650" y="3271838"/>
          <p14:tracePt t="64390" x="5683250" y="3254375"/>
          <p14:tracePt t="64398" x="5675313" y="3246438"/>
          <p14:tracePt t="64416" x="5657850" y="3228975"/>
          <p14:tracePt t="64432" x="5599113" y="3211513"/>
          <p14:tracePt t="64449" x="5530850" y="3186113"/>
          <p14:tracePt t="64465" x="5437188" y="3186113"/>
          <p14:tracePt t="64482" x="5292725" y="3203575"/>
          <p14:tracePt t="64485" x="5249863" y="3211513"/>
          <p14:tracePt t="64499" x="5080000" y="3271838"/>
          <p14:tracePt t="64502" x="5003800" y="3297238"/>
          <p14:tracePt t="64518" x="4689475" y="3382963"/>
          <p14:tracePt t="64533" x="4298950" y="3467100"/>
          <p14:tracePt t="64550" x="3703638" y="3619500"/>
          <p14:tracePt t="64567" x="3305175" y="3662363"/>
          <p14:tracePt t="64582" x="2930525" y="3687763"/>
          <p14:tracePt t="64599" x="2795588" y="3687763"/>
          <p14:tracePt t="64616" x="2719388" y="3679825"/>
          <p14:tracePt t="64620" x="2709863" y="3679825"/>
          <p14:tracePt t="64622" x="2684463" y="3679825"/>
          <p14:tracePt t="64632" x="2676525" y="3671888"/>
          <p14:tracePt t="64649" x="2633663" y="3654425"/>
          <p14:tracePt t="64672" x="2625725" y="3654425"/>
          <p14:tracePt t="64683" x="2616200" y="3636963"/>
          <p14:tracePt t="64686" x="2608263" y="3636963"/>
          <p14:tracePt t="64705" x="2600325" y="3636963"/>
          <p14:tracePt t="64750" x="2590800" y="3636963"/>
          <p14:tracePt t="64765" x="2574925" y="3636963"/>
          <p14:tracePt t="64777" x="2540000" y="3636963"/>
          <p14:tracePt t="64780" x="2532063" y="3636963"/>
          <p14:tracePt t="64786" x="2506663" y="3646488"/>
          <p14:tracePt t="64788" x="2481263" y="3646488"/>
          <p14:tracePt t="64799" x="2413000" y="3671888"/>
          <p14:tracePt t="64815" x="2311400" y="3713163"/>
          <p14:tracePt t="64832" x="2208213" y="3773488"/>
          <p14:tracePt t="64835" x="2200275" y="3781425"/>
          <p14:tracePt t="64849" x="2149475" y="3798888"/>
          <p14:tracePt t="64865" x="2098675" y="3824288"/>
          <p14:tracePt t="64882" x="2065338" y="3841750"/>
          <p14:tracePt t="64899" x="2038350" y="3857625"/>
          <p14:tracePt t="64902" x="2022475" y="3857625"/>
          <p14:tracePt t="64917" x="1987550" y="3875088"/>
          <p14:tracePt t="64936" x="1946275" y="3908425"/>
          <p14:tracePt t="64941" x="1928813" y="3917950"/>
          <p14:tracePt t="64945" x="1920875" y="3917950"/>
          <p14:tracePt t="64948" x="1920875" y="3925888"/>
          <p14:tracePt t="64952" x="1911350" y="3925888"/>
          <p14:tracePt t="64965" x="1893888" y="3935413"/>
          <p14:tracePt t="64982" x="1868488" y="3935413"/>
          <p14:tracePt t="64999" x="1860550" y="3943350"/>
          <p14:tracePt t="65015" x="1852613" y="3943350"/>
          <p14:tracePt t="65033" x="1835150" y="3943350"/>
          <p14:tracePt t="65036" x="1827213" y="3951288"/>
          <p14:tracePt t="65039" x="1817688" y="3951288"/>
          <p14:tracePt t="65049" x="1817688" y="3960813"/>
          <p14:tracePt t="65065" x="1792288" y="3976688"/>
          <p14:tracePt t="65082" x="1766888" y="3994150"/>
          <p14:tracePt t="65099" x="1749425" y="4011613"/>
          <p14:tracePt t="65115" x="1733550" y="4027488"/>
          <p14:tracePt t="65118" x="1724025" y="4037013"/>
          <p14:tracePt t="65133" x="1708150" y="4062413"/>
          <p14:tracePt t="65149" x="1698625" y="4087813"/>
          <p14:tracePt t="65152" x="1690688" y="4095750"/>
          <p14:tracePt t="65165" x="1682750" y="4105275"/>
          <p14:tracePt t="65182" x="1682750" y="4113213"/>
          <p14:tracePt t="65200" x="1673225" y="4121150"/>
          <p14:tracePt t="65336" x="1673225" y="4130675"/>
          <p14:tracePt t="65640" x="1665288" y="4130675"/>
          <p14:tracePt t="65649" x="1657350" y="4130675"/>
          <p14:tracePt t="65657" x="1657350" y="4121150"/>
          <p14:tracePt t="65671" x="1647825" y="4113213"/>
          <p14:tracePt t="65683" x="1639888" y="4113213"/>
          <p14:tracePt t="65703" x="1631950" y="4113213"/>
          <p14:tracePt t="65716" x="1614488" y="4113213"/>
          <p14:tracePt t="65733" x="1597025" y="4105275"/>
          <p14:tracePt t="65736" x="1589088" y="4105275"/>
          <p14:tracePt t="65740" x="1571625" y="4105275"/>
          <p14:tracePt t="65747" x="1546225" y="4105275"/>
          <p14:tracePt t="65772" x="1470025" y="4095750"/>
          <p14:tracePt t="65775" x="1427163" y="4087813"/>
          <p14:tracePt t="65781" x="1393825" y="4087813"/>
          <p14:tracePt t="65804" x="1282700" y="4087813"/>
          <p14:tracePt t="65809" x="1231900" y="4087813"/>
          <p14:tracePt t="65812" x="1214438" y="4087813"/>
          <p14:tracePt t="65817" x="1189038" y="4095750"/>
          <p14:tracePt t="65833" x="1120775" y="4130675"/>
          <p14:tracePt t="65848" x="1087438" y="4138613"/>
          <p14:tracePt t="65865" x="1079500" y="4138613"/>
          <p14:tracePt t="65954" x="1069975" y="4156075"/>
          <p14:tracePt t="66223" x="1069975" y="4164013"/>
          <p14:tracePt t="66296" x="1079500" y="4164013"/>
          <p14:tracePt t="66305" x="1087438" y="4156075"/>
          <p14:tracePt t="66315" x="1112838" y="4146550"/>
          <p14:tracePt t="66331" x="1130300" y="4146550"/>
          <p14:tracePt t="66348" x="1163638" y="4130675"/>
          <p14:tracePt t="66365" x="1223963" y="4121150"/>
          <p14:tracePt t="66383" x="1257300" y="4121150"/>
          <p14:tracePt t="66399" x="1265238" y="4121150"/>
          <p14:tracePt t="66426" x="1274763" y="4121150"/>
          <p14:tracePt t="66443" x="1282700" y="4121150"/>
          <p14:tracePt t="66464" x="1290638" y="4121150"/>
          <p14:tracePt t="66473" x="1300163" y="4113213"/>
          <p14:tracePt t="66489" x="1317625" y="4113213"/>
          <p14:tracePt t="66635" x="1317625" y="4105275"/>
          <p14:tracePt t="66657" x="1325563" y="4105275"/>
          <p14:tracePt t="66671" x="1333500" y="4105275"/>
          <p14:tracePt t="66694" x="1343025" y="4105275"/>
          <p14:tracePt t="66702" x="1350963" y="4105275"/>
          <p14:tracePt t="66717" x="1368425" y="4105275"/>
          <p14:tracePt t="66732" x="1384300" y="4105275"/>
          <p14:tracePt t="66748" x="1401763" y="4105275"/>
          <p14:tracePt t="66764" x="1452563" y="4105275"/>
          <p14:tracePt t="66767" x="1470025" y="4105275"/>
          <p14:tracePt t="66781" x="1520825" y="4105275"/>
          <p14:tracePt t="66784" x="1528763" y="4105275"/>
          <p14:tracePt t="66786" x="1546225" y="4105275"/>
          <p14:tracePt t="66799" x="1589088" y="4113213"/>
          <p14:tracePt t="66814" x="1622425" y="4113213"/>
          <p14:tracePt t="66831" x="1639888" y="4121150"/>
          <p14:tracePt t="66848" x="1657350" y="4121150"/>
          <p14:tracePt t="66902" x="1665288" y="4121150"/>
          <p14:tracePt t="67051" x="1665288" y="4130675"/>
          <p14:tracePt t="67062" x="1665288" y="4138613"/>
          <p14:tracePt t="67075" x="1657350" y="4138613"/>
          <p14:tracePt t="67078" x="1657350" y="4146550"/>
          <p14:tracePt t="67084" x="1639888" y="4156075"/>
          <p14:tracePt t="67086" x="1631950" y="4164013"/>
          <p14:tracePt t="67097" x="1589088" y="4171950"/>
          <p14:tracePt t="67114" x="1520825" y="4189413"/>
          <p14:tracePt t="67131" x="1477963" y="4206875"/>
          <p14:tracePt t="67147" x="1427163" y="4214813"/>
          <p14:tracePt t="67164" x="1376363" y="4224338"/>
          <p14:tracePt t="67167" x="1358900" y="4232275"/>
          <p14:tracePt t="67181" x="1333500" y="4240213"/>
          <p14:tracePt t="67184" x="1317625" y="4240213"/>
          <p14:tracePt t="67199" x="1282700" y="4240213"/>
          <p14:tracePt t="67202" x="1274763" y="4240213"/>
          <p14:tracePt t="67214" x="1239838" y="4240213"/>
          <p14:tracePt t="67230" x="1214438" y="4240213"/>
          <p14:tracePt t="67233" x="1206500" y="4240213"/>
          <p14:tracePt t="67252" x="1198563" y="4240213"/>
          <p14:tracePt t="67393" x="1189038" y="4232275"/>
          <p14:tracePt t="67659" x="1189038" y="4224338"/>
          <p14:tracePt t="67737" x="1189038" y="4214813"/>
          <p14:tracePt t="67749" x="1198563" y="4214813"/>
          <p14:tracePt t="67781" x="1198563" y="4206875"/>
          <p14:tracePt t="67793" x="1214438" y="4197350"/>
          <p14:tracePt t="67808" x="1223963" y="4181475"/>
          <p14:tracePt t="67814" x="1239838" y="4181475"/>
          <p14:tracePt t="67831" x="1265238" y="4164013"/>
          <p14:tracePt t="67834" x="1274763" y="4156075"/>
          <p14:tracePt t="67849" x="1300163" y="4156075"/>
          <p14:tracePt t="67866" x="1333500" y="4156075"/>
          <p14:tracePt t="67882" x="1368425" y="4146550"/>
          <p14:tracePt t="67898" x="1393825" y="4121150"/>
          <p14:tracePt t="67914" x="1419225" y="4113213"/>
          <p14:tracePt t="67917" x="1427163" y="4113213"/>
          <p14:tracePt t="67930" x="1470025" y="4113213"/>
          <p14:tracePt t="67947" x="1520825" y="4113213"/>
          <p14:tracePt t="67964" x="1554163" y="4113213"/>
          <p14:tracePt t="67980" x="1597025" y="4113213"/>
          <p14:tracePt t="67999" x="1639888" y="4113213"/>
          <p14:tracePt t="68017" x="1673225" y="4113213"/>
          <p14:tracePt t="68032" x="1708150" y="4113213"/>
          <p14:tracePt t="68050" x="1733550" y="4121150"/>
          <p14:tracePt t="68054" x="1741488" y="4121150"/>
          <p14:tracePt t="68057" x="1741488" y="4130675"/>
          <p14:tracePt t="68063" x="1749425" y="4138613"/>
          <p14:tracePt t="68080" x="1784350" y="4138613"/>
          <p14:tracePt t="68097" x="1809750" y="4138613"/>
          <p14:tracePt t="68114" x="1852613" y="4146550"/>
          <p14:tracePt t="68130" x="1878013" y="4156075"/>
          <p14:tracePt t="68147" x="1893888" y="4171950"/>
          <p14:tracePt t="68151" x="1903413" y="4171950"/>
          <p14:tracePt t="68163" x="1903413" y="4181475"/>
          <p14:tracePt t="68180" x="1920875" y="4181475"/>
          <p14:tracePt t="68197" x="1936750" y="4181475"/>
          <p14:tracePt t="68332" x="1936750" y="4189413"/>
          <p14:tracePt t="75919" x="1987550" y="4146550"/>
          <p14:tracePt t="75927" x="2038350" y="4113213"/>
          <p14:tracePt t="75931" x="2098675" y="4070350"/>
          <p14:tracePt t="75933" x="2124075" y="4052888"/>
          <p14:tracePt t="75936" x="2141538" y="4044950"/>
          <p14:tracePt t="75945" x="2157413" y="4037013"/>
          <p14:tracePt t="75959" x="2157413" y="4027488"/>
          <p14:tracePt t="75962" x="2174875" y="4027488"/>
          <p14:tracePt t="75975" x="2192338" y="4027488"/>
          <p14:tracePt t="75992" x="2286000" y="4027488"/>
          <p14:tracePt t="75995" x="2319338" y="4027488"/>
          <p14:tracePt t="76011" x="2455863" y="4027488"/>
          <p14:tracePt t="76027" x="2651125" y="4052888"/>
          <p14:tracePt t="76031" x="2693988" y="4062413"/>
          <p14:tracePt t="76042" x="2871788" y="4070350"/>
          <p14:tracePt t="76059" x="3084513" y="4105275"/>
          <p14:tracePt t="76076" x="3398838" y="4164013"/>
          <p14:tracePt t="76093" x="3636963" y="4224338"/>
          <p14:tracePt t="76109" x="3925888" y="4232275"/>
          <p14:tracePt t="76125" x="4240213" y="4232275"/>
          <p14:tracePt t="76142" x="4537075" y="4232275"/>
          <p14:tracePt t="76145" x="4595813" y="4232275"/>
          <p14:tracePt t="76158" x="4724400" y="4232275"/>
          <p14:tracePt t="76175" x="4876800" y="4189413"/>
          <p14:tracePt t="76192" x="4927600" y="4171950"/>
          <p14:tracePt t="76195" x="4945063" y="4171950"/>
          <p14:tracePt t="76343" x="4953000" y="4171950"/>
          <p14:tracePt t="76351" x="4962525" y="4164013"/>
          <p14:tracePt t="76442" x="4970463" y="4156075"/>
          <p14:tracePt t="86907" x="4962525" y="4156075"/>
          <p14:tracePt t="86912" x="4945063" y="4164013"/>
          <p14:tracePt t="86918" x="4884738" y="4189413"/>
          <p14:tracePt t="86935" x="4775200" y="4249738"/>
          <p14:tracePt t="86952" x="4613275" y="4325938"/>
          <p14:tracePt t="86968" x="4375150" y="4427538"/>
          <p14:tracePt t="86971" x="4316413" y="4445000"/>
          <p14:tracePt t="86987" x="3992563" y="4529138"/>
          <p14:tracePt t="87003" x="3678238" y="4614863"/>
          <p14:tracePt t="87019" x="3406775" y="4683125"/>
          <p14:tracePt t="87021" x="3338513" y="4708525"/>
          <p14:tracePt t="87035" x="3168650" y="4749800"/>
          <p14:tracePt t="87037" x="3109913" y="4767263"/>
          <p14:tracePt t="87053" x="2914650" y="4843463"/>
          <p14:tracePt t="87068" x="2786063" y="4878388"/>
          <p14:tracePt t="87085" x="2608263" y="4919663"/>
          <p14:tracePt t="87102" x="2413000" y="4972050"/>
          <p14:tracePt t="87119" x="2124075" y="5030788"/>
          <p14:tracePt t="87135" x="1936750" y="5073650"/>
          <p14:tracePt t="87151" x="1792288" y="5106988"/>
          <p14:tracePt t="87168" x="1698625" y="5106988"/>
          <p14:tracePt t="87171" x="1682750" y="5106988"/>
          <p14:tracePt t="87186" x="1631950" y="5106988"/>
          <p14:tracePt t="87202" x="1614488" y="5106988"/>
          <p14:tracePt t="87219" x="1589088" y="5124450"/>
          <p14:tracePt t="87222" x="1579563" y="5124450"/>
          <p14:tracePt t="87236" x="1571625" y="5124450"/>
          <p14:tracePt t="87252" x="1554163" y="5124450"/>
          <p14:tracePt t="87389" x="1554163" y="5132388"/>
          <p14:tracePt t="87398" x="1546225" y="5149850"/>
          <p14:tracePt t="87402" x="1538288" y="5149850"/>
          <p14:tracePt t="87407" x="1528763" y="5167313"/>
          <p14:tracePt t="87409" x="1528763" y="5175250"/>
          <p14:tracePt t="87412" x="1520825" y="5183188"/>
          <p14:tracePt t="87416" x="1503363" y="5208588"/>
          <p14:tracePt t="87422" x="1495425" y="5226050"/>
          <p14:tracePt t="87435" x="1487488" y="5260975"/>
          <p14:tracePt t="87437" x="1477963" y="5268913"/>
          <p14:tracePt t="87453" x="1462088" y="5302250"/>
          <p14:tracePt t="87469" x="1452563" y="5337175"/>
          <p14:tracePt t="87485" x="1452563" y="5345113"/>
          <p14:tracePt t="87506" x="1452563" y="5353050"/>
          <p14:tracePt t="87556" x="1452563" y="5370513"/>
          <p14:tracePt t="87577" x="1452563" y="5380038"/>
          <p14:tracePt t="87609" x="1462088" y="5380038"/>
          <p14:tracePt t="87618" x="1470025" y="5387975"/>
          <p14:tracePt t="87725" x="1487488" y="5395913"/>
          <p14:tracePt t="87748" x="1495425" y="5395913"/>
          <p14:tracePt t="87782" x="1503363" y="5395913"/>
          <p14:tracePt t="87805" x="1512888" y="5405438"/>
          <p14:tracePt t="87812" x="1520825" y="5413375"/>
          <p14:tracePt t="87825" x="1528763" y="5413375"/>
          <p14:tracePt t="87840" x="1528763" y="5421313"/>
          <p14:tracePt t="87860" x="1528763" y="5430838"/>
          <p14:tracePt t="87873" x="1538288" y="5430838"/>
          <p14:tracePt t="87885" x="1546225" y="5430838"/>
          <p14:tracePt t="87909" x="1554163" y="5430838"/>
          <p14:tracePt t="88002" x="1571625" y="5430838"/>
          <p14:tracePt t="88017" x="1579563" y="5430838"/>
          <p14:tracePt t="88025" x="1589088" y="5430838"/>
          <p14:tracePt t="88053" x="1597025" y="5430838"/>
          <p14:tracePt t="88095" x="1606550" y="5430838"/>
          <p14:tracePt t="88119" x="1614488" y="5430838"/>
          <p14:tracePt t="88132" x="1631950" y="5430838"/>
          <p14:tracePt t="88173" x="1647825" y="5430838"/>
          <p14:tracePt t="88194" x="1657350" y="5421313"/>
          <p14:tracePt t="88210" x="1665288" y="5413375"/>
          <p14:tracePt t="88249" x="1673225" y="5413375"/>
          <p14:tracePt t="88358" x="1682750" y="5405438"/>
          <p14:tracePt t="88459" x="1690688" y="5395913"/>
          <p14:tracePt t="88504" x="1698625" y="5395913"/>
          <p14:tracePt t="88522" x="1708150" y="5387975"/>
          <p14:tracePt t="88567" x="1716088" y="5380038"/>
          <p14:tracePt t="88572" x="1724025" y="5370513"/>
          <p14:tracePt t="88652" x="1733550" y="5370513"/>
          <p14:tracePt t="88744" x="1741488" y="5362575"/>
          <p14:tracePt t="88789" x="1741488" y="5353050"/>
          <p14:tracePt t="88977" x="1749425" y="5353050"/>
          <p14:tracePt t="89084" x="1758950" y="5353050"/>
          <p14:tracePt t="89094" x="1766888" y="5353050"/>
          <p14:tracePt t="89102" x="1776413" y="5353050"/>
          <p14:tracePt t="89120" x="1784350" y="5345113"/>
          <p14:tracePt t="89248" x="1792288" y="5345113"/>
          <p14:tracePt t="89263" x="1809750" y="5337175"/>
          <p14:tracePt t="89295" x="1817688" y="5327650"/>
          <p14:tracePt t="89330" x="1827213" y="5327650"/>
          <p14:tracePt t="89338" x="1827213" y="5319713"/>
          <p14:tracePt t="89352" x="1843088" y="5302250"/>
          <p14:tracePt t="89368" x="1852613" y="5294313"/>
          <p14:tracePt t="89385" x="1878013" y="5276850"/>
          <p14:tracePt t="89401" x="1893888" y="5260975"/>
          <p14:tracePt t="89419" x="1911350" y="5243513"/>
          <p14:tracePt t="89435" x="1920875" y="5226050"/>
          <p14:tracePt t="89439" x="1928813" y="5218113"/>
          <p14:tracePt t="89451" x="1936750" y="5200650"/>
          <p14:tracePt t="89468" x="1946275" y="5183188"/>
          <p14:tracePt t="89485" x="1954213" y="5167313"/>
          <p14:tracePt t="89502" x="1954213" y="5157788"/>
          <p14:tracePt t="89518" x="1954213" y="5141913"/>
          <p14:tracePt t="89521" x="1954213" y="5132388"/>
          <p14:tracePt t="89534" x="1954213" y="5124450"/>
          <p14:tracePt t="89538" x="1954213" y="5106988"/>
          <p14:tracePt t="89559" x="1954213" y="5091113"/>
          <p14:tracePt t="89575" x="1954213" y="5081588"/>
          <p14:tracePt t="89588" x="1954213" y="5073650"/>
          <p14:tracePt t="89601" x="1954213" y="5056188"/>
          <p14:tracePt t="89622" x="1954213" y="5038725"/>
          <p14:tracePt t="89642" x="1954213" y="5022850"/>
          <p14:tracePt t="89657" x="1954213" y="5013325"/>
          <p14:tracePt t="89669" x="1954213" y="4997450"/>
          <p14:tracePt t="89673" x="1954213" y="4987925"/>
          <p14:tracePt t="89685" x="1954213" y="4979988"/>
          <p14:tracePt t="89701" x="1946275" y="4954588"/>
          <p14:tracePt t="89717" x="1928813" y="4946650"/>
          <p14:tracePt t="89733" x="1911350" y="4929188"/>
          <p14:tracePt t="89751" x="1893888" y="4911725"/>
          <p14:tracePt t="89767" x="1868488" y="4894263"/>
          <p14:tracePt t="89784" x="1852613" y="4894263"/>
          <p14:tracePt t="89801" x="1809750" y="4894263"/>
          <p14:tracePt t="89804" x="1801813" y="4886325"/>
          <p14:tracePt t="89807" x="1792288" y="4886325"/>
          <p14:tracePt t="89817" x="1766888" y="4878388"/>
          <p14:tracePt t="89820" x="1758950" y="4878388"/>
          <p14:tracePt t="89835" x="1698625" y="4878388"/>
          <p14:tracePt t="89850" x="1639888" y="4878388"/>
          <p14:tracePt t="89867" x="1579563" y="4878388"/>
          <p14:tracePt t="89870" x="1571625" y="4878388"/>
          <p14:tracePt t="89884" x="1554163" y="4878388"/>
          <p14:tracePt t="89901" x="1528763" y="4878388"/>
          <p14:tracePt t="89905" x="1520825" y="4878388"/>
          <p14:tracePt t="89917" x="1512888" y="4878388"/>
          <p14:tracePt t="89933" x="1495425" y="4878388"/>
          <p14:tracePt t="89950" x="1462088" y="4886325"/>
          <p14:tracePt t="89954" x="1452563" y="4886325"/>
          <p14:tracePt t="89956" x="1444625" y="4886325"/>
          <p14:tracePt t="89967" x="1435100" y="4886325"/>
          <p14:tracePt t="89983" x="1427163" y="4886325"/>
          <p14:tracePt t="90000" x="1401763" y="4894263"/>
          <p14:tracePt t="90023" x="1393825" y="4903788"/>
          <p14:tracePt t="90046" x="1384300" y="4903788"/>
          <p14:tracePt t="90059" x="1384300" y="4911725"/>
          <p14:tracePt t="90071" x="1376363" y="4919663"/>
          <p14:tracePt t="90085" x="1368425" y="4919663"/>
          <p14:tracePt t="90102" x="1358900" y="4954588"/>
          <p14:tracePt t="90118" x="1343025" y="4997450"/>
          <p14:tracePt t="90134" x="1343025" y="5030788"/>
          <p14:tracePt t="90150" x="1333500" y="5073650"/>
          <p14:tracePt t="90166" x="1333500" y="5116513"/>
          <p14:tracePt t="90183" x="1333500" y="5149850"/>
          <p14:tracePt t="90200" x="1333500" y="5167313"/>
          <p14:tracePt t="90217" x="1333500" y="5200650"/>
          <p14:tracePt t="90235" x="1343025" y="5226050"/>
          <p14:tracePt t="90251" x="1350963" y="5251450"/>
          <p14:tracePt t="90268" x="1368425" y="5302250"/>
          <p14:tracePt t="90288" x="1393825" y="5353050"/>
          <p14:tracePt t="90291" x="1401763" y="5362575"/>
          <p14:tracePt t="90293" x="1409700" y="5370513"/>
          <p14:tracePt t="90306" x="1419225" y="5387975"/>
          <p14:tracePt t="90312" x="1427163" y="5405438"/>
          <p14:tracePt t="90318" x="1444625" y="5421313"/>
          <p14:tracePt t="90323" x="1444625" y="5430838"/>
          <p14:tracePt t="90326" x="1452563" y="5438775"/>
          <p14:tracePt t="90329" x="1470025" y="5446713"/>
          <p14:tracePt t="90332" x="1477963" y="5456238"/>
          <p14:tracePt t="90350" x="1538288" y="5497513"/>
          <p14:tracePt t="90366" x="1614488" y="5532438"/>
          <p14:tracePt t="90369" x="1631950" y="5540375"/>
          <p14:tracePt t="90371" x="1647825" y="5549900"/>
          <p14:tracePt t="90383" x="1708150" y="5565775"/>
          <p14:tracePt t="90399" x="1741488" y="5583238"/>
          <p14:tracePt t="90416" x="1776413" y="5591175"/>
          <p14:tracePt t="90419" x="1784350" y="5591175"/>
          <p14:tracePt t="90433" x="1809750" y="5591175"/>
          <p14:tracePt t="90435" x="1827213" y="5591175"/>
          <p14:tracePt t="90450" x="1860550" y="5591175"/>
          <p14:tracePt t="90466" x="1911350" y="5591175"/>
          <p14:tracePt t="90469" x="1920875" y="5591175"/>
          <p14:tracePt t="90483" x="1962150" y="5591175"/>
          <p14:tracePt t="90485" x="1987550" y="5583238"/>
          <p14:tracePt t="90501" x="2047875" y="5565775"/>
          <p14:tracePt t="90516" x="2090738" y="5549900"/>
          <p14:tracePt t="90533" x="2132013" y="5532438"/>
          <p14:tracePt t="90550" x="2174875" y="5514975"/>
          <p14:tracePt t="90553" x="2182813" y="5507038"/>
          <p14:tracePt t="90566" x="2225675" y="5481638"/>
          <p14:tracePt t="90569" x="2235200" y="5472113"/>
          <p14:tracePt t="90570" x="2251075" y="5464175"/>
          <p14:tracePt t="90583" x="2301875" y="5421313"/>
          <p14:tracePt t="90600" x="2362200" y="5380038"/>
          <p14:tracePt t="90603" x="2379663" y="5370513"/>
          <p14:tracePt t="90616" x="2430463" y="5337175"/>
          <p14:tracePt t="90619" x="2446338" y="5337175"/>
          <p14:tracePt t="90632" x="2489200" y="5302250"/>
          <p14:tracePt t="90635" x="2506663" y="5294313"/>
          <p14:tracePt t="90651" x="2557463" y="5268913"/>
          <p14:tracePt t="90666" x="2608263" y="5226050"/>
          <p14:tracePt t="90683" x="2641600" y="5208588"/>
          <p14:tracePt t="90685" x="2641600" y="5200650"/>
          <p14:tracePt t="90701" x="2701925" y="5157788"/>
          <p14:tracePt t="90717" x="2735263" y="5124450"/>
          <p14:tracePt t="90734" x="2778125" y="5091113"/>
          <p14:tracePt t="90737" x="2786063" y="5081588"/>
          <p14:tracePt t="90751" x="2811463" y="5048250"/>
          <p14:tracePt t="90767" x="2828925" y="5030788"/>
          <p14:tracePt t="90770" x="2838450" y="5022850"/>
          <p14:tracePt t="90784" x="2854325" y="5013325"/>
          <p14:tracePt t="90801" x="2871788" y="4987925"/>
          <p14:tracePt t="90817" x="2871788" y="4972050"/>
          <p14:tracePt t="90836" x="2897188" y="4946650"/>
          <p14:tracePt t="90839" x="2897188" y="4937125"/>
          <p14:tracePt t="90851" x="2905125" y="4919663"/>
          <p14:tracePt t="90866" x="2905125" y="4894263"/>
          <p14:tracePt t="90882" x="2914650" y="4868863"/>
          <p14:tracePt t="90900" x="2914650" y="4843463"/>
          <p14:tracePt t="90916" x="2914650" y="4827588"/>
          <p14:tracePt t="90933" x="2914650" y="4792663"/>
          <p14:tracePt t="90953" x="2914650" y="4784725"/>
          <p14:tracePt t="90967" x="2897188" y="4767263"/>
          <p14:tracePt t="90970" x="2897188" y="4759325"/>
          <p14:tracePt t="90983" x="2879725" y="4741863"/>
          <p14:tracePt t="91000" x="2863850" y="4724400"/>
          <p14:tracePt t="91017" x="2828925" y="4716463"/>
          <p14:tracePt t="91020" x="2820988" y="4708525"/>
          <p14:tracePt t="91024" x="2811463" y="4708525"/>
          <p14:tracePt t="91026" x="2803525" y="4708525"/>
          <p14:tracePt t="91035" x="2786063" y="4708525"/>
          <p14:tracePt t="91050" x="2727325" y="4683125"/>
          <p14:tracePt t="91066" x="2693988" y="4683125"/>
          <p14:tracePt t="91083" x="2633663" y="4683125"/>
          <p14:tracePt t="91086" x="2625725" y="4683125"/>
          <p14:tracePt t="91101" x="2582863" y="4683125"/>
          <p14:tracePt t="91105" x="2574925" y="4683125"/>
          <p14:tracePt t="91116" x="2549525" y="4683125"/>
          <p14:tracePt t="91133" x="2540000" y="4691063"/>
          <p14:tracePt t="91149" x="2524125" y="4699000"/>
          <p14:tracePt t="91166" x="2506663" y="4716463"/>
          <p14:tracePt t="91183" x="2471738" y="4759325"/>
          <p14:tracePt t="91199" x="2438400" y="4792663"/>
          <p14:tracePt t="91216" x="2405063" y="4818063"/>
          <p14:tracePt t="91220" x="2395538" y="4827588"/>
          <p14:tracePt t="91222" x="2395538" y="4835525"/>
          <p14:tracePt t="91232" x="2370138" y="4852988"/>
          <p14:tracePt t="91235" x="2370138" y="4860925"/>
          <p14:tracePt t="91250" x="2344738" y="4903788"/>
          <p14:tracePt t="91266" x="2327275" y="4946650"/>
          <p14:tracePt t="91283" x="2301875" y="4997450"/>
          <p14:tracePt t="91299" x="2286000" y="5038725"/>
          <p14:tracePt t="91316" x="2276475" y="5091113"/>
          <p14:tracePt t="91333" x="2268538" y="5124450"/>
          <p14:tracePt t="91337" x="2260600" y="5141913"/>
          <p14:tracePt t="91351" x="2260600" y="5149850"/>
          <p14:tracePt t="91355" x="2260600" y="5157788"/>
          <p14:tracePt t="91358" x="2260600" y="5175250"/>
          <p14:tracePt t="91373" x="2260600" y="5192713"/>
          <p14:tracePt t="91383" x="2260600" y="5208588"/>
          <p14:tracePt t="91399" x="2251075" y="5235575"/>
          <p14:tracePt t="91403" x="2251075" y="5251450"/>
          <p14:tracePt t="91420" x="2251075" y="5268913"/>
          <p14:tracePt t="91436" x="2251075" y="5302250"/>
          <p14:tracePt t="91440" x="2251075" y="5319713"/>
          <p14:tracePt t="91450" x="2260600" y="5345113"/>
          <p14:tracePt t="91470" x="2276475" y="5387975"/>
          <p14:tracePt t="91476" x="2276475" y="5413375"/>
          <p14:tracePt t="91480" x="2286000" y="5413375"/>
          <p14:tracePt t="91483" x="2293938" y="5421313"/>
          <p14:tracePt t="91487" x="2301875" y="5430838"/>
          <p14:tracePt t="91488" x="2301875" y="5438775"/>
          <p14:tracePt t="91491" x="2311400" y="5438775"/>
          <p14:tracePt t="91499" x="2319338" y="5446713"/>
          <p14:tracePt t="91501" x="2319338" y="5464175"/>
          <p14:tracePt t="91516" x="2352675" y="5489575"/>
          <p14:tracePt t="91532" x="2379663" y="5507038"/>
          <p14:tracePt t="91549" x="2413000" y="5524500"/>
          <p14:tracePt t="91566" x="2446338" y="5540375"/>
          <p14:tracePt t="91569" x="2455863" y="5549900"/>
          <p14:tracePt t="91586" x="2471738" y="5565775"/>
          <p14:tracePt t="91592" x="2489200" y="5575300"/>
          <p14:tracePt t="91595" x="2506663" y="5583238"/>
          <p14:tracePt t="91602" x="2514600" y="5583238"/>
          <p14:tracePt t="91615" x="2549525" y="5583238"/>
          <p14:tracePt t="91632" x="2608263" y="5600700"/>
          <p14:tracePt t="91635" x="2616200" y="5600700"/>
          <p14:tracePt t="91649" x="2659063" y="5600700"/>
          <p14:tracePt t="91651" x="2676525" y="5600700"/>
          <p14:tracePt t="91666" x="2735263" y="5600700"/>
          <p14:tracePt t="91682" x="2795588" y="5600700"/>
          <p14:tracePt t="91699" x="2854325" y="5608638"/>
          <p14:tracePt t="91701" x="2863850" y="5608638"/>
          <p14:tracePt t="91717" x="2922588" y="5608638"/>
          <p14:tracePt t="91732" x="2982913" y="5608638"/>
          <p14:tracePt t="91749" x="3059113" y="5608638"/>
          <p14:tracePt t="91765" x="3109913" y="5600700"/>
          <p14:tracePt t="91782" x="3178175" y="5575300"/>
          <p14:tracePt t="91798" x="3211513" y="5557838"/>
          <p14:tracePt t="91815" x="3236913" y="5540375"/>
          <p14:tracePt t="91832" x="3279775" y="5514975"/>
          <p14:tracePt t="91849" x="3305175" y="5497513"/>
          <p14:tracePt t="91852" x="3322638" y="5497513"/>
          <p14:tracePt t="91867" x="3355975" y="5489575"/>
          <p14:tracePt t="91883" x="3381375" y="5481638"/>
          <p14:tracePt t="91900" x="3424238" y="5464175"/>
          <p14:tracePt t="91919" x="3457575" y="5464175"/>
          <p14:tracePt t="91933" x="3482975" y="5446713"/>
          <p14:tracePt t="91950" x="3517900" y="5413375"/>
          <p14:tracePt t="91954" x="3525838" y="5413375"/>
          <p14:tracePt t="91957" x="3533775" y="5405438"/>
          <p14:tracePt t="91965" x="3551238" y="5387975"/>
          <p14:tracePt t="91982" x="3594100" y="5370513"/>
          <p14:tracePt t="91999" x="3619500" y="5345113"/>
          <p14:tracePt t="92017" x="3636963" y="5319713"/>
          <p14:tracePt t="92032" x="3670300" y="5276850"/>
          <p14:tracePt t="92035" x="3670300" y="5260975"/>
          <p14:tracePt t="92049" x="3687763" y="5235575"/>
          <p14:tracePt t="92066" x="3695700" y="5208588"/>
          <p14:tracePt t="92082" x="3703638" y="5141913"/>
          <p14:tracePt t="92098" x="3703638" y="5091113"/>
          <p14:tracePt t="92116" x="3703638" y="5022850"/>
          <p14:tracePt t="92132" x="3703638" y="4979988"/>
          <p14:tracePt t="92149" x="3703638" y="4954588"/>
          <p14:tracePt t="92165" x="3703638" y="4919663"/>
          <p14:tracePt t="92182" x="3703638" y="4894263"/>
          <p14:tracePt t="92186" x="3703638" y="4886325"/>
          <p14:tracePt t="92188" x="3695700" y="4878388"/>
          <p14:tracePt t="92199" x="3678238" y="4868863"/>
          <p14:tracePt t="92203" x="3678238" y="4860925"/>
          <p14:tracePt t="92215" x="3662363" y="4852988"/>
          <p14:tracePt t="92232" x="3644900" y="4835525"/>
          <p14:tracePt t="92249" x="3602038" y="4835525"/>
          <p14:tracePt t="92267" x="3576638" y="4835525"/>
          <p14:tracePt t="92282" x="3551238" y="4835525"/>
          <p14:tracePt t="92299" x="3525838" y="4835525"/>
          <p14:tracePt t="92302" x="3517900" y="4835525"/>
          <p14:tracePt t="92304" x="3508375" y="4835525"/>
          <p14:tracePt t="92315" x="3500438" y="4835525"/>
          <p14:tracePt t="92332" x="3492500" y="4835525"/>
          <p14:tracePt t="92349" x="3475038" y="4835525"/>
          <p14:tracePt t="92365" x="3449638" y="4843463"/>
          <p14:tracePt t="92382" x="3424238" y="4860925"/>
          <p14:tracePt t="92385" x="3414713" y="4868863"/>
          <p14:tracePt t="92399" x="3389313" y="4886325"/>
          <p14:tracePt t="92402" x="3381375" y="4894263"/>
          <p14:tracePt t="92402" x="3373438" y="4903788"/>
          <p14:tracePt t="92414" x="3348038" y="4929188"/>
          <p14:tracePt t="92431" x="3313113" y="4962525"/>
          <p14:tracePt t="92448" x="3297238" y="4979988"/>
          <p14:tracePt t="92451" x="3287713" y="4987925"/>
          <p14:tracePt t="92466" x="3270250" y="5013325"/>
          <p14:tracePt t="92486" x="3270250" y="5022850"/>
          <p14:tracePt t="92502" x="3262313" y="5038725"/>
          <p14:tracePt t="121911" x="3244850" y="5081588"/>
          <p14:tracePt t="121921" x="3211513" y="5116513"/>
          <p14:tracePt t="122497" x="3152775" y="5167313"/>
          <p14:tracePt t="122505" x="3092450" y="5208588"/>
          <p14:tracePt t="122513" x="3049588" y="5226050"/>
          <p14:tracePt t="122519" x="3024188" y="5260975"/>
          <p14:tracePt t="122523" x="3016250" y="5268913"/>
          <p14:tracePt t="122529" x="3008313" y="5276850"/>
          <p14:tracePt t="122580" x="2998788" y="5294313"/>
          <p14:tracePt t="122602" x="2990850" y="5302250"/>
          <p14:tracePt t="122609" x="2990850" y="5311775"/>
          <p14:tracePt t="122614" x="2990850" y="5327650"/>
          <p14:tracePt t="122634" x="2982913" y="5353050"/>
          <p14:tracePt t="122638" x="2982913" y="5362575"/>
          <p14:tracePt t="122643" x="2982913" y="5370513"/>
          <p14:tracePt t="122644" x="2973388" y="5387975"/>
          <p14:tracePt t="122649" x="2965450" y="5387975"/>
          <p14:tracePt t="122662" x="2940050" y="5430838"/>
          <p14:tracePt t="122664" x="2922588" y="5456238"/>
          <p14:tracePt t="122679" x="2871788" y="5549900"/>
          <p14:tracePt t="122696" x="2803525" y="5659438"/>
          <p14:tracePt t="122699" x="2795588" y="5668963"/>
          <p14:tracePt t="122713" x="2770188" y="5719763"/>
          <p14:tracePt t="122714" x="2760663" y="5727700"/>
          <p14:tracePt t="122730" x="2752725" y="5770563"/>
          <p14:tracePt t="122746" x="2752725" y="5803900"/>
          <p14:tracePt t="122763" x="2786063" y="5803900"/>
          <p14:tracePt t="122781" x="2871788" y="5803900"/>
          <p14:tracePt t="122797" x="2914650" y="5788025"/>
          <p14:tracePt t="122813" x="2930525" y="5770563"/>
          <p14:tracePt t="122830" x="2940050" y="5761038"/>
          <p14:tracePt t="122833" x="2955925" y="5745163"/>
          <p14:tracePt t="122836" x="2965450" y="5735638"/>
          <p14:tracePt t="122854" x="2982913" y="5727700"/>
          <p14:tracePt t="122858" x="2990850" y="5710238"/>
          <p14:tracePt t="122865" x="3008313" y="5702300"/>
          <p14:tracePt t="122880" x="3067050" y="5668963"/>
          <p14:tracePt t="122883" x="3084513" y="5659438"/>
          <p14:tracePt t="122896" x="3178175" y="5616575"/>
          <p14:tracePt t="122913" x="3330575" y="5540375"/>
          <p14:tracePt t="122915" x="3355975" y="5532438"/>
          <p14:tracePt t="122930" x="3449638" y="5514975"/>
          <p14:tracePt t="122947" x="3482975" y="5507038"/>
          <p14:tracePt t="122963" x="3508375" y="5481638"/>
          <p14:tracePt t="122983" x="3525838" y="5481638"/>
          <p14:tracePt t="123008" x="3533775" y="5481638"/>
          <p14:tracePt t="123017" x="3551238" y="5472113"/>
          <p14:tracePt t="123030" x="3594100" y="5456238"/>
          <p14:tracePt t="123033" x="3619500" y="5456238"/>
          <p14:tracePt t="123046" x="3687763" y="5421313"/>
          <p14:tracePt t="123062" x="3756025" y="5413375"/>
          <p14:tracePt t="123065" x="3763963" y="5405438"/>
          <p14:tracePt t="123068" x="3771900" y="5405438"/>
          <p14:tracePt t="123080" x="3797300" y="5395913"/>
          <p14:tracePt t="123096" x="3832225" y="5395913"/>
          <p14:tracePt t="123113" x="3848100" y="5387975"/>
          <p14:tracePt t="126178" x="3848100" y="5380038"/>
          <p14:tracePt t="126189" x="3840163" y="5380038"/>
          <p14:tracePt t="126203" x="3822700" y="5380038"/>
          <p14:tracePt t="126208" x="3814763" y="5380038"/>
          <p14:tracePt t="126216" x="3789363" y="5380038"/>
          <p14:tracePt t="126227" x="3789363" y="5370513"/>
          <p14:tracePt t="126244" x="3781425" y="5362575"/>
          <p14:tracePt t="126262" x="3763963" y="5362575"/>
          <p14:tracePt t="126278" x="3746500" y="5337175"/>
          <p14:tracePt t="126295" x="3721100" y="5319713"/>
          <p14:tracePt t="126297" x="3713163" y="5311775"/>
          <p14:tracePt t="126299" x="3703638" y="5311775"/>
          <p14:tracePt t="126312" x="3678238" y="5294313"/>
          <p14:tracePt t="126328" x="3627438" y="5260975"/>
          <p14:tracePt t="126344" x="3602038" y="5243513"/>
          <p14:tracePt t="126360" x="3576638" y="5226050"/>
          <p14:tracePt t="126377" x="3533775" y="5200650"/>
          <p14:tracePt t="126381" x="3525838" y="5192713"/>
          <p14:tracePt t="126382" x="3517900" y="5192713"/>
          <p14:tracePt t="126394" x="3482975" y="5183188"/>
          <p14:tracePt t="126410" x="3441700" y="5175250"/>
          <p14:tracePt t="126427" x="3381375" y="5157788"/>
          <p14:tracePt t="126444" x="3338513" y="5149850"/>
          <p14:tracePt t="126447" x="3313113" y="5132388"/>
          <p14:tracePt t="126461" x="3287713" y="5132388"/>
          <p14:tracePt t="126464" x="3270250" y="5132388"/>
          <p14:tracePt t="126480" x="3203575" y="5132388"/>
          <p14:tracePt t="126482" x="3186113" y="5132388"/>
          <p14:tracePt t="126485" x="3178175" y="5132388"/>
          <p14:tracePt t="126494" x="3160713" y="5132388"/>
          <p14:tracePt t="126497" x="3152775" y="5132388"/>
          <p14:tracePt t="126510" x="3127375" y="5132388"/>
          <p14:tracePt t="126513" x="3117850" y="5132388"/>
          <p14:tracePt t="126528" x="3067050" y="5132388"/>
          <p14:tracePt t="126548" x="3008313" y="5149850"/>
          <p14:tracePt t="126552" x="2990850" y="5157788"/>
          <p14:tracePt t="126558" x="2947988" y="5175250"/>
          <p14:tracePt t="126569" x="2897188" y="5208588"/>
          <p14:tracePt t="126578" x="2863850" y="5235575"/>
          <p14:tracePt t="126581" x="2846388" y="5243513"/>
          <p14:tracePt t="126594" x="2770188" y="5268913"/>
          <p14:tracePt t="126610" x="2727325" y="5286375"/>
          <p14:tracePt t="126627" x="2633663" y="5337175"/>
          <p14:tracePt t="126644" x="2574925" y="5353050"/>
          <p14:tracePt t="126660" x="2463800" y="5413375"/>
          <p14:tracePt t="126663" x="2438400" y="5421313"/>
          <p14:tracePt t="126683" x="2362200" y="5446713"/>
          <p14:tracePt t="126690" x="2327275" y="5456238"/>
          <p14:tracePt t="126701" x="2311400" y="5456238"/>
          <p14:tracePt t="126713" x="2293938" y="5456238"/>
          <p14:tracePt t="126716" x="2286000" y="5456238"/>
          <p14:tracePt t="126727" x="2260600" y="5456238"/>
          <p14:tracePt t="126744" x="2243138" y="5446713"/>
          <p14:tracePt t="126760" x="2225675" y="5430838"/>
          <p14:tracePt t="126777" x="2200275" y="5421313"/>
          <p14:tracePt t="126794" x="2182813" y="5421313"/>
          <p14:tracePt t="126811" x="2174875" y="5405438"/>
          <p14:tracePt t="126832" x="2157413" y="5395913"/>
          <p14:tracePt t="126855" x="2149475" y="5380038"/>
          <p14:tracePt t="126883" x="2149475" y="5370513"/>
          <p14:tracePt t="126897" x="2149475" y="5362575"/>
          <p14:tracePt t="126905" x="2149475" y="5353050"/>
          <p14:tracePt t="126912" x="2149475" y="5345113"/>
          <p14:tracePt t="127045" x="2157413" y="5345113"/>
          <p14:tracePt t="127056" x="2174875" y="5345113"/>
          <p14:tracePt t="127063" x="2200275" y="5353050"/>
          <p14:tracePt t="127067" x="2217738" y="5362575"/>
          <p14:tracePt t="127078" x="2235200" y="5362575"/>
          <p14:tracePt t="127094" x="2251075" y="5370513"/>
          <p14:tracePt t="127097" x="2268538" y="5370513"/>
          <p14:tracePt t="127110" x="2276475" y="5370513"/>
          <p14:tracePt t="127113" x="2286000" y="5370513"/>
          <p14:tracePt t="127127" x="2293938" y="5370513"/>
          <p14:tracePt t="127144" x="2301875" y="5370513"/>
          <p14:tracePt t="127161" x="2336800" y="5370513"/>
          <p14:tracePt t="127177" x="2362200" y="5353050"/>
          <p14:tracePt t="127194" x="2387600" y="5353050"/>
          <p14:tracePt t="127213" x="2395538" y="5353050"/>
          <p14:tracePt t="127228" x="2413000" y="5353050"/>
          <p14:tracePt t="127233" x="2420938" y="5345113"/>
          <p14:tracePt t="127235" x="2438400" y="5337175"/>
          <p14:tracePt t="127245" x="2455863" y="5337175"/>
          <p14:tracePt t="127248" x="2463800" y="5327650"/>
          <p14:tracePt t="127260" x="2506663" y="5311775"/>
          <p14:tracePt t="127264" x="2524125" y="5311775"/>
          <p14:tracePt t="127277" x="2557463" y="5311775"/>
          <p14:tracePt t="127294" x="2582863" y="5302250"/>
          <p14:tracePt t="127362" x="2590800" y="5294313"/>
          <p14:tracePt t="127384" x="2600325" y="5294313"/>
          <p14:tracePt t="127394" x="2616200" y="5286375"/>
          <p14:tracePt t="127403" x="2616200" y="5276850"/>
          <p14:tracePt t="127411" x="2633663" y="5276850"/>
          <p14:tracePt t="127427" x="2651125" y="5276850"/>
          <p14:tracePt t="127444" x="2693988" y="5260975"/>
          <p14:tracePt t="127447" x="2701925" y="5260975"/>
          <p14:tracePt t="127460" x="2709863" y="5260975"/>
          <p14:tracePt t="127477" x="2727325" y="5260975"/>
          <p14:tracePt t="127493" x="2744788" y="5260975"/>
          <p14:tracePt t="127510" x="2744788" y="5251450"/>
          <p14:tracePt t="127755" x="2744788" y="5243513"/>
          <p14:tracePt t="127784" x="2735263" y="5243513"/>
          <p14:tracePt t="127792" x="2727325" y="5243513"/>
          <p14:tracePt t="127795" x="2719388" y="5243513"/>
          <p14:tracePt t="127799" x="2709863" y="5243513"/>
          <p14:tracePt t="127802" x="2701925" y="5243513"/>
          <p14:tracePt t="127807" x="2676525" y="5243513"/>
          <p14:tracePt t="127810" x="2659063" y="5251450"/>
          <p14:tracePt t="127826" x="2600325" y="5260975"/>
          <p14:tracePt t="127843" x="2514600" y="5286375"/>
          <p14:tracePt t="127859" x="2430463" y="5302250"/>
          <p14:tracePt t="127876" x="2311400" y="5319713"/>
          <p14:tracePt t="127879" x="2276475" y="5319713"/>
          <p14:tracePt t="127894" x="2166938" y="5319713"/>
          <p14:tracePt t="127910" x="2106613" y="5311775"/>
          <p14:tracePt t="127913" x="2098675" y="5311775"/>
          <p14:tracePt t="127926" x="2073275" y="5294313"/>
          <p14:tracePt t="127943" x="2055813" y="5294313"/>
          <p14:tracePt t="127960" x="2047875" y="5294313"/>
          <p14:tracePt t="128154" x="2038350" y="5294313"/>
          <p14:tracePt t="128221" x="2047875" y="5294313"/>
          <p14:tracePt t="128234" x="2090738" y="5302250"/>
          <p14:tracePt t="128240" x="2106613" y="5302250"/>
          <p14:tracePt t="128251" x="2132013" y="5302250"/>
          <p14:tracePt t="128260" x="2149475" y="5302250"/>
          <p14:tracePt t="128263" x="2166938" y="5302250"/>
          <p14:tracePt t="128276" x="2192338" y="5302250"/>
          <p14:tracePt t="128279" x="2192338" y="5311775"/>
          <p14:tracePt t="128293" x="2217738" y="5311775"/>
          <p14:tracePt t="128310" x="2235200" y="5311775"/>
          <p14:tracePt t="128326" x="2268538" y="5311775"/>
          <p14:tracePt t="128329" x="2276475" y="5311775"/>
          <p14:tracePt t="128343" x="2319338" y="5311775"/>
          <p14:tracePt t="128346" x="2336800" y="5302250"/>
          <p14:tracePt t="128360" x="2379663" y="5302250"/>
          <p14:tracePt t="128376" x="2446338" y="5268913"/>
          <p14:tracePt t="128393" x="2489200" y="5251450"/>
          <p14:tracePt t="128410" x="2514600" y="5251450"/>
          <p14:tracePt t="128456" x="2532063" y="5251450"/>
          <p14:tracePt t="128587" x="2540000" y="5251450"/>
          <p14:tracePt t="128621" x="2540000" y="5243513"/>
          <p14:tracePt t="200264" x="2514600" y="5268913"/>
          <p14:tracePt t="200268" x="2497138" y="5286375"/>
          <p14:tracePt t="200270" x="2471738" y="5302250"/>
          <p14:tracePt t="200277" x="2446338" y="5327650"/>
          <p14:tracePt t="200282" x="2430463" y="5345113"/>
          <p14:tracePt t="200286" x="2405063" y="5362575"/>
          <p14:tracePt t="200289" x="2387600" y="5380038"/>
          <p14:tracePt t="200298" x="2362200" y="5405438"/>
          <p14:tracePt t="200301" x="2344738" y="5421313"/>
          <p14:tracePt t="200316" x="2268538" y="5481638"/>
          <p14:tracePt t="200332" x="2200275" y="5524500"/>
          <p14:tracePt t="200348" x="2124075" y="5591175"/>
          <p14:tracePt t="200351" x="2106613" y="5600700"/>
          <p14:tracePt t="200367" x="2055813" y="5659438"/>
          <p14:tracePt t="200381" x="1987550" y="5710238"/>
          <p14:tracePt t="200398" x="1928813" y="5761038"/>
          <p14:tracePt t="200415" x="1878013" y="5821363"/>
          <p14:tracePt t="200431" x="1817688" y="5872163"/>
          <p14:tracePt t="200449" x="1749425" y="5932488"/>
          <p14:tracePt t="200465" x="1698625" y="5991225"/>
          <p14:tracePt t="200468" x="1690688" y="5999163"/>
          <p14:tracePt t="200482" x="1682750" y="6016625"/>
          <p14:tracePt t="200485" x="1673225" y="6024563"/>
          <p14:tracePt t="200498" x="1657350" y="6042025"/>
          <p14:tracePt t="200501" x="1657350" y="6049963"/>
          <p14:tracePt t="200516" x="1639888" y="6084888"/>
          <p14:tracePt t="200531" x="1622425" y="6102350"/>
          <p14:tracePt t="200548" x="1606550" y="6143625"/>
          <p14:tracePt t="200551" x="1597025" y="6153150"/>
          <p14:tracePt t="200566" x="1589088" y="6186488"/>
          <p14:tracePt t="200568" x="1589088" y="6211888"/>
          <p14:tracePt t="200582" x="1571625" y="6272213"/>
          <p14:tracePt t="200598" x="1554163" y="6330950"/>
          <p14:tracePt t="200615" x="1538288" y="6399213"/>
          <p14:tracePt t="200632" x="1538288" y="6424613"/>
          <p14:tracePt t="200635" x="1538288" y="6432550"/>
          <p14:tracePt t="200648" x="1538288" y="6457950"/>
          <p14:tracePt t="200665" x="1538288" y="6475413"/>
          <p14:tracePt t="200681" x="1538288" y="6500813"/>
          <p14:tracePt t="200712" x="1546225" y="6500813"/>
          <p14:tracePt t="200728" x="1563688" y="6510338"/>
          <p14:tracePt t="200736" x="1571625" y="6518275"/>
          <p14:tracePt t="200751" x="1589088" y="6526213"/>
          <p14:tracePt t="200766" x="1614488" y="6535738"/>
          <p14:tracePt t="200784" x="1639888" y="6551613"/>
          <p14:tracePt t="200800" x="1665288" y="6561138"/>
          <p14:tracePt t="200804" x="1673225" y="6569075"/>
          <p14:tracePt t="200807" x="1682750" y="6577013"/>
          <p14:tracePt t="200809" x="1690688" y="6577013"/>
          <p14:tracePt t="200814" x="1698625" y="6577013"/>
          <p14:tracePt t="200831" x="1741488" y="6577013"/>
          <p14:tracePt t="200848" x="1817688" y="6611938"/>
          <p14:tracePt t="200864" x="1878013" y="6619875"/>
          <p14:tracePt t="200881" x="1920875" y="6619875"/>
          <p14:tracePt t="200899" x="1928813" y="6619875"/>
          <p14:tracePt t="200930" x="1936750" y="6619875"/>
          <p14:tracePt t="200950" x="1946275" y="6619875"/>
          <p14:tracePt t="200965" x="1962150" y="6619875"/>
          <p14:tracePt t="201000" x="1979613" y="6619875"/>
          <p14:tracePt t="201027" x="1997075" y="6619875"/>
          <p14:tracePt t="201031" x="2005013" y="6619875"/>
          <p14:tracePt t="201052" x="2012950" y="6619875"/>
          <p14:tracePt t="201065" x="2030413" y="6611938"/>
          <p14:tracePt t="201072" x="2030413" y="6602413"/>
          <p14:tracePt t="201096" x="2047875" y="6602413"/>
          <p14:tracePt t="201613" x="2055813" y="6602413"/>
          <p14:tracePt t="255354" x="2132013" y="6569075"/>
          <p14:tracePt t="255362" x="2286000" y="6500813"/>
          <p14:tracePt t="255366" x="2362200" y="6457950"/>
          <p14:tracePt t="255373" x="2514600" y="6391275"/>
          <p14:tracePt t="255376" x="2574925" y="6373813"/>
          <p14:tracePt t="255381" x="2693988" y="6338888"/>
          <p14:tracePt t="255402" x="3008313" y="6246813"/>
          <p14:tracePt t="255407" x="3084513" y="6229350"/>
          <p14:tracePt t="255409" x="3143250" y="6203950"/>
          <p14:tracePt t="255414" x="3211513" y="6186488"/>
          <p14:tracePt t="255432" x="3586163" y="6076950"/>
          <p14:tracePt t="255447" x="3984625" y="5973763"/>
          <p14:tracePt t="255464" x="4468813" y="5838825"/>
          <p14:tracePt t="255481" x="4910138" y="5626100"/>
          <p14:tracePt t="255498" x="5368925" y="5327650"/>
          <p14:tracePt t="255515" x="5632450" y="5081588"/>
          <p14:tracePt t="255531" x="5837238" y="4868863"/>
          <p14:tracePt t="255548" x="6015038" y="4699000"/>
          <p14:tracePt t="255551" x="6057900" y="4665663"/>
          <p14:tracePt t="255554" x="6100763" y="4622800"/>
          <p14:tracePt t="255564" x="6159500" y="4564063"/>
          <p14:tracePt t="255565" x="6184900" y="4538663"/>
          <p14:tracePt t="255582" x="6321425" y="4435475"/>
          <p14:tracePt t="255597" x="6423025" y="4351338"/>
          <p14:tracePt t="255613" x="6516688" y="4291013"/>
          <p14:tracePt t="255632" x="6592888" y="4249738"/>
          <p14:tracePt t="255648" x="6678613" y="4181475"/>
          <p14:tracePt t="255664" x="6797675" y="4121150"/>
          <p14:tracePt t="255681" x="6942138" y="4027488"/>
          <p14:tracePt t="255697" x="7119938" y="3925888"/>
          <p14:tracePt t="255714" x="7297738" y="3867150"/>
          <p14:tracePt t="255731" x="7485063" y="3806825"/>
          <p14:tracePt t="255748" x="7748588" y="3756025"/>
          <p14:tracePt t="255751" x="7824788" y="3756025"/>
          <p14:tracePt t="255764" x="8062913" y="3756025"/>
          <p14:tracePt t="255766" x="8131175" y="3756025"/>
          <p14:tracePt t="255780" x="8394700" y="3756025"/>
          <p14:tracePt t="255783" x="8488363" y="3756025"/>
          <p14:tracePt t="255797" x="8929688" y="3756025"/>
          <p14:tracePt t="255814" x="9380538" y="3756025"/>
          <p14:tracePt t="255830" x="9804400" y="3756025"/>
          <p14:tracePt t="255848" x="10067925" y="3756025"/>
          <p14:tracePt t="255864" x="10594975" y="3722688"/>
          <p14:tracePt t="255881" x="11147425" y="3671888"/>
          <p14:tracePt t="255898" x="11725275" y="3586163"/>
          <p14:tracePt t="255914" x="12055475" y="3509963"/>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Content Placeholder 3">
            <a:extLst>
              <a:ext uri="{FF2B5EF4-FFF2-40B4-BE49-F238E27FC236}">
                <a16:creationId xmlns:a16="http://schemas.microsoft.com/office/drawing/2014/main" id="{D476805E-D7D4-304C-1328-B5408B50213A}"/>
              </a:ext>
            </a:extLst>
          </p:cNvPr>
          <p:cNvSpPr txBox="1">
            <a:spLocks/>
          </p:cNvSpPr>
          <p:nvPr/>
        </p:nvSpPr>
        <p:spPr>
          <a:xfrm>
            <a:off x="301558" y="1473740"/>
            <a:ext cx="11556460" cy="3830444"/>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20040">
              <a:lnSpc>
                <a:spcPct val="200000"/>
              </a:lnSpc>
              <a:buFont typeface="Wingdings" panose="05000000000000000000" pitchFamily="2" charset="2"/>
              <a:buNone/>
              <a:defRPr/>
            </a:pPr>
            <a:r>
              <a:rPr lang="en-US" b="1" u="sng" dirty="0">
                <a:solidFill>
                  <a:srgbClr val="FF0000"/>
                </a:solidFill>
                <a:latin typeface="Times New Roman" panose="02020603050405020304" pitchFamily="18" charset="0"/>
                <a:cs typeface="Times New Roman" panose="02020603050405020304" pitchFamily="18" charset="0"/>
              </a:rPr>
              <a:t>Competition = everybody who’s after the same consumer dollar you are.</a:t>
            </a:r>
          </a:p>
          <a:p>
            <a:pPr marL="320040" algn="l">
              <a:lnSpc>
                <a:spcPct val="200000"/>
              </a:lnSpc>
              <a:buFont typeface="Wingdings"/>
              <a:buChar char=""/>
              <a:defRPr/>
            </a:pPr>
            <a:r>
              <a:rPr lang="en-US" sz="2000"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Direct Competitors </a:t>
            </a:r>
          </a:p>
          <a:p>
            <a:pPr marL="320040" algn="l">
              <a:lnSpc>
                <a:spcPct val="200000"/>
              </a:lnSpc>
              <a:buFont typeface="Wingdings"/>
              <a:buChar char=""/>
              <a:defRPr/>
            </a:pPr>
            <a:r>
              <a:rPr lang="en-US" b="1" dirty="0">
                <a:latin typeface="Times New Roman" panose="02020603050405020304" pitchFamily="18" charset="0"/>
                <a:cs typeface="Times New Roman" panose="02020603050405020304" pitchFamily="18" charset="0"/>
              </a:rPr>
              <a:t> Indirect Competitors</a:t>
            </a:r>
          </a:p>
          <a:p>
            <a:pPr marL="320040" algn="l">
              <a:lnSpc>
                <a:spcPct val="200000"/>
              </a:lnSpc>
              <a:buFont typeface="Wingdings"/>
              <a:buChar char=""/>
              <a:defRPr/>
            </a:pPr>
            <a:r>
              <a:rPr lang="en-US" b="1" dirty="0">
                <a:latin typeface="Times New Roman" panose="02020603050405020304" pitchFamily="18" charset="0"/>
                <a:cs typeface="Times New Roman" panose="02020603050405020304" pitchFamily="18" charset="0"/>
              </a:rPr>
              <a:t> Possible New Entrants</a:t>
            </a:r>
          </a:p>
          <a:p>
            <a:pPr marL="320040" indent="-320040" algn="l">
              <a:buFont typeface="Wingdings"/>
              <a:buChar char=""/>
              <a:defRPr/>
            </a:pPr>
            <a:endParaRPr lang="en-US" sz="2000" dirty="0">
              <a:latin typeface="Times New Roman" panose="02020603050405020304" pitchFamily="18" charset="0"/>
              <a:cs typeface="Times New Roman" panose="02020603050405020304" pitchFamily="18" charset="0"/>
            </a:endParaRPr>
          </a:p>
        </p:txBody>
      </p:sp>
      <p:sp>
        <p:nvSpPr>
          <p:cNvPr id="3" name="Title 1">
            <a:extLst>
              <a:ext uri="{FF2B5EF4-FFF2-40B4-BE49-F238E27FC236}">
                <a16:creationId xmlns:a16="http://schemas.microsoft.com/office/drawing/2014/main" id="{E9845B2C-C30B-6438-C024-21CE45E62932}"/>
              </a:ext>
            </a:extLst>
          </p:cNvPr>
          <p:cNvSpPr txBox="1">
            <a:spLocks/>
          </p:cNvSpPr>
          <p:nvPr/>
        </p:nvSpPr>
        <p:spPr>
          <a:xfrm>
            <a:off x="3466624" y="359585"/>
            <a:ext cx="4393660"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2800" b="1" dirty="0">
                <a:solidFill>
                  <a:schemeClr val="tx1"/>
                </a:solidFill>
                <a:latin typeface="Times New Roman" panose="02020603050405020304" pitchFamily="18" charset="0"/>
                <a:cs typeface="Times New Roman" panose="02020603050405020304" pitchFamily="18" charset="0"/>
              </a:rPr>
              <a:t>Who Is My Competition?</a:t>
            </a:r>
          </a:p>
        </p:txBody>
      </p:sp>
      <p:pic>
        <p:nvPicPr>
          <p:cNvPr id="6" name="Picture 5">
            <a:extLst>
              <a:ext uri="{FF2B5EF4-FFF2-40B4-BE49-F238E27FC236}">
                <a16:creationId xmlns:a16="http://schemas.microsoft.com/office/drawing/2014/main" id="{8866A3DF-529F-0014-6CDC-B889E7E112AA}"/>
              </a:ext>
            </a:extLst>
          </p:cNvPr>
          <p:cNvPicPr>
            <a:picLocks noChangeAspect="1"/>
          </p:cNvPicPr>
          <p:nvPr/>
        </p:nvPicPr>
        <p:blipFill>
          <a:blip r:embed="rId2"/>
          <a:stretch>
            <a:fillRect/>
          </a:stretch>
        </p:blipFill>
        <p:spPr>
          <a:xfrm>
            <a:off x="7228889" y="2286738"/>
            <a:ext cx="3601690" cy="3265150"/>
          </a:xfrm>
          <a:prstGeom prst="rect">
            <a:avLst/>
          </a:prstGeom>
        </p:spPr>
      </p:pic>
      <p:pic>
        <p:nvPicPr>
          <p:cNvPr id="4" name="Graphic 21">
            <a:extLst>
              <a:ext uri="{FF2B5EF4-FFF2-40B4-BE49-F238E27FC236}">
                <a16:creationId xmlns:a16="http://schemas.microsoft.com/office/drawing/2014/main" id="{E693DB54-C7DB-674B-0ADC-5377069AB6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0"/>
            <a:ext cx="2801972" cy="1030340"/>
          </a:xfrm>
          <a:prstGeom prst="rect">
            <a:avLst/>
          </a:prstGeom>
        </p:spPr>
      </p:pic>
    </p:spTree>
    <p:extLst>
      <p:ext uri="{BB962C8B-B14F-4D97-AF65-F5344CB8AC3E}">
        <p14:creationId xmlns:p14="http://schemas.microsoft.com/office/powerpoint/2010/main" val="888403146"/>
      </p:ext>
    </p:extLst>
  </p:cSld>
  <p:clrMapOvr>
    <a:masterClrMapping/>
  </p:clrMapOvr>
  <mc:AlternateContent xmlns:mc="http://schemas.openxmlformats.org/markup-compatibility/2006" xmlns:p14="http://schemas.microsoft.com/office/powerpoint/2010/main">
    <mc:Choice Requires="p14">
      <p:transition p14:dur="10" advTm="39391"/>
    </mc:Choice>
    <mc:Fallback xmlns="">
      <p:transition advTm="39391"/>
    </mc:Fallback>
  </mc:AlternateContent>
  <p:extLst>
    <p:ext uri="{3A86A75C-4F4B-4683-9AE1-C65F6400EC91}">
      <p14:laserTraceLst xmlns:p14="http://schemas.microsoft.com/office/powerpoint/2010/main">
        <p14:tracePtLst>
          <p14:tracePt t="17606" x="12030075" y="3594100"/>
          <p14:tracePt t="17615" x="11852275" y="3603625"/>
          <p14:tracePt t="17632" x="11555413" y="3603625"/>
          <p14:tracePt t="17635" x="11487150" y="3603625"/>
          <p14:tracePt t="17650" x="11206163" y="3594100"/>
          <p14:tracePt t="17665" x="10977563" y="3527425"/>
          <p14:tracePt t="17683" x="10790238" y="3484563"/>
          <p14:tracePt t="17702" x="10671175" y="3424238"/>
          <p14:tracePt t="17704" x="10645775" y="3424238"/>
          <p14:tracePt t="17715" x="10518775" y="3382963"/>
          <p14:tracePt t="17732" x="10280650" y="3322638"/>
          <p14:tracePt t="17749" x="9983788" y="3246438"/>
          <p14:tracePt t="17765" x="9761538" y="3152775"/>
          <p14:tracePt t="17782" x="9626600" y="3067050"/>
          <p14:tracePt t="17785" x="9601200" y="3059113"/>
          <p14:tracePt t="17799" x="9550400" y="3016250"/>
          <p14:tracePt t="17803" x="9532938" y="3016250"/>
          <p14:tracePt t="17815" x="9507538" y="2990850"/>
          <p14:tracePt t="17832" x="9490075" y="2974975"/>
          <p14:tracePt t="17835" x="9482138" y="2974975"/>
          <p14:tracePt t="17837" x="9472613" y="2974975"/>
          <p14:tracePt t="17849" x="9439275" y="2957513"/>
          <p14:tracePt t="17865" x="9388475" y="2914650"/>
          <p14:tracePt t="17882" x="9345613" y="2881313"/>
          <p14:tracePt t="17886" x="9320213" y="2855913"/>
          <p14:tracePt t="17900" x="9244013" y="2838450"/>
          <p14:tracePt t="17915" x="9091613" y="2805113"/>
          <p14:tracePt t="17932" x="8904288" y="2770188"/>
          <p14:tracePt t="17949" x="8716963" y="2762250"/>
          <p14:tracePt t="17966" x="8580438" y="2744788"/>
          <p14:tracePt t="17969" x="8564563" y="2736850"/>
          <p14:tracePt t="17971" x="8547100" y="2736850"/>
          <p14:tracePt t="17982" x="8513763" y="2719388"/>
          <p14:tracePt t="17984" x="8488363" y="2719388"/>
          <p14:tracePt t="17998" x="8410575" y="2693988"/>
          <p14:tracePt t="18015" x="8369300" y="2693988"/>
          <p14:tracePt t="18032" x="8318500" y="2668588"/>
          <p14:tracePt t="18035" x="8308975" y="2668588"/>
          <p14:tracePt t="18051" x="8250238" y="2660650"/>
          <p14:tracePt t="18065" x="8232775" y="2660650"/>
          <p14:tracePt t="18318" x="8232775" y="2668588"/>
          <p14:tracePt t="18747" x="8250238" y="2668588"/>
          <p14:tracePt t="18759" x="8266113" y="2668588"/>
          <p14:tracePt t="18764" x="8275638" y="2668588"/>
          <p14:tracePt t="18771" x="8283575" y="2668588"/>
          <p14:tracePt t="18782" x="8318500" y="2651125"/>
          <p14:tracePt t="18785" x="8326438" y="2651125"/>
          <p14:tracePt t="18798" x="8334375" y="2651125"/>
          <p14:tracePt t="18801" x="8351838" y="2643188"/>
          <p14:tracePt t="18819" x="8359775" y="2643188"/>
          <p14:tracePt t="18832" x="8369300" y="2643188"/>
          <p14:tracePt t="18834" x="8377238" y="2643188"/>
          <p14:tracePt t="18848" x="8410575" y="2643188"/>
          <p14:tracePt t="18851" x="8435975" y="2643188"/>
          <p14:tracePt t="18866" x="8488363" y="2643188"/>
          <p14:tracePt t="18881" x="8529638" y="2643188"/>
          <p14:tracePt t="18898" x="8564563" y="2643188"/>
          <p14:tracePt t="18952" x="8572500" y="2643188"/>
          <p14:tracePt t="18960" x="8580438" y="2643188"/>
          <p14:tracePt t="18965" x="8589963" y="2643188"/>
          <p14:tracePt t="18969" x="8597900" y="2643188"/>
          <p14:tracePt t="18981" x="8632825" y="2643188"/>
          <p14:tracePt t="18984" x="8640763" y="2643188"/>
          <p14:tracePt t="18998" x="8666163" y="2643188"/>
          <p14:tracePt t="19014" x="8691563" y="2643188"/>
          <p14:tracePt t="19085" x="8709025" y="2643188"/>
          <p14:tracePt t="19097" x="8716963" y="2633663"/>
          <p14:tracePt t="19111" x="8724900" y="2633663"/>
          <p14:tracePt t="19215" x="8734425" y="2633663"/>
          <p14:tracePt t="19226" x="8742363" y="2633663"/>
          <p14:tracePt t="19239" x="8750300" y="2625725"/>
          <p14:tracePt t="19251" x="8767763" y="2625725"/>
          <p14:tracePt t="19267" x="8810625" y="2625725"/>
          <p14:tracePt t="19269" x="8818563" y="2625725"/>
          <p14:tracePt t="19281" x="8878888" y="2625725"/>
          <p14:tracePt t="19298" x="8980488" y="2625725"/>
          <p14:tracePt t="19314" x="9048750" y="2625725"/>
          <p14:tracePt t="19332" x="9132888" y="2625725"/>
          <p14:tracePt t="19348" x="9183688" y="2625725"/>
          <p14:tracePt t="19365" x="9209088" y="2625725"/>
          <p14:tracePt t="19385" x="9218613" y="2625725"/>
          <p14:tracePt t="19409" x="9226550" y="2625725"/>
          <p14:tracePt t="19421" x="9236075" y="2625725"/>
          <p14:tracePt t="19433" x="9244013" y="2625725"/>
          <p14:tracePt t="19436" x="9261475" y="2625725"/>
          <p14:tracePt t="19462" x="9277350" y="2625725"/>
          <p14:tracePt t="19487" x="9294813" y="2625725"/>
          <p14:tracePt t="19491" x="9302750" y="2625725"/>
          <p14:tracePt t="19499" x="9312275" y="2625725"/>
          <p14:tracePt t="19503" x="9320213" y="2625725"/>
          <p14:tracePt t="19515" x="9328150" y="2625725"/>
          <p14:tracePt t="19532" x="9388475" y="2617788"/>
          <p14:tracePt t="19550" x="9456738" y="2608263"/>
          <p14:tracePt t="19554" x="9472613" y="2608263"/>
          <p14:tracePt t="19557" x="9482138" y="2608263"/>
          <p14:tracePt t="19559" x="9498013" y="2608263"/>
          <p14:tracePt t="19563" x="9507538" y="2608263"/>
          <p14:tracePt t="19581" x="9532938" y="2608263"/>
          <p14:tracePt t="19601" x="9550400" y="2608263"/>
          <p14:tracePt t="19614" x="9566275" y="2608263"/>
          <p14:tracePt t="19617" x="9575800" y="2608263"/>
          <p14:tracePt t="19632" x="9609138" y="2608263"/>
          <p14:tracePt t="19647" x="9626600" y="2608263"/>
          <p14:tracePt t="19664" x="9652000" y="2608263"/>
          <p14:tracePt t="19779" x="9652000" y="2600325"/>
          <p14:tracePt t="19823" x="9642475" y="2600325"/>
          <p14:tracePt t="19830" x="9634538" y="2600325"/>
          <p14:tracePt t="19838" x="9609138" y="2608263"/>
          <p14:tracePt t="19848" x="9566275" y="2617788"/>
          <p14:tracePt t="19852" x="9550400" y="2617788"/>
          <p14:tracePt t="19853" x="9532938" y="2625725"/>
          <p14:tracePt t="19863" x="9507538" y="2633663"/>
          <p14:tracePt t="19882" x="9421813" y="2676525"/>
          <p14:tracePt t="19898" x="9371013" y="2701925"/>
          <p14:tracePt t="19902" x="9363075" y="2711450"/>
          <p14:tracePt t="19914" x="9320213" y="2719388"/>
          <p14:tracePt t="19930" x="9277350" y="2727325"/>
          <p14:tracePt t="19948" x="9244013" y="2736850"/>
          <p14:tracePt t="19964" x="9218613" y="2744788"/>
          <p14:tracePt t="19981" x="9209088" y="2744788"/>
          <p14:tracePt t="20151" x="9226550" y="2744788"/>
          <p14:tracePt t="20158" x="9244013" y="2744788"/>
          <p14:tracePt t="20171" x="9261475" y="2727325"/>
          <p14:tracePt t="20175" x="9277350" y="2719388"/>
          <p14:tracePt t="20177" x="9294813" y="2719388"/>
          <p14:tracePt t="20185" x="9328150" y="2711450"/>
          <p14:tracePt t="20198" x="9396413" y="2701925"/>
          <p14:tracePt t="20200" x="9421813" y="2693988"/>
          <p14:tracePt t="20214" x="9472613" y="2686050"/>
          <p14:tracePt t="20217" x="9498013" y="2676525"/>
          <p14:tracePt t="20219" x="9515475" y="2668588"/>
          <p14:tracePt t="20230" x="9550400" y="2660650"/>
          <p14:tracePt t="20232" x="9583738" y="2643188"/>
          <p14:tracePt t="20247" x="9667875" y="2617788"/>
          <p14:tracePt t="20264" x="9728200" y="2617788"/>
          <p14:tracePt t="20266" x="9745663" y="2617788"/>
          <p14:tracePt t="20280" x="9804400" y="2592388"/>
          <p14:tracePt t="20283" x="9821863" y="2592388"/>
          <p14:tracePt t="20298" x="9880600" y="2582863"/>
          <p14:tracePt t="20314" x="9940925" y="2566988"/>
          <p14:tracePt t="20330" x="9974263" y="2557463"/>
          <p14:tracePt t="20347" x="9983788" y="2549525"/>
          <p14:tracePt t="20414" x="9983788" y="2541588"/>
          <p14:tracePt t="20430" x="9974263" y="2541588"/>
          <p14:tracePt t="20443" x="9940925" y="2524125"/>
          <p14:tracePt t="20447" x="9931400" y="2524125"/>
          <p14:tracePt t="20452" x="9872663" y="2516188"/>
          <p14:tracePt t="20455" x="9829800" y="2506663"/>
          <p14:tracePt t="20457" x="9779000" y="2498725"/>
          <p14:tracePt t="20461" x="9736138" y="2489200"/>
          <p14:tracePt t="20466" x="9685338" y="2481263"/>
          <p14:tracePt t="20480" x="9456738" y="2455863"/>
          <p14:tracePt t="20483" x="9353550" y="2455863"/>
          <p14:tracePt t="20498" x="8904288" y="2455863"/>
          <p14:tracePt t="20514" x="8453438" y="2455863"/>
          <p14:tracePt t="20530" x="8070850" y="2455863"/>
          <p14:tracePt t="20548" x="7850188" y="2379663"/>
          <p14:tracePt t="20552" x="7773988" y="2371725"/>
          <p14:tracePt t="20564" x="7705725" y="2371725"/>
          <p14:tracePt t="20640" x="7715250" y="2371725"/>
          <p14:tracePt t="20645" x="7731125" y="2371725"/>
          <p14:tracePt t="20651" x="7748588" y="2371725"/>
          <p14:tracePt t="20667" x="7832725" y="2371725"/>
          <p14:tracePt t="20669" x="7859713" y="2371725"/>
          <p14:tracePt t="20672" x="7893050" y="2371725"/>
          <p14:tracePt t="20684" x="8037513" y="2371725"/>
          <p14:tracePt t="20691" x="8156575" y="2387600"/>
          <p14:tracePt t="20694" x="8240713" y="2405063"/>
          <p14:tracePt t="20697" x="8326438" y="2422525"/>
          <p14:tracePt t="20714" x="8742363" y="2489200"/>
          <p14:tracePt t="20730" x="9132888" y="2532063"/>
          <p14:tracePt t="20754" x="9421813" y="2557463"/>
          <p14:tracePt t="20758" x="9464675" y="2566988"/>
          <p14:tracePt t="20762" x="9472613" y="2566988"/>
          <p14:tracePt t="20765" x="9490075" y="2566988"/>
          <p14:tracePt t="20768" x="9498013" y="2566988"/>
          <p14:tracePt t="20865" x="9490075" y="2566988"/>
          <p14:tracePt t="20871" x="9464675" y="2566988"/>
          <p14:tracePt t="20876" x="9439275" y="2574925"/>
          <p14:tracePt t="20884" x="9320213" y="2617788"/>
          <p14:tracePt t="20889" x="9261475" y="2643188"/>
          <p14:tracePt t="20893" x="9183688" y="2660650"/>
          <p14:tracePt t="20897" x="9107488" y="2686050"/>
          <p14:tracePt t="20901" x="9048750" y="2701925"/>
          <p14:tracePt t="20903" x="8980488" y="2727325"/>
          <p14:tracePt t="20905" x="8904288" y="2744788"/>
          <p14:tracePt t="20910" x="8828088" y="2752725"/>
          <p14:tracePt t="20916" x="8767763" y="2778125"/>
          <p14:tracePt t="20930" x="8488363" y="2838450"/>
          <p14:tracePt t="20946" x="8266113" y="2897188"/>
          <p14:tracePt t="20963" x="8131175" y="2940050"/>
          <p14:tracePt t="20980" x="8105775" y="2949575"/>
          <p14:tracePt t="21008" x="8096250" y="2957513"/>
          <p14:tracePt t="21326" x="8096250" y="2965450"/>
          <p14:tracePt t="21336" x="8096250" y="2974975"/>
          <p14:tracePt t="21349" x="8096250" y="2990850"/>
          <p14:tracePt t="21353" x="8096250" y="3000375"/>
          <p14:tracePt t="21368" x="8096250" y="3008313"/>
          <p14:tracePt t="24669" x="8088313" y="3025775"/>
          <p14:tracePt t="25143" x="8088313" y="3033713"/>
          <p14:tracePt t="25168" x="8088313" y="3051175"/>
          <p14:tracePt t="25172" x="8096250" y="3059113"/>
          <p14:tracePt t="25176" x="8105775" y="3059113"/>
          <p14:tracePt t="25177" x="8131175" y="3059113"/>
          <p14:tracePt t="25181" x="8147050" y="3059113"/>
          <p14:tracePt t="25194" x="8232775" y="3084513"/>
          <p14:tracePt t="25196" x="8283575" y="3094038"/>
          <p14:tracePt t="25211" x="8435975" y="3144838"/>
          <p14:tracePt t="25227" x="8648700" y="3170238"/>
          <p14:tracePt t="25244" x="8886825" y="3221038"/>
          <p14:tracePt t="25261" x="9209088" y="3297238"/>
          <p14:tracePt t="25277" x="9507538" y="3355975"/>
          <p14:tracePt t="25280" x="9583738" y="3382963"/>
          <p14:tracePt t="25293" x="9974263" y="3424238"/>
          <p14:tracePt t="25311" x="10382250" y="3433763"/>
          <p14:tracePt t="25327" x="10782300" y="3467100"/>
          <p14:tracePt t="25330" x="10883900" y="3467100"/>
          <p14:tracePt t="25344" x="11112500" y="3467100"/>
          <p14:tracePt t="25347" x="11163300" y="3467100"/>
          <p14:tracePt t="25349" x="11223625" y="3467100"/>
          <p14:tracePt t="25365" x="11360150" y="3467100"/>
          <p14:tracePt t="25384" x="11469688" y="3467100"/>
          <p14:tracePt t="25387" x="11503025" y="3467100"/>
          <p14:tracePt t="25391" x="11520488" y="3467100"/>
          <p14:tracePt t="25396" x="11545888" y="3467100"/>
          <p14:tracePt t="25411" x="11631613" y="3467100"/>
          <p14:tracePt t="25427" x="11674475" y="3467100"/>
          <p14:tracePt t="25552" x="11664950" y="3467100"/>
          <p14:tracePt t="25561" x="11631613" y="3467100"/>
          <p14:tracePt t="25567" x="11614150" y="3467100"/>
          <p14:tracePt t="25570" x="11555413" y="3467100"/>
          <p14:tracePt t="25574" x="11520488" y="3459163"/>
          <p14:tracePt t="25577" x="11477625" y="3459163"/>
          <p14:tracePt t="25593" x="11274425" y="3459163"/>
          <p14:tracePt t="25611" x="10960100" y="3441700"/>
          <p14:tracePt t="25628" x="10663238" y="3441700"/>
          <p14:tracePt t="25644" x="10390188" y="3441700"/>
          <p14:tracePt t="25660" x="10194925" y="3441700"/>
          <p14:tracePt t="25677" x="10075863" y="3441700"/>
          <p14:tracePt t="25694" x="9999663" y="3441700"/>
          <p14:tracePt t="25711" x="9983788" y="3441700"/>
          <p14:tracePt t="25742" x="9974263" y="3441700"/>
          <p14:tracePt t="26429" x="9956800" y="3441700"/>
          <p14:tracePt t="26445" x="9940925" y="3441700"/>
          <p14:tracePt t="26452" x="9923463" y="3449638"/>
          <p14:tracePt t="26457" x="9906000" y="3475038"/>
          <p14:tracePt t="26460" x="9890125" y="3484563"/>
          <p14:tracePt t="26466" x="9872663" y="3502025"/>
          <p14:tracePt t="26478" x="9829800" y="3527425"/>
          <p14:tracePt t="26493" x="9761538" y="3568700"/>
          <p14:tracePt t="26510" x="9659938" y="3646488"/>
          <p14:tracePt t="26513" x="9634538" y="3671888"/>
          <p14:tracePt t="26527" x="9515475" y="3738563"/>
          <p14:tracePt t="26543" x="9396413" y="3816350"/>
          <p14:tracePt t="26560" x="9302750" y="3867150"/>
          <p14:tracePt t="26577" x="9226550" y="3900488"/>
          <p14:tracePt t="26594" x="9150350" y="3917950"/>
          <p14:tracePt t="26597" x="9142413" y="3917950"/>
          <p14:tracePt t="26610" x="9124950" y="3925888"/>
          <p14:tracePt t="26627" x="9099550" y="3925888"/>
          <p14:tracePt t="26644" x="9091613" y="3935413"/>
          <p14:tracePt t="26779" x="9082088" y="3935413"/>
          <p14:tracePt t="26794" x="9082088" y="3943350"/>
          <p14:tracePt t="26802" x="9074150" y="3951288"/>
          <p14:tracePt t="26810" x="9064625" y="3951288"/>
          <p14:tracePt t="26813" x="9056688" y="3960813"/>
          <p14:tracePt t="26816" x="9048750" y="3968750"/>
          <p14:tracePt t="26827" x="9023350" y="3986213"/>
          <p14:tracePt t="26843" x="8963025" y="4027488"/>
          <p14:tracePt t="26847" x="8947150" y="4037013"/>
          <p14:tracePt t="26870" x="8802688" y="4121150"/>
          <p14:tracePt t="26875" x="8742363" y="4164013"/>
          <p14:tracePt t="26882" x="8724900" y="4181475"/>
          <p14:tracePt t="26886" x="8691563" y="4206875"/>
          <p14:tracePt t="26890" x="8674100" y="4214813"/>
          <p14:tracePt t="26895" x="8658225" y="4214813"/>
          <p14:tracePt t="26910" x="8605838" y="4232275"/>
          <p14:tracePt t="26928" x="8521700" y="4257675"/>
          <p14:tracePt t="26943" x="8504238" y="4257675"/>
          <p14:tracePt t="26960" x="8488363" y="4257675"/>
          <p14:tracePt t="27108" x="8470900" y="4249738"/>
          <p14:tracePt t="27123" x="8445500" y="4214813"/>
          <p14:tracePt t="27130" x="8435975" y="4189413"/>
          <p14:tracePt t="27135" x="8428038" y="4164013"/>
          <p14:tracePt t="27137" x="8428038" y="4156075"/>
          <p14:tracePt t="27143" x="8410575" y="4138613"/>
          <p14:tracePt t="27145" x="8410575" y="4130675"/>
          <p14:tracePt t="27150" x="8394700" y="4113213"/>
          <p14:tracePt t="27160" x="8385175" y="4079875"/>
          <p14:tracePt t="27176" x="8351838" y="4027488"/>
          <p14:tracePt t="27193" x="8308975" y="3976688"/>
          <p14:tracePt t="27196" x="8308975" y="3951288"/>
          <p14:tracePt t="27209" x="8275638" y="3908425"/>
          <p14:tracePt t="27212" x="8275638" y="3900488"/>
          <p14:tracePt t="27226" x="8215313" y="3824288"/>
          <p14:tracePt t="27243" x="8156575" y="3738563"/>
          <p14:tracePt t="27260" x="8105775" y="3671888"/>
          <p14:tracePt t="27263" x="8088313" y="3654425"/>
          <p14:tracePt t="27265" x="8080375" y="3646488"/>
          <p14:tracePt t="27278" x="8045450" y="3611563"/>
          <p14:tracePt t="27294" x="7994650" y="3586163"/>
          <p14:tracePt t="27310" x="7935913" y="3560763"/>
          <p14:tracePt t="27326" x="7867650" y="3535363"/>
          <p14:tracePt t="27329" x="7842250" y="3517900"/>
          <p14:tracePt t="27344" x="7748588" y="3502025"/>
          <p14:tracePt t="27359" x="7697788" y="3492500"/>
          <p14:tracePt t="27376" x="7646988" y="3467100"/>
          <p14:tracePt t="27393" x="7596188" y="3449638"/>
          <p14:tracePt t="27396" x="7561263" y="3449638"/>
          <p14:tracePt t="27409" x="7493000" y="3433763"/>
          <p14:tracePt t="27426" x="7256463" y="3408363"/>
          <p14:tracePt t="27442" x="6992938" y="3408363"/>
          <p14:tracePt t="27459" x="6694488" y="3408363"/>
          <p14:tracePt t="27462" x="6610350" y="3408363"/>
          <p14:tracePt t="27476" x="6338888" y="3408363"/>
          <p14:tracePt t="27478" x="6253163" y="3408363"/>
          <p14:tracePt t="27494" x="5972175" y="3408363"/>
          <p14:tracePt t="27496" x="5888038" y="3408363"/>
          <p14:tracePt t="27509" x="5513388" y="3424238"/>
          <p14:tracePt t="27526" x="5148263" y="3433763"/>
          <p14:tracePt t="27529" x="5064125" y="3433763"/>
          <p14:tracePt t="27544" x="4681538" y="3433763"/>
          <p14:tracePt t="27559" x="4222750" y="3449638"/>
          <p14:tracePt t="27576" x="3771900" y="3449638"/>
          <p14:tracePt t="27592" x="3322638" y="3467100"/>
          <p14:tracePt t="27610" x="2897188" y="3484563"/>
          <p14:tracePt t="27613" x="2778125" y="3484563"/>
          <p14:tracePt t="27625" x="2379663" y="3502025"/>
          <p14:tracePt t="27642" x="1997075" y="3502025"/>
          <p14:tracePt t="27659" x="1622425" y="3475038"/>
          <p14:tracePt t="27662" x="1554163" y="3467100"/>
          <p14:tracePt t="27676" x="1317625" y="3416300"/>
          <p14:tracePt t="27679" x="1239838" y="3408363"/>
          <p14:tracePt t="27692" x="1028700" y="3382963"/>
          <p14:tracePt t="27694" x="950913" y="3382963"/>
          <p14:tracePt t="27711" x="704850" y="3355975"/>
          <p14:tracePt t="27713" x="646113" y="3355975"/>
          <p14:tracePt t="27727" x="492125" y="3330575"/>
          <p14:tracePt t="27742" x="425450" y="3314700"/>
          <p14:tracePt t="27743" x="415925" y="3314700"/>
          <p14:tracePt t="27760" x="314325" y="3314700"/>
          <p14:tracePt t="27776" x="220663" y="3314700"/>
          <p14:tracePt t="27792" x="195263" y="3297238"/>
          <p14:tracePt t="27809" x="161925" y="3289300"/>
          <p14:tracePt t="27826" x="144463" y="3271838"/>
          <p14:tracePt t="27843" x="127000" y="3271838"/>
          <p14:tracePt t="27917" x="127000" y="3263900"/>
          <p14:tracePt t="27932" x="127000" y="3254375"/>
          <p14:tracePt t="27939" x="152400" y="3246438"/>
          <p14:tracePt t="27941" x="169863" y="3246438"/>
          <p14:tracePt t="27946" x="195263" y="3238500"/>
          <p14:tracePt t="27948" x="203200" y="3228975"/>
          <p14:tracePt t="27959" x="280988" y="3195638"/>
          <p14:tracePt t="27976" x="441325" y="3152775"/>
          <p14:tracePt t="27993" x="654050" y="3101975"/>
          <p14:tracePt t="28009" x="884238" y="3084513"/>
          <p14:tracePt t="28012" x="942975" y="3084513"/>
          <p14:tracePt t="28026" x="1112838" y="3084513"/>
          <p14:tracePt t="28029" x="1189038" y="3084513"/>
          <p14:tracePt t="28042" x="1435100" y="3059113"/>
          <p14:tracePt t="28059" x="1665288" y="3059113"/>
          <p14:tracePt t="28076" x="1893888" y="3059113"/>
          <p14:tracePt t="28078" x="1954213" y="3059113"/>
          <p14:tracePt t="28092" x="2124075" y="3059113"/>
          <p14:tracePt t="28095" x="2182813" y="3059113"/>
          <p14:tracePt t="28110" x="2413000" y="3059113"/>
          <p14:tracePt t="28113" x="2471738" y="3059113"/>
          <p14:tracePt t="28126" x="2590800" y="3059113"/>
          <p14:tracePt t="28142" x="2719388" y="3059113"/>
          <p14:tracePt t="28145" x="2735263" y="3059113"/>
          <p14:tracePt t="28159" x="2786063" y="3059113"/>
          <p14:tracePt t="28176" x="2811463" y="3059113"/>
          <p14:tracePt t="28192" x="2863850" y="3059113"/>
          <p14:tracePt t="28210" x="3016250" y="3041650"/>
          <p14:tracePt t="28213" x="3074988" y="3041650"/>
          <p14:tracePt t="28216" x="3135313" y="3041650"/>
          <p14:tracePt t="28226" x="3262313" y="3041650"/>
          <p14:tracePt t="28228" x="3322638" y="3041650"/>
          <p14:tracePt t="28242" x="3559175" y="3041650"/>
          <p14:tracePt t="28259" x="3738563" y="3041650"/>
          <p14:tracePt t="28275" x="3832225" y="3041650"/>
          <p14:tracePt t="28278" x="3840163" y="3041650"/>
          <p14:tracePt t="28292" x="3857625" y="3041650"/>
          <p14:tracePt t="28295" x="3865563" y="3041650"/>
          <p14:tracePt t="28321" x="3873500" y="3041650"/>
          <p14:tracePt t="28326" x="3883025" y="3041650"/>
          <p14:tracePt t="28342" x="3916363" y="3041650"/>
          <p14:tracePt t="28360" x="3967163" y="3041650"/>
          <p14:tracePt t="28376" x="4010025" y="3041650"/>
          <p14:tracePt t="28393" x="4044950" y="3041650"/>
          <p14:tracePt t="28409" x="4070350" y="3041650"/>
          <p14:tracePt t="28708" x="4078288" y="3041650"/>
          <p14:tracePt t="28944" x="4078288" y="3051175"/>
          <p14:tracePt t="28954" x="4078288" y="3067050"/>
          <p14:tracePt t="28960" x="4078288" y="3084513"/>
          <p14:tracePt t="28976" x="4078288" y="3109913"/>
          <p14:tracePt t="28993" x="4078288" y="3144838"/>
          <p14:tracePt t="28996" x="4078288" y="3152775"/>
          <p14:tracePt t="29008" x="4078288" y="3160713"/>
          <p14:tracePt t="29025" x="4060825" y="3211513"/>
          <p14:tracePt t="29047" x="4052888" y="3263900"/>
          <p14:tracePt t="29052" x="4035425" y="3289300"/>
          <p14:tracePt t="29056" x="4027488" y="3305175"/>
          <p14:tracePt t="29057" x="4017963" y="3322638"/>
          <p14:tracePt t="29065" x="4010025" y="3340100"/>
          <p14:tracePt t="29075" x="3992563" y="3355975"/>
          <p14:tracePt t="29092" x="3959225" y="3398838"/>
          <p14:tracePt t="29095" x="3951288" y="3416300"/>
          <p14:tracePt t="29108" x="3925888" y="3449638"/>
          <p14:tracePt t="29110" x="3916363" y="3467100"/>
          <p14:tracePt t="29126" x="3890963" y="3502025"/>
          <p14:tracePt t="29142" x="3873500" y="3535363"/>
          <p14:tracePt t="29158" x="3848100" y="3568700"/>
          <p14:tracePt t="29161" x="3848100" y="3578225"/>
          <p14:tracePt t="29175" x="3797300" y="3629025"/>
          <p14:tracePt t="29192" x="3746500" y="3679825"/>
          <p14:tracePt t="29208" x="3687763" y="3722688"/>
          <p14:tracePt t="29225" x="3636963" y="3763963"/>
          <p14:tracePt t="29228" x="3627438" y="3781425"/>
          <p14:tracePt t="29242" x="3568700" y="3824288"/>
          <p14:tracePt t="29245" x="3551238" y="3841750"/>
          <p14:tracePt t="29258" x="3508375" y="3875088"/>
          <p14:tracePt t="29275" x="3475038" y="3908425"/>
          <p14:tracePt t="29291" x="3432175" y="3925888"/>
          <p14:tracePt t="29308" x="3373438" y="3968750"/>
          <p14:tracePt t="29311" x="3355975" y="3976688"/>
          <p14:tracePt t="29313" x="3338513" y="3986213"/>
          <p14:tracePt t="29324" x="3305175" y="4002088"/>
          <p14:tracePt t="29327" x="3279775" y="4011613"/>
          <p14:tracePt t="29342" x="3194050" y="4044950"/>
          <p14:tracePt t="29358" x="3143250" y="4052888"/>
          <p14:tracePt t="29361" x="3127375" y="4062413"/>
          <p14:tracePt t="29376" x="3067050" y="4095750"/>
          <p14:tracePt t="29392" x="2990850" y="4138613"/>
          <p14:tracePt t="29408" x="2965450" y="4156075"/>
          <p14:tracePt t="29425" x="2947988" y="4164013"/>
          <p14:tracePt t="29442" x="2930525" y="4171950"/>
          <p14:tracePt t="29446" x="2922588" y="4171950"/>
          <p14:tracePt t="29459" x="2871788" y="4189413"/>
          <p14:tracePt t="29464" x="2846388" y="4197350"/>
          <p14:tracePt t="29476" x="2778125" y="4224338"/>
          <p14:tracePt t="29480" x="2752725" y="4240213"/>
          <p14:tracePt t="29483" x="2719388" y="4249738"/>
          <p14:tracePt t="29492" x="2668588" y="4265613"/>
          <p14:tracePt t="29495" x="2633663" y="4275138"/>
          <p14:tracePt t="29508" x="2540000" y="4291013"/>
          <p14:tracePt t="29510" x="2506663" y="4316413"/>
          <p14:tracePt t="29526" x="2455863" y="4316413"/>
          <p14:tracePt t="29541" x="2387600" y="4325938"/>
          <p14:tracePt t="29558" x="2352675" y="4333875"/>
          <p14:tracePt t="29576" x="2336800" y="4333875"/>
          <p14:tracePt t="29593" x="2319338" y="4333875"/>
          <p14:tracePt t="29609" x="2286000" y="4333875"/>
          <p14:tracePt t="29625" x="2243138" y="4333875"/>
          <p14:tracePt t="29629" x="2235200" y="4333875"/>
          <p14:tracePt t="29641" x="2217738" y="4333875"/>
          <p14:tracePt t="29658" x="2192338" y="4333875"/>
          <p14:tracePt t="29661" x="2182813" y="4333875"/>
          <p14:tracePt t="29662" x="2174875" y="4333875"/>
          <p14:tracePt t="29675" x="2166938" y="4333875"/>
          <p14:tracePt t="29692" x="2149475" y="4333875"/>
          <p14:tracePt t="29695" x="2149475" y="4325938"/>
          <p14:tracePt t="29698" x="2141538" y="4325938"/>
          <p14:tracePt t="29707" x="2124075" y="4316413"/>
          <p14:tracePt t="29730" x="2116138" y="4316413"/>
          <p14:tracePt t="29741" x="2098675" y="4308475"/>
          <p14:tracePt t="29947" x="2090738" y="4308475"/>
          <p14:tracePt t="29960" x="2081213" y="4308475"/>
          <p14:tracePt t="29966" x="2073275" y="4308475"/>
          <p14:tracePt t="29984" x="2065338" y="4308475"/>
          <p14:tracePt t="29993" x="2055813" y="4300538"/>
          <p14:tracePt t="30009" x="2030413" y="4300538"/>
          <p14:tracePt t="30013" x="2022475" y="4291013"/>
          <p14:tracePt t="30025" x="1987550" y="4291013"/>
          <p14:tracePt t="30029" x="1979613" y="4291013"/>
          <p14:tracePt t="30031" x="1962150" y="4283075"/>
          <p14:tracePt t="30041" x="1946275" y="4283075"/>
          <p14:tracePt t="30057" x="1885950" y="4283075"/>
          <p14:tracePt t="30061" x="1878013" y="4283075"/>
          <p14:tracePt t="30074" x="1827213" y="4283075"/>
          <p14:tracePt t="30091" x="1801813" y="4291013"/>
          <p14:tracePt t="30108" x="1792288" y="4291013"/>
          <p14:tracePt t="30126" x="1776413" y="4291013"/>
          <p14:tracePt t="30146" x="1766888" y="4291013"/>
          <p14:tracePt t="30158" x="1758950" y="4291013"/>
          <p14:tracePt t="30176" x="1749425" y="4291013"/>
          <p14:tracePt t="30193" x="1741488" y="4291013"/>
          <p14:tracePt t="30210" x="1724025" y="4291013"/>
          <p14:tracePt t="30226" x="1708150" y="4291013"/>
          <p14:tracePt t="30246" x="1682750" y="4291013"/>
          <p14:tracePt t="30297" x="1673225" y="4291013"/>
          <p14:tracePt t="30311" x="1665288" y="4300538"/>
          <p14:tracePt t="30316" x="1657350" y="4300538"/>
          <p14:tracePt t="30326" x="1647825" y="4300538"/>
          <p14:tracePt t="30329" x="1639888" y="4300538"/>
          <p14:tracePt t="30341" x="1631950" y="4300538"/>
          <p14:tracePt t="30362" x="1614488" y="4300538"/>
          <p14:tracePt t="30384" x="1606550" y="4291013"/>
          <p14:tracePt t="30396" x="1597025" y="4291013"/>
          <p14:tracePt t="30408" x="1579563" y="4291013"/>
          <p14:tracePt t="30412" x="1571625" y="4291013"/>
          <p14:tracePt t="30424" x="1563688" y="4291013"/>
          <p14:tracePt t="30441" x="1546225" y="4283075"/>
          <p14:tracePt t="30444" x="1538288" y="4283075"/>
          <p14:tracePt t="30457" x="1520825" y="4275138"/>
          <p14:tracePt t="30460" x="1520825" y="4265613"/>
          <p14:tracePt t="30474" x="1512888" y="4265613"/>
          <p14:tracePt t="30491" x="1512888" y="4257675"/>
          <p14:tracePt t="30508" x="1503363" y="4257675"/>
          <p14:tracePt t="30526" x="1462088" y="4257675"/>
          <p14:tracePt t="30542" x="1409700" y="4257675"/>
          <p14:tracePt t="30558" x="1368425" y="4257675"/>
          <p14:tracePt t="30576" x="1325563" y="4257675"/>
          <p14:tracePt t="30592" x="1317625" y="4257675"/>
          <p14:tracePt t="30610" x="1300163" y="4257675"/>
          <p14:tracePt t="30807" x="1300163" y="4249738"/>
          <p14:tracePt t="30821" x="1333500" y="4232275"/>
          <p14:tracePt t="30825" x="1358900" y="4232275"/>
          <p14:tracePt t="30830" x="1384300" y="4224338"/>
          <p14:tracePt t="30831" x="1419225" y="4214813"/>
          <p14:tracePt t="30835" x="1452563" y="4206875"/>
          <p14:tracePt t="30840" x="1477963" y="4197350"/>
          <p14:tracePt t="30857" x="1657350" y="4164013"/>
          <p14:tracePt t="30860" x="1716088" y="4156075"/>
          <p14:tracePt t="30874" x="1885950" y="4138613"/>
          <p14:tracePt t="30876" x="1962150" y="4121150"/>
          <p14:tracePt t="30890" x="2235200" y="4105275"/>
          <p14:tracePt t="30907" x="2514600" y="4095750"/>
          <p14:tracePt t="30911" x="2565400" y="4095750"/>
          <p14:tracePt t="30913" x="2625725" y="4095750"/>
          <p14:tracePt t="30924" x="2709863" y="4095750"/>
          <p14:tracePt t="30926" x="2760663" y="4095750"/>
          <p14:tracePt t="30941" x="2897188" y="4095750"/>
          <p14:tracePt t="30957" x="3024188" y="4095750"/>
          <p14:tracePt t="30974" x="3135313" y="4095750"/>
          <p14:tracePt t="30991" x="3305175" y="4095750"/>
          <p14:tracePt t="31008" x="3432175" y="4095750"/>
          <p14:tracePt t="31025" x="3543300" y="4095750"/>
          <p14:tracePt t="31029" x="3559175" y="4095750"/>
          <p14:tracePt t="31032" x="3586163" y="4095750"/>
          <p14:tracePt t="31040" x="3627438" y="4105275"/>
          <p14:tracePt t="31057" x="3703638" y="4105275"/>
          <p14:tracePt t="31074" x="3756025" y="4105275"/>
          <p14:tracePt t="31077" x="3771900" y="4105275"/>
          <p14:tracePt t="31079" x="3781425" y="4105275"/>
          <p14:tracePt t="31090" x="3806825" y="4105275"/>
          <p14:tracePt t="31107" x="3840163" y="4105275"/>
          <p14:tracePt t="31110" x="3848100" y="4105275"/>
          <p14:tracePt t="31124" x="3865563" y="4105275"/>
          <p14:tracePt t="31141" x="3873500" y="4113213"/>
          <p14:tracePt t="31157" x="3883025" y="4121150"/>
          <p14:tracePt t="31356" x="3883025" y="4130675"/>
          <p14:tracePt t="31367" x="3873500" y="4164013"/>
          <p14:tracePt t="31377" x="3865563" y="4171950"/>
          <p14:tracePt t="31380" x="3865563" y="4181475"/>
          <p14:tracePt t="31390" x="3848100" y="4197350"/>
          <p14:tracePt t="31393" x="3840163" y="4214813"/>
          <p14:tracePt t="31408" x="3814763" y="4249738"/>
          <p14:tracePt t="31423" x="3781425" y="4291013"/>
          <p14:tracePt t="31440" x="3738563" y="4368800"/>
          <p14:tracePt t="31457" x="3670300" y="4435475"/>
          <p14:tracePt t="31473" x="3576638" y="4546600"/>
          <p14:tracePt t="31476" x="3559175" y="4572000"/>
          <p14:tracePt t="31490" x="3457575" y="4665663"/>
          <p14:tracePt t="31493" x="3432175" y="4683125"/>
          <p14:tracePt t="31494" x="3406775" y="4724400"/>
          <p14:tracePt t="31507" x="3313113" y="4810125"/>
          <p14:tracePt t="31524" x="3228975" y="4911725"/>
          <p14:tracePt t="31526" x="3211513" y="4919663"/>
          <p14:tracePt t="31540" x="3168650" y="4962525"/>
          <p14:tracePt t="31543" x="3152775" y="4972050"/>
          <p14:tracePt t="31558" x="3100388" y="5005388"/>
          <p14:tracePt t="31574" x="3049588" y="5038725"/>
          <p14:tracePt t="31590" x="2982913" y="5091113"/>
          <p14:tracePt t="31609" x="2879725" y="5149850"/>
          <p14:tracePt t="31623" x="2795588" y="5183188"/>
          <p14:tracePt t="31640" x="2727325" y="5208588"/>
          <p14:tracePt t="31657" x="2684463" y="5226050"/>
          <p14:tracePt t="31673" x="2659063" y="5243513"/>
          <p14:tracePt t="31677" x="2641600" y="5243513"/>
          <p14:tracePt t="31690" x="2600325" y="5251450"/>
          <p14:tracePt t="31693" x="2582863" y="5260975"/>
          <p14:tracePt t="31707" x="2489200" y="5286375"/>
          <p14:tracePt t="31723" x="2370138" y="5319713"/>
          <p14:tracePt t="31742" x="2217738" y="5353050"/>
          <p14:tracePt t="31757" x="2124075" y="5380038"/>
          <p14:tracePt t="31774" x="2055813" y="5387975"/>
          <p14:tracePt t="31791" x="2022475" y="5387975"/>
          <p14:tracePt t="31807" x="1997075" y="5387975"/>
          <p14:tracePt t="31824" x="1987550" y="5387975"/>
          <p14:tracePt t="31840" x="1962150" y="5387975"/>
          <p14:tracePt t="31861" x="1962150" y="5380038"/>
          <p14:tracePt t="31874" x="1954213" y="5370513"/>
          <p14:tracePt t="31877" x="1946275" y="5362575"/>
          <p14:tracePt t="31894" x="1946275" y="5345113"/>
          <p14:tracePt t="31897" x="1936750" y="5345113"/>
          <p14:tracePt t="31899" x="1936750" y="5337175"/>
          <p14:tracePt t="31906" x="1936750" y="5327650"/>
          <p14:tracePt t="31923" x="1920875" y="5311775"/>
          <p14:tracePt t="31926" x="1920875" y="5302250"/>
          <p14:tracePt t="31945" x="1920875" y="5294313"/>
          <p14:tracePt t="31958" x="1920875" y="5276850"/>
          <p14:tracePt t="31975" x="1920875" y="5260975"/>
          <p14:tracePt t="31979" x="1920875" y="5243513"/>
          <p14:tracePt t="31991" x="1920875" y="5235575"/>
          <p14:tracePt t="31995" x="1920875" y="5226050"/>
          <p14:tracePt t="32007" x="1920875" y="5218113"/>
          <p14:tracePt t="32024" x="1920875" y="5200650"/>
          <p14:tracePt t="32063" x="1920875" y="5192713"/>
          <p14:tracePt t="32073" x="1920875" y="5183188"/>
          <p14:tracePt t="32077" x="1928813" y="5183188"/>
          <p14:tracePt t="32088" x="1928813" y="5175250"/>
          <p14:tracePt t="32093" x="1936750" y="5167313"/>
          <p14:tracePt t="32107" x="1971675" y="5141913"/>
          <p14:tracePt t="32123" x="2005013" y="5124450"/>
          <p14:tracePt t="32140" x="2022475" y="5116513"/>
          <p14:tracePt t="32158" x="2055813" y="5099050"/>
          <p14:tracePt t="32174" x="2098675" y="5091113"/>
          <p14:tracePt t="32190" x="2174875" y="5073650"/>
          <p14:tracePt t="32194" x="2200275" y="5064125"/>
          <p14:tracePt t="32206" x="2311400" y="5030788"/>
          <p14:tracePt t="32208" x="2344738" y="5030788"/>
          <p14:tracePt t="32224" x="2471738" y="5013325"/>
          <p14:tracePt t="32240" x="2582863" y="5013325"/>
          <p14:tracePt t="32256" x="2668588" y="5013325"/>
          <p14:tracePt t="32273" x="2760663" y="5013325"/>
          <p14:tracePt t="32290" x="2838450" y="5013325"/>
          <p14:tracePt t="32306" x="2897188" y="5013325"/>
          <p14:tracePt t="32323" x="2940050" y="5013325"/>
          <p14:tracePt t="32339" x="2982913" y="5013325"/>
          <p14:tracePt t="32343" x="2990850" y="5013325"/>
          <p14:tracePt t="32358" x="3041650" y="5013325"/>
          <p14:tracePt t="32374" x="3074988" y="5013325"/>
          <p14:tracePt t="32390" x="3143250" y="5013325"/>
          <p14:tracePt t="32408" x="3219450" y="5013325"/>
          <p14:tracePt t="32425" x="3262313" y="5013325"/>
          <p14:tracePt t="32441" x="3305175" y="5013325"/>
          <p14:tracePt t="32444" x="3313113" y="5013325"/>
          <p14:tracePt t="32447" x="3322638" y="5022850"/>
          <p14:tracePt t="32456" x="3330575" y="5030788"/>
          <p14:tracePt t="32473" x="3373438" y="5038725"/>
          <p14:tracePt t="32490" x="3398838" y="5048250"/>
          <p14:tracePt t="32507" x="3414713" y="5064125"/>
          <p14:tracePt t="32510" x="3424238" y="5073650"/>
          <p14:tracePt t="32529" x="3449638" y="5091113"/>
          <p14:tracePt t="32541" x="3482975" y="5091113"/>
          <p14:tracePt t="32558" x="3517900" y="5091113"/>
          <p14:tracePt t="32562" x="3533775" y="5091113"/>
          <p14:tracePt t="32574" x="3559175" y="5091113"/>
          <p14:tracePt t="32589" x="3602038" y="5106988"/>
          <p14:tracePt t="32606" x="3644900" y="5106988"/>
          <p14:tracePt t="32623" x="3703638" y="5116513"/>
          <p14:tracePt t="32640" x="3746500" y="5124450"/>
          <p14:tracePt t="32656" x="3781425" y="5124450"/>
          <p14:tracePt t="32673" x="3814763" y="5124450"/>
          <p14:tracePt t="32690" x="3857625" y="5124450"/>
          <p14:tracePt t="32706" x="3865563" y="5124450"/>
          <p14:tracePt t="32709" x="3873500" y="5124450"/>
          <p14:tracePt t="32723" x="3883025" y="5124450"/>
          <p14:tracePt t="37145" x="3900488" y="5124450"/>
          <p14:tracePt t="37194" x="3916363" y="5124450"/>
          <p14:tracePt t="37205" x="3967163" y="5124450"/>
          <p14:tracePt t="37209" x="3984625" y="5124450"/>
          <p14:tracePt t="37212" x="4017963" y="5124450"/>
          <p14:tracePt t="37215" x="4052888" y="5124450"/>
          <p14:tracePt t="37220" x="4095750" y="5124450"/>
          <p14:tracePt t="37238" x="4273550" y="5124450"/>
          <p14:tracePt t="37253" x="4375150" y="5106988"/>
          <p14:tracePt t="37270" x="4460875" y="5081588"/>
          <p14:tracePt t="37286" x="4545013" y="5064125"/>
          <p14:tracePt t="37303" x="4621213" y="5048250"/>
          <p14:tracePt t="37320" x="4740275" y="5013325"/>
          <p14:tracePt t="37322" x="4783138" y="5005388"/>
          <p14:tracePt t="37325" x="4833938" y="4987925"/>
          <p14:tracePt t="37337" x="5013325" y="4954588"/>
          <p14:tracePt t="37353" x="5233988" y="4911725"/>
          <p14:tracePt t="37370" x="5394325" y="4911725"/>
          <p14:tracePt t="37372" x="5429250" y="4911725"/>
          <p14:tracePt t="37388" x="5530850" y="4919663"/>
          <p14:tracePt t="37403" x="5675313" y="4962525"/>
          <p14:tracePt t="37420" x="5870575" y="4987925"/>
          <p14:tracePt t="37438" x="6286500" y="5013325"/>
          <p14:tracePt t="37453" x="6686550" y="5013325"/>
          <p14:tracePt t="37470" x="7085013" y="4962525"/>
          <p14:tracePt t="37487" x="7493000" y="4886325"/>
          <p14:tracePt t="37490" x="7578725" y="4868863"/>
          <p14:tracePt t="37503" x="7842250" y="4784725"/>
          <p14:tracePt t="37520" x="8174038" y="4716463"/>
          <p14:tracePt t="37523" x="8240713" y="4691063"/>
          <p14:tracePt t="37525" x="8334375" y="4657725"/>
          <p14:tracePt t="37536" x="8597900" y="4579938"/>
          <p14:tracePt t="37561" x="9107488" y="4470400"/>
          <p14:tracePt t="37566" x="9320213" y="4410075"/>
          <p14:tracePt t="37577" x="9626600" y="4341813"/>
          <p14:tracePt t="37587" x="9890125" y="4275138"/>
          <p14:tracePt t="37603" x="10153650" y="4206875"/>
          <p14:tracePt t="37620" x="10288588" y="4164013"/>
          <p14:tracePt t="37637" x="10390188" y="4138613"/>
          <p14:tracePt t="37654" x="10483850" y="4121150"/>
          <p14:tracePt t="37670" x="10594975" y="4105275"/>
          <p14:tracePt t="37686" x="10704513" y="4105275"/>
          <p14:tracePt t="37703" x="10772775" y="4095750"/>
          <p14:tracePt t="37720" x="10798175" y="4079875"/>
          <p14:tracePt t="37723" x="10815638" y="4070350"/>
          <p14:tracePt t="37725" x="10823575" y="4070350"/>
          <p14:tracePt t="37743" x="10823575" y="4062413"/>
          <p14:tracePt t="37753" x="10858500" y="4052888"/>
          <p14:tracePt t="37769" x="10952163" y="4019550"/>
          <p14:tracePt t="37773" x="10968038" y="4002088"/>
          <p14:tracePt t="37786" x="11053763" y="3960813"/>
          <p14:tracePt t="37788" x="11096625" y="3943350"/>
          <p14:tracePt t="37806" x="11299825" y="3892550"/>
          <p14:tracePt t="37813" x="11418888" y="3849688"/>
          <p14:tracePt t="37816" x="11477625" y="3841750"/>
          <p14:tracePt t="37820" x="11537950" y="3832225"/>
          <p14:tracePt t="37836" x="11766550" y="3763963"/>
          <p14:tracePt t="37839" x="11818938" y="3756025"/>
          <p14:tracePt t="37854" x="11971338" y="3713163"/>
          <p14:tracePt t="37870" x="12080875" y="3697288"/>
          <p14:tracePt t="37886" x="12149138" y="3697288"/>
          <p14:tracePt t="37903" x="12166600" y="3697288"/>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15" name="Title 3"/>
          <p:cNvSpPr txBox="1">
            <a:spLocks/>
          </p:cNvSpPr>
          <p:nvPr/>
        </p:nvSpPr>
        <p:spPr>
          <a:xfrm>
            <a:off x="1629599" y="302953"/>
            <a:ext cx="8153400"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2800" b="1" dirty="0">
                <a:solidFill>
                  <a:schemeClr val="tx1"/>
                </a:solidFill>
                <a:latin typeface="Times New Roman" panose="02020603050405020304" pitchFamily="18" charset="0"/>
                <a:cs typeface="Times New Roman" panose="02020603050405020304" pitchFamily="18" charset="0"/>
              </a:rPr>
              <a:t>Create Competitive Advantage</a:t>
            </a:r>
          </a:p>
        </p:txBody>
      </p:sp>
      <p:sp>
        <p:nvSpPr>
          <p:cNvPr id="10" name="Freeform: Shape 9">
            <a:extLst>
              <a:ext uri="{FF2B5EF4-FFF2-40B4-BE49-F238E27FC236}">
                <a16:creationId xmlns:a16="http://schemas.microsoft.com/office/drawing/2014/main" id="{84C438B1-2641-FCEB-010B-91DD0F3B63D4}"/>
              </a:ext>
            </a:extLst>
          </p:cNvPr>
          <p:cNvSpPr/>
          <p:nvPr/>
        </p:nvSpPr>
        <p:spPr>
          <a:xfrm>
            <a:off x="350196" y="1212078"/>
            <a:ext cx="11449455" cy="3097276"/>
          </a:xfrm>
          <a:custGeom>
            <a:avLst/>
            <a:gdLst>
              <a:gd name="connsiteX0" fmla="*/ 0 w 6108641"/>
              <a:gd name="connsiteY0" fmla="*/ 0 h 3183673"/>
              <a:gd name="connsiteX1" fmla="*/ 6108641 w 6108641"/>
              <a:gd name="connsiteY1" fmla="*/ 0 h 3183673"/>
              <a:gd name="connsiteX2" fmla="*/ 6108641 w 6108641"/>
              <a:gd name="connsiteY2" fmla="*/ 3183673 h 3183673"/>
              <a:gd name="connsiteX3" fmla="*/ 0 w 6108641"/>
              <a:gd name="connsiteY3" fmla="*/ 3183673 h 3183673"/>
              <a:gd name="connsiteX4" fmla="*/ 0 w 6108641"/>
              <a:gd name="connsiteY4" fmla="*/ 0 h 3183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08641" h="3183673">
                <a:moveTo>
                  <a:pt x="0" y="0"/>
                </a:moveTo>
                <a:lnTo>
                  <a:pt x="6108641" y="0"/>
                </a:lnTo>
                <a:lnTo>
                  <a:pt x="6108641" y="3183673"/>
                </a:lnTo>
                <a:lnTo>
                  <a:pt x="0" y="318367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2240" tIns="0" rIns="142240" bIns="142240" numCol="1" spcCol="1270" anchor="ctr" anchorCtr="0">
            <a:noAutofit/>
          </a:bodyPr>
          <a:lstStyle/>
          <a:p>
            <a:pPr marL="342900" lvl="0" indent="-342900" algn="l" defTabSz="914400" rtl="0" eaLnBrk="1" latinLnBrk="0" hangingPunct="1">
              <a:lnSpc>
                <a:spcPct val="150000"/>
              </a:lnSpc>
              <a:spcBef>
                <a:spcPct val="0"/>
              </a:spcBef>
              <a:spcAft>
                <a:spcPct val="35000"/>
              </a:spcAft>
              <a:buFont typeface="Wingdings" panose="05000000000000000000" pitchFamily="2" charset="2"/>
              <a:buChar char="§"/>
            </a:pPr>
            <a:r>
              <a:rPr lang="en-US" sz="2000" b="1" kern="1200" dirty="0">
                <a:solidFill>
                  <a:schemeClr val="tx1"/>
                </a:solidFill>
                <a:latin typeface="Times New Roman" panose="02020603050405020304" pitchFamily="18" charset="0"/>
                <a:ea typeface="+mn-ea"/>
                <a:cs typeface="+mj-cs"/>
              </a:rPr>
              <a:t>Having a Sustainable Competitive Advantage allows you to distinguish your product from the competition’s. </a:t>
            </a:r>
            <a:endParaRPr lang="ar-EG" sz="2000" b="1" kern="1200" dirty="0">
              <a:solidFill>
                <a:schemeClr val="tx1"/>
              </a:solidFill>
              <a:latin typeface="Times New Roman" panose="02020603050405020304" pitchFamily="18" charset="0"/>
              <a:ea typeface="+mn-ea"/>
              <a:cs typeface="+mj-cs"/>
            </a:endParaRPr>
          </a:p>
          <a:p>
            <a:pPr marL="342900" lvl="0" indent="-342900" algn="l" defTabSz="914400" rtl="0" eaLnBrk="1" latinLnBrk="0" hangingPunct="1">
              <a:lnSpc>
                <a:spcPct val="150000"/>
              </a:lnSpc>
              <a:spcBef>
                <a:spcPct val="0"/>
              </a:spcBef>
              <a:spcAft>
                <a:spcPct val="35000"/>
              </a:spcAft>
              <a:buFont typeface="Wingdings" panose="05000000000000000000" pitchFamily="2" charset="2"/>
              <a:buChar char="§"/>
            </a:pPr>
            <a:r>
              <a:rPr lang="en-US" sz="2000" b="1" kern="1200" dirty="0">
                <a:solidFill>
                  <a:schemeClr val="tx1"/>
                </a:solidFill>
                <a:latin typeface="Times New Roman" panose="02020603050405020304" pitchFamily="18" charset="0"/>
                <a:ea typeface="+mn-ea"/>
                <a:cs typeface="+mj-cs"/>
              </a:rPr>
              <a:t>It’s what gives you a significant edge. </a:t>
            </a:r>
            <a:endParaRPr lang="ar-EG" sz="2000" b="1" kern="1200" dirty="0">
              <a:solidFill>
                <a:schemeClr val="tx1"/>
              </a:solidFill>
              <a:latin typeface="Times New Roman" panose="02020603050405020304" pitchFamily="18" charset="0"/>
              <a:ea typeface="+mn-ea"/>
              <a:cs typeface="+mj-cs"/>
            </a:endParaRPr>
          </a:p>
          <a:p>
            <a:pPr marL="342900" lvl="0" indent="-342900" algn="l" defTabSz="914400" rtl="0" eaLnBrk="1" latinLnBrk="0" hangingPunct="1">
              <a:lnSpc>
                <a:spcPct val="150000"/>
              </a:lnSpc>
              <a:spcBef>
                <a:spcPct val="0"/>
              </a:spcBef>
              <a:spcAft>
                <a:spcPct val="35000"/>
              </a:spcAft>
              <a:buFont typeface="Wingdings" panose="05000000000000000000" pitchFamily="2" charset="2"/>
              <a:buChar char="§"/>
            </a:pPr>
            <a:r>
              <a:rPr lang="en-US" sz="2000" b="1" kern="1200" dirty="0">
                <a:solidFill>
                  <a:schemeClr val="tx1"/>
                </a:solidFill>
                <a:latin typeface="Times New Roman" panose="02020603050405020304" pitchFamily="18" charset="0"/>
                <a:ea typeface="+mn-ea"/>
                <a:cs typeface="+mj-cs"/>
              </a:rPr>
              <a:t>The basis of your </a:t>
            </a:r>
            <a:r>
              <a:rPr lang="en-US" sz="2000" b="1" kern="1200" dirty="0">
                <a:solidFill>
                  <a:prstClr val="black"/>
                </a:solidFill>
                <a:latin typeface="Times New Roman" panose="02020603050405020304" pitchFamily="18" charset="0"/>
                <a:ea typeface="+mn-ea"/>
                <a:cs typeface="+mn-cs"/>
              </a:rPr>
              <a:t>a sustainable competitive advantage (SCA)</a:t>
            </a:r>
            <a:r>
              <a:rPr lang="en-US" sz="2000" b="1" kern="1200" dirty="0">
                <a:solidFill>
                  <a:schemeClr val="tx1"/>
                </a:solidFill>
                <a:latin typeface="Times New Roman" panose="02020603050405020304" pitchFamily="18" charset="0"/>
                <a:ea typeface="+mn-ea"/>
                <a:cs typeface="+mj-cs"/>
              </a:rPr>
              <a:t> must not be able to be duplicated or imitated and is not substitutable. </a:t>
            </a:r>
          </a:p>
        </p:txBody>
      </p:sp>
      <p:pic>
        <p:nvPicPr>
          <p:cNvPr id="11" name="Picture 10">
            <a:extLst>
              <a:ext uri="{FF2B5EF4-FFF2-40B4-BE49-F238E27FC236}">
                <a16:creationId xmlns:a16="http://schemas.microsoft.com/office/drawing/2014/main" id="{C9682FDA-A707-675B-EF53-B33D56067889}"/>
              </a:ext>
            </a:extLst>
          </p:cNvPr>
          <p:cNvPicPr>
            <a:picLocks noChangeAspect="1"/>
          </p:cNvPicPr>
          <p:nvPr/>
        </p:nvPicPr>
        <p:blipFill>
          <a:blip r:embed="rId2"/>
          <a:stretch>
            <a:fillRect/>
          </a:stretch>
        </p:blipFill>
        <p:spPr>
          <a:xfrm>
            <a:off x="8021346" y="4019481"/>
            <a:ext cx="3235878" cy="2535566"/>
          </a:xfrm>
          <a:prstGeom prst="rect">
            <a:avLst/>
          </a:prstGeom>
        </p:spPr>
      </p:pic>
      <p:sp>
        <p:nvSpPr>
          <p:cNvPr id="13" name="TextBox 12">
            <a:extLst>
              <a:ext uri="{FF2B5EF4-FFF2-40B4-BE49-F238E27FC236}">
                <a16:creationId xmlns:a16="http://schemas.microsoft.com/office/drawing/2014/main" id="{A2F7AD19-53BE-484F-2683-A39B7CA53A68}"/>
              </a:ext>
            </a:extLst>
          </p:cNvPr>
          <p:cNvSpPr txBox="1"/>
          <p:nvPr/>
        </p:nvSpPr>
        <p:spPr>
          <a:xfrm>
            <a:off x="392349" y="4020173"/>
            <a:ext cx="7628997" cy="2535566"/>
          </a:xfrm>
          <a:prstGeom prst="rect">
            <a:avLst/>
          </a:prstGeom>
          <a:solidFill>
            <a:schemeClr val="tx1">
              <a:lumMod val="65000"/>
              <a:lumOff val="35000"/>
            </a:schemeClr>
          </a:solidFill>
          <a:ln>
            <a:solidFill>
              <a:schemeClr val="tx1">
                <a:lumMod val="75000"/>
                <a:lumOff val="25000"/>
              </a:schemeClr>
            </a:solidFill>
          </a:ln>
        </p:spPr>
        <p:txBody>
          <a:bodyPr wrap="square">
            <a:spAutoFit/>
          </a:bodyPr>
          <a:lstStyle/>
          <a:p>
            <a:pPr marL="285750" indent="-285750">
              <a:lnSpc>
                <a:spcPct val="150000"/>
              </a:lnSpc>
              <a:buFont typeface="Arial" panose="020B0604020202020204" pitchFamily="34" charset="0"/>
              <a:buChar char="•"/>
            </a:pPr>
            <a:r>
              <a:rPr lang="en-US" b="1" dirty="0">
                <a:solidFill>
                  <a:schemeClr val="bg1"/>
                </a:solidFill>
                <a:latin typeface="Times New Roman" panose="02020603050405020304" pitchFamily="18" charset="0"/>
                <a:cs typeface="Times New Roman" panose="02020603050405020304" pitchFamily="18" charset="0"/>
              </a:rPr>
              <a:t>Superior Product/Brand</a:t>
            </a:r>
          </a:p>
          <a:p>
            <a:pPr marL="285750" indent="-285750">
              <a:lnSpc>
                <a:spcPct val="150000"/>
              </a:lnSpc>
              <a:buFont typeface="Arial" panose="020B0604020202020204" pitchFamily="34" charset="0"/>
              <a:buChar char="•"/>
            </a:pPr>
            <a:r>
              <a:rPr lang="en-US" b="1" dirty="0">
                <a:solidFill>
                  <a:schemeClr val="bg1"/>
                </a:solidFill>
                <a:latin typeface="Times New Roman" panose="02020603050405020304" pitchFamily="18" charset="0"/>
                <a:cs typeface="Times New Roman" panose="02020603050405020304" pitchFamily="18" charset="0"/>
              </a:rPr>
              <a:t>Quality – Selection -Availability</a:t>
            </a:r>
          </a:p>
          <a:p>
            <a:pPr marL="285750" indent="-285750">
              <a:lnSpc>
                <a:spcPct val="150000"/>
              </a:lnSpc>
              <a:buFont typeface="Arial" panose="020B0604020202020204" pitchFamily="34" charset="0"/>
              <a:buChar char="•"/>
            </a:pPr>
            <a:r>
              <a:rPr lang="en-US" b="1" dirty="0">
                <a:solidFill>
                  <a:schemeClr val="bg1"/>
                </a:solidFill>
                <a:latin typeface="Times New Roman" panose="02020603050405020304" pitchFamily="18" charset="0"/>
                <a:cs typeface="Times New Roman" panose="02020603050405020304" pitchFamily="18" charset="0"/>
              </a:rPr>
              <a:t>Operational Excellence</a:t>
            </a:r>
          </a:p>
          <a:p>
            <a:pPr marL="285750" indent="-285750">
              <a:lnSpc>
                <a:spcPct val="150000"/>
              </a:lnSpc>
              <a:buFont typeface="Arial" panose="020B0604020202020204" pitchFamily="34" charset="0"/>
              <a:buChar char="•"/>
            </a:pPr>
            <a:r>
              <a:rPr lang="en-US" b="1" dirty="0">
                <a:solidFill>
                  <a:schemeClr val="bg1"/>
                </a:solidFill>
                <a:latin typeface="Times New Roman" panose="02020603050405020304" pitchFamily="18" charset="0"/>
                <a:cs typeface="Times New Roman" panose="02020603050405020304" pitchFamily="18" charset="0"/>
              </a:rPr>
              <a:t>Creative Leadership</a:t>
            </a:r>
          </a:p>
          <a:p>
            <a:pPr marL="285750" indent="-285750">
              <a:lnSpc>
                <a:spcPct val="150000"/>
              </a:lnSpc>
              <a:buFont typeface="Arial" panose="020B0604020202020204" pitchFamily="34" charset="0"/>
              <a:buChar char="•"/>
            </a:pPr>
            <a:r>
              <a:rPr lang="en-US" b="1" dirty="0">
                <a:solidFill>
                  <a:schemeClr val="bg1"/>
                </a:solidFill>
                <a:latin typeface="Times New Roman" panose="02020603050405020304" pitchFamily="18" charset="0"/>
                <a:cs typeface="Times New Roman" panose="02020603050405020304" pitchFamily="18" charset="0"/>
              </a:rPr>
              <a:t>Intimate Customer Relationships/Experiences</a:t>
            </a:r>
          </a:p>
          <a:p>
            <a:pPr marL="285750" indent="-285750">
              <a:lnSpc>
                <a:spcPct val="150000"/>
              </a:lnSpc>
              <a:buFont typeface="Arial" panose="020B0604020202020204" pitchFamily="34" charset="0"/>
              <a:buChar char="•"/>
            </a:pPr>
            <a:r>
              <a:rPr lang="en-US" b="1" dirty="0">
                <a:solidFill>
                  <a:schemeClr val="bg1"/>
                </a:solidFill>
                <a:latin typeface="Times New Roman" panose="02020603050405020304" pitchFamily="18" charset="0"/>
                <a:cs typeface="Times New Roman" panose="02020603050405020304" pitchFamily="18" charset="0"/>
              </a:rPr>
              <a:t>Cost Advantage</a:t>
            </a:r>
          </a:p>
        </p:txBody>
      </p:sp>
      <p:sp>
        <p:nvSpPr>
          <p:cNvPr id="14" name="Rectangle 13">
            <a:extLst>
              <a:ext uri="{FF2B5EF4-FFF2-40B4-BE49-F238E27FC236}">
                <a16:creationId xmlns:a16="http://schemas.microsoft.com/office/drawing/2014/main" id="{B9B30ADD-0DCD-1DA1-C31C-CE09B661152D}"/>
              </a:ext>
            </a:extLst>
          </p:cNvPr>
          <p:cNvSpPr/>
          <p:nvPr/>
        </p:nvSpPr>
        <p:spPr>
          <a:xfrm>
            <a:off x="8021346" y="6157609"/>
            <a:ext cx="3235878" cy="397438"/>
          </a:xfrm>
          <a:prstGeom prst="rect">
            <a:avLst/>
          </a:prstGeom>
          <a:solidFill>
            <a:schemeClr val="tx1">
              <a:lumMod val="65000"/>
              <a:lumOff val="35000"/>
            </a:schemeClr>
          </a:solid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4C3A2E49-4E3E-1DF9-51BE-FD1CEC8E79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6549" y="49393"/>
            <a:ext cx="2801972" cy="1030340"/>
          </a:xfrm>
          <a:prstGeom prst="rect">
            <a:avLst/>
          </a:prstGeom>
        </p:spPr>
      </p:pic>
    </p:spTree>
    <p:extLst>
      <p:ext uri="{BB962C8B-B14F-4D97-AF65-F5344CB8AC3E}">
        <p14:creationId xmlns:p14="http://schemas.microsoft.com/office/powerpoint/2010/main" val="3186358794"/>
      </p:ext>
    </p:extLst>
  </p:cSld>
  <p:clrMapOvr>
    <a:masterClrMapping/>
  </p:clrMapOvr>
  <mc:AlternateContent xmlns:mc="http://schemas.openxmlformats.org/markup-compatibility/2006" xmlns:p14="http://schemas.microsoft.com/office/powerpoint/2010/main">
    <mc:Choice Requires="p14">
      <p:transition p14:dur="10" advTm="94009"/>
    </mc:Choice>
    <mc:Fallback xmlns="">
      <p:transition advTm="94009"/>
    </mc:Fallback>
  </mc:AlternateContent>
  <p:extLst>
    <p:ext uri="{3A86A75C-4F4B-4683-9AE1-C65F6400EC91}">
      <p14:laserTraceLst xmlns:p14="http://schemas.microsoft.com/office/powerpoint/2010/main">
        <p14:tracePtLst>
          <p14:tracePt t="8930" x="11418888" y="3968750"/>
          <p14:tracePt t="8943" x="10858500" y="4070350"/>
          <p14:tracePt t="8945" x="10729913" y="4070350"/>
          <p14:tracePt t="8948" x="10612438" y="4062413"/>
          <p14:tracePt t="8958" x="10425113" y="4027488"/>
          <p14:tracePt t="8960" x="10323513" y="4011613"/>
          <p14:tracePt t="8975" x="9839325" y="3892550"/>
          <p14:tracePt t="8978" x="9685338" y="3841750"/>
          <p14:tracePt t="8991" x="9175750" y="3654425"/>
          <p14:tracePt t="9008" x="8521700" y="3382963"/>
          <p14:tracePt t="9010" x="8359775" y="3322638"/>
          <p14:tracePt t="9026" x="7867650" y="3033713"/>
          <p14:tracePt t="9042" x="7408863" y="2795588"/>
          <p14:tracePt t="9058" x="7034213" y="2600325"/>
          <p14:tracePt t="9075" x="6831013" y="2473325"/>
          <p14:tracePt t="9092" x="6780213" y="2455863"/>
          <p14:tracePt t="9108" x="6770688" y="2455863"/>
          <p14:tracePt t="9125" x="6745288" y="2455863"/>
          <p14:tracePt t="9128" x="6737350" y="2455863"/>
          <p14:tracePt t="9141" x="6686550" y="2447925"/>
          <p14:tracePt t="9159" x="6524625" y="2413000"/>
          <p14:tracePt t="9175" x="6235700" y="2336800"/>
          <p14:tracePt t="9179" x="6134100" y="2303463"/>
          <p14:tracePt t="9180" x="6032500" y="2286000"/>
          <p14:tracePt t="9191" x="5811838" y="2174875"/>
          <p14:tracePt t="9209" x="5292725" y="1878013"/>
          <p14:tracePt t="9225" x="4902200" y="1682750"/>
          <p14:tracePt t="9242" x="4562475" y="1571625"/>
          <p14:tracePt t="9258" x="4410075" y="1530350"/>
          <p14:tracePt t="9384" x="4425950" y="1530350"/>
          <p14:tracePt t="9396" x="4519613" y="1530350"/>
          <p14:tracePt t="9400" x="4579938" y="1546225"/>
          <p14:tracePt t="9405" x="4646613" y="1571625"/>
          <p14:tracePt t="9407" x="4714875" y="1589088"/>
          <p14:tracePt t="9415" x="4902200" y="1665288"/>
          <p14:tracePt t="9426" x="5233988" y="1809750"/>
          <p14:tracePt t="9429" x="5368925" y="1870075"/>
          <p14:tracePt t="9442" x="5743575" y="1997075"/>
          <p14:tracePt t="9458" x="6184900" y="2149475"/>
          <p14:tracePt t="9476" x="6729413" y="2227263"/>
          <p14:tracePt t="9492" x="7153275" y="2252663"/>
          <p14:tracePt t="9508" x="7553325" y="2235200"/>
          <p14:tracePt t="9525" x="7893050" y="2149475"/>
          <p14:tracePt t="9542" x="8096250" y="2073275"/>
          <p14:tracePt t="9545" x="8121650" y="2047875"/>
          <p14:tracePt t="9548" x="8156575" y="2030413"/>
          <p14:tracePt t="9559" x="8250238" y="1971675"/>
          <p14:tracePt t="9574" x="8343900" y="1911350"/>
          <p14:tracePt t="9591" x="8402638" y="1878013"/>
          <p14:tracePt t="9594" x="8410575" y="1870075"/>
          <p14:tracePt t="9608" x="8428038" y="1860550"/>
          <p14:tracePt t="9624" x="8428038" y="1852613"/>
          <p14:tracePt t="9684" x="8420100" y="1852613"/>
          <p14:tracePt t="9697" x="8402638" y="1852613"/>
          <p14:tracePt t="9702" x="8394700" y="1852613"/>
          <p14:tracePt t="9706" x="8377238" y="1852613"/>
          <p14:tracePt t="9714" x="8334375" y="1860550"/>
          <p14:tracePt t="9717" x="8318500" y="1860550"/>
          <p14:tracePt t="9720" x="8283575" y="1870075"/>
          <p14:tracePt t="9724" x="8250238" y="1870075"/>
          <p14:tracePt t="9741" x="8020050" y="1946275"/>
          <p14:tracePt t="9745" x="7943850" y="1963738"/>
          <p14:tracePt t="9758" x="7697788" y="2005013"/>
          <p14:tracePt t="9761" x="7612063" y="2030413"/>
          <p14:tracePt t="9774" x="7297738" y="2090738"/>
          <p14:tracePt t="9791" x="7059613" y="2133600"/>
          <p14:tracePt t="9794" x="7018338" y="2149475"/>
          <p14:tracePt t="9808" x="6915150" y="2159000"/>
          <p14:tracePt t="9810" x="6889750" y="2166938"/>
          <p14:tracePt t="9824" x="6838950" y="2166938"/>
          <p14:tracePt t="9853" x="6838950" y="2174875"/>
          <p14:tracePt t="9879" x="6838950" y="2184400"/>
          <p14:tracePt t="9899" x="6848475" y="2184400"/>
          <p14:tracePt t="9903" x="6856413" y="2184400"/>
          <p14:tracePt t="9908" x="6873875" y="2184400"/>
          <p14:tracePt t="9924" x="6942138" y="2184400"/>
          <p14:tracePt t="9941" x="7051675" y="2184400"/>
          <p14:tracePt t="9945" x="7085013" y="2184400"/>
          <p14:tracePt t="9947" x="7127875" y="2192338"/>
          <p14:tracePt t="9957" x="7256463" y="2192338"/>
          <p14:tracePt t="9960" x="7315200" y="2192338"/>
          <p14:tracePt t="9975" x="7561263" y="2209800"/>
          <p14:tracePt t="9978" x="7646988" y="2209800"/>
          <p14:tracePt t="9990" x="7867650" y="2209800"/>
          <p14:tracePt t="10008" x="8105775" y="2209800"/>
          <p14:tracePt t="10011" x="8156575" y="2200275"/>
          <p14:tracePt t="10024" x="8275638" y="2184400"/>
          <p14:tracePt t="10027" x="8301038" y="2174875"/>
          <p14:tracePt t="10029" x="8318500" y="2166938"/>
          <p14:tracePt t="10041" x="8343900" y="2159000"/>
          <p14:tracePt t="10058" x="8377238" y="2159000"/>
          <p14:tracePt t="10074" x="8420100" y="2141538"/>
          <p14:tracePt t="10091" x="8445500" y="2124075"/>
          <p14:tracePt t="10290" x="8453438" y="2124075"/>
          <p14:tracePt t="10301" x="8488363" y="2124075"/>
          <p14:tracePt t="10307" x="8496300" y="2124075"/>
          <p14:tracePt t="10314" x="8521700" y="2149475"/>
          <p14:tracePt t="10318" x="8547100" y="2159000"/>
          <p14:tracePt t="10319" x="8564563" y="2159000"/>
          <p14:tracePt t="10322" x="8589963" y="2159000"/>
          <p14:tracePt t="10327" x="8605838" y="2159000"/>
          <p14:tracePt t="10341" x="8648700" y="2174875"/>
          <p14:tracePt t="10357" x="8742363" y="2192338"/>
          <p14:tracePt t="10374" x="8810625" y="2192338"/>
          <p14:tracePt t="10391" x="8836025" y="2192338"/>
          <p14:tracePt t="10473" x="8828088" y="2192338"/>
          <p14:tracePt t="10483" x="8810625" y="2192338"/>
          <p14:tracePt t="10495" x="8777288" y="2192338"/>
          <p14:tracePt t="10501" x="8724900" y="2200275"/>
          <p14:tracePt t="10504" x="8691563" y="2200275"/>
          <p14:tracePt t="10508" x="8648700" y="2200275"/>
          <p14:tracePt t="10513" x="8623300" y="2192338"/>
          <p14:tracePt t="10524" x="8529638" y="2192338"/>
          <p14:tracePt t="10541" x="8250238" y="2149475"/>
          <p14:tracePt t="10557" x="7766050" y="2133600"/>
          <p14:tracePt t="10574" x="7323138" y="2133600"/>
          <p14:tracePt t="10591" x="6823075" y="2133600"/>
          <p14:tracePt t="10594" x="6694488" y="2133600"/>
          <p14:tracePt t="10608" x="6311900" y="2116138"/>
          <p14:tracePt t="10611" x="6202363" y="2116138"/>
          <p14:tracePt t="10627" x="5700713" y="2166938"/>
          <p14:tracePt t="10631" x="5591175" y="2174875"/>
          <p14:tracePt t="10634" x="5472113" y="2192338"/>
          <p14:tracePt t="10640" x="5368925" y="2209800"/>
          <p14:tracePt t="10641" x="5267325" y="2227263"/>
          <p14:tracePt t="10657" x="4935538" y="2252663"/>
          <p14:tracePt t="10660" x="4868863" y="2268538"/>
          <p14:tracePt t="10682" x="4570413" y="2286000"/>
          <p14:tracePt t="10687" x="4529138" y="2293938"/>
          <p14:tracePt t="10689" x="4494213" y="2303463"/>
          <p14:tracePt t="10697" x="4435475" y="2311400"/>
          <p14:tracePt t="10708" x="4324350" y="2319338"/>
          <p14:tracePt t="10712" x="4291013" y="2319338"/>
          <p14:tracePt t="10724" x="4222750" y="2319338"/>
          <p14:tracePt t="10725" x="4205288" y="2319338"/>
          <p14:tracePt t="10740" x="4111625" y="2319338"/>
          <p14:tracePt t="10757" x="4052888" y="2319338"/>
          <p14:tracePt t="10760" x="4044950" y="2319338"/>
          <p14:tracePt t="10761" x="4027488" y="2319338"/>
          <p14:tracePt t="10774" x="3976688" y="2319338"/>
          <p14:tracePt t="10790" x="3925888" y="2319338"/>
          <p14:tracePt t="10807" x="3890963" y="2319338"/>
          <p14:tracePt t="10824" x="3873500" y="2319338"/>
          <p14:tracePt t="10842" x="3857625" y="2319338"/>
          <p14:tracePt t="10857" x="3840163" y="2319338"/>
          <p14:tracePt t="10876" x="3806825" y="2328863"/>
          <p14:tracePt t="10892" x="3756025" y="2362200"/>
          <p14:tracePt t="10907" x="3695700" y="2397125"/>
          <p14:tracePt t="10924" x="3619500" y="2422525"/>
          <p14:tracePt t="10941" x="3533775" y="2438400"/>
          <p14:tracePt t="10957" x="3424238" y="2481263"/>
          <p14:tracePt t="10961" x="3373438" y="2489200"/>
          <p14:tracePt t="10963" x="3330575" y="2498725"/>
          <p14:tracePt t="10974" x="3178175" y="2524125"/>
          <p14:tracePt t="10990" x="2973388" y="2532063"/>
          <p14:tracePt t="11007" x="2770188" y="2532063"/>
          <p14:tracePt t="11010" x="2727325" y="2532063"/>
          <p14:tracePt t="11024" x="2590800" y="2532063"/>
          <p14:tracePt t="11027" x="2549525" y="2532063"/>
          <p14:tracePt t="11040" x="2455863" y="2532063"/>
          <p14:tracePt t="11043" x="2430463" y="2532063"/>
          <p14:tracePt t="11057" x="2370138" y="2532063"/>
          <p14:tracePt t="11074" x="2362200" y="2532063"/>
          <p14:tracePt t="11077" x="2352675" y="2532063"/>
          <p14:tracePt t="11180" x="2362200" y="2524125"/>
          <p14:tracePt t="11188" x="2362200" y="2516188"/>
          <p14:tracePt t="11199" x="2387600" y="2506663"/>
          <p14:tracePt t="11207" x="2413000" y="2498725"/>
          <p14:tracePt t="11211" x="2420938" y="2489200"/>
          <p14:tracePt t="11224" x="2481263" y="2463800"/>
          <p14:tracePt t="11227" x="2497138" y="2447925"/>
          <p14:tracePt t="11229" x="2514600" y="2438400"/>
          <p14:tracePt t="11242" x="2582863" y="2397125"/>
          <p14:tracePt t="11261" x="2709863" y="2344738"/>
          <p14:tracePt t="11267" x="2795588" y="2319338"/>
          <p14:tracePt t="11271" x="2838450" y="2311400"/>
          <p14:tracePt t="11275" x="2879725" y="2303463"/>
          <p14:tracePt t="11279" x="2973388" y="2286000"/>
          <p14:tracePt t="11282" x="3024188" y="2278063"/>
          <p14:tracePt t="11290" x="3067050" y="2268538"/>
          <p14:tracePt t="11293" x="3117850" y="2243138"/>
          <p14:tracePt t="11307" x="3287713" y="2200275"/>
          <p14:tracePt t="11324" x="3492500" y="2149475"/>
          <p14:tracePt t="11340" x="3713163" y="2133600"/>
          <p14:tracePt t="11357" x="3941763" y="2116138"/>
          <p14:tracePt t="11360" x="4002088" y="2116138"/>
          <p14:tracePt t="11373" x="4171950" y="2116138"/>
          <p14:tracePt t="11377" x="4230688" y="2116138"/>
          <p14:tracePt t="11379" x="4291013" y="2116138"/>
          <p14:tracePt t="11390" x="4418013" y="2116138"/>
          <p14:tracePt t="11407" x="4595813" y="2116138"/>
          <p14:tracePt t="11423" x="4664075" y="2116138"/>
          <p14:tracePt t="11427" x="4689475" y="2116138"/>
          <p14:tracePt t="11445" x="4783138" y="2116138"/>
          <p14:tracePt t="11448" x="4808538" y="2116138"/>
          <p14:tracePt t="11455" x="4851400" y="2116138"/>
          <p14:tracePt t="11462" x="4876800" y="2116138"/>
          <p14:tracePt t="11464" x="4919663" y="2116138"/>
          <p14:tracePt t="11468" x="4945063" y="2116138"/>
          <p14:tracePt t="11473" x="4970463" y="2116138"/>
          <p14:tracePt t="11490" x="5046663" y="2116138"/>
          <p14:tracePt t="11492" x="5072063" y="2116138"/>
          <p14:tracePt t="11509" x="5148263" y="2116138"/>
          <p14:tracePt t="11523" x="5199063" y="2116138"/>
          <p14:tracePt t="11540" x="5241925" y="2116138"/>
          <p14:tracePt t="11557" x="5276850" y="2116138"/>
          <p14:tracePt t="11560" x="5284788" y="2116138"/>
          <p14:tracePt t="11574" x="5310188" y="2116138"/>
          <p14:tracePt t="11577" x="5327650" y="2116138"/>
          <p14:tracePt t="11579" x="5343525" y="2116138"/>
          <p14:tracePt t="11590" x="5378450" y="2116138"/>
          <p14:tracePt t="11607" x="5437188" y="2116138"/>
          <p14:tracePt t="11623" x="5472113" y="2116138"/>
          <p14:tracePt t="11626" x="5480050" y="2116138"/>
          <p14:tracePt t="11640" x="5513388" y="2116138"/>
          <p14:tracePt t="11659" x="5530850" y="2116138"/>
          <p14:tracePt t="11674" x="5548313" y="2116138"/>
          <p14:tracePt t="11690" x="5573713" y="2116138"/>
          <p14:tracePt t="11708" x="5607050" y="2116138"/>
          <p14:tracePt t="11724" x="5649913" y="2108200"/>
          <p14:tracePt t="11740" x="5683250" y="2108200"/>
          <p14:tracePt t="11757" x="5718175" y="2108200"/>
          <p14:tracePt t="11761" x="5735638" y="2108200"/>
          <p14:tracePt t="11764" x="5751513" y="2108200"/>
          <p14:tracePt t="11773" x="5768975" y="2108200"/>
          <p14:tracePt t="11776" x="5776913" y="2108200"/>
          <p14:tracePt t="11790" x="5845175" y="2108200"/>
          <p14:tracePt t="11806" x="5921375" y="2108200"/>
          <p14:tracePt t="11823" x="5981700" y="2133600"/>
          <p14:tracePt t="11840" x="6057900" y="2141538"/>
          <p14:tracePt t="11843" x="6075363" y="2141538"/>
          <p14:tracePt t="11845" x="6083300" y="2141538"/>
          <p14:tracePt t="11856" x="6108700" y="2149475"/>
          <p14:tracePt t="11856" x="6116638" y="2159000"/>
          <p14:tracePt t="11873" x="6167438" y="2166938"/>
          <p14:tracePt t="11878" x="6176963" y="2166938"/>
          <p14:tracePt t="11890" x="6202363" y="2166938"/>
          <p14:tracePt t="11893" x="6219825" y="2166938"/>
          <p14:tracePt t="11908" x="6253163" y="2166938"/>
          <p14:tracePt t="11927" x="6278563" y="2166938"/>
          <p14:tracePt t="11932" x="6286500" y="2166938"/>
          <p14:tracePt t="11935" x="6296025" y="2166938"/>
          <p14:tracePt t="11942" x="6303963" y="2166938"/>
          <p14:tracePt t="11946" x="6311900" y="2166938"/>
          <p14:tracePt t="11948" x="6329363" y="2166938"/>
          <p14:tracePt t="11960" x="6346825" y="2166938"/>
          <p14:tracePt t="11973" x="6364288" y="2166938"/>
          <p14:tracePt t="11976" x="6372225" y="2166938"/>
          <p14:tracePt t="11990" x="6397625" y="2166938"/>
          <p14:tracePt t="12006" x="6423025" y="2166938"/>
          <p14:tracePt t="12023" x="6465888" y="2159000"/>
          <p14:tracePt t="12040" x="6491288" y="2159000"/>
          <p14:tracePt t="12044" x="6491288" y="2149475"/>
          <p14:tracePt t="12058" x="6524625" y="2149475"/>
          <p14:tracePt t="12074" x="6550025" y="2149475"/>
          <p14:tracePt t="12091" x="6567488" y="2149475"/>
          <p14:tracePt t="12107" x="6600825" y="2124075"/>
          <p14:tracePt t="12125" x="6618288" y="2124075"/>
          <p14:tracePt t="12143" x="6653213" y="2124075"/>
          <p14:tracePt t="12146" x="6661150" y="2116138"/>
          <p14:tracePt t="12157" x="6669088" y="2108200"/>
          <p14:tracePt t="12174" x="6694488" y="2108200"/>
          <p14:tracePt t="12190" x="6711950" y="2108200"/>
          <p14:tracePt t="12193" x="6719888" y="2108200"/>
          <p14:tracePt t="12207" x="6729413" y="2108200"/>
          <p14:tracePt t="12211" x="6737350" y="2108200"/>
          <p14:tracePt t="12213" x="6745288" y="2098675"/>
          <p14:tracePt t="12223" x="6770688" y="2098675"/>
          <p14:tracePt t="12240" x="6797675" y="2090738"/>
          <p14:tracePt t="12242" x="6813550" y="2090738"/>
          <p14:tracePt t="12258" x="6864350" y="2090738"/>
          <p14:tracePt t="12273" x="6915150" y="2090738"/>
          <p14:tracePt t="12290" x="6992938" y="2090738"/>
          <p14:tracePt t="12308" x="7077075" y="2090738"/>
          <p14:tracePt t="12312" x="7102475" y="2082800"/>
          <p14:tracePt t="12323" x="7145338" y="2073275"/>
          <p14:tracePt t="12340" x="7170738" y="2073275"/>
          <p14:tracePt t="12356" x="7196138" y="2073275"/>
          <p14:tracePt t="12373" x="7221538" y="2073275"/>
          <p14:tracePt t="12398" x="7239000" y="2073275"/>
          <p14:tracePt t="12407" x="7246938" y="2073275"/>
          <p14:tracePt t="12410" x="7256463" y="2073275"/>
          <p14:tracePt t="12424" x="7307263" y="2073275"/>
          <p14:tracePt t="12428" x="7332663" y="2073275"/>
          <p14:tracePt t="12441" x="7400925" y="2073275"/>
          <p14:tracePt t="12444" x="7416800" y="2073275"/>
          <p14:tracePt t="12446" x="7451725" y="2073275"/>
          <p14:tracePt t="12449" x="7477125" y="2073275"/>
          <p14:tracePt t="12457" x="7527925" y="2073275"/>
          <p14:tracePt t="12477" x="7621588" y="2073275"/>
          <p14:tracePt t="12480" x="7637463" y="2073275"/>
          <p14:tracePt t="12490" x="7672388" y="2065338"/>
          <p14:tracePt t="12727" x="7688263" y="2065338"/>
          <p14:tracePt t="12737" x="7705725" y="2065338"/>
          <p14:tracePt t="12747" x="7723188" y="2065338"/>
          <p14:tracePt t="12758" x="7766050" y="2065338"/>
          <p14:tracePt t="12774" x="7807325" y="2065338"/>
          <p14:tracePt t="12777" x="7816850" y="2065338"/>
          <p14:tracePt t="12790" x="7842250" y="2065338"/>
          <p14:tracePt t="12807" x="7875588" y="2065338"/>
          <p14:tracePt t="12824" x="7893050" y="2065338"/>
          <p14:tracePt t="12841" x="7900988" y="2065338"/>
          <p14:tracePt t="12858" x="7918450" y="2065338"/>
          <p14:tracePt t="12874" x="7935913" y="2065338"/>
          <p14:tracePt t="12894" x="7951788" y="2065338"/>
          <p14:tracePt t="13061" x="7961313" y="2065338"/>
          <p14:tracePt t="13077" x="7969250" y="2065338"/>
          <p14:tracePt t="13097" x="7986713" y="2065338"/>
          <p14:tracePt t="13112" x="8004175" y="2065338"/>
          <p14:tracePt t="13124" x="8012113" y="2065338"/>
          <p14:tracePt t="13136" x="8020050" y="2065338"/>
          <p14:tracePt t="13140" x="8029575" y="2065338"/>
          <p14:tracePt t="13156" x="8037513" y="2065338"/>
          <p14:tracePt t="13172" x="8062913" y="2065338"/>
          <p14:tracePt t="13192" x="8080375" y="2065338"/>
          <p14:tracePt t="13280" x="8096250" y="2065338"/>
          <p14:tracePt t="13290" x="8105775" y="2073275"/>
          <p14:tracePt t="13296" x="8113713" y="2073275"/>
          <p14:tracePt t="13324" x="8131175" y="2082800"/>
          <p14:tracePt t="13356" x="8139113" y="2082800"/>
          <p14:tracePt t="13369" x="8156575" y="2082800"/>
          <p14:tracePt t="13396" x="8174038" y="2082800"/>
          <p14:tracePt t="13403" x="8181975" y="2082800"/>
          <p14:tracePt t="13415" x="8189913" y="2082800"/>
          <p14:tracePt t="13423" x="8199438" y="2082800"/>
          <p14:tracePt t="13446" x="8215313" y="2082800"/>
          <p14:tracePt t="13448" x="8224838" y="2090738"/>
          <p14:tracePt t="13497" x="8240713" y="2090738"/>
          <p14:tracePt t="35375" x="8232775" y="2090738"/>
          <p14:tracePt t="35382" x="8215313" y="2082800"/>
          <p14:tracePt t="35386" x="8189913" y="2082800"/>
          <p14:tracePt t="35394" x="8088313" y="2082800"/>
          <p14:tracePt t="35398" x="8020050" y="2082800"/>
          <p14:tracePt t="35401" x="7943850" y="2065338"/>
          <p14:tracePt t="35403" x="7875588" y="2065338"/>
          <p14:tracePt t="35408" x="7816850" y="2055813"/>
          <p14:tracePt t="35425" x="7493000" y="2005013"/>
          <p14:tracePt t="35442" x="7459663" y="1979613"/>
          <p14:tracePt t="35559" x="7442200" y="1979613"/>
          <p14:tracePt t="35566" x="7434263" y="1979613"/>
          <p14:tracePt t="35570" x="7426325" y="1979613"/>
          <p14:tracePt t="35577" x="7366000" y="1979613"/>
          <p14:tracePt t="35582" x="7332663" y="1989138"/>
          <p14:tracePt t="35585" x="7272338" y="2014538"/>
          <p14:tracePt t="35592" x="7112000" y="2047875"/>
          <p14:tracePt t="35608" x="6618288" y="2184400"/>
          <p14:tracePt t="35625" x="5505450" y="2711450"/>
          <p14:tracePt t="35642" x="4673600" y="3238500"/>
          <p14:tracePt t="35646" x="4494213" y="3355975"/>
          <p14:tracePt t="35658" x="4010025" y="3662363"/>
          <p14:tracePt t="35675" x="3568700" y="4027488"/>
          <p14:tracePt t="35678" x="3492500" y="4095750"/>
          <p14:tracePt t="35692" x="3305175" y="4291013"/>
          <p14:tracePt t="35694" x="3270250" y="4359275"/>
          <p14:tracePt t="35710" x="3152775" y="4529138"/>
          <p14:tracePt t="35725" x="3100388" y="4648200"/>
          <p14:tracePt t="35728" x="3084513" y="4665663"/>
          <p14:tracePt t="35742" x="3059113" y="4741863"/>
          <p14:tracePt t="35745" x="3049588" y="4759325"/>
          <p14:tracePt t="35760" x="3024188" y="4827588"/>
          <p14:tracePt t="35763" x="3016250" y="4852988"/>
          <p14:tracePt t="35775" x="2998788" y="4903788"/>
          <p14:tracePt t="35792" x="2998788" y="4962525"/>
          <p14:tracePt t="35808" x="2973388" y="5013325"/>
          <p14:tracePt t="35825" x="2973388" y="5124450"/>
          <p14:tracePt t="35842" x="2965450" y="5192713"/>
          <p14:tracePt t="35859" x="2965450" y="5218113"/>
          <p14:tracePt t="35876" x="2965450" y="5243513"/>
          <p14:tracePt t="35879" x="2965450" y="5251450"/>
          <p14:tracePt t="35881" x="2965450" y="5260975"/>
          <p14:tracePt t="35892" x="2973388" y="5268913"/>
          <p14:tracePt t="35894" x="2990850" y="5286375"/>
          <p14:tracePt t="35910" x="3041650" y="5311775"/>
          <p14:tracePt t="35925" x="3143250" y="5319713"/>
          <p14:tracePt t="35927" x="3168650" y="5319713"/>
          <p14:tracePt t="35942" x="3279775" y="5319713"/>
          <p14:tracePt t="35945" x="3305175" y="5319713"/>
          <p14:tracePt t="35946" x="3348038" y="5319713"/>
          <p14:tracePt t="35960" x="3441700" y="5319713"/>
          <p14:tracePt t="35975" x="3586163" y="5319713"/>
          <p14:tracePt t="35991" x="3729038" y="5319713"/>
          <p14:tracePt t="36008" x="3900488" y="5319713"/>
          <p14:tracePt t="36025" x="4060825" y="5327650"/>
          <p14:tracePt t="36042" x="4137025" y="5327650"/>
          <p14:tracePt t="36059" x="4154488" y="5319713"/>
          <p14:tracePt t="36090" x="4154488" y="5311775"/>
          <p14:tracePt t="36106" x="4137025" y="5311775"/>
          <p14:tracePt t="36111" x="4129088" y="5311775"/>
          <p14:tracePt t="36126" x="4035425" y="5327650"/>
          <p14:tracePt t="36129" x="4002088" y="5337175"/>
          <p14:tracePt t="36132" x="3967163" y="5345113"/>
          <p14:tracePt t="36142" x="3890963" y="5362575"/>
          <p14:tracePt t="36144" x="3857625" y="5370513"/>
          <p14:tracePt t="36161" x="3695700" y="5413375"/>
          <p14:tracePt t="36165" x="3662363" y="5421313"/>
          <p14:tracePt t="36168" x="3627438" y="5430838"/>
          <p14:tracePt t="36176" x="3568700" y="5438775"/>
          <p14:tracePt t="36191" x="3441700" y="5472113"/>
          <p14:tracePt t="36208" x="3348038" y="5489575"/>
          <p14:tracePt t="36226" x="3322638" y="5489575"/>
          <p14:tracePt t="36242" x="3297238" y="5489575"/>
          <p14:tracePt t="36308" x="3313113" y="5489575"/>
          <p14:tracePt t="36321" x="3389313" y="5472113"/>
          <p14:tracePt t="36327" x="3492500" y="5464175"/>
          <p14:tracePt t="36331" x="3551238" y="5456238"/>
          <p14:tracePt t="36333" x="3611563" y="5456238"/>
          <p14:tracePt t="36336" x="3678238" y="5438775"/>
          <p14:tracePt t="36341" x="3756025" y="5438775"/>
          <p14:tracePt t="36358" x="4078288" y="5438775"/>
          <p14:tracePt t="36360" x="4154488" y="5430838"/>
          <p14:tracePt t="36377" x="4418013" y="5405438"/>
          <p14:tracePt t="36396" x="4605338" y="5353050"/>
          <p14:tracePt t="36401" x="4646613" y="5337175"/>
          <p14:tracePt t="36405" x="4664075" y="5327650"/>
          <p14:tracePt t="36445" x="4673600" y="5327650"/>
          <p14:tracePt t="36458" x="4664075" y="5327650"/>
          <p14:tracePt t="36466" x="4646613" y="5327650"/>
          <p14:tracePt t="36475" x="4613275" y="5327650"/>
          <p14:tracePt t="36479" x="4587875" y="5327650"/>
          <p14:tracePt t="36481" x="4570413" y="5327650"/>
          <p14:tracePt t="36491" x="4519613" y="5327650"/>
          <p14:tracePt t="36508" x="4392613" y="5370513"/>
          <p14:tracePt t="36510" x="4359275" y="5380038"/>
          <p14:tracePt t="36525" x="4230688" y="5395913"/>
          <p14:tracePt t="36541" x="4162425" y="5395913"/>
          <p14:tracePt t="36596" x="4154488" y="5395913"/>
          <p14:tracePt t="36625" x="4162425" y="5387975"/>
          <p14:tracePt t="36630" x="4179888" y="5370513"/>
          <p14:tracePt t="36648" x="4256088" y="5327650"/>
          <p14:tracePt t="36652" x="4281488" y="5327650"/>
          <p14:tracePt t="36656" x="4306888" y="5311775"/>
          <p14:tracePt t="36660" x="4341813" y="5294313"/>
          <p14:tracePt t="36665" x="4418013" y="5260975"/>
          <p14:tracePt t="36672" x="4468813" y="5243513"/>
          <p14:tracePt t="36678" x="4570413" y="5218113"/>
          <p14:tracePt t="36691" x="4740275" y="5167313"/>
          <p14:tracePt t="36694" x="4791075" y="5157788"/>
          <p14:tracePt t="36708" x="4894263" y="5106988"/>
          <p14:tracePt t="36711" x="4919663" y="5099050"/>
          <p14:tracePt t="36724" x="4970463" y="5073650"/>
          <p14:tracePt t="36741" x="4987925" y="5064125"/>
          <p14:tracePt t="37526" x="4978400" y="5064125"/>
          <p14:tracePt t="37540" x="4953000" y="5091113"/>
          <p14:tracePt t="37548" x="4945063" y="5099050"/>
          <p14:tracePt t="37552" x="4927600" y="5106988"/>
          <p14:tracePt t="37555" x="4927600" y="5124450"/>
          <p14:tracePt t="37558" x="4910138" y="5132388"/>
          <p14:tracePt t="37574" x="4868863" y="5183188"/>
          <p14:tracePt t="37591" x="4808538" y="5208588"/>
          <p14:tracePt t="37607" x="4732338" y="5268913"/>
          <p14:tracePt t="37610" x="4699000" y="5294313"/>
          <p14:tracePt t="37624" x="4621213" y="5327650"/>
          <p14:tracePt t="37626" x="4579938" y="5362575"/>
          <p14:tracePt t="37640" x="4425950" y="5464175"/>
          <p14:tracePt t="37657" x="4248150" y="5540375"/>
          <p14:tracePt t="37674" x="4095750" y="5583238"/>
          <p14:tracePt t="37676" x="4052888" y="5591175"/>
          <p14:tracePt t="37692" x="3865563" y="5651500"/>
          <p14:tracePt t="37707" x="3703638" y="5694363"/>
          <p14:tracePt t="37725" x="3517900" y="5727700"/>
          <p14:tracePt t="37728" x="3475038" y="5735638"/>
          <p14:tracePt t="37731" x="3441700" y="5745163"/>
          <p14:tracePt t="37741" x="3363913" y="5778500"/>
          <p14:tracePt t="37744" x="3330575" y="5788025"/>
          <p14:tracePt t="37757" x="3228975" y="5803900"/>
          <p14:tracePt t="37774" x="3143250" y="5803900"/>
          <p14:tracePt t="37791" x="3100388" y="5803900"/>
          <p14:tracePt t="37807" x="3059113" y="5803900"/>
          <p14:tracePt t="37824" x="2998788" y="5803900"/>
          <p14:tracePt t="37827" x="2982913" y="5803900"/>
          <p14:tracePt t="37829" x="2955925" y="5803900"/>
          <p14:tracePt t="37840" x="2871788" y="5803900"/>
          <p14:tracePt t="37864" x="2719388" y="5803900"/>
          <p14:tracePt t="37869" x="2659063" y="5803900"/>
          <p14:tracePt t="37871" x="2625725" y="5803900"/>
          <p14:tracePt t="37875" x="2590800" y="5803900"/>
          <p14:tracePt t="37892" x="2471738" y="5795963"/>
          <p14:tracePt t="37895" x="2463800" y="5795963"/>
          <p14:tracePt t="37907" x="2420938" y="5778500"/>
          <p14:tracePt t="37923" x="2336800" y="5778500"/>
          <p14:tracePt t="37941" x="2166938" y="5778500"/>
          <p14:tracePt t="37957" x="2081213" y="5778500"/>
          <p14:tracePt t="37959" x="2055813" y="5778500"/>
          <p14:tracePt t="37974" x="2012950" y="5778500"/>
          <p14:tracePt t="38083" x="2022475" y="5778500"/>
          <p14:tracePt t="38093" x="2065338" y="5770563"/>
          <p14:tracePt t="38097" x="2090738" y="5761038"/>
          <p14:tracePt t="38100" x="2116138" y="5753100"/>
          <p14:tracePt t="38107" x="2225675" y="5719763"/>
          <p14:tracePt t="38124" x="2532063" y="5668963"/>
          <p14:tracePt t="38140" x="2905125" y="5641975"/>
          <p14:tracePt t="38157" x="3398838" y="5634038"/>
          <p14:tracePt t="38174" x="3789363" y="5608638"/>
          <p14:tracePt t="38190" x="4111625" y="5608638"/>
          <p14:tracePt t="38207" x="4375150" y="5608638"/>
          <p14:tracePt t="38223" x="4503738" y="5608638"/>
          <p14:tracePt t="38226" x="4529138" y="5608638"/>
          <p14:tracePt t="38240" x="4554538" y="5608638"/>
          <p14:tracePt t="43553" x="4545013" y="5608638"/>
          <p14:tracePt t="43557" x="4537075" y="5616575"/>
          <p14:tracePt t="43564" x="4494213" y="5626100"/>
          <p14:tracePt t="43568" x="4468813" y="5634038"/>
          <p14:tracePt t="43573" x="4451350" y="5641975"/>
          <p14:tracePt t="43576" x="4425950" y="5641975"/>
          <p14:tracePt t="43587" x="4410075" y="5641975"/>
          <p14:tracePt t="43603" x="4384675" y="5641975"/>
          <p14:tracePt t="43620" x="4298950" y="5659438"/>
          <p14:tracePt t="43637" x="4121150" y="5710238"/>
          <p14:tracePt t="43640" x="4060825" y="5727700"/>
          <p14:tracePt t="43654" x="3857625" y="5770563"/>
          <p14:tracePt t="43657" x="3781425" y="5795963"/>
          <p14:tracePt t="43671" x="3500438" y="5864225"/>
          <p14:tracePt t="43688" x="3178175" y="6008688"/>
          <p14:tracePt t="43691" x="3074988" y="6042025"/>
          <p14:tracePt t="43693" x="2973388" y="6092825"/>
          <p14:tracePt t="43703" x="2778125" y="6194425"/>
          <p14:tracePt t="43706" x="2684463" y="6246813"/>
          <p14:tracePt t="43720" x="2395538" y="6338888"/>
          <p14:tracePt t="43723" x="2301875" y="6373813"/>
          <p14:tracePt t="43737" x="2005013" y="6450013"/>
          <p14:tracePt t="43754" x="1792288" y="6510338"/>
          <p14:tracePt t="43770" x="1597025" y="6551613"/>
          <p14:tracePt t="43788" x="1308100" y="6637338"/>
          <p14:tracePt t="43804" x="1104900" y="6696075"/>
          <p14:tracePt t="43821" x="985838" y="6731000"/>
          <p14:tracePt t="43825" x="968375" y="6738938"/>
          <p14:tracePt t="43838" x="935038" y="6756400"/>
          <p14:tracePt t="43948" x="935038" y="6764338"/>
          <p14:tracePt t="44018" x="942975" y="6756400"/>
          <p14:tracePt t="44025" x="950913" y="6756400"/>
          <p14:tracePt t="44027" x="968375" y="6738938"/>
          <p14:tracePt t="44037" x="993775" y="6705600"/>
          <p14:tracePt t="44041" x="1011238" y="6688138"/>
          <p14:tracePt t="44044" x="1028700" y="6688138"/>
          <p14:tracePt t="44053" x="1062038" y="6662738"/>
          <p14:tracePt t="44070" x="1173163" y="6594475"/>
          <p14:tracePt t="44072" x="1189038" y="6577013"/>
          <p14:tracePt t="44089" x="1350963" y="6500813"/>
          <p14:tracePt t="44103" x="1597025" y="6407150"/>
          <p14:tracePt t="44106" x="1665288" y="6381750"/>
          <p14:tracePt t="44122" x="2005013" y="6288088"/>
          <p14:tracePt t="44138" x="2352675" y="6186488"/>
          <p14:tracePt t="44154" x="2709863" y="6102350"/>
          <p14:tracePt t="44170" x="2990850" y="6024563"/>
          <p14:tracePt t="44174" x="3033713" y="6016625"/>
          <p14:tracePt t="44186" x="3168650" y="5999163"/>
          <p14:tracePt t="44203" x="3381375" y="5983288"/>
          <p14:tracePt t="44219" x="3508375" y="5983288"/>
          <p14:tracePt t="44237" x="3602038" y="5983288"/>
          <p14:tracePt t="44240" x="3619500" y="5983288"/>
          <p14:tracePt t="44253" x="3644900" y="5983288"/>
          <p14:tracePt t="44256" x="3652838" y="5983288"/>
          <p14:tracePt t="44270" x="3662363" y="5983288"/>
          <p14:tracePt t="44287" x="3687763" y="5983288"/>
          <p14:tracePt t="44762" x="3687763" y="5999163"/>
          <p14:tracePt t="44772" x="3678238" y="6008688"/>
          <p14:tracePt t="44788" x="3662363" y="6034088"/>
          <p14:tracePt t="44804" x="3644900" y="6042025"/>
          <p14:tracePt t="44807" x="3644900" y="6049963"/>
          <p14:tracePt t="44821" x="3627438" y="6059488"/>
          <p14:tracePt t="44837" x="3619500" y="6067425"/>
          <p14:tracePt t="44854" x="3576638" y="6102350"/>
          <p14:tracePt t="44870" x="3517900" y="6143625"/>
          <p14:tracePt t="44874" x="3500438" y="6153150"/>
          <p14:tracePt t="44878" x="3475038" y="6169025"/>
          <p14:tracePt t="44886" x="3449638" y="6194425"/>
          <p14:tracePt t="44903" x="3373438" y="6221413"/>
          <p14:tracePt t="44919" x="3322638" y="6246813"/>
          <p14:tracePt t="44936" x="3254375" y="6272213"/>
          <p14:tracePt t="44953" x="3194050" y="6297613"/>
          <p14:tracePt t="44956" x="3178175" y="6297613"/>
          <p14:tracePt t="44969" x="3135313" y="6305550"/>
          <p14:tracePt t="44972" x="3127375" y="6313488"/>
          <p14:tracePt t="44985" x="3084513" y="6323013"/>
          <p14:tracePt t="44987" x="3067050" y="6323013"/>
          <p14:tracePt t="45003" x="3049588" y="6323013"/>
          <p14:tracePt t="45019" x="3033713" y="6338888"/>
          <p14:tracePt t="45036" x="3016250" y="6338888"/>
          <p14:tracePt t="45053" x="2998788" y="6338888"/>
          <p14:tracePt t="45070" x="2982913" y="6338888"/>
          <p14:tracePt t="45087" x="2973388" y="6348413"/>
          <p14:tracePt t="45113" x="2965450" y="6348413"/>
          <p14:tracePt t="45125" x="2955925" y="6348413"/>
          <p14:tracePt t="45143" x="2947988" y="6348413"/>
          <p14:tracePt t="45153" x="2940050" y="6338888"/>
          <p14:tracePt t="45170" x="2922588" y="6330950"/>
          <p14:tracePt t="45188" x="2905125" y="6323013"/>
          <p14:tracePt t="45203" x="2889250" y="6305550"/>
          <p14:tracePt t="45207" x="2879725" y="6305550"/>
          <p14:tracePt t="45220" x="2863850" y="6297613"/>
          <p14:tracePt t="45239" x="2838450" y="6297613"/>
          <p14:tracePt t="45242" x="2828925" y="6288088"/>
          <p14:tracePt t="45254" x="2820988" y="6280150"/>
          <p14:tracePt t="45270" x="2770188" y="6272213"/>
          <p14:tracePt t="45274" x="2760663" y="6254750"/>
          <p14:tracePt t="45286" x="2735263" y="6254750"/>
          <p14:tracePt t="45303" x="2676525" y="6237288"/>
          <p14:tracePt t="45319" x="2651125" y="6229350"/>
          <p14:tracePt t="45336" x="2616200" y="6221413"/>
          <p14:tracePt t="45353" x="2557463" y="6221413"/>
          <p14:tracePt t="45356" x="2540000" y="6221413"/>
          <p14:tracePt t="45369" x="2463800" y="6229350"/>
          <p14:tracePt t="45372" x="2446338" y="6237288"/>
          <p14:tracePt t="45387" x="2336800" y="6262688"/>
          <p14:tracePt t="45403" x="2243138" y="6288088"/>
          <p14:tracePt t="45406" x="2217738" y="6288088"/>
          <p14:tracePt t="45419" x="2149475" y="6297613"/>
          <p14:tracePt t="45422" x="2132013" y="6297613"/>
          <p14:tracePt t="45436" x="2081213" y="6305550"/>
          <p14:tracePt t="45438" x="2073275" y="6313488"/>
          <p14:tracePt t="45454" x="1997075" y="6338888"/>
          <p14:tracePt t="45469" x="1946275" y="6356350"/>
          <p14:tracePt t="45486" x="1911350" y="6356350"/>
          <p14:tracePt t="45503" x="1893888" y="6365875"/>
          <p14:tracePt t="45520" x="1860550" y="6381750"/>
          <p14:tracePt t="45537" x="1843088" y="6381750"/>
          <p14:tracePt t="46061" x="1827213" y="6381750"/>
          <p14:tracePt t="46067" x="1817688" y="6381750"/>
          <p14:tracePt t="46071" x="1809750" y="6381750"/>
          <p14:tracePt t="46077" x="1792288" y="6381750"/>
          <p14:tracePt t="46088" x="1776413" y="6381750"/>
          <p14:tracePt t="46103" x="1749425" y="6381750"/>
          <p14:tracePt t="46120" x="1716088" y="6381750"/>
          <p14:tracePt t="46136" x="1682750" y="6381750"/>
          <p14:tracePt t="46139" x="1673225" y="6381750"/>
          <p14:tracePt t="46142" x="1673225" y="6373813"/>
          <p14:tracePt t="46152" x="1665288" y="6373813"/>
          <p14:tracePt t="46154" x="1647825" y="6373813"/>
          <p14:tracePt t="46170" x="1631950" y="6356350"/>
          <p14:tracePt t="46185" x="1597025" y="6356350"/>
          <p14:tracePt t="46202" x="1571625" y="6338888"/>
          <p14:tracePt t="46219" x="1546225" y="6330950"/>
          <p14:tracePt t="46235" x="1528763" y="6330950"/>
          <p14:tracePt t="46252" x="1503363" y="6305550"/>
          <p14:tracePt t="46269" x="1487488" y="6297613"/>
          <p14:tracePt t="46289" x="1487488" y="6288088"/>
          <p14:tracePt t="46303" x="1462088" y="6288088"/>
          <p14:tracePt t="46318" x="1435100" y="6280150"/>
          <p14:tracePt t="46335" x="1409700" y="6272213"/>
          <p14:tracePt t="46353" x="1393825" y="6272213"/>
          <p14:tracePt t="46371" x="1368425" y="6272213"/>
          <p14:tracePt t="46386" x="1358900" y="6262688"/>
          <p14:tracePt t="46403" x="1350963" y="6254750"/>
          <p14:tracePt t="46420" x="1333500" y="6254750"/>
          <p14:tracePt t="46437" x="1317625" y="6246813"/>
          <p14:tracePt t="46458" x="1308100" y="6246813"/>
          <p14:tracePt t="46474" x="1300163" y="6237288"/>
          <p14:tracePt t="46488" x="1290638" y="6237288"/>
          <p14:tracePt t="46518" x="1282700" y="6237288"/>
          <p14:tracePt t="46552" x="1274763" y="6237288"/>
          <p14:tracePt t="46748" x="1265238" y="6237288"/>
          <p14:tracePt t="46777" x="1257300" y="6237288"/>
          <p14:tracePt t="46799" x="1249363" y="6237288"/>
          <p14:tracePt t="49503" x="1249363" y="6246813"/>
          <p14:tracePt t="49529" x="1257300" y="6246813"/>
          <p14:tracePt t="49536" x="1265238" y="6237288"/>
          <p14:tracePt t="49540" x="1282700" y="6229350"/>
          <p14:tracePt t="49543" x="1300163" y="6221413"/>
          <p14:tracePt t="49551" x="1308100" y="6211888"/>
          <p14:tracePt t="49555" x="1325563" y="6211888"/>
          <p14:tracePt t="49568" x="1350963" y="6203950"/>
          <p14:tracePt t="49583" x="1419225" y="6186488"/>
          <p14:tracePt t="49600" x="1495425" y="6169025"/>
          <p14:tracePt t="49602" x="1520825" y="6161088"/>
          <p14:tracePt t="49618" x="1579563" y="6153150"/>
          <p14:tracePt t="49633" x="1622425" y="6135688"/>
          <p14:tracePt t="49650" x="1657350" y="6127750"/>
          <p14:tracePt t="49667" x="1665288" y="6118225"/>
          <p14:tracePt t="49683" x="1673225" y="6118225"/>
          <p14:tracePt t="49687" x="1690688" y="6118225"/>
          <p14:tracePt t="49700" x="1708150" y="6118225"/>
          <p14:tracePt t="49717" x="1749425" y="6110288"/>
          <p14:tracePt t="49720" x="1758950" y="6102350"/>
          <p14:tracePt t="49734" x="1784350" y="6092825"/>
          <p14:tracePt t="49737" x="1792288" y="6092825"/>
          <p14:tracePt t="49753" x="1835150" y="6092825"/>
          <p14:tracePt t="49757" x="1843088" y="6092825"/>
          <p14:tracePt t="49759" x="1860550" y="6084888"/>
          <p14:tracePt t="49766" x="1878013" y="6076950"/>
          <p14:tracePt t="49767" x="1885950" y="6067425"/>
          <p14:tracePt t="49783" x="1911350" y="6059488"/>
          <p14:tracePt t="49800" x="1920875" y="6059488"/>
          <p14:tracePt t="49817" x="1928813" y="6059488"/>
          <p14:tracePt t="49834" x="1936750" y="6059488"/>
          <p14:tracePt t="49895" x="1946275" y="6059488"/>
          <p14:tracePt t="49915" x="1954213" y="6059488"/>
          <p14:tracePt t="49950" x="1962150" y="6059488"/>
          <p14:tracePt t="49958" x="1979613" y="6059488"/>
          <p14:tracePt t="49976" x="1979613" y="6067425"/>
          <p14:tracePt t="49996" x="1997075" y="6076950"/>
          <p14:tracePt t="50014" x="2005013" y="6076950"/>
          <p14:tracePt t="50019" x="2005013" y="6084888"/>
          <p14:tracePt t="50057" x="2012950" y="6084888"/>
          <p14:tracePt t="50060" x="2022475" y="6092825"/>
          <p14:tracePt t="50079" x="2030413" y="6092825"/>
          <p14:tracePt t="50090" x="2038350" y="6102350"/>
          <p14:tracePt t="50102" x="2038350" y="6110288"/>
          <p14:tracePt t="50107" x="2047875" y="6110288"/>
          <p14:tracePt t="50109" x="2047875" y="6118225"/>
          <p14:tracePt t="50123" x="2065338" y="6118225"/>
          <p14:tracePt t="50134" x="2073275" y="6127750"/>
          <p14:tracePt t="50151" x="2081213" y="6135688"/>
          <p14:tracePt t="50168" x="2106613" y="6161088"/>
          <p14:tracePt t="50184" x="2116138" y="6169025"/>
          <p14:tracePt t="50202" x="2141538" y="6178550"/>
          <p14:tracePt t="50219" x="2157413" y="6178550"/>
          <p14:tracePt t="50239" x="2157413" y="6186488"/>
          <p14:tracePt t="50262" x="2166938" y="6194425"/>
          <p14:tracePt t="50274" x="2174875" y="6194425"/>
          <p14:tracePt t="50288" x="2182813" y="6194425"/>
          <p14:tracePt t="50295" x="2208213" y="6194425"/>
          <p14:tracePt t="50302" x="2225675" y="6194425"/>
          <p14:tracePt t="50305" x="2243138" y="6194425"/>
          <p14:tracePt t="50317" x="2286000" y="6194425"/>
          <p14:tracePt t="50320" x="2293938" y="6194425"/>
          <p14:tracePt t="50333" x="2336800" y="6194425"/>
          <p14:tracePt t="50349" x="2387600" y="6194425"/>
          <p14:tracePt t="50368" x="2430463" y="6194425"/>
          <p14:tracePt t="50383" x="2463800" y="6194425"/>
          <p14:tracePt t="50400" x="2489200" y="6186488"/>
          <p14:tracePt t="50404" x="2506663" y="6186488"/>
          <p14:tracePt t="50416" x="2524125" y="6186488"/>
          <p14:tracePt t="50433" x="2540000" y="6186488"/>
          <p14:tracePt t="50450" x="2557463" y="6186488"/>
          <p14:tracePt t="50466" x="2582863" y="6169025"/>
          <p14:tracePt t="50483" x="2590800" y="6169025"/>
          <p14:tracePt t="50500" x="2608263" y="6161088"/>
          <p14:tracePt t="50503" x="2616200" y="6161088"/>
          <p14:tracePt t="50506" x="2633663" y="6161088"/>
          <p14:tracePt t="50516" x="2651125" y="6161088"/>
          <p14:tracePt t="50532" x="2684463" y="6161088"/>
          <p14:tracePt t="50549" x="2727325" y="6161088"/>
          <p14:tracePt t="50566" x="2752725" y="6161088"/>
          <p14:tracePt t="50583" x="2778125" y="6161088"/>
          <p14:tracePt t="50599" x="2803525" y="6161088"/>
          <p14:tracePt t="50616" x="2811463" y="6161088"/>
          <p14:tracePt t="50619" x="2820988" y="6161088"/>
          <p14:tracePt t="50633" x="2828925" y="6161088"/>
          <p14:tracePt t="50650" x="2846388" y="6161088"/>
          <p14:tracePt t="50682" x="2854325" y="6153150"/>
          <p14:tracePt t="50698" x="2871788" y="6153150"/>
          <p14:tracePt t="50718" x="2889250" y="6153150"/>
          <p14:tracePt t="50726" x="2897188" y="6153150"/>
          <p14:tracePt t="50737" x="2905125" y="6153150"/>
          <p14:tracePt t="50750" x="2914650" y="6153150"/>
          <p14:tracePt t="50767" x="2922588" y="6153150"/>
          <p14:tracePt t="50783" x="2947988" y="6153150"/>
          <p14:tracePt t="50800" x="2955925" y="6153150"/>
          <p14:tracePt t="50817" x="2965450" y="6153150"/>
          <p14:tracePt t="50820" x="2973388" y="6153150"/>
          <p14:tracePt t="50833" x="2982913" y="6153150"/>
          <p14:tracePt t="50850" x="2998788" y="6153150"/>
          <p14:tracePt t="50866" x="3016250" y="6153150"/>
          <p14:tracePt t="50883" x="3033713" y="6153150"/>
          <p14:tracePt t="50904" x="3059113" y="6161088"/>
          <p14:tracePt t="50917" x="3067050" y="6169025"/>
          <p14:tracePt t="50921" x="3074988" y="6169025"/>
          <p14:tracePt t="50923" x="3092450" y="6169025"/>
          <p14:tracePt t="50953" x="3109913" y="6169025"/>
          <p14:tracePt t="50963" x="3127375" y="6178550"/>
          <p14:tracePt t="50969" x="3135313" y="6178550"/>
          <p14:tracePt t="50984" x="3143250" y="6178550"/>
          <p14:tracePt t="51001" x="3160713" y="6178550"/>
          <p14:tracePt t="51019" x="3178175" y="6178550"/>
          <p14:tracePt t="51035" x="3194050" y="6178550"/>
          <p14:tracePt t="51052" x="3236913" y="6178550"/>
          <p14:tracePt t="51056" x="3244850" y="6178550"/>
          <p14:tracePt t="51059" x="3254375" y="6178550"/>
          <p14:tracePt t="51060" x="3262313" y="6178550"/>
          <p14:tracePt t="51065" x="3279775" y="6178550"/>
          <p14:tracePt t="51082" x="3297238" y="6178550"/>
          <p14:tracePt t="51099" x="3338513" y="6178550"/>
          <p14:tracePt t="51116" x="3363913" y="6178550"/>
          <p14:tracePt t="51132" x="3389313" y="6178550"/>
          <p14:tracePt t="51149" x="3414713" y="6178550"/>
          <p14:tracePt t="51153" x="3424238" y="6178550"/>
          <p14:tracePt t="51166" x="3441700" y="6178550"/>
          <p14:tracePt t="51169" x="3449638" y="6178550"/>
          <p14:tracePt t="51170" x="3457575" y="6169025"/>
          <p14:tracePt t="51182" x="3492500" y="6169025"/>
          <p14:tracePt t="51183" x="3500438" y="6169025"/>
          <p14:tracePt t="51199" x="3559175" y="6153150"/>
          <p14:tracePt t="51215" x="3602038" y="6143625"/>
          <p14:tracePt t="51232" x="3670300" y="6118225"/>
          <p14:tracePt t="51250" x="3703638" y="6118225"/>
          <p14:tracePt t="51266" x="3729038" y="6118225"/>
          <p14:tracePt t="51283" x="3746500" y="6118225"/>
          <p14:tracePt t="51286" x="3756025" y="6118225"/>
          <p14:tracePt t="51302" x="3763963" y="6118225"/>
          <p14:tracePt t="51316" x="3771900" y="6118225"/>
          <p14:tracePt t="51332" x="3797300" y="6118225"/>
          <p14:tracePt t="51349" x="3814763" y="6118225"/>
          <p14:tracePt t="51366" x="3832225" y="6118225"/>
          <p14:tracePt t="51369" x="3848100" y="6118225"/>
          <p14:tracePt t="51384" x="3873500" y="6118225"/>
          <p14:tracePt t="51400" x="3900488" y="6118225"/>
          <p14:tracePt t="51417" x="3925888" y="6118225"/>
          <p14:tracePt t="51436" x="3951288" y="6118225"/>
          <p14:tracePt t="51450" x="3976688" y="6118225"/>
          <p14:tracePt t="51466" x="4017963" y="6118225"/>
          <p14:tracePt t="51481" x="4052888" y="6118225"/>
          <p14:tracePt t="51499" x="4078288" y="6118225"/>
          <p14:tracePt t="51515" x="4095750" y="6118225"/>
          <p14:tracePt t="51518" x="4103688" y="6118225"/>
          <p14:tracePt t="51532" x="4129088" y="6110288"/>
          <p14:tracePt t="51549" x="4154488" y="6110288"/>
          <p14:tracePt t="51566" x="4179888" y="6110288"/>
          <p14:tracePt t="51583" x="4197350" y="6110288"/>
          <p14:tracePt t="51600" x="4240213" y="6110288"/>
          <p14:tracePt t="51616" x="4265613" y="6110288"/>
          <p14:tracePt t="51634" x="4298950" y="6110288"/>
          <p14:tracePt t="51650" x="4316413" y="6110288"/>
          <p14:tracePt t="51667" x="4341813" y="6110288"/>
          <p14:tracePt t="51683" x="4367213" y="6110288"/>
          <p14:tracePt t="51699" x="4384675" y="6110288"/>
          <p14:tracePt t="51716" x="4400550" y="6110288"/>
          <p14:tracePt t="51719" x="4410075" y="6110288"/>
          <p14:tracePt t="51732" x="4425950" y="6110288"/>
          <p14:tracePt t="51749" x="4443413" y="6110288"/>
          <p14:tracePt t="51753" x="4460875" y="6110288"/>
          <p14:tracePt t="51772" x="4476750" y="6110288"/>
          <p14:tracePt t="51783" x="4486275" y="6110288"/>
          <p14:tracePt t="51801" x="4511675" y="6110288"/>
          <p14:tracePt t="51816" x="4545013" y="6110288"/>
          <p14:tracePt t="51832" x="4605338" y="6110288"/>
          <p14:tracePt t="51834" x="4621213" y="6110288"/>
          <p14:tracePt t="51850" x="4681538" y="6110288"/>
          <p14:tracePt t="51865" x="4714875" y="6110288"/>
          <p14:tracePt t="51882" x="4749800" y="6110288"/>
          <p14:tracePt t="51899" x="4757738" y="6110288"/>
          <p14:tracePt t="51916" x="4765675" y="6110288"/>
          <p14:tracePt t="51933" x="4783138" y="6110288"/>
          <p14:tracePt t="89945" x="4808538" y="6084888"/>
          <p14:tracePt t="89955" x="4851400" y="6059488"/>
          <p14:tracePt t="89963" x="4902200" y="6034088"/>
          <p14:tracePt t="89976" x="4962525" y="5991225"/>
          <p14:tracePt t="89979" x="4978400" y="5983288"/>
          <p14:tracePt t="89981" x="4987925" y="5983288"/>
          <p14:tracePt t="89992" x="5013325" y="5957888"/>
          <p14:tracePt t="90008" x="5029200" y="5948363"/>
          <p14:tracePt t="90025" x="5038725" y="5940425"/>
          <p14:tracePt t="90028" x="5046663" y="5932488"/>
          <p14:tracePt t="90044" x="5054600" y="5932488"/>
          <p14:tracePt t="90060" x="5072063" y="5922963"/>
          <p14:tracePt t="90064" x="5089525" y="5915025"/>
          <p14:tracePt t="90075" x="5114925" y="5897563"/>
          <p14:tracePt t="90091" x="5165725" y="5872163"/>
          <p14:tracePt t="90094" x="5183188" y="5864225"/>
          <p14:tracePt t="90109" x="5249863" y="5821363"/>
          <p14:tracePt t="90126" x="5318125" y="5788025"/>
          <p14:tracePt t="90142" x="5378450" y="5761038"/>
          <p14:tracePt t="90158" x="5446713" y="5727700"/>
          <p14:tracePt t="90175" x="5513388" y="5702300"/>
          <p14:tracePt t="90178" x="5538788" y="5702300"/>
          <p14:tracePt t="90191" x="5591175" y="5659438"/>
          <p14:tracePt t="90208" x="5657850" y="5626100"/>
          <p14:tracePt t="90225" x="5761038" y="5591175"/>
          <p14:tracePt t="90228" x="5794375" y="5583238"/>
          <p14:tracePt t="90241" x="5930900" y="5549900"/>
          <p14:tracePt t="90244" x="5989638" y="5540375"/>
          <p14:tracePt t="90259" x="6303963" y="5464175"/>
          <p14:tracePt t="90275" x="6635750" y="5380038"/>
          <p14:tracePt t="90291" x="6950075" y="5311775"/>
          <p14:tracePt t="90308" x="7188200" y="5251450"/>
          <p14:tracePt t="90326" x="7400925" y="5200650"/>
          <p14:tracePt t="90341" x="7654925" y="5141913"/>
          <p14:tracePt t="90358" x="7943850" y="5064125"/>
          <p14:tracePt t="90375" x="8291513" y="4979988"/>
          <p14:tracePt t="90378" x="8385175" y="4946650"/>
          <p14:tracePt t="90391" x="8691563" y="4852988"/>
          <p14:tracePt t="90408" x="8980488" y="4733925"/>
          <p14:tracePt t="90425" x="9244013" y="4657725"/>
          <p14:tracePt t="90441" x="9456738" y="4597400"/>
          <p14:tracePt t="90444" x="9507538" y="4579938"/>
          <p14:tracePt t="90459" x="9804400" y="4460875"/>
          <p14:tracePt t="90476" x="10161588" y="4376738"/>
          <p14:tracePt t="90496" x="10637838" y="4257675"/>
          <p14:tracePt t="90505" x="10823575" y="4214813"/>
          <p14:tracePt t="90510" x="10977563" y="4181475"/>
          <p14:tracePt t="90516" x="11036300" y="4164013"/>
          <p14:tracePt t="90518" x="11079163" y="4156075"/>
          <p14:tracePt t="90522" x="11147425" y="4138613"/>
          <p14:tracePt t="90524" x="11188700" y="4121150"/>
          <p14:tracePt t="90545" x="11368088" y="4070350"/>
          <p14:tracePt t="90550" x="11444288" y="4052888"/>
          <p14:tracePt t="90554" x="11487150" y="4044950"/>
          <p14:tracePt t="90556" x="11512550" y="4037013"/>
          <p14:tracePt t="90561" x="11537950" y="4027488"/>
          <p14:tracePt t="90574" x="11631613" y="4011613"/>
          <p14:tracePt t="90591" x="11869738" y="3943350"/>
          <p14:tracePt t="90608" x="12080875" y="387508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4" name="Title 1"/>
          <p:cNvSpPr txBox="1">
            <a:spLocks/>
          </p:cNvSpPr>
          <p:nvPr/>
        </p:nvSpPr>
        <p:spPr>
          <a:xfrm>
            <a:off x="2071991" y="99157"/>
            <a:ext cx="7393022" cy="914524"/>
          </a:xfrm>
          <a:prstGeom prst="rect">
            <a:avLst/>
          </a:prstGeom>
          <a:ln>
            <a:noFill/>
            <a:miter lim="800000"/>
            <a:headEnd/>
            <a:tailEnd/>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b="1" dirty="0">
                <a:latin typeface="Times New Roman" panose="02020603050405020304" pitchFamily="18" charset="0"/>
                <a:ea typeface="+mn-ea"/>
                <a:cs typeface="Times New Roman" panose="02020603050405020304" pitchFamily="18" charset="0"/>
              </a:rPr>
              <a:t>The Marketing Plan</a:t>
            </a:r>
            <a:endParaRPr lang="ar-SA" sz="700" b="1" dirty="0">
              <a:latin typeface="Times New Roman" panose="02020603050405020304" pitchFamily="18" charset="0"/>
              <a:ea typeface="+mn-ea"/>
              <a:cs typeface="Times New Roman" panose="02020603050405020304" pitchFamily="18" charset="0"/>
            </a:endParaRPr>
          </a:p>
        </p:txBody>
      </p:sp>
      <p:sp>
        <p:nvSpPr>
          <p:cNvPr id="11" name="Content Placeholder 2"/>
          <p:cNvSpPr txBox="1">
            <a:spLocks/>
          </p:cNvSpPr>
          <p:nvPr/>
        </p:nvSpPr>
        <p:spPr>
          <a:xfrm>
            <a:off x="317770" y="1193365"/>
            <a:ext cx="11556459" cy="5226892"/>
          </a:xfrm>
          <a:prstGeom prst="rect">
            <a:avLst/>
          </a:prstGeom>
          <a:ln>
            <a:noFill/>
            <a:miter lim="800000"/>
            <a:headEnd/>
            <a:tailEnd/>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altLang="ar-SA" sz="2000" b="1" u="sng" dirty="0">
                <a:latin typeface="Times New Roman" panose="02020603050405020304" pitchFamily="18" charset="0"/>
                <a:cs typeface="Times New Roman" panose="02020603050405020304" pitchFamily="18" charset="0"/>
              </a:rPr>
              <a:t>What Is a Marketing Plan?</a:t>
            </a:r>
          </a:p>
          <a:p>
            <a:pPr marL="0">
              <a:lnSpc>
                <a:spcPct val="150000"/>
              </a:lnSpc>
            </a:pPr>
            <a:r>
              <a:rPr lang="en-US" altLang="ar-SA" sz="2000" dirty="0">
                <a:latin typeface="Times New Roman" panose="02020603050405020304" pitchFamily="18" charset="0"/>
                <a:cs typeface="Times New Roman" panose="02020603050405020304" pitchFamily="18" charset="0"/>
              </a:rPr>
              <a:t>A marketing plan is an operational document that outlines an advertising strategy that an organization will implement to generate leads and reach its target market. </a:t>
            </a:r>
          </a:p>
          <a:p>
            <a:pPr marL="0">
              <a:lnSpc>
                <a:spcPct val="150000"/>
              </a:lnSpc>
            </a:pPr>
            <a:r>
              <a:rPr lang="en-US" altLang="ar-SA" sz="2000" dirty="0">
                <a:latin typeface="Times New Roman" panose="02020603050405020304" pitchFamily="18" charset="0"/>
                <a:cs typeface="Times New Roman" panose="02020603050405020304" pitchFamily="18" charset="0"/>
              </a:rPr>
              <a:t>A marketing plan details the outreach and </a:t>
            </a:r>
            <a:r>
              <a:rPr lang="en-US" sz="2000" dirty="0">
                <a:latin typeface="Times New Roman" panose="02020603050405020304" pitchFamily="18" charset="0"/>
                <a:cs typeface="Times New Roman" panose="02020603050405020304" pitchFamily="18" charset="0"/>
              </a:rPr>
              <a:t>Public relations </a:t>
            </a:r>
            <a:r>
              <a:rPr lang="en-US" altLang="ar-SA" sz="2000" dirty="0">
                <a:latin typeface="Times New Roman" panose="02020603050405020304" pitchFamily="18" charset="0"/>
                <a:cs typeface="Times New Roman" panose="02020603050405020304" pitchFamily="18" charset="0"/>
              </a:rPr>
              <a:t>campaigns to be undertaken over a period, including how the company will measure the effect of these initiatives.</a:t>
            </a:r>
          </a:p>
          <a:p>
            <a:pPr marL="0" indent="0">
              <a:lnSpc>
                <a:spcPct val="100000"/>
              </a:lnSpc>
              <a:buFont typeface="Wingdings" panose="05000000000000000000" pitchFamily="2" charset="2"/>
              <a:buNone/>
              <a:defRPr/>
            </a:pPr>
            <a:r>
              <a:rPr lang="en-US" sz="2000" b="1" u="sng" dirty="0">
                <a:latin typeface="Times New Roman" panose="02020603050405020304" pitchFamily="18" charset="0"/>
                <a:cs typeface="Times New Roman" panose="02020603050405020304" pitchFamily="18" charset="0"/>
              </a:rPr>
              <a:t> The functions and components of a marketing plan include the following:</a:t>
            </a:r>
          </a:p>
          <a:p>
            <a:pPr marL="0">
              <a:lnSpc>
                <a:spcPct val="100000"/>
              </a:lnSpc>
              <a:buFont typeface="Wingdings" panose="05000000000000000000" pitchFamily="2" charset="2"/>
              <a:buChar char="Ø"/>
              <a:defRPr/>
            </a:pPr>
            <a:r>
              <a:rPr lang="en-US" sz="2000" dirty="0">
                <a:latin typeface="Times New Roman" panose="02020603050405020304" pitchFamily="18" charset="0"/>
                <a:cs typeface="Times New Roman" panose="02020603050405020304" pitchFamily="18" charset="0"/>
              </a:rPr>
              <a:t>Market research to support pricing decisions and new market entries</a:t>
            </a:r>
          </a:p>
          <a:p>
            <a:pPr marL="0">
              <a:lnSpc>
                <a:spcPct val="100000"/>
              </a:lnSpc>
              <a:buFont typeface="Wingdings" panose="05000000000000000000" pitchFamily="2" charset="2"/>
              <a:buChar char="Ø"/>
              <a:defRPr/>
            </a:pPr>
            <a:r>
              <a:rPr lang="en-US" sz="2000" dirty="0">
                <a:latin typeface="Times New Roman" panose="02020603050405020304" pitchFamily="18" charset="0"/>
                <a:cs typeface="Times New Roman" panose="02020603050405020304" pitchFamily="18" charset="0"/>
              </a:rPr>
              <a:t>Tailored messaging that targets certain demographics and geographic areas</a:t>
            </a:r>
          </a:p>
          <a:p>
            <a:pPr marL="0">
              <a:lnSpc>
                <a:spcPct val="100000"/>
              </a:lnSpc>
              <a:buFont typeface="Wingdings" panose="05000000000000000000" pitchFamily="2" charset="2"/>
              <a:buChar char="Ø"/>
              <a:defRPr/>
            </a:pPr>
            <a:r>
              <a:rPr lang="en-US" sz="2000" dirty="0">
                <a:latin typeface="Times New Roman" panose="02020603050405020304" pitchFamily="18" charset="0"/>
                <a:cs typeface="Times New Roman" panose="02020603050405020304" pitchFamily="18" charset="0"/>
              </a:rPr>
              <a:t>Platform selection for product and service promotion—digital, radio, Internet, trade magazines, and the mix of those platforms for each campaign</a:t>
            </a:r>
          </a:p>
          <a:p>
            <a:pPr marL="0">
              <a:lnSpc>
                <a:spcPct val="100000"/>
              </a:lnSpc>
              <a:buFont typeface="Wingdings" panose="05000000000000000000" pitchFamily="2" charset="2"/>
              <a:buChar char="Ø"/>
              <a:defRPr/>
            </a:pPr>
            <a:r>
              <a:rPr lang="en-US" sz="2000" dirty="0">
                <a:latin typeface="Times New Roman" panose="02020603050405020304" pitchFamily="18" charset="0"/>
                <a:cs typeface="Times New Roman" panose="02020603050405020304" pitchFamily="18" charset="0"/>
              </a:rPr>
              <a:t>Metrics that measure the results of marketing efforts and their reporting timelines</a:t>
            </a:r>
            <a:endParaRPr lang="en-US" altLang="ar-SA" sz="2000" b="1" dirty="0"/>
          </a:p>
        </p:txBody>
      </p:sp>
      <p:pic>
        <p:nvPicPr>
          <p:cNvPr id="2" name="Graphic 21">
            <a:extLst>
              <a:ext uri="{FF2B5EF4-FFF2-40B4-BE49-F238E27FC236}">
                <a16:creationId xmlns:a16="http://schemas.microsoft.com/office/drawing/2014/main" id="{FFF55D3E-EB39-8F14-70A2-3680A810DE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90028" y="16392"/>
            <a:ext cx="2801972" cy="1030340"/>
          </a:xfrm>
          <a:prstGeom prst="rect">
            <a:avLst/>
          </a:prstGeom>
        </p:spPr>
      </p:pic>
    </p:spTree>
    <p:extLst>
      <p:ext uri="{BB962C8B-B14F-4D97-AF65-F5344CB8AC3E}">
        <p14:creationId xmlns:p14="http://schemas.microsoft.com/office/powerpoint/2010/main" val="3573185075"/>
      </p:ext>
    </p:extLst>
  </p:cSld>
  <p:clrMapOvr>
    <a:masterClrMapping/>
  </p:clrMapOvr>
  <mc:AlternateContent xmlns:mc="http://schemas.openxmlformats.org/markup-compatibility/2006" xmlns:p14="http://schemas.microsoft.com/office/powerpoint/2010/main">
    <mc:Choice Requires="p14">
      <p:transition p14:dur="10" advTm="133188"/>
    </mc:Choice>
    <mc:Fallback xmlns="">
      <p:transition advTm="133188"/>
    </mc:Fallback>
  </mc:AlternateContent>
  <p:extLst>
    <p:ext uri="{3A86A75C-4F4B-4683-9AE1-C65F6400EC91}">
      <p14:laserTraceLst xmlns:p14="http://schemas.microsoft.com/office/powerpoint/2010/main">
        <p14:tracePtLst>
          <p14:tracePt t="6793" x="12030075" y="3297238"/>
          <p14:tracePt t="6798" x="11961813" y="3279775"/>
          <p14:tracePt t="6815" x="11682413" y="3238500"/>
          <p14:tracePt t="6818" x="11606213" y="3228975"/>
          <p14:tracePt t="6820" x="11537950" y="3228975"/>
          <p14:tracePt t="6832" x="11291888" y="3211513"/>
          <p14:tracePt t="6849" x="10926763" y="3211513"/>
          <p14:tracePt t="6852" x="10823575" y="3203575"/>
          <p14:tracePt t="6866" x="10577513" y="3135313"/>
          <p14:tracePt t="6868" x="10501313" y="3119438"/>
          <p14:tracePt t="6883" x="10288588" y="3000375"/>
          <p14:tracePt t="6899" x="10101263" y="2871788"/>
          <p14:tracePt t="6903" x="10050463" y="2830513"/>
          <p14:tracePt t="6915" x="9864725" y="2744788"/>
          <p14:tracePt t="6935" x="9558338" y="2633663"/>
          <p14:tracePt t="6937" x="9490075" y="2608263"/>
          <p14:tracePt t="6949" x="9261475" y="2549525"/>
          <p14:tracePt t="6965" x="8963025" y="2489200"/>
          <p14:tracePt t="6982" x="8666163" y="2489200"/>
          <p14:tracePt t="7000" x="8462963" y="2498725"/>
          <p14:tracePt t="7003" x="8410575" y="2506663"/>
          <p14:tracePt t="7005" x="8369300" y="2516188"/>
          <p14:tracePt t="7015" x="8308975" y="2524125"/>
          <p14:tracePt t="7032" x="8215313" y="2549525"/>
          <p14:tracePt t="7048" x="8139113" y="2574925"/>
          <p14:tracePt t="7051" x="8121650" y="2592388"/>
          <p14:tracePt t="7066" x="8062913" y="2608263"/>
          <p14:tracePt t="7068" x="8045450" y="2608263"/>
          <p14:tracePt t="7071" x="8037513" y="2617788"/>
          <p14:tracePt t="7083" x="7977188" y="2643188"/>
          <p14:tracePt t="7100" x="7943850" y="2668588"/>
          <p14:tracePt t="7115" x="7926388" y="2676525"/>
          <p14:tracePt t="7149" x="7926388" y="2693988"/>
          <p14:tracePt t="7154" x="7910513" y="2701925"/>
          <p14:tracePt t="7167" x="7900988" y="2711450"/>
          <p14:tracePt t="7250" x="7885113" y="2719388"/>
          <p14:tracePt t="7261" x="7885113" y="2727325"/>
          <p14:tracePt t="7273" x="7867650" y="2744788"/>
          <p14:tracePt t="7283" x="7885113" y="2744788"/>
          <p14:tracePt t="7302" x="8096250" y="2676525"/>
          <p14:tracePt t="7316" x="8410575" y="2592388"/>
          <p14:tracePt t="7320" x="8513763" y="2574925"/>
          <p14:tracePt t="7331" x="8750300" y="2516188"/>
          <p14:tracePt t="7334" x="8828088" y="2498725"/>
          <p14:tracePt t="7350" x="9064625" y="2447925"/>
          <p14:tracePt t="7366" x="9201150" y="2405063"/>
          <p14:tracePt t="7382" x="9244013" y="2387600"/>
          <p14:tracePt t="7450" x="9236075" y="2387600"/>
          <p14:tracePt t="7463" x="9142413" y="2405063"/>
          <p14:tracePt t="7467" x="9074150" y="2413000"/>
          <p14:tracePt t="7472" x="8997950" y="2438400"/>
          <p14:tracePt t="7476" x="8750300" y="2463800"/>
          <p14:tracePt t="7481" x="8632825" y="2463800"/>
          <p14:tracePt t="7483" x="8488363" y="2473325"/>
          <p14:tracePt t="7499" x="7756525" y="2549525"/>
          <p14:tracePt t="7515" x="6856413" y="2608263"/>
          <p14:tracePt t="7531" x="5802313" y="2643188"/>
          <p14:tracePt t="7534" x="5505450" y="2660650"/>
          <p14:tracePt t="7550" x="4503738" y="2693988"/>
          <p14:tracePt t="7565" x="3687763" y="2762250"/>
          <p14:tracePt t="7581" x="3100388" y="2762250"/>
          <p14:tracePt t="7598" x="2786063" y="2762250"/>
          <p14:tracePt t="7615" x="2684463" y="2762250"/>
          <p14:tracePt t="7668" x="2693988" y="2762250"/>
          <p14:tracePt t="7672" x="2709863" y="2752725"/>
          <p14:tracePt t="7684" x="2760663" y="2719388"/>
          <p14:tracePt t="7688" x="2795588" y="2701925"/>
          <p14:tracePt t="7700" x="2914650" y="2625725"/>
          <p14:tracePt t="7715" x="3041650" y="2574925"/>
          <p14:tracePt t="7731" x="3143250" y="2549525"/>
          <p14:tracePt t="7734" x="3178175" y="2541588"/>
          <p14:tracePt t="7736" x="3194050" y="2532063"/>
          <p14:tracePt t="7750" x="3287713" y="2506663"/>
          <p14:tracePt t="7769" x="3363913" y="2481263"/>
          <p14:tracePt t="7775" x="3389313" y="2473325"/>
          <p14:tracePt t="7780" x="3406775" y="2473325"/>
          <p14:tracePt t="7794" x="3424238" y="2473325"/>
          <p14:tracePt t="7826" x="3424238" y="2463800"/>
          <p14:tracePt t="7837" x="3414713" y="2463800"/>
          <p14:tracePt t="7844" x="3355975" y="2463800"/>
          <p14:tracePt t="7847" x="3297238" y="2473325"/>
          <p14:tracePt t="7865" x="2973388" y="2549525"/>
          <p14:tracePt t="7882" x="2524125" y="2643188"/>
          <p14:tracePt t="7884" x="2413000" y="2660650"/>
          <p14:tracePt t="7900" x="1987550" y="2686050"/>
          <p14:tracePt t="7903" x="1885950" y="2686050"/>
          <p14:tracePt t="7915" x="1606550" y="2686050"/>
          <p14:tracePt t="7931" x="1308100" y="2686050"/>
          <p14:tracePt t="7949" x="1163638" y="2686050"/>
          <p14:tracePt t="7998" x="1173163" y="2676525"/>
          <p14:tracePt t="8002" x="1189038" y="2660650"/>
          <p14:tracePt t="8016" x="1257300" y="2617788"/>
          <p14:tracePt t="8019" x="1282700" y="2600325"/>
          <p14:tracePt t="8022" x="1317625" y="2582863"/>
          <p14:tracePt t="8031" x="1393825" y="2557463"/>
          <p14:tracePt t="8034" x="1435100" y="2541588"/>
          <p14:tracePt t="8048" x="1606550" y="2489200"/>
          <p14:tracePt t="8065" x="1835150" y="2438400"/>
          <p14:tracePt t="8068" x="1893888" y="2413000"/>
          <p14:tracePt t="8081" x="2081213" y="2362200"/>
          <p14:tracePt t="8084" x="2124075" y="2354263"/>
          <p14:tracePt t="8100" x="2293938" y="2319338"/>
          <p14:tracePt t="8115" x="2370138" y="2303463"/>
          <p14:tracePt t="8220" x="2362200" y="2303463"/>
          <p14:tracePt t="8232" x="2260600" y="2311400"/>
          <p14:tracePt t="8242" x="2055813" y="2371725"/>
          <p14:tracePt t="8244" x="1962150" y="2387600"/>
          <p14:tracePt t="8250" x="1893888" y="2413000"/>
          <p14:tracePt t="8265" x="1579563" y="2481263"/>
          <p14:tracePt t="8268" x="1528763" y="2506663"/>
          <p14:tracePt t="8281" x="1427163" y="2532063"/>
          <p14:tracePt t="8284" x="1419225" y="2532063"/>
          <p14:tracePt t="8287" x="1409700" y="2532063"/>
          <p14:tracePt t="8315" x="1409700" y="2541588"/>
          <p14:tracePt t="8326" x="1419225" y="2541588"/>
          <p14:tracePt t="8333" x="1435100" y="2541588"/>
          <p14:tracePt t="8336" x="1462088" y="2532063"/>
          <p14:tracePt t="8339" x="1495425" y="2516188"/>
          <p14:tracePt t="8349" x="1589088" y="2481263"/>
          <p14:tracePt t="8367" x="1766888" y="2438400"/>
          <p14:tracePt t="8381" x="2005013" y="2405063"/>
          <p14:tracePt t="8398" x="2336800" y="2344738"/>
          <p14:tracePt t="8415" x="2684463" y="2293938"/>
          <p14:tracePt t="8431" x="2947988" y="2260600"/>
          <p14:tracePt t="8434" x="3008313" y="2252663"/>
          <p14:tracePt t="8447" x="3143250" y="2235200"/>
          <p14:tracePt t="8464" x="3244850" y="2227263"/>
          <p14:tracePt t="8481" x="3313113" y="2227263"/>
          <p14:tracePt t="8498" x="3338513" y="2227263"/>
          <p14:tracePt t="8517" x="3381375" y="2227263"/>
          <p14:tracePt t="8532" x="3398838" y="2227263"/>
          <p14:tracePt t="8548" x="3414713" y="2235200"/>
          <p14:tracePt t="8566" x="3441700" y="2235200"/>
          <p14:tracePt t="8581" x="3457575" y="2235200"/>
          <p14:tracePt t="8598" x="3482975" y="2243138"/>
          <p14:tracePt t="8614" x="3517900" y="2260600"/>
          <p14:tracePt t="8631" x="3533775" y="2260600"/>
          <p14:tracePt t="8634" x="3551238" y="2260600"/>
          <p14:tracePt t="8648" x="3576638" y="2268538"/>
          <p14:tracePt t="8665" x="3594100" y="2268538"/>
          <p14:tracePt t="8681" x="3611563" y="2278063"/>
          <p14:tracePt t="8700" x="3627438" y="2286000"/>
          <p14:tracePt t="8716" x="3652838" y="2286000"/>
          <p14:tracePt t="8733" x="3678238" y="2293938"/>
          <p14:tracePt t="8752" x="3729038" y="2311400"/>
          <p14:tracePt t="8767" x="3746500" y="2311400"/>
          <p14:tracePt t="8770" x="3756025" y="2311400"/>
          <p14:tracePt t="8781" x="3771900" y="2311400"/>
          <p14:tracePt t="8798" x="3781425" y="2311400"/>
          <p14:tracePt t="8815" x="3789363" y="2311400"/>
          <p14:tracePt t="8818" x="3797300" y="2311400"/>
          <p14:tracePt t="8831" x="3822700" y="2311400"/>
          <p14:tracePt t="8848" x="3840163" y="2311400"/>
          <p14:tracePt t="8864" x="3865563" y="2311400"/>
          <p14:tracePt t="8881" x="3883025" y="2311400"/>
          <p14:tracePt t="8884" x="3890963" y="2311400"/>
          <p14:tracePt t="8897" x="3925888" y="2311400"/>
          <p14:tracePt t="8900" x="3933825" y="2311400"/>
          <p14:tracePt t="8916" x="3967163" y="2311400"/>
          <p14:tracePt t="8931" x="4017963" y="2311400"/>
          <p14:tracePt t="8947" x="4070350" y="2311400"/>
          <p14:tracePt t="8966" x="4103688" y="2311400"/>
          <p14:tracePt t="8981" x="4129088" y="2311400"/>
          <p14:tracePt t="8998" x="4162425" y="2311400"/>
          <p14:tracePt t="9015" x="4187825" y="2311400"/>
          <p14:tracePt t="9018" x="4197350" y="2311400"/>
          <p14:tracePt t="9032" x="4222750" y="2311400"/>
          <p14:tracePt t="9035" x="4230688" y="2311400"/>
          <p14:tracePt t="9038" x="4240213" y="2311400"/>
          <p14:tracePt t="9047" x="4248150" y="2311400"/>
          <p14:tracePt t="9050" x="4265613" y="2311400"/>
          <p14:tracePt t="9064" x="4306888" y="2311400"/>
          <p14:tracePt t="9081" x="4349750" y="2311400"/>
          <p14:tracePt t="9084" x="4359275" y="2311400"/>
          <p14:tracePt t="9097" x="4375150" y="2311400"/>
          <p14:tracePt t="9100" x="4384675" y="2311400"/>
          <p14:tracePt t="9115" x="4418013" y="2311400"/>
          <p14:tracePt t="9131" x="4460875" y="2311400"/>
          <p14:tracePt t="9148" x="4476750" y="2311400"/>
          <p14:tracePt t="9164" x="4494213" y="2311400"/>
          <p14:tracePt t="9181" x="4511675" y="2311400"/>
          <p14:tracePt t="9197" x="4529138" y="2293938"/>
          <p14:tracePt t="9221" x="4562475" y="2293938"/>
          <p14:tracePt t="9232" x="4570413" y="2293938"/>
          <p14:tracePt t="9236" x="4587875" y="2293938"/>
          <p14:tracePt t="9250" x="4613275" y="2293938"/>
          <p14:tracePt t="9254" x="4621213" y="2293938"/>
          <p14:tracePt t="9264" x="4638675" y="2293938"/>
          <p14:tracePt t="9280" x="4673600" y="2293938"/>
          <p14:tracePt t="9297" x="4714875" y="2293938"/>
          <p14:tracePt t="9300" x="4724400" y="2293938"/>
          <p14:tracePt t="9315" x="4783138" y="2293938"/>
          <p14:tracePt t="9331" x="4843463" y="2293938"/>
          <p14:tracePt t="9348" x="4927600" y="2293938"/>
          <p14:tracePt t="9366" x="4995863" y="2293938"/>
          <p14:tracePt t="9369" x="5003800" y="2293938"/>
          <p14:tracePt t="9382" x="5038725" y="2293938"/>
          <p14:tracePt t="9398" x="5064125" y="2293938"/>
          <p14:tracePt t="9415" x="5080000" y="2293938"/>
          <p14:tracePt t="9432" x="5106988" y="2293938"/>
          <p14:tracePt t="9450" x="5122863" y="2293938"/>
          <p14:tracePt t="9468" x="5148263" y="2293938"/>
          <p14:tracePt t="9473" x="5157788" y="2293938"/>
          <p14:tracePt t="9481" x="5165725" y="2293938"/>
          <p14:tracePt t="9497" x="5183188" y="2293938"/>
          <p14:tracePt t="9514" x="5208588" y="2293938"/>
          <p14:tracePt t="9531" x="5224463" y="2293938"/>
          <p14:tracePt t="9547" x="5249863" y="2286000"/>
          <p14:tracePt t="9564" x="5267325" y="2268538"/>
          <p14:tracePt t="9581" x="5276850" y="2268538"/>
          <p14:tracePt t="9598" x="5284788" y="2268538"/>
          <p14:tracePt t="9841" x="5292725" y="2268538"/>
          <p14:tracePt t="9974" x="5292725" y="2260600"/>
          <p14:tracePt t="10036" x="5284788" y="2260600"/>
          <p14:tracePt t="10076" x="5276850" y="2260600"/>
          <p14:tracePt t="10113" x="5259388" y="2260600"/>
          <p14:tracePt t="10170" x="5241925" y="2260600"/>
          <p14:tracePt t="10185" x="5233988" y="2260600"/>
          <p14:tracePt t="10202" x="5224463" y="2260600"/>
          <p14:tracePt t="10214" x="5216525" y="2260600"/>
          <p14:tracePt t="10218" x="5208588" y="2268538"/>
          <p14:tracePt t="10225" x="5199063" y="2278063"/>
          <p14:tracePt t="10230" x="5183188" y="2278063"/>
          <p14:tracePt t="10247" x="5157788" y="2286000"/>
          <p14:tracePt t="10250" x="5148263" y="2286000"/>
          <p14:tracePt t="10263" x="5106988" y="2293938"/>
          <p14:tracePt t="10266" x="5089525" y="2293938"/>
          <p14:tracePt t="10280" x="5038725" y="2311400"/>
          <p14:tracePt t="10297" x="4995863" y="2328863"/>
          <p14:tracePt t="10314" x="4970463" y="2328863"/>
          <p14:tracePt t="10317" x="4962525" y="2328863"/>
          <p14:tracePt t="10319" x="4945063" y="2328863"/>
          <p14:tracePt t="10331" x="4927600" y="2336800"/>
          <p14:tracePt t="10347" x="4902200" y="2344738"/>
          <p14:tracePt t="10364" x="4868863" y="2354263"/>
          <p14:tracePt t="10380" x="4851400" y="2354263"/>
          <p14:tracePt t="10397" x="4818063" y="2354263"/>
          <p14:tracePt t="10414" x="4783138" y="2362200"/>
          <p14:tracePt t="10430" x="4757738" y="2362200"/>
          <p14:tracePt t="10434" x="4749800" y="2371725"/>
          <p14:tracePt t="10437" x="4740275" y="2371725"/>
          <p14:tracePt t="10447" x="4732338" y="2371725"/>
          <p14:tracePt t="10463" x="4689475" y="2379663"/>
          <p14:tracePt t="10466" x="4673600" y="2387600"/>
          <p14:tracePt t="10479" x="4613275" y="2397125"/>
          <p14:tracePt t="10497" x="4529138" y="2405063"/>
          <p14:tracePt t="10500" x="4511675" y="2413000"/>
          <p14:tracePt t="10513" x="4468813" y="2422525"/>
          <p14:tracePt t="10516" x="4443413" y="2422525"/>
          <p14:tracePt t="10532" x="4384675" y="2422525"/>
          <p14:tracePt t="10547" x="4341813" y="2422525"/>
          <p14:tracePt t="10563" x="4298950" y="2422525"/>
          <p14:tracePt t="10567" x="4291013" y="2422525"/>
          <p14:tracePt t="10580" x="4265613" y="2422525"/>
          <p14:tracePt t="10597" x="4248150" y="2422525"/>
          <p14:tracePt t="10614" x="4230688" y="2422525"/>
          <p14:tracePt t="10630" x="4214813" y="2422525"/>
          <p14:tracePt t="10647" x="4205288" y="2422525"/>
          <p14:tracePt t="10651" x="4197350" y="2422525"/>
          <p14:tracePt t="11098" x="4187825" y="2422525"/>
          <p14:tracePt t="11112" x="4154488" y="2422525"/>
          <p14:tracePt t="11117" x="4137025" y="2422525"/>
          <p14:tracePt t="11121" x="4111625" y="2422525"/>
          <p14:tracePt t="11125" x="4103688" y="2422525"/>
          <p14:tracePt t="11129" x="4086225" y="2422525"/>
          <p14:tracePt t="11146" x="4035425" y="2422525"/>
          <p14:tracePt t="11163" x="3976688" y="2422525"/>
          <p14:tracePt t="11166" x="3967163" y="2422525"/>
          <p14:tracePt t="11179" x="3941763" y="2422525"/>
          <p14:tracePt t="11182" x="3925888" y="2422525"/>
          <p14:tracePt t="11197" x="3916363" y="2422525"/>
          <p14:tracePt t="11213" x="3900488" y="2422525"/>
          <p14:tracePt t="11216" x="3883025" y="2422525"/>
          <p14:tracePt t="11229" x="3857625" y="2422525"/>
          <p14:tracePt t="11232" x="3840163" y="2422525"/>
          <p14:tracePt t="11246" x="3789363" y="2422525"/>
          <p14:tracePt t="11248" x="3781425" y="2422525"/>
          <p14:tracePt t="11263" x="3703638" y="2422525"/>
          <p14:tracePt t="11279" x="3636963" y="2422525"/>
          <p14:tracePt t="11296" x="3568700" y="2422525"/>
          <p14:tracePt t="11313" x="3533775" y="2422525"/>
          <p14:tracePt t="11330" x="3508375" y="2422525"/>
          <p14:tracePt t="11347" x="3492500" y="2405063"/>
          <p14:tracePt t="11351" x="3482975" y="2405063"/>
          <p14:tracePt t="11363" x="3475038" y="2405063"/>
          <p14:tracePt t="11380" x="3467100" y="2405063"/>
          <p14:tracePt t="11556" x="3467100" y="2397125"/>
          <p14:tracePt t="11569" x="3475038" y="2387600"/>
          <p14:tracePt t="11572" x="3492500" y="2379663"/>
          <p14:tracePt t="11583" x="3517900" y="2354263"/>
          <p14:tracePt t="11586" x="3533775" y="2344738"/>
          <p14:tracePt t="11597" x="3559175" y="2328863"/>
          <p14:tracePt t="11613" x="3619500" y="2311400"/>
          <p14:tracePt t="11616" x="3636963" y="2303463"/>
          <p14:tracePt t="11629" x="3721100" y="2293938"/>
          <p14:tracePt t="11632" x="3738563" y="2286000"/>
          <p14:tracePt t="11634" x="3771900" y="2286000"/>
          <p14:tracePt t="11646" x="3832225" y="2286000"/>
          <p14:tracePt t="11648" x="3865563" y="2286000"/>
          <p14:tracePt t="11664" x="4044950" y="2286000"/>
          <p14:tracePt t="11683" x="4179888" y="2286000"/>
          <p14:tracePt t="11690" x="4248150" y="2286000"/>
          <p14:tracePt t="11694" x="4281488" y="2286000"/>
          <p14:tracePt t="11697" x="4306888" y="2286000"/>
          <p14:tracePt t="11701" x="4332288" y="2286000"/>
          <p14:tracePt t="11703" x="4359275" y="2286000"/>
          <p14:tracePt t="11706" x="4375150" y="2286000"/>
          <p14:tracePt t="11713" x="4435475" y="2286000"/>
          <p14:tracePt t="11729" x="4503738" y="2286000"/>
          <p14:tracePt t="11746" x="4562475" y="2286000"/>
          <p14:tracePt t="11762" x="4621213" y="2286000"/>
          <p14:tracePt t="11779" x="4664075" y="2286000"/>
          <p14:tracePt t="11783" x="4673600" y="2286000"/>
          <p14:tracePt t="11785" x="4681538" y="2286000"/>
          <p14:tracePt t="11796" x="4706938" y="2286000"/>
          <p14:tracePt t="11798" x="4714875" y="2286000"/>
          <p14:tracePt t="11812" x="4749800" y="2286000"/>
          <p14:tracePt t="11829" x="4783138" y="2286000"/>
          <p14:tracePt t="11847" x="4843463" y="2286000"/>
          <p14:tracePt t="11863" x="4894263" y="2293938"/>
          <p14:tracePt t="11880" x="4987925" y="2293938"/>
          <p14:tracePt t="11896" x="5089525" y="2311400"/>
          <p14:tracePt t="11913" x="5191125" y="2319338"/>
          <p14:tracePt t="11916" x="5224463" y="2328863"/>
          <p14:tracePt t="11929" x="5259388" y="2336800"/>
          <p14:tracePt t="11946" x="5284788" y="2344738"/>
          <p14:tracePt t="12002" x="5292725" y="2344738"/>
          <p14:tracePt t="12046" x="5302250" y="2344738"/>
          <p14:tracePt t="12077" x="5310188" y="2344738"/>
          <p14:tracePt t="12090" x="5318125" y="2344738"/>
          <p14:tracePt t="12156" x="5327650" y="2344738"/>
          <p14:tracePt t="12175" x="5335588" y="2344738"/>
          <p14:tracePt t="12187" x="5353050" y="2344738"/>
          <p14:tracePt t="12215" x="5360988" y="2344738"/>
          <p14:tracePt t="12223" x="5378450" y="2336800"/>
          <p14:tracePt t="12271" x="5386388" y="2336800"/>
          <p14:tracePt t="12281" x="5403850" y="2336800"/>
          <p14:tracePt t="12289" x="5421313" y="2328863"/>
          <p14:tracePt t="12296" x="5429250" y="2328863"/>
          <p14:tracePt t="12312" x="5446713" y="2319338"/>
          <p14:tracePt t="12329" x="5480050" y="2319338"/>
          <p14:tracePt t="12346" x="5497513" y="2319338"/>
          <p14:tracePt t="12362" x="5513388" y="2319338"/>
          <p14:tracePt t="12379" x="5530850" y="2319338"/>
          <p14:tracePt t="12658" x="5538788" y="2319338"/>
          <p14:tracePt t="28411" x="5548313" y="2319338"/>
          <p14:tracePt t="28428" x="5565775" y="2319338"/>
          <p14:tracePt t="28448" x="5573713" y="2319338"/>
          <p14:tracePt t="28522" x="5581650" y="2319338"/>
          <p14:tracePt t="28535" x="5591175" y="2319338"/>
          <p14:tracePt t="28544" x="5607050" y="2319338"/>
          <p14:tracePt t="28547" x="5624513" y="2319338"/>
          <p14:tracePt t="28556" x="5632450" y="2328863"/>
          <p14:tracePt t="28569" x="5657850" y="2328863"/>
          <p14:tracePt t="28586" x="5708650" y="2354263"/>
          <p14:tracePt t="28603" x="5735638" y="2362200"/>
          <p14:tracePt t="28606" x="5751513" y="2371725"/>
          <p14:tracePt t="28609" x="5761038" y="2371725"/>
          <p14:tracePt t="28618" x="5786438" y="2371725"/>
          <p14:tracePt t="28640" x="5802313" y="2371725"/>
          <p14:tracePt t="28646" x="5811838" y="2371725"/>
          <p14:tracePt t="28666" x="5819775" y="2371725"/>
          <p14:tracePt t="28679" x="5837238" y="2371725"/>
          <p14:tracePt t="28700" x="5853113" y="2371725"/>
          <p14:tracePt t="28712" x="5862638" y="2379663"/>
          <p14:tracePt t="28720" x="5880100" y="2387600"/>
          <p14:tracePt t="28738" x="5905500" y="2387600"/>
          <p14:tracePt t="28757" x="5921375" y="2405063"/>
          <p14:tracePt t="28761" x="5930900" y="2405063"/>
          <p14:tracePt t="28765" x="5938838" y="2405063"/>
          <p14:tracePt t="28773" x="5938838" y="2413000"/>
          <p14:tracePt t="28786" x="5956300" y="2422525"/>
          <p14:tracePt t="28806" x="5964238" y="2422525"/>
          <p14:tracePt t="28819" x="5972175" y="2422525"/>
          <p14:tracePt t="28822" x="5981700" y="2430463"/>
          <p14:tracePt t="28836" x="5997575" y="2430463"/>
          <p14:tracePt t="28839" x="6015038" y="2430463"/>
          <p14:tracePt t="28853" x="6032500" y="2430463"/>
          <p14:tracePt t="28906" x="6040438" y="2438400"/>
          <p14:tracePt t="28953" x="6049963" y="2438400"/>
          <p14:tracePt t="28978" x="6057900" y="2438400"/>
          <p14:tracePt t="30706" x="6075363" y="2438400"/>
          <p14:tracePt t="30717" x="6108700" y="2438400"/>
          <p14:tracePt t="30727" x="6142038" y="2438400"/>
          <p14:tracePt t="30734" x="6159500" y="2438400"/>
          <p14:tracePt t="30751" x="6202363" y="2438400"/>
          <p14:tracePt t="30770" x="6227763" y="2438400"/>
          <p14:tracePt t="30785" x="6245225" y="2438400"/>
          <p14:tracePt t="30802" x="6261100" y="2447925"/>
          <p14:tracePt t="30838" x="6270625" y="2447925"/>
          <p14:tracePt t="31046" x="6278563" y="2447925"/>
          <p14:tracePt t="35056" x="6278563" y="2473325"/>
          <p14:tracePt t="35065" x="6270625" y="2498725"/>
          <p14:tracePt t="35076" x="6261100" y="2557463"/>
          <p14:tracePt t="35079" x="6253163" y="2574925"/>
          <p14:tracePt t="35086" x="6253163" y="2592388"/>
          <p14:tracePt t="35086" x="6253163" y="2608263"/>
          <p14:tracePt t="35099" x="6227763" y="2686050"/>
          <p14:tracePt t="35115" x="6202363" y="2787650"/>
          <p14:tracePt t="35132" x="6202363" y="2889250"/>
          <p14:tracePt t="35148" x="6184900" y="3025775"/>
          <p14:tracePt t="35165" x="6184900" y="3127375"/>
          <p14:tracePt t="35169" x="6184900" y="3178175"/>
          <p14:tracePt t="35181" x="6184900" y="3263900"/>
          <p14:tracePt t="35197" x="6184900" y="3348038"/>
          <p14:tracePt t="35221" x="6194425" y="3449638"/>
          <p14:tracePt t="35228" x="6210300" y="3475038"/>
          <p14:tracePt t="35235" x="6219825" y="3509963"/>
          <p14:tracePt t="35240" x="6219825" y="3517900"/>
          <p14:tracePt t="35242" x="6219825" y="3535363"/>
          <p14:tracePt t="35245" x="6219825" y="3552825"/>
          <p14:tracePt t="35253" x="6227763" y="3560763"/>
          <p14:tracePt t="35265" x="6235700" y="3594100"/>
          <p14:tracePt t="35281" x="6235700" y="3611563"/>
          <p14:tracePt t="35284" x="6245225" y="3619500"/>
          <p14:tracePt t="35298" x="6245225" y="3629025"/>
          <p14:tracePt t="35314" x="6253163" y="3636963"/>
          <p14:tracePt t="36281" x="6253163" y="3646488"/>
          <p14:tracePt t="36286" x="6245225" y="3646488"/>
          <p14:tracePt t="36295" x="6219825" y="3662363"/>
          <p14:tracePt t="36301" x="6202363" y="3671888"/>
          <p14:tracePt t="36304" x="6184900" y="3687763"/>
          <p14:tracePt t="36315" x="6100763" y="3738563"/>
          <p14:tracePt t="36331" x="6007100" y="3798888"/>
          <p14:tracePt t="36347" x="5853113" y="3883025"/>
          <p14:tracePt t="36364" x="5591175" y="4019550"/>
          <p14:tracePt t="36381" x="5241925" y="4181475"/>
          <p14:tracePt t="36384" x="5140325" y="4232275"/>
          <p14:tracePt t="36397" x="4851400" y="4333875"/>
          <p14:tracePt t="36401" x="4783138" y="4351338"/>
          <p14:tracePt t="36403" x="4706938" y="4368800"/>
          <p14:tracePt t="36414" x="4486275" y="4427538"/>
          <p14:tracePt t="36430" x="4256088" y="4478338"/>
          <p14:tracePt t="36447" x="4095750" y="4513263"/>
          <p14:tracePt t="36450" x="4060825" y="4529138"/>
          <p14:tracePt t="36465" x="3976688" y="4538663"/>
          <p14:tracePt t="36481" x="3840163" y="4554538"/>
          <p14:tracePt t="36497" x="3662363" y="4597400"/>
          <p14:tracePt t="36514" x="3441700" y="4673600"/>
          <p14:tracePt t="36533" x="3168650" y="4749800"/>
          <p14:tracePt t="36536" x="3117850" y="4759325"/>
          <p14:tracePt t="36547" x="2965450" y="4784725"/>
          <p14:tracePt t="36563" x="2820988" y="4818063"/>
          <p14:tracePt t="36580" x="2701925" y="4827588"/>
          <p14:tracePt t="36597" x="2574925" y="4835525"/>
          <p14:tracePt t="36600" x="2532063" y="4835525"/>
          <p14:tracePt t="36613" x="2430463" y="4843463"/>
          <p14:tracePt t="36616" x="2379663" y="4852988"/>
          <p14:tracePt t="36618" x="2344738" y="4860925"/>
          <p14:tracePt t="36630" x="2225675" y="4860925"/>
          <p14:tracePt t="36647" x="2098675" y="4860925"/>
          <p14:tracePt t="36650" x="2081213" y="4860925"/>
          <p14:tracePt t="36666" x="1962150" y="4860925"/>
          <p14:tracePt t="36682" x="1852613" y="4860925"/>
          <p14:tracePt t="36697" x="1758950" y="4860925"/>
          <p14:tracePt t="36713" x="1657350" y="4860925"/>
          <p14:tracePt t="36730" x="1528763" y="4860925"/>
          <p14:tracePt t="36747" x="1181100" y="4860925"/>
          <p14:tracePt t="36764" x="798513" y="4860925"/>
          <p14:tracePt t="36767" x="704850" y="4860925"/>
          <p14:tracePt t="36781" x="433388" y="4852988"/>
          <p14:tracePt t="36784" x="347663" y="4852988"/>
          <p14:tracePt t="36797" x="119063" y="4835525"/>
          <p14:tracePt t="36800" x="42863" y="4835525"/>
          <p14:tracePt t="37011" x="0" y="4579938"/>
          <p14:tracePt t="37014" x="7938" y="4572000"/>
          <p14:tracePt t="37018" x="17463" y="4564063"/>
          <p14:tracePt t="37025" x="25400" y="4554538"/>
          <p14:tracePt t="37030" x="25400" y="4546600"/>
          <p14:tracePt t="37047" x="50800" y="4521200"/>
          <p14:tracePt t="37050" x="58738" y="4503738"/>
          <p14:tracePt t="37063" x="101600" y="4470400"/>
          <p14:tracePt t="37066" x="111125" y="4470400"/>
          <p14:tracePt t="37068" x="127000" y="4460875"/>
          <p14:tracePt t="37082" x="169863" y="4427538"/>
          <p14:tracePt t="37097" x="230188" y="4394200"/>
          <p14:tracePt t="37113" x="271463" y="4359275"/>
          <p14:tracePt t="37116" x="280988" y="4351338"/>
          <p14:tracePt t="37118" x="288925" y="4351338"/>
          <p14:tracePt t="37132" x="322263" y="4333875"/>
          <p14:tracePt t="37147" x="347663" y="4316413"/>
          <p14:tracePt t="37163" x="373063" y="4300538"/>
          <p14:tracePt t="37180" x="407988" y="4275138"/>
          <p14:tracePt t="37197" x="425450" y="4275138"/>
          <p14:tracePt t="37200" x="433388" y="4275138"/>
          <p14:tracePt t="37213" x="450850" y="4257675"/>
          <p14:tracePt t="37230" x="484188" y="4249738"/>
          <p14:tracePt t="37247" x="501650" y="4249738"/>
          <p14:tracePt t="37264" x="517525" y="4249738"/>
          <p14:tracePt t="37304" x="527050" y="4240213"/>
          <p14:tracePt t="37367" x="534988" y="4240213"/>
          <p14:tracePt t="37378" x="544513" y="4240213"/>
          <p14:tracePt t="37390" x="552450" y="4240213"/>
          <p14:tracePt t="37398" x="560388" y="4240213"/>
          <p14:tracePt t="37401" x="569913" y="4240213"/>
          <p14:tracePt t="37403" x="577850" y="4240213"/>
          <p14:tracePt t="37413" x="595313" y="4240213"/>
          <p14:tracePt t="37430" x="636588" y="4240213"/>
          <p14:tracePt t="37447" x="671513" y="4249738"/>
          <p14:tracePt t="37450" x="679450" y="4249738"/>
          <p14:tracePt t="37463" x="714375" y="4249738"/>
          <p14:tracePt t="37466" x="722313" y="4249738"/>
          <p14:tracePt t="37481" x="773113" y="4257675"/>
          <p14:tracePt t="37497" x="806450" y="4265613"/>
          <p14:tracePt t="37513" x="849313" y="4265613"/>
          <p14:tracePt t="37516" x="858838" y="4265613"/>
          <p14:tracePt t="37519" x="866775" y="4265613"/>
          <p14:tracePt t="37531" x="874713" y="4265613"/>
          <p14:tracePt t="37533" x="884238" y="4265613"/>
          <p14:tracePt t="37547" x="925513" y="4283075"/>
          <p14:tracePt t="37564" x="976313" y="4283075"/>
          <p14:tracePt t="37580" x="1011238" y="4283075"/>
          <p14:tracePt t="37596" x="1044575" y="4283075"/>
          <p14:tracePt t="37613" x="1087438" y="4283075"/>
          <p14:tracePt t="37630" x="1112838" y="4283075"/>
          <p14:tracePt t="37647" x="1138238" y="4283075"/>
          <p14:tracePt t="37664" x="1163638" y="4283075"/>
          <p14:tracePt t="37667" x="1173163" y="4283075"/>
          <p14:tracePt t="37681" x="1206500" y="4283075"/>
          <p14:tracePt t="37698" x="1239838" y="4283075"/>
          <p14:tracePt t="37714" x="1274763" y="4283075"/>
          <p14:tracePt t="37719" x="1308100" y="4283075"/>
          <p14:tracePt t="37731" x="1333500" y="4283075"/>
          <p14:tracePt t="37747" x="1384300" y="4300538"/>
          <p14:tracePt t="37763" x="1427163" y="4308475"/>
          <p14:tracePt t="37780" x="1470025" y="4316413"/>
          <p14:tracePt t="37797" x="1503363" y="4316413"/>
          <p14:tracePt t="37800" x="1520825" y="4316413"/>
          <p14:tracePt t="37813" x="1546225" y="4325938"/>
          <p14:tracePt t="37829" x="1579563" y="4325938"/>
          <p14:tracePt t="37846" x="1622425" y="4341813"/>
          <p14:tracePt t="37863" x="1639888" y="4341813"/>
          <p14:tracePt t="37879" x="1673225" y="4341813"/>
          <p14:tracePt t="37882" x="1682750" y="4341813"/>
          <p14:tracePt t="37896" x="1716088" y="4341813"/>
          <p14:tracePt t="37914" x="1784350" y="4341813"/>
          <p14:tracePt t="37930" x="1843088" y="4341813"/>
          <p14:tracePt t="37933" x="1860550" y="4341813"/>
          <p14:tracePt t="37947" x="1903413" y="4341813"/>
          <p14:tracePt t="37963" x="1936750" y="4341813"/>
          <p14:tracePt t="37979" x="1954213" y="4341813"/>
          <p14:tracePt t="37996" x="1979613" y="4341813"/>
          <p14:tracePt t="38013" x="2005013" y="4341813"/>
          <p14:tracePt t="38016" x="2022475" y="4341813"/>
          <p14:tracePt t="38030" x="2065338" y="4341813"/>
          <p14:tracePt t="38046" x="2124075" y="4341813"/>
          <p14:tracePt t="38063" x="2166938" y="4341813"/>
          <p14:tracePt t="38079" x="2217738" y="4341813"/>
          <p14:tracePt t="38082" x="2235200" y="4341813"/>
          <p14:tracePt t="38084" x="2251075" y="4341813"/>
          <p14:tracePt t="38097" x="2286000" y="4341813"/>
          <p14:tracePt t="38113" x="2336800" y="4325938"/>
          <p14:tracePt t="38129" x="2370138" y="4316413"/>
          <p14:tracePt t="38131" x="2387600" y="4308475"/>
          <p14:tracePt t="38146" x="2420938" y="4300538"/>
          <p14:tracePt t="38163" x="2455863" y="4283075"/>
          <p14:tracePt t="38179" x="2471738" y="4283075"/>
          <p14:tracePt t="38197" x="2481263" y="4283075"/>
          <p14:tracePt t="38200" x="2489200" y="4283075"/>
          <p14:tracePt t="38213" x="2497138" y="4283075"/>
          <p14:tracePt t="38230" x="2514600" y="4275138"/>
          <p14:tracePt t="38248" x="2532063" y="4275138"/>
          <p14:tracePt t="38251" x="2540000" y="4265613"/>
          <p14:tracePt t="38264" x="2549525" y="4265613"/>
          <p14:tracePt t="38282" x="2565400" y="4257675"/>
          <p14:tracePt t="38286" x="2582863" y="4249738"/>
          <p14:tracePt t="38297" x="2600325" y="4249738"/>
          <p14:tracePt t="38313" x="2616200" y="4249738"/>
          <p14:tracePt t="38329" x="2651125" y="4249738"/>
          <p14:tracePt t="38332" x="2668588" y="4249738"/>
          <p14:tracePt t="38334" x="2684463" y="4249738"/>
          <p14:tracePt t="38346" x="2693988" y="4249738"/>
          <p14:tracePt t="38363" x="2727325" y="4249738"/>
          <p14:tracePt t="38380" x="2735263" y="4249738"/>
          <p14:tracePt t="38397" x="2760663" y="4249738"/>
          <p14:tracePt t="38414" x="2770188" y="4249738"/>
          <p14:tracePt t="38417" x="2778125" y="4249738"/>
          <p14:tracePt t="38431" x="2795588" y="4249738"/>
          <p14:tracePt t="38435" x="2811463" y="4249738"/>
          <p14:tracePt t="38446" x="2828925" y="4249738"/>
          <p14:tracePt t="38463" x="2846388" y="4249738"/>
          <p14:tracePt t="38479" x="2854325" y="4249738"/>
          <p14:tracePt t="38496" x="2863850" y="4249738"/>
          <p14:tracePt t="38513" x="2889250" y="4249738"/>
          <p14:tracePt t="38530" x="2905125" y="4249738"/>
          <p14:tracePt t="38548" x="2930525" y="4265613"/>
          <p14:tracePt t="38563" x="2940050" y="4265613"/>
          <p14:tracePt t="38580" x="2955925" y="4275138"/>
          <p14:tracePt t="38584" x="2955925" y="4283075"/>
          <p14:tracePt t="38598" x="2973388" y="4283075"/>
          <p14:tracePt t="38602" x="2982913" y="4283075"/>
          <p14:tracePt t="38605" x="2990850" y="4283075"/>
          <p14:tracePt t="38613" x="2998788" y="4283075"/>
          <p14:tracePt t="38616" x="3008313" y="4283075"/>
          <p14:tracePt t="38629" x="3016250" y="4283075"/>
          <p14:tracePt t="38646" x="3033713" y="4283075"/>
          <p14:tracePt t="38663" x="3059113" y="4300538"/>
          <p14:tracePt t="38679" x="3074988" y="4300538"/>
          <p14:tracePt t="38682" x="3084513" y="4300538"/>
          <p14:tracePt t="38696" x="3100388" y="4300538"/>
          <p14:tracePt t="38713" x="3117850" y="4300538"/>
          <p14:tracePt t="38730" x="3127375" y="4300538"/>
          <p14:tracePt t="38747" x="3143250" y="4300538"/>
          <p14:tracePt t="38790" x="3160713" y="4300538"/>
          <p14:tracePt t="38797" x="3168650" y="4300538"/>
          <p14:tracePt t="38803" x="3178175" y="4300538"/>
          <p14:tracePt t="38817" x="3186113" y="4300538"/>
          <p14:tracePt t="38830" x="3194050" y="4300538"/>
          <p14:tracePt t="38847" x="3219450" y="4300538"/>
          <p14:tracePt t="38851" x="3228975" y="4300538"/>
          <p14:tracePt t="38866" x="3236913" y="4300538"/>
          <p14:tracePt t="38880" x="3244850" y="4300538"/>
          <p14:tracePt t="38902" x="3244850" y="4308475"/>
          <p14:tracePt t="38918" x="3254375" y="4308475"/>
          <p14:tracePt t="38931" x="3270250" y="4308475"/>
          <p14:tracePt t="38966" x="3287713" y="4308475"/>
          <p14:tracePt t="40130" x="3297238" y="4308475"/>
          <p14:tracePt t="40138" x="3305175" y="4308475"/>
          <p14:tracePt t="40141" x="3322638" y="4308475"/>
          <p14:tracePt t="40146" x="3338513" y="4308475"/>
          <p14:tracePt t="40151" x="3348038" y="4308475"/>
          <p14:tracePt t="40153" x="3355975" y="4308475"/>
          <p14:tracePt t="40161" x="3363913" y="4308475"/>
          <p14:tracePt t="40178" x="3381375" y="4308475"/>
          <p14:tracePt t="40195" x="3389313" y="4308475"/>
          <p14:tracePt t="40214" x="3406775" y="4316413"/>
          <p14:tracePt t="40237" x="3414713" y="4316413"/>
          <p14:tracePt t="40260" x="3424238" y="4316413"/>
          <p14:tracePt t="40276" x="3432175" y="4316413"/>
          <p14:tracePt t="40288" x="3441700" y="4316413"/>
          <p14:tracePt t="40301" x="3449638" y="4316413"/>
          <p14:tracePt t="40312" x="3467100" y="4316413"/>
          <p14:tracePt t="40329" x="3482975" y="4316413"/>
          <p14:tracePt t="40345" x="3500438" y="4316413"/>
          <p14:tracePt t="40349" x="3517900" y="4316413"/>
          <p14:tracePt t="40362" x="3533775" y="4316413"/>
          <p14:tracePt t="40378" x="3576638" y="4325938"/>
          <p14:tracePt t="40395" x="3619500" y="4325938"/>
          <p14:tracePt t="40412" x="3644900" y="4325938"/>
          <p14:tracePt t="40416" x="3652838" y="4325938"/>
          <p14:tracePt t="40431" x="3687763" y="4325938"/>
          <p14:tracePt t="40435" x="3695700" y="4325938"/>
          <p14:tracePt t="40444" x="3713163" y="4325938"/>
          <p14:tracePt t="40461" x="3729038" y="4325938"/>
          <p14:tracePt t="40464" x="3738563" y="4325938"/>
          <p14:tracePt t="40478" x="3746500" y="4325938"/>
          <p14:tracePt t="40495" x="3763963" y="4325938"/>
          <p14:tracePt t="40511" x="3789363" y="4325938"/>
          <p14:tracePt t="40528" x="3806825" y="4325938"/>
          <p14:tracePt t="40531" x="3814763" y="4325938"/>
          <p14:tracePt t="40549" x="3840163" y="4325938"/>
          <p14:tracePt t="40554" x="3848100" y="4325938"/>
          <p14:tracePt t="40558" x="3865563" y="4325938"/>
          <p14:tracePt t="40567" x="3873500" y="4325938"/>
          <p14:tracePt t="40579" x="3890963" y="4316413"/>
          <p14:tracePt t="40582" x="3908425" y="4316413"/>
          <p14:tracePt t="40598" x="3925888" y="4316413"/>
          <p14:tracePt t="40612" x="3941763" y="4316413"/>
          <p14:tracePt t="40630" x="3959225" y="4316413"/>
          <p14:tracePt t="40645" x="3967163" y="4316413"/>
          <p14:tracePt t="40661" x="3984625" y="4316413"/>
          <p14:tracePt t="40678" x="4002088" y="4316413"/>
          <p14:tracePt t="40680" x="4010025" y="4316413"/>
          <p14:tracePt t="40695" x="4017963" y="4316413"/>
          <p14:tracePt t="40712" x="4035425" y="4316413"/>
          <p14:tracePt t="40729" x="4044950" y="4316413"/>
          <p14:tracePt t="40746" x="4052888" y="4316413"/>
          <p14:tracePt t="40764" x="4070350" y="4316413"/>
          <p14:tracePt t="40780" x="4078288" y="4316413"/>
          <p14:tracePt t="40785" x="4086225" y="4316413"/>
          <p14:tracePt t="40796" x="4095750" y="4316413"/>
          <p14:tracePt t="40814" x="4103688" y="4316413"/>
          <p14:tracePt t="40828" x="4111625" y="4316413"/>
          <p14:tracePt t="40845" x="4129088" y="4316413"/>
          <p14:tracePt t="40864" x="4146550" y="4316413"/>
          <p14:tracePt t="40887" x="4162425" y="4316413"/>
          <p14:tracePt t="40898" x="4171950" y="4316413"/>
          <p14:tracePt t="40912" x="4187825" y="4316413"/>
          <p14:tracePt t="40916" x="4197350" y="4316413"/>
          <p14:tracePt t="40929" x="4205288" y="4316413"/>
          <p14:tracePt t="40933" x="4222750" y="4316413"/>
          <p14:tracePt t="40945" x="4240213" y="4316413"/>
          <p14:tracePt t="40949" x="4248150" y="4316413"/>
          <p14:tracePt t="40951" x="4256088" y="4316413"/>
          <p14:tracePt t="40961" x="4281488" y="4316413"/>
          <p14:tracePt t="40978" x="4324350" y="4316413"/>
          <p14:tracePt t="40994" x="4359275" y="4316413"/>
          <p14:tracePt t="40998" x="4375150" y="4316413"/>
          <p14:tracePt t="41011" x="4418013" y="4316413"/>
          <p14:tracePt t="41028" x="4451350" y="4316413"/>
          <p14:tracePt t="41031" x="4460875" y="4316413"/>
          <p14:tracePt t="41047" x="4511675" y="4316413"/>
          <p14:tracePt t="41061" x="4545013" y="4316413"/>
          <p14:tracePt t="41078" x="4570413" y="4316413"/>
          <p14:tracePt t="41081" x="4579938" y="4316413"/>
          <p14:tracePt t="41097" x="4638675" y="4308475"/>
          <p14:tracePt t="41100" x="4656138" y="4308475"/>
          <p14:tracePt t="41103" x="4664075" y="4308475"/>
          <p14:tracePt t="41111" x="4681538" y="4308475"/>
          <p14:tracePt t="41127" x="4732338" y="4308475"/>
          <p14:tracePt t="41144" x="4765675" y="4308475"/>
          <p14:tracePt t="41148" x="4775200" y="4308475"/>
          <p14:tracePt t="41161" x="4818063" y="4308475"/>
          <p14:tracePt t="41177" x="4859338" y="4308475"/>
          <p14:tracePt t="41194" x="4894263" y="4300538"/>
          <p14:tracePt t="41211" x="4962525" y="4300538"/>
          <p14:tracePt t="41214" x="4970463" y="4300538"/>
          <p14:tracePt t="41227" x="5013325" y="4300538"/>
          <p14:tracePt t="41230" x="5029200" y="4300538"/>
          <p14:tracePt t="41245" x="5106988" y="4249738"/>
          <p14:tracePt t="41261" x="5140325" y="4249738"/>
          <p14:tracePt t="41264" x="5148263" y="4249738"/>
          <p14:tracePt t="41277" x="5191125" y="4249738"/>
          <p14:tracePt t="41280" x="5199063" y="4249738"/>
          <p14:tracePt t="41296" x="5249863" y="4249738"/>
          <p14:tracePt t="41311" x="5284788" y="4249738"/>
          <p14:tracePt t="41328" x="5310188" y="4249738"/>
          <p14:tracePt t="41345" x="5335588" y="4249738"/>
          <p14:tracePt t="41362" x="5343525" y="4232275"/>
          <p14:tracePt t="41378" x="5368925" y="4232275"/>
          <p14:tracePt t="41395" x="5394325" y="4232275"/>
          <p14:tracePt t="41411" x="5421313" y="4232275"/>
          <p14:tracePt t="41414" x="5429250" y="4232275"/>
          <p14:tracePt t="41427" x="5446713" y="4232275"/>
          <p14:tracePt t="41430" x="5462588" y="4232275"/>
          <p14:tracePt t="41445" x="5487988" y="4232275"/>
          <p14:tracePt t="41461" x="5513388" y="4232275"/>
          <p14:tracePt t="41477" x="5538788" y="4224338"/>
          <p14:tracePt t="41494" x="5565775" y="4224338"/>
          <p14:tracePt t="41511" x="5591175" y="4214813"/>
          <p14:tracePt t="41528" x="5607050" y="4206875"/>
          <p14:tracePt t="41544" x="5632450" y="4206875"/>
          <p14:tracePt t="41561" x="5641975" y="4206875"/>
          <p14:tracePt t="41565" x="5649913" y="4206875"/>
          <p14:tracePt t="41578" x="5683250" y="4206875"/>
          <p14:tracePt t="41595" x="5726113" y="4206875"/>
          <p14:tracePt t="41599" x="5743575" y="4206875"/>
          <p14:tracePt t="41601" x="5751513" y="4206875"/>
          <p14:tracePt t="41610" x="5802313" y="4197350"/>
          <p14:tracePt t="41613" x="5811838" y="4197350"/>
          <p14:tracePt t="41627" x="5845175" y="4189413"/>
          <p14:tracePt t="41630" x="5862638" y="4189413"/>
          <p14:tracePt t="41645" x="5905500" y="4189413"/>
          <p14:tracePt t="41661" x="5921375" y="4189413"/>
          <p14:tracePt t="41687" x="5938838" y="4189413"/>
          <p14:tracePt t="41695" x="5946775" y="4181475"/>
          <p14:tracePt t="41712" x="5964238" y="4181475"/>
          <p14:tracePt t="41728" x="5981700" y="4181475"/>
          <p14:tracePt t="41746" x="5997575" y="4181475"/>
          <p14:tracePt t="41764" x="6015038" y="4181475"/>
          <p14:tracePt t="41783" x="6024563" y="4181475"/>
          <p14:tracePt t="41787" x="6032500" y="4181475"/>
          <p14:tracePt t="41795" x="6040438" y="4181475"/>
          <p14:tracePt t="41798" x="6049963" y="4181475"/>
          <p14:tracePt t="41810" x="6075363" y="4181475"/>
          <p14:tracePt t="41828" x="6100763" y="4181475"/>
          <p14:tracePt t="41830" x="6108700" y="4181475"/>
          <p14:tracePt t="41845" x="6134100" y="4181475"/>
          <p14:tracePt t="41861" x="6151563" y="4181475"/>
          <p14:tracePt t="41878" x="6159500" y="4181475"/>
          <p14:tracePt t="41898" x="6167438" y="4181475"/>
          <p14:tracePt t="41933" x="6176963" y="4181475"/>
          <p14:tracePt t="41941" x="6194425" y="4181475"/>
          <p14:tracePt t="41960" x="6210300" y="4181475"/>
          <p14:tracePt t="41968" x="6219825" y="4181475"/>
          <p14:tracePt t="41978" x="6227763" y="4181475"/>
          <p14:tracePt t="41994" x="6235700" y="4189413"/>
          <p14:tracePt t="42011" x="6245225" y="4197350"/>
          <p14:tracePt t="42037" x="6261100" y="4197350"/>
          <p14:tracePt t="42053" x="6270625" y="4197350"/>
          <p14:tracePt t="42065" x="6278563" y="4197350"/>
          <p14:tracePt t="42078" x="6286500" y="4206875"/>
          <p14:tracePt t="42095" x="6296025" y="4206875"/>
          <p14:tracePt t="42146" x="6303963" y="4206875"/>
          <p14:tracePt t="42167" x="6321425" y="4206875"/>
          <p14:tracePt t="42187" x="6329363" y="4214813"/>
          <p14:tracePt t="42213" x="6338888" y="4214813"/>
          <p14:tracePt t="42231" x="6346825" y="4224338"/>
          <p14:tracePt t="42269" x="6346825" y="4232275"/>
          <p14:tracePt t="42275" x="6354763" y="4232275"/>
          <p14:tracePt t="42282" x="6364288" y="4232275"/>
          <p14:tracePt t="42294" x="6389688" y="4232275"/>
          <p14:tracePt t="42320" x="6389688" y="4240213"/>
          <p14:tracePt t="42602" x="6405563" y="4240213"/>
          <p14:tracePt t="42616" x="6415088" y="4240213"/>
          <p14:tracePt t="42632" x="6423025" y="4240213"/>
          <p14:tracePt t="42637" x="6430963" y="4240213"/>
          <p14:tracePt t="42649" x="6440488" y="4240213"/>
          <p14:tracePt t="42662" x="6456363" y="4240213"/>
          <p14:tracePt t="42665" x="6465888" y="4240213"/>
          <p14:tracePt t="42677" x="6491288" y="4240213"/>
          <p14:tracePt t="42693" x="6534150" y="4240213"/>
          <p14:tracePt t="42711" x="6575425" y="4240213"/>
          <p14:tracePt t="42727" x="6610350" y="4240213"/>
          <p14:tracePt t="42743" x="6635750" y="4232275"/>
          <p14:tracePt t="42760" x="6653213" y="4232275"/>
          <p14:tracePt t="42777" x="6661150" y="4232275"/>
          <p14:tracePt t="42780" x="6678613" y="4232275"/>
          <p14:tracePt t="42799" x="6694488" y="4232275"/>
          <p14:tracePt t="42810" x="6704013" y="4232275"/>
          <p14:tracePt t="42827" x="6719888" y="4232275"/>
          <p14:tracePt t="42830" x="6729413" y="4232275"/>
          <p14:tracePt t="42846" x="6737350" y="4232275"/>
          <p14:tracePt t="42861" x="6770688" y="4232275"/>
          <p14:tracePt t="42877" x="6805613" y="4232275"/>
          <p14:tracePt t="42893" x="6873875" y="4232275"/>
          <p14:tracePt t="42912" x="6950075" y="4232275"/>
          <p14:tracePt t="42927" x="6992938" y="4232275"/>
          <p14:tracePt t="42944" x="7034213" y="4232275"/>
          <p14:tracePt t="42960" x="7051675" y="4232275"/>
          <p14:tracePt t="42977" x="7069138" y="4232275"/>
          <p14:tracePt t="42980" x="7085013" y="4232275"/>
          <p14:tracePt t="42994" x="7094538" y="4232275"/>
          <p14:tracePt t="43012" x="7119938" y="4232275"/>
          <p14:tracePt t="43015" x="7137400" y="4232275"/>
          <p14:tracePt t="43026" x="7162800" y="4232275"/>
          <p14:tracePt t="43047" x="7188200" y="4232275"/>
          <p14:tracePt t="43052" x="7196138" y="4232275"/>
          <p14:tracePt t="43063" x="7213600" y="4232275"/>
          <p14:tracePt t="43077" x="7239000" y="4224338"/>
          <p14:tracePt t="43093" x="7256463" y="4224338"/>
          <p14:tracePt t="43112" x="7289800" y="4224338"/>
          <p14:tracePt t="43116" x="7297738" y="4224338"/>
          <p14:tracePt t="43127" x="7315200" y="4224338"/>
          <p14:tracePt t="43143" x="7366000" y="4224338"/>
          <p14:tracePt t="43160" x="7408863" y="4224338"/>
          <p14:tracePt t="43176" x="7459663" y="4224338"/>
          <p14:tracePt t="43194" x="7510463" y="4224338"/>
          <p14:tracePt t="43197" x="7518400" y="4224338"/>
          <p14:tracePt t="43199" x="7535863" y="4224338"/>
          <p14:tracePt t="43209" x="7586663" y="4224338"/>
          <p14:tracePt t="43226" x="7697788" y="4224338"/>
          <p14:tracePt t="43243" x="7850188" y="4206875"/>
          <p14:tracePt t="43259" x="7969250" y="4206875"/>
          <p14:tracePt t="43262" x="7994650" y="4206875"/>
          <p14:tracePt t="43277" x="8105775" y="4197350"/>
          <p14:tracePt t="43293" x="8174038" y="4197350"/>
          <p14:tracePt t="43310" x="8207375" y="4189413"/>
          <p14:tracePt t="43327" x="8215313" y="4189413"/>
          <p14:tracePt t="43344" x="8224838" y="4189413"/>
          <p14:tracePt t="43360" x="8240713" y="4181475"/>
          <p14:tracePt t="43376" x="8275638" y="4181475"/>
          <p14:tracePt t="43393" x="8301038" y="4164013"/>
          <p14:tracePt t="43396" x="8308975" y="4164013"/>
          <p14:tracePt t="43409" x="8326438" y="4164013"/>
          <p14:tracePt t="43412" x="8334375" y="4164013"/>
          <p14:tracePt t="43414" x="8343900" y="4164013"/>
          <p14:tracePt t="43430" x="8351838" y="4156075"/>
          <p14:tracePt t="43443" x="8359775" y="4146550"/>
          <p14:tracePt t="67046" x="8359775" y="4138613"/>
          <p14:tracePt t="67763" x="8240713" y="4138613"/>
          <p14:tracePt t="67775" x="7477125" y="4265613"/>
          <p14:tracePt t="67787" x="6848475" y="4427538"/>
          <p14:tracePt t="67791" x="6643688" y="4478338"/>
          <p14:tracePt t="67797" x="6405563" y="4564063"/>
          <p14:tracePt t="67799" x="6167438" y="4657725"/>
          <p14:tracePt t="67811" x="5497513" y="4835525"/>
          <p14:tracePt t="67829" x="4240213" y="5175250"/>
          <p14:tracePt t="67845" x="3152775" y="5438775"/>
          <p14:tracePt t="67861" x="2047875" y="5684838"/>
          <p14:tracePt t="67864" x="1792288" y="5727700"/>
          <p14:tracePt t="67866" x="1579563" y="5761038"/>
          <p14:tracePt t="67877" x="1155700" y="5788025"/>
          <p14:tracePt t="67880" x="935038" y="5821363"/>
          <p14:tracePt t="67896" x="111125" y="5846763"/>
          <p14:tracePt t="68213" x="415925" y="5294313"/>
          <p14:tracePt t="68228" x="884238" y="5251450"/>
          <p14:tracePt t="68230" x="1028700" y="5235575"/>
          <p14:tracePt t="68246" x="1503363" y="5175250"/>
          <p14:tracePt t="68261" x="1724025" y="5149850"/>
          <p14:tracePt t="68277" x="1784350" y="5141913"/>
          <p14:tracePt t="68456" x="1784350" y="5132388"/>
          <p14:tracePt t="68487" x="1776413" y="5132388"/>
          <p14:tracePt t="68491" x="1758950" y="5132388"/>
          <p14:tracePt t="68498" x="1741488" y="5116513"/>
          <p14:tracePt t="68502" x="1733550" y="5116513"/>
          <p14:tracePt t="68505" x="1724025" y="5116513"/>
          <p14:tracePt t="68508" x="1716088" y="5116513"/>
          <p14:tracePt t="68512" x="1698625" y="5116513"/>
          <p14:tracePt t="68527" x="1673225" y="5099050"/>
          <p14:tracePt t="68544" x="1665288" y="5091113"/>
          <p14:tracePt t="68561" x="1639888" y="5073650"/>
          <p14:tracePt t="68563" x="1639888" y="5064125"/>
          <p14:tracePt t="68577" x="1622425" y="5056188"/>
          <p14:tracePt t="68594" x="1622425" y="5048250"/>
          <p14:tracePt t="68611" x="1622425" y="5038725"/>
          <p14:tracePt t="68628" x="1622425" y="5030788"/>
          <p14:tracePt t="68631" x="1631950" y="5030788"/>
          <p14:tracePt t="68646" x="1639888" y="5005388"/>
          <p14:tracePt t="68649" x="1657350" y="4997450"/>
          <p14:tracePt t="68661" x="1673225" y="4972050"/>
          <p14:tracePt t="68679" x="1733550" y="4937125"/>
          <p14:tracePt t="68696" x="1776413" y="4903788"/>
          <p14:tracePt t="68712" x="1835150" y="4886325"/>
          <p14:tracePt t="68728" x="1868488" y="4878388"/>
          <p14:tracePt t="68732" x="1885950" y="4878388"/>
          <p14:tracePt t="68746" x="1954213" y="4860925"/>
          <p14:tracePt t="68749" x="1971675" y="4852988"/>
          <p14:tracePt t="68753" x="1997075" y="4843463"/>
          <p14:tracePt t="68756" x="2022475" y="4835525"/>
          <p14:tracePt t="68760" x="2055813" y="4827588"/>
          <p14:tracePt t="68777" x="2260600" y="4759325"/>
          <p14:tracePt t="68794" x="2395538" y="4724400"/>
          <p14:tracePt t="68810" x="2532063" y="4673600"/>
          <p14:tracePt t="68827" x="2616200" y="4648200"/>
          <p14:tracePt t="68830" x="2641600" y="4648200"/>
          <p14:tracePt t="68845" x="2693988" y="4648200"/>
          <p14:tracePt t="68861" x="2735263" y="4648200"/>
          <p14:tracePt t="68877" x="2770188" y="4657725"/>
          <p14:tracePt t="68880" x="2786063" y="4665663"/>
          <p14:tracePt t="68895" x="2838450" y="4683125"/>
          <p14:tracePt t="68911" x="2922588" y="4708525"/>
          <p14:tracePt t="68927" x="2998788" y="4724400"/>
          <p14:tracePt t="68943" x="3074988" y="4741863"/>
          <p14:tracePt t="68960" x="3127375" y="4759325"/>
          <p14:tracePt t="68977" x="3168650" y="4767263"/>
          <p14:tracePt t="68980" x="3178175" y="4767263"/>
          <p14:tracePt t="68982" x="3186113" y="4767263"/>
          <p14:tracePt t="68994" x="3219450" y="4784725"/>
          <p14:tracePt t="69010" x="3244850" y="4792663"/>
          <p14:tracePt t="69027" x="3279775" y="4802188"/>
          <p14:tracePt t="69030" x="3279775" y="4810125"/>
          <p14:tracePt t="69046" x="3305175" y="4827588"/>
          <p14:tracePt t="69049" x="3322638" y="4835525"/>
          <p14:tracePt t="69061" x="3348038" y="4835525"/>
          <p14:tracePt t="69077" x="3381375" y="4852988"/>
          <p14:tracePt t="69095" x="3424238" y="4852988"/>
          <p14:tracePt t="69112" x="3441700" y="4852988"/>
          <p14:tracePt t="69128" x="3449638" y="4852988"/>
          <p14:tracePt t="69145" x="3457575" y="4852988"/>
          <p14:tracePt t="69166" x="3467100" y="4852988"/>
          <p14:tracePt t="69181" x="3482975" y="4852988"/>
          <p14:tracePt t="69196" x="3492500" y="4852988"/>
          <p14:tracePt t="69199" x="3500438" y="4852988"/>
          <p14:tracePt t="69211" x="3517900" y="4852988"/>
          <p14:tracePt t="69228" x="3525838" y="4852988"/>
          <p14:tracePt t="69508" x="3525838" y="4860925"/>
          <p14:tracePt t="69535" x="3517900" y="4860925"/>
          <p14:tracePt t="69548" x="3508375" y="4860925"/>
          <p14:tracePt t="69557" x="3492500" y="4860925"/>
          <p14:tracePt t="69564" x="3482975" y="4860925"/>
          <p14:tracePt t="69578" x="3457575" y="4860925"/>
          <p14:tracePt t="69581" x="3449638" y="4860925"/>
          <p14:tracePt t="69594" x="3398838" y="4868863"/>
          <p14:tracePt t="69597" x="3389313" y="4868863"/>
          <p14:tracePt t="69610" x="3305175" y="4868863"/>
          <p14:tracePt t="69627" x="3219450" y="4868863"/>
          <p14:tracePt t="69630" x="3194050" y="4868863"/>
          <p14:tracePt t="69633" x="3168650" y="4868863"/>
          <p14:tracePt t="69644" x="3127375" y="4868863"/>
          <p14:tracePt t="69646" x="3117850" y="4868863"/>
          <p14:tracePt t="69664" x="3049588" y="4860925"/>
          <p14:tracePt t="69669" x="3033713" y="4860925"/>
          <p14:tracePt t="69672" x="3008313" y="4860925"/>
          <p14:tracePt t="69674" x="2982913" y="4860925"/>
          <p14:tracePt t="69680" x="2940050" y="4860925"/>
          <p14:tracePt t="69683" x="2889250" y="4860925"/>
          <p14:tracePt t="69693" x="2760663" y="4860925"/>
          <p14:tracePt t="69710" x="2582863" y="4860925"/>
          <p14:tracePt t="69712" x="2532063" y="4860925"/>
          <p14:tracePt t="69726" x="2362200" y="4868863"/>
          <p14:tracePt t="69743" x="2260600" y="4878388"/>
          <p14:tracePt t="69760" x="2174875" y="4878388"/>
          <p14:tracePt t="69776" x="2124075" y="4878388"/>
          <p14:tracePt t="69793" x="2090738" y="4878388"/>
          <p14:tracePt t="69797" x="2081213" y="4878388"/>
          <p14:tracePt t="69799" x="2065338" y="4878388"/>
          <p14:tracePt t="69810" x="2012950" y="4878388"/>
          <p14:tracePt t="69827" x="1954213" y="4878388"/>
          <p14:tracePt t="69829" x="1936750" y="4878388"/>
          <p14:tracePt t="69843" x="1903413" y="4878388"/>
          <p14:tracePt t="69861" x="1878013" y="4878388"/>
          <p14:tracePt t="69877" x="1852613" y="4878388"/>
          <p14:tracePt t="69894" x="1801813" y="4878388"/>
          <p14:tracePt t="69898" x="1784350" y="4878388"/>
          <p14:tracePt t="69911" x="1690688" y="4878388"/>
          <p14:tracePt t="69927" x="1614488" y="4868863"/>
          <p14:tracePt t="69943" x="1546225" y="4843463"/>
          <p14:tracePt t="69960" x="1470025" y="4835525"/>
          <p14:tracePt t="69977" x="1419225" y="4827588"/>
          <p14:tracePt t="69980" x="1401763" y="4818063"/>
          <p14:tracePt t="69993" x="1376363" y="4810125"/>
          <p14:tracePt t="69996" x="1368425" y="4810125"/>
          <p14:tracePt t="70009" x="1333500" y="4792663"/>
          <p14:tracePt t="70026" x="1239838" y="4792663"/>
          <p14:tracePt t="70043" x="1155700" y="4792663"/>
          <p14:tracePt t="70046" x="1138238" y="4792663"/>
          <p14:tracePt t="70061" x="1069975" y="4792663"/>
          <p14:tracePt t="70077" x="1019175" y="4792663"/>
          <p14:tracePt t="70094" x="993775" y="4792663"/>
          <p14:tracePt t="70110" x="985838" y="4792663"/>
          <p14:tracePt t="70187" x="976313" y="4792663"/>
          <p14:tracePt t="70304" x="985838" y="4792663"/>
          <p14:tracePt t="70311" x="1003300" y="4792663"/>
          <p14:tracePt t="70327" x="1062038" y="4759325"/>
          <p14:tracePt t="70344" x="1104900" y="4741863"/>
          <p14:tracePt t="70361" x="1130300" y="4741863"/>
          <p14:tracePt t="70364" x="1138238" y="4741863"/>
          <p14:tracePt t="70367" x="1147763" y="4741863"/>
          <p14:tracePt t="70376" x="1163638" y="4733925"/>
          <p14:tracePt t="70393" x="1206500" y="4733925"/>
          <p14:tracePt t="70396" x="1214438" y="4733925"/>
          <p14:tracePt t="70409" x="1274763" y="4733925"/>
          <p14:tracePt t="70412" x="1300163" y="4733925"/>
          <p14:tracePt t="70426" x="1401763" y="4724400"/>
          <p14:tracePt t="70443" x="1520825" y="4724400"/>
          <p14:tracePt t="70461" x="1606550" y="4724400"/>
          <p14:tracePt t="70477" x="1639888" y="4716463"/>
          <p14:tracePt t="70493" x="1673225" y="4708525"/>
          <p14:tracePt t="70510" x="1716088" y="4708525"/>
          <p14:tracePt t="70513" x="1733550" y="4708525"/>
          <p14:tracePt t="70528" x="1801813" y="4708525"/>
          <p14:tracePt t="70544" x="1868488" y="4708525"/>
          <p14:tracePt t="70561" x="1936750" y="4708525"/>
          <p14:tracePt t="70577" x="1979613" y="4708525"/>
          <p14:tracePt t="70581" x="1987550" y="4708525"/>
          <p14:tracePt t="70584" x="1997075" y="4708525"/>
          <p14:tracePt t="70592" x="2022475" y="4708525"/>
          <p14:tracePt t="70609" x="2065338" y="4708525"/>
          <p14:tracePt t="70626" x="2116138" y="4708525"/>
          <p14:tracePt t="70643" x="2200275" y="4708525"/>
          <p14:tracePt t="70646" x="2217738" y="4708525"/>
          <p14:tracePt t="70659" x="2286000" y="4708525"/>
          <p14:tracePt t="70662" x="2311400" y="4708525"/>
          <p14:tracePt t="70676" x="2387600" y="4708525"/>
          <p14:tracePt t="70693" x="2471738" y="4708525"/>
          <p14:tracePt t="70710" x="2514600" y="4708525"/>
          <p14:tracePt t="70713" x="2524125" y="4708525"/>
          <p14:tracePt t="70726" x="2557463" y="4708525"/>
          <p14:tracePt t="70743" x="2600325" y="4708525"/>
          <p14:tracePt t="70759" x="2633663" y="4708525"/>
          <p14:tracePt t="70763" x="2641600" y="4708525"/>
          <p14:tracePt t="70776" x="2676525" y="4708525"/>
          <p14:tracePt t="70792" x="2709863" y="4708525"/>
          <p14:tracePt t="70795" x="2719388" y="4708525"/>
          <p14:tracePt t="70809" x="2735263" y="4708525"/>
          <p14:tracePt t="70812" x="2752725" y="4708525"/>
          <p14:tracePt t="70826" x="2770188" y="4708525"/>
          <p14:tracePt t="70843" x="2803525" y="4708525"/>
          <p14:tracePt t="70846" x="2811463" y="4708525"/>
          <p14:tracePt t="70859" x="2820988" y="4708525"/>
          <p14:tracePt t="70876" x="2828925" y="4708525"/>
          <p14:tracePt t="70893" x="2846388" y="4708525"/>
          <p14:tracePt t="70911" x="2863850" y="4708525"/>
          <p14:tracePt t="70927" x="2871788" y="4708525"/>
          <p14:tracePt t="70944" x="2897188" y="4708525"/>
          <p14:tracePt t="70961" x="2914650" y="4708525"/>
          <p14:tracePt t="70975" x="2947988" y="4708525"/>
          <p14:tracePt t="70992" x="2973388" y="4708525"/>
          <p14:tracePt t="71009" x="3008313" y="4708525"/>
          <p14:tracePt t="71027" x="3049588" y="4708525"/>
          <p14:tracePt t="71042" x="3092450" y="4708525"/>
          <p14:tracePt t="71059" x="3135313" y="4708525"/>
          <p14:tracePt t="71062" x="3143250" y="4708525"/>
          <p14:tracePt t="71064" x="3160713" y="4708525"/>
          <p14:tracePt t="71076" x="3203575" y="4708525"/>
          <p14:tracePt t="71093" x="3236913" y="4716463"/>
          <p14:tracePt t="71109" x="3279775" y="4716463"/>
          <p14:tracePt t="71126" x="3322638" y="4716463"/>
          <p14:tracePt t="71143" x="3330575" y="4724400"/>
          <p14:tracePt t="71159" x="3348038" y="4724400"/>
          <p14:tracePt t="71177" x="3355975" y="4724400"/>
          <p14:tracePt t="71194" x="3363913" y="4724400"/>
          <p14:tracePt t="71211" x="3373438" y="4724400"/>
          <p14:tracePt t="71272" x="3381375" y="4724400"/>
          <p14:tracePt t="71290" x="3389313" y="4724400"/>
          <p14:tracePt t="71302" x="3406775" y="4724400"/>
          <p14:tracePt t="71318" x="3424238" y="4724400"/>
          <p14:tracePt t="71337" x="3441700" y="4724400"/>
          <p14:tracePt t="71344" x="3449638" y="4724400"/>
          <p14:tracePt t="71359" x="3467100" y="4724400"/>
          <p14:tracePt t="71376" x="3482975" y="4724400"/>
          <p14:tracePt t="71393" x="3525838" y="4733925"/>
          <p14:tracePt t="71410" x="3543300" y="4733925"/>
          <p14:tracePt t="71427" x="3551238" y="4741863"/>
          <p14:tracePt t="71434" x="3568700" y="4741863"/>
          <p14:tracePt t="71448" x="3586163" y="4741863"/>
          <p14:tracePt t="71460" x="3594100" y="4749800"/>
          <p14:tracePt t="71477" x="3611563" y="4759325"/>
          <p14:tracePt t="71494" x="3636963" y="4759325"/>
          <p14:tracePt t="71510" x="3644900" y="4759325"/>
          <p14:tracePt t="71526" x="3662363" y="4759325"/>
          <p14:tracePt t="71543" x="3678238" y="4759325"/>
          <p14:tracePt t="71560" x="3687763" y="4759325"/>
          <p14:tracePt t="71577" x="3695700" y="4759325"/>
          <p14:tracePt t="71593" x="3703638" y="4759325"/>
          <p14:tracePt t="71609" x="3713163" y="4759325"/>
          <p14:tracePt t="71627" x="3738563" y="4759325"/>
          <p14:tracePt t="71646" x="3756025" y="4759325"/>
          <p14:tracePt t="71674" x="3771900" y="4759325"/>
          <p14:tracePt t="71688" x="3781425" y="4759325"/>
          <p14:tracePt t="71699" x="3789363" y="4759325"/>
          <p14:tracePt t="71710" x="3806825" y="4767263"/>
          <p14:tracePt t="71745" x="3814763" y="4767263"/>
          <p14:tracePt t="71814" x="3832225" y="4767263"/>
          <p14:tracePt t="71842" x="3840163" y="4767263"/>
          <p14:tracePt t="71851" x="3848100" y="4767263"/>
          <p14:tracePt t="71871" x="3857625" y="4767263"/>
          <p14:tracePt t="71891" x="3865563" y="4767263"/>
          <p14:tracePt t="71915" x="3883025" y="4767263"/>
          <p14:tracePt t="71990" x="3900488" y="4767263"/>
          <p14:tracePt t="71998" x="3908425" y="4759325"/>
          <p14:tracePt t="72013" x="3916363" y="4759325"/>
          <p14:tracePt t="72026" x="3925888" y="4759325"/>
          <p14:tracePt t="72044" x="3941763" y="4749800"/>
          <p14:tracePt t="72073" x="3959225" y="4749800"/>
          <p14:tracePt t="72106" x="3976688" y="4749800"/>
          <p14:tracePt t="72122" x="3976688" y="4741863"/>
          <p14:tracePt t="72131" x="3984625" y="4741863"/>
          <p14:tracePt t="72158" x="3992563" y="4741863"/>
          <p14:tracePt t="72167" x="4002088" y="4733925"/>
          <p14:tracePt t="72208" x="4010025" y="4733925"/>
          <p14:tracePt t="72216" x="4027488" y="4733925"/>
          <p14:tracePt t="72228" x="4035425" y="4724400"/>
          <p14:tracePt t="72244" x="4044950" y="4724400"/>
          <p14:tracePt t="72259" x="4044950" y="4716463"/>
          <p14:tracePt t="72366" x="4060825" y="4716463"/>
          <p14:tracePt t="72520" x="4070350" y="4716463"/>
          <p14:tracePt t="72532" x="4078288" y="4716463"/>
          <p14:tracePt t="72554" x="4086225" y="4716463"/>
          <p14:tracePt t="72561" x="4095750" y="4716463"/>
          <p14:tracePt t="72576" x="4103688" y="4716463"/>
          <p14:tracePt t="72592" x="4111625" y="4716463"/>
          <p14:tracePt t="72609" x="4121150" y="4716463"/>
          <p14:tracePt t="72626" x="4129088" y="4716463"/>
          <p14:tracePt t="72628" x="4137025" y="4716463"/>
          <p14:tracePt t="72692" x="4146550" y="4716463"/>
          <p14:tracePt t="72701" x="4146550" y="4733925"/>
          <p14:tracePt t="72710" x="4146550" y="4741863"/>
          <p14:tracePt t="72727" x="4162425" y="4759325"/>
          <p14:tracePt t="72742" x="4171950" y="4759325"/>
          <p14:tracePt t="72745" x="4179888" y="4759325"/>
          <p14:tracePt t="72804" x="4187825" y="4759325"/>
          <p14:tracePt t="72812" x="4205288" y="4767263"/>
          <p14:tracePt t="72827" x="4205288" y="4775200"/>
          <p14:tracePt t="72843" x="4230688" y="4784725"/>
          <p14:tracePt t="72859" x="4248150" y="4792663"/>
          <p14:tracePt t="72863" x="4256088" y="4792663"/>
          <p14:tracePt t="72867" x="4265613" y="4792663"/>
          <p14:tracePt t="72875" x="4273550" y="4802188"/>
          <p14:tracePt t="72894" x="4281488" y="4802188"/>
          <p14:tracePt t="72993" x="4298950" y="4802188"/>
          <p14:tracePt t="73014" x="4316413" y="4802188"/>
          <p14:tracePt t="73025" x="4324350" y="4802188"/>
          <p14:tracePt t="73031" x="4332288" y="4802188"/>
          <p14:tracePt t="73044" x="4341813" y="4802188"/>
          <p14:tracePt t="73061" x="4367213" y="4802188"/>
          <p14:tracePt t="73076" x="4384675" y="4792663"/>
          <p14:tracePt t="73079" x="4392613" y="4792663"/>
          <p14:tracePt t="73091" x="4410075" y="4784725"/>
          <p14:tracePt t="73108" x="4425950" y="4775200"/>
          <p14:tracePt t="73125" x="4443413" y="4767263"/>
          <p14:tracePt t="73141" x="4460875" y="4759325"/>
          <p14:tracePt t="73158" x="4468813" y="4759325"/>
          <p14:tracePt t="73162" x="4476750" y="4759325"/>
          <p14:tracePt t="73175" x="4486275" y="4759325"/>
          <p14:tracePt t="73193" x="4503738" y="4749800"/>
          <p14:tracePt t="73210" x="4519613" y="4749800"/>
          <p14:tracePt t="73225" x="4529138" y="4741863"/>
          <p14:tracePt t="73242" x="4537075" y="4741863"/>
          <p14:tracePt t="73263" x="4545013" y="4741863"/>
          <p14:tracePt t="73480" x="4554538" y="4733925"/>
          <p14:tracePt t="73492" x="4570413" y="4733925"/>
          <p14:tracePt t="73502" x="4587875" y="4733925"/>
          <p14:tracePt t="73509" x="4595813" y="4733925"/>
          <p14:tracePt t="73527" x="4621213" y="4733925"/>
          <p14:tracePt t="73541" x="4646613" y="4733925"/>
          <p14:tracePt t="73557" x="4664075" y="4733925"/>
          <p14:tracePt t="73575" x="4689475" y="4733925"/>
          <p14:tracePt t="73591" x="4706938" y="4733925"/>
          <p14:tracePt t="73608" x="4714875" y="4733925"/>
          <p14:tracePt t="73625" x="4740275" y="4733925"/>
          <p14:tracePt t="73660" x="4749800" y="4733925"/>
          <p14:tracePt t="73682" x="4757738" y="4733925"/>
          <p14:tracePt t="73699" x="4765675" y="4733925"/>
          <p14:tracePt t="73706" x="4775200" y="4733925"/>
          <p14:tracePt t="73710" x="4791075" y="4733925"/>
          <p14:tracePt t="73726" x="4843463" y="4733925"/>
          <p14:tracePt t="73729" x="4868863" y="4733925"/>
          <p14:tracePt t="73740" x="4910138" y="4733925"/>
          <p14:tracePt t="73757" x="4978400" y="4733925"/>
          <p14:tracePt t="73776" x="5046663" y="4733925"/>
          <p14:tracePt t="73778" x="5064125" y="4733925"/>
          <p14:tracePt t="73791" x="5089525" y="4733925"/>
          <p14:tracePt t="73807" x="5114925" y="4733925"/>
          <p14:tracePt t="73824" x="5132388" y="4733925"/>
          <p14:tracePt t="73855" x="5140325" y="4733925"/>
          <p14:tracePt t="73875" x="5148263" y="4733925"/>
          <p14:tracePt t="73909" x="5157788" y="4733925"/>
          <p14:tracePt t="73926" x="5165725" y="4733925"/>
          <p14:tracePt t="73954" x="5173663" y="4733925"/>
          <p14:tracePt t="73967" x="5183188" y="4733925"/>
          <p14:tracePt t="73981" x="5199063" y="4733925"/>
          <p14:tracePt t="73999" x="5208588" y="4733925"/>
          <p14:tracePt t="74002" x="5208588" y="4741863"/>
          <p14:tracePt t="74009" x="5208588" y="4759325"/>
          <p14:tracePt t="74024" x="5224463" y="4759325"/>
          <p14:tracePt t="74041" x="5241925" y="4759325"/>
          <p14:tracePt t="74044" x="5249863" y="4759325"/>
          <p14:tracePt t="74057" x="5276850" y="4759325"/>
          <p14:tracePt t="74078" x="5292725" y="4759325"/>
          <p14:tracePt t="74094" x="5302250" y="4759325"/>
          <p14:tracePt t="74113" x="5310188" y="4759325"/>
          <p14:tracePt t="74125" x="5327650" y="4759325"/>
          <p14:tracePt t="74141" x="5343525" y="4759325"/>
          <p14:tracePt t="74158" x="5360988" y="4759325"/>
          <p14:tracePt t="74175" x="5368925" y="4759325"/>
          <p14:tracePt t="74178" x="5378450" y="4759325"/>
          <p14:tracePt t="74192" x="5386388" y="4759325"/>
          <p14:tracePt t="74209" x="5403850" y="4759325"/>
          <p14:tracePt t="74214" x="5411788" y="4759325"/>
          <p14:tracePt t="74224" x="5421313" y="4759325"/>
          <p14:tracePt t="74251" x="5437188" y="4759325"/>
          <p14:tracePt t="74263" x="5446713" y="4759325"/>
          <p14:tracePt t="74279" x="5454650" y="4759325"/>
          <p14:tracePt t="74322" x="5462588" y="4759325"/>
          <p14:tracePt t="74345" x="5472113" y="4759325"/>
          <p14:tracePt t="74356" x="5487988" y="4759325"/>
          <p14:tracePt t="74369" x="5505450" y="4759325"/>
          <p14:tracePt t="74374" x="5513388" y="4759325"/>
          <p14:tracePt t="74391" x="5530850" y="4759325"/>
          <p14:tracePt t="74408" x="5548313" y="4759325"/>
          <p14:tracePt t="74425" x="5565775" y="4749800"/>
          <p14:tracePt t="74441" x="5565775" y="4741863"/>
          <p14:tracePt t="74459" x="5581650" y="4741863"/>
          <p14:tracePt t="74480" x="5616575" y="4741863"/>
          <p14:tracePt t="74492" x="5657850" y="4741863"/>
          <p14:tracePt t="74495" x="5675313" y="4741863"/>
          <p14:tracePt t="74498" x="5692775" y="4741863"/>
          <p14:tracePt t="74506" x="5708650" y="4741863"/>
          <p14:tracePt t="74524" x="5786438" y="4733925"/>
          <p14:tracePt t="74526" x="5794375" y="4733925"/>
          <p14:tracePt t="74542" x="5845175" y="4724400"/>
          <p14:tracePt t="74557" x="5870575" y="4708525"/>
          <p14:tracePt t="74574" x="5880100" y="4708525"/>
          <p14:tracePt t="74591" x="5888038" y="4708525"/>
          <p14:tracePt t="74608" x="5905500" y="4708525"/>
          <p14:tracePt t="74624" x="5921375" y="4708525"/>
          <p14:tracePt t="74628" x="5938838" y="4699000"/>
          <p14:tracePt t="74642" x="5946775" y="4699000"/>
          <p14:tracePt t="74645" x="5956300" y="4699000"/>
          <p14:tracePt t="74660" x="5972175" y="4699000"/>
          <p14:tracePt t="74676" x="5989638" y="4699000"/>
          <p14:tracePt t="74764" x="5997575" y="4708525"/>
          <p14:tracePt t="74780" x="6007100" y="4708525"/>
          <p14:tracePt t="74787" x="6015038" y="4708525"/>
          <p14:tracePt t="74791" x="6024563" y="4708525"/>
          <p14:tracePt t="74807" x="6049963" y="4708525"/>
          <p14:tracePt t="74825" x="6075363" y="4724400"/>
          <p14:tracePt t="74828" x="6091238" y="4724400"/>
          <p14:tracePt t="74831" x="6108700" y="4724400"/>
          <p14:tracePt t="74840" x="6151563" y="4741863"/>
          <p14:tracePt t="74857" x="6261100" y="4767263"/>
          <p14:tracePt t="74860" x="6296025" y="4767263"/>
          <p14:tracePt t="74873" x="6397625" y="4792663"/>
          <p14:tracePt t="74876" x="6415088" y="4802188"/>
          <p14:tracePt t="74891" x="6542088" y="4810125"/>
          <p14:tracePt t="74894" x="6567488" y="4810125"/>
          <p14:tracePt t="74907" x="6626225" y="4810125"/>
          <p14:tracePt t="74910" x="6643688" y="4810125"/>
          <p14:tracePt t="74924" x="6661150" y="4810125"/>
          <p14:tracePt t="74973" x="6669088" y="4810125"/>
          <p14:tracePt t="75229" x="6678613" y="4810125"/>
          <p14:tracePt t="75237" x="6694488" y="4810125"/>
          <p14:tracePt t="75249" x="6711950" y="4810125"/>
          <p14:tracePt t="75258" x="6729413" y="4810125"/>
          <p14:tracePt t="75273" x="6754813" y="4810125"/>
          <p14:tracePt t="75276" x="6762750" y="4810125"/>
          <p14:tracePt t="75290" x="6780213" y="4810125"/>
          <p14:tracePt t="75307" x="6797675" y="4810125"/>
          <p14:tracePt t="75323" x="6813550" y="4802188"/>
          <p14:tracePt t="75341" x="6823075" y="4802188"/>
          <p14:tracePt t="75357" x="6838950" y="4802188"/>
          <p14:tracePt t="75374" x="6873875" y="4802188"/>
          <p14:tracePt t="75391" x="6881813" y="4802188"/>
          <p14:tracePt t="75410" x="6889750" y="4802188"/>
          <p14:tracePt t="75414" x="6899275" y="4792663"/>
          <p14:tracePt t="75461" x="6907213" y="4792663"/>
          <p14:tracePt t="75486" x="6915150" y="4792663"/>
          <p14:tracePt t="75492" x="6924675" y="4784725"/>
          <p14:tracePt t="75506" x="6942138" y="4784725"/>
          <p14:tracePt t="75523" x="6950075" y="4784725"/>
          <p14:tracePt t="75540" x="6958013" y="4775200"/>
          <p14:tracePt t="77080" x="6967538" y="4775200"/>
          <p14:tracePt t="77093" x="6975475" y="4767263"/>
          <p14:tracePt t="77115" x="6975475" y="4759325"/>
          <p14:tracePt t="77144" x="6983413" y="4759325"/>
          <p14:tracePt t="77149" x="6992938" y="4759325"/>
          <p14:tracePt t="77164" x="7000875" y="4759325"/>
          <p14:tracePt t="77326" x="7000875" y="4749800"/>
          <p14:tracePt t="77508" x="7008813" y="4741863"/>
          <p14:tracePt t="77520" x="7018338" y="4741863"/>
          <p14:tracePt t="77532" x="7034213" y="4741863"/>
          <p14:tracePt t="77540" x="7051675" y="4733925"/>
          <p14:tracePt t="77556" x="7069138" y="4733925"/>
          <p14:tracePt t="77560" x="7077075" y="4733925"/>
          <p14:tracePt t="77580" x="7085013" y="4733925"/>
          <p14:tracePt t="98380" x="7094538" y="4733925"/>
          <p14:tracePt t="98396" x="7077075" y="4818063"/>
          <p14:tracePt t="98402" x="7051675" y="4860925"/>
          <p14:tracePt t="98405" x="7034213" y="4886325"/>
          <p14:tracePt t="98410" x="7018338" y="4911725"/>
          <p14:tracePt t="98426" x="6932613" y="5005388"/>
          <p14:tracePt t="98428" x="6907213" y="5030788"/>
          <p14:tracePt t="98444" x="6729413" y="5183188"/>
          <p14:tracePt t="98459" x="6542088" y="5294313"/>
          <p14:tracePt t="98476" x="6303963" y="5421313"/>
          <p14:tracePt t="98492" x="6007100" y="5532438"/>
          <p14:tracePt t="98509" x="5641975" y="5634038"/>
          <p14:tracePt t="98526" x="5378450" y="5710238"/>
          <p14:tracePt t="98543" x="5148263" y="5753100"/>
          <p14:tracePt t="98547" x="5089525" y="5770563"/>
          <p14:tracePt t="98549" x="5038725" y="5788025"/>
          <p14:tracePt t="98558" x="4902200" y="5813425"/>
          <p14:tracePt t="98575" x="4579938" y="5889625"/>
          <p14:tracePt t="98578" x="4468813" y="5922963"/>
          <p14:tracePt t="98593" x="3984625" y="6076950"/>
          <p14:tracePt t="98609" x="3482975" y="6186488"/>
          <p14:tracePt t="98612" x="3373438" y="6221413"/>
          <p14:tracePt t="98625" x="3049588" y="6280150"/>
          <p14:tracePt t="98628" x="2965450" y="6280150"/>
          <p14:tracePt t="98644" x="2752725" y="6280150"/>
          <p14:tracePt t="98659" x="2582863" y="6280150"/>
          <p14:tracePt t="98675" x="2514600" y="6280150"/>
          <p14:tracePt t="98692" x="2481263" y="6262688"/>
          <p14:tracePt t="98709" x="2455863" y="6229350"/>
          <p14:tracePt t="98726" x="2430463" y="6203950"/>
          <p14:tracePt t="98743" x="2405063" y="6186488"/>
          <p14:tracePt t="98746" x="2395538" y="6186488"/>
          <p14:tracePt t="98749" x="2387600" y="6178550"/>
          <p14:tracePt t="98759" x="2362200" y="6161088"/>
          <p14:tracePt t="98762" x="2352675" y="6153150"/>
          <p14:tracePt t="98776" x="2319338" y="6153150"/>
          <p14:tracePt t="98778" x="2301875" y="6143625"/>
          <p14:tracePt t="98793" x="2268538" y="6127750"/>
          <p14:tracePt t="98809" x="2208213" y="6102350"/>
          <p14:tracePt t="98825" x="2157413" y="6092825"/>
          <p14:tracePt t="98828" x="2132013" y="6092825"/>
          <p14:tracePt t="98844" x="2022475" y="6059488"/>
          <p14:tracePt t="98846" x="1987550" y="6042025"/>
          <p14:tracePt t="98859" x="1928813" y="5999163"/>
          <p14:tracePt t="98875" x="1852613" y="5965825"/>
          <p14:tracePt t="98892" x="1766888" y="5922963"/>
          <p14:tracePt t="98908" x="1708150" y="5905500"/>
          <p14:tracePt t="98926" x="1665288" y="5880100"/>
          <p14:tracePt t="98942" x="1639888" y="5846763"/>
          <p14:tracePt t="98946" x="1631950" y="5846763"/>
          <p14:tracePt t="98950" x="1622425" y="5846763"/>
          <p14:tracePt t="98958" x="1597025" y="5821363"/>
          <p14:tracePt t="98975" x="1563688" y="5795963"/>
          <p14:tracePt t="98978" x="1554163" y="5795963"/>
          <p14:tracePt t="98980" x="1538288" y="5778500"/>
          <p14:tracePt t="98991" x="1528763" y="5770563"/>
          <p14:tracePt t="98994" x="1528763" y="5761038"/>
          <p14:tracePt t="99008" x="1512888" y="5745163"/>
          <p14:tracePt t="99025" x="1503363" y="5735638"/>
          <p14:tracePt t="99028" x="1503363" y="5727700"/>
          <p14:tracePt t="99083" x="1503363" y="5719763"/>
          <p14:tracePt t="99087" x="1512888" y="5710238"/>
          <p14:tracePt t="99092" x="1528763" y="5710238"/>
          <p14:tracePt t="99109" x="1554163" y="5694363"/>
          <p14:tracePt t="99113" x="1597025" y="5694363"/>
          <p14:tracePt t="99125" x="1690688" y="5676900"/>
          <p14:tracePt t="99141" x="1971675" y="5634038"/>
          <p14:tracePt t="99158" x="2420938" y="5557838"/>
          <p14:tracePt t="99161" x="2532063" y="5532438"/>
          <p14:tracePt t="99175" x="2854325" y="5481638"/>
          <p14:tracePt t="99178" x="2947988" y="5456238"/>
          <p14:tracePt t="99193" x="3254375" y="5413375"/>
          <p14:tracePt t="99209" x="3406775" y="5413375"/>
          <p14:tracePt t="99225" x="3432175" y="5413375"/>
          <p14:tracePt t="99241" x="3441700" y="5413375"/>
          <p14:tracePt t="99259" x="3355975" y="5464175"/>
          <p14:tracePt t="99275" x="3236913" y="5549900"/>
          <p14:tracePt t="99291" x="3059113" y="5634038"/>
          <p14:tracePt t="99308" x="2838450" y="5727700"/>
          <p14:tracePt t="99311" x="2795588" y="5735638"/>
          <p14:tracePt t="99325" x="2532063" y="5761038"/>
          <p14:tracePt t="99342" x="2243138" y="5753100"/>
          <p14:tracePt t="99359" x="1903413" y="5676900"/>
          <p14:tracePt t="99362" x="1827213" y="5651500"/>
          <p14:tracePt t="99364" x="1741488" y="5634038"/>
          <p14:tracePt t="99380" x="1546225" y="5583238"/>
          <p14:tracePt t="99385" x="1409700" y="5549900"/>
          <p14:tracePt t="99391" x="1350963" y="5532438"/>
          <p14:tracePt t="99394" x="1300163" y="5514975"/>
          <p14:tracePt t="99410" x="1198563" y="5497513"/>
          <p14:tracePt t="99412" x="1173163" y="5497513"/>
          <p14:tracePt t="99425" x="1147763" y="5497513"/>
          <p14:tracePt t="99479" x="1163638" y="5497513"/>
          <p14:tracePt t="99483" x="1189038" y="5497513"/>
          <p14:tracePt t="99492" x="1231900" y="5497513"/>
          <p14:tracePt t="99509" x="1409700" y="5472113"/>
          <p14:tracePt t="99512" x="1470025" y="5464175"/>
          <p14:tracePt t="99515" x="1546225" y="5464175"/>
          <p14:tracePt t="99525" x="1776413" y="5464175"/>
          <p14:tracePt t="99541" x="2124075" y="5464175"/>
          <p14:tracePt t="99558" x="2524125" y="5464175"/>
          <p14:tracePt t="99575" x="2905125" y="5464175"/>
          <p14:tracePt t="99577" x="2990850" y="5464175"/>
          <p14:tracePt t="99593" x="3228975" y="5472113"/>
          <p14:tracePt t="99608" x="3330575" y="5464175"/>
          <p14:tracePt t="99624" x="3355975" y="5464175"/>
          <p14:tracePt t="99647" x="3355975" y="5456238"/>
          <p14:tracePt t="99663" x="3348038" y="5456238"/>
          <p14:tracePt t="99677" x="3279775" y="5481638"/>
          <p14:tracePt t="99681" x="3262313" y="5489575"/>
          <p14:tracePt t="99684" x="3228975" y="5497513"/>
          <p14:tracePt t="99688" x="3194050" y="5507038"/>
          <p14:tracePt t="99691" x="3143250" y="5532438"/>
          <p14:tracePt t="99708" x="2947988" y="5565775"/>
          <p14:tracePt t="99725" x="2633663" y="5575300"/>
          <p14:tracePt t="99741" x="2413000" y="5575300"/>
          <p14:tracePt t="99758" x="2251075" y="5575300"/>
          <p14:tracePt t="99775" x="2192338" y="5575300"/>
          <p14:tracePt t="99778" x="2174875" y="5583238"/>
          <p14:tracePt t="99792" x="2166938" y="5583238"/>
          <p14:tracePt t="99866" x="2174875" y="5583238"/>
          <p14:tracePt t="99871" x="2200275" y="5583238"/>
          <p14:tracePt t="99879" x="2251075" y="5583238"/>
          <p14:tracePt t="99884" x="2293938" y="5565775"/>
          <p14:tracePt t="99888" x="2319338" y="5557838"/>
          <p14:tracePt t="99891" x="2352675" y="5549900"/>
          <p14:tracePt t="99895" x="2370138" y="5540375"/>
          <p14:tracePt t="99911" x="2446338" y="5532438"/>
          <p14:tracePt t="99925" x="2506663" y="5514975"/>
          <p14:tracePt t="99930" x="2524125" y="5514975"/>
          <p14:tracePt t="99941" x="2557463" y="5497513"/>
          <p14:tracePt t="99958" x="2590800" y="5497513"/>
          <p14:tracePt t="99974" x="2651125" y="5497513"/>
          <p14:tracePt t="99991" x="2701925" y="5497513"/>
          <p14:tracePt t="99994" x="2719388" y="5497513"/>
          <p14:tracePt t="100009" x="2760663" y="5497513"/>
          <p14:tracePt t="100024" x="2795588" y="5497513"/>
          <p14:tracePt t="100041" x="2811463" y="5497513"/>
          <p14:tracePt t="100058" x="2828925" y="5497513"/>
          <p14:tracePt t="100075" x="2846388" y="5497513"/>
          <p14:tracePt t="100092" x="2854325" y="5497513"/>
          <p14:tracePt t="113472" x="2846388" y="5497513"/>
          <p14:tracePt t="113484" x="2838450" y="5507038"/>
          <p14:tracePt t="113496" x="2828925" y="5514975"/>
          <p14:tracePt t="113500" x="2811463" y="5532438"/>
          <p14:tracePt t="113504" x="2803525" y="5540375"/>
          <p14:tracePt t="113509" x="2786063" y="5557838"/>
          <p14:tracePt t="113516" x="2752725" y="5591175"/>
          <p14:tracePt t="113523" x="2727325" y="5616575"/>
          <p14:tracePt t="113533" x="2684463" y="5659438"/>
          <p14:tracePt t="113537" x="2676525" y="5676900"/>
          <p14:tracePt t="113538" x="2668588" y="5694363"/>
          <p14:tracePt t="113549" x="2641600" y="5719763"/>
          <p14:tracePt t="113550" x="2625725" y="5745163"/>
          <p14:tracePt t="113567" x="2540000" y="5821363"/>
          <p14:tracePt t="113583" x="2438400" y="5922963"/>
          <p14:tracePt t="113599" x="2293938" y="6042025"/>
          <p14:tracePt t="113616" x="2182813" y="6110288"/>
          <p14:tracePt t="113633" x="2090738" y="6178550"/>
          <p14:tracePt t="113636" x="2065338" y="6194425"/>
          <p14:tracePt t="113637" x="2038350" y="6203950"/>
          <p14:tracePt t="113649" x="1971675" y="6237288"/>
          <p14:tracePt t="113666" x="1860550" y="6297613"/>
          <p14:tracePt t="113683" x="1835150" y="6313488"/>
          <p14:tracePt t="113687" x="1827213" y="6323013"/>
          <p14:tracePt t="113688" x="1817688" y="6323013"/>
          <p14:tracePt t="113699" x="1801813" y="6338888"/>
          <p14:tracePt t="113716" x="1766888" y="6365875"/>
          <p14:tracePt t="113733" x="1733550" y="6381750"/>
          <p14:tracePt t="113752" x="1698625" y="6407150"/>
          <p14:tracePt t="113767" x="1673225" y="6416675"/>
          <p14:tracePt t="113784" x="1657350" y="6424613"/>
          <p14:tracePt t="113789" x="1647825" y="6424613"/>
          <p14:tracePt t="113800" x="1622425" y="6432550"/>
          <p14:tracePt t="113804" x="1606550" y="6442075"/>
          <p14:tracePt t="113816" x="1563688" y="6450013"/>
          <p14:tracePt t="113832" x="1503363" y="6475413"/>
          <p14:tracePt t="113835" x="1477963" y="6475413"/>
          <p14:tracePt t="113849" x="1401763" y="6483350"/>
          <p14:tracePt t="113866" x="1333500" y="6483350"/>
          <p14:tracePt t="113882" x="1265238" y="6483350"/>
          <p14:tracePt t="113899" x="1239838" y="6467475"/>
          <p14:tracePt t="113902" x="1231900" y="6457950"/>
          <p14:tracePt t="113917" x="1198563" y="6424613"/>
          <p14:tracePt t="113933" x="1120775" y="6407150"/>
          <p14:tracePt t="113949" x="1036638" y="6391275"/>
          <p14:tracePt t="113952" x="1003300" y="6381750"/>
          <p14:tracePt t="113967" x="925513" y="6356350"/>
          <p14:tracePt t="113983" x="884238" y="6338888"/>
          <p14:tracePt t="113999" x="866775" y="6338888"/>
          <p14:tracePt t="114017" x="849313" y="6338888"/>
          <p14:tracePt t="114020" x="849313" y="6330950"/>
          <p14:tracePt t="114812" x="858838" y="6330950"/>
          <p14:tracePt t="114826" x="866775" y="6330950"/>
          <p14:tracePt t="114836" x="892175" y="6330950"/>
          <p14:tracePt t="114849" x="917575" y="6330950"/>
          <p14:tracePt t="114865" x="993775" y="6338888"/>
          <p14:tracePt t="114885" x="1079500" y="6338888"/>
          <p14:tracePt t="114899" x="1147763" y="6348413"/>
          <p14:tracePt t="114903" x="1163638" y="6348413"/>
          <p14:tracePt t="114915" x="1198563" y="6348413"/>
          <p14:tracePt t="114932" x="1239838" y="6356350"/>
          <p14:tracePt t="114949" x="1300163" y="6373813"/>
          <p14:tracePt t="114952" x="1317625" y="6373813"/>
          <p14:tracePt t="114965" x="1358900" y="6381750"/>
          <p14:tracePt t="114968" x="1368425" y="6381750"/>
          <p14:tracePt t="114985" x="1393825" y="6381750"/>
          <p14:tracePt t="114992" x="1409700" y="6381750"/>
          <p14:tracePt t="114996" x="1419225" y="6391275"/>
          <p14:tracePt t="115002" x="1427163" y="6391275"/>
          <p14:tracePt t="115019" x="1444625" y="6391275"/>
          <p14:tracePt t="115022" x="1452563" y="6391275"/>
          <p14:tracePt t="115025" x="1470025" y="6391275"/>
          <p14:tracePt t="115032" x="1487488" y="6391275"/>
          <p14:tracePt t="115048" x="1520825" y="6391275"/>
          <p14:tracePt t="115065" x="1563688" y="6391275"/>
          <p14:tracePt t="115069" x="1579563" y="6391275"/>
          <p14:tracePt t="115083" x="1631950" y="6391275"/>
          <p14:tracePt t="115099" x="1690688" y="6391275"/>
          <p14:tracePt t="115115" x="1749425" y="6391275"/>
          <p14:tracePt t="115132" x="1827213" y="6391275"/>
          <p14:tracePt t="115137" x="1852613" y="6391275"/>
          <p14:tracePt t="115148" x="1936750" y="6391275"/>
          <p14:tracePt t="115151" x="1971675" y="6391275"/>
          <p14:tracePt t="115165" x="2065338" y="6391275"/>
          <p14:tracePt t="115167" x="2090738" y="6391275"/>
          <p14:tracePt t="115182" x="2200275" y="6391275"/>
          <p14:tracePt t="115198" x="2276475" y="6391275"/>
          <p14:tracePt t="115215" x="2327275" y="6399213"/>
          <p14:tracePt t="115218" x="2344738" y="6399213"/>
          <p14:tracePt t="115231" x="2379663" y="6407150"/>
          <p14:tracePt t="115233" x="2379663" y="6416675"/>
          <p14:tracePt t="115248" x="2413000" y="6416675"/>
          <p14:tracePt t="115265" x="2438400" y="6416675"/>
          <p14:tracePt t="115284" x="2455863" y="6416675"/>
          <p14:tracePt t="115388" x="2463800" y="6416675"/>
          <p14:tracePt t="115404" x="2471738" y="6416675"/>
          <p14:tracePt t="115418" x="2481263" y="6416675"/>
          <p14:tracePt t="115430" x="2489200" y="6416675"/>
          <p14:tracePt t="115441" x="2497138" y="6416675"/>
          <p14:tracePt t="115450" x="2506663" y="6416675"/>
          <p14:tracePt t="115453" x="2514600" y="6416675"/>
          <p14:tracePt t="115465" x="2524125" y="6416675"/>
          <p14:tracePt t="115481" x="2540000" y="6416675"/>
          <p14:tracePt t="115499" x="2565400" y="6416675"/>
          <p14:tracePt t="115516" x="2574925" y="6416675"/>
          <p14:tracePt t="115532" x="2608263" y="6407150"/>
          <p14:tracePt t="115536" x="2616200" y="6407150"/>
          <p14:tracePt t="115548" x="2668588" y="6407150"/>
          <p14:tracePt t="115565" x="2735263" y="6399213"/>
          <p14:tracePt t="115568" x="2752725" y="6399213"/>
          <p14:tracePt t="115582" x="2803525" y="6391275"/>
          <p14:tracePt t="115584" x="2820988" y="6381750"/>
          <p14:tracePt t="115598" x="2879725" y="6381750"/>
          <p14:tracePt t="115615" x="2914650" y="6381750"/>
          <p14:tracePt t="115632" x="2930525" y="6373813"/>
          <p14:tracePt t="116296" x="2947988" y="6373813"/>
          <p14:tracePt t="116308" x="2982913" y="6356350"/>
          <p14:tracePt t="116321" x="3008313" y="6356350"/>
          <p14:tracePt t="116325" x="3033713" y="6348413"/>
          <p14:tracePt t="116334" x="3041650" y="6348413"/>
          <p14:tracePt t="116348" x="3074988" y="6338888"/>
          <p14:tracePt t="116365" x="3092450" y="6330950"/>
          <p14:tracePt t="116382" x="3117850" y="6313488"/>
          <p14:tracePt t="116400" x="3152775" y="6313488"/>
          <p14:tracePt t="116416" x="3168650" y="6313488"/>
          <p14:tracePt t="116433" x="3194050" y="6313488"/>
          <p14:tracePt t="116437" x="3203575" y="6313488"/>
          <p14:tracePt t="116440" x="3211513" y="6313488"/>
          <p14:tracePt t="116452" x="3228975" y="6313488"/>
          <p14:tracePt t="116464" x="3236913" y="6313488"/>
          <p14:tracePt t="116481" x="3244850" y="6313488"/>
          <p14:tracePt t="116484" x="3254375" y="6313488"/>
          <p14:tracePt t="116499" x="3279775" y="6313488"/>
          <p14:tracePt t="116502" x="3297238" y="6313488"/>
          <p14:tracePt t="116514" x="3322638" y="6313488"/>
          <p14:tracePt t="116531" x="3363913" y="6313488"/>
          <p14:tracePt t="116534" x="3381375" y="6313488"/>
          <p14:tracePt t="116547" x="3398838" y="6313488"/>
          <p14:tracePt t="116550" x="3406775" y="6313488"/>
          <p14:tracePt t="116568" x="3432175" y="6313488"/>
          <p14:tracePt t="116583" x="3441700" y="6313488"/>
          <p14:tracePt t="116599" x="3449638" y="6313488"/>
          <p14:tracePt t="116616" x="3457575" y="6313488"/>
          <p14:tracePt t="116632" x="3475038" y="6313488"/>
          <p14:tracePt t="116649" x="3492500" y="6313488"/>
          <p14:tracePt t="116666" x="3500438" y="6313488"/>
          <p14:tracePt t="122006" x="3525838" y="6313488"/>
          <p14:tracePt t="122017" x="3568700" y="6313488"/>
          <p14:tracePt t="122021" x="3586163" y="6313488"/>
          <p14:tracePt t="122023" x="3594100" y="6313488"/>
          <p14:tracePt t="122027" x="3619500" y="6313488"/>
          <p14:tracePt t="122047" x="3670300" y="6313488"/>
          <p14:tracePt t="122061" x="3713163" y="6313488"/>
          <p14:tracePt t="122077" x="3746500" y="6313488"/>
          <p14:tracePt t="122094" x="3781425" y="6305550"/>
          <p14:tracePt t="122111" x="3832225" y="6297613"/>
          <p14:tracePt t="122114" x="3848100" y="6297613"/>
          <p14:tracePt t="122117" x="3873500" y="6297613"/>
          <p14:tracePt t="122127" x="3908425" y="6297613"/>
          <p14:tracePt t="122130" x="3925888" y="6297613"/>
          <p14:tracePt t="122144" x="3984625" y="6297613"/>
          <p14:tracePt t="122161" x="4044950" y="6305550"/>
          <p14:tracePt t="122163" x="4052888" y="6305550"/>
          <p14:tracePt t="122177" x="4095750" y="6305550"/>
          <p14:tracePt t="122180" x="4111625" y="6305550"/>
          <p14:tracePt t="122182" x="4121150" y="6305550"/>
          <p14:tracePt t="122196" x="4179888" y="6323013"/>
          <p14:tracePt t="122211" x="4256088" y="6323013"/>
          <p14:tracePt t="122227" x="4349750" y="6323013"/>
          <p14:tracePt t="122245" x="4425950" y="6323013"/>
          <p14:tracePt t="122261" x="4476750" y="6323013"/>
          <p14:tracePt t="122278" x="4562475" y="6313488"/>
          <p14:tracePt t="122282" x="4579938" y="6305550"/>
          <p14:tracePt t="122285" x="4605338" y="6305550"/>
          <p14:tracePt t="122294" x="4656138" y="6305550"/>
          <p14:tracePt t="122298" x="4681538" y="6297613"/>
          <p14:tracePt t="122310" x="4775200" y="6280150"/>
          <p14:tracePt t="122327" x="4953000" y="6246813"/>
          <p14:tracePt t="122330" x="5013325" y="6246813"/>
          <p14:tracePt t="122345" x="5276850" y="6246813"/>
          <p14:tracePt t="122348" x="5343525" y="6246813"/>
          <p14:tracePt t="122361" x="5573713" y="6246813"/>
          <p14:tracePt t="122364" x="5632450" y="6246813"/>
          <p14:tracePt t="122377" x="5786438" y="6272213"/>
          <p14:tracePt t="122380" x="5819775" y="6280150"/>
          <p14:tracePt t="122398" x="5972175" y="6313488"/>
          <p14:tracePt t="122404" x="6040438" y="6323013"/>
          <p14:tracePt t="122408" x="6057900" y="6330950"/>
          <p14:tracePt t="122411" x="6091238" y="6338888"/>
          <p14:tracePt t="122415" x="6116638" y="6338888"/>
          <p14:tracePt t="122427" x="6184900" y="6338888"/>
          <p14:tracePt t="122444" x="6270625" y="6348413"/>
          <p14:tracePt t="122461" x="6415088" y="6348413"/>
          <p14:tracePt t="122477" x="6584950" y="6373813"/>
          <p14:tracePt t="122494" x="6813550" y="6416675"/>
          <p14:tracePt t="122498" x="6873875" y="6424613"/>
          <p14:tracePt t="122511" x="7008813" y="6457950"/>
          <p14:tracePt t="122514" x="7043738" y="6467475"/>
          <p14:tracePt t="122527" x="7178675" y="6500813"/>
          <p14:tracePt t="122530" x="7229475" y="6510338"/>
          <p14:tracePt t="122546" x="7400925" y="6535738"/>
          <p14:tracePt t="122561" x="7502525" y="6551613"/>
          <p14:tracePt t="122564" x="7518400" y="6551613"/>
          <p14:tracePt t="122577" x="7570788" y="6551613"/>
          <p14:tracePt t="122594" x="7604125" y="6551613"/>
          <p14:tracePt t="122611" x="7637463" y="6551613"/>
          <p14:tracePt t="122627" x="7688263" y="6543675"/>
          <p14:tracePt t="122644" x="7705725" y="6543675"/>
          <p14:tracePt t="122690" x="7723188" y="6543675"/>
          <p14:tracePt t="122702" x="7731125" y="6543675"/>
          <p14:tracePt t="122714" x="7740650" y="6543675"/>
          <p14:tracePt t="122719" x="7756525" y="6543675"/>
          <p14:tracePt t="122724" x="7773988" y="6535738"/>
          <p14:tracePt t="122729" x="7791450" y="6526213"/>
          <p14:tracePt t="122745" x="7850188" y="6518275"/>
          <p14:tracePt t="122760" x="7926388" y="6500813"/>
          <p14:tracePt t="122763" x="7943850" y="6492875"/>
          <p14:tracePt t="122777" x="7969250" y="6492875"/>
          <p14:tracePt t="122780" x="7977188" y="6492875"/>
          <p14:tracePt t="122794" x="7986713" y="6483350"/>
          <p14:tracePt t="122811" x="8004175" y="6475413"/>
          <p14:tracePt t="123477" x="8156575" y="6348413"/>
          <p14:tracePt t="123481" x="8232775" y="6297613"/>
          <p14:tracePt t="123485" x="8326438" y="6237288"/>
          <p14:tracePt t="123488" x="8402638" y="6186488"/>
          <p14:tracePt t="123490" x="8470900" y="6127750"/>
          <p14:tracePt t="123497" x="8580438" y="6059488"/>
          <p14:tracePt t="123510" x="8709025" y="5948363"/>
          <p14:tracePt t="123527" x="8955088" y="5735638"/>
          <p14:tracePt t="123530" x="9039225" y="5668963"/>
          <p14:tracePt t="123543" x="9380538" y="5438775"/>
          <p14:tracePt t="123546" x="9515475" y="5370513"/>
          <p14:tracePt t="123548" x="9677400" y="5286375"/>
          <p14:tracePt t="123561" x="10161588" y="5056188"/>
          <p14:tracePt t="123576" x="10790238" y="4716463"/>
          <p14:tracePt t="123593" x="11317288" y="4394200"/>
          <p14:tracePt t="123596" x="11436350" y="4325938"/>
          <p14:tracePt t="123611" x="11844338" y="4070350"/>
          <p14:tracePt t="123627" x="12047538" y="3925888"/>
          <p14:tracePt t="123629" x="12098338" y="3900488"/>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12" name="Content Placeholder 2"/>
          <p:cNvSpPr txBox="1">
            <a:spLocks/>
          </p:cNvSpPr>
          <p:nvPr/>
        </p:nvSpPr>
        <p:spPr>
          <a:xfrm>
            <a:off x="417843" y="1254882"/>
            <a:ext cx="11430443" cy="509728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Wingdings" panose="05000000000000000000" pitchFamily="2" charset="2"/>
              <a:buNone/>
              <a:defRPr/>
            </a:pPr>
            <a:r>
              <a:rPr lang="en-US" sz="2400" b="1" u="sng" dirty="0">
                <a:solidFill>
                  <a:srgbClr val="C00000"/>
                </a:solidFill>
                <a:latin typeface="Times New Roman" panose="02020603050405020304" pitchFamily="18" charset="0"/>
                <a:cs typeface="Times New Roman" panose="02020603050405020304" pitchFamily="18" charset="0"/>
              </a:rPr>
              <a:t>The structure of a marketing plan can include the following sections:</a:t>
            </a:r>
          </a:p>
          <a:p>
            <a:pPr marL="514350" indent="-514350">
              <a:lnSpc>
                <a:spcPct val="100000"/>
              </a:lnSpc>
              <a:buFont typeface="+mj-lt"/>
              <a:buAutoNum type="arabicPeriod"/>
              <a:defRPr/>
            </a:pPr>
            <a:r>
              <a:rPr lang="en-US" sz="2000" b="1" dirty="0">
                <a:latin typeface="Times New Roman" panose="02020603050405020304" pitchFamily="18" charset="0"/>
                <a:cs typeface="Times New Roman" panose="02020603050405020304" pitchFamily="18" charset="0"/>
              </a:rPr>
              <a:t>Marketing Objectives</a:t>
            </a:r>
          </a:p>
          <a:p>
            <a:pPr marL="514350" indent="-514350">
              <a:lnSpc>
                <a:spcPct val="100000"/>
              </a:lnSpc>
              <a:buFont typeface="+mj-lt"/>
              <a:buAutoNum type="arabicPeriod"/>
              <a:defRPr/>
            </a:pPr>
            <a:r>
              <a:rPr lang="en-US" sz="2000" b="1" dirty="0">
                <a:latin typeface="Times New Roman" panose="02020603050405020304" pitchFamily="18" charset="0"/>
                <a:cs typeface="Times New Roman" panose="02020603050405020304" pitchFamily="18" charset="0"/>
              </a:rPr>
              <a:t>Market Research – Market Analysis/Consumer Analysis</a:t>
            </a:r>
          </a:p>
          <a:p>
            <a:pPr marL="514350" indent="-514350">
              <a:lnSpc>
                <a:spcPct val="100000"/>
              </a:lnSpc>
              <a:buFont typeface="+mj-lt"/>
              <a:buAutoNum type="arabicPeriod"/>
              <a:defRPr/>
            </a:pPr>
            <a:r>
              <a:rPr lang="en-US" sz="2000" b="1" dirty="0">
                <a:latin typeface="Times New Roman" panose="02020603050405020304" pitchFamily="18" charset="0"/>
                <a:cs typeface="Times New Roman" panose="02020603050405020304" pitchFamily="18" charset="0"/>
              </a:rPr>
              <a:t>Target Market</a:t>
            </a:r>
          </a:p>
          <a:p>
            <a:pPr marL="514350" indent="-514350">
              <a:lnSpc>
                <a:spcPct val="100000"/>
              </a:lnSpc>
              <a:buFont typeface="+mj-lt"/>
              <a:buAutoNum type="arabicPeriod"/>
              <a:defRPr/>
            </a:pPr>
            <a:r>
              <a:rPr lang="en-US" sz="2000" b="1" dirty="0">
                <a:latin typeface="Times New Roman" panose="02020603050405020304" pitchFamily="18" charset="0"/>
                <a:cs typeface="Times New Roman" panose="02020603050405020304" pitchFamily="18" charset="0"/>
              </a:rPr>
              <a:t>SWOT Analysis</a:t>
            </a:r>
          </a:p>
          <a:p>
            <a:pPr marL="514350" indent="-514350">
              <a:lnSpc>
                <a:spcPct val="100000"/>
              </a:lnSpc>
              <a:buFont typeface="+mj-lt"/>
              <a:buAutoNum type="arabicPeriod"/>
              <a:defRPr/>
            </a:pPr>
            <a:r>
              <a:rPr lang="en-US" sz="2000" b="1" dirty="0">
                <a:latin typeface="Times New Roman" panose="02020603050405020304" pitchFamily="18" charset="0"/>
                <a:cs typeface="Times New Roman" panose="02020603050405020304" pitchFamily="18" charset="0"/>
              </a:rPr>
              <a:t>Marketing Strategy</a:t>
            </a:r>
          </a:p>
          <a:p>
            <a:pPr marL="514350" indent="-514350">
              <a:lnSpc>
                <a:spcPct val="100000"/>
              </a:lnSpc>
              <a:buFont typeface="+mj-lt"/>
              <a:buAutoNum type="arabicPeriod"/>
              <a:defRPr/>
            </a:pPr>
            <a:r>
              <a:rPr lang="en-US" sz="2000" b="1" dirty="0">
                <a:latin typeface="Times New Roman" panose="02020603050405020304" pitchFamily="18" charset="0"/>
                <a:cs typeface="Times New Roman" panose="02020603050405020304" pitchFamily="18" charset="0"/>
              </a:rPr>
              <a:t>Marketing Budget</a:t>
            </a:r>
          </a:p>
          <a:p>
            <a:pPr marL="0" indent="0" algn="ctr">
              <a:lnSpc>
                <a:spcPct val="100000"/>
              </a:lnSpc>
              <a:buNone/>
              <a:defRPr/>
            </a:pPr>
            <a:r>
              <a:rPr lang="en-US" sz="2400" b="1" u="sng" dirty="0">
                <a:solidFill>
                  <a:srgbClr val="C00000"/>
                </a:solidFill>
                <a:latin typeface="Times New Roman" panose="02020603050405020304" pitchFamily="18" charset="0"/>
                <a:cs typeface="Times New Roman" panose="02020603050405020304" pitchFamily="18" charset="0"/>
              </a:rPr>
              <a:t>Marketing objectives </a:t>
            </a:r>
          </a:p>
          <a:p>
            <a:pPr marL="0" indent="0">
              <a:lnSpc>
                <a:spcPct val="100000"/>
              </a:lnSpc>
              <a:buNone/>
              <a:defRPr/>
            </a:pPr>
            <a:r>
              <a:rPr lang="en-US" sz="2000" b="1" dirty="0">
                <a:latin typeface="Times New Roman" panose="02020603050405020304" pitchFamily="18" charset="0"/>
                <a:cs typeface="Times New Roman" panose="02020603050405020304" pitchFamily="18" charset="0"/>
              </a:rPr>
              <a:t>are goals set by business houses to promote its goods and services to its consumers within a specific timeframe. </a:t>
            </a:r>
          </a:p>
          <a:p>
            <a:pPr marL="0" indent="0">
              <a:lnSpc>
                <a:spcPct val="100000"/>
              </a:lnSpc>
              <a:buNone/>
              <a:defRPr/>
            </a:pPr>
            <a:r>
              <a:rPr lang="en-US" sz="2000" b="1" dirty="0">
                <a:latin typeface="Times New Roman" panose="02020603050405020304" pitchFamily="18" charset="0"/>
                <a:cs typeface="Times New Roman" panose="02020603050405020304" pitchFamily="18" charset="0"/>
              </a:rPr>
              <a:t>Marketing objectives are the strategy’s set to attain the overall growth of the organization.</a:t>
            </a:r>
            <a:endParaRPr lang="ar-SA" sz="2000" b="1" dirty="0">
              <a:latin typeface="Times New Roman" panose="02020603050405020304" pitchFamily="18" charset="0"/>
              <a:cs typeface="Times New Roman" panose="02020603050405020304" pitchFamily="18" charset="0"/>
            </a:endParaRPr>
          </a:p>
          <a:p>
            <a:pPr marL="0" indent="0">
              <a:lnSpc>
                <a:spcPct val="100000"/>
              </a:lnSpc>
              <a:buNone/>
              <a:defRPr/>
            </a:pPr>
            <a:endParaRPr lang="en-US" sz="2000" b="1" dirty="0">
              <a:latin typeface="Times New Roman" panose="02020603050405020304" pitchFamily="18" charset="0"/>
              <a:cs typeface="Times New Roman" panose="02020603050405020304" pitchFamily="18" charset="0"/>
            </a:endParaRPr>
          </a:p>
          <a:p>
            <a:pPr marL="0" indent="0">
              <a:lnSpc>
                <a:spcPct val="150000"/>
              </a:lnSpc>
              <a:buFont typeface="Wingdings" panose="05000000000000000000" pitchFamily="2" charset="2"/>
              <a:buNone/>
              <a:defRPr/>
            </a:pPr>
            <a:endParaRPr lang="en-US" sz="2000" b="1" dirty="0">
              <a:latin typeface="Times New Roman" panose="02020603050405020304" pitchFamily="18" charset="0"/>
              <a:cs typeface="Times New Roman" panose="02020603050405020304" pitchFamily="18" charset="0"/>
            </a:endParaRPr>
          </a:p>
          <a:p>
            <a:pPr marL="0" indent="0">
              <a:lnSpc>
                <a:spcPct val="150000"/>
              </a:lnSpc>
              <a:buFont typeface="Wingdings" panose="05000000000000000000" pitchFamily="2" charset="2"/>
              <a:buNone/>
              <a:defRPr/>
            </a:pPr>
            <a:endParaRPr lang="en-US" sz="2000" b="1" dirty="0">
              <a:latin typeface="Times New Roman" panose="02020603050405020304" pitchFamily="18" charset="0"/>
              <a:cs typeface="Times New Roman" panose="02020603050405020304" pitchFamily="18" charset="0"/>
            </a:endParaRPr>
          </a:p>
          <a:p>
            <a:pPr marL="0" indent="0">
              <a:lnSpc>
                <a:spcPct val="150000"/>
              </a:lnSpc>
              <a:buFont typeface="Wingdings" panose="05000000000000000000" pitchFamily="2" charset="2"/>
              <a:buNone/>
              <a:defRPr/>
            </a:pPr>
            <a:endParaRPr lang="en-US" sz="2000" b="1" dirty="0">
              <a:latin typeface="Times New Roman" panose="02020603050405020304" pitchFamily="18" charset="0"/>
              <a:cs typeface="Times New Roman" panose="02020603050405020304" pitchFamily="18" charset="0"/>
            </a:endParaRPr>
          </a:p>
          <a:p>
            <a:pPr marL="0" indent="0">
              <a:lnSpc>
                <a:spcPct val="150000"/>
              </a:lnSpc>
              <a:buFont typeface="Wingdings" panose="05000000000000000000" pitchFamily="2" charset="2"/>
              <a:buNone/>
              <a:defRPr/>
            </a:pPr>
            <a:endParaRPr lang="en-US" sz="2000" b="1" dirty="0">
              <a:latin typeface="Times New Roman" panose="02020603050405020304" pitchFamily="18" charset="0"/>
              <a:cs typeface="Times New Roman" panose="02020603050405020304" pitchFamily="18" charset="0"/>
            </a:endParaRPr>
          </a:p>
          <a:p>
            <a:pPr marL="0" indent="0">
              <a:lnSpc>
                <a:spcPct val="150000"/>
              </a:lnSpc>
              <a:buFont typeface="Wingdings" panose="05000000000000000000" pitchFamily="2" charset="2"/>
              <a:buNone/>
              <a:defRPr/>
            </a:pPr>
            <a:endParaRPr lang="en-US" sz="2000" b="1" dirty="0">
              <a:latin typeface="Times New Roman" panose="02020603050405020304" pitchFamily="18" charset="0"/>
              <a:cs typeface="Times New Roman" panose="02020603050405020304" pitchFamily="18" charset="0"/>
            </a:endParaRPr>
          </a:p>
          <a:p>
            <a:pPr marL="0" indent="0">
              <a:lnSpc>
                <a:spcPct val="150000"/>
              </a:lnSpc>
              <a:buFont typeface="Wingdings" panose="05000000000000000000" pitchFamily="2" charset="2"/>
              <a:buNone/>
              <a:defRPr/>
            </a:pPr>
            <a:endParaRPr lang="en-US" sz="2000" dirty="0">
              <a:latin typeface="Times New Roman" panose="02020603050405020304" pitchFamily="18" charset="0"/>
              <a:cs typeface="Times New Roman" panose="02020603050405020304" pitchFamily="18" charset="0"/>
            </a:endParaRPr>
          </a:p>
          <a:p>
            <a:pPr>
              <a:lnSpc>
                <a:spcPct val="150000"/>
              </a:lnSpc>
              <a:defRPr/>
            </a:pPr>
            <a:endParaRPr lang="ar-SA" sz="2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A2A49B4-A657-C66E-D5F2-1C076A14998B}"/>
              </a:ext>
            </a:extLst>
          </p:cNvPr>
          <p:cNvSpPr txBox="1"/>
          <p:nvPr/>
        </p:nvSpPr>
        <p:spPr>
          <a:xfrm>
            <a:off x="2541351" y="261902"/>
            <a:ext cx="5941168" cy="523220"/>
          </a:xfrm>
          <a:prstGeom prst="rect">
            <a:avLst/>
          </a:prstGeom>
          <a:noFill/>
        </p:spPr>
        <p:txBody>
          <a:bodyPr wrap="square">
            <a:spAutoFit/>
          </a:bodyPr>
          <a:lstStyle/>
          <a:p>
            <a:pPr algn="ctr"/>
            <a:r>
              <a:rPr lang="en-US" sz="2800" b="1" dirty="0">
                <a:solidFill>
                  <a:schemeClr val="tx1"/>
                </a:solidFill>
                <a:latin typeface="Times New Roman" panose="02020603050405020304" pitchFamily="18" charset="0"/>
                <a:cs typeface="Times New Roman" panose="02020603050405020304" pitchFamily="18" charset="0"/>
              </a:rPr>
              <a:t>Structure of Marketing Plan</a:t>
            </a:r>
            <a:endParaRPr lang="en-US" sz="2800" b="1"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678CFD0C-22F6-AADF-12F0-A022196CABC4}"/>
              </a:ext>
            </a:extLst>
          </p:cNvPr>
          <p:cNvPicPr>
            <a:picLocks noChangeAspect="1"/>
          </p:cNvPicPr>
          <p:nvPr/>
        </p:nvPicPr>
        <p:blipFill>
          <a:blip r:embed="rId2"/>
          <a:stretch>
            <a:fillRect/>
          </a:stretch>
        </p:blipFill>
        <p:spPr>
          <a:xfrm>
            <a:off x="8482519" y="1809344"/>
            <a:ext cx="3213068" cy="3103123"/>
          </a:xfrm>
          <a:prstGeom prst="rect">
            <a:avLst/>
          </a:prstGeom>
        </p:spPr>
      </p:pic>
      <p:pic>
        <p:nvPicPr>
          <p:cNvPr id="2" name="Graphic 21">
            <a:extLst>
              <a:ext uri="{FF2B5EF4-FFF2-40B4-BE49-F238E27FC236}">
                <a16:creationId xmlns:a16="http://schemas.microsoft.com/office/drawing/2014/main" id="{8F060270-92DC-2DE4-4744-80D946845C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90028" y="-16659"/>
            <a:ext cx="2801972" cy="1030340"/>
          </a:xfrm>
          <a:prstGeom prst="rect">
            <a:avLst/>
          </a:prstGeom>
        </p:spPr>
      </p:pic>
    </p:spTree>
    <p:extLst>
      <p:ext uri="{BB962C8B-B14F-4D97-AF65-F5344CB8AC3E}">
        <p14:creationId xmlns:p14="http://schemas.microsoft.com/office/powerpoint/2010/main" val="1892294447"/>
      </p:ext>
    </p:extLst>
  </p:cSld>
  <p:clrMapOvr>
    <a:masterClrMapping/>
  </p:clrMapOvr>
  <mc:AlternateContent xmlns:mc="http://schemas.openxmlformats.org/markup-compatibility/2006" xmlns:p14="http://schemas.microsoft.com/office/powerpoint/2010/main">
    <mc:Choice Requires="p14">
      <p:transition p14:dur="10" advTm="83716"/>
    </mc:Choice>
    <mc:Fallback xmlns="">
      <p:transition advTm="83716"/>
    </mc:Fallback>
  </mc:AlternateContent>
  <p:extLst>
    <p:ext uri="{3A86A75C-4F4B-4683-9AE1-C65F6400EC91}">
      <p14:laserTraceLst xmlns:p14="http://schemas.microsoft.com/office/powerpoint/2010/main">
        <p14:tracePtLst>
          <p14:tracePt t="10564" x="11895138" y="3340100"/>
          <p14:tracePt t="10571" x="11639550" y="3408363"/>
          <p14:tracePt t="10573" x="11350625" y="3492500"/>
          <p14:tracePt t="10589" x="10050463" y="3841750"/>
          <p14:tracePt t="10605" x="8793163" y="4181475"/>
          <p14:tracePt t="10608" x="8529638" y="4257675"/>
          <p14:tracePt t="10622" x="7807325" y="4452938"/>
          <p14:tracePt t="10640" x="7570788" y="4503738"/>
          <p14:tracePt t="10655" x="7170738" y="4614863"/>
          <p14:tracePt t="10659" x="7102475" y="4640263"/>
          <p14:tracePt t="10672" x="6864350" y="4691063"/>
          <p14:tracePt t="10675" x="6788150" y="4699000"/>
          <p14:tracePt t="10688" x="6584950" y="4749800"/>
          <p14:tracePt t="10691" x="6508750" y="4775200"/>
          <p14:tracePt t="10707" x="6286500" y="4827588"/>
          <p14:tracePt t="10709" x="6151563" y="4860925"/>
          <p14:tracePt t="10721" x="5972175" y="4886325"/>
          <p14:tracePt t="10738" x="5827713" y="4919663"/>
          <p14:tracePt t="10754" x="5700713" y="4919663"/>
          <p14:tracePt t="10771" x="5581650" y="4919663"/>
          <p14:tracePt t="10774" x="5548313" y="4919663"/>
          <p14:tracePt t="10789" x="5360988" y="4919663"/>
          <p14:tracePt t="10805" x="5249863" y="4911725"/>
          <p14:tracePt t="10822" x="5165725" y="4835525"/>
          <p14:tracePt t="10839" x="5029200" y="4759325"/>
          <p14:tracePt t="10855" x="4859338" y="4630738"/>
          <p14:tracePt t="10871" x="4681538" y="4503738"/>
          <p14:tracePt t="10888" x="4537075" y="4325938"/>
          <p14:tracePt t="10891" x="4503738" y="4257675"/>
          <p14:tracePt t="10904" x="4435475" y="4171950"/>
          <p14:tracePt t="10921" x="4291013" y="3925888"/>
          <p14:tracePt t="10938" x="4171950" y="3713163"/>
          <p14:tracePt t="10954" x="4052888" y="3441700"/>
          <p14:tracePt t="10958" x="4044950" y="3382963"/>
          <p14:tracePt t="10971" x="3992563" y="3211513"/>
          <p14:tracePt t="10974" x="3984625" y="3170238"/>
          <p14:tracePt t="10989" x="3925888" y="2922588"/>
          <p14:tracePt t="11004" x="3900488" y="2820988"/>
          <p14:tracePt t="11021" x="3840163" y="2719388"/>
          <p14:tracePt t="11024" x="3814763" y="2668588"/>
          <p14:tracePt t="11039" x="3652838" y="2447925"/>
          <p14:tracePt t="11054" x="3467100" y="2235200"/>
          <p14:tracePt t="11071" x="3254375" y="2055813"/>
          <p14:tracePt t="11088" x="3041650" y="1946275"/>
          <p14:tracePt t="11104" x="2930525" y="1895475"/>
          <p14:tracePt t="11107" x="2897188" y="1885950"/>
          <p14:tracePt t="11121" x="2778125" y="1852613"/>
          <p14:tracePt t="11137" x="2735263" y="1827213"/>
          <p14:tracePt t="11154" x="2709863" y="1827213"/>
          <p14:tracePt t="11158" x="2701925" y="1827213"/>
          <p14:tracePt t="11171" x="2676525" y="1827213"/>
          <p14:tracePt t="11174" x="2668588" y="1827213"/>
          <p14:tracePt t="11188" x="2641600" y="1844675"/>
          <p14:tracePt t="11204" x="2608263" y="1852613"/>
          <p14:tracePt t="11221" x="2532063" y="1885950"/>
          <p14:tracePt t="11224" x="2506663" y="1903413"/>
          <p14:tracePt t="11239" x="2379663" y="1989138"/>
          <p14:tracePt t="11255" x="2182813" y="2073275"/>
          <p14:tracePt t="11271" x="2047875" y="2124075"/>
          <p14:tracePt t="11288" x="1971675" y="2149475"/>
          <p14:tracePt t="11304" x="1903413" y="2149475"/>
          <p14:tracePt t="11307" x="1885950" y="2149475"/>
          <p14:tracePt t="11321" x="1843088" y="2141538"/>
          <p14:tracePt t="11338" x="1809750" y="2116138"/>
          <p14:tracePt t="11341" x="1784350" y="2116138"/>
          <p14:tracePt t="11344" x="1766888" y="2116138"/>
          <p14:tracePt t="11354" x="1698625" y="2116138"/>
          <p14:tracePt t="11371" x="1554163" y="2116138"/>
          <p14:tracePt t="11373" x="1503363" y="2133600"/>
          <p14:tracePt t="11389" x="1409700" y="2159000"/>
          <p14:tracePt t="11408" x="1393825" y="2159000"/>
          <p14:tracePt t="11430" x="1376363" y="2159000"/>
          <p14:tracePt t="11439" x="1376363" y="2166938"/>
          <p14:tracePt t="11455" x="1333500" y="2184400"/>
          <p14:tracePt t="11472" x="1300163" y="2184400"/>
          <p14:tracePt t="11488" x="1282700" y="2184400"/>
          <p14:tracePt t="11492" x="1274763" y="2184400"/>
          <p14:tracePt t="11506" x="1265238" y="2184400"/>
          <p14:tracePt t="11523" x="1257300" y="2184400"/>
          <p14:tracePt t="11648" x="1265238" y="2174875"/>
          <p14:tracePt t="11658" x="1274763" y="2166938"/>
          <p14:tracePt t="11665" x="1300163" y="2159000"/>
          <p14:tracePt t="11670" x="1300163" y="2149475"/>
          <p14:tracePt t="11679" x="1325563" y="2149475"/>
          <p14:tracePt t="11687" x="1333500" y="2133600"/>
          <p14:tracePt t="11704" x="1358900" y="2116138"/>
          <p14:tracePt t="11721" x="1393825" y="2108200"/>
          <p14:tracePt t="11725" x="1409700" y="2098675"/>
          <p14:tracePt t="11737" x="1427163" y="2082800"/>
          <p14:tracePt t="11754" x="1470025" y="2055813"/>
          <p14:tracePt t="11771" x="1503363" y="2047875"/>
          <p14:tracePt t="11774" x="1520825" y="2047875"/>
          <p14:tracePt t="11787" x="1554163" y="2039938"/>
          <p14:tracePt t="11805" x="1622425" y="2022475"/>
          <p14:tracePt t="11808" x="1639888" y="2014538"/>
          <p14:tracePt t="11821" x="1673225" y="2005013"/>
          <p14:tracePt t="11837" x="1758950" y="1997075"/>
          <p14:tracePt t="11840" x="1776413" y="1997075"/>
          <p14:tracePt t="11854" x="1835150" y="1989138"/>
          <p14:tracePt t="11871" x="1878013" y="1989138"/>
          <p14:tracePt t="11887" x="1920875" y="1971675"/>
          <p14:tracePt t="11904" x="1954213" y="1971675"/>
          <p14:tracePt t="11921" x="2005013" y="1971675"/>
          <p14:tracePt t="11937" x="2073275" y="1971675"/>
          <p14:tracePt t="11954" x="2132013" y="1971675"/>
          <p14:tracePt t="11958" x="2157413" y="1971675"/>
          <p14:tracePt t="11960" x="2174875" y="1971675"/>
          <p14:tracePt t="11970" x="2217738" y="1971675"/>
          <p14:tracePt t="11973" x="2225675" y="1971675"/>
          <p14:tracePt t="11987" x="2276475" y="1971675"/>
          <p14:tracePt t="11990" x="2293938" y="1971675"/>
          <p14:tracePt t="12005" x="2344738" y="1989138"/>
          <p14:tracePt t="12020" x="2430463" y="1997075"/>
          <p14:tracePt t="12037" x="2540000" y="2022475"/>
          <p14:tracePt t="12040" x="2565400" y="2030413"/>
          <p14:tracePt t="12042" x="2600325" y="2030413"/>
          <p14:tracePt t="12054" x="2659063" y="2039938"/>
          <p14:tracePt t="12057" x="2684463" y="2039938"/>
          <p14:tracePt t="12070" x="2778125" y="2055813"/>
          <p14:tracePt t="12088" x="2838450" y="2055813"/>
          <p14:tracePt t="12104" x="2889250" y="2065338"/>
          <p14:tracePt t="12107" x="2905125" y="2073275"/>
          <p14:tracePt t="12120" x="2930525" y="2073275"/>
          <p14:tracePt t="12123" x="2940050" y="2073275"/>
          <p14:tracePt t="12137" x="2982913" y="2082800"/>
          <p14:tracePt t="12153" x="3041650" y="2082800"/>
          <p14:tracePt t="12170" x="3092450" y="2082800"/>
          <p14:tracePt t="12173" x="3109913" y="2082800"/>
          <p14:tracePt t="12187" x="3152775" y="2082800"/>
          <p14:tracePt t="12190" x="3160713" y="2090738"/>
          <p14:tracePt t="12192" x="3178175" y="2090738"/>
          <p14:tracePt t="12205" x="3219450" y="2090738"/>
          <p14:tracePt t="12220" x="3279775" y="2090738"/>
          <p14:tracePt t="12237" x="3363913" y="2090738"/>
          <p14:tracePt t="12240" x="3381375" y="2090738"/>
          <p14:tracePt t="12242" x="3398838" y="2090738"/>
          <p14:tracePt t="12255" x="3449638" y="2090738"/>
          <p14:tracePt t="12270" x="3525838" y="2090738"/>
          <p14:tracePt t="12287" x="3594100" y="2090738"/>
          <p14:tracePt t="12303" x="3670300" y="2090738"/>
          <p14:tracePt t="12321" x="3746500" y="2090738"/>
          <p14:tracePt t="12324" x="3771900" y="2090738"/>
          <p14:tracePt t="12327" x="3797300" y="2090738"/>
          <p14:tracePt t="12336" x="3865563" y="2090738"/>
          <p14:tracePt t="12354" x="3941763" y="2090738"/>
          <p14:tracePt t="12370" x="4002088" y="2090738"/>
          <p14:tracePt t="12374" x="4010025" y="2090738"/>
          <p14:tracePt t="12387" x="4060825" y="2090738"/>
          <p14:tracePt t="12390" x="4078288" y="2090738"/>
          <p14:tracePt t="12392" x="4095750" y="2090738"/>
          <p14:tracePt t="12405" x="4171950" y="2082800"/>
          <p14:tracePt t="12420" x="4240213" y="2073275"/>
          <p14:tracePt t="12437" x="4298950" y="2065338"/>
          <p14:tracePt t="12440" x="4324350" y="2065338"/>
          <p14:tracePt t="12455" x="4359275" y="2055813"/>
          <p14:tracePt t="12470" x="4392613" y="2055813"/>
          <p14:tracePt t="12487" x="4410075" y="2055813"/>
          <p14:tracePt t="12503" x="4435475" y="2055813"/>
          <p14:tracePt t="12520" x="4460875" y="2055813"/>
          <p14:tracePt t="12537" x="4486275" y="2047875"/>
          <p14:tracePt t="12553" x="4519613" y="2039938"/>
          <p14:tracePt t="12571" x="4545013" y="2030413"/>
          <p14:tracePt t="12574" x="4562475" y="2030413"/>
          <p14:tracePt t="12587" x="4587875" y="2030413"/>
          <p14:tracePt t="12590" x="4595813" y="2030413"/>
          <p14:tracePt t="12593" x="4613275" y="2030413"/>
          <p14:tracePt t="12605" x="4656138" y="2022475"/>
          <p14:tracePt t="12620" x="4706938" y="2014538"/>
          <p14:tracePt t="12637" x="4732338" y="2005013"/>
          <p14:tracePt t="12655" x="4783138" y="1989138"/>
          <p14:tracePt t="12670" x="4833938" y="1989138"/>
          <p14:tracePt t="12687" x="4894263" y="1971675"/>
          <p14:tracePt t="12691" x="4902200" y="1971675"/>
          <p14:tracePt t="12703" x="4935538" y="1971675"/>
          <p14:tracePt t="12720" x="4987925" y="1971675"/>
          <p14:tracePt t="12737" x="5021263" y="1963738"/>
          <p14:tracePt t="12740" x="5029200" y="1963738"/>
          <p14:tracePt t="12753" x="5072063" y="1954213"/>
          <p14:tracePt t="12770" x="5106988" y="1946275"/>
          <p14:tracePt t="12786" x="5165725" y="1938338"/>
          <p14:tracePt t="12789" x="5173663" y="1938338"/>
          <p14:tracePt t="12805" x="5208588" y="1938338"/>
          <p14:tracePt t="12820" x="5224463" y="1938338"/>
          <p14:tracePt t="12837" x="5241925" y="1928813"/>
          <p14:tracePt t="12853" x="5249863" y="1920875"/>
          <p14:tracePt t="12875" x="5259388" y="1920875"/>
          <p14:tracePt t="12887" x="5267325" y="1920875"/>
          <p14:tracePt t="12903" x="5302250" y="1911350"/>
          <p14:tracePt t="12920" x="5327650" y="1911350"/>
          <p14:tracePt t="12937" x="5343525" y="1911350"/>
          <p14:tracePt t="12940" x="5353050" y="1911350"/>
          <p14:tracePt t="12954" x="5378450" y="1911350"/>
          <p14:tracePt t="12970" x="5411788" y="1903413"/>
          <p14:tracePt t="12987" x="5446713" y="1903413"/>
          <p14:tracePt t="13006" x="5480050" y="1903413"/>
          <p14:tracePt t="13021" x="5497513" y="1903413"/>
          <p14:tracePt t="13039" x="5522913" y="1903413"/>
          <p14:tracePt t="13057" x="5548313" y="1903413"/>
          <p14:tracePt t="13072" x="5565775" y="1903413"/>
          <p14:tracePt t="13088" x="5591175" y="1903413"/>
          <p14:tracePt t="13092" x="5599113" y="1903413"/>
          <p14:tracePt t="13104" x="5616575" y="1903413"/>
          <p14:tracePt t="13120" x="5632450" y="1903413"/>
          <p14:tracePt t="13137" x="5649913" y="1903413"/>
          <p14:tracePt t="13153" x="5683250" y="1903413"/>
          <p14:tracePt t="13170" x="5708650" y="1903413"/>
          <p14:tracePt t="13186" x="5743575" y="1903413"/>
          <p14:tracePt t="13205" x="5776913" y="1903413"/>
          <p14:tracePt t="13220" x="5794375" y="1903413"/>
          <p14:tracePt t="13237" x="5811838" y="1903413"/>
          <p14:tracePt t="13256" x="5837238" y="1903413"/>
          <p14:tracePt t="13259" x="5845175" y="1903413"/>
          <p14:tracePt t="13263" x="5853113" y="1903413"/>
          <p14:tracePt t="13269" x="5870575" y="1903413"/>
          <p14:tracePt t="13286" x="5905500" y="1903413"/>
          <p14:tracePt t="13303" x="5930900" y="1903413"/>
          <p14:tracePt t="13320" x="5946775" y="1903413"/>
          <p14:tracePt t="13323" x="5964238" y="1903413"/>
          <p14:tracePt t="13362" x="5981700" y="1903413"/>
          <p14:tracePt t="13383" x="5997575" y="1903413"/>
          <p14:tracePt t="13398" x="6015038" y="1903413"/>
          <p14:tracePt t="13411" x="6032500" y="1903413"/>
          <p14:tracePt t="13421" x="6049963" y="1903413"/>
          <p14:tracePt t="13437" x="6065838" y="1903413"/>
          <p14:tracePt t="13453" x="6091238" y="1903413"/>
          <p14:tracePt t="13470" x="6116638" y="1903413"/>
          <p14:tracePt t="13486" x="6134100" y="1903413"/>
          <p14:tracePt t="13503" x="6151563" y="1903413"/>
          <p14:tracePt t="13520" x="6167438" y="1903413"/>
          <p14:tracePt t="13537" x="6184900" y="1903413"/>
          <p14:tracePt t="13556" x="6202363" y="1903413"/>
          <p14:tracePt t="13570" x="6210300" y="1903413"/>
          <p14:tracePt t="13574" x="6219825" y="1903413"/>
          <p14:tracePt t="13587" x="6235700" y="1903413"/>
          <p14:tracePt t="13605" x="6261100" y="1903413"/>
          <p14:tracePt t="13623" x="6286500" y="1903413"/>
          <p14:tracePt t="13639" x="6296025" y="1903413"/>
          <p14:tracePt t="13642" x="6311900" y="1903413"/>
          <p14:tracePt t="13657" x="6329363" y="1903413"/>
          <p14:tracePt t="13684" x="6346825" y="1903413"/>
          <p14:tracePt t="13696" x="6354763" y="1903413"/>
          <p14:tracePt t="13705" x="6364288" y="1903413"/>
          <p14:tracePt t="13709" x="6372225" y="1903413"/>
          <p14:tracePt t="13720" x="6380163" y="1903413"/>
          <p14:tracePt t="13737" x="6389688" y="1903413"/>
          <p14:tracePt t="13754" x="6405563" y="1903413"/>
          <p14:tracePt t="13770" x="6423025" y="1903413"/>
          <p14:tracePt t="13788" x="6440488" y="1903413"/>
          <p14:tracePt t="13791" x="6456363" y="1903413"/>
          <p14:tracePt t="13794" x="6456363" y="1911350"/>
          <p14:tracePt t="13806" x="6473825" y="1911350"/>
          <p14:tracePt t="13820" x="6508750" y="1911350"/>
          <p14:tracePt t="13836" x="6534150" y="1920875"/>
          <p14:tracePt t="13853" x="6567488" y="1928813"/>
          <p14:tracePt t="13871" x="6600825" y="1928813"/>
          <p14:tracePt t="13887" x="6643688" y="1946275"/>
          <p14:tracePt t="13905" x="6678613" y="1954213"/>
          <p14:tracePt t="13909" x="6704013" y="1963738"/>
          <p14:tracePt t="13912" x="6719888" y="1971675"/>
          <p14:tracePt t="13919" x="6762750" y="1979613"/>
          <p14:tracePt t="13936" x="6848475" y="1997075"/>
          <p14:tracePt t="13940" x="6873875" y="1997075"/>
          <p14:tracePt t="13942" x="6889750" y="2005013"/>
          <p14:tracePt t="13952" x="6924675" y="2014538"/>
          <p14:tracePt t="13969" x="6983413" y="2022475"/>
          <p14:tracePt t="13986" x="7008813" y="2022475"/>
          <p14:tracePt t="14003" x="7043738" y="2030413"/>
          <p14:tracePt t="14020" x="7059613" y="2030413"/>
          <p14:tracePt t="14039" x="7094538" y="2030413"/>
          <p14:tracePt t="14053" x="7153275" y="2030413"/>
          <p14:tracePt t="14071" x="7229475" y="2030413"/>
          <p14:tracePt t="14089" x="7281863" y="2030413"/>
          <p14:tracePt t="14092" x="7297738" y="2030413"/>
          <p14:tracePt t="14094" x="7323138" y="2030413"/>
          <p14:tracePt t="14102" x="7358063" y="2030413"/>
          <p14:tracePt t="14119" x="7451725" y="2030413"/>
          <p14:tracePt t="14136" x="7510463" y="2030413"/>
          <p14:tracePt t="14152" x="7586663" y="2039938"/>
          <p14:tracePt t="14155" x="7596188" y="2039938"/>
          <p14:tracePt t="14169" x="7672388" y="2047875"/>
          <p14:tracePt t="14186" x="7791450" y="2047875"/>
          <p14:tracePt t="14202" x="7926388" y="2047875"/>
          <p14:tracePt t="14205" x="7961313" y="2047875"/>
          <p14:tracePt t="14219" x="8080375" y="2047875"/>
          <p14:tracePt t="14221" x="8105775" y="2047875"/>
          <p14:tracePt t="14236" x="8266113" y="2047875"/>
          <p14:tracePt t="14252" x="8402638" y="2047875"/>
          <p14:tracePt t="14269" x="8513763" y="2047875"/>
          <p14:tracePt t="14272" x="8539163" y="2047875"/>
          <p14:tracePt t="14274" x="8564563" y="2047875"/>
          <p14:tracePt t="14286" x="8632825" y="2039938"/>
          <p14:tracePt t="14302" x="8709025" y="2039938"/>
          <p14:tracePt t="14319" x="8793163" y="2030413"/>
          <p14:tracePt t="14336" x="8869363" y="2030413"/>
          <p14:tracePt t="14352" x="8912225" y="2022475"/>
          <p14:tracePt t="14369" x="8937625" y="2005013"/>
          <p14:tracePt t="14386" x="8963025" y="2005013"/>
          <p14:tracePt t="14402" x="8997950" y="1997075"/>
          <p14:tracePt t="14419" x="9013825" y="1989138"/>
          <p14:tracePt t="14437" x="9023350" y="1979613"/>
          <p14:tracePt t="14454" x="9031288" y="1971675"/>
          <p14:tracePt t="14472" x="9048750" y="1971675"/>
          <p14:tracePt t="14533" x="9064625" y="1971675"/>
          <p14:tracePt t="14604" x="9074150" y="1971675"/>
          <p14:tracePt t="14625" x="9082088" y="1971675"/>
          <p14:tracePt t="14642" x="9091613" y="1971675"/>
          <p14:tracePt t="15650" x="9082088" y="1971675"/>
          <p14:tracePt t="15662" x="9074150" y="1971675"/>
          <p14:tracePt t="15672" x="9056688" y="1971675"/>
          <p14:tracePt t="15687" x="9039225" y="1979613"/>
          <p14:tracePt t="15691" x="9031288" y="1989138"/>
          <p14:tracePt t="15701" x="9023350" y="1989138"/>
          <p14:tracePt t="15703" x="9013825" y="1989138"/>
          <p14:tracePt t="15718" x="8997950" y="2005013"/>
          <p14:tracePt t="15735" x="8972550" y="2014538"/>
          <p14:tracePt t="15738" x="8955088" y="2022475"/>
          <p14:tracePt t="15751" x="8894763" y="2039938"/>
          <p14:tracePt t="15753" x="8878888" y="2047875"/>
          <p14:tracePt t="15768" x="8802688" y="2065338"/>
          <p14:tracePt t="15785" x="8734425" y="2082800"/>
          <p14:tracePt t="15802" x="8674100" y="2090738"/>
          <p14:tracePt t="15805" x="8666163" y="2090738"/>
          <p14:tracePt t="15818" x="8597900" y="2108200"/>
          <p14:tracePt t="15835" x="8435975" y="2124075"/>
          <p14:tracePt t="15851" x="8308975" y="2124075"/>
          <p14:tracePt t="15868" x="8164513" y="2124075"/>
          <p14:tracePt t="15884" x="8020050" y="2141538"/>
          <p14:tracePt t="15887" x="7986713" y="2149475"/>
          <p14:tracePt t="15901" x="7875588" y="2149475"/>
          <p14:tracePt t="15904" x="7842250" y="2149475"/>
          <p14:tracePt t="15906" x="7799388" y="2149475"/>
          <p14:tracePt t="15918" x="7697788" y="2149475"/>
          <p14:tracePt t="15935" x="7553325" y="2174875"/>
          <p14:tracePt t="15938" x="7518400" y="2184400"/>
          <p14:tracePt t="15951" x="7391400" y="2209800"/>
          <p14:tracePt t="15969" x="7196138" y="2235200"/>
          <p14:tracePt t="15984" x="7051675" y="2260600"/>
          <p14:tracePt t="16001" x="6924675" y="2293938"/>
          <p14:tracePt t="16018" x="6737350" y="2319338"/>
          <p14:tracePt t="16022" x="6694488" y="2319338"/>
          <p14:tracePt t="16024" x="6635750" y="2328863"/>
          <p14:tracePt t="16035" x="6483350" y="2362200"/>
          <p14:tracePt t="16051" x="6235700" y="2397125"/>
          <p14:tracePt t="16068" x="5989638" y="2447925"/>
          <p14:tracePt t="16085" x="5811838" y="2489200"/>
          <p14:tracePt t="16088" x="5761038" y="2506663"/>
          <p14:tracePt t="16090" x="5726113" y="2516188"/>
          <p14:tracePt t="16101" x="5657850" y="2532063"/>
          <p14:tracePt t="16103" x="5641975" y="2541588"/>
          <p14:tracePt t="16118" x="5505450" y="2557463"/>
          <p14:tracePt t="16135" x="5360988" y="2592388"/>
          <p14:tracePt t="16137" x="5318125" y="2608263"/>
          <p14:tracePt t="16151" x="5183188" y="2633663"/>
          <p14:tracePt t="16154" x="5132388" y="2651125"/>
          <p14:tracePt t="16156" x="5072063" y="2660650"/>
          <p14:tracePt t="16169" x="4919663" y="2701925"/>
          <p14:tracePt t="16185" x="4724400" y="2736850"/>
          <p14:tracePt t="16201" x="4545013" y="2787650"/>
          <p14:tracePt t="16218" x="4392613" y="2820988"/>
          <p14:tracePt t="16235" x="4214813" y="2863850"/>
          <p14:tracePt t="16251" x="4095750" y="2889250"/>
          <p14:tracePt t="16268" x="3908425" y="2940050"/>
          <p14:tracePt t="16272" x="3840163" y="2957513"/>
          <p14:tracePt t="16275" x="3797300" y="2965450"/>
          <p14:tracePt t="16284" x="3703638" y="3000375"/>
          <p14:tracePt t="16301" x="3449638" y="3051175"/>
          <p14:tracePt t="16303" x="3398838" y="3067050"/>
          <p14:tracePt t="16319" x="3244850" y="3109913"/>
          <p14:tracePt t="16334" x="3117850" y="3127375"/>
          <p14:tracePt t="16337" x="3092450" y="3135313"/>
          <p14:tracePt t="16351" x="3016250" y="3160713"/>
          <p14:tracePt t="16354" x="2990850" y="3160713"/>
          <p14:tracePt t="16368" x="2947988" y="3170238"/>
          <p14:tracePt t="16384" x="2940050" y="3170238"/>
          <p14:tracePt t="16401" x="2897188" y="3178175"/>
          <p14:tracePt t="16418" x="2846388" y="3195638"/>
          <p14:tracePt t="16421" x="2838450" y="3195638"/>
          <p14:tracePt t="16435" x="2828925" y="3195638"/>
          <p14:tracePt t="16451" x="2820988" y="3203575"/>
          <p14:tracePt t="16468" x="2803525" y="3211513"/>
          <p14:tracePt t="16471" x="2795588" y="3221038"/>
          <p14:tracePt t="16486" x="2786063" y="3221038"/>
          <p14:tracePt t="16489" x="2778125" y="3228975"/>
          <p14:tracePt t="16501" x="2770188" y="3238500"/>
          <p14:tracePt t="16519" x="2760663" y="3246438"/>
          <p14:tracePt t="16536" x="2744788" y="3279775"/>
          <p14:tracePt t="16541" x="2735263" y="3297238"/>
          <p14:tracePt t="16545" x="2735263" y="3305175"/>
          <p14:tracePt t="16551" x="2735263" y="3314700"/>
          <p14:tracePt t="16554" x="2735263" y="3330575"/>
          <p14:tracePt t="16568" x="2735263" y="3398838"/>
          <p14:tracePt t="16570" x="2735263" y="3424238"/>
          <p14:tracePt t="16584" x="2795588" y="3517900"/>
          <p14:tracePt t="16600" x="2905125" y="3687763"/>
          <p14:tracePt t="16618" x="3074988" y="3908425"/>
          <p14:tracePt t="16635" x="3322638" y="4113213"/>
          <p14:tracePt t="16638" x="3381375" y="4146550"/>
          <p14:tracePt t="16640" x="3457575" y="4171950"/>
          <p14:tracePt t="16651" x="3746500" y="4257675"/>
          <p14:tracePt t="16667" x="4197350" y="4359275"/>
          <p14:tracePt t="16684" x="4714875" y="4435475"/>
          <p14:tracePt t="16687" x="4868863" y="4452938"/>
          <p14:tracePt t="16700" x="5276850" y="4460875"/>
          <p14:tracePt t="16703" x="5421313" y="4460875"/>
          <p14:tracePt t="16721" x="5964238" y="4460875"/>
          <p14:tracePt t="16727" x="6270625" y="4419600"/>
          <p14:tracePt t="16735" x="6550025" y="4351338"/>
          <p14:tracePt t="16751" x="6992938" y="4240213"/>
          <p14:tracePt t="16753" x="7094538" y="4214813"/>
          <p14:tracePt t="16769" x="7383463" y="4095750"/>
          <p14:tracePt t="16784" x="7553325" y="3986213"/>
          <p14:tracePt t="16801" x="7715250" y="3883025"/>
          <p14:tracePt t="16818" x="7910513" y="3748088"/>
          <p14:tracePt t="16835" x="8139113" y="3594100"/>
          <p14:tracePt t="16838" x="8189913" y="3552825"/>
          <p14:tracePt t="16841" x="8250238" y="3517900"/>
          <p14:tracePt t="16842" x="8301038" y="3492500"/>
          <p14:tracePt t="16850" x="8428038" y="3408363"/>
          <p14:tracePt t="16867" x="8648700" y="3238500"/>
          <p14:tracePt t="16884" x="8853488" y="3094038"/>
          <p14:tracePt t="16887" x="8886825" y="3051175"/>
          <p14:tracePt t="16901" x="8980488" y="2949575"/>
          <p14:tracePt t="16903" x="9005888" y="2922588"/>
          <p14:tracePt t="16917" x="9064625" y="2838450"/>
          <p14:tracePt t="16920" x="9074150" y="2820988"/>
          <p14:tracePt t="16935" x="9107488" y="2744788"/>
          <p14:tracePt t="16951" x="9150350" y="2660650"/>
          <p14:tracePt t="16952" x="9158288" y="2643188"/>
          <p14:tracePt t="16967" x="9193213" y="2592388"/>
          <p14:tracePt t="16970" x="9201150" y="2574925"/>
          <p14:tracePt t="16985" x="9244013" y="2516188"/>
          <p14:tracePt t="17000" x="9286875" y="2463800"/>
          <p14:tracePt t="17017" x="9320213" y="2413000"/>
          <p14:tracePt t="17035" x="9388475" y="2379663"/>
          <p14:tracePt t="17038" x="9405938" y="2371725"/>
          <p14:tracePt t="17040" x="9431338" y="2362200"/>
          <p14:tracePt t="17050" x="9464675" y="2336800"/>
          <p14:tracePt t="17051" x="9490075" y="2328863"/>
          <p14:tracePt t="17067" x="9583738" y="2268538"/>
          <p14:tracePt t="17084" x="9694863" y="2209800"/>
          <p14:tracePt t="17101" x="9786938" y="2166938"/>
          <p14:tracePt t="17104" x="9812338" y="2149475"/>
          <p14:tracePt t="17119" x="9898063" y="2108200"/>
          <p14:tracePt t="17136" x="9948863" y="2073275"/>
          <p14:tracePt t="17150" x="10017125" y="2039938"/>
          <p14:tracePt t="17153" x="10042525" y="2030413"/>
          <p14:tracePt t="17169" x="10153650" y="1997075"/>
          <p14:tracePt t="17186" x="10288588" y="1971675"/>
          <p14:tracePt t="17201" x="10415588" y="1971675"/>
          <p14:tracePt t="17204" x="10442575" y="1971675"/>
          <p14:tracePt t="17217" x="10518775" y="1963738"/>
          <p14:tracePt t="17234" x="10628313" y="1963738"/>
          <p14:tracePt t="17251" x="10756900" y="1963738"/>
          <p14:tracePt t="17268" x="10815638" y="1963738"/>
          <p14:tracePt t="17284" x="10848975" y="1971675"/>
          <p14:tracePt t="17301" x="10874375" y="1989138"/>
          <p14:tracePt t="17320" x="10901363" y="1997075"/>
          <p14:tracePt t="17324" x="10901363" y="2005013"/>
          <p14:tracePt t="17327" x="10909300" y="2005013"/>
          <p14:tracePt t="17333" x="10917238" y="2005013"/>
          <p14:tracePt t="17351" x="10926763" y="2030413"/>
          <p14:tracePt t="17354" x="10934700" y="2030413"/>
          <p14:tracePt t="17367" x="10942638" y="2055813"/>
          <p14:tracePt t="17384" x="10960100" y="2073275"/>
          <p14:tracePt t="17400" x="10977563" y="2108200"/>
          <p14:tracePt t="17417" x="10993438" y="2133600"/>
          <p14:tracePt t="17434" x="11018838" y="2166938"/>
          <p14:tracePt t="17451" x="11053763" y="2227263"/>
          <p14:tracePt t="17454" x="11061700" y="2227263"/>
          <p14:tracePt t="17455" x="11071225" y="2243138"/>
          <p14:tracePt t="17467" x="11079163" y="2278063"/>
          <p14:tracePt t="17484" x="11096625" y="2344738"/>
          <p14:tracePt t="17487" x="11104563" y="2354263"/>
          <p14:tracePt t="17500" x="11112500" y="2387600"/>
          <p14:tracePt t="17503" x="11112500" y="2405063"/>
          <p14:tracePt t="17517" x="11129963" y="2447925"/>
          <p14:tracePt t="17520" x="11137900" y="2473325"/>
          <p14:tracePt t="17535" x="11137900" y="2532063"/>
          <p14:tracePt t="17551" x="11155363" y="2574925"/>
          <p14:tracePt t="17567" x="11180763" y="2633663"/>
          <p14:tracePt t="17570" x="11180763" y="2651125"/>
          <p14:tracePt t="17585" x="11198225" y="2701925"/>
          <p14:tracePt t="17600" x="11206163" y="2744788"/>
          <p14:tracePt t="17617" x="11215688" y="2778125"/>
          <p14:tracePt t="17634" x="11223625" y="2820988"/>
          <p14:tracePt t="17637" x="11223625" y="2830513"/>
          <p14:tracePt t="17651" x="11231563" y="2855913"/>
          <p14:tracePt t="17654" x="11231563" y="2871788"/>
          <p14:tracePt t="17656" x="11231563" y="2881313"/>
          <p14:tracePt t="17658" x="11231563" y="2897188"/>
          <p14:tracePt t="17666" x="11231563" y="2922588"/>
          <p14:tracePt t="17683" x="11249025" y="3000375"/>
          <p14:tracePt t="17700" x="11256963" y="3059113"/>
          <p14:tracePt t="17703" x="11266488" y="3076575"/>
          <p14:tracePt t="17717" x="11274425" y="3127375"/>
          <p14:tracePt t="17720" x="11274425" y="3144838"/>
          <p14:tracePt t="17736" x="11282363" y="3186113"/>
          <p14:tracePt t="17738" x="11282363" y="3203575"/>
          <p14:tracePt t="17751" x="11282363" y="3228975"/>
          <p14:tracePt t="17767" x="11282363" y="3279775"/>
          <p14:tracePt t="17770" x="11291888" y="3289300"/>
          <p14:tracePt t="17785" x="11291888" y="3355975"/>
          <p14:tracePt t="17800" x="11291888" y="3433763"/>
          <p14:tracePt t="17817" x="11291888" y="3502025"/>
          <p14:tracePt t="17833" x="11291888" y="3568700"/>
          <p14:tracePt t="17850" x="11291888" y="3629025"/>
          <p14:tracePt t="17854" x="11299825" y="3646488"/>
          <p14:tracePt t="17867" x="11317288" y="3705225"/>
          <p14:tracePt t="17883" x="11317288" y="3730625"/>
          <p14:tracePt t="17900" x="11317288" y="3790950"/>
          <p14:tracePt t="17903" x="11317288" y="3798888"/>
          <p14:tracePt t="17917" x="11317288" y="3832225"/>
          <p14:tracePt t="17920" x="11317288" y="3849688"/>
          <p14:tracePt t="17935" x="11317288" y="3917950"/>
          <p14:tracePt t="17950" x="11317288" y="3976688"/>
          <p14:tracePt t="17952" x="11317288" y="4002088"/>
          <p14:tracePt t="17967" x="11325225" y="4113213"/>
          <p14:tracePt t="17970" x="11325225" y="4138613"/>
          <p14:tracePt t="17972" x="11325225" y="4164013"/>
          <p14:tracePt t="17985" x="11325225" y="4240213"/>
          <p14:tracePt t="18000" x="11325225" y="4325938"/>
          <p14:tracePt t="18002" x="11325225" y="4351338"/>
          <p14:tracePt t="18017" x="11325225" y="4435475"/>
          <p14:tracePt t="18034" x="11325225" y="4495800"/>
          <p14:tracePt t="18051" x="11333163" y="4546600"/>
          <p14:tracePt t="18068" x="11333163" y="4564063"/>
          <p14:tracePt t="18085" x="11333163" y="4572000"/>
          <p14:tracePt t="18089" x="11333163" y="4579938"/>
          <p14:tracePt t="18101" x="11333163" y="4597400"/>
          <p14:tracePt t="18118" x="11333163" y="4614863"/>
          <p14:tracePt t="18151" x="11333163" y="4622800"/>
          <p14:tracePt t="18700" x="11333163" y="4630738"/>
          <p14:tracePt t="18704" x="11333163" y="4640263"/>
          <p14:tracePt t="18724" x="11325225" y="4640263"/>
          <p14:tracePt t="18739" x="11317288" y="4648200"/>
          <p14:tracePt t="18745" x="11317288" y="4657725"/>
          <p14:tracePt t="18750" x="11307763" y="4657725"/>
          <p14:tracePt t="18754" x="11299825" y="4665663"/>
          <p14:tracePt t="18766" x="11291888" y="4665663"/>
          <p14:tracePt t="18770" x="11282363" y="4673600"/>
          <p14:tracePt t="18772" x="11274425" y="4683125"/>
          <p14:tracePt t="18783" x="11215688" y="4716463"/>
          <p14:tracePt t="18799" x="11087100" y="4784725"/>
          <p14:tracePt t="18816" x="10926763" y="4835525"/>
          <p14:tracePt t="18820" x="10858500" y="4852988"/>
          <p14:tracePt t="18832" x="10679113" y="4903788"/>
          <p14:tracePt t="18835" x="10637838" y="4919663"/>
          <p14:tracePt t="18850" x="10433050" y="4962525"/>
          <p14:tracePt t="18867" x="10288588" y="5005388"/>
          <p14:tracePt t="18883" x="10194925" y="5022850"/>
          <p14:tracePt t="18885" x="10169525" y="5030788"/>
          <p14:tracePt t="18889" x="10161588" y="5030788"/>
          <p14:tracePt t="18899" x="10126663" y="5048250"/>
          <p14:tracePt t="18920" x="10110788" y="5048250"/>
          <p14:tracePt t="19088" x="10118725" y="5030788"/>
          <p14:tracePt t="19093" x="10126663" y="5013325"/>
          <p14:tracePt t="19105" x="10144125" y="4987925"/>
          <p14:tracePt t="19107" x="10153650" y="4979988"/>
          <p14:tracePt t="19111" x="10153650" y="4972050"/>
          <p14:tracePt t="19123" x="10169525" y="4954588"/>
          <p14:tracePt t="19133" x="10186988" y="4929188"/>
          <p14:tracePt t="19149" x="10220325" y="4903788"/>
          <p14:tracePt t="19166" x="10255250" y="4878388"/>
          <p14:tracePt t="19182" x="10331450" y="4818063"/>
          <p14:tracePt t="19199" x="10407650" y="4784725"/>
          <p14:tracePt t="19216" x="10458450" y="4741863"/>
          <p14:tracePt t="19233" x="10526713" y="4691063"/>
          <p14:tracePt t="19236" x="10552113" y="4683125"/>
          <p14:tracePt t="19254" x="10645775" y="4640263"/>
          <p14:tracePt t="19258" x="10663238" y="4622800"/>
          <p14:tracePt t="19261" x="10688638" y="4614863"/>
          <p14:tracePt t="19269" x="10729913" y="4589463"/>
          <p14:tracePt t="19282" x="10790238" y="4554538"/>
          <p14:tracePt t="19285" x="10798175" y="4546600"/>
          <p14:tracePt t="19299" x="10823575" y="4538663"/>
          <p14:tracePt t="19318" x="10841038" y="4521200"/>
          <p14:tracePt t="19333" x="10866438" y="4503738"/>
          <p14:tracePt t="19349" x="10874375" y="4495800"/>
          <p14:tracePt t="19366" x="10917238" y="4470400"/>
          <p14:tracePt t="19369" x="10926763" y="4460875"/>
          <p14:tracePt t="19383" x="10952163" y="4445000"/>
          <p14:tracePt t="19399" x="10977563" y="4410075"/>
          <p14:tracePt t="19416" x="10993438" y="4394200"/>
          <p14:tracePt t="19420" x="10993438" y="4376738"/>
          <p14:tracePt t="19423" x="10993438" y="4368800"/>
          <p14:tracePt t="19432" x="11010900" y="4351338"/>
          <p14:tracePt t="19435" x="11018838" y="4341813"/>
          <p14:tracePt t="19449" x="11044238" y="4308475"/>
          <p14:tracePt t="19451" x="11053763" y="4300538"/>
          <p14:tracePt t="19467" x="11079163" y="4232275"/>
          <p14:tracePt t="19483" x="11104563" y="4156075"/>
          <p14:tracePt t="19499" x="11129963" y="4052888"/>
          <p14:tracePt t="19501" x="11137900" y="4019550"/>
          <p14:tracePt t="19517" x="11172825" y="3875088"/>
          <p14:tracePt t="19533" x="11180763" y="3738563"/>
          <p14:tracePt t="19549" x="11180763" y="3611563"/>
          <p14:tracePt t="19566" x="11180763" y="3467100"/>
          <p14:tracePt t="19570" x="11180763" y="3441700"/>
          <p14:tracePt t="19583" x="11180763" y="3340100"/>
          <p14:tracePt t="19586" x="11180763" y="3314700"/>
          <p14:tracePt t="19599" x="11180763" y="3170238"/>
          <p14:tracePt t="19616" x="11180763" y="3000375"/>
          <p14:tracePt t="19632" x="11180763" y="2778125"/>
          <p14:tracePt t="19649" x="11147425" y="2557463"/>
          <p14:tracePt t="19651" x="11129963" y="2498725"/>
          <p14:tracePt t="19667" x="11061700" y="2278063"/>
          <p14:tracePt t="19682" x="10985500" y="2166938"/>
          <p14:tracePt t="19699" x="10866438" y="2005013"/>
          <p14:tracePt t="19702" x="10833100" y="1971675"/>
          <p14:tracePt t="19717" x="10628313" y="1844675"/>
          <p14:tracePt t="19733" x="10433050" y="1708150"/>
          <p14:tracePt t="19750" x="10212388" y="1639888"/>
          <p14:tracePt t="19753" x="10153650" y="1622425"/>
          <p14:tracePt t="19766" x="9956800" y="1581150"/>
          <p14:tracePt t="19770" x="9898063" y="1571625"/>
          <p14:tracePt t="19773" x="9829800" y="1571625"/>
          <p14:tracePt t="19782" x="9642475" y="1571625"/>
          <p14:tracePt t="19799" x="9023350" y="1622425"/>
          <p14:tracePt t="19816" x="8174038" y="1827213"/>
          <p14:tracePt t="19832" x="7153275" y="2047875"/>
          <p14:tracePt t="19835" x="6907213" y="2090738"/>
          <p14:tracePt t="19849" x="6235700" y="2227263"/>
          <p14:tracePt t="19852" x="6015038" y="2260600"/>
          <p14:tracePt t="19866" x="5267325" y="2397125"/>
          <p14:tracePt t="19882" x="4706938" y="2489200"/>
          <p14:tracePt t="19899" x="4265613" y="2617788"/>
          <p14:tracePt t="19902" x="4162425" y="2633663"/>
          <p14:tracePt t="19904" x="4095750" y="2660650"/>
          <p14:tracePt t="19916" x="3900488" y="2711450"/>
          <p14:tracePt t="19934" x="3756025" y="2762250"/>
          <p14:tracePt t="19949" x="3695700" y="2787650"/>
          <p14:tracePt t="19965" x="3652838" y="2820988"/>
          <p14:tracePt t="19982" x="3627438" y="2820988"/>
          <p14:tracePt t="19999" x="3602038" y="2838450"/>
          <p14:tracePt t="20015" x="3586163" y="2863850"/>
          <p14:tracePt t="20033" x="3525838" y="2922588"/>
          <p14:tracePt t="20036" x="3500438" y="2940050"/>
          <p14:tracePt t="20039" x="3492500" y="2957513"/>
          <p14:tracePt t="20049" x="3457575" y="2990850"/>
          <p14:tracePt t="20052" x="3441700" y="3000375"/>
          <p14:tracePt t="20066" x="3398838" y="3033713"/>
          <p14:tracePt t="20082" x="3398838" y="3041650"/>
          <p14:tracePt t="20099" x="3389313" y="3041650"/>
          <p14:tracePt t="20117" x="3355975" y="3008313"/>
          <p14:tracePt t="20133" x="3297238" y="2922588"/>
          <p14:tracePt t="20149" x="3100388" y="2736850"/>
          <p14:tracePt t="20153" x="3033713" y="2693988"/>
          <p14:tracePt t="20165" x="2803525" y="2541588"/>
          <p14:tracePt t="20182" x="2455863" y="2387600"/>
          <p14:tracePt t="20185" x="2379663" y="2362200"/>
          <p14:tracePt t="20198" x="2166938" y="2243138"/>
          <p14:tracePt t="20215" x="2081213" y="2174875"/>
          <p14:tracePt t="20232" x="2055813" y="2159000"/>
          <p14:tracePt t="20454" x="2055813" y="2174875"/>
          <p14:tracePt t="20463" x="2055813" y="2209800"/>
          <p14:tracePt t="20467" x="2055813" y="2227263"/>
          <p14:tracePt t="20472" x="2055813" y="2243138"/>
          <p14:tracePt t="20474" x="2055813" y="2260600"/>
          <p14:tracePt t="20478" x="2055813" y="2268538"/>
          <p14:tracePt t="20482" x="2055813" y="2293938"/>
          <p14:tracePt t="20499" x="2055813" y="2362200"/>
          <p14:tracePt t="20515" x="2055813" y="2447925"/>
          <p14:tracePt t="20517" x="2055813" y="2473325"/>
          <p14:tracePt t="20534" x="2055813" y="2557463"/>
          <p14:tracePt t="20536" x="2055813" y="2582863"/>
          <p14:tracePt t="20548" x="2055813" y="2686050"/>
          <p14:tracePt t="20565" x="2055813" y="2830513"/>
          <p14:tracePt t="20582" x="2055813" y="3033713"/>
          <p14:tracePt t="20598" x="2055813" y="3178175"/>
          <p14:tracePt t="20601" x="2055813" y="3221038"/>
          <p14:tracePt t="20615" x="2081213" y="3484563"/>
          <p14:tracePt t="20632" x="2106613" y="3697288"/>
          <p14:tracePt t="20649" x="2124075" y="3875088"/>
          <p14:tracePt t="20652" x="2124075" y="3908425"/>
          <p14:tracePt t="20665" x="2124075" y="4019550"/>
          <p14:tracePt t="20668" x="2132013" y="4044950"/>
          <p14:tracePt t="20682" x="2166938" y="4164013"/>
          <p14:tracePt t="20698" x="2174875" y="4257675"/>
          <p14:tracePt t="20715" x="2174875" y="4333875"/>
          <p14:tracePt t="20718" x="2174875" y="4351338"/>
          <p14:tracePt t="20733" x="2174875" y="4435475"/>
          <p14:tracePt t="20748" x="2174875" y="4478338"/>
          <p14:tracePt t="20765" x="2174875" y="4521200"/>
          <p14:tracePt t="20782" x="2174875" y="4546600"/>
          <p14:tracePt t="20799" x="2174875" y="4564063"/>
          <p14:tracePt t="20816" x="2174875" y="4579938"/>
          <p14:tracePt t="20833" x="2174875" y="4589463"/>
          <p14:tracePt t="20850" x="2174875" y="4614863"/>
          <p14:tracePt t="20867" x="2182813" y="4622800"/>
          <p14:tracePt t="21370" x="2182813" y="4614863"/>
          <p14:tracePt t="21380" x="2174875" y="4572000"/>
          <p14:tracePt t="21386" x="2174875" y="4564063"/>
          <p14:tracePt t="21388" x="2174875" y="4554538"/>
          <p14:tracePt t="21391" x="2157413" y="4529138"/>
          <p14:tracePt t="21394" x="2157413" y="4521200"/>
          <p14:tracePt t="21398" x="2157413" y="4513263"/>
          <p14:tracePt t="21415" x="2141538" y="4452938"/>
          <p14:tracePt t="21417" x="2132013" y="4427538"/>
          <p14:tracePt t="21431" x="2124075" y="4376738"/>
          <p14:tracePt t="21434" x="2124075" y="4359275"/>
          <p14:tracePt t="21449" x="2124075" y="4240213"/>
          <p14:tracePt t="21465" x="2124075" y="4044950"/>
          <p14:tracePt t="21481" x="2081213" y="3849688"/>
          <p14:tracePt t="21498" x="2022475" y="3646488"/>
          <p14:tracePt t="21514" x="1979613" y="3502025"/>
          <p14:tracePt t="21531" x="1962150" y="3459163"/>
          <p14:tracePt t="21548" x="1936750" y="3398838"/>
          <p14:tracePt t="21552" x="1936750" y="3382963"/>
          <p14:tracePt t="21554" x="1936750" y="3373438"/>
          <p14:tracePt t="21564" x="1928813" y="3314700"/>
          <p14:tracePt t="21581" x="1920875" y="3178175"/>
          <p14:tracePt t="21584" x="1920875" y="3135313"/>
          <p14:tracePt t="21599" x="1920875" y="3008313"/>
          <p14:tracePt t="21616" x="1920875" y="2914650"/>
          <p14:tracePt t="21617" x="1920875" y="2889250"/>
          <p14:tracePt t="21631" x="1903413" y="2863850"/>
          <p14:tracePt t="21634" x="1903413" y="2855913"/>
          <p14:tracePt t="21649" x="1878013" y="2830513"/>
          <p14:tracePt t="21665" x="1860550" y="2805113"/>
          <p14:tracePt t="21681" x="1843088" y="2762250"/>
          <p14:tracePt t="21698" x="1809750" y="2693988"/>
          <p14:tracePt t="21714" x="1784350" y="2651125"/>
          <p14:tracePt t="21731" x="1749425" y="2600325"/>
          <p14:tracePt t="21748" x="1724025" y="2582863"/>
          <p14:tracePt t="21764" x="1708150" y="2549525"/>
          <p14:tracePt t="21768" x="1698625" y="2549525"/>
          <p14:tracePt t="21770" x="1690688" y="2541588"/>
          <p14:tracePt t="21781" x="1665288" y="2532063"/>
          <p14:tracePt t="21784" x="1657350" y="2532063"/>
          <p14:tracePt t="21786" x="1647825" y="2524125"/>
          <p14:tracePt t="21799" x="1631950" y="2498725"/>
          <p14:tracePt t="21814" x="1589088" y="2463800"/>
          <p14:tracePt t="21831" x="1546225" y="2430463"/>
          <p14:tracePt t="21834" x="1538288" y="2430463"/>
          <p14:tracePt t="21849" x="1503363" y="2397125"/>
          <p14:tracePt t="21868" x="1435100" y="2379663"/>
          <p14:tracePt t="21874" x="1401763" y="2371725"/>
          <p14:tracePt t="21878" x="1384300" y="2362200"/>
          <p14:tracePt t="21884" x="1358900" y="2362200"/>
          <p14:tracePt t="21897" x="1317625" y="2344738"/>
          <p14:tracePt t="21902" x="1300163" y="2344738"/>
          <p14:tracePt t="21914" x="1265238" y="2336800"/>
          <p14:tracePt t="21918" x="1257300" y="2336800"/>
          <p14:tracePt t="21930" x="1239838" y="2319338"/>
          <p14:tracePt t="21947" x="1214438" y="2293938"/>
          <p14:tracePt t="21964" x="1206500" y="2278063"/>
          <p14:tracePt t="21968" x="1198563" y="2268538"/>
          <p14:tracePt t="21981" x="1173163" y="2243138"/>
          <p14:tracePt t="21998" x="1147763" y="2243138"/>
          <p14:tracePt t="22014" x="1130300" y="2235200"/>
          <p14:tracePt t="22031" x="1120775" y="2227263"/>
          <p14:tracePt t="22034" x="1120775" y="2217738"/>
          <p14:tracePt t="22049" x="1104900" y="2217738"/>
          <p14:tracePt t="22053" x="1104900" y="2209800"/>
          <p14:tracePt t="22154" x="1104900" y="2200275"/>
          <p14:tracePt t="22268" x="1112838" y="2192338"/>
          <p14:tracePt t="22278" x="1120775" y="2184400"/>
          <p14:tracePt t="22294" x="1130300" y="2174875"/>
          <p14:tracePt t="22305" x="1138238" y="2174875"/>
          <p14:tracePt t="22315" x="1147763" y="2166938"/>
          <p14:tracePt t="22318" x="1155700" y="2159000"/>
          <p14:tracePt t="22331" x="1173163" y="2149475"/>
          <p14:tracePt t="22347" x="1189038" y="2141538"/>
          <p14:tracePt t="22364" x="1214438" y="2133600"/>
          <p14:tracePt t="22367" x="1231900" y="2124075"/>
          <p14:tracePt t="22381" x="1239838" y="2116138"/>
          <p14:tracePt t="22384" x="1257300" y="2116138"/>
          <p14:tracePt t="22399" x="1300163" y="2082800"/>
          <p14:tracePt t="22415" x="1333500" y="2073275"/>
          <p14:tracePt t="22431" x="1358900" y="2055813"/>
          <p14:tracePt t="22450" x="1376363" y="2047875"/>
          <p14:tracePt t="22465" x="1393825" y="2047875"/>
          <p14:tracePt t="22482" x="1401763" y="2039938"/>
          <p14:tracePt t="22498" x="1409700" y="2039938"/>
          <p14:tracePt t="22526" x="1427163" y="2039938"/>
          <p14:tracePt t="22533" x="1427163" y="2030413"/>
          <p14:tracePt t="22549" x="1444625" y="2022475"/>
          <p14:tracePt t="22554" x="1462088" y="2014538"/>
          <p14:tracePt t="22556" x="1470025" y="2005013"/>
          <p14:tracePt t="22564" x="1487488" y="1997075"/>
          <p14:tracePt t="22580" x="1520825" y="1989138"/>
          <p14:tracePt t="22597" x="1538288" y="1989138"/>
          <p14:tracePt t="22614" x="1554163" y="1979613"/>
          <p14:tracePt t="22665" x="1563688" y="1979613"/>
          <p14:tracePt t="22677" x="1579563" y="1979613"/>
          <p14:tracePt t="22698" x="1597025" y="1979613"/>
          <p14:tracePt t="22705" x="1606550" y="1979613"/>
          <p14:tracePt t="22716" x="1614488" y="1979613"/>
          <p14:tracePt t="22719" x="1631950" y="1979613"/>
          <p14:tracePt t="22736" x="1665288" y="1979613"/>
          <p14:tracePt t="22749" x="1673225" y="1979613"/>
          <p14:tracePt t="22752" x="1682750" y="1979613"/>
          <p14:tracePt t="22764" x="1698625" y="1979613"/>
          <p14:tracePt t="22780" x="1724025" y="1979613"/>
          <p14:tracePt t="22797" x="1749425" y="1989138"/>
          <p14:tracePt t="22800" x="1758950" y="1989138"/>
          <p14:tracePt t="22816" x="1792288" y="1997075"/>
          <p14:tracePt t="22831" x="1827213" y="1997075"/>
          <p14:tracePt t="22850" x="1868488" y="2005013"/>
          <p14:tracePt t="22853" x="1878013" y="2005013"/>
          <p14:tracePt t="22865" x="1903413" y="2005013"/>
          <p14:tracePt t="22880" x="1946275" y="2005013"/>
          <p14:tracePt t="22897" x="1987550" y="2005013"/>
          <p14:tracePt t="22914" x="2012950" y="2005013"/>
          <p14:tracePt t="22917" x="2022475" y="2005013"/>
          <p14:tracePt t="22934" x="2055813" y="2005013"/>
          <p14:tracePt t="22940" x="2090738" y="2005013"/>
          <p14:tracePt t="22944" x="2098675" y="2005013"/>
          <p14:tracePt t="22948" x="2106613" y="2005013"/>
          <p14:tracePt t="22953" x="2116138" y="2005013"/>
          <p14:tracePt t="22955" x="2124075" y="2005013"/>
          <p14:tracePt t="22963" x="2141538" y="2005013"/>
          <p14:tracePt t="22970" x="2149475" y="2005013"/>
          <p14:tracePt t="22980" x="2174875" y="2005013"/>
          <p14:tracePt t="22997" x="2200275" y="2005013"/>
          <p14:tracePt t="23000" x="2217738" y="2005013"/>
          <p14:tracePt t="23016" x="2235200" y="2005013"/>
          <p14:tracePt t="23018" x="2251075" y="2005013"/>
          <p14:tracePt t="23031" x="2268538" y="2005013"/>
          <p14:tracePt t="23048" x="2293938" y="2005013"/>
          <p14:tracePt t="23051" x="2301875" y="2005013"/>
          <p14:tracePt t="23068" x="2344738" y="2005013"/>
          <p14:tracePt t="23070" x="2362200" y="2005013"/>
          <p14:tracePt t="23073" x="2379663" y="2005013"/>
          <p14:tracePt t="23080" x="2413000" y="2005013"/>
          <p14:tracePt t="23097" x="2471738" y="2005013"/>
          <p14:tracePt t="23114" x="2549525" y="2005013"/>
          <p14:tracePt t="23130" x="2608263" y="2005013"/>
          <p14:tracePt t="23134" x="2633663" y="2005013"/>
          <p14:tracePt t="23147" x="2676525" y="2005013"/>
          <p14:tracePt t="23163" x="2727325" y="2005013"/>
          <p14:tracePt t="23168" x="2735263" y="2005013"/>
          <p14:tracePt t="23180" x="2786063" y="2005013"/>
          <p14:tracePt t="23197" x="2854325" y="2005013"/>
          <p14:tracePt t="23200" x="2871788" y="2005013"/>
          <p14:tracePt t="23213" x="2940050" y="2005013"/>
          <p14:tracePt t="23214" x="2973388" y="2005013"/>
          <p14:tracePt t="23230" x="3074988" y="2005013"/>
          <p14:tracePt t="23247" x="3160713" y="2005013"/>
          <p14:tracePt t="23265" x="3279775" y="1997075"/>
          <p14:tracePt t="23268" x="3305175" y="1997075"/>
          <p14:tracePt t="23280" x="3355975" y="1997075"/>
          <p14:tracePt t="23297" x="3424238" y="1997075"/>
          <p14:tracePt t="23300" x="3457575" y="1997075"/>
          <p14:tracePt t="23302" x="3482975" y="1997075"/>
          <p14:tracePt t="23315" x="3576638" y="1997075"/>
          <p14:tracePt t="23330" x="3729038" y="1997075"/>
          <p14:tracePt t="23347" x="3873500" y="1997075"/>
          <p14:tracePt t="23350" x="3908425" y="1997075"/>
          <p14:tracePt t="23365" x="4002088" y="1997075"/>
          <p14:tracePt t="23380" x="4052888" y="2014538"/>
          <p14:tracePt t="23397" x="4078288" y="2022475"/>
          <p14:tracePt t="23413" x="4095750" y="2022475"/>
          <p14:tracePt t="23417" x="4103688" y="2022475"/>
          <p14:tracePt t="23595" x="4103688" y="2030413"/>
          <p14:tracePt t="23606" x="4095750" y="2047875"/>
          <p14:tracePt t="23610" x="4078288" y="2055813"/>
          <p14:tracePt t="23613" x="4070350" y="2065338"/>
          <p14:tracePt t="23618" x="4060825" y="2065338"/>
          <p14:tracePt t="23637" x="4017963" y="2098675"/>
          <p14:tracePt t="23641" x="4002088" y="2116138"/>
          <p14:tracePt t="23646" x="3984625" y="2124075"/>
          <p14:tracePt t="23662" x="3925888" y="2159000"/>
          <p14:tracePt t="23680" x="3865563" y="2192338"/>
          <p14:tracePt t="23696" x="3789363" y="2243138"/>
          <p14:tracePt t="23700" x="3763963" y="2260600"/>
          <p14:tracePt t="23713" x="3678238" y="2293938"/>
          <p14:tracePt t="23715" x="3644900" y="2303463"/>
          <p14:tracePt t="23730" x="3517900" y="2336800"/>
          <p14:tracePt t="23746" x="3244850" y="2397125"/>
          <p14:tracePt t="23763" x="3041650" y="2455863"/>
          <p14:tracePt t="23766" x="3008313" y="2463800"/>
          <p14:tracePt t="23782" x="2863850" y="2506663"/>
          <p14:tracePt t="23784" x="2828925" y="2516188"/>
          <p14:tracePt t="23796" x="2786063" y="2524125"/>
          <p14:tracePt t="23798" x="2760663" y="2532063"/>
          <p14:tracePt t="23813" x="2668588" y="2549525"/>
          <p14:tracePt t="23829" x="2565400" y="2557463"/>
          <p14:tracePt t="23846" x="2446338" y="2574925"/>
          <p14:tracePt t="23863" x="2336800" y="2574925"/>
          <p14:tracePt t="23866" x="2311400" y="2574925"/>
          <p14:tracePt t="23879" x="2225675" y="2574925"/>
          <p14:tracePt t="23883" x="2192338" y="2574925"/>
          <p14:tracePt t="23896" x="2141538" y="2574925"/>
          <p14:tracePt t="23900" x="2116138" y="2566988"/>
          <p14:tracePt t="23913" x="2065338" y="2549525"/>
          <p14:tracePt t="23915" x="2038350" y="2549525"/>
          <p14:tracePt t="23930" x="1903413" y="2549525"/>
          <p14:tracePt t="23946" x="1776413" y="2549525"/>
          <p14:tracePt t="23963" x="1647825" y="2549525"/>
          <p14:tracePt t="23981" x="1546225" y="2549525"/>
          <p14:tracePt t="23996" x="1477963" y="2549525"/>
          <p14:tracePt t="24013" x="1444625" y="2532063"/>
          <p14:tracePt t="24030" x="1427163" y="2524125"/>
          <p14:tracePt t="24046" x="1401763" y="2516188"/>
          <p14:tracePt t="24050" x="1393825" y="2516188"/>
          <p14:tracePt t="24063" x="1384300" y="2506663"/>
          <p14:tracePt t="24080" x="1358900" y="2489200"/>
          <p14:tracePt t="24097" x="1343025" y="2473325"/>
          <p14:tracePt t="24114" x="1325563" y="2455863"/>
          <p14:tracePt t="24485" x="1333500" y="2447925"/>
          <p14:tracePt t="24507" x="1343025" y="2447925"/>
          <p14:tracePt t="24514" x="1358900" y="2438400"/>
          <p14:tracePt t="24525" x="1376363" y="2430463"/>
          <p14:tracePt t="24529" x="1384300" y="2430463"/>
          <p14:tracePt t="24546" x="1409700" y="2422525"/>
          <p14:tracePt t="24549" x="1419225" y="2422525"/>
          <p14:tracePt t="24563" x="1435100" y="2413000"/>
          <p14:tracePt t="24581" x="1477963" y="2413000"/>
          <p14:tracePt t="24596" x="1512888" y="2413000"/>
          <p14:tracePt t="24600" x="1528763" y="2413000"/>
          <p14:tracePt t="24602" x="1538288" y="2413000"/>
          <p14:tracePt t="24613" x="1563688" y="2405063"/>
          <p14:tracePt t="24616" x="1563688" y="2397125"/>
          <p14:tracePt t="24630" x="1622425" y="2397125"/>
          <p14:tracePt t="24647" x="1657350" y="2397125"/>
          <p14:tracePt t="24663" x="1708150" y="2397125"/>
          <p14:tracePt t="24679" x="1749425" y="2397125"/>
          <p14:tracePt t="24696" x="1817688" y="2397125"/>
          <p14:tracePt t="24712" x="1878013" y="2413000"/>
          <p14:tracePt t="24729" x="1936750" y="2438400"/>
          <p14:tracePt t="24746" x="1979613" y="2438400"/>
          <p14:tracePt t="24762" x="1997075" y="2447925"/>
          <p14:tracePt t="24780" x="2022475" y="2455863"/>
          <p14:tracePt t="24782" x="2038350" y="2455863"/>
          <p14:tracePt t="24797" x="2073275" y="2455863"/>
          <p14:tracePt t="24812" x="2124075" y="2455863"/>
          <p14:tracePt t="24815" x="2141538" y="2455863"/>
          <p14:tracePt t="24828" x="2182813" y="2473325"/>
          <p14:tracePt t="24830" x="2192338" y="2473325"/>
          <p14:tracePt t="24847" x="2260600" y="2473325"/>
          <p14:tracePt t="24862" x="2301875" y="2473325"/>
          <p14:tracePt t="24879" x="2362200" y="2473325"/>
          <p14:tracePt t="24896" x="2387600" y="2473325"/>
          <p14:tracePt t="24913" x="2471738" y="2473325"/>
          <p14:tracePt t="24930" x="2574925" y="2473325"/>
          <p14:tracePt t="24934" x="2616200" y="2473325"/>
          <p14:tracePt t="24937" x="2651125" y="2473325"/>
          <p14:tracePt t="24945" x="2727325" y="2473325"/>
          <p14:tracePt t="24962" x="2889250" y="2473325"/>
          <p14:tracePt t="24966" x="2930525" y="2473325"/>
          <p14:tracePt t="24979" x="3049588" y="2473325"/>
          <p14:tracePt t="24982" x="3092450" y="2473325"/>
          <p14:tracePt t="24997" x="3219450" y="2463800"/>
          <p14:tracePt t="25012" x="3297238" y="2455863"/>
          <p14:tracePt t="25015" x="3313113" y="2447925"/>
          <p14:tracePt t="25029" x="3338513" y="2447925"/>
          <p14:tracePt t="25047" x="3373438" y="2438400"/>
          <p14:tracePt t="25063" x="3414713" y="2438400"/>
          <p14:tracePt t="25079" x="3457575" y="2430463"/>
          <p14:tracePt t="25096" x="3492500" y="2422525"/>
          <p14:tracePt t="25100" x="3500438" y="2413000"/>
          <p14:tracePt t="25103" x="3508375" y="2405063"/>
          <p14:tracePt t="25112" x="3543300" y="2405063"/>
          <p14:tracePt t="25129" x="3576638" y="2405063"/>
          <p14:tracePt t="25146" x="3619500" y="2405063"/>
          <p14:tracePt t="25162" x="3652838" y="2405063"/>
          <p14:tracePt t="25179" x="3695700" y="2405063"/>
          <p14:tracePt t="25197" x="3729038" y="2405063"/>
          <p14:tracePt t="25212" x="3746500" y="2405063"/>
          <p14:tracePt t="25234" x="3763963" y="2405063"/>
          <p14:tracePt t="25246" x="3771900" y="2405063"/>
          <p14:tracePt t="25263" x="3789363" y="2405063"/>
          <p14:tracePt t="25280" x="3806825" y="2405063"/>
          <p14:tracePt t="25297" x="3814763" y="2397125"/>
          <p14:tracePt t="25313" x="3822700" y="2397125"/>
          <p14:tracePt t="25346" x="3840163" y="2397125"/>
          <p14:tracePt t="28228" x="3832225" y="2397125"/>
          <p14:tracePt t="28238" x="3822700" y="2405063"/>
          <p14:tracePt t="28242" x="3814763" y="2413000"/>
          <p14:tracePt t="28254" x="3797300" y="2422525"/>
          <p14:tracePt t="28261" x="3789363" y="2430463"/>
          <p14:tracePt t="28264" x="3781425" y="2430463"/>
          <p14:tracePt t="28277" x="3756025" y="2447925"/>
          <p14:tracePt t="28297" x="3636963" y="2506663"/>
          <p14:tracePt t="28299" x="3576638" y="2532063"/>
          <p14:tracePt t="28311" x="3432175" y="2592388"/>
          <p14:tracePt t="28313" x="3363913" y="2617788"/>
          <p14:tracePt t="28327" x="2982913" y="2711450"/>
          <p14:tracePt t="28344" x="2446338" y="2855913"/>
          <p14:tracePt t="28360" x="2106613" y="2940050"/>
          <p14:tracePt t="28377" x="1878013" y="3000375"/>
          <p14:tracePt t="28394" x="1784350" y="3016250"/>
          <p14:tracePt t="28397" x="1766888" y="3025775"/>
          <p14:tracePt t="28410" x="1758950" y="3025775"/>
          <p14:tracePt t="28491" x="1749425" y="3025775"/>
          <p14:tracePt t="28504" x="1741488" y="3025775"/>
          <p14:tracePt t="28514" x="1716088" y="3025775"/>
          <p14:tracePt t="28530" x="1698625" y="3025775"/>
          <p14:tracePt t="28533" x="1690688" y="3025775"/>
          <p14:tracePt t="28546" x="1673225" y="3025775"/>
          <p14:tracePt t="28562" x="1657350" y="3025775"/>
          <p14:tracePt t="28566" x="1647825" y="3025775"/>
          <p14:tracePt t="28578" x="1639888" y="3025775"/>
          <p14:tracePt t="28595" x="1631950" y="3025775"/>
          <p14:tracePt t="28618" x="1622425" y="3025775"/>
          <p14:tracePt t="28651" x="1614488" y="3025775"/>
          <p14:tracePt t="28654" x="1597025" y="3025775"/>
          <p14:tracePt t="28673" x="1579563" y="3025775"/>
          <p14:tracePt t="28687" x="1571625" y="3025775"/>
          <p14:tracePt t="28694" x="1563688" y="3025775"/>
          <p14:tracePt t="28711" x="1554163" y="3025775"/>
          <p14:tracePt t="28727" x="1538288" y="3025775"/>
          <p14:tracePt t="28744" x="1520825" y="3025775"/>
          <p14:tracePt t="28762" x="1512888" y="3025775"/>
          <p14:tracePt t="28778" x="1495425" y="3016250"/>
          <p14:tracePt t="28795" x="1495425" y="3008313"/>
          <p14:tracePt t="28813" x="1487488" y="3008313"/>
          <p14:tracePt t="28833" x="1477963" y="3008313"/>
          <p14:tracePt t="28844" x="1470025" y="3008313"/>
          <p14:tracePt t="28848" x="1462088" y="3000375"/>
          <p14:tracePt t="28890" x="1462088" y="2990850"/>
          <p14:tracePt t="28894" x="1452563" y="2982913"/>
          <p14:tracePt t="28963" x="1444625" y="2982913"/>
          <p14:tracePt t="28984" x="1444625" y="2974975"/>
          <p14:tracePt t="29179" x="1444625" y="2965450"/>
          <p14:tracePt t="29220" x="1444625" y="2957513"/>
          <p14:tracePt t="29240" x="1452563" y="2957513"/>
          <p14:tracePt t="29245" x="1452563" y="2949575"/>
          <p14:tracePt t="29252" x="1477963" y="2949575"/>
          <p14:tracePt t="29261" x="1495425" y="2949575"/>
          <p14:tracePt t="29265" x="1503363" y="2940050"/>
          <p14:tracePt t="29267" x="1520825" y="2932113"/>
          <p14:tracePt t="29276" x="1563688" y="2932113"/>
          <p14:tracePt t="29293" x="1647825" y="2906713"/>
          <p14:tracePt t="29296" x="1673225" y="2897188"/>
          <p14:tracePt t="29310" x="1776413" y="2881313"/>
          <p14:tracePt t="29326" x="1860550" y="2855913"/>
          <p14:tracePt t="29343" x="1928813" y="2846388"/>
          <p14:tracePt t="29361" x="2005013" y="2830513"/>
          <p14:tracePt t="29376" x="2047875" y="2820988"/>
          <p14:tracePt t="29393" x="2106613" y="2820988"/>
          <p14:tracePt t="29410" x="2149475" y="2820988"/>
          <p14:tracePt t="29426" x="2208213" y="2820988"/>
          <p14:tracePt t="29443" x="2251075" y="2820988"/>
          <p14:tracePt t="29446" x="2260600" y="2820988"/>
          <p14:tracePt t="29460" x="2311400" y="2820988"/>
          <p14:tracePt t="29463" x="2327275" y="2820988"/>
          <p14:tracePt t="29476" x="2387600" y="2820988"/>
          <p14:tracePt t="29479" x="2395538" y="2820988"/>
          <p14:tracePt t="29493" x="2463800" y="2820988"/>
          <p14:tracePt t="29496" x="2489200" y="2820988"/>
          <p14:tracePt t="29498" x="2514600" y="2813050"/>
          <p14:tracePt t="29509" x="2549525" y="2805113"/>
          <p14:tracePt t="29511" x="2574925" y="2805113"/>
          <p14:tracePt t="29526" x="2625725" y="2795588"/>
          <p14:tracePt t="29543" x="2659063" y="2795588"/>
          <p14:tracePt t="29559" x="2684463" y="2795588"/>
          <p14:tracePt t="29577" x="2701925" y="2795588"/>
          <p14:tracePt t="29593" x="2719388" y="2795588"/>
          <p14:tracePt t="29610" x="2727325" y="2795588"/>
          <p14:tracePt t="29627" x="2744788" y="2795588"/>
          <p14:tracePt t="29630" x="2752725" y="2795588"/>
          <p14:tracePt t="29646" x="2770188" y="2795588"/>
          <p14:tracePt t="29649" x="2786063" y="2795588"/>
          <p14:tracePt t="29663" x="2803525" y="2795588"/>
          <p14:tracePt t="29676" x="2811463" y="2795588"/>
          <p14:tracePt t="29679" x="2820988" y="2795588"/>
          <p14:tracePt t="29693" x="2838450" y="2795588"/>
          <p14:tracePt t="29695" x="2846388" y="2787650"/>
          <p14:tracePt t="29709" x="2863850" y="2787650"/>
          <p14:tracePt t="29711" x="2879725" y="2787650"/>
          <p14:tracePt t="29726" x="2905125" y="2787650"/>
          <p14:tracePt t="29743" x="2922588" y="2787650"/>
          <p14:tracePt t="29759" x="2955925" y="2787650"/>
          <p14:tracePt t="29776" x="2990850" y="2787650"/>
          <p14:tracePt t="29793" x="3033713" y="2787650"/>
          <p14:tracePt t="29810" x="3084513" y="2787650"/>
          <p14:tracePt t="29827" x="3127375" y="2787650"/>
          <p14:tracePt t="29830" x="3135313" y="2787650"/>
          <p14:tracePt t="29833" x="3143250" y="2787650"/>
          <p14:tracePt t="29842" x="3160713" y="2787650"/>
          <p14:tracePt t="29859" x="3186113" y="2787650"/>
          <p14:tracePt t="29876" x="3219450" y="2787650"/>
          <p14:tracePt t="29893" x="3244850" y="2787650"/>
          <p14:tracePt t="29896" x="3262313" y="2787650"/>
          <p14:tracePt t="29897" x="3270250" y="2787650"/>
          <p14:tracePt t="29910" x="3297238" y="2787650"/>
          <p14:tracePt t="29926" x="3322638" y="2787650"/>
          <p14:tracePt t="29943" x="3348038" y="2787650"/>
          <p14:tracePt t="29959" x="3373438" y="2787650"/>
          <p14:tracePt t="29976" x="3389313" y="2787650"/>
          <p14:tracePt t="29993" x="3406775" y="2787650"/>
          <p14:tracePt t="30010" x="3424238" y="2787650"/>
          <p14:tracePt t="30098" x="3441700" y="2787650"/>
          <p14:tracePt t="30118" x="3449638" y="2787650"/>
          <p14:tracePt t="30129" x="3457575" y="2787650"/>
          <p14:tracePt t="30139" x="3467100" y="2787650"/>
          <p14:tracePt t="30147" x="3475038" y="2787650"/>
          <p14:tracePt t="30173" x="3482975" y="2787650"/>
          <p14:tracePt t="30206" x="3500438" y="2778125"/>
          <p14:tracePt t="30233" x="3500438" y="2770188"/>
          <p14:tracePt t="30244" x="3517900" y="2770188"/>
          <p14:tracePt t="30258" x="3525838" y="2770188"/>
          <p14:tracePt t="30271" x="3533775" y="2770188"/>
          <p14:tracePt t="30291" x="3543300" y="2770188"/>
          <p14:tracePt t="30303" x="3551238" y="2770188"/>
          <p14:tracePt t="30327" x="3568700" y="2770188"/>
          <p14:tracePt t="30676" x="3568700" y="2762250"/>
          <p14:tracePt t="30732" x="3586163" y="2752725"/>
          <p14:tracePt t="30760" x="3594100" y="2752725"/>
          <p14:tracePt t="30766" x="3602038" y="2752725"/>
          <p14:tracePt t="30776" x="3611563" y="2752725"/>
          <p14:tracePt t="30780" x="3619500" y="2752725"/>
          <p14:tracePt t="30783" x="3627438" y="2752725"/>
          <p14:tracePt t="30791" x="3644900" y="2752725"/>
          <p14:tracePt t="30811" x="3662363" y="2752725"/>
          <p14:tracePt t="30827" x="3678238" y="2752725"/>
          <p14:tracePt t="30842" x="3687763" y="2752725"/>
          <p14:tracePt t="30860" x="3703638" y="2752725"/>
          <p14:tracePt t="30863" x="3721100" y="2752725"/>
          <p14:tracePt t="30877" x="3738563" y="2752725"/>
          <p14:tracePt t="30893" x="3763963" y="2752725"/>
          <p14:tracePt t="30910" x="3781425" y="2752725"/>
          <p14:tracePt t="30926" x="3789363" y="2752725"/>
          <p14:tracePt t="30943" x="3806825" y="2752725"/>
          <p14:tracePt t="30960" x="3814763" y="2752725"/>
          <p14:tracePt t="30976" x="3832225" y="2752725"/>
          <p14:tracePt t="30980" x="3840163" y="2752725"/>
          <p14:tracePt t="31007" x="3848100" y="2752725"/>
          <p14:tracePt t="31028" x="3865563" y="2752725"/>
          <p14:tracePt t="31076" x="3873500" y="2752725"/>
          <p14:tracePt t="31164" x="3883025" y="2752725"/>
          <p14:tracePt t="31177" x="3890963" y="2752725"/>
          <p14:tracePt t="31188" x="3900488" y="2762250"/>
          <p14:tracePt t="31199" x="3908425" y="2762250"/>
          <p14:tracePt t="31215" x="3916363" y="2762250"/>
          <p14:tracePt t="31240" x="3925888" y="2762250"/>
          <p14:tracePt t="31252" x="3933825" y="2762250"/>
          <p14:tracePt t="31265" x="3941763" y="2762250"/>
          <p14:tracePt t="31276" x="3959225" y="2762250"/>
          <p14:tracePt t="31294" x="3976688" y="2762250"/>
          <p14:tracePt t="31313" x="3992563" y="2770188"/>
          <p14:tracePt t="31326" x="4002088" y="2770188"/>
          <p14:tracePt t="31342" x="4010025" y="2770188"/>
          <p14:tracePt t="31396" x="4017963" y="2770188"/>
          <p14:tracePt t="31404" x="4027488" y="2770188"/>
          <p14:tracePt t="31412" x="4035425" y="2770188"/>
          <p14:tracePt t="31428" x="4052888" y="2770188"/>
          <p14:tracePt t="31442" x="4070350" y="2770188"/>
          <p14:tracePt t="31460" x="4086225" y="2770188"/>
          <p14:tracePt t="31478" x="4103688" y="2770188"/>
          <p14:tracePt t="31495" x="4121150" y="2770188"/>
          <p14:tracePt t="31510" x="4137025" y="2770188"/>
          <p14:tracePt t="31515" x="4146550" y="2770188"/>
          <p14:tracePt t="31519" x="4154488" y="2770188"/>
          <p14:tracePt t="31524" x="4162425" y="2770188"/>
          <p14:tracePt t="31542" x="4179888" y="2778125"/>
          <p14:tracePt t="31558" x="4197350" y="2787650"/>
          <p14:tracePt t="31577" x="4222750" y="2787650"/>
          <p14:tracePt t="31592" x="4230688" y="2787650"/>
          <p14:tracePt t="31609" x="4248150" y="2787650"/>
          <p14:tracePt t="31612" x="4256088" y="2787650"/>
          <p14:tracePt t="31631" x="4273550" y="2787650"/>
          <p14:tracePt t="31679" x="4291013" y="2787650"/>
          <p14:tracePt t="31685" x="4298950" y="2787650"/>
          <p14:tracePt t="31700" x="4306888" y="2787650"/>
          <p14:tracePt t="31717" x="4316413" y="2787650"/>
          <p14:tracePt t="31730" x="4324350" y="2787650"/>
          <p14:tracePt t="31758" x="4341813" y="2787650"/>
          <p14:tracePt t="31775" x="4349750" y="2787650"/>
          <p14:tracePt t="31785" x="4359275" y="2787650"/>
          <p14:tracePt t="31793" x="4367213" y="2787650"/>
          <p14:tracePt t="31809" x="4384675" y="2787650"/>
          <p14:tracePt t="31812" x="4400550" y="2787650"/>
          <p14:tracePt t="31831" x="4418013" y="2787650"/>
          <p14:tracePt t="31847" x="4435475" y="2787650"/>
          <p14:tracePt t="31859" x="4443413" y="2787650"/>
          <p14:tracePt t="31876" x="4451350" y="2787650"/>
          <p14:tracePt t="31894" x="4460875" y="2787650"/>
          <p14:tracePt t="31913" x="4468813" y="2787650"/>
          <p14:tracePt t="31927" x="4476750" y="2787650"/>
          <p14:tracePt t="31942" x="4486275" y="2787650"/>
          <p14:tracePt t="31945" x="4494213" y="2787650"/>
          <p14:tracePt t="31973" x="4511675" y="2787650"/>
          <p14:tracePt t="31995" x="4529138" y="2787650"/>
          <p14:tracePt t="32002" x="4537075" y="2787650"/>
          <p14:tracePt t="32015" x="4545013" y="2787650"/>
          <p14:tracePt t="32026" x="4562475" y="2787650"/>
          <p14:tracePt t="32043" x="4579938" y="2787650"/>
          <p14:tracePt t="32060" x="4595813" y="2787650"/>
          <p14:tracePt t="32076" x="4613275" y="2787650"/>
          <p14:tracePt t="32081" x="4621213" y="2787650"/>
          <p14:tracePt t="32084" x="4638675" y="2787650"/>
          <p14:tracePt t="32093" x="4656138" y="2787650"/>
          <p14:tracePt t="32108" x="4706938" y="2787650"/>
          <p14:tracePt t="32126" x="4740275" y="2787650"/>
          <p14:tracePt t="32142" x="4783138" y="2770188"/>
          <p14:tracePt t="32158" x="4808538" y="2770188"/>
          <p14:tracePt t="32162" x="4818063" y="2770188"/>
          <p14:tracePt t="32164" x="4826000" y="2770188"/>
          <p14:tracePt t="32175" x="4843463" y="2770188"/>
          <p14:tracePt t="32191" x="4859338" y="2770188"/>
          <p14:tracePt t="32208" x="4884738" y="2770188"/>
          <p14:tracePt t="32211" x="4902200" y="2770188"/>
          <p14:tracePt t="32224" x="4927600" y="2770188"/>
          <p14:tracePt t="32244" x="4962525" y="2770188"/>
          <p14:tracePt t="32253" x="4995863" y="2762250"/>
          <p14:tracePt t="32260" x="5013325" y="2762250"/>
          <p14:tracePt t="32278" x="5029200" y="2762250"/>
          <p14:tracePt t="32291" x="5038725" y="2752725"/>
          <p14:tracePt t="32294" x="5046663" y="2752725"/>
          <p14:tracePt t="32312" x="5054600" y="2752725"/>
          <p14:tracePt t="32329" x="5064125" y="2752725"/>
          <p14:tracePt t="32357" x="5072063" y="2752725"/>
          <p14:tracePt t="32393" x="5089525" y="2752725"/>
          <p14:tracePt t="32420" x="5106988" y="2752725"/>
          <p14:tracePt t="32428" x="5114925" y="2752725"/>
          <p14:tracePt t="32439" x="5122863" y="2752725"/>
          <p14:tracePt t="32451" x="5140325" y="2752725"/>
          <p14:tracePt t="32471" x="5157788" y="2752725"/>
          <p14:tracePt t="32476" x="5165725" y="2752725"/>
          <p14:tracePt t="32493" x="5183188" y="2752725"/>
          <p14:tracePt t="32510" x="5216525" y="2752725"/>
          <p14:tracePt t="32526" x="5233988" y="2752725"/>
          <p14:tracePt t="32531" x="5241925" y="2752725"/>
          <p14:tracePt t="32534" x="5249863" y="2752725"/>
          <p14:tracePt t="32541" x="5267325" y="2752725"/>
          <p14:tracePt t="32558" x="5310188" y="2752725"/>
          <p14:tracePt t="32574" x="5335588" y="2752725"/>
          <p14:tracePt t="32577" x="5343525" y="2752725"/>
          <p14:tracePt t="32591" x="5378450" y="2752725"/>
          <p14:tracePt t="32608" x="5403850" y="2752725"/>
          <p14:tracePt t="32624" x="5421313" y="2752725"/>
          <p14:tracePt t="32641" x="5429250" y="2752725"/>
          <p14:tracePt t="32657" x="5454650" y="2752725"/>
          <p14:tracePt t="32763" x="5472113" y="2752725"/>
          <p14:tracePt t="32783" x="5480050" y="2752725"/>
          <p14:tracePt t="32802" x="5487988" y="2752725"/>
          <p14:tracePt t="32812" x="5497513" y="2752725"/>
          <p14:tracePt t="32816" x="5505450" y="2752725"/>
          <p14:tracePt t="32825" x="5522913" y="2752725"/>
          <p14:tracePt t="32843" x="5565775" y="2744788"/>
          <p14:tracePt t="32860" x="5599113" y="2744788"/>
          <p14:tracePt t="32875" x="5616575" y="2744788"/>
          <p14:tracePt t="32891" x="5667375" y="2744788"/>
          <p14:tracePt t="32909" x="5708650" y="2744788"/>
          <p14:tracePt t="32927" x="5751513" y="2744788"/>
          <p14:tracePt t="32930" x="5768975" y="2744788"/>
          <p14:tracePt t="32932" x="5786438" y="2744788"/>
          <p14:tracePt t="32945" x="5802313" y="2744788"/>
          <p14:tracePt t="32958" x="5819775" y="2744788"/>
          <p14:tracePt t="32974" x="5837238" y="2744788"/>
          <p14:tracePt t="32978" x="5845175" y="2744788"/>
          <p14:tracePt t="32980" x="5862638" y="2744788"/>
          <p14:tracePt t="33019" x="5880100" y="2744788"/>
          <p14:tracePt t="33051" x="5888038" y="2744788"/>
          <p14:tracePt t="33072" x="5895975" y="2744788"/>
          <p14:tracePt t="33160" x="5913438" y="2744788"/>
          <p14:tracePt t="33214" x="5930900" y="2744788"/>
          <p14:tracePt t="33225" x="5938838" y="2744788"/>
          <p14:tracePt t="33240" x="5946775" y="2744788"/>
          <p14:tracePt t="33255" x="5956300" y="2744788"/>
          <p14:tracePt t="33275" x="5964238" y="2744788"/>
          <p14:tracePt t="33287" x="5972175" y="2744788"/>
          <p14:tracePt t="33375" x="5989638" y="2744788"/>
          <p14:tracePt t="33400" x="6007100" y="2744788"/>
          <p14:tracePt t="33413" x="6024563" y="2744788"/>
          <p14:tracePt t="33419" x="6032500" y="2744788"/>
          <p14:tracePt t="33430" x="6040438" y="2744788"/>
          <p14:tracePt t="33444" x="6049963" y="2744788"/>
          <p14:tracePt t="33467" x="6057900" y="2736850"/>
          <p14:tracePt t="33694" x="6065838" y="2736850"/>
          <p14:tracePt t="33704" x="6083300" y="2736850"/>
          <p14:tracePt t="33719" x="6100763" y="2736850"/>
          <p14:tracePt t="33727" x="6108700" y="2736850"/>
          <p14:tracePt t="33730" x="6116638" y="2736850"/>
          <p14:tracePt t="33733" x="6134100" y="2736850"/>
          <p14:tracePt t="33744" x="6151563" y="2736850"/>
          <p14:tracePt t="33757" x="6176963" y="2736850"/>
          <p14:tracePt t="33774" x="6210300" y="2736850"/>
          <p14:tracePt t="33791" x="6235700" y="2736850"/>
          <p14:tracePt t="33807" x="6253163" y="2736850"/>
          <p14:tracePt t="33824" x="6261100" y="2736850"/>
          <p14:tracePt t="33828" x="6270625" y="2736850"/>
          <p14:tracePt t="33842" x="6278563" y="2736850"/>
          <p14:tracePt t="33861" x="6303963" y="2736850"/>
          <p14:tracePt t="33877" x="6338888" y="2736850"/>
          <p14:tracePt t="33893" x="6372225" y="2736850"/>
          <p14:tracePt t="33897" x="6380163" y="2736850"/>
          <p14:tracePt t="33900" x="6389688" y="2736850"/>
          <p14:tracePt t="33907" x="6405563" y="2736850"/>
          <p14:tracePt t="33925" x="6456363" y="2736850"/>
          <p14:tracePt t="33941" x="6491288" y="2736850"/>
          <p14:tracePt t="33957" x="6524625" y="2736850"/>
          <p14:tracePt t="33973" x="6575425" y="2736850"/>
          <p14:tracePt t="33990" x="6600825" y="2736850"/>
          <p14:tracePt t="33993" x="6618288" y="2736850"/>
          <p14:tracePt t="34007" x="6635750" y="2736850"/>
          <p14:tracePt t="34010" x="6643688" y="2736850"/>
          <p14:tracePt t="34024" x="6653213" y="2736850"/>
          <p14:tracePt t="34027" x="6661150" y="2736850"/>
          <p14:tracePt t="34041" x="6669088" y="2727325"/>
          <p14:tracePt t="34044" x="6678613" y="2727325"/>
          <p14:tracePt t="34058" x="6686550" y="2719388"/>
          <p14:tracePt t="34077" x="6719888" y="2711450"/>
          <p14:tracePt t="34091" x="6762750" y="2711450"/>
          <p14:tracePt t="34108" x="6788150" y="2711450"/>
          <p14:tracePt t="34126" x="6813550" y="2711450"/>
          <p14:tracePt t="34141" x="6838950" y="2711450"/>
          <p14:tracePt t="34157" x="6856413" y="2711450"/>
          <p14:tracePt t="34174" x="6864350" y="2711450"/>
          <p14:tracePt t="34178" x="6873875" y="2711450"/>
          <p14:tracePt t="34182" x="6881813" y="2711450"/>
          <p14:tracePt t="34190" x="6889750" y="2711450"/>
          <p14:tracePt t="34206" x="6907213" y="2711450"/>
          <p14:tracePt t="34210" x="6924675" y="2711450"/>
          <p14:tracePt t="34223" x="6932613" y="2711450"/>
          <p14:tracePt t="34639" x="6942138" y="2701925"/>
          <p14:tracePt t="34650" x="6958013" y="2693988"/>
          <p14:tracePt t="34660" x="6975475" y="2676525"/>
          <p14:tracePt t="34664" x="6975475" y="2668588"/>
          <p14:tracePt t="34676" x="6975475" y="2651125"/>
          <p14:tracePt t="34690" x="6992938" y="2625725"/>
          <p14:tracePt t="34708" x="6992938" y="2608263"/>
          <p14:tracePt t="34724" x="6992938" y="2592388"/>
          <p14:tracePt t="34741" x="6992938" y="2574925"/>
          <p14:tracePt t="34744" x="6992938" y="2566988"/>
          <p14:tracePt t="34748" x="6992938" y="2549525"/>
          <p14:tracePt t="34760" x="6992938" y="2541588"/>
          <p14:tracePt t="34773" x="6983413" y="2524125"/>
          <p14:tracePt t="34790" x="6967538" y="2506663"/>
          <p14:tracePt t="34806" x="6932613" y="2473325"/>
          <p14:tracePt t="34809" x="6924675" y="2463800"/>
          <p14:tracePt t="34824" x="6881813" y="2447925"/>
          <p14:tracePt t="34841" x="6797675" y="2413000"/>
          <p14:tracePt t="34856" x="6729413" y="2387600"/>
          <p14:tracePt t="34859" x="6694488" y="2379663"/>
          <p14:tracePt t="34873" x="6600825" y="2371725"/>
          <p14:tracePt t="34876" x="6567488" y="2362200"/>
          <p14:tracePt t="34890" x="6448425" y="2328863"/>
          <p14:tracePt t="34894" x="6415088" y="2328863"/>
          <p14:tracePt t="34906" x="6338888" y="2328863"/>
          <p14:tracePt t="34923" x="6245225" y="2328863"/>
          <p14:tracePt t="34939" x="6167438" y="2328863"/>
          <p14:tracePt t="34957" x="6032500" y="2328863"/>
          <p14:tracePt t="34973" x="5905500" y="2328863"/>
          <p14:tracePt t="34990" x="5761038" y="2344738"/>
          <p14:tracePt t="35007" x="5616575" y="2379663"/>
          <p14:tracePt t="35010" x="5591175" y="2387600"/>
          <p14:tracePt t="35012" x="5556250" y="2387600"/>
          <p14:tracePt t="35022" x="5505450" y="2397125"/>
          <p14:tracePt t="35025" x="5480050" y="2405063"/>
          <p14:tracePt t="35040" x="5411788" y="2422525"/>
          <p14:tracePt t="35056" x="5360988" y="2438400"/>
          <p14:tracePt t="35059" x="5353050" y="2447925"/>
          <p14:tracePt t="35078" x="5327650" y="2455863"/>
          <p14:tracePt t="35084" x="5318125" y="2463800"/>
          <p14:tracePt t="35087" x="5310188" y="2473325"/>
          <p14:tracePt t="35095" x="5302250" y="2473325"/>
          <p14:tracePt t="35106" x="5284788" y="2481263"/>
          <p14:tracePt t="35123" x="5267325" y="2498725"/>
          <p14:tracePt t="35140" x="5259388" y="2516188"/>
          <p14:tracePt t="35143" x="5249863" y="2524125"/>
          <p14:tracePt t="35156" x="5233988" y="2549525"/>
          <p14:tracePt t="35173" x="5233988" y="2574925"/>
          <p14:tracePt t="35189" x="5224463" y="2600325"/>
          <p14:tracePt t="35206" x="5224463" y="2643188"/>
          <p14:tracePt t="35223" x="5224463" y="2686050"/>
          <p14:tracePt t="35226" x="5224463" y="2701925"/>
          <p14:tracePt t="35228" x="5224463" y="2711450"/>
          <p14:tracePt t="35241" x="5224463" y="2744788"/>
          <p14:tracePt t="35256" x="5224463" y="2778125"/>
          <p14:tracePt t="35273" x="5233988" y="2813050"/>
          <p14:tracePt t="35291" x="5233988" y="2838450"/>
          <p14:tracePt t="35306" x="5249863" y="2855913"/>
          <p14:tracePt t="35323" x="5276850" y="2881313"/>
          <p14:tracePt t="35340" x="5318125" y="2897188"/>
          <p14:tracePt t="35357" x="5429250" y="2922588"/>
          <p14:tracePt t="35374" x="5565775" y="2949575"/>
          <p14:tracePt t="35391" x="5751513" y="2949575"/>
          <p14:tracePt t="35394" x="5794375" y="2949575"/>
          <p14:tracePt t="35397" x="5837238" y="2949575"/>
          <p14:tracePt t="35406" x="5905500" y="2949575"/>
          <p14:tracePt t="35422" x="5989638" y="2949575"/>
          <p14:tracePt t="35425" x="6015038" y="2949575"/>
          <p14:tracePt t="35439" x="6049963" y="2949575"/>
          <p14:tracePt t="35441" x="6057900" y="2949575"/>
          <p14:tracePt t="35456" x="6083300" y="2949575"/>
          <p14:tracePt t="35473" x="6100763" y="2940050"/>
          <p14:tracePt t="35490" x="6116638" y="2922588"/>
          <p14:tracePt t="35506" x="6134100" y="2914650"/>
          <p14:tracePt t="35523" x="6151563" y="2897188"/>
          <p14:tracePt t="35548" x="6159500" y="2889250"/>
          <p14:tracePt t="35561" x="6167438" y="2881313"/>
          <p14:tracePt t="35670" x="6176963" y="2871788"/>
          <p14:tracePt t="35873" x="6176963" y="2863850"/>
          <p14:tracePt t="35888" x="6167438" y="2863850"/>
          <p14:tracePt t="35899" x="6151563" y="2863850"/>
          <p14:tracePt t="35907" x="6134100" y="2863850"/>
          <p14:tracePt t="35911" x="6126163" y="2863850"/>
          <p14:tracePt t="35922" x="6100763" y="2871788"/>
          <p14:tracePt t="35939" x="6065838" y="2889250"/>
          <p14:tracePt t="35956" x="6032500" y="2897188"/>
          <p14:tracePt t="35973" x="5946775" y="2914650"/>
          <p14:tracePt t="35989" x="5870575" y="2922588"/>
          <p14:tracePt t="35993" x="5837238" y="2932113"/>
          <p14:tracePt t="36006" x="5735638" y="2949575"/>
          <p14:tracePt t="36009" x="5700713" y="2965450"/>
          <p14:tracePt t="36022" x="5591175" y="2982913"/>
          <p14:tracePt t="36025" x="5538788" y="2990850"/>
          <p14:tracePt t="36038" x="5429250" y="3033713"/>
          <p14:tracePt t="36041" x="5394325" y="3033713"/>
          <p14:tracePt t="36057" x="5284788" y="3041650"/>
          <p14:tracePt t="36072" x="5173663" y="3059113"/>
          <p14:tracePt t="36075" x="5157788" y="3059113"/>
          <p14:tracePt t="36089" x="5064125" y="3076575"/>
          <p14:tracePt t="36092" x="5038725" y="3084513"/>
          <p14:tracePt t="36107" x="4894263" y="3094038"/>
          <p14:tracePt t="36122" x="4714875" y="3109913"/>
          <p14:tracePt t="36139" x="4494213" y="3109913"/>
          <p14:tracePt t="36155" x="4306888" y="3109913"/>
          <p14:tracePt t="36172" x="4103688" y="3109913"/>
          <p14:tracePt t="36189" x="3941763" y="3109913"/>
          <p14:tracePt t="36205" x="3738563" y="3109913"/>
          <p14:tracePt t="36222" x="3517900" y="3109913"/>
          <p14:tracePt t="36239" x="3287713" y="3109913"/>
          <p14:tracePt t="36242" x="3236913" y="3109913"/>
          <p14:tracePt t="36244" x="3178175" y="3109913"/>
          <p14:tracePt t="36257" x="3033713" y="3109913"/>
          <p14:tracePt t="36273" x="2879725" y="3109913"/>
          <p14:tracePt t="36289" x="2811463" y="3109913"/>
          <p14:tracePt t="36291" x="2795588" y="3109913"/>
          <p14:tracePt t="36307" x="2744788" y="3094038"/>
          <p14:tracePt t="36323" x="2668588" y="3094038"/>
          <p14:tracePt t="36340" x="2574925" y="3094038"/>
          <p14:tracePt t="36343" x="2549525" y="3094038"/>
          <p14:tracePt t="36347" x="2540000" y="3094038"/>
          <p14:tracePt t="36355" x="2506663" y="3094038"/>
          <p14:tracePt t="36372" x="2463800" y="3094038"/>
          <p14:tracePt t="36389" x="2430463" y="3094038"/>
          <p14:tracePt t="36405" x="2420938" y="3084513"/>
          <p14:tracePt t="36422" x="2413000" y="3084513"/>
          <p14:tracePt t="36732" x="2420938" y="3084513"/>
          <p14:tracePt t="36741" x="2430463" y="3084513"/>
          <p14:tracePt t="36760" x="2463800" y="3076575"/>
          <p14:tracePt t="36765" x="2471738" y="3076575"/>
          <p14:tracePt t="36770" x="2514600" y="3067050"/>
          <p14:tracePt t="36774" x="2524125" y="3067050"/>
          <p14:tracePt t="36777" x="2549525" y="3067050"/>
          <p14:tracePt t="36780" x="2574925" y="3059113"/>
          <p14:tracePt t="36788" x="2625725" y="3041650"/>
          <p14:tracePt t="36805" x="2727325" y="3016250"/>
          <p14:tracePt t="36808" x="2760663" y="3016250"/>
          <p14:tracePt t="36823" x="2871788" y="2990850"/>
          <p14:tracePt t="36838" x="2973388" y="2957513"/>
          <p14:tracePt t="36855" x="3067050" y="2949575"/>
          <p14:tracePt t="36859" x="3092450" y="2940050"/>
          <p14:tracePt t="36871" x="3143250" y="2922588"/>
          <p14:tracePt t="36888" x="3228975" y="2897188"/>
          <p14:tracePt t="36905" x="3330575" y="2871788"/>
          <p14:tracePt t="36922" x="3424238" y="2855913"/>
          <p14:tracePt t="36938" x="3492500" y="2846388"/>
          <p14:tracePt t="36941" x="3500438" y="2846388"/>
          <p14:tracePt t="36955" x="3533775" y="2846388"/>
          <p14:tracePt t="36957" x="3551238" y="2846388"/>
          <p14:tracePt t="36973" x="3586163" y="2846388"/>
          <p14:tracePt t="36989" x="3652838" y="2846388"/>
          <p14:tracePt t="37006" x="3763963" y="2830513"/>
          <p14:tracePt t="37023" x="3857625" y="2830513"/>
          <p14:tracePt t="37027" x="3890963" y="2830513"/>
          <p14:tracePt t="37038" x="3959225" y="2830513"/>
          <p14:tracePt t="37055" x="4044950" y="2830513"/>
          <p14:tracePt t="37071" x="4121150" y="2830513"/>
          <p14:tracePt t="37088" x="4187825" y="2830513"/>
          <p14:tracePt t="37091" x="4214813" y="2830513"/>
          <p14:tracePt t="37104" x="4324350" y="2820988"/>
          <p14:tracePt t="37122" x="4486275" y="2820988"/>
          <p14:tracePt t="37138" x="4621213" y="2820988"/>
          <p14:tracePt t="37155" x="4732338" y="2820988"/>
          <p14:tracePt t="37157" x="4740275" y="2820988"/>
          <p14:tracePt t="37172" x="4783138" y="2820988"/>
          <p14:tracePt t="37189" x="4808538" y="2820988"/>
          <p14:tracePt t="37205" x="4818063" y="2820988"/>
          <p14:tracePt t="37872" x="4808538" y="2830513"/>
          <p14:tracePt t="37884" x="4765675" y="2863850"/>
          <p14:tracePt t="37888" x="4749800" y="2881313"/>
          <p14:tracePt t="37892" x="4740275" y="2881313"/>
          <p14:tracePt t="37897" x="4699000" y="2922588"/>
          <p14:tracePt t="37900" x="4673600" y="2932113"/>
          <p14:tracePt t="37904" x="4656138" y="2949575"/>
          <p14:tracePt t="37908" x="4630738" y="2965450"/>
          <p14:tracePt t="37926" x="4486275" y="3051175"/>
          <p14:tracePt t="37930" x="4451350" y="3084513"/>
          <p14:tracePt t="37933" x="4418013" y="3101975"/>
          <p14:tracePt t="37937" x="4367213" y="3127375"/>
          <p14:tracePt t="37954" x="4171950" y="3228975"/>
          <p14:tracePt t="37957" x="4121150" y="3254375"/>
          <p14:tracePt t="37959" x="4070350" y="3271838"/>
          <p14:tracePt t="37971" x="3941763" y="3314700"/>
          <p14:tracePt t="37988" x="3756025" y="3355975"/>
          <p14:tracePt t="38004" x="3586163" y="3416300"/>
          <p14:tracePt t="38007" x="3533775" y="3441700"/>
          <p14:tracePt t="38021" x="3432175" y="3467100"/>
          <p14:tracePt t="38024" x="3406775" y="3475038"/>
          <p14:tracePt t="38026" x="3381375" y="3484563"/>
          <p14:tracePt t="38039" x="3348038" y="3492500"/>
          <p14:tracePt t="38042" x="3330575" y="3492500"/>
          <p14:tracePt t="38054" x="3305175" y="3502025"/>
          <p14:tracePt t="38071" x="3270250" y="3502025"/>
          <p14:tracePt t="38074" x="3254375" y="3502025"/>
          <p14:tracePt t="38089" x="3219450" y="3502025"/>
          <p14:tracePt t="38104" x="3194050" y="3502025"/>
          <p14:tracePt t="38121" x="3160713" y="3502025"/>
          <p14:tracePt t="38138" x="3127375" y="3502025"/>
          <p14:tracePt t="38154" x="3092450" y="3502025"/>
          <p14:tracePt t="38157" x="3084513" y="3502025"/>
          <p14:tracePt t="38170" x="3049588" y="3517900"/>
          <p14:tracePt t="38187" x="3008313" y="3517900"/>
          <p14:tracePt t="38204" x="2973388" y="3517900"/>
          <p14:tracePt t="38221" x="2955925" y="3517900"/>
          <p14:tracePt t="38224" x="2947988" y="3517900"/>
          <p14:tracePt t="38239" x="2914650" y="3517900"/>
          <p14:tracePt t="38243" x="2905125" y="3527425"/>
          <p14:tracePt t="38254" x="2863850" y="3527425"/>
          <p14:tracePt t="38271" x="2770188" y="3552825"/>
          <p14:tracePt t="38274" x="2744788" y="3552825"/>
          <p14:tracePt t="38289" x="2641600" y="3586163"/>
          <p14:tracePt t="38304" x="2549525" y="3603625"/>
          <p14:tracePt t="38320" x="2489200" y="3603625"/>
          <p14:tracePt t="38338" x="2455863" y="3603625"/>
          <p14:tracePt t="38574" x="2463800" y="3603625"/>
          <p14:tracePt t="38582" x="2481263" y="3603625"/>
          <p14:tracePt t="38590" x="2489200" y="3603625"/>
          <p14:tracePt t="38592" x="2497138" y="3594100"/>
          <p14:tracePt t="38604" x="2514600" y="3578225"/>
          <p14:tracePt t="38607" x="2524125" y="3578225"/>
          <p14:tracePt t="38620" x="2565400" y="3568700"/>
          <p14:tracePt t="38623" x="2574925" y="3560763"/>
          <p14:tracePt t="38637" x="2659063" y="3535363"/>
          <p14:tracePt t="38640" x="2676525" y="3527425"/>
          <p14:tracePt t="38655" x="2786063" y="3502025"/>
          <p14:tracePt t="38670" x="2914650" y="3475038"/>
          <p14:tracePt t="38673" x="2947988" y="3467100"/>
          <p14:tracePt t="38687" x="3033713" y="3449638"/>
          <p14:tracePt t="38690" x="3067050" y="3441700"/>
          <p14:tracePt t="38705" x="3203575" y="3441700"/>
          <p14:tracePt t="38721" x="3389313" y="3441700"/>
          <p14:tracePt t="38737" x="3636963" y="3416300"/>
          <p14:tracePt t="38754" x="3883025" y="3408363"/>
          <p14:tracePt t="38757" x="3941763" y="3398838"/>
          <p14:tracePt t="38770" x="4111625" y="3355975"/>
          <p14:tracePt t="38773" x="4162425" y="3348038"/>
          <p14:tracePt t="38787" x="4316413" y="3330575"/>
          <p14:tracePt t="38804" x="4400550" y="3322638"/>
          <p14:tracePt t="38807" x="4425950" y="3322638"/>
          <p14:tracePt t="38820" x="4468813" y="3314700"/>
          <p14:tracePt t="38837" x="4529138" y="3297238"/>
          <p14:tracePt t="38855" x="4562475" y="3289300"/>
          <p14:tracePt t="38871" x="4595813" y="3279775"/>
          <p14:tracePt t="38874" x="4605338" y="3279775"/>
          <p14:tracePt t="38892" x="4621213" y="3279775"/>
          <p14:tracePt t="38925" x="4630738" y="3279775"/>
          <p14:tracePt t="38937" x="4638675" y="3279775"/>
          <p14:tracePt t="38957" x="4646613" y="3279775"/>
          <p14:tracePt t="38983" x="4656138" y="3279775"/>
          <p14:tracePt t="39651" x="4664075" y="3279775"/>
          <p14:tracePt t="39665" x="4664075" y="3289300"/>
          <p14:tracePt t="39675" x="4656138" y="3289300"/>
          <p14:tracePt t="39691" x="4630738" y="3322638"/>
          <p14:tracePt t="39694" x="4621213" y="3330575"/>
          <p14:tracePt t="39698" x="4613275" y="3340100"/>
          <p14:tracePt t="39703" x="4595813" y="3355975"/>
          <p14:tracePt t="39720" x="4545013" y="3416300"/>
          <p14:tracePt t="39736" x="4486275" y="3459163"/>
          <p14:tracePt t="39740" x="4476750" y="3467100"/>
          <p14:tracePt t="39755" x="4410075" y="3535363"/>
          <p14:tracePt t="39771" x="4341813" y="3594100"/>
          <p14:tracePt t="39786" x="4256088" y="3636963"/>
          <p14:tracePt t="39804" x="4146550" y="3722688"/>
          <p14:tracePt t="39820" x="4044950" y="3773488"/>
          <p14:tracePt t="39837" x="3951288" y="3806825"/>
          <p14:tracePt t="39854" x="3865563" y="3824288"/>
          <p14:tracePt t="39857" x="3848100" y="3832225"/>
          <p14:tracePt t="39870" x="3797300" y="3841750"/>
          <p14:tracePt t="39886" x="3746500" y="3857625"/>
          <p14:tracePt t="39889" x="3738563" y="3857625"/>
          <p14:tracePt t="39902" x="3695700" y="3867150"/>
          <p14:tracePt t="39920" x="3627438" y="3892550"/>
          <p14:tracePt t="39936" x="3586163" y="3908425"/>
          <p14:tracePt t="39938" x="3568700" y="3917950"/>
          <p14:tracePt t="39955" x="3517900" y="3935413"/>
          <p14:tracePt t="39971" x="3500438" y="3943350"/>
          <p14:tracePt t="39987" x="3475038" y="3943350"/>
          <p14:tracePt t="40007" x="3441700" y="3960813"/>
          <p14:tracePt t="40023" x="3424238" y="3968750"/>
          <p14:tracePt t="40038" x="3406775" y="3968750"/>
          <p14:tracePt t="40054" x="3398838" y="3968750"/>
          <p14:tracePt t="40071" x="3381375" y="3986213"/>
          <p14:tracePt t="40088" x="3363913" y="3994150"/>
          <p14:tracePt t="40358" x="3381375" y="3986213"/>
          <p14:tracePt t="40370" x="3424238" y="3968750"/>
          <p14:tracePt t="40376" x="3467100" y="3943350"/>
          <p14:tracePt t="40387" x="3543300" y="3908425"/>
          <p14:tracePt t="40392" x="3559175" y="3900488"/>
          <p14:tracePt t="40394" x="3586163" y="3892550"/>
          <p14:tracePt t="40403" x="3652838" y="3867150"/>
          <p14:tracePt t="40421" x="3822700" y="3816350"/>
          <p14:tracePt t="40436" x="3984625" y="3781425"/>
          <p14:tracePt t="40453" x="4171950" y="3738563"/>
          <p14:tracePt t="40469" x="4367213" y="3687763"/>
          <p14:tracePt t="40486" x="4605338" y="3636963"/>
          <p14:tracePt t="40489" x="4664075" y="3619500"/>
          <p14:tracePt t="40503" x="4826000" y="3568700"/>
          <p14:tracePt t="40506" x="4868863" y="3560763"/>
          <p14:tracePt t="40519" x="5013325" y="3543300"/>
          <p14:tracePt t="40536" x="5106988" y="3517900"/>
          <p14:tracePt t="40540" x="5122863" y="3517900"/>
          <p14:tracePt t="40542" x="5140325" y="3517900"/>
          <p14:tracePt t="40552" x="5157788" y="3517900"/>
          <p14:tracePt t="40554" x="5173663" y="3509963"/>
          <p14:tracePt t="40570" x="5199063" y="3509963"/>
          <p14:tracePt t="40594" x="5208588" y="3509963"/>
          <p14:tracePt t="40893" x="5216525" y="3502025"/>
          <p14:tracePt t="41978" x="5208588" y="3502025"/>
          <p14:tracePt t="41983" x="5208588" y="3509963"/>
          <p14:tracePt t="41989" x="5183188" y="3527425"/>
          <p14:tracePt t="41995" x="5165725" y="3552825"/>
          <p14:tracePt t="41999" x="5157788" y="3560763"/>
          <p14:tracePt t="42003" x="5148263" y="3568700"/>
          <p14:tracePt t="42019" x="5097463" y="3603625"/>
          <p14:tracePt t="42022" x="5089525" y="3611563"/>
          <p14:tracePt t="42024" x="5080000" y="3619500"/>
          <p14:tracePt t="42035" x="5064125" y="3636963"/>
          <p14:tracePt t="42037" x="5054600" y="3636963"/>
          <p14:tracePt t="42053" x="5013325" y="3662363"/>
          <p14:tracePt t="42070" x="4962525" y="3705225"/>
          <p14:tracePt t="42084" x="4876800" y="3756025"/>
          <p14:tracePt t="42102" x="4749800" y="3841750"/>
          <p14:tracePt t="42119" x="4537075" y="3968750"/>
          <p14:tracePt t="42135" x="4359275" y="4044950"/>
          <p14:tracePt t="42139" x="4324350" y="4062413"/>
          <p14:tracePt t="42151" x="4248150" y="4105275"/>
          <p14:tracePt t="42168" x="4171950" y="4130675"/>
          <p14:tracePt t="42171" x="4154488" y="4138613"/>
          <p14:tracePt t="42185" x="4111625" y="4156075"/>
          <p14:tracePt t="42187" x="4103688" y="4164013"/>
          <p14:tracePt t="42203" x="4070350" y="4171950"/>
          <p14:tracePt t="42218" x="4027488" y="4181475"/>
          <p14:tracePt t="42237" x="4002088" y="4181475"/>
          <p14:tracePt t="42253" x="3984625" y="4197350"/>
          <p14:tracePt t="42269" x="3976688" y="4197350"/>
          <p14:tracePt t="42285" x="3959225" y="4197350"/>
          <p14:tracePt t="42302" x="3933825" y="4197350"/>
          <p14:tracePt t="42306" x="3925888" y="4197350"/>
          <p14:tracePt t="42308" x="3925888" y="4206875"/>
          <p14:tracePt t="42310" x="3908425" y="4214813"/>
          <p14:tracePt t="42318" x="3890963" y="4214813"/>
          <p14:tracePt t="42335" x="3840163" y="4214813"/>
          <p14:tracePt t="42351" x="3797300" y="4240213"/>
          <p14:tracePt t="42368" x="3756025" y="4249738"/>
          <p14:tracePt t="42385" x="3721100" y="4257675"/>
          <p14:tracePt t="42388" x="3713163" y="4257675"/>
          <p14:tracePt t="42403" x="3662363" y="4283075"/>
          <p14:tracePt t="42418" x="3611563" y="4291013"/>
          <p14:tracePt t="42421" x="3594100" y="4308475"/>
          <p14:tracePt t="42435" x="3559175" y="4316413"/>
          <p14:tracePt t="42437" x="3543300" y="4325938"/>
          <p14:tracePt t="42453" x="3500438" y="4333875"/>
          <p14:tracePt t="42468" x="3457575" y="4351338"/>
          <p14:tracePt t="42485" x="3432175" y="4359275"/>
          <p14:tracePt t="42502" x="3424238" y="4368800"/>
          <p14:tracePt t="42505" x="3406775" y="4368800"/>
          <p14:tracePt t="42519" x="3398838" y="4384675"/>
          <p14:tracePt t="42536" x="3363913" y="4402138"/>
          <p14:tracePt t="42540" x="3348038" y="4410075"/>
          <p14:tracePt t="42559" x="3313113" y="4435475"/>
          <p14:tracePt t="42563" x="3297238" y="4435475"/>
          <p14:tracePt t="42566" x="3279775" y="4435475"/>
          <p14:tracePt t="42574" x="3262313" y="4445000"/>
          <p14:tracePt t="42575" x="3244850" y="4445000"/>
          <p14:tracePt t="42585" x="3236913" y="4445000"/>
          <p14:tracePt t="42588" x="3228975" y="4445000"/>
          <p14:tracePt t="42590" x="3219450" y="4452938"/>
          <p14:tracePt t="42601" x="3211513" y="4460875"/>
          <p14:tracePt t="42618" x="3186113" y="4460875"/>
          <p14:tracePt t="42635" x="3178175" y="4460875"/>
          <p14:tracePt t="42693" x="3168650" y="4460875"/>
          <p14:tracePt t="42765" x="3152775" y="4460875"/>
          <p14:tracePt t="42806" x="3135313" y="4486275"/>
          <p14:tracePt t="44033" x="3143250" y="4486275"/>
          <p14:tracePt t="44042" x="3143250" y="4478338"/>
          <p14:tracePt t="44051" x="3168650" y="4470400"/>
          <p14:tracePt t="44055" x="3178175" y="4470400"/>
          <p14:tracePt t="44069" x="3219450" y="4445000"/>
          <p14:tracePt t="44072" x="3228975" y="4445000"/>
          <p14:tracePt t="44084" x="3297238" y="4419600"/>
          <p14:tracePt t="44101" x="3381375" y="4394200"/>
          <p14:tracePt t="44117" x="3467100" y="4359275"/>
          <p14:tracePt t="44134" x="3594100" y="4308475"/>
          <p14:tracePt t="44137" x="3619500" y="4308475"/>
          <p14:tracePt t="44139" x="3644900" y="4308475"/>
          <p14:tracePt t="44150" x="3695700" y="4283075"/>
          <p14:tracePt t="44167" x="3771900" y="4275138"/>
          <p14:tracePt t="44184" x="3865563" y="4240213"/>
          <p14:tracePt t="44201" x="3959225" y="4214813"/>
          <p14:tracePt t="44204" x="3976688" y="4214813"/>
          <p14:tracePt t="44222" x="4070350" y="4197350"/>
          <p14:tracePt t="44228" x="4111625" y="4189413"/>
          <p14:tracePt t="44233" x="4129088" y="4189413"/>
          <p14:tracePt t="44235" x="4146550" y="4181475"/>
          <p14:tracePt t="44240" x="4171950" y="4164013"/>
          <p14:tracePt t="44250" x="4187825" y="4164013"/>
          <p14:tracePt t="44269" x="4222750" y="4164013"/>
          <p14:tracePt t="44301" x="4240213" y="4164013"/>
          <p14:tracePt t="44318" x="4240213" y="4156075"/>
          <p14:tracePt t="44324" x="4256088" y="4156075"/>
          <p14:tracePt t="44337" x="4265613" y="4156075"/>
          <p14:tracePt t="44351" x="4273550" y="4156075"/>
          <p14:tracePt t="44369" x="4291013" y="4146550"/>
          <p14:tracePt t="44388" x="4298950" y="4138613"/>
          <p14:tracePt t="44404" x="4306888" y="4130675"/>
          <p14:tracePt t="44420" x="4306888" y="4121150"/>
          <p14:tracePt t="44439" x="4316413" y="4121150"/>
          <p14:tracePt t="44451" x="4332288" y="4113213"/>
          <p14:tracePt t="44454" x="4341813" y="4105275"/>
          <p14:tracePt t="44467" x="4349750" y="4105275"/>
          <p14:tracePt t="44484" x="4359275" y="4095750"/>
          <p14:tracePt t="44501" x="4367213" y="4087813"/>
          <p14:tracePt t="44518" x="4375150" y="4079875"/>
          <p14:tracePt t="44522" x="4384675" y="4079875"/>
          <p14:tracePt t="44525" x="4392613" y="4079875"/>
          <p14:tracePt t="44671" x="4392613" y="4070350"/>
          <p14:tracePt t="58759" x="4425950" y="4113213"/>
          <p14:tracePt t="58768" x="4486275" y="4189413"/>
          <p14:tracePt t="58772" x="4511675" y="4232275"/>
          <p14:tracePt t="58776" x="4570413" y="4291013"/>
          <p14:tracePt t="58781" x="4613275" y="4351338"/>
          <p14:tracePt t="58789" x="4765675" y="4521200"/>
          <p14:tracePt t="58795" x="4833938" y="4564063"/>
          <p14:tracePt t="58808" x="5089525" y="4749800"/>
          <p14:tracePt t="58825" x="5284788" y="4835525"/>
          <p14:tracePt t="58842" x="5480050" y="4860925"/>
          <p14:tracePt t="58858" x="5616575" y="4868863"/>
          <p14:tracePt t="58875" x="5700713" y="4868863"/>
          <p14:tracePt t="58879" x="5718175" y="4868863"/>
          <p14:tracePt t="58892" x="5761038" y="4868863"/>
          <p14:tracePt t="58895" x="5768975" y="4868863"/>
          <p14:tracePt t="58908" x="5802313" y="4868863"/>
          <p14:tracePt t="58926" x="5880100" y="4868863"/>
          <p14:tracePt t="58928" x="5905500" y="4868863"/>
          <p14:tracePt t="58942" x="6091238" y="4886325"/>
          <p14:tracePt t="58959" x="6415088" y="4954588"/>
          <p14:tracePt t="58974" x="6805613" y="5022850"/>
          <p14:tracePt t="58976" x="6899275" y="5022850"/>
          <p14:tracePt t="58992" x="7272338" y="5073650"/>
          <p14:tracePt t="59008" x="7578725" y="5091113"/>
          <p14:tracePt t="59025" x="7824788" y="5099050"/>
          <p14:tracePt t="59041" x="8054975" y="5116513"/>
          <p14:tracePt t="59058" x="8318500" y="5141913"/>
          <p14:tracePt t="59061" x="8377238" y="5141913"/>
          <p14:tracePt t="59064" x="8435975" y="5141913"/>
          <p14:tracePt t="59074" x="8589963" y="5141913"/>
          <p14:tracePt t="59091" x="8759825" y="5141913"/>
          <p14:tracePt t="59108" x="8810625" y="5141913"/>
          <p14:tracePt t="59170" x="8793163" y="5141913"/>
          <p14:tracePt t="59179" x="8750300" y="5141913"/>
          <p14:tracePt t="59183" x="8716963" y="5149850"/>
          <p14:tracePt t="59186" x="8691563" y="5157788"/>
          <p14:tracePt t="59191" x="8615363" y="5167313"/>
          <p14:tracePt t="59208" x="8359775" y="5235575"/>
          <p14:tracePt t="59225" x="7910513" y="5353050"/>
          <p14:tracePt t="59241" x="7348538" y="5497513"/>
          <p14:tracePt t="59258" x="6592888" y="5694363"/>
          <p14:tracePt t="59275" x="6108700" y="5778500"/>
          <p14:tracePt t="59291" x="5522913" y="5872163"/>
          <p14:tracePt t="59307" x="4995863" y="5905500"/>
          <p14:tracePt t="59324" x="4656138" y="5905500"/>
          <p14:tracePt t="59327" x="4595813" y="5905500"/>
          <p14:tracePt t="59350" x="4460875" y="5905500"/>
          <p14:tracePt t="59354" x="4443413" y="5905500"/>
          <p14:tracePt t="59362" x="4435475" y="5905500"/>
          <p14:tracePt t="59435" x="4443413" y="5905500"/>
          <p14:tracePt t="59447" x="4503738" y="5905500"/>
          <p14:tracePt t="59452" x="4519613" y="5905500"/>
          <p14:tracePt t="59454" x="4554538" y="5897563"/>
          <p14:tracePt t="59462" x="4630738" y="5880100"/>
          <p14:tracePt t="59464" x="4681538" y="5872163"/>
          <p14:tracePt t="59474" x="4859338" y="5829300"/>
          <p14:tracePt t="59491" x="5122863" y="5788025"/>
          <p14:tracePt t="59508" x="5386388" y="5753100"/>
          <p14:tracePt t="59511" x="5446713" y="5745163"/>
          <p14:tracePt t="59524" x="5607050" y="5694363"/>
          <p14:tracePt t="59527" x="5649913" y="5684838"/>
          <p14:tracePt t="59540" x="5743575" y="5668963"/>
          <p14:tracePt t="59544" x="5776913" y="5668963"/>
          <p14:tracePt t="59559" x="5895975" y="5626100"/>
          <p14:tracePt t="59574" x="5972175" y="5591175"/>
          <p14:tracePt t="59591" x="5989638" y="5583238"/>
          <p14:tracePt t="59625" x="5989638" y="5575300"/>
          <p14:tracePt t="59637" x="5981700" y="5575300"/>
          <p14:tracePt t="59642" x="5956300" y="5583238"/>
          <p14:tracePt t="59646" x="5930900" y="5591175"/>
          <p14:tracePt t="59649" x="5905500" y="5591175"/>
          <p14:tracePt t="59658" x="5827713" y="5608638"/>
          <p14:tracePt t="59674" x="5522913" y="5694363"/>
          <p14:tracePt t="59691" x="5233988" y="5770563"/>
          <p14:tracePt t="59708" x="4927600" y="5813425"/>
          <p14:tracePt t="59724" x="4621213" y="5813425"/>
          <p14:tracePt t="59727" x="4554538" y="5813425"/>
          <p14:tracePt t="59741" x="4367213" y="5813425"/>
          <p14:tracePt t="59744" x="4306888" y="5813425"/>
          <p14:tracePt t="59758" x="4086225" y="5821363"/>
          <p14:tracePt t="59774" x="3941763" y="5821363"/>
          <p14:tracePt t="59777" x="3916363" y="5821363"/>
          <p14:tracePt t="59791" x="3865563" y="5813425"/>
          <p14:tracePt t="59793" x="3857625" y="5813425"/>
          <p14:tracePt t="59807" x="3848100" y="5813425"/>
          <p14:tracePt t="59860" x="3857625" y="5803900"/>
          <p14:tracePt t="59864" x="3873500" y="5795963"/>
          <p14:tracePt t="59875" x="3933825" y="5795963"/>
          <p14:tracePt t="59878" x="3959225" y="5788025"/>
          <p14:tracePt t="59880" x="3992563" y="5778500"/>
          <p14:tracePt t="59891" x="4121150" y="5753100"/>
          <p14:tracePt t="59908" x="4332288" y="5745163"/>
          <p14:tracePt t="59912" x="4384675" y="5745163"/>
          <p14:tracePt t="59914" x="4425950" y="5745163"/>
          <p14:tracePt t="59924" x="4486275" y="5745163"/>
          <p14:tracePt t="59940" x="4587875" y="5727700"/>
          <p14:tracePt t="59943" x="4605338" y="5719763"/>
          <p14:tracePt t="59946" x="4621213" y="5719763"/>
          <p14:tracePt t="59959" x="4646613" y="5702300"/>
          <p14:tracePt t="60071" x="4630738" y="5702300"/>
          <p14:tracePt t="60081" x="4562475" y="5702300"/>
          <p14:tracePt t="60085" x="4545013" y="5702300"/>
          <p14:tracePt t="60094" x="4486275" y="5694363"/>
          <p14:tracePt t="60098" x="4451350" y="5684838"/>
          <p14:tracePt t="60101" x="4418013" y="5676900"/>
          <p14:tracePt t="60108" x="4359275" y="5676900"/>
          <p14:tracePt t="60112" x="4324350" y="5676900"/>
          <p14:tracePt t="60114" x="4291013" y="5676900"/>
          <p14:tracePt t="60124" x="4240213" y="5676900"/>
          <p14:tracePt t="60127" x="4230688" y="5659438"/>
          <p14:tracePt t="60140" x="4197350" y="5651500"/>
          <p14:tracePt t="60143" x="4187825" y="5651500"/>
          <p14:tracePt t="60157" x="4154488" y="5651500"/>
          <p14:tracePt t="60160" x="4146550" y="5634038"/>
          <p14:tracePt t="60174" x="4121150" y="5634038"/>
          <p14:tracePt t="60191" x="4095750" y="5626100"/>
          <p14:tracePt t="60207" x="4078288" y="5626100"/>
          <p14:tracePt t="60225" x="4070350" y="5616575"/>
          <p14:tracePt t="60350" x="4078288" y="5616575"/>
          <p14:tracePt t="60355" x="4086225" y="5608638"/>
          <p14:tracePt t="60362" x="4129088" y="5591175"/>
          <p14:tracePt t="60366" x="4162425" y="5583238"/>
          <p14:tracePt t="60369" x="4197350" y="5575300"/>
          <p14:tracePt t="60372" x="4240213" y="5565775"/>
          <p14:tracePt t="60378" x="4332288" y="5540375"/>
          <p14:tracePt t="60390" x="4476750" y="5497513"/>
          <p14:tracePt t="60393" x="4519613" y="5489575"/>
          <p14:tracePt t="60407" x="4689475" y="5456238"/>
          <p14:tracePt t="60410" x="4732338" y="5438775"/>
          <p14:tracePt t="60426" x="4902200" y="5395913"/>
          <p14:tracePt t="60440" x="5064125" y="5362575"/>
          <p14:tracePt t="60457" x="5183188" y="5345113"/>
          <p14:tracePt t="60474" x="5292725" y="5345113"/>
          <p14:tracePt t="60477" x="5327650" y="5337175"/>
          <p14:tracePt t="60490" x="5403850" y="5327650"/>
          <p14:tracePt t="60493" x="5429250" y="5327650"/>
          <p14:tracePt t="60507" x="5513388" y="5327650"/>
          <p14:tracePt t="60524" x="5591175" y="5319713"/>
          <p14:tracePt t="60527" x="5607050" y="5311775"/>
          <p14:tracePt t="60541" x="5624513" y="5311775"/>
          <p14:tracePt t="60544" x="5632450" y="5311775"/>
          <p14:tracePt t="60560" x="5657850" y="5311775"/>
          <p14:tracePt t="60566" x="5667375" y="5311775"/>
          <p14:tracePt t="60569" x="5683250" y="5311775"/>
          <p14:tracePt t="60575" x="5708650" y="5311775"/>
          <p14:tracePt t="60590" x="5751513" y="5311775"/>
          <p14:tracePt t="60607" x="5811838" y="5311775"/>
          <p14:tracePt t="60610" x="5819775" y="5311775"/>
          <p14:tracePt t="60624" x="5837238" y="5311775"/>
          <p14:tracePt t="60641" x="5845175" y="5311775"/>
          <p14:tracePt t="60696" x="5853113" y="5311775"/>
          <p14:tracePt t="60712" x="5862638" y="5311775"/>
          <p14:tracePt t="60720" x="5870575" y="5311775"/>
          <p14:tracePt t="60736" x="5888038" y="5311775"/>
          <p14:tracePt t="60755" x="5895975" y="5311775"/>
          <p14:tracePt t="60767" x="5905500" y="5311775"/>
          <p14:tracePt t="60779" x="5913438" y="5311775"/>
          <p14:tracePt t="60791" x="5930900" y="5311775"/>
          <p14:tracePt t="60794" x="5946775" y="5311775"/>
          <p14:tracePt t="60796" x="5964238" y="5319713"/>
          <p14:tracePt t="60806" x="5989638" y="5327650"/>
          <p14:tracePt t="60809" x="6007100" y="5337175"/>
          <p14:tracePt t="60825" x="6049963" y="5345113"/>
          <p14:tracePt t="60844" x="6091238" y="5353050"/>
          <p14:tracePt t="60849" x="6100763" y="5353050"/>
          <p14:tracePt t="60855" x="6116638" y="5362575"/>
          <p14:tracePt t="60859" x="6134100" y="5370513"/>
          <p14:tracePt t="60863" x="6142038" y="5380038"/>
          <p14:tracePt t="60869" x="6167438" y="5380038"/>
          <p14:tracePt t="60873" x="6194425" y="5380038"/>
          <p14:tracePt t="60890" x="6270625" y="5405438"/>
          <p14:tracePt t="60894" x="6303963" y="5421313"/>
          <p14:tracePt t="60907" x="6346825" y="5438775"/>
          <p14:tracePt t="60924" x="6405563" y="5456238"/>
          <p14:tracePt t="60940" x="6440488" y="5472113"/>
          <p14:tracePt t="60959" x="6483350" y="5481638"/>
          <p14:tracePt t="60975" x="6542088" y="5481638"/>
          <p14:tracePt t="60979" x="6550025" y="5481638"/>
          <p14:tracePt t="60990" x="6600825" y="5481638"/>
          <p14:tracePt t="61007" x="6643688" y="5497513"/>
          <p14:tracePt t="61010" x="6661150" y="5507038"/>
          <p14:tracePt t="61012" x="6678613" y="5507038"/>
          <p14:tracePt t="61023" x="6686550" y="5514975"/>
          <p14:tracePt t="61040" x="6694488" y="5514975"/>
          <p14:tracePt t="61057" x="6704013" y="5514975"/>
          <p14:tracePt t="61080" x="6711950" y="5514975"/>
          <p14:tracePt t="61091" x="6729413" y="5524500"/>
          <p14:tracePt t="61108" x="6762750" y="5524500"/>
          <p14:tracePt t="61125" x="6780213" y="5524500"/>
          <p14:tracePt t="61146" x="6805613" y="5524500"/>
          <p14:tracePt t="61175" x="6813550" y="5532438"/>
          <p14:tracePt t="61182" x="6823075" y="5540375"/>
          <p14:tracePt t="61196" x="6838950" y="5540375"/>
          <p14:tracePt t="61211" x="6848475" y="5540375"/>
          <p14:tracePt t="61215" x="6856413" y="5540375"/>
          <p14:tracePt t="61224" x="6873875" y="5540375"/>
          <p14:tracePt t="61263" x="6889750" y="5540375"/>
          <p14:tracePt t="61286" x="6907213" y="5540375"/>
          <p14:tracePt t="61295" x="6915150" y="5540375"/>
          <p14:tracePt t="61298" x="6924675" y="5540375"/>
          <p14:tracePt t="61302" x="6932613" y="5540375"/>
          <p14:tracePt t="61303" x="6942138" y="5540375"/>
          <p14:tracePt t="61306" x="6950075" y="5540375"/>
          <p14:tracePt t="61323" x="6992938" y="5540375"/>
          <p14:tracePt t="61340" x="7018338" y="5540375"/>
          <p14:tracePt t="61356" x="7043738" y="5540375"/>
          <p14:tracePt t="61373" x="7059613" y="5540375"/>
          <p14:tracePt t="61390" x="7094538" y="5540375"/>
          <p14:tracePt t="61407" x="7102475" y="5540375"/>
          <p14:tracePt t="61425" x="7112000" y="5540375"/>
          <p14:tracePt t="61442" x="7119938" y="5540375"/>
          <p14:tracePt t="61510" x="7137400" y="5540375"/>
          <p14:tracePt t="61528" x="7153275" y="5540375"/>
          <p14:tracePt t="61547" x="7162800" y="5532438"/>
          <p14:tracePt t="61567" x="7170738" y="5524500"/>
          <p14:tracePt t="61583" x="7178675" y="5524500"/>
          <p14:tracePt t="61595" x="7188200" y="5514975"/>
          <p14:tracePt t="61603" x="7196138" y="5507038"/>
          <p14:tracePt t="61606" x="7213600" y="5497513"/>
          <p14:tracePt t="61625" x="7229475" y="5489575"/>
          <p14:tracePt t="61640" x="7246938" y="5481638"/>
          <p14:tracePt t="61662" x="7264400" y="5481638"/>
          <p14:tracePt t="61690" x="7281863" y="5481638"/>
          <p14:tracePt t="61697" x="7297738" y="5481638"/>
          <p14:tracePt t="61708" x="7340600" y="5481638"/>
          <p14:tracePt t="61712" x="7373938" y="5472113"/>
          <p14:tracePt t="61715" x="7400925" y="5464175"/>
          <p14:tracePt t="61723" x="7442200" y="5464175"/>
          <p14:tracePt t="61739" x="7502525" y="5464175"/>
          <p14:tracePt t="61757" x="7527925" y="5456238"/>
          <p14:tracePt t="65758" x="7518400" y="5456238"/>
          <p14:tracePt t="65768" x="7510463" y="5456238"/>
          <p14:tracePt t="65776" x="7502525" y="5456238"/>
          <p14:tracePt t="65788" x="7485063" y="5456238"/>
          <p14:tracePt t="65792" x="7477125" y="5456238"/>
          <p14:tracePt t="65795" x="7467600" y="5456238"/>
          <p14:tracePt t="65804" x="7442200" y="5456238"/>
          <p14:tracePt t="65820" x="7383463" y="5456238"/>
          <p14:tracePt t="65823" x="7358063" y="5456238"/>
          <p14:tracePt t="65837" x="7281863" y="5456238"/>
          <p14:tracePt t="65853" x="7170738" y="5456238"/>
          <p14:tracePt t="65870" x="7043738" y="5456238"/>
          <p14:tracePt t="65873" x="7008813" y="5456238"/>
          <p14:tracePt t="65889" x="6881813" y="5446713"/>
          <p14:tracePt t="65905" x="6711950" y="5438775"/>
          <p14:tracePt t="65921" x="6473825" y="5438775"/>
          <p14:tracePt t="65938" x="6049963" y="5532438"/>
          <p14:tracePt t="65957" x="5649913" y="5626100"/>
          <p14:tracePt t="65971" x="5276850" y="5659438"/>
          <p14:tracePt t="65976" x="5183188" y="5659438"/>
          <p14:tracePt t="65978" x="5097463" y="5659438"/>
          <p14:tracePt t="65987" x="5038725" y="5659438"/>
          <p14:tracePt t="66004" x="4919663" y="5659438"/>
          <p14:tracePt t="66020" x="4579938" y="5659438"/>
          <p14:tracePt t="66023" x="4494213" y="5668963"/>
          <p14:tracePt t="66037" x="4146550" y="5702300"/>
          <p14:tracePt t="66054" x="3763963" y="5745163"/>
          <p14:tracePt t="66070" x="3373438" y="5813425"/>
          <p14:tracePt t="66073" x="3287713" y="5821363"/>
          <p14:tracePt t="66087" x="3033713" y="5880100"/>
          <p14:tracePt t="66090" x="2947988" y="5897563"/>
          <p14:tracePt t="66092" x="2871788" y="5915025"/>
          <p14:tracePt t="66105" x="2676525" y="5915025"/>
          <p14:tracePt t="66120" x="2489200" y="5915025"/>
          <p14:tracePt t="66137" x="2293938" y="5915025"/>
          <p14:tracePt t="66139" x="2251075" y="5915025"/>
          <p14:tracePt t="66142" x="2192338" y="5915025"/>
          <p14:tracePt t="66154" x="2022475" y="5915025"/>
          <p14:tracePt t="66170" x="1758950" y="5922963"/>
          <p14:tracePt t="66187" x="1520825" y="5922963"/>
          <p14:tracePt t="66204" x="1325563" y="5922963"/>
          <p14:tracePt t="66220" x="1198563" y="5915025"/>
          <p14:tracePt t="66223" x="1189038" y="5915025"/>
          <p14:tracePt t="66237" x="1155700" y="5897563"/>
          <p14:tracePt t="66253" x="1130300" y="5889625"/>
          <p14:tracePt t="66270" x="1112838" y="5880100"/>
          <p14:tracePt t="66273" x="1104900" y="5872163"/>
          <p14:tracePt t="66292" x="1095375" y="5872163"/>
          <p14:tracePt t="66441" x="1087438" y="5872163"/>
          <p14:tracePt t="66455" x="1079500" y="5872163"/>
          <p14:tracePt t="66463" x="1069975" y="5872163"/>
          <p14:tracePt t="66474" x="1054100" y="5872163"/>
          <p14:tracePt t="66493" x="1036638" y="5854700"/>
          <p14:tracePt t="66523" x="1028700" y="5854700"/>
          <p14:tracePt t="66675" x="1019175" y="5854700"/>
          <p14:tracePt t="66695" x="1003300" y="5854700"/>
          <p14:tracePt t="66707" x="993775" y="5846763"/>
          <p14:tracePt t="66713" x="985838" y="5846763"/>
          <p14:tracePt t="66717" x="968375" y="5829300"/>
          <p14:tracePt t="66720" x="960438" y="5829300"/>
          <p14:tracePt t="66737" x="917575" y="5803900"/>
          <p14:tracePt t="66755" x="884238" y="5795963"/>
          <p14:tracePt t="66770" x="849313" y="5788025"/>
          <p14:tracePt t="66787" x="831850" y="5778500"/>
          <p14:tracePt t="66803" x="806450" y="5778500"/>
          <p14:tracePt t="66820" x="798513" y="5770563"/>
          <p14:tracePt t="66824" x="790575" y="5770563"/>
          <p14:tracePt t="66836" x="773113" y="5770563"/>
          <p14:tracePt t="66840" x="765175" y="5770563"/>
          <p14:tracePt t="66853" x="739775" y="5770563"/>
          <p14:tracePt t="66870" x="714375" y="5770563"/>
          <p14:tracePt t="66873" x="696913" y="5770563"/>
          <p14:tracePt t="66886" x="688975" y="5770563"/>
          <p14:tracePt t="66903" x="661988" y="5770563"/>
          <p14:tracePt t="67157" x="671513" y="5770563"/>
          <p14:tracePt t="67169" x="696913" y="5761038"/>
          <p14:tracePt t="67173" x="714375" y="5753100"/>
          <p14:tracePt t="67178" x="722313" y="5745163"/>
          <p14:tracePt t="67180" x="739775" y="5745163"/>
          <p14:tracePt t="67185" x="755650" y="5745163"/>
          <p14:tracePt t="67191" x="781050" y="5727700"/>
          <p14:tracePt t="67210" x="841375" y="5702300"/>
          <p14:tracePt t="67211" x="858838" y="5694363"/>
          <p14:tracePt t="67214" x="866775" y="5684838"/>
          <p14:tracePt t="67219" x="874713" y="5684838"/>
          <p14:tracePt t="67236" x="900113" y="5684838"/>
          <p14:tracePt t="67253" x="909638" y="5684838"/>
          <p14:tracePt t="67270" x="960438" y="5684838"/>
          <p14:tracePt t="67273" x="968375" y="5684838"/>
          <p14:tracePt t="67286" x="1054100" y="5684838"/>
          <p14:tracePt t="67289" x="1095375" y="5684838"/>
          <p14:tracePt t="67303" x="1214438" y="5684838"/>
          <p14:tracePt t="67305" x="1274763" y="5684838"/>
          <p14:tracePt t="67321" x="1452563" y="5684838"/>
          <p14:tracePt t="67336" x="1589088" y="5684838"/>
          <p14:tracePt t="67353" x="1673225" y="5684838"/>
          <p14:tracePt t="67370" x="1708150" y="5676900"/>
          <p14:tracePt t="67387" x="1724025" y="5676900"/>
          <p14:tracePt t="67404" x="1733550" y="5676900"/>
          <p14:tracePt t="67423" x="1741488" y="5676900"/>
          <p14:tracePt t="67435" x="1749425" y="5676900"/>
          <p14:tracePt t="67453" x="1758950" y="5676900"/>
          <p14:tracePt t="67470" x="1784350" y="5668963"/>
          <p14:tracePt t="67486" x="1817688" y="5668963"/>
          <p14:tracePt t="67503" x="1878013" y="5668963"/>
          <p14:tracePt t="67506" x="1893888" y="5668963"/>
          <p14:tracePt t="67521" x="1979613" y="5668963"/>
          <p14:tracePt t="67536" x="2047875" y="5668963"/>
          <p14:tracePt t="67553" x="2116138" y="5668963"/>
          <p14:tracePt t="67557" x="2124075" y="5668963"/>
          <p14:tracePt t="67569" x="2149475" y="5668963"/>
          <p14:tracePt t="67586" x="2174875" y="5668963"/>
          <p14:tracePt t="67603" x="2192338" y="5668963"/>
          <p14:tracePt t="68931" x="2182813" y="5676900"/>
          <p14:tracePt t="68940" x="2166938" y="5684838"/>
          <p14:tracePt t="68953" x="2141538" y="5702300"/>
          <p14:tracePt t="68956" x="2132013" y="5710238"/>
          <p14:tracePt t="68959" x="2116138" y="5719763"/>
          <p14:tracePt t="68968" x="2081213" y="5735638"/>
          <p14:tracePt t="68971" x="2073275" y="5745163"/>
          <p14:tracePt t="68987" x="1997075" y="5788025"/>
          <p14:tracePt t="69003" x="1936750" y="5829300"/>
          <p14:tracePt t="69019" x="1878013" y="5864225"/>
          <p14:tracePt t="69022" x="1860550" y="5872163"/>
          <p14:tracePt t="69037" x="1817688" y="5889625"/>
          <p14:tracePt t="69054" x="1784350" y="5922963"/>
          <p14:tracePt t="69068" x="1741488" y="5948363"/>
          <p14:tracePt t="69085" x="1716088" y="5965825"/>
          <p14:tracePt t="69101" x="1698625" y="5965825"/>
          <p14:tracePt t="69119" x="1682750" y="5983288"/>
          <p14:tracePt t="69135" x="1657350" y="5999163"/>
          <p14:tracePt t="69152" x="1631950" y="6016625"/>
          <p14:tracePt t="69169" x="1606550" y="6042025"/>
          <p14:tracePt t="69172" x="1597025" y="6042025"/>
          <p14:tracePt t="69187" x="1571625" y="6059488"/>
          <p14:tracePt t="69204" x="1546225" y="6084888"/>
          <p14:tracePt t="69208" x="1546225" y="6102350"/>
          <p14:tracePt t="69210" x="1538288" y="6102350"/>
          <p14:tracePt t="69218" x="1528763" y="6110288"/>
          <p14:tracePt t="69219" x="1520825" y="6118225"/>
          <p14:tracePt t="69222" x="1512888" y="6127750"/>
          <p14:tracePt t="69235" x="1462088" y="6178550"/>
          <p14:tracePt t="69237" x="1452563" y="6194425"/>
          <p14:tracePt t="69253" x="1419225" y="6254750"/>
          <p14:tracePt t="69268" x="1368425" y="6288088"/>
          <p14:tracePt t="69285" x="1317625" y="6330950"/>
          <p14:tracePt t="69302" x="1257300" y="6373813"/>
          <p14:tracePt t="69318" x="1239838" y="6381750"/>
          <p14:tracePt t="69322" x="1231900" y="6391275"/>
          <p14:tracePt t="69335" x="1223963" y="6399213"/>
          <p14:tracePt t="69352" x="1189038" y="6407150"/>
          <p14:tracePt t="69371" x="1163638" y="6416675"/>
          <p14:tracePt t="69386" x="1155700" y="6416675"/>
          <p14:tracePt t="69403" x="1147763" y="6416675"/>
          <p14:tracePt t="69419" x="1130300" y="6416675"/>
          <p14:tracePt t="69458" x="1112838" y="6416675"/>
          <p14:tracePt t="69671" x="1120775" y="6416675"/>
          <p14:tracePt t="69682" x="1147763" y="6407150"/>
          <p14:tracePt t="69695" x="1173163" y="6391275"/>
          <p14:tracePt t="69702" x="1173163" y="6381750"/>
          <p14:tracePt t="69718" x="1214438" y="6365875"/>
          <p14:tracePt t="69735" x="1249363" y="6348413"/>
          <p14:tracePt t="69751" x="1265238" y="6323013"/>
          <p14:tracePt t="69768" x="1300163" y="6313488"/>
          <p14:tracePt t="69771" x="1308100" y="6313488"/>
          <p14:tracePt t="69785" x="1333500" y="6313488"/>
          <p14:tracePt t="69803" x="1384300" y="6288088"/>
          <p14:tracePt t="69819" x="1409700" y="6280150"/>
          <p14:tracePt t="69835" x="1444625" y="6272213"/>
          <p14:tracePt t="69853" x="1477963" y="6254750"/>
          <p14:tracePt t="69869" x="1512888" y="6254750"/>
          <p14:tracePt t="69885" x="1563688" y="6237288"/>
          <p14:tracePt t="69890" x="1571625" y="6237288"/>
          <p14:tracePt t="69901" x="1631950" y="6237288"/>
          <p14:tracePt t="69918" x="1724025" y="6221413"/>
          <p14:tracePt t="69921" x="1749425" y="6211888"/>
          <p14:tracePt t="69935" x="1835150" y="6211888"/>
          <p14:tracePt t="69951" x="1920875" y="6194425"/>
          <p14:tracePt t="69968" x="1954213" y="6194425"/>
          <p14:tracePt t="69984" x="1987550" y="6194425"/>
          <p14:tracePt t="69988" x="1997075" y="6194425"/>
          <p14:tracePt t="69989" x="2005013" y="6194425"/>
          <p14:tracePt t="70001" x="2030413" y="6194425"/>
          <p14:tracePt t="70003" x="2047875" y="6194425"/>
          <p14:tracePt t="70018" x="2098675" y="6194425"/>
          <p14:tracePt t="70034" x="2174875" y="6194425"/>
          <p14:tracePt t="70037" x="2182813" y="6194425"/>
          <p14:tracePt t="70051" x="2200275" y="6194425"/>
          <p14:tracePt t="70053" x="2208213" y="6194425"/>
          <p14:tracePt t="70068" x="2243138" y="6194425"/>
          <p14:tracePt t="70122" x="2260600" y="6194425"/>
          <p14:tracePt t="70150" x="2268538" y="6194425"/>
          <p14:tracePt t="70181" x="2276475" y="6194425"/>
          <p14:tracePt t="70188" x="2286000" y="6194425"/>
          <p14:tracePt t="70205" x="2293938" y="6194425"/>
          <p14:tracePt t="70235" x="2301875" y="6194425"/>
          <p14:tracePt t="70238" x="2311400" y="6194425"/>
          <p14:tracePt t="70245" x="2319338" y="6194425"/>
          <p14:tracePt t="70252" x="2336800" y="6194425"/>
          <p14:tracePt t="70269" x="2362200" y="6194425"/>
          <p14:tracePt t="70284" x="2387600" y="6186488"/>
          <p14:tracePt t="70301" x="2405063" y="6186488"/>
          <p14:tracePt t="70318" x="2446338" y="6178550"/>
          <p14:tracePt t="70322" x="2455863" y="6178550"/>
          <p14:tracePt t="70324" x="2463800" y="6178550"/>
          <p14:tracePt t="70334" x="2481263" y="6178550"/>
          <p14:tracePt t="70350" x="2514600" y="6178550"/>
          <p14:tracePt t="70368" x="2540000" y="6178550"/>
          <p14:tracePt t="70384" x="2565400" y="6178550"/>
          <p14:tracePt t="70401" x="2590800" y="6178550"/>
          <p14:tracePt t="70419" x="2651125" y="6178550"/>
          <p14:tracePt t="70434" x="2709863" y="6178550"/>
          <p14:tracePt t="70451" x="2795588" y="6178550"/>
          <p14:tracePt t="70453" x="2803525" y="6178550"/>
          <p14:tracePt t="70469" x="2854325" y="6178550"/>
          <p14:tracePt t="70484" x="2879725" y="6178550"/>
          <p14:tracePt t="70501" x="2897188" y="6169025"/>
          <p14:tracePt t="70518" x="2905125" y="6169025"/>
          <p14:tracePt t="70521" x="2914650" y="6169025"/>
          <p14:tracePt t="70534" x="2930525" y="6169025"/>
          <p14:tracePt t="70551" x="2955925" y="6169025"/>
          <p14:tracePt t="70569" x="2973388" y="6169025"/>
          <p14:tracePt t="70572" x="2982913" y="6169025"/>
          <p14:tracePt t="70587" x="2990850" y="6169025"/>
          <p14:tracePt t="70603" x="3008313" y="6169025"/>
          <p14:tracePt t="70620" x="3024188" y="6169025"/>
          <p14:tracePt t="70636" x="3041650" y="6169025"/>
          <p14:tracePt t="70639" x="3049588" y="6169025"/>
          <p14:tracePt t="70651" x="3074988" y="6169025"/>
          <p14:tracePt t="70653" x="3084513" y="6169025"/>
          <p14:tracePt t="70669" x="3135313" y="6169025"/>
          <p14:tracePt t="70683" x="3160713" y="6169025"/>
          <p14:tracePt t="70701" x="3194050" y="6169025"/>
          <p14:tracePt t="70717" x="3236913" y="6169025"/>
          <p14:tracePt t="70734" x="3297238" y="6169025"/>
          <p14:tracePt t="70737" x="3305175" y="6169025"/>
          <p14:tracePt t="70750" x="3373438" y="6169025"/>
          <p14:tracePt t="70767" x="3414713" y="6169025"/>
          <p14:tracePt t="70784" x="3441700" y="6169025"/>
          <p14:tracePt t="70801" x="3467100" y="6169025"/>
          <p14:tracePt t="70804" x="3475038" y="6169025"/>
          <p14:tracePt t="70806" x="3482975" y="6169025"/>
          <p14:tracePt t="70819" x="3500438" y="6169025"/>
          <p14:tracePt t="70834" x="3543300" y="6169025"/>
          <p14:tracePt t="70850" x="3594100" y="6169025"/>
          <p14:tracePt t="70854" x="3602038" y="6169025"/>
          <p14:tracePt t="70869" x="3652838" y="6169025"/>
          <p14:tracePt t="70884" x="3695700" y="6169025"/>
          <p14:tracePt t="70901" x="3713163" y="6169025"/>
          <p14:tracePt t="70917" x="3746500" y="6169025"/>
          <p14:tracePt t="70934" x="3763963" y="6161088"/>
          <p14:tracePt t="70937" x="3771900" y="6161088"/>
          <p14:tracePt t="70950" x="3789363" y="6153150"/>
          <p14:tracePt t="70967" x="3806825" y="6153150"/>
          <p14:tracePt t="70984" x="3822700" y="6153150"/>
          <p14:tracePt t="71001" x="3840163" y="6153150"/>
          <p14:tracePt t="71004" x="3840163" y="6143625"/>
          <p14:tracePt t="71017" x="3857625" y="6143625"/>
          <p14:tracePt t="71034" x="3873500" y="6143625"/>
          <p14:tracePt t="71051" x="3890963" y="6127750"/>
          <p14:tracePt t="71069" x="3916363" y="6127750"/>
          <p14:tracePt t="71085" x="3941763" y="6127750"/>
          <p14:tracePt t="71101" x="3984625" y="6110288"/>
          <p14:tracePt t="71105" x="3992563" y="6110288"/>
          <p14:tracePt t="71117" x="4017963" y="6110288"/>
          <p14:tracePt t="71134" x="4060825" y="6110288"/>
          <p14:tracePt t="71137" x="4070350" y="6110288"/>
          <p14:tracePt t="71150" x="4095750" y="6110288"/>
          <p14:tracePt t="71174" x="4137025" y="6110288"/>
          <p14:tracePt t="71180" x="4146550" y="6110288"/>
          <p14:tracePt t="71192" x="4171950" y="6110288"/>
          <p14:tracePt t="71204" x="4187825" y="6110288"/>
          <p14:tracePt t="71218" x="4214813" y="6110288"/>
          <p14:tracePt t="71235" x="4230688" y="6110288"/>
          <p14:tracePt t="71238" x="4240213" y="6110288"/>
          <p14:tracePt t="71251" x="4265613" y="6110288"/>
          <p14:tracePt t="71267" x="4298950" y="6110288"/>
          <p14:tracePt t="71270" x="4316413" y="6110288"/>
          <p14:tracePt t="71285" x="4367213" y="6110288"/>
          <p14:tracePt t="71300" x="4400550" y="6110288"/>
          <p14:tracePt t="71302" x="4418013" y="6110288"/>
          <p14:tracePt t="71317" x="4443413" y="6110288"/>
          <p14:tracePt t="71334" x="4468813" y="6110288"/>
          <p14:tracePt t="71353" x="4476750" y="6110288"/>
          <p14:tracePt t="71368" x="4486275" y="6110288"/>
          <p14:tracePt t="71384" x="4511675" y="6118225"/>
          <p14:tracePt t="71388" x="4519613" y="6118225"/>
          <p14:tracePt t="71391" x="4529138" y="6118225"/>
          <p14:tracePt t="71400" x="4545013" y="6127750"/>
          <p14:tracePt t="71404" x="4562475" y="6127750"/>
          <p14:tracePt t="71417" x="4605338" y="6143625"/>
          <p14:tracePt t="71435" x="4646613" y="6153150"/>
          <p14:tracePt t="71450" x="4681538" y="6153150"/>
          <p14:tracePt t="71467" x="4714875" y="6161088"/>
          <p14:tracePt t="71470" x="4724400" y="6169025"/>
          <p14:tracePt t="71485" x="4783138" y="6178550"/>
          <p14:tracePt t="71501" x="4859338" y="6194425"/>
          <p14:tracePt t="71517" x="4927600" y="6203950"/>
          <p14:tracePt t="71534" x="4962525" y="6203950"/>
          <p14:tracePt t="71538" x="4978400" y="6203950"/>
          <p14:tracePt t="71551" x="4995863" y="6203950"/>
          <p14:tracePt t="71575" x="5003800" y="6203950"/>
          <p14:tracePt t="71613" x="5013325" y="6203950"/>
          <p14:tracePt t="71620" x="5021263" y="6203950"/>
          <p14:tracePt t="71638" x="5029200" y="6203950"/>
          <p14:tracePt t="71643" x="5038725" y="6203950"/>
          <p14:tracePt t="71651" x="5054600" y="6203950"/>
          <p14:tracePt t="71672" x="5072063" y="6203950"/>
          <p14:tracePt t="71805" x="5089525" y="6203950"/>
          <p14:tracePt t="71815" x="5097463" y="6203950"/>
          <p14:tracePt t="71823" x="5106988" y="6203950"/>
          <p14:tracePt t="71835" x="5114925" y="6203950"/>
          <p14:tracePt t="71840" x="5122863" y="6203950"/>
          <p14:tracePt t="71851" x="5132388" y="6203950"/>
          <p14:tracePt t="71867" x="5148263" y="6203950"/>
          <p14:tracePt t="71885" x="5165725" y="6203950"/>
          <p14:tracePt t="71903" x="5173663" y="6203950"/>
          <p14:tracePt t="79559" x="5191125" y="6203950"/>
          <p14:tracePt t="79570" x="5249863" y="6203950"/>
          <p14:tracePt t="79576" x="5276850" y="6203950"/>
          <p14:tracePt t="79579" x="5302250" y="6194425"/>
          <p14:tracePt t="79584" x="5335588" y="6186488"/>
          <p14:tracePt t="79587" x="5386388" y="6178550"/>
          <p14:tracePt t="79589" x="5421313" y="6161088"/>
          <p14:tracePt t="79591" x="5462588" y="6153150"/>
          <p14:tracePt t="79596" x="5505450" y="6153150"/>
          <p14:tracePt t="79612" x="5700713" y="6135688"/>
          <p14:tracePt t="79629" x="5905500" y="6135688"/>
          <p14:tracePt t="79647" x="6126163" y="6135688"/>
          <p14:tracePt t="79663" x="6303963" y="6135688"/>
          <p14:tracePt t="79679" x="6465888" y="6143625"/>
          <p14:tracePt t="79695" x="6610350" y="6178550"/>
          <p14:tracePt t="79712" x="6704013" y="6203950"/>
          <p14:tracePt t="79716" x="6729413" y="6211888"/>
          <p14:tracePt t="79718" x="6745288" y="6221413"/>
          <p14:tracePt t="79728" x="6788150" y="6229350"/>
          <p14:tracePt t="79731" x="6805613" y="6246813"/>
          <p14:tracePt t="79745" x="6848475" y="6262688"/>
          <p14:tracePt t="79762" x="6889750" y="6288088"/>
          <p14:tracePt t="79778" x="6924675" y="6297613"/>
          <p14:tracePt t="79781" x="6950075" y="6297613"/>
          <p14:tracePt t="79797" x="7051675" y="6305550"/>
          <p14:tracePt t="79812" x="7188200" y="6305550"/>
          <p14:tracePt t="79829" x="7315200" y="6305550"/>
          <p14:tracePt t="79846" x="7426325" y="6305550"/>
          <p14:tracePt t="79848" x="7451725" y="6305550"/>
          <p14:tracePt t="79863" x="7527925" y="6313488"/>
          <p14:tracePt t="79879" x="7578725" y="6330950"/>
          <p14:tracePt t="79895" x="7596188" y="6330950"/>
          <p14:tracePt t="79900" x="7604125" y="6338888"/>
          <p14:tracePt t="79911" x="7612063" y="6348413"/>
          <p14:tracePt t="80034" x="7596188" y="6338888"/>
          <p14:tracePt t="80055" x="7561263" y="6330950"/>
          <p14:tracePt t="80057" x="7535863" y="6323013"/>
          <p14:tracePt t="80067" x="7493000" y="6305550"/>
          <p14:tracePt t="80079" x="7459663" y="6288088"/>
          <p14:tracePt t="80095" x="7297738" y="6272213"/>
          <p14:tracePt t="80118" x="6942138" y="6186488"/>
          <p14:tracePt t="80123" x="6780213" y="6169025"/>
          <p14:tracePt t="80128" x="6678613" y="6153150"/>
          <p14:tracePt t="80145" x="6227763" y="6143625"/>
          <p14:tracePt t="80146" x="6116638" y="6143625"/>
          <p14:tracePt t="80161" x="5649913" y="6135688"/>
          <p14:tracePt t="80178" x="5224463" y="6135688"/>
          <p14:tracePt t="80181" x="5157788" y="6135688"/>
          <p14:tracePt t="80194" x="5003800" y="6135688"/>
          <p14:tracePt t="80197" x="4987925" y="6135688"/>
          <p14:tracePt t="80213" x="4927600" y="6153150"/>
          <p14:tracePt t="80330" x="4935538" y="6153150"/>
          <p14:tracePt t="80337" x="4962525" y="6153150"/>
          <p14:tracePt t="80342" x="4970463" y="6161088"/>
          <p14:tracePt t="80345" x="4978400" y="6169025"/>
          <p14:tracePt t="80349" x="5003800" y="6178550"/>
          <p14:tracePt t="80352" x="5029200" y="6186488"/>
          <p14:tracePt t="80353" x="5054600" y="6194425"/>
          <p14:tracePt t="80356" x="5072063" y="6203950"/>
          <p14:tracePt t="80361" x="5106988" y="6203950"/>
          <p14:tracePt t="80378" x="5310188" y="6254750"/>
          <p14:tracePt t="80381" x="5360988" y="6254750"/>
          <p14:tracePt t="80395" x="5556250" y="6272213"/>
          <p14:tracePt t="80397" x="5616575" y="6272213"/>
          <p14:tracePt t="80413" x="5870575" y="6288088"/>
          <p14:tracePt t="80428" x="6116638" y="6305550"/>
          <p14:tracePt t="80448" x="6389688" y="6305550"/>
          <p14:tracePt t="80455" x="6508750" y="6305550"/>
          <p14:tracePt t="80462" x="6626225" y="6305550"/>
          <p14:tracePt t="80469" x="6737350" y="6305550"/>
          <p14:tracePt t="80472" x="6797675" y="6305550"/>
          <p14:tracePt t="80474" x="6856413" y="6305550"/>
          <p14:tracePt t="80477" x="6899275" y="6305550"/>
          <p14:tracePt t="80482" x="6958013" y="6305550"/>
          <p14:tracePt t="80494" x="7059613" y="6305550"/>
          <p14:tracePt t="80511" x="7170738" y="6313488"/>
          <p14:tracePt t="80515" x="7188200" y="6313488"/>
          <p14:tracePt t="80528" x="7204075" y="6313488"/>
          <p14:tracePt t="80652" x="7196138" y="6313488"/>
          <p14:tracePt t="80665" x="7145338" y="6313488"/>
          <p14:tracePt t="80672" x="7119938" y="6313488"/>
          <p14:tracePt t="80675" x="7102475" y="6313488"/>
          <p14:tracePt t="80678" x="7077075" y="6313488"/>
          <p14:tracePt t="80695" x="7008813" y="6313488"/>
          <p14:tracePt t="80711" x="6907213" y="6313488"/>
          <p14:tracePt t="80728" x="6823075" y="6313488"/>
          <p14:tracePt t="80731" x="6797675" y="6313488"/>
          <p14:tracePt t="80744" x="6694488" y="6313488"/>
          <p14:tracePt t="80747" x="6669088" y="6313488"/>
          <p14:tracePt t="80762" x="6592888" y="6305550"/>
          <p14:tracePt t="80764" x="6550025" y="6305550"/>
          <p14:tracePt t="80778" x="6465888" y="6305550"/>
          <p14:tracePt t="80794" x="6380163" y="6305550"/>
          <p14:tracePt t="80797" x="6372225" y="6305550"/>
          <p14:tracePt t="80811" x="6338888" y="6305550"/>
          <p14:tracePt t="80836" x="6329363" y="6297613"/>
          <p14:tracePt t="80900" x="6338888" y="6288088"/>
          <p14:tracePt t="80909" x="6354763" y="6280150"/>
          <p14:tracePt t="80917" x="6397625" y="6262688"/>
          <p14:tracePt t="80921" x="6415088" y="6254750"/>
          <p14:tracePt t="80932" x="6491288" y="6229350"/>
          <p14:tracePt t="80937" x="6516688" y="6229350"/>
          <p14:tracePt t="80938" x="6550025" y="6221413"/>
          <p14:tracePt t="80944" x="6592888" y="6211888"/>
          <p14:tracePt t="80961" x="6788150" y="6161088"/>
          <p14:tracePt t="80963" x="6848475" y="6153150"/>
          <p14:tracePt t="80978" x="7069138" y="6153150"/>
          <p14:tracePt t="80994" x="7297738" y="6153150"/>
          <p14:tracePt t="80997" x="7358063" y="6153150"/>
          <p14:tracePt t="81011" x="7485063" y="6153150"/>
          <p14:tracePt t="81013" x="7545388" y="6153150"/>
          <p14:tracePt t="81029" x="7723188" y="6153150"/>
          <p14:tracePt t="81045" x="7867650" y="6153150"/>
          <p14:tracePt t="81061" x="7986713" y="6153150"/>
          <p14:tracePt t="81080" x="8088313" y="6153150"/>
          <p14:tracePt t="81083" x="8105775" y="6153150"/>
          <p14:tracePt t="81094" x="8121650" y="6153150"/>
          <p14:tracePt t="81212" x="8139113" y="6153150"/>
          <p14:tracePt t="81243" x="8147050" y="6153150"/>
          <p14:tracePt t="81255" x="8164513" y="6153150"/>
          <p14:tracePt t="81259" x="8174038" y="6153150"/>
          <p14:tracePt t="81266" x="8199438" y="6161088"/>
          <p14:tracePt t="81281" x="8215313" y="6186488"/>
          <p14:tracePt t="81283" x="8232775" y="6186488"/>
          <p14:tracePt t="81294" x="8240713" y="6194425"/>
          <p14:tracePt t="81311" x="8266113" y="6211888"/>
          <p14:tracePt t="81475" x="8266113" y="6221413"/>
          <p14:tracePt t="81485" x="8275638" y="6221413"/>
          <p14:tracePt t="81497" x="8291513" y="6221413"/>
          <p14:tracePt t="81504" x="8308975" y="6221413"/>
          <p14:tracePt t="81507" x="8326438" y="6221413"/>
          <p14:tracePt t="81518" x="8343900" y="6221413"/>
          <p14:tracePt t="81531" x="8359775" y="6221413"/>
          <p14:tracePt t="81544" x="8369300" y="6221413"/>
          <p14:tracePt t="81561" x="8377238" y="6221413"/>
          <p14:tracePt t="81578" x="8394700" y="6221413"/>
          <p14:tracePt t="81595" x="8420100" y="6221413"/>
          <p14:tracePt t="81612" x="8445500" y="6221413"/>
          <p14:tracePt t="81631" x="8462963" y="6221413"/>
          <p14:tracePt t="81714" x="8470900" y="6221413"/>
          <p14:tracePt t="81725" x="8478838" y="6221413"/>
          <p14:tracePt t="81735" x="8488363" y="6221413"/>
          <p14:tracePt t="81749" x="8496300" y="6221413"/>
          <p14:tracePt t="81761" x="8513763" y="6221413"/>
          <p14:tracePt t="81779" x="8547100" y="6203950"/>
          <p14:tracePt t="81782" x="8555038" y="6194425"/>
          <p14:tracePt t="81784" x="8564563" y="6194425"/>
          <p14:tracePt t="81794" x="8589963" y="6194425"/>
          <p14:tracePt t="81810" x="8632825" y="6186488"/>
          <p14:tracePt t="81813" x="8640763" y="6186488"/>
          <p14:tracePt t="81828" x="8674100" y="6186488"/>
          <p14:tracePt t="81844" x="8724900" y="6169025"/>
          <p14:tracePt t="81860" x="8777288" y="6153150"/>
          <p14:tracePt t="81877" x="8843963" y="6153150"/>
          <p14:tracePt t="81894" x="8972550" y="6153150"/>
          <p14:tracePt t="81900" x="9005888" y="6153150"/>
          <p14:tracePt t="81911" x="9064625" y="6143625"/>
          <p14:tracePt t="81913" x="9082088" y="6135688"/>
          <p14:tracePt t="81928" x="9193213" y="6127750"/>
          <p14:tracePt t="81931" x="9226550" y="6127750"/>
          <p14:tracePt t="81950" x="9302750" y="6127750"/>
          <p14:tracePt t="81954" x="9312275" y="6127750"/>
          <p14:tracePt t="81957" x="9328150" y="6127750"/>
          <p14:tracePt t="81963" x="9363075" y="6127750"/>
          <p14:tracePt t="81967" x="9380538" y="6118225"/>
          <p14:tracePt t="81977" x="9405938" y="6110288"/>
          <p14:tracePt t="81980" x="9421813" y="6110288"/>
          <p14:tracePt t="81994" x="9482138" y="6102350"/>
          <p14:tracePt t="82010" x="9566275" y="6102350"/>
          <p14:tracePt t="82028" x="9652000" y="6092825"/>
          <p14:tracePt t="82046" x="9710738" y="6092825"/>
          <p14:tracePt t="82060" x="9736138" y="6084888"/>
          <p14:tracePt t="82077" x="9804400" y="6067425"/>
          <p14:tracePt t="82095" x="9915525" y="6067425"/>
          <p14:tracePt t="82110" x="10017125" y="6059488"/>
          <p14:tracePt t="82127" x="10161588" y="6024563"/>
          <p14:tracePt t="82144" x="10306050" y="5991225"/>
          <p14:tracePt t="82147" x="10339388" y="5983288"/>
          <p14:tracePt t="82169" x="10577513" y="5915025"/>
          <p14:tracePt t="82177" x="10663238" y="5897563"/>
          <p14:tracePt t="82181" x="10696575" y="5889625"/>
          <p14:tracePt t="82184" x="10747375" y="5872163"/>
          <p14:tracePt t="82186" x="10790238" y="5864225"/>
          <p14:tracePt t="82189" x="10841038" y="5846763"/>
          <p14:tracePt t="82193" x="10874375" y="5829300"/>
          <p14:tracePt t="82210" x="10993438" y="5753100"/>
          <p14:tracePt t="82213" x="11018838" y="5727700"/>
          <p14:tracePt t="82227" x="11071225" y="5684838"/>
          <p14:tracePt t="82230" x="11087100" y="5668963"/>
          <p14:tracePt t="82232" x="11112500" y="5641975"/>
          <p14:tracePt t="82244" x="11163300" y="5565775"/>
          <p14:tracePt t="82260" x="11266488" y="5446713"/>
          <p14:tracePt t="82277" x="11410950" y="5268913"/>
          <p14:tracePt t="82295" x="11664950" y="5022850"/>
          <p14:tracePt t="82310" x="11869738" y="4810125"/>
          <p14:tracePt t="82327" x="12047538" y="4614863"/>
          <p14:tracePt t="82344" x="12133263" y="4486275"/>
          <p14:tracePt t="82347" x="12149138" y="446087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2" name="Title 1"/>
          <p:cNvSpPr txBox="1">
            <a:spLocks/>
          </p:cNvSpPr>
          <p:nvPr/>
        </p:nvSpPr>
        <p:spPr>
          <a:xfrm>
            <a:off x="2713268" y="257844"/>
            <a:ext cx="5691430" cy="52322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sz="2800" b="1" dirty="0">
                <a:solidFill>
                  <a:schemeClr val="tx1"/>
                </a:solidFill>
                <a:latin typeface="Times New Roman" panose="02020603050405020304" pitchFamily="18" charset="0"/>
                <a:cs typeface="Times New Roman" panose="02020603050405020304" pitchFamily="18" charset="0"/>
              </a:rPr>
              <a:t>SWOT Analysis</a:t>
            </a:r>
            <a:endParaRPr lang="ar-SA" sz="2800" b="1" dirty="0">
              <a:solidFill>
                <a:schemeClr val="tx1"/>
              </a:solidFill>
              <a:latin typeface="Times New Roman" panose="02020603050405020304" pitchFamily="18" charset="0"/>
              <a:cs typeface="Times New Roman" panose="02020603050405020304" pitchFamily="18" charset="0"/>
            </a:endParaRPr>
          </a:p>
        </p:txBody>
      </p:sp>
      <p:pic>
        <p:nvPicPr>
          <p:cNvPr id="13" name="Content Placeholder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1614417" y="1087799"/>
            <a:ext cx="7889132" cy="5671044"/>
          </a:xfrm>
          <a:prstGeom prst="rect">
            <a:avLst/>
          </a:prstGeom>
          <a:ln>
            <a:noFill/>
            <a:miter lim="800000"/>
            <a:headEnd/>
            <a:tailEnd/>
          </a:ln>
        </p:spPr>
      </p:pic>
      <p:pic>
        <p:nvPicPr>
          <p:cNvPr id="3" name="Graphic 21">
            <a:extLst>
              <a:ext uri="{FF2B5EF4-FFF2-40B4-BE49-F238E27FC236}">
                <a16:creationId xmlns:a16="http://schemas.microsoft.com/office/drawing/2014/main" id="{AAE3620A-0D53-0860-40B6-951FEA9633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16392"/>
            <a:ext cx="2801972" cy="1030340"/>
          </a:xfrm>
          <a:prstGeom prst="rect">
            <a:avLst/>
          </a:prstGeom>
        </p:spPr>
      </p:pic>
    </p:spTree>
    <p:extLst>
      <p:ext uri="{BB962C8B-B14F-4D97-AF65-F5344CB8AC3E}">
        <p14:creationId xmlns:p14="http://schemas.microsoft.com/office/powerpoint/2010/main" val="1575776740"/>
      </p:ext>
    </p:extLst>
  </p:cSld>
  <p:clrMapOvr>
    <a:masterClrMapping/>
  </p:clrMapOvr>
  <mc:AlternateContent xmlns:mc="http://schemas.openxmlformats.org/markup-compatibility/2006" xmlns:p14="http://schemas.microsoft.com/office/powerpoint/2010/main">
    <mc:Choice Requires="p14">
      <p:transition p14:dur="10" advTm="26981"/>
    </mc:Choice>
    <mc:Fallback xmlns="">
      <p:transition advTm="26981"/>
    </mc:Fallback>
  </mc:AlternateContent>
  <p:extLst>
    <p:ext uri="{3A86A75C-4F4B-4683-9AE1-C65F6400EC91}">
      <p14:laserTraceLst xmlns:p14="http://schemas.microsoft.com/office/powerpoint/2010/main">
        <p14:tracePtLst>
          <p14:tracePt t="879" x="12115800" y="3917950"/>
          <p14:tracePt t="884" x="12080875" y="3925888"/>
          <p14:tracePt t="905" x="11920538" y="3968750"/>
          <p14:tracePt t="913" x="11776075" y="4011613"/>
          <p14:tracePt t="918" x="11733213" y="4019550"/>
          <p14:tracePt t="924" x="11622088" y="4044950"/>
          <p14:tracePt t="929" x="11580813" y="4052888"/>
          <p14:tracePt t="931" x="11537950" y="4062413"/>
          <p14:tracePt t="934" x="11487150" y="4079875"/>
          <p14:tracePt t="951" x="11360150" y="4105275"/>
          <p14:tracePt t="955" x="11325225" y="4113213"/>
          <p14:tracePt t="967" x="11231563" y="4138613"/>
          <p14:tracePt t="984" x="11129963" y="4171950"/>
          <p14:tracePt t="1000" x="11018838" y="4206875"/>
          <p14:tracePt t="1003" x="10993438" y="4214813"/>
          <p14:tracePt t="1005" x="10977563" y="4224338"/>
          <p14:tracePt t="1017" x="10917238" y="4240213"/>
          <p14:tracePt t="1034" x="10891838" y="4257675"/>
          <p14:tracePt t="1051" x="10874375" y="4257675"/>
          <p14:tracePt t="2074" x="10874375" y="4275138"/>
          <p14:tracePt t="2078" x="10874375" y="4283075"/>
          <p14:tracePt t="2080" x="10874375" y="4291013"/>
          <p14:tracePt t="2086" x="10874375" y="4308475"/>
          <p14:tracePt t="2101" x="10874375" y="4333875"/>
          <p14:tracePt t="2139" x="10874375" y="4341813"/>
          <p14:tracePt t="2163" x="10874375" y="4351338"/>
          <p14:tracePt t="2177" x="10874375" y="4359275"/>
          <p14:tracePt t="2184" x="10874375" y="4376738"/>
          <p14:tracePt t="2201" x="10874375" y="4402138"/>
          <p14:tracePt t="2217" x="10866438" y="4445000"/>
          <p14:tracePt t="2221" x="10858500" y="4452938"/>
          <p14:tracePt t="2224" x="10858500" y="4460875"/>
          <p14:tracePt t="2234" x="10858500" y="4478338"/>
          <p14:tracePt t="2250" x="10833100" y="4513263"/>
          <p14:tracePt t="2267" x="10782300" y="4572000"/>
          <p14:tracePt t="2283" x="10756900" y="4605338"/>
          <p14:tracePt t="2300" x="10714038" y="4640263"/>
          <p14:tracePt t="2303" x="10696575" y="4648200"/>
          <p14:tracePt t="2317" x="10653713" y="4657725"/>
          <p14:tracePt t="2319" x="10645775" y="4657725"/>
          <p14:tracePt t="2333" x="10585450" y="4657725"/>
          <p14:tracePt t="2337" x="10569575" y="4657725"/>
          <p14:tracePt t="2350" x="10501313" y="4648200"/>
          <p14:tracePt t="2353" x="10483850" y="4648200"/>
          <p14:tracePt t="2356" x="10467975" y="4640263"/>
          <p14:tracePt t="2367" x="10407650" y="4622800"/>
          <p14:tracePt t="2369" x="10374313" y="4614863"/>
          <p14:tracePt t="2384" x="10229850" y="4478338"/>
          <p14:tracePt t="2400" x="10034588" y="4333875"/>
          <p14:tracePt t="2416" x="9796463" y="4171950"/>
          <p14:tracePt t="2434" x="9413875" y="3951288"/>
          <p14:tracePt t="2450" x="9117013" y="3756025"/>
          <p14:tracePt t="2467" x="8828088" y="3568700"/>
          <p14:tracePt t="2483" x="8648700" y="3373438"/>
          <p14:tracePt t="2500" x="8504238" y="3144838"/>
          <p14:tracePt t="2503" x="8470900" y="3084513"/>
          <p14:tracePt t="2517" x="8343900" y="2914650"/>
          <p14:tracePt t="2519" x="8318500" y="2871788"/>
          <p14:tracePt t="2534" x="8189913" y="2693988"/>
          <p14:tracePt t="2537" x="8164513" y="2668588"/>
          <p14:tracePt t="2549" x="8131175" y="2608263"/>
          <p14:tracePt t="2553" x="8105775" y="2582863"/>
          <p14:tracePt t="2566" x="8062913" y="2541588"/>
          <p14:tracePt t="2583" x="7977188" y="2481263"/>
          <p14:tracePt t="2585" x="7951788" y="2463800"/>
          <p14:tracePt t="2600" x="7859713" y="2397125"/>
          <p14:tracePt t="2616" x="7781925" y="2344738"/>
          <p14:tracePt t="2633" x="7672388" y="2278063"/>
          <p14:tracePt t="2635" x="7637463" y="2260600"/>
          <p14:tracePt t="2651" x="7416800" y="2159000"/>
          <p14:tracePt t="2667" x="7112000" y="2082800"/>
          <p14:tracePt t="2683" x="6823075" y="1997075"/>
          <p14:tracePt t="2700" x="6584950" y="1938338"/>
          <p14:tracePt t="2704" x="6524625" y="1928813"/>
          <p14:tracePt t="2706" x="6465888" y="1920875"/>
          <p14:tracePt t="2716" x="6423025" y="1903413"/>
          <p14:tracePt t="2719" x="6397625" y="1895475"/>
          <p14:tracePt t="2733" x="6296025" y="1878013"/>
          <p14:tracePt t="2736" x="6261100" y="1870075"/>
          <p14:tracePt t="2737" x="6227763" y="1860550"/>
          <p14:tracePt t="2749" x="6142038" y="1835150"/>
          <p14:tracePt t="2766" x="6057900" y="1819275"/>
          <p14:tracePt t="2769" x="6007100" y="1809750"/>
          <p14:tracePt t="2783" x="5827713" y="1776413"/>
          <p14:tracePt t="2786" x="5768975" y="1766888"/>
          <p14:tracePt t="2801" x="5505450" y="1725613"/>
          <p14:tracePt t="2804" x="5446713" y="1700213"/>
          <p14:tracePt t="2816" x="5249863" y="1657350"/>
          <p14:tracePt t="2832" x="5064125" y="1649413"/>
          <p14:tracePt t="2852" x="4876800" y="1639888"/>
          <p14:tracePt t="2866" x="4775200" y="1639888"/>
          <p14:tracePt t="2883" x="4706938" y="1639888"/>
          <p14:tracePt t="2900" x="4646613" y="1639888"/>
          <p14:tracePt t="2903" x="4621213" y="1639888"/>
          <p14:tracePt t="2906" x="4605338" y="1639888"/>
          <p14:tracePt t="2923" x="4529138" y="1639888"/>
          <p14:tracePt t="2928" x="4476750" y="1639888"/>
          <p14:tracePt t="2931" x="4468813" y="1639888"/>
          <p14:tracePt t="2935" x="4443413" y="1639888"/>
          <p14:tracePt t="2949" x="4384675" y="1639888"/>
          <p14:tracePt t="2966" x="4359275" y="1639888"/>
          <p14:tracePt t="2983" x="4349750" y="1639888"/>
          <p14:tracePt t="3000" x="4324350" y="1639888"/>
          <p14:tracePt t="3017" x="4291013" y="1639888"/>
          <p14:tracePt t="3034" x="4230688" y="1639888"/>
          <p14:tracePt t="3038" x="4222750" y="1639888"/>
          <p14:tracePt t="3043" x="4179888" y="1639888"/>
          <p14:tracePt t="3050" x="4154488" y="1639888"/>
          <p14:tracePt t="3066" x="4095750" y="1639888"/>
          <p14:tracePt t="3082" x="4027488" y="1649413"/>
          <p14:tracePt t="3099" x="3951288" y="1657350"/>
          <p14:tracePt t="3116" x="3865563" y="1674813"/>
          <p14:tracePt t="3119" x="3840163" y="1682750"/>
          <p14:tracePt t="3132" x="3789363" y="1700213"/>
          <p14:tracePt t="3135" x="3789363" y="1708150"/>
          <p14:tracePt t="3149" x="3729038" y="1725613"/>
          <p14:tracePt t="3166" x="3703638" y="1725613"/>
          <p14:tracePt t="3169" x="3695700" y="1741488"/>
          <p14:tracePt t="3182" x="3652838" y="1758950"/>
          <p14:tracePt t="3185" x="3636963" y="1766888"/>
          <p14:tracePt t="3187" x="3619500" y="1776413"/>
          <p14:tracePt t="3201" x="3559175" y="1809750"/>
          <p14:tracePt t="3216" x="3467100" y="1860550"/>
          <p14:tracePt t="3232" x="3389313" y="1903413"/>
          <p14:tracePt t="3251" x="3313113" y="1946275"/>
          <p14:tracePt t="3266" x="3270250" y="1971675"/>
          <p14:tracePt t="3283" x="3254375" y="1979613"/>
          <p14:tracePt t="3300" x="3236913" y="1997075"/>
          <p14:tracePt t="3303" x="3219450" y="2005013"/>
          <p14:tracePt t="3306" x="3211513" y="2014538"/>
          <p14:tracePt t="3315" x="3203575" y="2022475"/>
          <p14:tracePt t="3332" x="3160713" y="2055813"/>
          <p14:tracePt t="3335" x="3152775" y="2055813"/>
          <p14:tracePt t="3349" x="3135313" y="2073275"/>
          <p14:tracePt t="3353" x="3127375" y="2082800"/>
          <p14:tracePt t="3366" x="3109913" y="2098675"/>
          <p14:tracePt t="3369" x="3100388" y="2108200"/>
          <p14:tracePt t="3382" x="3092450" y="2116138"/>
          <p14:tracePt t="3385" x="3084513" y="2124075"/>
          <p14:tracePt t="3400" x="3059113" y="2159000"/>
          <p14:tracePt t="3416" x="3041650" y="2192338"/>
          <p14:tracePt t="3433" x="3024188" y="2217738"/>
          <p14:tracePt t="3451" x="3008313" y="2268538"/>
          <p14:tracePt t="3454" x="3008313" y="2278063"/>
          <p14:tracePt t="3465" x="2990850" y="2319338"/>
          <p14:tracePt t="3482" x="2982913" y="2344738"/>
          <p14:tracePt t="3499" x="2973388" y="2379663"/>
          <p14:tracePt t="3516" x="2973388" y="2387600"/>
          <p14:tracePt t="3532" x="2973388" y="2397125"/>
          <p14:tracePt t="3549" x="2973388" y="2405063"/>
          <p14:tracePt t="4236" x="2965450" y="2413000"/>
          <p14:tracePt t="4270" x="2955925" y="2413000"/>
          <p14:tracePt t="4473" x="2955925" y="2422525"/>
          <p14:tracePt t="4486" x="2955925" y="2430463"/>
          <p14:tracePt t="4490" x="2947988" y="2438400"/>
          <p14:tracePt t="4496" x="2940050" y="2447925"/>
          <p14:tracePt t="4515" x="2940050" y="2463800"/>
          <p14:tracePt t="4619" x="2940050" y="2473325"/>
          <p14:tracePt t="4649" x="2947988" y="2473325"/>
          <p14:tracePt t="4664" x="2955925" y="2473325"/>
          <p14:tracePt t="4672" x="2965450" y="2473325"/>
          <p14:tracePt t="4687" x="2982913" y="2473325"/>
          <p14:tracePt t="4699" x="2998788" y="2473325"/>
          <p14:tracePt t="4715" x="3024188" y="2473325"/>
          <p14:tracePt t="4732" x="3059113" y="2473325"/>
          <p14:tracePt t="4749" x="3092450" y="2463800"/>
          <p14:tracePt t="4752" x="3100388" y="2463800"/>
          <p14:tracePt t="4765" x="3135313" y="2463800"/>
          <p14:tracePt t="4782" x="3186113" y="2463800"/>
          <p14:tracePt t="4798" x="3244850" y="2455863"/>
          <p14:tracePt t="4801" x="3262313" y="2455863"/>
          <p14:tracePt t="4816" x="3338513" y="2455863"/>
          <p14:tracePt t="4832" x="3406775" y="2455863"/>
          <p14:tracePt t="4849" x="3467100" y="2455863"/>
          <p14:tracePt t="4851" x="3492500" y="2463800"/>
          <p14:tracePt t="4866" x="3568700" y="2481263"/>
          <p14:tracePt t="4882" x="3636963" y="2506663"/>
          <p14:tracePt t="4887" x="3662363" y="2516188"/>
          <p14:tracePt t="4898" x="3721100" y="2524125"/>
          <p14:tracePt t="4915" x="3789363" y="2532063"/>
          <p14:tracePt t="4931" x="3857625" y="2532063"/>
          <p14:tracePt t="4948" x="3967163" y="2557463"/>
          <p14:tracePt t="4965" x="4027488" y="2557463"/>
          <p14:tracePt t="4982" x="4095750" y="2557463"/>
          <p14:tracePt t="4985" x="4111625" y="2557463"/>
          <p14:tracePt t="4998" x="4146550" y="2557463"/>
          <p14:tracePt t="5001" x="4154488" y="2557463"/>
          <p14:tracePt t="5019" x="4171950" y="2566988"/>
          <p14:tracePt t="5032" x="4179888" y="2566988"/>
          <p14:tracePt t="5049" x="4187825" y="2566988"/>
          <p14:tracePt t="5067" x="4214813" y="2566988"/>
          <p14:tracePt t="5071" x="4222750" y="2566988"/>
          <p14:tracePt t="5084" x="4248150" y="2566988"/>
          <p14:tracePt t="5320" x="4240213" y="2566988"/>
          <p14:tracePt t="5329" x="4230688" y="2574925"/>
          <p14:tracePt t="5332" x="4222750" y="2582863"/>
          <p14:tracePt t="5343" x="4205288" y="2592388"/>
          <p14:tracePt t="5348" x="4187825" y="2600325"/>
          <p14:tracePt t="5364" x="4162425" y="2617788"/>
          <p14:tracePt t="5381" x="4129088" y="2625725"/>
          <p14:tracePt t="5398" x="4078288" y="2643188"/>
          <p14:tracePt t="5401" x="4070350" y="2643188"/>
          <p14:tracePt t="5415" x="4027488" y="2660650"/>
          <p14:tracePt t="5417" x="4017963" y="2660650"/>
          <p14:tracePt t="5432" x="4002088" y="2660650"/>
          <p14:tracePt t="5448" x="3984625" y="2660650"/>
          <p14:tracePt t="5541" x="3976688" y="2668588"/>
          <p14:tracePt t="5555" x="3959225" y="2676525"/>
          <p14:tracePt t="5563" x="3951288" y="2686050"/>
          <p14:tracePt t="5570" x="3941763" y="2701925"/>
          <p14:tracePt t="5582" x="3925888" y="2711450"/>
          <p14:tracePt t="5598" x="3900488" y="2727325"/>
          <p14:tracePt t="5615" x="3883025" y="2736850"/>
          <p14:tracePt t="5632" x="3840163" y="2770188"/>
          <p14:tracePt t="5647" x="3763963" y="2805113"/>
          <p14:tracePt t="5665" x="3652838" y="2871788"/>
          <p14:tracePt t="5667" x="3636963" y="2881313"/>
          <p14:tracePt t="5681" x="3475038" y="2965450"/>
          <p14:tracePt t="5698" x="3305175" y="3051175"/>
          <p14:tracePt t="5715" x="3143250" y="3109913"/>
          <p14:tracePt t="5731" x="3024188" y="3135313"/>
          <p14:tracePt t="5749" x="2930525" y="3160713"/>
          <p14:tracePt t="5753" x="2905125" y="3170238"/>
          <p14:tracePt t="5756" x="2897188" y="3170238"/>
          <p14:tracePt t="5764" x="2889250" y="3170238"/>
          <p14:tracePt t="5781" x="2863850" y="3186113"/>
          <p14:tracePt t="5798" x="2811463" y="3186113"/>
          <p14:tracePt t="5814" x="2770188" y="3211513"/>
          <p14:tracePt t="5831" x="2719388" y="3221038"/>
          <p14:tracePt t="5849" x="2668588" y="3228975"/>
          <p14:tracePt t="5864" x="2608263" y="3254375"/>
          <p14:tracePt t="5867" x="2582863" y="3254375"/>
          <p14:tracePt t="5881" x="2540000" y="3263900"/>
          <p14:tracePt t="5883" x="2524125" y="3271838"/>
          <p14:tracePt t="5886" x="2506663" y="3279775"/>
          <p14:tracePt t="5898" x="2463800" y="3297238"/>
          <p14:tracePt t="5914" x="2405063" y="3305175"/>
          <p14:tracePt t="5931" x="2362200" y="3322638"/>
          <p14:tracePt t="5948" x="2319338" y="3330575"/>
          <p14:tracePt t="5951" x="2311400" y="3330575"/>
          <p14:tracePt t="5964" x="2268538" y="3348038"/>
          <p14:tracePt t="5980" x="2200275" y="3365500"/>
          <p14:tracePt t="6004" x="2106613" y="3382963"/>
          <p14:tracePt t="6009" x="2038350" y="3424238"/>
          <p14:tracePt t="6013" x="2012950" y="3424238"/>
          <p14:tracePt t="6031" x="1954213" y="3449638"/>
          <p14:tracePt t="6033" x="1928813" y="3459163"/>
          <p14:tracePt t="6048" x="1852613" y="3484563"/>
          <p14:tracePt t="6065" x="1784350" y="3502025"/>
          <p14:tracePt t="6067" x="1776413" y="3502025"/>
          <p14:tracePt t="6081" x="1758950" y="3502025"/>
          <p14:tracePt t="6083" x="1749425" y="3502025"/>
          <p14:tracePt t="6099" x="1708150" y="3517900"/>
          <p14:tracePt t="6114" x="1673225" y="3527425"/>
          <p14:tracePt t="6131" x="1639888" y="3543300"/>
          <p14:tracePt t="6148" x="1614488" y="3560763"/>
          <p14:tracePt t="6164" x="1606550" y="3568700"/>
          <p14:tracePt t="6182" x="1589088" y="3578225"/>
          <p14:tracePt t="6187" x="1579563" y="3578225"/>
          <p14:tracePt t="6189" x="1571625" y="3578225"/>
          <p14:tracePt t="6198" x="1563688" y="3586163"/>
          <p14:tracePt t="6214" x="1546225" y="3594100"/>
          <p14:tracePt t="6231" x="1528763" y="3603625"/>
          <p14:tracePt t="6247" x="1520825" y="3611563"/>
          <p14:tracePt t="6264" x="1512888" y="3619500"/>
          <p14:tracePt t="6283" x="1487488" y="3636963"/>
          <p14:tracePt t="6300" x="1419225" y="3679825"/>
          <p14:tracePt t="6316" x="1317625" y="3738563"/>
          <p14:tracePt t="6320" x="1290638" y="3748088"/>
          <p14:tracePt t="6323" x="1257300" y="3763963"/>
          <p14:tracePt t="6325" x="1231900" y="3781425"/>
          <p14:tracePt t="6330" x="1206500" y="3798888"/>
          <p14:tracePt t="6347" x="1120775" y="3841750"/>
          <p14:tracePt t="6364" x="1062038" y="3875088"/>
          <p14:tracePt t="6381" x="1036638" y="3883025"/>
          <p14:tracePt t="6575" x="1044575" y="3883025"/>
          <p14:tracePt t="6581" x="1054100" y="3883025"/>
          <p14:tracePt t="6591" x="1069975" y="3883025"/>
          <p14:tracePt t="6599" x="1087438" y="3883025"/>
          <p14:tracePt t="6603" x="1104900" y="3883025"/>
          <p14:tracePt t="6614" x="1130300" y="3883025"/>
          <p14:tracePt t="6617" x="1155700" y="3875088"/>
          <p14:tracePt t="6620" x="1163638" y="3867150"/>
          <p14:tracePt t="6630" x="1198563" y="3867150"/>
          <p14:tracePt t="6633" x="1214438" y="3857625"/>
          <p14:tracePt t="6647" x="1249363" y="3857625"/>
          <p14:tracePt t="6649" x="1265238" y="3849688"/>
          <p14:tracePt t="6664" x="1350963" y="3841750"/>
          <p14:tracePt t="6680" x="1462088" y="3824288"/>
          <p14:tracePt t="6683" x="1503363" y="3824288"/>
          <p14:tracePt t="6697" x="1682750" y="3816350"/>
          <p14:tracePt t="6700" x="1741488" y="3816350"/>
          <p14:tracePt t="6714" x="1946275" y="3816350"/>
          <p14:tracePt t="6730" x="2116138" y="3816350"/>
          <p14:tracePt t="6747" x="2268538" y="3816350"/>
          <p14:tracePt t="6764" x="2370138" y="3816350"/>
          <p14:tracePt t="6767" x="2387600" y="3816350"/>
          <p14:tracePt t="6781" x="2463800" y="3816350"/>
          <p14:tracePt t="6785" x="2481263" y="3816350"/>
          <p14:tracePt t="6796" x="2540000" y="3816350"/>
          <p14:tracePt t="6813" x="2616200" y="3816350"/>
          <p14:tracePt t="6830" x="2709863" y="3816350"/>
          <p14:tracePt t="6833" x="2727325" y="3816350"/>
          <p14:tracePt t="6847" x="2803525" y="3816350"/>
          <p14:tracePt t="6864" x="2889250" y="3816350"/>
          <p14:tracePt t="6881" x="2990850" y="3816350"/>
          <p14:tracePt t="6884" x="3016250" y="3816350"/>
          <p14:tracePt t="6886" x="3049588" y="3816350"/>
          <p14:tracePt t="6899" x="3143250" y="3816350"/>
          <p14:tracePt t="6914" x="3270250" y="3806825"/>
          <p14:tracePt t="6931" x="3381375" y="3798888"/>
          <p14:tracePt t="6947" x="3475038" y="3798888"/>
          <p14:tracePt t="6965" x="3551238" y="3790950"/>
          <p14:tracePt t="6968" x="3576638" y="3790950"/>
          <p14:tracePt t="6972" x="3619500" y="3790950"/>
          <p14:tracePt t="6980" x="3670300" y="3790950"/>
          <p14:tracePt t="6997" x="3746500" y="3781425"/>
          <p14:tracePt t="7013" x="3832225" y="3763963"/>
          <p14:tracePt t="7030" x="3908425" y="3738563"/>
          <p14:tracePt t="7033" x="3925888" y="3738563"/>
          <p14:tracePt t="7049" x="3959225" y="3738563"/>
          <p14:tracePt t="7064" x="4017963" y="3722688"/>
          <p14:tracePt t="7080" x="4086225" y="3705225"/>
          <p14:tracePt t="7083" x="4095750" y="3697288"/>
          <p14:tracePt t="7097" x="4146550" y="3697288"/>
          <p14:tracePt t="7099" x="4162425" y="3697288"/>
          <p14:tracePt t="7115" x="4222750" y="3697288"/>
          <p14:tracePt t="7130" x="4291013" y="3697288"/>
          <p14:tracePt t="7147" x="4349750" y="3687763"/>
          <p14:tracePt t="7164" x="4425950" y="3662363"/>
          <p14:tracePt t="7180" x="4545013" y="3654425"/>
          <p14:tracePt t="7197" x="4664075" y="3619500"/>
          <p14:tracePt t="7214" x="4783138" y="3603625"/>
          <p14:tracePt t="7217" x="4818063" y="3603625"/>
          <p14:tracePt t="7220" x="4851400" y="3603625"/>
          <p14:tracePt t="7230" x="4894263" y="3603625"/>
          <p14:tracePt t="7247" x="4987925" y="3603625"/>
          <p14:tracePt t="7249" x="5003800" y="3603625"/>
          <p14:tracePt t="7265" x="5089525" y="3603625"/>
          <p14:tracePt t="7280" x="5183188" y="3594100"/>
          <p14:tracePt t="7283" x="5191125" y="3586163"/>
          <p14:tracePt t="7297" x="5249863" y="3586163"/>
          <p14:tracePt t="7299" x="5267325" y="3586163"/>
          <p14:tracePt t="7313" x="5353050" y="3586163"/>
          <p14:tracePt t="7330" x="5429250" y="3586163"/>
          <p14:tracePt t="7347" x="5530850" y="3586163"/>
          <p14:tracePt t="7363" x="5657850" y="3586163"/>
          <p14:tracePt t="7367" x="5692775" y="3586163"/>
          <p14:tracePt t="7380" x="5819775" y="3586163"/>
          <p14:tracePt t="7396" x="5930900" y="3586163"/>
          <p14:tracePt t="7413" x="6049963" y="3586163"/>
          <p14:tracePt t="7430" x="6167438" y="3586163"/>
          <p14:tracePt t="7433" x="6210300" y="3586163"/>
          <p14:tracePt t="7451" x="6364288" y="3586163"/>
          <p14:tracePt t="7458" x="6423025" y="3586163"/>
          <p14:tracePt t="7462" x="6456363" y="3586163"/>
          <p14:tracePt t="7465" x="6491288" y="3586163"/>
          <p14:tracePt t="7469" x="6508750" y="3586163"/>
          <p14:tracePt t="7481" x="6610350" y="3586163"/>
          <p14:tracePt t="7484" x="6635750" y="3586163"/>
          <p14:tracePt t="7485" x="6669088" y="3586163"/>
          <p14:tracePt t="7497" x="6762750" y="3586163"/>
          <p14:tracePt t="7515" x="6899275" y="3586163"/>
          <p14:tracePt t="7530" x="7043738" y="3586163"/>
          <p14:tracePt t="7547" x="7188200" y="3586163"/>
          <p14:tracePt t="7564" x="7323138" y="3586163"/>
          <p14:tracePt t="7581" x="7442200" y="3586163"/>
          <p14:tracePt t="7584" x="7467600" y="3586163"/>
          <p14:tracePt t="7586" x="7502525" y="3586163"/>
          <p14:tracePt t="7596" x="7570788" y="3586163"/>
          <p14:tracePt t="7613" x="7688263" y="3586163"/>
          <p14:tracePt t="7630" x="7824788" y="3586163"/>
          <p14:tracePt t="7633" x="7859713" y="3594100"/>
          <p14:tracePt t="7646" x="7977188" y="3594100"/>
          <p14:tracePt t="7649" x="8004175" y="3594100"/>
          <p14:tracePt t="7651" x="8037513" y="3594100"/>
          <p14:tracePt t="7664" x="8131175" y="3594100"/>
          <p14:tracePt t="7680" x="8283575" y="3594100"/>
          <p14:tracePt t="7696" x="8428038" y="3568700"/>
          <p14:tracePt t="7699" x="8453438" y="3560763"/>
          <p14:tracePt t="7714" x="8572500" y="3560763"/>
          <p14:tracePt t="7730" x="8724900" y="3560763"/>
          <p14:tracePt t="7746" x="8929688" y="3586163"/>
          <p14:tracePt t="7763" x="9158288" y="3619500"/>
          <p14:tracePt t="7780" x="9371013" y="3662363"/>
          <p14:tracePt t="7784" x="9439275" y="3662363"/>
          <p14:tracePt t="7786" x="9498013" y="3662363"/>
          <p14:tracePt t="7787" x="9583738" y="3662363"/>
          <p14:tracePt t="7796" x="9736138" y="3662363"/>
          <p14:tracePt t="7813" x="10009188" y="3662363"/>
          <p14:tracePt t="7830" x="10245725" y="3671888"/>
          <p14:tracePt t="7846" x="10450513" y="3679825"/>
          <p14:tracePt t="7849" x="10509250" y="3687763"/>
          <p14:tracePt t="7865" x="10721975" y="3730625"/>
          <p14:tracePt t="7880" x="10917238" y="3773488"/>
          <p14:tracePt t="7899" x="11112500" y="3773488"/>
          <p14:tracePt t="7902" x="11155363" y="3773488"/>
          <p14:tracePt t="7915" x="11274425" y="3781425"/>
          <p14:tracePt t="7929" x="11410950" y="3781425"/>
          <p14:tracePt t="7946" x="11503025" y="3781425"/>
          <p14:tracePt t="7963" x="11545888" y="3781425"/>
          <p14:tracePt t="7980" x="11571288" y="3781425"/>
          <p14:tracePt t="7997" x="11588750" y="3781425"/>
          <p14:tracePt t="8013" x="11622088" y="3781425"/>
          <p14:tracePt t="8030" x="11690350" y="3781425"/>
          <p14:tracePt t="8034" x="11699875" y="3781425"/>
          <p14:tracePt t="8037" x="11725275" y="3781425"/>
          <p14:tracePt t="8046" x="11750675" y="3781425"/>
          <p14:tracePt t="8063" x="11766550" y="3781425"/>
          <p14:tracePt t="8065" x="11784013" y="3781425"/>
          <p14:tracePt t="8230" x="11776075" y="3781425"/>
          <p14:tracePt t="8239" x="11758613" y="3781425"/>
          <p14:tracePt t="8250" x="11750675" y="3781425"/>
          <p14:tracePt t="8255" x="11733213" y="3781425"/>
          <p14:tracePt t="8263" x="11715750" y="3781425"/>
          <p14:tracePt t="8266" x="11707813" y="3790950"/>
          <p14:tracePt t="8281" x="11674475" y="3798888"/>
          <p14:tracePt t="8296" x="11606213" y="3824288"/>
          <p14:tracePt t="8299" x="11588750" y="3824288"/>
          <p14:tracePt t="8313" x="11537950" y="3824288"/>
          <p14:tracePt t="8316" x="11530013" y="3824288"/>
          <p14:tracePt t="8332" x="11426825" y="3832225"/>
          <p14:tracePt t="8347" x="11291888" y="3832225"/>
          <p14:tracePt t="8363" x="11087100" y="3849688"/>
          <p14:tracePt t="8380" x="10891838" y="3857625"/>
          <p14:tracePt t="8384" x="10848975" y="3857625"/>
          <p14:tracePt t="8387" x="10815638" y="3857625"/>
          <p14:tracePt t="8395" x="10739438" y="3875088"/>
          <p14:tracePt t="8413" x="10544175" y="3943350"/>
          <p14:tracePt t="8429" x="10425113" y="3968750"/>
          <p14:tracePt t="8446" x="10331450" y="3994150"/>
          <p14:tracePt t="8449" x="10306050" y="3994150"/>
          <p14:tracePt t="8462" x="10255250" y="4011613"/>
          <p14:tracePt t="8465" x="10237788" y="4011613"/>
          <p14:tracePt t="8481" x="10136188" y="4011613"/>
          <p14:tracePt t="8496" x="10017125" y="4019550"/>
          <p14:tracePt t="8512" x="9906000" y="4037013"/>
          <p14:tracePt t="8515" x="9872663" y="4037013"/>
          <p14:tracePt t="8517" x="9839325" y="4037013"/>
          <p14:tracePt t="8530" x="9710738" y="4037013"/>
          <p14:tracePt t="8546" x="9532938" y="4037013"/>
          <p14:tracePt t="8562" x="9396413" y="4037013"/>
          <p14:tracePt t="8579" x="9269413" y="4037013"/>
          <p14:tracePt t="8583" x="9244013" y="4037013"/>
          <p14:tracePt t="8596" x="9124950" y="4037013"/>
          <p14:tracePt t="8599" x="9048750" y="4037013"/>
          <p14:tracePt t="8612" x="8904288" y="4037013"/>
          <p14:tracePt t="8629" x="8674100" y="4027488"/>
          <p14:tracePt t="8646" x="8410575" y="4002088"/>
          <p14:tracePt t="8648" x="8334375" y="3994150"/>
          <p14:tracePt t="8662" x="8088313" y="3960813"/>
          <p14:tracePt t="8665" x="8020050" y="3960813"/>
          <p14:tracePt t="8681" x="7715250" y="3960813"/>
          <p14:tracePt t="8684" x="7646988" y="3960813"/>
          <p14:tracePt t="8696" x="7477125" y="3960813"/>
          <p14:tracePt t="8712" x="7281863" y="3960813"/>
          <p14:tracePt t="8715" x="7239000" y="3960813"/>
          <p14:tracePt t="8730" x="7026275" y="3960813"/>
          <p14:tracePt t="8746" x="6831013" y="3960813"/>
          <p14:tracePt t="8762" x="6618288" y="3960813"/>
          <p14:tracePt t="8779" x="6397625" y="3960813"/>
          <p14:tracePt t="8796" x="6219825" y="3951288"/>
          <p14:tracePt t="8799" x="6176963" y="3951288"/>
          <p14:tracePt t="8802" x="6134100" y="3951288"/>
          <p14:tracePt t="8803" x="6075363" y="3951288"/>
          <p14:tracePt t="8812" x="5989638" y="3951288"/>
          <p14:tracePt t="8833" x="5776913" y="3951288"/>
          <p14:tracePt t="8838" x="5657850" y="3951288"/>
          <p14:tracePt t="8842" x="5599113" y="3943350"/>
          <p14:tracePt t="8844" x="5538788" y="3943350"/>
          <p14:tracePt t="8849" x="5487988" y="3943350"/>
          <p14:tracePt t="8862" x="5302250" y="3943350"/>
          <p14:tracePt t="8865" x="5241925" y="3943350"/>
          <p14:tracePt t="8881" x="4995863" y="3943350"/>
          <p14:tracePt t="8896" x="4765675" y="3943350"/>
          <p14:tracePt t="8901" x="4706938" y="3943350"/>
          <p14:tracePt t="8912" x="4579938" y="3943350"/>
          <p14:tracePt t="8915" x="4519613" y="3943350"/>
          <p14:tracePt t="8917" x="4476750" y="3943350"/>
          <p14:tracePt t="8929" x="4324350" y="3925888"/>
          <p14:tracePt t="8946" x="4137025" y="3925888"/>
          <p14:tracePt t="8962" x="3916363" y="3908425"/>
          <p14:tracePt t="8979" x="3652838" y="3892550"/>
          <p14:tracePt t="8996" x="3398838" y="3892550"/>
          <p14:tracePt t="8999" x="3338513" y="3892550"/>
          <p14:tracePt t="9002" x="3270250" y="3892550"/>
          <p14:tracePt t="9013" x="3067050" y="3892550"/>
          <p14:tracePt t="9029" x="2820988" y="3883025"/>
          <p14:tracePt t="9045" x="2565400" y="3883025"/>
          <p14:tracePt t="9062" x="2327275" y="3867150"/>
          <p14:tracePt t="9065" x="2276475" y="3867150"/>
          <p14:tracePt t="9079" x="2098675" y="3867150"/>
          <p14:tracePt t="9080" x="2038350" y="3857625"/>
          <p14:tracePt t="9097" x="1835150" y="3857625"/>
          <p14:tracePt t="9112" x="1647825" y="3857625"/>
          <p14:tracePt t="9115" x="1606550" y="3857625"/>
          <p14:tracePt t="9129" x="1546225" y="3849688"/>
          <p14:tracePt t="9131" x="1512888" y="3841750"/>
          <p14:tracePt t="9147" x="1350963" y="3841750"/>
          <p14:tracePt t="9162" x="1147763" y="3841750"/>
          <p14:tracePt t="9179" x="892175" y="3832225"/>
          <p14:tracePt t="9196" x="603250" y="3832225"/>
          <p14:tracePt t="9199" x="534988" y="3832225"/>
          <p14:tracePt t="9212" x="246063" y="3832225"/>
          <p14:tracePt t="9228" x="17463" y="3824288"/>
          <p14:tracePt t="9595" x="136525" y="3679825"/>
          <p14:tracePt t="9600" x="347663" y="3679825"/>
          <p14:tracePt t="9602" x="458788" y="3679825"/>
          <p14:tracePt t="9606" x="577850" y="3679825"/>
          <p14:tracePt t="9612" x="688975" y="3679825"/>
          <p14:tracePt t="9615" x="798513" y="3679825"/>
          <p14:tracePt t="9628" x="1155700" y="3679825"/>
          <p14:tracePt t="9645" x="1435100" y="3629025"/>
          <p14:tracePt t="9662" x="1647825" y="3568700"/>
          <p14:tracePt t="9665" x="1708150" y="3560763"/>
          <p14:tracePt t="9678" x="1852613" y="3502025"/>
          <p14:tracePt t="9681" x="1903413" y="3484563"/>
          <p14:tracePt t="9695" x="2022475" y="3416300"/>
          <p14:tracePt t="9712" x="2141538" y="3322638"/>
          <p14:tracePt t="9729" x="2200275" y="3297238"/>
          <p14:tracePt t="9731" x="2208213" y="3289300"/>
          <p14:tracePt t="9748" x="2217738" y="3279775"/>
          <p14:tracePt t="9766" x="2225675" y="3271838"/>
          <p14:tracePt t="9779" x="2235200" y="3254375"/>
          <p14:tracePt t="9783" x="2251075" y="3246438"/>
          <p14:tracePt t="9786" x="2260600" y="3246438"/>
          <p14:tracePt t="9795" x="2286000" y="3221038"/>
          <p14:tracePt t="9812" x="2352675" y="3186113"/>
          <p14:tracePt t="9829" x="2481263" y="3109913"/>
          <p14:tracePt t="9845" x="2590800" y="3041650"/>
          <p14:tracePt t="9862" x="2676525" y="3008313"/>
          <p14:tracePt t="9865" x="2693988" y="3000375"/>
          <p14:tracePt t="9878" x="2727325" y="2982913"/>
          <p14:tracePt t="9881" x="2744788" y="2974975"/>
          <p14:tracePt t="9896" x="2786063" y="2957513"/>
          <p14:tracePt t="9912" x="2820988" y="2932113"/>
          <p14:tracePt t="9928" x="2897188" y="2914650"/>
          <p14:tracePt t="9931" x="2922588" y="2906713"/>
          <p14:tracePt t="9946" x="3016250" y="2863850"/>
          <p14:tracePt t="9962" x="3092450" y="2830513"/>
          <p14:tracePt t="9978" x="3135313" y="2813050"/>
          <p14:tracePt t="9995" x="3168650" y="2805113"/>
          <p14:tracePt t="10012" x="3219450" y="2795588"/>
          <p14:tracePt t="10016" x="3228975" y="2787650"/>
          <p14:tracePt t="10019" x="3244850" y="2787650"/>
          <p14:tracePt t="10028" x="3305175" y="2770188"/>
          <p14:tracePt t="10045" x="3373438" y="2752725"/>
          <p14:tracePt t="10062" x="3441700" y="2727325"/>
          <p14:tracePt t="10078" x="3482975" y="2719388"/>
          <p14:tracePt t="10097" x="3543300" y="2701925"/>
          <p14:tracePt t="10112" x="3636963" y="2701925"/>
          <p14:tracePt t="10129" x="3756025" y="2701925"/>
          <p14:tracePt t="10133" x="3789363" y="2701925"/>
          <p14:tracePt t="10148" x="3941763" y="2686050"/>
          <p14:tracePt t="10152" x="3976688" y="2676525"/>
          <p14:tracePt t="10154" x="4010025" y="2668588"/>
          <p14:tracePt t="10162" x="4060825" y="2651125"/>
          <p14:tracePt t="10178" x="4162425" y="2643188"/>
          <p14:tracePt t="10195" x="4256088" y="2608263"/>
          <p14:tracePt t="10212" x="4324350" y="2582863"/>
          <p14:tracePt t="10228" x="4384675" y="2574925"/>
          <p14:tracePt t="10245" x="4418013" y="2557463"/>
          <p14:tracePt t="10262" x="4468813" y="2532063"/>
          <p14:tracePt t="10265" x="4468813" y="2524125"/>
          <p14:tracePt t="10279" x="4494213" y="2516188"/>
          <p14:tracePt t="10299" x="4519613" y="2489200"/>
          <p14:tracePt t="10306" x="4545013" y="2473325"/>
          <p14:tracePt t="10309" x="4554538" y="2463800"/>
          <p14:tracePt t="10313" x="4562475" y="2463800"/>
          <p14:tracePt t="10318" x="4570413" y="2455863"/>
          <p14:tracePt t="10328" x="4587875" y="2438400"/>
          <p14:tracePt t="10331" x="4605338" y="2422525"/>
          <p14:tracePt t="10346" x="4656138" y="2371725"/>
          <p14:tracePt t="10363" x="4681538" y="2354263"/>
          <p14:tracePt t="10378" x="4714875" y="2311400"/>
          <p14:tracePt t="10395" x="4740275" y="2278063"/>
          <p14:tracePt t="10412" x="4757738" y="2252663"/>
          <p14:tracePt t="10415" x="4757738" y="2243138"/>
          <p14:tracePt t="10428" x="4775200" y="2227263"/>
          <p14:tracePt t="10431" x="4775200" y="2209800"/>
          <p14:tracePt t="10444" x="4791075" y="2184400"/>
          <p14:tracePt t="10461" x="4818063" y="2124075"/>
          <p14:tracePt t="10478" x="4826000" y="2073275"/>
          <p14:tracePt t="10482" x="4826000" y="2065338"/>
          <p14:tracePt t="10484" x="4826000" y="2047875"/>
          <p14:tracePt t="10494" x="4833938" y="2005013"/>
          <p14:tracePt t="10497" x="4833938" y="1997075"/>
          <p14:tracePt t="10513" x="4833938" y="1946275"/>
          <p14:tracePt t="10528" x="4833938" y="1885950"/>
          <p14:tracePt t="10545" x="4833938" y="1801813"/>
          <p14:tracePt t="10547" x="4833938" y="1793875"/>
          <p14:tracePt t="10562" x="4833938" y="1725613"/>
          <p14:tracePt t="10578" x="4826000" y="1674813"/>
          <p14:tracePt t="10595" x="4800600" y="1631950"/>
          <p14:tracePt t="10612" x="4765675" y="1606550"/>
          <p14:tracePt t="10615" x="4757738" y="1581150"/>
          <p14:tracePt t="10628" x="4740275" y="1563688"/>
          <p14:tracePt t="10631" x="4732338" y="1555750"/>
          <p14:tracePt t="10644" x="4699000" y="1520825"/>
          <p14:tracePt t="10661" x="4656138" y="1495425"/>
          <p14:tracePt t="10678" x="4605338" y="1462088"/>
          <p14:tracePt t="10695" x="4545013" y="1436688"/>
          <p14:tracePt t="10697" x="4545013" y="1427163"/>
          <p14:tracePt t="10713" x="4486275" y="1385888"/>
          <p14:tracePt t="10716" x="4476750" y="1385888"/>
          <p14:tracePt t="10728" x="4418013" y="1350963"/>
          <p14:tracePt t="10745" x="4359275" y="1333500"/>
          <p14:tracePt t="10747" x="4332288" y="1325563"/>
          <p14:tracePt t="10763" x="4265613" y="1308100"/>
          <p14:tracePt t="10766" x="4256088" y="1308100"/>
          <p14:tracePt t="10778" x="4214813" y="1292225"/>
          <p14:tracePt t="10782" x="4197350" y="1282700"/>
          <p14:tracePt t="10794" x="4154488" y="1266825"/>
          <p14:tracePt t="10811" x="4070350" y="1241425"/>
          <p14:tracePt t="10828" x="3992563" y="1241425"/>
          <p14:tracePt t="10831" x="3976688" y="1241425"/>
          <p14:tracePt t="10845" x="3883025" y="1241425"/>
          <p14:tracePt t="10861" x="3814763" y="1241425"/>
          <p14:tracePt t="10878" x="3746500" y="1257300"/>
          <p14:tracePt t="10882" x="3721100" y="1257300"/>
          <p14:tracePt t="10884" x="3695700" y="1257300"/>
          <p14:tracePt t="10895" x="3652838" y="1274763"/>
          <p14:tracePt t="10897" x="3619500" y="1282700"/>
          <p14:tracePt t="10899" x="3586163" y="1300163"/>
          <p14:tracePt t="10911" x="3517900" y="1317625"/>
          <p14:tracePt t="10913" x="3482975" y="1317625"/>
          <p14:tracePt t="10928" x="3363913" y="1350963"/>
          <p14:tracePt t="10944" x="3244850" y="1393825"/>
          <p14:tracePt t="10946" x="3219450" y="1393825"/>
          <p14:tracePt t="10961" x="3143250" y="1419225"/>
          <p14:tracePt t="10963" x="3127375" y="1419225"/>
          <p14:tracePt t="10978" x="3059113" y="1452563"/>
          <p14:tracePt t="10995" x="2998788" y="1495425"/>
          <p14:tracePt t="11011" x="2940050" y="1530350"/>
          <p14:tracePt t="11014" x="2930525" y="1538288"/>
          <p14:tracePt t="11027" x="2889250" y="1571625"/>
          <p14:tracePt t="11044" x="2828925" y="1631950"/>
          <p14:tracePt t="11061" x="2778125" y="1674813"/>
          <p14:tracePt t="11078" x="2744788" y="1725613"/>
          <p14:tracePt t="11081" x="2727325" y="1741488"/>
          <p14:tracePt t="11094" x="2709863" y="1784350"/>
          <p14:tracePt t="11097" x="2701925" y="1793875"/>
          <p14:tracePt t="11112" x="2684463" y="1827213"/>
          <p14:tracePt t="11128" x="2676525" y="1844675"/>
          <p14:tracePt t="11144" x="2659063" y="1885950"/>
          <p14:tracePt t="11147" x="2659063" y="1895475"/>
          <p14:tracePt t="11162" x="2633663" y="1928813"/>
          <p14:tracePt t="11178" x="2625725" y="1971675"/>
          <p14:tracePt t="11194" x="2616200" y="2022475"/>
          <p14:tracePt t="11210" x="2600325" y="2073275"/>
          <p14:tracePt t="11228" x="2590800" y="2116138"/>
          <p14:tracePt t="11244" x="2590800" y="2166938"/>
          <p14:tracePt t="11248" x="2590800" y="2192338"/>
          <p14:tracePt t="11261" x="2590800" y="2235200"/>
          <p14:tracePt t="11278" x="2590800" y="2286000"/>
          <p14:tracePt t="11281" x="2590800" y="2303463"/>
          <p14:tracePt t="11294" x="2590800" y="2344738"/>
          <p14:tracePt t="11297" x="2590800" y="2362200"/>
          <p14:tracePt t="11311" x="2590800" y="2413000"/>
          <p14:tracePt t="11313" x="2590800" y="2438400"/>
          <p14:tracePt t="11329" x="2608263" y="2516188"/>
          <p14:tracePt t="11344" x="2633663" y="2582863"/>
          <p14:tracePt t="11362" x="2659063" y="2651125"/>
          <p14:tracePt t="11379" x="2701925" y="2693988"/>
          <p14:tracePt t="11394" x="2744788" y="2752725"/>
          <p14:tracePt t="11411" x="2778125" y="2787650"/>
          <p14:tracePt t="11428" x="2828925" y="2846388"/>
          <p14:tracePt t="11431" x="2838450" y="2863850"/>
          <p14:tracePt t="11444" x="2854325" y="2897188"/>
          <p14:tracePt t="11447" x="2863850" y="2914650"/>
          <p14:tracePt t="11461" x="2897188" y="2949575"/>
          <p14:tracePt t="11477" x="2947988" y="3041650"/>
          <p14:tracePt t="11494" x="3024188" y="3127375"/>
          <p14:tracePt t="11497" x="3041650" y="3152775"/>
          <p14:tracePt t="11510" x="3127375" y="3238500"/>
          <p14:tracePt t="11512" x="3152775" y="3254375"/>
          <p14:tracePt t="11530" x="3244850" y="3322638"/>
          <p14:tracePt t="11532" x="3270250" y="3340100"/>
          <p14:tracePt t="11544" x="3322638" y="3373438"/>
          <p14:tracePt t="11561" x="3373438" y="3408363"/>
          <p14:tracePt t="11563" x="3381375" y="3416300"/>
          <p14:tracePt t="11578" x="3424238" y="3441700"/>
          <p14:tracePt t="11594" x="3467100" y="3459163"/>
          <p14:tracePt t="11611" x="3517900" y="3459163"/>
          <p14:tracePt t="11628" x="3576638" y="3459163"/>
          <p14:tracePt t="11631" x="3594100" y="3459163"/>
          <p14:tracePt t="11634" x="3611563" y="3459163"/>
          <p14:tracePt t="11644" x="3636963" y="3449638"/>
          <p14:tracePt t="11660" x="3687763" y="3441700"/>
          <p14:tracePt t="11677" x="3721100" y="3433763"/>
          <p14:tracePt t="11694" x="3746500" y="3416300"/>
          <p14:tracePt t="11697" x="3763963" y="3416300"/>
          <p14:tracePt t="11715" x="3781425" y="3408363"/>
          <p14:tracePt t="11731" x="3789363" y="3398838"/>
          <p14:tracePt t="11747" x="3797300" y="3382963"/>
          <p14:tracePt t="11849" x="3806825" y="3382963"/>
          <p14:tracePt t="11862" x="3822700" y="3365500"/>
          <p14:tracePt t="11870" x="3848100" y="3348038"/>
          <p14:tracePt t="11874" x="3857625" y="3340100"/>
          <p14:tracePt t="11877" x="3865563" y="3340100"/>
          <p14:tracePt t="11880" x="3890963" y="3330575"/>
          <p14:tracePt t="11893" x="4002088" y="3305175"/>
          <p14:tracePt t="11911" x="4256088" y="3263900"/>
          <p14:tracePt t="11913" x="4359275" y="3254375"/>
          <p14:tracePt t="11928" x="4826000" y="3238500"/>
          <p14:tracePt t="11944" x="5411788" y="3238500"/>
          <p14:tracePt t="11960" x="6049963" y="3238500"/>
          <p14:tracePt t="11964" x="6227763" y="3228975"/>
          <p14:tracePt t="11966" x="6389688" y="3211513"/>
          <p14:tracePt t="11977" x="6669088" y="3211513"/>
          <p14:tracePt t="11978" x="6797675" y="3211513"/>
          <p14:tracePt t="11994" x="7204075" y="3203575"/>
          <p14:tracePt t="12010" x="7493000" y="3170238"/>
          <p14:tracePt t="12027" x="7705725" y="3135313"/>
          <p14:tracePt t="12044" x="7893050" y="3094038"/>
          <p14:tracePt t="12047" x="7910513" y="3094038"/>
          <p14:tracePt t="12060" x="7969250" y="3067050"/>
          <p14:tracePt t="12077" x="7969250" y="3059113"/>
          <p14:tracePt t="12295" x="7961313" y="3059113"/>
          <p14:tracePt t="12307" x="7926388" y="3059113"/>
          <p14:tracePt t="12315" x="7900988" y="3059113"/>
          <p14:tracePt t="12322" x="7859713" y="3059113"/>
          <p14:tracePt t="12324" x="7824788" y="3059113"/>
          <p14:tracePt t="12328" x="7791450" y="3059113"/>
          <p14:tracePt t="12344" x="7637463" y="3051175"/>
          <p14:tracePt t="12360" x="7416800" y="2990850"/>
          <p14:tracePt t="12379" x="7085013" y="2897188"/>
          <p14:tracePt t="12382" x="7018338" y="2881313"/>
          <p14:tracePt t="12394" x="6831013" y="2787650"/>
          <p14:tracePt t="12410" x="6635750" y="2668588"/>
          <p14:tracePt t="12427" x="6456363" y="2524125"/>
          <p14:tracePt t="12444" x="6303963" y="2336800"/>
          <p14:tracePt t="12447" x="6286500" y="2303463"/>
          <p14:tracePt t="12460" x="6227763" y="2184400"/>
          <p14:tracePt t="12463" x="6219825" y="2159000"/>
          <p14:tracePt t="12476" x="6194425" y="2073275"/>
          <p14:tracePt t="12494" x="6210300" y="1979613"/>
          <p14:tracePt t="12510" x="6261100" y="1844675"/>
          <p14:tracePt t="12527" x="6380163" y="1700213"/>
          <p14:tracePt t="12529" x="6405563" y="1674813"/>
          <p14:tracePt t="12545" x="6534150" y="1555750"/>
          <p14:tracePt t="12560" x="6661150" y="1470025"/>
          <p14:tracePt t="12577" x="6805613" y="1368425"/>
          <p14:tracePt t="12579" x="6856413" y="1343025"/>
          <p14:tracePt t="12595" x="7043738" y="1241425"/>
          <p14:tracePt t="12611" x="7289800" y="1138238"/>
          <p14:tracePt t="12627" x="7586663" y="1054100"/>
          <p14:tracePt t="12644" x="7816850" y="1003300"/>
          <p14:tracePt t="12647" x="7859713" y="993775"/>
          <p14:tracePt t="12650" x="7918450" y="993775"/>
          <p14:tracePt t="12660" x="8004175" y="993775"/>
          <p14:tracePt t="12676" x="8215313" y="1011238"/>
          <p14:tracePt t="12694" x="8308975" y="1069975"/>
          <p14:tracePt t="12697" x="8334375" y="1079500"/>
          <p14:tracePt t="12710" x="8369300" y="1138238"/>
          <p14:tracePt t="12728" x="8428038" y="1223963"/>
          <p14:tracePt t="12745" x="8470900" y="1292225"/>
          <p14:tracePt t="12760" x="8513763" y="1350963"/>
          <p14:tracePt t="12776" x="8539163" y="1411288"/>
          <p14:tracePt t="12779" x="8547100" y="1436688"/>
          <p14:tracePt t="12793" x="8555038" y="1487488"/>
          <p14:tracePt t="12794" x="8564563" y="1504950"/>
          <p14:tracePt t="12811" x="8589963" y="1581150"/>
          <p14:tracePt t="12826" x="8605838" y="1639888"/>
          <p14:tracePt t="12843" x="8615363" y="1708150"/>
          <p14:tracePt t="12860" x="8615363" y="1776413"/>
          <p14:tracePt t="12863" x="8615363" y="1801813"/>
          <p14:tracePt t="12876" x="8615363" y="1895475"/>
          <p14:tracePt t="12893" x="8615363" y="1979613"/>
          <p14:tracePt t="12897" x="8615363" y="2005013"/>
          <p14:tracePt t="12910" x="8615363" y="2055813"/>
          <p14:tracePt t="12913" x="8615363" y="2073275"/>
          <p14:tracePt t="12927" x="8615363" y="2124075"/>
          <p14:tracePt t="12928" x="8615363" y="2149475"/>
          <p14:tracePt t="12945" x="8605838" y="2227263"/>
          <p14:tracePt t="12960" x="8580438" y="2303463"/>
          <p14:tracePt t="12977" x="8564563" y="2362200"/>
          <p14:tracePt t="12980" x="8555038" y="2387600"/>
          <p14:tracePt t="12995" x="8504238" y="2455863"/>
          <p14:tracePt t="13011" x="8435975" y="2549525"/>
          <p14:tracePt t="13028" x="8369300" y="2617788"/>
          <p14:tracePt t="13032" x="8343900" y="2633663"/>
          <p14:tracePt t="13034" x="8318500" y="2668588"/>
          <p14:tracePt t="13043" x="8250238" y="2719388"/>
          <p14:tracePt t="13060" x="8088313" y="2813050"/>
          <p14:tracePt t="13063" x="8054975" y="2830513"/>
          <p14:tracePt t="13076" x="7951788" y="2871788"/>
          <p14:tracePt t="13079" x="7918450" y="2881313"/>
          <p14:tracePt t="13080" x="7885113" y="2889250"/>
          <p14:tracePt t="13100" x="7766050" y="2922588"/>
          <p14:tracePt t="13104" x="7731125" y="2932113"/>
          <p14:tracePt t="13107" x="7705725" y="2932113"/>
          <p14:tracePt t="13110" x="7688263" y="2940050"/>
          <p14:tracePt t="13114" x="7662863" y="2949575"/>
          <p14:tracePt t="13117" x="7637463" y="2949575"/>
          <p14:tracePt t="13120" x="7629525" y="2949575"/>
          <p14:tracePt t="13125" x="7612063" y="2949575"/>
          <p14:tracePt t="13144" x="7553325" y="2957513"/>
          <p14:tracePt t="13160" x="7493000" y="2957513"/>
          <p14:tracePt t="13177" x="7477125" y="2957513"/>
          <p14:tracePt t="13193" x="7442200" y="2957513"/>
          <p14:tracePt t="13210" x="7426325" y="2932113"/>
          <p14:tracePt t="13227" x="7408863" y="2922588"/>
          <p14:tracePt t="13243" x="7400925" y="2906713"/>
          <p14:tracePt t="13247" x="7400925" y="2897188"/>
          <p14:tracePt t="13261" x="7391400" y="2889250"/>
          <p14:tracePt t="13264" x="7383463" y="2871788"/>
          <p14:tracePt t="13289" x="7383463" y="2863850"/>
          <p14:tracePt t="13298" x="7373938" y="2863850"/>
          <p14:tracePt t="13312" x="7373938" y="2855913"/>
          <p14:tracePt t="13316" x="7373938" y="2846388"/>
          <p14:tracePt t="13328" x="7373938" y="2830513"/>
          <p14:tracePt t="13343" x="7358063" y="2820988"/>
          <p14:tracePt t="13360" x="7358063" y="2813050"/>
          <p14:tracePt t="13377" x="7358063" y="2795588"/>
          <p14:tracePt t="13396" x="7358063" y="2778125"/>
          <p14:tracePt t="13905" x="7348538" y="2778125"/>
          <p14:tracePt t="13915" x="7323138" y="2778125"/>
          <p14:tracePt t="13919" x="7307263" y="2778125"/>
          <p14:tracePt t="13923" x="7289800" y="2778125"/>
          <p14:tracePt t="13926" x="7272338" y="2778125"/>
          <p14:tracePt t="13942" x="7153275" y="2778125"/>
          <p14:tracePt t="13959" x="6950075" y="2762250"/>
          <p14:tracePt t="13963" x="6881813" y="2752725"/>
          <p14:tracePt t="13976" x="6626225" y="2701925"/>
          <p14:tracePt t="13979" x="6524625" y="2676525"/>
          <p14:tracePt t="13992" x="6134100" y="2600325"/>
          <p14:tracePt t="14009" x="5761038" y="2532063"/>
          <p14:tracePt t="14025" x="5437188" y="2447925"/>
          <p14:tracePt t="14042" x="5148263" y="2371725"/>
          <p14:tracePt t="14045" x="5089525" y="2362200"/>
          <p14:tracePt t="14060" x="4876800" y="2328863"/>
          <p14:tracePt t="14076" x="4689475" y="2268538"/>
          <p14:tracePt t="14092" x="4519613" y="2235200"/>
          <p14:tracePt t="14095" x="4486275" y="2227263"/>
          <p14:tracePt t="14111" x="4349750" y="2227263"/>
          <p14:tracePt t="14114" x="4316413" y="2227263"/>
          <p14:tracePt t="14126" x="4222750" y="2227263"/>
          <p14:tracePt t="14142" x="4162425" y="2209800"/>
          <p14:tracePt t="14159" x="4078288" y="2227263"/>
          <p14:tracePt t="14176" x="3967163" y="2260600"/>
          <p14:tracePt t="14179" x="3933825" y="2260600"/>
          <p14:tracePt t="14199" x="3721100" y="2319338"/>
          <p14:tracePt t="14205" x="3611563" y="2344738"/>
          <p14:tracePt t="14208" x="3551238" y="2371725"/>
          <p14:tracePt t="14226" x="3363913" y="2405063"/>
          <p14:tracePt t="14242" x="3160713" y="2455863"/>
          <p14:tracePt t="14245" x="3117850" y="2473325"/>
          <p14:tracePt t="14259" x="2973388" y="2489200"/>
          <p14:tracePt t="14276" x="2905125" y="2516188"/>
          <p14:tracePt t="14427" x="2922588" y="2516188"/>
          <p14:tracePt t="14439" x="2990850" y="2506663"/>
          <p14:tracePt t="14450" x="3135313" y="2506663"/>
          <p14:tracePt t="14453" x="3194050" y="2506663"/>
          <p14:tracePt t="14458" x="3279775" y="2506663"/>
          <p14:tracePt t="14461" x="3363913" y="2506663"/>
          <p14:tracePt t="14476" x="3729038" y="2506663"/>
          <p14:tracePt t="14492" x="4222750" y="2506663"/>
          <p14:tracePt t="14495" x="4367213" y="2524125"/>
          <p14:tracePt t="14510" x="4987925" y="2524125"/>
          <p14:tracePt t="14526" x="5811838" y="2532063"/>
          <p14:tracePt t="14543" x="6737350" y="2532063"/>
          <p14:tracePt t="14547" x="6942138" y="2532063"/>
          <p14:tracePt t="14559" x="7545388" y="2516188"/>
          <p14:tracePt t="14575" x="8174038" y="2438400"/>
          <p14:tracePt t="14592" x="8597900" y="2387600"/>
          <p14:tracePt t="14595" x="8658225" y="2379663"/>
          <p14:tracePt t="14597" x="8691563" y="2379663"/>
          <p14:tracePt t="14612" x="8716963" y="2379663"/>
          <p14:tracePt t="14785" x="8716963" y="2371725"/>
          <p14:tracePt t="15081" x="8716963" y="2362200"/>
          <p14:tracePt t="15092" x="8674100" y="2387600"/>
          <p14:tracePt t="15097" x="8640763" y="2413000"/>
          <p14:tracePt t="15101" x="8605838" y="2438400"/>
          <p14:tracePt t="15103" x="8555038" y="2473325"/>
          <p14:tracePt t="15106" x="8521700" y="2498725"/>
          <p14:tracePt t="15111" x="8470900" y="2541588"/>
          <p14:tracePt t="15126" x="8215313" y="2686050"/>
          <p14:tracePt t="15142" x="7943850" y="2871788"/>
          <p14:tracePt t="15145" x="7885113" y="2914650"/>
          <p14:tracePt t="15159" x="7621588" y="3094038"/>
          <p14:tracePt t="15161" x="7545388" y="3135313"/>
          <p14:tracePt t="15177" x="7204075" y="3340100"/>
          <p14:tracePt t="15192" x="6805613" y="3560763"/>
          <p14:tracePt t="15209" x="6338888" y="3730625"/>
          <p14:tracePt t="15227" x="5811838" y="3908425"/>
          <p14:tracePt t="15231" x="5683250" y="3951288"/>
          <p14:tracePt t="15235" x="5421313" y="4044950"/>
          <p14:tracePt t="15241" x="5199063" y="4146550"/>
          <p14:tracePt t="15258" x="4833938" y="4359275"/>
          <p14:tracePt t="15275" x="4529138" y="4564063"/>
          <p14:tracePt t="15292" x="4306888" y="4749800"/>
          <p14:tracePt t="15295" x="4265613" y="4792663"/>
          <p14:tracePt t="15315" x="4146550" y="4911725"/>
          <p14:tracePt t="15318" x="4129088" y="4937125"/>
          <p14:tracePt t="15322" x="4111625" y="4962525"/>
          <p14:tracePt t="15325" x="4095750" y="4987925"/>
          <p14:tracePt t="15333" x="4070350" y="5013325"/>
          <p14:tracePt t="15343" x="4060825" y="5048250"/>
          <p14:tracePt t="15346" x="4052888" y="5056188"/>
          <p14:tracePt t="15348" x="4035425" y="5073650"/>
          <p14:tracePt t="15358" x="4027488" y="5099050"/>
          <p14:tracePt t="15361" x="4017963" y="5116513"/>
          <p14:tracePt t="15375" x="4010025" y="5149850"/>
          <p14:tracePt t="15392" x="4002088" y="5175250"/>
          <p14:tracePt t="15420" x="4002088" y="5192713"/>
          <p14:tracePt t="15443" x="4002088" y="5200650"/>
          <p14:tracePt t="15455" x="4002088" y="5208588"/>
          <p14:tracePt t="15464" x="4002088" y="5235575"/>
          <p14:tracePt t="15499" x="4002088" y="5243513"/>
          <p14:tracePt t="15506" x="4002088" y="5260975"/>
          <p14:tracePt t="15512" x="4002088" y="5268913"/>
          <p14:tracePt t="15527" x="4002088" y="5294313"/>
          <p14:tracePt t="15542" x="4010025" y="5319713"/>
          <p14:tracePt t="15546" x="4017963" y="5327650"/>
          <p14:tracePt t="15548" x="4035425" y="5345113"/>
          <p14:tracePt t="15558" x="4044950" y="5387975"/>
          <p14:tracePt t="15576" x="4111625" y="5464175"/>
          <p14:tracePt t="15592" x="4162425" y="5524500"/>
          <p14:tracePt t="15609" x="4214813" y="5583238"/>
          <p14:tracePt t="15625" x="4256088" y="5608638"/>
          <p14:tracePt t="15642" x="4281488" y="5608638"/>
          <p14:tracePt t="15659" x="4298950" y="5608638"/>
          <p14:tracePt t="15663" x="4316413" y="5608638"/>
          <p14:tracePt t="15676" x="4341813" y="5608638"/>
          <p14:tracePt t="15695" x="4384675" y="5608638"/>
          <p14:tracePt t="15699" x="4392613" y="5608638"/>
          <p14:tracePt t="15712" x="4410075" y="5600700"/>
          <p14:tracePt t="15727" x="4468813" y="5575300"/>
          <p14:tracePt t="15731" x="4476750" y="5557838"/>
          <p14:tracePt t="15742" x="4503738" y="5540375"/>
          <p14:tracePt t="15744" x="4519613" y="5532438"/>
          <p14:tracePt t="15758" x="4562475" y="5489575"/>
          <p14:tracePt t="15775" x="4630738" y="5438775"/>
          <p14:tracePt t="15777" x="4646613" y="5421313"/>
          <p14:tracePt t="15794" x="4706938" y="5370513"/>
          <p14:tracePt t="15808" x="4749800" y="5311775"/>
          <p14:tracePt t="15825" x="4775200" y="5276850"/>
          <p14:tracePt t="15842" x="4783138" y="5243513"/>
          <p14:tracePt t="15845" x="4791075" y="5235575"/>
          <p14:tracePt t="15859" x="4800600" y="5208588"/>
          <p14:tracePt t="15875" x="4818063" y="5167313"/>
          <p14:tracePt t="15892" x="4826000" y="5106988"/>
          <p14:tracePt t="15895" x="4833938" y="5091113"/>
          <p14:tracePt t="15899" x="4833938" y="5073650"/>
          <p14:tracePt t="15908" x="4833938" y="5030788"/>
          <p14:tracePt t="15925" x="4833938" y="4937125"/>
          <p14:tracePt t="15927" x="4833938" y="4919663"/>
          <p14:tracePt t="15930" x="4833938" y="4903788"/>
          <p14:tracePt t="15942" x="4826000" y="4868863"/>
          <p14:tracePt t="15958" x="4818063" y="4827588"/>
          <p14:tracePt t="15975" x="4808538" y="4784725"/>
          <p14:tracePt t="15977" x="4791075" y="4775200"/>
          <p14:tracePt t="15992" x="4775200" y="4724400"/>
          <p14:tracePt t="16009" x="4724400" y="4673600"/>
          <p14:tracePt t="16025" x="4664075" y="4614863"/>
          <p14:tracePt t="16042" x="4595813" y="4572000"/>
          <p14:tracePt t="16045" x="4570413" y="4546600"/>
          <p14:tracePt t="16058" x="4451350" y="4478338"/>
          <p14:tracePt t="16074" x="4341813" y="4402138"/>
          <p14:tracePt t="16099" x="4230688" y="4316413"/>
          <p14:tracePt t="16102" x="4214813" y="4316413"/>
          <p14:tracePt t="16105" x="4187825" y="4308475"/>
          <p14:tracePt t="16108" x="4154488" y="4300538"/>
          <p14:tracePt t="16114" x="4129088" y="4283075"/>
          <p14:tracePt t="16116" x="4121150" y="4283075"/>
          <p14:tracePt t="16119" x="4095750" y="4275138"/>
          <p14:tracePt t="16124" x="4078288" y="4265613"/>
          <p14:tracePt t="16142" x="3959225" y="4240213"/>
          <p14:tracePt t="16158" x="3832225" y="4224338"/>
          <p14:tracePt t="16161" x="3797300" y="4224338"/>
          <p14:tracePt t="16183" x="3644900" y="4224338"/>
          <p14:tracePt t="16186" x="3619500" y="4224338"/>
          <p14:tracePt t="16187" x="3594100" y="4224338"/>
          <p14:tracePt t="16192" x="3559175" y="4224338"/>
          <p14:tracePt t="16208" x="3441700" y="4232275"/>
          <p14:tracePt t="16224" x="3330575" y="4265613"/>
          <p14:tracePt t="16241" x="3211513" y="4291013"/>
          <p14:tracePt t="16257" x="3067050" y="4308475"/>
          <p14:tracePt t="16274" x="2973388" y="4316413"/>
          <p14:tracePt t="16291" x="2905125" y="4333875"/>
          <p14:tracePt t="16308" x="2828925" y="4368800"/>
          <p14:tracePt t="16311" x="2828925" y="4376738"/>
          <p14:tracePt t="16324" x="2786063" y="4402138"/>
          <p14:tracePt t="16327" x="2770188" y="4410075"/>
          <p14:tracePt t="16343" x="2719388" y="4445000"/>
          <p14:tracePt t="16357" x="2659063" y="4486275"/>
          <p14:tracePt t="16374" x="2590800" y="4538663"/>
          <p14:tracePt t="16377" x="2574925" y="4546600"/>
          <p14:tracePt t="16392" x="2532063" y="4589463"/>
          <p14:tracePt t="16408" x="2481263" y="4640263"/>
          <p14:tracePt t="16424" x="2455863" y="4673600"/>
          <p14:tracePt t="16441" x="2420938" y="4724400"/>
          <p14:tracePt t="16458" x="2379663" y="4792663"/>
          <p14:tracePt t="16474" x="2352675" y="4852988"/>
          <p14:tracePt t="16491" x="2344738" y="4886325"/>
          <p14:tracePt t="16507" x="2327275" y="4972050"/>
          <p14:tracePt t="16511" x="2327275" y="4987925"/>
          <p14:tracePt t="16524" x="2319338" y="5056188"/>
          <p14:tracePt t="16527" x="2319338" y="5091113"/>
          <p14:tracePt t="16541" x="2311400" y="5157788"/>
          <p14:tracePt t="16543" x="2311400" y="5183188"/>
          <p14:tracePt t="16558" x="2311400" y="5311775"/>
          <p14:tracePt t="16561" x="2311400" y="5337175"/>
          <p14:tracePt t="16574" x="2311400" y="5413375"/>
          <p14:tracePt t="16577" x="2311400" y="5438775"/>
          <p14:tracePt t="16591" x="2311400" y="5514975"/>
          <p14:tracePt t="16593" x="2311400" y="5549900"/>
          <p14:tracePt t="16608" x="2336800" y="5626100"/>
          <p14:tracePt t="16624" x="2387600" y="5727700"/>
          <p14:tracePt t="16641" x="2481263" y="5864225"/>
          <p14:tracePt t="16658" x="2590800" y="6016625"/>
          <p14:tracePt t="16661" x="2633663" y="6059488"/>
          <p14:tracePt t="16663" x="2668588" y="6084888"/>
          <p14:tracePt t="16675" x="2786063" y="6161088"/>
          <p14:tracePt t="16691" x="2914650" y="6229350"/>
          <p14:tracePt t="16707" x="3016250" y="6246813"/>
          <p14:tracePt t="16724" x="3100388" y="6262688"/>
          <p14:tracePt t="16727" x="3127375" y="6262688"/>
          <p14:tracePt t="16742" x="3194050" y="6280150"/>
          <p14:tracePt t="16759" x="3287713" y="6288088"/>
          <p14:tracePt t="16762" x="3322638" y="6297613"/>
          <p14:tracePt t="16764" x="3355975" y="6297613"/>
          <p14:tracePt t="16774" x="3432175" y="6305550"/>
          <p14:tracePt t="16778" x="3457575" y="6305550"/>
          <p14:tracePt t="16779" x="3492500" y="6305550"/>
          <p14:tracePt t="16791" x="3533775" y="6305550"/>
          <p14:tracePt t="16793" x="3559175" y="6305550"/>
          <p14:tracePt t="16809" x="3662363" y="6305550"/>
          <p14:tracePt t="16824" x="3738563" y="6288088"/>
          <p14:tracePt t="16841" x="3797300" y="6246813"/>
          <p14:tracePt t="16858" x="3832225" y="6211888"/>
          <p14:tracePt t="16861" x="3848100" y="6211888"/>
          <p14:tracePt t="16863" x="3857625" y="6203950"/>
          <p14:tracePt t="16874" x="3890963" y="6161088"/>
          <p14:tracePt t="16891" x="3925888" y="6118225"/>
          <p14:tracePt t="16907" x="3951288" y="6084888"/>
          <p14:tracePt t="16911" x="3967163" y="6067425"/>
          <p14:tracePt t="16924" x="4027488" y="5999163"/>
          <p14:tracePt t="16927" x="4035425" y="5983288"/>
          <p14:tracePt t="16941" x="4060825" y="5948363"/>
          <p14:tracePt t="16942" x="4070350" y="5940425"/>
          <p14:tracePt t="16959" x="4070350" y="5915025"/>
          <p14:tracePt t="16974" x="4078288" y="5897563"/>
          <p14:tracePt t="16978" x="4078288" y="5889625"/>
          <p14:tracePt t="16980" x="4078288" y="5880100"/>
          <p14:tracePt t="16991" x="4078288" y="5872163"/>
          <p14:tracePt t="17008" x="4078288" y="5854700"/>
          <p14:tracePt t="17024" x="4086225" y="5838825"/>
          <p14:tracePt t="17041" x="4086225" y="5829300"/>
          <p14:tracePt t="17058" x="4086225" y="5813425"/>
          <p14:tracePt t="17074" x="4078288" y="5788025"/>
          <p14:tracePt t="17091" x="4044950" y="5735638"/>
          <p14:tracePt t="17108" x="4002088" y="5676900"/>
          <p14:tracePt t="17124" x="3959225" y="5608638"/>
          <p14:tracePt t="17127" x="3941763" y="5591175"/>
          <p14:tracePt t="17130" x="3908425" y="5557838"/>
          <p14:tracePt t="17141" x="3822700" y="5507038"/>
          <p14:tracePt t="17143" x="3771900" y="5472113"/>
          <p14:tracePt t="17158" x="3586163" y="5353050"/>
          <p14:tracePt t="17174" x="3322638" y="5226050"/>
          <p14:tracePt t="17177" x="3236913" y="5208588"/>
          <p14:tracePt t="17190" x="2940050" y="5132388"/>
          <p14:tracePt t="17193" x="2838450" y="5106988"/>
          <p14:tracePt t="17207" x="2524125" y="5038725"/>
          <p14:tracePt t="17209" x="2420938" y="5005388"/>
          <p14:tracePt t="17224" x="2038350" y="4894263"/>
          <p14:tracePt t="17240" x="1698625" y="4802188"/>
          <p14:tracePt t="17257" x="1427163" y="4733925"/>
          <p14:tracePt t="17274" x="1206500" y="4554538"/>
          <p14:tracePt t="17291" x="1138238" y="4538663"/>
          <p14:tracePt t="17307" x="1095375" y="4521200"/>
          <p14:tracePt t="17324" x="1062038" y="4513263"/>
          <p14:tracePt t="17327" x="1044575" y="4513263"/>
          <p14:tracePt t="17340" x="1028700" y="4495800"/>
          <p14:tracePt t="17343" x="1019175" y="4495800"/>
          <p14:tracePt t="17357" x="1003300" y="4478338"/>
          <p14:tracePt t="17374" x="985838" y="4470400"/>
          <p14:tracePt t="17377" x="976313" y="4460875"/>
          <p14:tracePt t="17390" x="950913" y="4452938"/>
          <p14:tracePt t="17393" x="925513" y="4452938"/>
          <p14:tracePt t="17408" x="739775" y="4452938"/>
          <p14:tracePt t="17424" x="433388" y="4470400"/>
          <p14:tracePt t="17440" x="136525" y="4546600"/>
          <p14:tracePt t="17641" x="17463" y="4775200"/>
          <p14:tracePt t="17645" x="58738" y="4792663"/>
          <p14:tracePt t="17648" x="85725" y="4802188"/>
          <p14:tracePt t="17656" x="127000" y="4835525"/>
          <p14:tracePt t="17675" x="271463" y="4894263"/>
          <p14:tracePt t="17680" x="365125" y="4937125"/>
          <p14:tracePt t="17682" x="415925" y="4962525"/>
          <p14:tracePt t="17690" x="544513" y="4987925"/>
          <p14:tracePt t="17707" x="849313" y="5073650"/>
          <p14:tracePt t="17724" x="1198563" y="5167313"/>
          <p14:tracePt t="17727" x="1282700" y="5175250"/>
          <p14:tracePt t="17740" x="1520825" y="5226050"/>
          <p14:tracePt t="17743" x="1597025" y="5235575"/>
          <p14:tracePt t="17757" x="1827213" y="5251450"/>
          <p14:tracePt t="17759" x="1878013" y="5251450"/>
          <p14:tracePt t="17774" x="2116138" y="5251450"/>
          <p14:tracePt t="17790" x="2327275" y="5268913"/>
          <p14:tracePt t="17792" x="2379663" y="5268913"/>
          <p14:tracePt t="17809" x="2565400" y="5286375"/>
          <p14:tracePt t="17824" x="2811463" y="5337175"/>
          <p14:tracePt t="17840" x="3074988" y="5387975"/>
          <p14:tracePt t="17857" x="3322638" y="5387975"/>
          <p14:tracePt t="17874" x="3533775" y="5387975"/>
          <p14:tracePt t="17877" x="3594100" y="5387975"/>
          <p14:tracePt t="17891" x="3840163" y="5387975"/>
          <p14:tracePt t="17895" x="3908425" y="5387975"/>
          <p14:tracePt t="17907" x="4111625" y="5387975"/>
          <p14:tracePt t="17923" x="4367213" y="5387975"/>
          <p14:tracePt t="17940" x="4605338" y="5387975"/>
          <p14:tracePt t="17943" x="4673600" y="5387975"/>
          <p14:tracePt t="17958" x="4919663" y="5387975"/>
          <p14:tracePt t="17974" x="5173663" y="5387975"/>
          <p14:tracePt t="17992" x="5530850" y="5387975"/>
          <p14:tracePt t="18010" x="5870575" y="5380038"/>
          <p14:tracePt t="18014" x="5946775" y="5380038"/>
          <p14:tracePt t="18016" x="6007100" y="5380038"/>
          <p14:tracePt t="18024" x="6134100" y="5353050"/>
          <p14:tracePt t="18040" x="6338888" y="5345113"/>
          <p14:tracePt t="18056" x="6508750" y="5311775"/>
          <p14:tracePt t="18073" x="6661150" y="5311775"/>
          <p14:tracePt t="18077" x="6694488" y="5311775"/>
          <p14:tracePt t="18090" x="6856413" y="5294313"/>
          <p14:tracePt t="18106" x="7069138" y="5243513"/>
          <p14:tracePt t="18123" x="7256463" y="5175250"/>
          <p14:tracePt t="18140" x="7391400" y="5132388"/>
          <p14:tracePt t="18143" x="7416800" y="5132388"/>
          <p14:tracePt t="18157" x="7485063" y="5116513"/>
          <p14:tracePt t="18159" x="7510463" y="5116513"/>
          <p14:tracePt t="18174" x="7637463" y="5081588"/>
          <p14:tracePt t="18190" x="7824788" y="5056188"/>
          <p14:tracePt t="18193" x="7867650" y="5048250"/>
          <p14:tracePt t="18207" x="8062913" y="5013325"/>
          <p14:tracePt t="18210" x="8121650" y="5005388"/>
          <p14:tracePt t="18225" x="8334375" y="4972050"/>
          <p14:tracePt t="18240" x="8521700" y="4962525"/>
          <p14:tracePt t="18256" x="8716963" y="4946650"/>
          <p14:tracePt t="18273" x="8853488" y="4937125"/>
          <p14:tracePt t="18290" x="9048750" y="4919663"/>
          <p14:tracePt t="18307" x="9251950" y="4919663"/>
          <p14:tracePt t="18310" x="9312275" y="4919663"/>
          <p14:tracePt t="18323" x="9482138" y="4919663"/>
          <p14:tracePt t="18340" x="9685338" y="4919663"/>
          <p14:tracePt t="18356" x="9839325" y="4919663"/>
          <p14:tracePt t="18359" x="9872663" y="4919663"/>
          <p14:tracePt t="18374" x="9966325" y="4919663"/>
          <p14:tracePt t="18389" x="10067925" y="4919663"/>
          <p14:tracePt t="18406" x="10144125" y="4919663"/>
          <p14:tracePt t="18409" x="10153650" y="4919663"/>
          <p14:tracePt t="18423" x="10179050" y="4919663"/>
          <p14:tracePt t="18576" x="10169525" y="4919663"/>
          <p14:tracePt t="18585" x="10161588" y="4919663"/>
          <p14:tracePt t="18594" x="10136188" y="4919663"/>
          <p14:tracePt t="18598" x="10118725" y="4919663"/>
          <p14:tracePt t="18602" x="10093325" y="4919663"/>
          <p14:tracePt t="18605" x="10075863" y="4929188"/>
          <p14:tracePt t="18609" x="10050463" y="4937125"/>
          <p14:tracePt t="18625" x="9923463" y="4972050"/>
          <p14:tracePt t="18639" x="9745663" y="5005388"/>
          <p14:tracePt t="18656" x="9472613" y="5064125"/>
          <p14:tracePt t="18672" x="9142413" y="5091113"/>
          <p14:tracePt t="18689" x="8709025" y="5099050"/>
          <p14:tracePt t="18706" x="7943850" y="5099050"/>
          <p14:tracePt t="18723" x="7127875" y="5099050"/>
          <p14:tracePt t="18740" x="6311900" y="5099050"/>
          <p14:tracePt t="18743" x="6108700" y="5099050"/>
          <p14:tracePt t="18756" x="5497513" y="5099050"/>
          <p14:tracePt t="18759" x="5318125" y="5099050"/>
          <p14:tracePt t="18762" x="5148263" y="5099050"/>
          <p14:tracePt t="18774" x="4681538" y="5099050"/>
          <p14:tracePt t="18789" x="4078288" y="5099050"/>
          <p14:tracePt t="18806" x="3441700" y="5099050"/>
          <p14:tracePt t="18809" x="3287713" y="5099050"/>
          <p14:tracePt t="18822" x="2838450" y="5099050"/>
          <p14:tracePt t="18825" x="2684463" y="5099050"/>
          <p14:tracePt t="18840" x="2030413" y="5099050"/>
          <p14:tracePt t="18856" x="1512888" y="5116513"/>
          <p14:tracePt t="18873" x="1308100" y="5124450"/>
          <p14:tracePt t="18890" x="1036638" y="5141913"/>
          <p14:tracePt t="18893" x="968375" y="5141913"/>
          <p14:tracePt t="18906" x="739775" y="5141913"/>
          <p14:tracePt t="18923" x="492125" y="5141913"/>
          <p14:tracePt t="18940" x="246063" y="5141913"/>
          <p14:tracePt t="18957" x="76200" y="5132388"/>
          <p14:tracePt t="18960" x="68263" y="5132388"/>
          <p14:tracePt t="18962" x="42863" y="5132388"/>
          <p14:tracePt t="18972" x="7938" y="5124450"/>
          <p14:tracePt t="19316" x="25400" y="5073650"/>
          <p14:tracePt t="19320" x="50800" y="5073650"/>
          <p14:tracePt t="19324" x="85725" y="5064125"/>
          <p14:tracePt t="19339" x="220663" y="5064125"/>
          <p14:tracePt t="19356" x="425450" y="5048250"/>
          <p14:tracePt t="19359" x="466725" y="5048250"/>
          <p14:tracePt t="19372" x="620713" y="5048250"/>
          <p14:tracePt t="19375" x="671513" y="5048250"/>
          <p14:tracePt t="19390" x="925513" y="5030788"/>
          <p14:tracePt t="19406" x="1138238" y="5030788"/>
          <p14:tracePt t="19409" x="1181100" y="5030788"/>
          <p14:tracePt t="19422" x="1343025" y="5030788"/>
          <p14:tracePt t="19425" x="1401763" y="5030788"/>
          <p14:tracePt t="19443" x="1673225" y="5022850"/>
          <p14:tracePt t="19449" x="1817688" y="5013325"/>
          <p14:tracePt t="19453" x="1885950" y="5013325"/>
          <p14:tracePt t="19456" x="1971675" y="5013325"/>
          <p14:tracePt t="19461" x="2047875" y="4997450"/>
          <p14:tracePt t="19472" x="2208213" y="4997450"/>
          <p14:tracePt t="19489" x="2352675" y="4979988"/>
          <p14:tracePt t="19506" x="2420938" y="4972050"/>
          <p14:tracePt t="19523" x="2463800" y="4972050"/>
          <p14:tracePt t="19539" x="2506663" y="4972050"/>
          <p14:tracePt t="19556" x="2549525" y="4972050"/>
          <p14:tracePt t="19559" x="2565400" y="4972050"/>
          <p14:tracePt t="19573" x="2633663" y="4979988"/>
          <p14:tracePt t="19576" x="2641600" y="4979988"/>
          <p14:tracePt t="19592" x="2701925" y="5005388"/>
          <p14:tracePt t="19607" x="2744788" y="5005388"/>
          <p14:tracePt t="19625" x="2786063" y="5038725"/>
          <p14:tracePt t="19628" x="2803525" y="5038725"/>
          <p14:tracePt t="19638" x="2838450" y="5056188"/>
          <p14:tracePt t="19640" x="2863850" y="5064125"/>
          <p14:tracePt t="19656" x="2955925" y="5099050"/>
          <p14:tracePt t="19672" x="3049588" y="5116513"/>
          <p14:tracePt t="19689" x="3135313" y="5132388"/>
          <p14:tracePt t="19706" x="3219450" y="5157788"/>
          <p14:tracePt t="19709" x="3244850" y="5167313"/>
          <p14:tracePt t="19722" x="3348038" y="5208588"/>
          <p14:tracePt t="19739" x="3533775" y="5243513"/>
          <p14:tracePt t="19743" x="3594100" y="5251450"/>
          <p14:tracePt t="19756" x="3797300" y="5294313"/>
          <p14:tracePt t="19759" x="3857625" y="5294313"/>
          <p14:tracePt t="19772" x="4017963" y="5294313"/>
          <p14:tracePt t="19775" x="4078288" y="5294313"/>
          <p14:tracePt t="19794" x="4248150" y="5294313"/>
          <p14:tracePt t="19800" x="4324350" y="5294313"/>
          <p14:tracePt t="19807" x="4400550" y="5294313"/>
          <p14:tracePt t="19812" x="4443413" y="5294313"/>
          <p14:tracePt t="19822" x="4587875" y="5294313"/>
          <p14:tracePt t="19825" x="4646613" y="5294313"/>
          <p14:tracePt t="19840" x="4876800" y="5294313"/>
          <p14:tracePt t="19856" x="5106988" y="5294313"/>
          <p14:tracePt t="19872" x="5327650" y="5294313"/>
          <p14:tracePt t="19889" x="5462588" y="5294313"/>
          <p14:tracePt t="19906" x="5573713" y="5294313"/>
          <p14:tracePt t="19909" x="5591175" y="5294313"/>
          <p14:tracePt t="19929" x="5751513" y="5268913"/>
          <p14:tracePt t="19935" x="5870575" y="5268913"/>
          <p14:tracePt t="19943" x="5989638" y="5260975"/>
          <p14:tracePt t="19955" x="6167438" y="5226050"/>
          <p14:tracePt t="19959" x="6227763" y="5218113"/>
          <p14:tracePt t="19972" x="6380163" y="5175250"/>
          <p14:tracePt t="19991" x="6575425" y="5116513"/>
          <p14:tracePt t="20008" x="6694488" y="5081588"/>
          <p14:tracePt t="20022" x="6899275" y="5022850"/>
          <p14:tracePt t="20025" x="6958013" y="5013325"/>
          <p14:tracePt t="20040" x="7256463" y="4946650"/>
          <p14:tracePt t="20057" x="7561263" y="4868863"/>
          <p14:tracePt t="20072" x="7832725" y="4818063"/>
          <p14:tracePt t="20088" x="7977188" y="4784725"/>
          <p14:tracePt t="20106" x="8070850" y="4775200"/>
          <p14:tracePt t="20109" x="8096250" y="4767263"/>
          <p14:tracePt t="20122" x="8174038" y="4759325"/>
          <p14:tracePt t="20138" x="8266113" y="4749800"/>
          <p14:tracePt t="20155" x="8318500" y="4749800"/>
          <p14:tracePt t="20172" x="8377238" y="4749800"/>
          <p14:tracePt t="20175" x="8385175" y="4749800"/>
          <p14:tracePt t="20193" x="8410575" y="4749800"/>
          <p14:tracePt t="20199" x="8420100" y="4749800"/>
          <p14:tracePt t="20207" x="8428038" y="4749800"/>
          <p14:tracePt t="20223" x="8435975" y="4749800"/>
          <p14:tracePt t="20518" x="8445500" y="4749800"/>
          <p14:tracePt t="20529" x="8453438" y="4749800"/>
          <p14:tracePt t="20538" x="8462963" y="4733925"/>
          <p14:tracePt t="20558" x="8513763" y="4699000"/>
          <p14:tracePt t="20573" x="8572500" y="4657725"/>
          <p14:tracePt t="20576" x="8589963" y="4648200"/>
          <p14:tracePt t="20589" x="8658225" y="4605338"/>
          <p14:tracePt t="20605" x="8843963" y="4513263"/>
          <p14:tracePt t="20622" x="9183688" y="4410075"/>
          <p14:tracePt t="20625" x="9294813" y="4384675"/>
          <p14:tracePt t="20638" x="9685338" y="4291013"/>
          <p14:tracePt t="20641" x="9829800" y="4265613"/>
          <p14:tracePt t="20656" x="10407650" y="4130675"/>
          <p14:tracePt t="20659" x="10534650" y="4095750"/>
          <p14:tracePt t="20672" x="10909300" y="4002088"/>
          <p14:tracePt t="20675" x="11036300" y="3968750"/>
          <p14:tracePt t="20688" x="11350625" y="3875088"/>
          <p14:tracePt t="20691" x="11452225" y="3841750"/>
          <p14:tracePt t="20709" x="11776075" y="3763963"/>
          <p14:tracePt t="20728" x="12133263" y="3662363"/>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3" name="Title 1">
            <a:extLst>
              <a:ext uri="{FF2B5EF4-FFF2-40B4-BE49-F238E27FC236}">
                <a16:creationId xmlns:a16="http://schemas.microsoft.com/office/drawing/2014/main" id="{14770084-F2A5-C85A-343C-76C04EFE110B}"/>
              </a:ext>
            </a:extLst>
          </p:cNvPr>
          <p:cNvSpPr txBox="1">
            <a:spLocks/>
          </p:cNvSpPr>
          <p:nvPr/>
        </p:nvSpPr>
        <p:spPr>
          <a:xfrm>
            <a:off x="2932596" y="283995"/>
            <a:ext cx="5228909" cy="523220"/>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GB" altLang="en-US" sz="2800" b="1" dirty="0">
                <a:solidFill>
                  <a:schemeClr val="tx1"/>
                </a:solidFill>
                <a:latin typeface="Times New Roman" panose="02020603050405020304" pitchFamily="18" charset="0"/>
                <a:cs typeface="Times New Roman" panose="02020603050405020304" pitchFamily="18" charset="0"/>
              </a:rPr>
              <a:t>The marketing mix</a:t>
            </a:r>
            <a:endParaRPr lang="ar-SA" sz="2800" b="1" dirty="0">
              <a:solidFill>
                <a:schemeClr val="tx1"/>
              </a:solidFill>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8C11BF50-E1B9-A9B3-709C-D2BFAF3E03DA}"/>
              </a:ext>
            </a:extLst>
          </p:cNvPr>
          <p:cNvSpPr txBox="1">
            <a:spLocks/>
          </p:cNvSpPr>
          <p:nvPr/>
        </p:nvSpPr>
        <p:spPr>
          <a:xfrm>
            <a:off x="337194" y="1079783"/>
            <a:ext cx="11673190" cy="4219458"/>
          </a:xfrm>
          <a:prstGeom prst="rect">
            <a:avLst/>
          </a:prstGeom>
          <a:ln>
            <a:noFill/>
          </a:ln>
        </p:spPr>
        <p:txBody>
          <a:bodyPr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altLang="en-US" sz="2000" b="1" dirty="0">
                <a:latin typeface="Times New Roman" panose="02020603050405020304" pitchFamily="18" charset="0"/>
                <a:cs typeface="Times New Roman" panose="02020603050405020304" pitchFamily="18" charset="0"/>
              </a:rPr>
              <a:t>The marketing mix is the combination of variables that a business uses to carry out its marketing strategy and meet customer needs.</a:t>
            </a:r>
          </a:p>
          <a:p>
            <a:pPr>
              <a:lnSpc>
                <a:spcPct val="150000"/>
              </a:lnSpc>
              <a:spcBef>
                <a:spcPts val="800"/>
              </a:spcBef>
              <a:buSzPct val="120000"/>
              <a:buFontTx/>
              <a:buNone/>
              <a:defRPr/>
            </a:pPr>
            <a:r>
              <a:rPr lang="en-GB" altLang="en-US" sz="2000" b="1" dirty="0">
                <a:solidFill>
                  <a:srgbClr val="FF0000"/>
                </a:solidFill>
                <a:latin typeface="Times New Roman" panose="02020603050405020304" pitchFamily="18" charset="0"/>
                <a:cs typeface="Times New Roman" panose="02020603050405020304" pitchFamily="18" charset="0"/>
              </a:rPr>
              <a:t>The marketing mix is often called the 4Ps:</a:t>
            </a:r>
          </a:p>
          <a:p>
            <a:pPr marL="341313" indent="-339725">
              <a:lnSpc>
                <a:spcPct val="150000"/>
              </a:lnSpc>
              <a:spcBef>
                <a:spcPts val="800"/>
              </a:spcBef>
              <a:buClr>
                <a:srgbClr val="FFCC00"/>
              </a:buClr>
              <a:buSzPct val="120000"/>
              <a:buFont typeface="Tahoma" pitchFamily="32" charset="0"/>
              <a:buChar char="•"/>
              <a:defRPr/>
            </a:pPr>
            <a:r>
              <a:rPr lang="en-GB" altLang="en-US" sz="2000" b="1" dirty="0">
                <a:latin typeface="Times New Roman" panose="02020603050405020304" pitchFamily="18" charset="0"/>
                <a:cs typeface="Times New Roman" panose="02020603050405020304" pitchFamily="18" charset="0"/>
              </a:rPr>
              <a:t>Product</a:t>
            </a:r>
          </a:p>
          <a:p>
            <a:pPr marL="341313" indent="-339725">
              <a:lnSpc>
                <a:spcPct val="150000"/>
              </a:lnSpc>
              <a:spcBef>
                <a:spcPts val="800"/>
              </a:spcBef>
              <a:buClr>
                <a:srgbClr val="FFCC00"/>
              </a:buClr>
              <a:buSzPct val="120000"/>
              <a:buFont typeface="Tahoma" pitchFamily="32" charset="0"/>
              <a:buChar char="•"/>
              <a:defRPr/>
            </a:pPr>
            <a:r>
              <a:rPr lang="en-GB" altLang="en-US" sz="2000" b="1" dirty="0">
                <a:latin typeface="Times New Roman" panose="02020603050405020304" pitchFamily="18" charset="0"/>
                <a:cs typeface="Times New Roman" panose="02020603050405020304" pitchFamily="18" charset="0"/>
              </a:rPr>
              <a:t>Price</a:t>
            </a:r>
          </a:p>
          <a:p>
            <a:pPr marL="341313" indent="-339725">
              <a:lnSpc>
                <a:spcPct val="150000"/>
              </a:lnSpc>
              <a:spcBef>
                <a:spcPts val="800"/>
              </a:spcBef>
              <a:buClr>
                <a:srgbClr val="FFCC00"/>
              </a:buClr>
              <a:buSzPct val="120000"/>
              <a:buFont typeface="Tahoma" pitchFamily="32" charset="0"/>
              <a:buChar char="•"/>
              <a:defRPr/>
            </a:pPr>
            <a:r>
              <a:rPr lang="en-GB" altLang="en-US" sz="2000" b="1" dirty="0">
                <a:latin typeface="Times New Roman" panose="02020603050405020304" pitchFamily="18" charset="0"/>
                <a:cs typeface="Times New Roman" panose="02020603050405020304" pitchFamily="18" charset="0"/>
              </a:rPr>
              <a:t>Place</a:t>
            </a:r>
          </a:p>
          <a:p>
            <a:pPr marL="341313" indent="-339725">
              <a:lnSpc>
                <a:spcPct val="150000"/>
              </a:lnSpc>
              <a:spcBef>
                <a:spcPts val="800"/>
              </a:spcBef>
              <a:buClr>
                <a:srgbClr val="FFCC00"/>
              </a:buClr>
              <a:buSzPct val="120000"/>
              <a:buFont typeface="Tahoma" pitchFamily="32" charset="0"/>
              <a:buChar char="•"/>
              <a:defRPr/>
            </a:pPr>
            <a:r>
              <a:rPr lang="en-GB" altLang="en-US" sz="2000" b="1" dirty="0">
                <a:latin typeface="Times New Roman" panose="02020603050405020304" pitchFamily="18" charset="0"/>
                <a:cs typeface="Times New Roman" panose="02020603050405020304" pitchFamily="18" charset="0"/>
              </a:rPr>
              <a:t>Promotion</a:t>
            </a:r>
          </a:p>
          <a:p>
            <a:pPr marL="0" indent="0">
              <a:lnSpc>
                <a:spcPct val="150000"/>
              </a:lnSpc>
              <a:buFont typeface="Arial" panose="020B0604020202020204" pitchFamily="34" charset="0"/>
              <a:buNone/>
            </a:pPr>
            <a:r>
              <a:rPr lang="en-GB" altLang="en-US" sz="2000" b="1" dirty="0">
                <a:latin typeface="Times New Roman" panose="02020603050405020304" pitchFamily="18" charset="0"/>
                <a:cs typeface="Times New Roman" panose="02020603050405020304" pitchFamily="18" charset="0"/>
              </a:rPr>
              <a:t> </a:t>
            </a:r>
          </a:p>
        </p:txBody>
      </p:sp>
      <p:pic>
        <p:nvPicPr>
          <p:cNvPr id="5" name="Picture 4">
            <a:extLst>
              <a:ext uri="{FF2B5EF4-FFF2-40B4-BE49-F238E27FC236}">
                <a16:creationId xmlns:a16="http://schemas.microsoft.com/office/drawing/2014/main" id="{3C8FCF14-A168-8DD7-391D-DFBC54CA05FD}"/>
              </a:ext>
            </a:extLst>
          </p:cNvPr>
          <p:cNvPicPr>
            <a:picLocks noChangeAspect="1"/>
          </p:cNvPicPr>
          <p:nvPr/>
        </p:nvPicPr>
        <p:blipFill>
          <a:blip r:embed="rId2"/>
          <a:stretch>
            <a:fillRect/>
          </a:stretch>
        </p:blipFill>
        <p:spPr>
          <a:xfrm>
            <a:off x="6643990" y="1740317"/>
            <a:ext cx="4542921" cy="4357991"/>
          </a:xfrm>
          <a:prstGeom prst="rect">
            <a:avLst/>
          </a:prstGeom>
        </p:spPr>
      </p:pic>
      <p:pic>
        <p:nvPicPr>
          <p:cNvPr id="2" name="Graphic 21">
            <a:extLst>
              <a:ext uri="{FF2B5EF4-FFF2-40B4-BE49-F238E27FC236}">
                <a16:creationId xmlns:a16="http://schemas.microsoft.com/office/drawing/2014/main" id="{7F8E5B73-A67D-3315-5C7C-6950D3A083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16392"/>
            <a:ext cx="2801972" cy="1030340"/>
          </a:xfrm>
          <a:prstGeom prst="rect">
            <a:avLst/>
          </a:prstGeom>
        </p:spPr>
      </p:pic>
    </p:spTree>
    <p:extLst>
      <p:ext uri="{BB962C8B-B14F-4D97-AF65-F5344CB8AC3E}">
        <p14:creationId xmlns:p14="http://schemas.microsoft.com/office/powerpoint/2010/main" val="2267388525"/>
      </p:ext>
    </p:extLst>
  </p:cSld>
  <p:clrMapOvr>
    <a:masterClrMapping/>
  </p:clrMapOvr>
  <mc:AlternateContent xmlns:mc="http://schemas.openxmlformats.org/markup-compatibility/2006" xmlns:p14="http://schemas.microsoft.com/office/powerpoint/2010/main">
    <mc:Choice Requires="p14">
      <p:transition p14:dur="10" advTm="22099"/>
    </mc:Choice>
    <mc:Fallback xmlns="">
      <p:transition advTm="22099"/>
    </mc:Fallback>
  </mc:AlternateContent>
  <p:extLst>
    <p:ext uri="{3A86A75C-4F4B-4683-9AE1-C65F6400EC91}">
      <p14:laserTraceLst xmlns:p14="http://schemas.microsoft.com/office/powerpoint/2010/main">
        <p14:tracePtLst>
          <p14:tracePt t="5619" x="12030075" y="3705225"/>
          <p14:tracePt t="5623" x="11971338" y="3713163"/>
          <p14:tracePt t="5639" x="11699875" y="3730625"/>
          <p14:tracePt t="5642" x="11639550" y="3730625"/>
          <p14:tracePt t="5655" x="11469688" y="3730625"/>
          <p14:tracePt t="5658" x="11410950" y="3730625"/>
          <p14:tracePt t="5673" x="11096625" y="3756025"/>
          <p14:tracePt t="5688" x="10782300" y="3763963"/>
          <p14:tracePt t="5690" x="10671175" y="3763963"/>
          <p14:tracePt t="5705" x="10186988" y="3790950"/>
          <p14:tracePt t="5724" x="9667875" y="3790950"/>
          <p14:tracePt t="5727" x="9523413" y="3790950"/>
          <p14:tracePt t="5738" x="9150350" y="3790950"/>
          <p14:tracePt t="5755" x="8597900" y="3790950"/>
          <p14:tracePt t="5772" x="8240713" y="3790950"/>
          <p14:tracePt t="5789" x="7951788" y="3790950"/>
          <p14:tracePt t="5792" x="7900988" y="3790950"/>
          <p14:tracePt t="5795" x="7842250" y="3790950"/>
          <p14:tracePt t="5805" x="7740650" y="3790950"/>
          <p14:tracePt t="5808" x="7697788" y="3790950"/>
          <p14:tracePt t="5823" x="7518400" y="3790950"/>
          <p14:tracePt t="5839" x="7366000" y="3790950"/>
          <p14:tracePt t="5856" x="7213600" y="3790950"/>
          <p14:tracePt t="5859" x="7162800" y="3790950"/>
          <p14:tracePt t="5861" x="7119938" y="3790950"/>
          <p14:tracePt t="5876" x="7034213" y="3798888"/>
          <p14:tracePt t="5893" x="6907213" y="3824288"/>
          <p14:tracePt t="5897" x="6873875" y="3832225"/>
          <p14:tracePt t="5899" x="6838950" y="3841750"/>
          <p14:tracePt t="5906" x="6770688" y="3857625"/>
          <p14:tracePt t="5911" x="6737350" y="3867150"/>
          <p14:tracePt t="5922" x="6643688" y="3892550"/>
          <p14:tracePt t="5939" x="6483350" y="3925888"/>
          <p14:tracePt t="5942" x="6440488" y="3935413"/>
          <p14:tracePt t="5956" x="6253163" y="3994150"/>
          <p14:tracePt t="5972" x="6024563" y="4062413"/>
          <p14:tracePt t="5989" x="5675313" y="4171950"/>
          <p14:tracePt t="6005" x="5353050" y="4265613"/>
          <p14:tracePt t="6008" x="5276850" y="4283075"/>
          <p14:tracePt t="6022" x="5013325" y="4351338"/>
          <p14:tracePt t="6025" x="4927600" y="4368800"/>
          <p14:tracePt t="6039" x="4621213" y="4445000"/>
          <p14:tracePt t="6055" x="4349750" y="4495800"/>
          <p14:tracePt t="6058" x="4291013" y="4495800"/>
          <p14:tracePt t="6073" x="4060825" y="4513263"/>
          <p14:tracePt t="6089" x="3822700" y="4529138"/>
          <p14:tracePt t="6105" x="3594100" y="4529138"/>
          <p14:tracePt t="6122" x="3381375" y="4529138"/>
          <p14:tracePt t="6139" x="3297238" y="4513263"/>
          <p14:tracePt t="6142" x="3270250" y="4513263"/>
          <p14:tracePt t="6155" x="3203575" y="4478338"/>
          <p14:tracePt t="6172" x="3127375" y="4419600"/>
          <p14:tracePt t="6189" x="3074988" y="4384675"/>
          <p14:tracePt t="6205" x="2998788" y="4341813"/>
          <p14:tracePt t="6209" x="2973388" y="4316413"/>
          <p14:tracePt t="6222" x="2930525" y="4291013"/>
          <p14:tracePt t="6224" x="2889250" y="4265613"/>
          <p14:tracePt t="6241" x="2786063" y="4189413"/>
          <p14:tracePt t="6243" x="2770188" y="4171950"/>
          <p14:tracePt t="6255" x="2727325" y="4146550"/>
          <p14:tracePt t="6258" x="2701925" y="4121150"/>
          <p14:tracePt t="6272" x="2676525" y="4070350"/>
          <p14:tracePt t="6275" x="2651125" y="4052888"/>
          <p14:tracePt t="6277" x="2641600" y="4052888"/>
          <p14:tracePt t="6290" x="2616200" y="4002088"/>
          <p14:tracePt t="6305" x="2590800" y="3951288"/>
          <p14:tracePt t="6322" x="2557463" y="3917950"/>
          <p14:tracePt t="6326" x="2557463" y="3900488"/>
          <p14:tracePt t="6338" x="2540000" y="3883025"/>
          <p14:tracePt t="6355" x="2489200" y="3816350"/>
          <p14:tracePt t="6372" x="2446338" y="3748088"/>
          <p14:tracePt t="6389" x="2420938" y="3697288"/>
          <p14:tracePt t="6405" x="2387600" y="3636963"/>
          <p14:tracePt t="6408" x="2387600" y="3629025"/>
          <p14:tracePt t="6422" x="2362200" y="3586163"/>
          <p14:tracePt t="6425" x="2352675" y="3578225"/>
          <p14:tracePt t="6440" x="2327275" y="3535363"/>
          <p14:tracePt t="6455" x="2319338" y="3502025"/>
          <p14:tracePt t="6458" x="2311400" y="3484563"/>
          <p14:tracePt t="6471" x="2301875" y="3459163"/>
          <p14:tracePt t="6473" x="2293938" y="3433763"/>
          <p14:tracePt t="6492" x="2251075" y="3390900"/>
          <p14:tracePt t="6499" x="2251075" y="3355975"/>
          <p14:tracePt t="6503" x="2251075" y="3330575"/>
          <p14:tracePt t="6506" x="2243138" y="3314700"/>
          <p14:tracePt t="6510" x="2243138" y="3297238"/>
          <p14:tracePt t="6522" x="2225675" y="3246438"/>
          <p14:tracePt t="6538" x="2208213" y="3186113"/>
          <p14:tracePt t="6555" x="2192338" y="3144838"/>
          <p14:tracePt t="6572" x="2166938" y="3101975"/>
          <p14:tracePt t="6588" x="2157413" y="3067050"/>
          <p14:tracePt t="6605" x="2149475" y="3041650"/>
          <p14:tracePt t="6608" x="2141538" y="3033713"/>
          <p14:tracePt t="6622" x="2141538" y="3016250"/>
          <p14:tracePt t="6624" x="2141538" y="3008313"/>
          <p14:tracePt t="6640" x="2141538" y="2974975"/>
          <p14:tracePt t="6655" x="2116138" y="2940050"/>
          <p14:tracePt t="6672" x="2116138" y="2932113"/>
          <p14:tracePt t="6688" x="2098675" y="2914650"/>
          <p14:tracePt t="6713" x="2098675" y="2906713"/>
          <p14:tracePt t="6735" x="2098675" y="2897188"/>
          <p14:tracePt t="6746" x="2098675" y="2889250"/>
          <p14:tracePt t="6760" x="2090738" y="2889250"/>
          <p14:tracePt t="6765" x="2081213" y="2881313"/>
          <p14:tracePt t="6784" x="2073275" y="2881313"/>
          <p14:tracePt t="6790" x="2065338" y="2881313"/>
          <p14:tracePt t="6808" x="2055813" y="2881313"/>
          <p14:tracePt t="6828" x="2047875" y="2881313"/>
          <p14:tracePt t="6841" x="2038350" y="2881313"/>
          <p14:tracePt t="6844" x="2030413" y="2881313"/>
          <p14:tracePt t="6855" x="2012950" y="2889250"/>
          <p14:tracePt t="6872" x="1997075" y="2897188"/>
          <p14:tracePt t="6874" x="1987550" y="2897188"/>
          <p14:tracePt t="6888" x="1971675" y="2906713"/>
          <p14:tracePt t="6905" x="1936750" y="2914650"/>
          <p14:tracePt t="6922" x="1885950" y="2922588"/>
          <p14:tracePt t="6925" x="1878013" y="2932113"/>
          <p14:tracePt t="6938" x="1835150" y="2940050"/>
          <p14:tracePt t="6955" x="1766888" y="2957513"/>
          <p14:tracePt t="6972" x="1716088" y="2957513"/>
          <p14:tracePt t="6988" x="1673225" y="2957513"/>
          <p14:tracePt t="7005" x="1657350" y="2957513"/>
          <p14:tracePt t="7027" x="1647825" y="2957513"/>
          <p14:tracePt t="7038" x="1639888" y="2957513"/>
          <p14:tracePt t="7055" x="1622425" y="2957513"/>
          <p14:tracePt t="7072" x="1606550" y="2957513"/>
          <p14:tracePt t="7074" x="1597025" y="2957513"/>
          <p14:tracePt t="7089" x="1571625" y="2957513"/>
          <p14:tracePt t="7093" x="1563688" y="2957513"/>
          <p14:tracePt t="7107" x="1546225" y="2957513"/>
          <p14:tracePt t="7110" x="1546225" y="2949575"/>
          <p14:tracePt t="7122" x="1520825" y="2932113"/>
          <p14:tracePt t="7138" x="1503363" y="2922588"/>
          <p14:tracePt t="7155" x="1462088" y="2914650"/>
          <p14:tracePt t="7171" x="1435100" y="2906713"/>
          <p14:tracePt t="7188" x="1401763" y="2897188"/>
          <p14:tracePt t="7205" x="1376363" y="2881313"/>
          <p14:tracePt t="7221" x="1350963" y="2871788"/>
          <p14:tracePt t="7238" x="1343025" y="2871788"/>
          <p14:tracePt t="7255" x="1333500" y="2871788"/>
          <p14:tracePt t="7351" x="1325563" y="2871788"/>
          <p14:tracePt t="9436" x="1325563" y="2881313"/>
          <p14:tracePt t="9448" x="1325563" y="2889250"/>
          <p14:tracePt t="9457" x="1325563" y="2897188"/>
          <p14:tracePt t="9462" x="1325563" y="2914650"/>
          <p14:tracePt t="9471" x="1317625" y="2932113"/>
          <p14:tracePt t="9475" x="1317625" y="2940050"/>
          <p14:tracePt t="9477" x="1317625" y="2949575"/>
          <p14:tracePt t="9489" x="1308100" y="2965450"/>
          <p14:tracePt t="9503" x="1308100" y="3008313"/>
          <p14:tracePt t="9520" x="1308100" y="3051175"/>
          <p14:tracePt t="9537" x="1308100" y="3067050"/>
          <p14:tracePt t="9553" x="1308100" y="3101975"/>
          <p14:tracePt t="9556" x="1308100" y="3119438"/>
          <p14:tracePt t="9570" x="1308100" y="3144838"/>
          <p14:tracePt t="9587" x="1308100" y="3195638"/>
          <p14:tracePt t="9603" x="1300163" y="3228975"/>
          <p14:tracePt t="9606" x="1300163" y="3238500"/>
          <p14:tracePt t="9620" x="1300163" y="3271838"/>
          <p14:tracePt t="9623" x="1300163" y="3279775"/>
          <p14:tracePt t="9637" x="1300163" y="3314700"/>
          <p14:tracePt t="9653" x="1300163" y="3340100"/>
          <p14:tracePt t="9669" x="1300163" y="3365500"/>
          <p14:tracePt t="9687" x="1300163" y="3398838"/>
          <p14:tracePt t="9703" x="1290638" y="3441700"/>
          <p14:tracePt t="9720" x="1290638" y="3475038"/>
          <p14:tracePt t="9737" x="1290638" y="3502025"/>
          <p14:tracePt t="9740" x="1290638" y="3509963"/>
          <p14:tracePt t="9743" x="1290638" y="3517900"/>
          <p14:tracePt t="9753" x="1290638" y="3535363"/>
          <p14:tracePt t="9770" x="1290638" y="3552825"/>
          <p14:tracePt t="9787" x="1290638" y="3568700"/>
          <p14:tracePt t="10203" x="1290638" y="3560763"/>
          <p14:tracePt t="10230" x="1290638" y="3552825"/>
          <p14:tracePt t="10319" x="1290638" y="3535363"/>
          <p14:tracePt t="10328" x="1300163" y="3527425"/>
          <p14:tracePt t="10339" x="1308100" y="3527425"/>
          <p14:tracePt t="10412" x="1308100" y="3517900"/>
          <p14:tracePt t="10419" x="1308100" y="3509963"/>
          <p14:tracePt t="11001" x="1308100" y="3517900"/>
          <p14:tracePt t="11012" x="1325563" y="3552825"/>
          <p14:tracePt t="11024" x="1343025" y="3611563"/>
          <p14:tracePt t="11027" x="1343025" y="3619500"/>
          <p14:tracePt t="11030" x="1343025" y="3636963"/>
          <p14:tracePt t="11035" x="1343025" y="3646488"/>
          <p14:tracePt t="11054" x="1368425" y="3713163"/>
          <p14:tracePt t="11073" x="1368425" y="3773488"/>
          <p14:tracePt t="11078" x="1368425" y="3790950"/>
          <p14:tracePt t="11081" x="1368425" y="3806825"/>
          <p14:tracePt t="11090" x="1368425" y="3824288"/>
          <p14:tracePt t="11093" x="1368425" y="3832225"/>
          <p14:tracePt t="11095" x="1368425" y="3841750"/>
          <p14:tracePt t="11102" x="1368425" y="3849688"/>
          <p14:tracePt t="11119" x="1368425" y="3883025"/>
          <p14:tracePt t="11136" x="1368425" y="3908425"/>
          <p14:tracePt t="11152" x="1368425" y="3935413"/>
          <p14:tracePt t="11173" x="1368425" y="3951288"/>
          <p14:tracePt t="11190" x="1368425" y="3968750"/>
          <p14:tracePt t="11204" x="1368425" y="3976688"/>
          <p14:tracePt t="11261" x="1368425" y="3986213"/>
          <p14:tracePt t="11285" x="1368425" y="3994150"/>
          <p14:tracePt t="13371" x="1368425" y="4002088"/>
          <p14:tracePt t="13383" x="1376363" y="4011613"/>
          <p14:tracePt t="13391" x="1384300" y="4019550"/>
          <p14:tracePt t="13401" x="1393825" y="4037013"/>
          <p14:tracePt t="13408" x="1393825" y="4044950"/>
          <p14:tracePt t="13422" x="1401763" y="4052888"/>
          <p14:tracePt t="13686" x="1409700" y="4062413"/>
          <p14:tracePt t="13750" x="1419225" y="4062413"/>
          <p14:tracePt t="13848" x="1427163" y="4062413"/>
          <p14:tracePt t="13884" x="1435100" y="4052888"/>
          <p14:tracePt t="13921" x="1452563" y="4044950"/>
          <p14:tracePt t="13927" x="1462088" y="4027488"/>
          <p14:tracePt t="13931" x="1470025" y="4027488"/>
          <p14:tracePt t="13940" x="1477963" y="4027488"/>
          <p14:tracePt t="13950" x="1487488" y="4019550"/>
          <p14:tracePt t="13967" x="1503363" y="4002088"/>
          <p14:tracePt t="13991" x="1503363" y="3994150"/>
          <p14:tracePt t="14000" x="1520825" y="3976688"/>
          <p14:tracePt t="14017" x="1528763" y="3976688"/>
          <p14:tracePt t="14020" x="1528763" y="3968750"/>
          <p14:tracePt t="14033" x="1538288" y="3968750"/>
          <p14:tracePt t="14051" x="1546225" y="3960813"/>
          <p14:tracePt t="14277" x="1554163" y="3951288"/>
          <p14:tracePt t="14292" x="1563688" y="3951288"/>
          <p14:tracePt t="14308" x="1579563" y="3951288"/>
          <p14:tracePt t="14318" x="1597025" y="3951288"/>
          <p14:tracePt t="14334" x="1639888" y="3935413"/>
          <p14:tracePt t="14338" x="1647825" y="3935413"/>
          <p14:tracePt t="14350" x="1708150" y="3935413"/>
          <p14:tracePt t="14353" x="1733550" y="3935413"/>
          <p14:tracePt t="14367" x="1801813" y="3935413"/>
          <p14:tracePt t="14383" x="1868488" y="3925888"/>
          <p14:tracePt t="14400" x="1920875" y="3925888"/>
          <p14:tracePt t="14417" x="1954213" y="3925888"/>
          <p14:tracePt t="14434" x="1971675" y="3925888"/>
          <p14:tracePt t="14453" x="1987550" y="3925888"/>
          <p14:tracePt t="14468" x="2012950" y="3925888"/>
          <p14:tracePt t="14471" x="2030413" y="3925888"/>
          <p14:tracePt t="14473" x="2038350" y="3925888"/>
          <p14:tracePt t="14490" x="2065338" y="3925888"/>
          <p14:tracePt t="14503" x="2081213" y="3925888"/>
          <p14:tracePt t="14506" x="2090738" y="3925888"/>
          <p14:tracePt t="14522" x="2098675" y="3925888"/>
          <p14:tracePt t="14538" x="2116138" y="3925888"/>
          <p14:tracePt t="14554" x="2132013" y="3925888"/>
          <p14:tracePt t="14567" x="2141538" y="3925888"/>
          <p14:tracePt t="14584" x="2166938" y="3925888"/>
          <p14:tracePt t="14601" x="2192338" y="3925888"/>
          <p14:tracePt t="14617" x="2208213" y="3925888"/>
          <p14:tracePt t="14621" x="2225675" y="3925888"/>
          <p14:tracePt t="14623" x="2235200" y="3925888"/>
          <p14:tracePt t="14633" x="2251075" y="3925888"/>
          <p14:tracePt t="14636" x="2260600" y="3925888"/>
          <p14:tracePt t="14652" x="2311400" y="3925888"/>
          <p14:tracePt t="14666" x="2379663" y="3925888"/>
          <p14:tracePt t="14683" x="2446338" y="3925888"/>
          <p14:tracePt t="14686" x="2455863" y="3925888"/>
          <p14:tracePt t="14701" x="2524125" y="3925888"/>
          <p14:tracePt t="14718" x="2565400" y="3925888"/>
          <p14:tracePt t="14733" x="2608263" y="3925888"/>
          <p14:tracePt t="14751" x="2625725" y="3925888"/>
          <p14:tracePt t="14754" x="2641600" y="3925888"/>
          <p14:tracePt t="14767" x="2659063" y="3925888"/>
          <p14:tracePt t="14784" x="2668588" y="3925888"/>
          <p14:tracePt t="15075" x="2668588" y="3935413"/>
          <p14:tracePt t="15085" x="2633663" y="3951288"/>
          <p14:tracePt t="15089" x="2625725" y="3951288"/>
          <p14:tracePt t="15093" x="2616200" y="3951288"/>
          <p14:tracePt t="15097" x="2600325" y="3968750"/>
          <p14:tracePt t="15100" x="2582863" y="3968750"/>
          <p14:tracePt t="15106" x="2565400" y="3968750"/>
          <p14:tracePt t="15107" x="2549525" y="3968750"/>
          <p14:tracePt t="15116" x="2514600" y="3976688"/>
          <p14:tracePt t="15133" x="2455863" y="3994150"/>
          <p14:tracePt t="15136" x="2430463" y="4002088"/>
          <p14:tracePt t="15150" x="2370138" y="4019550"/>
          <p14:tracePt t="15153" x="2344738" y="4019550"/>
          <p14:tracePt t="15168" x="2260600" y="4037013"/>
          <p14:tracePt t="15184" x="2174875" y="4037013"/>
          <p14:tracePt t="15188" x="2149475" y="4037013"/>
          <p14:tracePt t="15200" x="2073275" y="4052888"/>
          <p14:tracePt t="15203" x="2038350" y="4052888"/>
          <p14:tracePt t="15217" x="1946275" y="4070350"/>
          <p14:tracePt t="15233" x="1852613" y="4079875"/>
          <p14:tracePt t="15250" x="1766888" y="4079875"/>
          <p14:tracePt t="15266" x="1647825" y="4079875"/>
          <p14:tracePt t="15283" x="1495425" y="4079875"/>
          <p14:tracePt t="15286" x="1470025" y="4079875"/>
          <p14:tracePt t="15300" x="1317625" y="4079875"/>
          <p14:tracePt t="15317" x="1198563" y="4079875"/>
          <p14:tracePt t="15321" x="1181100" y="4079875"/>
          <p14:tracePt t="15323" x="1155700" y="4079875"/>
          <p14:tracePt t="15333" x="1120775" y="4079875"/>
          <p14:tracePt t="15336" x="1112838" y="4079875"/>
          <p14:tracePt t="15350" x="1044575" y="4079875"/>
          <p14:tracePt t="15352" x="1019175" y="4079875"/>
          <p14:tracePt t="15368" x="960438" y="4079875"/>
          <p14:tracePt t="15383" x="917575" y="4079875"/>
          <p14:tracePt t="15399" x="892175" y="4079875"/>
          <p14:tracePt t="15418" x="866775" y="4087813"/>
          <p14:tracePt t="15433" x="841375" y="4087813"/>
          <p14:tracePt t="15450" x="831850" y="4087813"/>
          <p14:tracePt t="15466" x="823913" y="4087813"/>
          <p14:tracePt t="15484" x="806450" y="4087813"/>
          <p14:tracePt t="15500" x="798513" y="4087813"/>
          <p14:tracePt t="15519" x="790575" y="4087813"/>
          <p14:tracePt t="15656" x="806450" y="4087813"/>
          <p14:tracePt t="15664" x="841375" y="4087813"/>
          <p14:tracePt t="15667" x="866775" y="4079875"/>
          <p14:tracePt t="15671" x="900113" y="4070350"/>
          <p14:tracePt t="15674" x="942975" y="4062413"/>
          <p14:tracePt t="15677" x="985838" y="4062413"/>
          <p14:tracePt t="15683" x="1028700" y="4062413"/>
          <p14:tracePt t="15699" x="1300163" y="4062413"/>
          <p14:tracePt t="15702" x="1384300" y="4062413"/>
          <p14:tracePt t="15704" x="1462088" y="4062413"/>
          <p14:tracePt t="15722" x="1776413" y="4052888"/>
          <p14:tracePt t="15729" x="1928813" y="4052888"/>
          <p14:tracePt t="15733" x="2005013" y="4052888"/>
          <p14:tracePt t="15735" x="2090738" y="4052888"/>
          <p14:tracePt t="15739" x="2141538" y="4052888"/>
          <p14:tracePt t="15749" x="2260600" y="4052888"/>
          <p14:tracePt t="15752" x="2319338" y="4052888"/>
          <p14:tracePt t="15768" x="2506663" y="4044950"/>
          <p14:tracePt t="15783" x="2651125" y="4044950"/>
          <p14:tracePt t="15799" x="2760663" y="4044950"/>
          <p14:tracePt t="15818" x="2871788" y="4044950"/>
          <p14:tracePt t="15833" x="2930525" y="4044950"/>
          <p14:tracePt t="15850" x="2940050" y="4044950"/>
          <p14:tracePt t="15882" x="2947988" y="4037013"/>
          <p14:tracePt t="16053" x="2940050" y="4037013"/>
          <p14:tracePt t="16060" x="2922588" y="4037013"/>
          <p14:tracePt t="16067" x="2879725" y="4052888"/>
          <p14:tracePt t="16070" x="2863850" y="4062413"/>
          <p14:tracePt t="16073" x="2838450" y="4070350"/>
          <p14:tracePt t="16082" x="2786063" y="4105275"/>
          <p14:tracePt t="16099" x="2651125" y="4164013"/>
          <p14:tracePt t="16102" x="2616200" y="4171950"/>
          <p14:tracePt t="16116" x="2489200" y="4206875"/>
          <p14:tracePt t="16133" x="2362200" y="4232275"/>
          <p14:tracePt t="16149" x="2251075" y="4265613"/>
          <p14:tracePt t="16152" x="2235200" y="4265613"/>
          <p14:tracePt t="16165" x="2149475" y="4283075"/>
          <p14:tracePt t="16168" x="2132013" y="4291013"/>
          <p14:tracePt t="16184" x="2055813" y="4308475"/>
          <p14:tracePt t="16199" x="1971675" y="4308475"/>
          <p14:tracePt t="16216" x="1885950" y="4325938"/>
          <p14:tracePt t="16219" x="1878013" y="4333875"/>
          <p14:tracePt t="16234" x="1801813" y="4351338"/>
          <p14:tracePt t="16250" x="1741488" y="4376738"/>
          <p14:tracePt t="16266" x="1708150" y="4376738"/>
          <p14:tracePt t="16270" x="1698625" y="4384675"/>
          <p14:tracePt t="16283" x="1673225" y="4402138"/>
          <p14:tracePt t="16299" x="1647825" y="4427538"/>
          <p14:tracePt t="16303" x="1631950" y="4435475"/>
          <p14:tracePt t="16305" x="1622425" y="4435475"/>
          <p14:tracePt t="16316" x="1606550" y="4445000"/>
          <p14:tracePt t="16332" x="1571625" y="4478338"/>
          <p14:tracePt t="16349" x="1538288" y="4503738"/>
          <p14:tracePt t="16352" x="1528763" y="4521200"/>
          <p14:tracePt t="16365" x="1503363" y="4546600"/>
          <p14:tracePt t="16382" x="1487488" y="4572000"/>
          <p14:tracePt t="16399" x="1487488" y="4589463"/>
          <p14:tracePt t="16416" x="1477963" y="4622800"/>
          <p14:tracePt t="16434" x="1477963" y="4648200"/>
          <p14:tracePt t="16449" x="1477963" y="4683125"/>
          <p14:tracePt t="16466" x="1477963" y="4699000"/>
          <p14:tracePt t="16470" x="1477963" y="4708525"/>
          <p14:tracePt t="16482" x="1477963" y="4716463"/>
          <p14:tracePt t="16499" x="1477963" y="4733925"/>
          <p14:tracePt t="16916" x="1487488" y="4733925"/>
          <p14:tracePt t="16927" x="1495425" y="4733925"/>
          <p14:tracePt t="16930" x="1503363" y="4733925"/>
          <p14:tracePt t="16936" x="1512888" y="4733925"/>
          <p14:tracePt t="16940" x="1520825" y="4724400"/>
          <p14:tracePt t="16952" x="1528763" y="4724400"/>
          <p14:tracePt t="16965" x="1563688" y="4724400"/>
          <p14:tracePt t="16968" x="1571625" y="4724400"/>
          <p14:tracePt t="16983" x="1673225" y="4691063"/>
          <p14:tracePt t="16999" x="1893888" y="4630738"/>
          <p14:tracePt t="17015" x="2149475" y="4572000"/>
          <p14:tracePt t="17032" x="2413000" y="4513263"/>
          <p14:tracePt t="17035" x="2481263" y="4486275"/>
          <p14:tracePt t="17050" x="2719388" y="4427538"/>
          <p14:tracePt t="17065" x="2990850" y="4368800"/>
          <p14:tracePt t="17082" x="3398838" y="4232275"/>
          <p14:tracePt t="17099" x="3822700" y="4113213"/>
          <p14:tracePt t="17103" x="3933825" y="4079875"/>
          <p14:tracePt t="17115" x="4291013" y="4037013"/>
          <p14:tracePt t="17132" x="4868863" y="3951288"/>
          <p14:tracePt t="17149" x="5259388" y="3883025"/>
          <p14:tracePt t="17165" x="5616575" y="3867150"/>
          <p14:tracePt t="17182" x="5997575" y="3841750"/>
          <p14:tracePt t="17185" x="6100763" y="3832225"/>
          <p14:tracePt t="17200" x="6550025" y="3806825"/>
          <p14:tracePt t="17215" x="6992938" y="3781425"/>
          <p14:tracePt t="17233" x="7527925" y="3697288"/>
          <p14:tracePt t="17252" x="7969250" y="3636963"/>
          <p14:tracePt t="17266" x="8445500" y="3560763"/>
          <p14:tracePt t="17270" x="8555038" y="3535363"/>
          <p14:tracePt t="17282" x="8894763" y="3484563"/>
          <p14:tracePt t="17299" x="9396413" y="3441700"/>
          <p14:tracePt t="17302" x="9507538" y="3433763"/>
          <p14:tracePt t="17315" x="9855200" y="3373438"/>
          <p14:tracePt t="17332" x="10390188" y="3254375"/>
          <p14:tracePt t="17348" x="10833100" y="3178175"/>
          <p14:tracePt t="17365" x="11266488" y="3109913"/>
          <p14:tracePt t="17368" x="11368088" y="3101975"/>
          <p14:tracePt t="17382" x="11664950" y="3051175"/>
          <p14:tracePt t="17384" x="11758613" y="3051175"/>
          <p14:tracePt t="17400" x="12106275" y="30511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988" y="1087171"/>
            <a:ext cx="12053493" cy="5673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6"/>
          <p:cNvSpPr txBox="1">
            <a:spLocks/>
          </p:cNvSpPr>
          <p:nvPr/>
        </p:nvSpPr>
        <p:spPr>
          <a:xfrm>
            <a:off x="2607013" y="308826"/>
            <a:ext cx="6744722" cy="523220"/>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altLang="ar-SA" sz="2800" b="1" dirty="0">
                <a:solidFill>
                  <a:schemeClr val="tx1"/>
                </a:solidFill>
                <a:latin typeface="Times New Roman" panose="02020603050405020304" pitchFamily="18" charset="0"/>
                <a:cs typeface="+mj-cs"/>
              </a:rPr>
              <a:t>The 4P’s of Marketing explained</a:t>
            </a:r>
          </a:p>
        </p:txBody>
      </p:sp>
      <p:sp>
        <p:nvSpPr>
          <p:cNvPr id="3" name="Rectangle 2">
            <a:extLst>
              <a:ext uri="{FF2B5EF4-FFF2-40B4-BE49-F238E27FC236}">
                <a16:creationId xmlns:a16="http://schemas.microsoft.com/office/drawing/2014/main" id="{09453DE5-58BF-55E5-9D30-69D572D3AA62}"/>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graphicFrame>
        <p:nvGraphicFramePr>
          <p:cNvPr id="4" name="Content Placeholder 8"/>
          <p:cNvGraphicFramePr>
            <a:graphicFrameLocks/>
          </p:cNvGraphicFramePr>
          <p:nvPr>
            <p:extLst>
              <p:ext uri="{D42A27DB-BD31-4B8C-83A1-F6EECF244321}">
                <p14:modId xmlns:p14="http://schemas.microsoft.com/office/powerpoint/2010/main" val="174707514"/>
              </p:ext>
            </p:extLst>
          </p:nvPr>
        </p:nvGraphicFramePr>
        <p:xfrm>
          <a:off x="408710" y="1500859"/>
          <a:ext cx="8530935" cy="4556772"/>
        </p:xfrm>
        <a:graphic>
          <a:graphicData uri="http://schemas.openxmlformats.org/drawingml/2006/table">
            <a:tbl>
              <a:tblPr firstRow="1" bandRow="1">
                <a:tableStyleId>{5DA37D80-6434-44D0-A028-1B22A696006F}</a:tableStyleId>
              </a:tblPr>
              <a:tblGrid>
                <a:gridCol w="2843645">
                  <a:extLst>
                    <a:ext uri="{9D8B030D-6E8A-4147-A177-3AD203B41FA5}">
                      <a16:colId xmlns:a16="http://schemas.microsoft.com/office/drawing/2014/main" val="20000"/>
                    </a:ext>
                  </a:extLst>
                </a:gridCol>
                <a:gridCol w="2843645">
                  <a:extLst>
                    <a:ext uri="{9D8B030D-6E8A-4147-A177-3AD203B41FA5}">
                      <a16:colId xmlns:a16="http://schemas.microsoft.com/office/drawing/2014/main" val="20001"/>
                    </a:ext>
                  </a:extLst>
                </a:gridCol>
                <a:gridCol w="2843645">
                  <a:extLst>
                    <a:ext uri="{9D8B030D-6E8A-4147-A177-3AD203B41FA5}">
                      <a16:colId xmlns:a16="http://schemas.microsoft.com/office/drawing/2014/main" val="20002"/>
                    </a:ext>
                  </a:extLst>
                </a:gridCol>
              </a:tblGrid>
              <a:tr h="302912">
                <a:tc>
                  <a:txBody>
                    <a:bodyPr/>
                    <a:lstStyle/>
                    <a:p>
                      <a:pPr algn="ctr"/>
                      <a:r>
                        <a:rPr lang="en-US" sz="2400" b="1" dirty="0">
                          <a:solidFill>
                            <a:schemeClr val="bg1"/>
                          </a:solidFill>
                          <a:latin typeface="Times New Roman" panose="02020603050405020304" pitchFamily="18" charset="0"/>
                          <a:cs typeface="Times New Roman" panose="02020603050405020304" pitchFamily="18" charset="0"/>
                        </a:rPr>
                        <a:t>Product</a:t>
                      </a:r>
                    </a:p>
                  </a:txBody>
                  <a:tcPr marT="45723" marB="45723">
                    <a:blipFill>
                      <a:blip r:embed="rId2"/>
                      <a:tile tx="0" ty="0" sx="100000" sy="100000" flip="none" algn="tl"/>
                    </a:blipFill>
                  </a:tcPr>
                </a:tc>
                <a:tc>
                  <a:txBody>
                    <a:bodyPr/>
                    <a:lstStyle/>
                    <a:p>
                      <a:pPr algn="ctr"/>
                      <a:r>
                        <a:rPr lang="en-US" sz="2400" b="1" dirty="0">
                          <a:solidFill>
                            <a:schemeClr val="bg1"/>
                          </a:solidFill>
                          <a:latin typeface="Times New Roman" panose="02020603050405020304" pitchFamily="18" charset="0"/>
                          <a:cs typeface="Times New Roman" panose="02020603050405020304" pitchFamily="18" charset="0"/>
                        </a:rPr>
                        <a:t>Price</a:t>
                      </a:r>
                    </a:p>
                  </a:txBody>
                  <a:tcPr marT="45723" marB="45723">
                    <a:blipFill>
                      <a:blip r:embed="rId2"/>
                      <a:tile tx="0" ty="0" sx="100000" sy="100000" flip="none" algn="tl"/>
                    </a:blipFill>
                  </a:tcPr>
                </a:tc>
                <a:tc>
                  <a:txBody>
                    <a:bodyPr/>
                    <a:lstStyle/>
                    <a:p>
                      <a:pPr algn="ctr"/>
                      <a:r>
                        <a:rPr lang="en-US" sz="2400" b="1" dirty="0">
                          <a:solidFill>
                            <a:schemeClr val="bg1"/>
                          </a:solidFill>
                          <a:latin typeface="Times New Roman" panose="02020603050405020304" pitchFamily="18" charset="0"/>
                          <a:cs typeface="Times New Roman" panose="02020603050405020304" pitchFamily="18" charset="0"/>
                        </a:rPr>
                        <a:t>Place</a:t>
                      </a:r>
                    </a:p>
                  </a:txBody>
                  <a:tcPr marT="45723" marB="45723">
                    <a:blipFill>
                      <a:blip r:embed="rId2"/>
                      <a:tile tx="0" ty="0" sx="100000" sy="100000" flip="none" algn="tl"/>
                    </a:blipFill>
                  </a:tcPr>
                </a:tc>
                <a:extLst>
                  <a:ext uri="{0D108BD9-81ED-4DB2-BD59-A6C34878D82A}">
                    <a16:rowId xmlns:a16="http://schemas.microsoft.com/office/drawing/2014/main" val="10000"/>
                  </a:ext>
                </a:extLst>
              </a:tr>
              <a:tr h="3710675">
                <a:tc>
                  <a:txBody>
                    <a:bodyPr/>
                    <a:lstStyle/>
                    <a:p>
                      <a:pPr marL="342900" indent="-342900">
                        <a:lnSpc>
                          <a:spcPct val="150000"/>
                        </a:lnSpc>
                        <a:buFont typeface="+mj-lt"/>
                        <a:buAutoNum type="arabicPeriod"/>
                      </a:pPr>
                      <a:r>
                        <a:rPr lang="en-US" sz="1800" b="1" dirty="0">
                          <a:latin typeface="Times New Roman" panose="02020603050405020304" pitchFamily="18" charset="0"/>
                          <a:cs typeface="Times New Roman" panose="02020603050405020304" pitchFamily="18" charset="0"/>
                        </a:rPr>
                        <a:t>Is there a demand for the product</a:t>
                      </a:r>
                      <a:r>
                        <a:rPr lang="en-US" sz="1800" b="1" baseline="0" dirty="0">
                          <a:latin typeface="Times New Roman" panose="02020603050405020304" pitchFamily="18" charset="0"/>
                          <a:cs typeface="Times New Roman" panose="02020603050405020304" pitchFamily="18" charset="0"/>
                        </a:rPr>
                        <a:t> or </a:t>
                      </a:r>
                      <a:r>
                        <a:rPr lang="en-US" sz="1800" b="1" dirty="0">
                          <a:latin typeface="Times New Roman" panose="02020603050405020304" pitchFamily="18" charset="0"/>
                          <a:cs typeface="Times New Roman" panose="02020603050405020304" pitchFamily="18" charset="0"/>
                        </a:rPr>
                        <a:t>service?</a:t>
                      </a:r>
                    </a:p>
                    <a:p>
                      <a:pPr marL="342900" indent="-342900">
                        <a:lnSpc>
                          <a:spcPct val="150000"/>
                        </a:lnSpc>
                        <a:buFont typeface="+mj-lt"/>
                        <a:buAutoNum type="arabicPeriod"/>
                      </a:pPr>
                      <a:r>
                        <a:rPr lang="en-US" sz="1800" b="1" dirty="0">
                          <a:latin typeface="Times New Roman" panose="02020603050405020304" pitchFamily="18" charset="0"/>
                          <a:cs typeface="Times New Roman" panose="02020603050405020304" pitchFamily="18" charset="0"/>
                        </a:rPr>
                        <a:t>How to make the product appeal to consumer</a:t>
                      </a:r>
                    </a:p>
                    <a:p>
                      <a:pPr marL="342900" indent="-342900">
                        <a:lnSpc>
                          <a:spcPct val="150000"/>
                        </a:lnSpc>
                        <a:buFont typeface="+mj-lt"/>
                        <a:buAutoNum type="arabicPeriod"/>
                      </a:pPr>
                      <a:r>
                        <a:rPr lang="en-US" sz="1800" b="1" dirty="0">
                          <a:latin typeface="Times New Roman" panose="02020603050405020304" pitchFamily="18" charset="0"/>
                          <a:cs typeface="Times New Roman" panose="02020603050405020304" pitchFamily="18" charset="0"/>
                        </a:rPr>
                        <a:t>Packaging—includes</a:t>
                      </a:r>
                      <a:r>
                        <a:rPr lang="en-US" sz="1800" b="1" baseline="0" dirty="0">
                          <a:latin typeface="Times New Roman" panose="02020603050405020304" pitchFamily="18" charset="0"/>
                          <a:cs typeface="Times New Roman" panose="02020603050405020304" pitchFamily="18" charset="0"/>
                        </a:rPr>
                        <a:t> the design, color, size, and brand names</a:t>
                      </a:r>
                      <a:endParaRPr lang="en-US" sz="1800" b="1" dirty="0"/>
                    </a:p>
                  </a:txBody>
                  <a:tcPr marT="45723" marB="45723">
                    <a:blipFill>
                      <a:blip r:embed="rId3"/>
                      <a:tile tx="0" ty="0" sx="100000" sy="100000" flip="none" algn="tl"/>
                    </a:blipFill>
                  </a:tcPr>
                </a:tc>
                <a:tc>
                  <a:txBody>
                    <a:bodyPr/>
                    <a:lstStyle/>
                    <a:p>
                      <a:pPr marL="342900" indent="-342900" algn="l" defTabSz="914400" rtl="0" eaLnBrk="1" latinLnBrk="0" hangingPunct="1">
                        <a:lnSpc>
                          <a:spcPct val="150000"/>
                        </a:lnSpc>
                        <a:spcBef>
                          <a:spcPct val="0"/>
                        </a:spcBef>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How much are customers willing to pay?</a:t>
                      </a:r>
                    </a:p>
                    <a:p>
                      <a:pPr marL="342900" indent="-342900" algn="l" defTabSz="914400" rtl="0" eaLnBrk="1" latinLnBrk="0" hangingPunct="1">
                        <a:lnSpc>
                          <a:spcPct val="150000"/>
                        </a:lnSpc>
                        <a:spcBef>
                          <a:spcPct val="0"/>
                        </a:spcBef>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Is the price competitive with other products?</a:t>
                      </a:r>
                    </a:p>
                    <a:p>
                      <a:pPr marL="342900" indent="-342900" algn="l" defTabSz="914400" rtl="0" eaLnBrk="1" latinLnBrk="0" hangingPunct="1">
                        <a:lnSpc>
                          <a:spcPct val="150000"/>
                        </a:lnSpc>
                        <a:spcBef>
                          <a:spcPct val="0"/>
                        </a:spcBef>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Can the company make a profit?</a:t>
                      </a:r>
                    </a:p>
                  </a:txBody>
                  <a:tcPr marT="45723" marB="45723">
                    <a:blipFill>
                      <a:blip r:embed="rId3"/>
                      <a:tile tx="0" ty="0" sx="100000" sy="100000" flip="none" algn="tl"/>
                    </a:blipFill>
                  </a:tcPr>
                </a:tc>
                <a:tc>
                  <a:txBody>
                    <a:bodyPr/>
                    <a:lstStyle/>
                    <a:p>
                      <a:pPr marL="342900" indent="-342900" algn="l" defTabSz="914400" rtl="0" eaLnBrk="1" latinLnBrk="0" hangingPunct="1">
                        <a:lnSpc>
                          <a:spcPct val="150000"/>
                        </a:lnSpc>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Distribution is getting the right product to the right place at the right time in the right amount and in the right condition</a:t>
                      </a:r>
                    </a:p>
                    <a:p>
                      <a:pPr marL="342900" indent="-342900" algn="l" defTabSz="914400" rtl="0" eaLnBrk="1" latinLnBrk="0" hangingPunct="1">
                        <a:lnSpc>
                          <a:spcPct val="150000"/>
                        </a:lnSpc>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Storage</a:t>
                      </a:r>
                    </a:p>
                    <a:p>
                      <a:pPr marL="342900" indent="-342900" algn="l" defTabSz="914400" rtl="0" eaLnBrk="1" latinLnBrk="0" hangingPunct="1">
                        <a:lnSpc>
                          <a:spcPct val="150000"/>
                        </a:lnSpc>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Warehousing</a:t>
                      </a:r>
                    </a:p>
                    <a:p>
                      <a:pPr marL="342900" indent="-342900" algn="l" defTabSz="914400" rtl="0" eaLnBrk="1" latinLnBrk="0" hangingPunct="1">
                        <a:lnSpc>
                          <a:spcPct val="150000"/>
                        </a:lnSpc>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Transporting</a:t>
                      </a:r>
                    </a:p>
                    <a:p>
                      <a:pPr marL="342900" indent="-342900">
                        <a:buFont typeface="+mj-lt"/>
                        <a:buAutoNum type="arabicPeriod"/>
                      </a:pPr>
                      <a:endParaRPr lang="en-US" sz="2000" b="1" dirty="0"/>
                    </a:p>
                  </a:txBody>
                  <a:tcPr marT="45723" marB="45723">
                    <a:blipFill>
                      <a:blip r:embed="rId3"/>
                      <a:tile tx="0" ty="0" sx="100000" sy="100000" flip="none" algn="tl"/>
                    </a:blip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98EE2E88-C246-058A-7D5D-3ABFAD153579}"/>
              </a:ext>
            </a:extLst>
          </p:cNvPr>
          <p:cNvGraphicFramePr>
            <a:graphicFrameLocks noGrp="1"/>
          </p:cNvGraphicFramePr>
          <p:nvPr>
            <p:extLst>
              <p:ext uri="{D42A27DB-BD31-4B8C-83A1-F6EECF244321}">
                <p14:modId xmlns:p14="http://schemas.microsoft.com/office/powerpoint/2010/main" val="967211514"/>
              </p:ext>
            </p:extLst>
          </p:nvPr>
        </p:nvGraphicFramePr>
        <p:xfrm>
          <a:off x="8939645" y="1500859"/>
          <a:ext cx="2843645" cy="4556772"/>
        </p:xfrm>
        <a:graphic>
          <a:graphicData uri="http://schemas.openxmlformats.org/drawingml/2006/table">
            <a:tbl>
              <a:tblPr firstRow="1" bandRow="1">
                <a:tableStyleId>{5DA37D80-6434-44D0-A028-1B22A696006F}</a:tableStyleId>
              </a:tblPr>
              <a:tblGrid>
                <a:gridCol w="2843645">
                  <a:extLst>
                    <a:ext uri="{9D8B030D-6E8A-4147-A177-3AD203B41FA5}">
                      <a16:colId xmlns:a16="http://schemas.microsoft.com/office/drawing/2014/main" val="4260623784"/>
                    </a:ext>
                  </a:extLst>
                </a:gridCol>
              </a:tblGrid>
              <a:tr h="461527">
                <a:tc>
                  <a:txBody>
                    <a:bodyPr/>
                    <a:lstStyle/>
                    <a:p>
                      <a:pPr algn="ctr"/>
                      <a:r>
                        <a:rPr lang="en-US" sz="2400" b="1" dirty="0">
                          <a:solidFill>
                            <a:schemeClr val="bg1"/>
                          </a:solidFill>
                          <a:latin typeface="Times New Roman" panose="02020603050405020304" pitchFamily="18" charset="0"/>
                          <a:cs typeface="Times New Roman" panose="02020603050405020304" pitchFamily="18" charset="0"/>
                        </a:rPr>
                        <a:t>Promotion</a:t>
                      </a:r>
                    </a:p>
                  </a:txBody>
                  <a:tcPr marT="45723" marB="45723">
                    <a:blipFill>
                      <a:blip r:embed="rId2"/>
                      <a:tile tx="0" ty="0" sx="100000" sy="100000" flip="none" algn="tl"/>
                    </a:blipFill>
                  </a:tcPr>
                </a:tc>
                <a:extLst>
                  <a:ext uri="{0D108BD9-81ED-4DB2-BD59-A6C34878D82A}">
                    <a16:rowId xmlns:a16="http://schemas.microsoft.com/office/drawing/2014/main" val="3807667609"/>
                  </a:ext>
                </a:extLst>
              </a:tr>
              <a:tr h="4095245">
                <a:tc>
                  <a:txBody>
                    <a:bodyPr/>
                    <a:lstStyle/>
                    <a:p>
                      <a:pPr marL="342900" indent="-342900" algn="l" defTabSz="914400" rtl="0" eaLnBrk="1" latinLnBrk="0" hangingPunct="1">
                        <a:lnSpc>
                          <a:spcPct val="150000"/>
                        </a:lnSpc>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Making customers aware of a product</a:t>
                      </a:r>
                    </a:p>
                    <a:p>
                      <a:pPr marL="342900" indent="-342900" algn="l" defTabSz="914400" rtl="0" eaLnBrk="1" latinLnBrk="0" hangingPunct="1">
                        <a:lnSpc>
                          <a:spcPct val="150000"/>
                        </a:lnSpc>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Advertising</a:t>
                      </a:r>
                    </a:p>
                    <a:p>
                      <a:pPr marL="342900" indent="-342900" algn="l" defTabSz="914400" rtl="0" eaLnBrk="1" latinLnBrk="0" hangingPunct="1">
                        <a:lnSpc>
                          <a:spcPct val="150000"/>
                        </a:lnSpc>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Coupons</a:t>
                      </a:r>
                    </a:p>
                    <a:p>
                      <a:pPr marL="342900" indent="-342900" algn="l" defTabSz="914400" rtl="0" eaLnBrk="1" latinLnBrk="0" hangingPunct="1">
                        <a:lnSpc>
                          <a:spcPct val="150000"/>
                        </a:lnSpc>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Rebates</a:t>
                      </a:r>
                    </a:p>
                    <a:p>
                      <a:pPr marL="342900" indent="-342900" algn="l" defTabSz="914400" rtl="0" eaLnBrk="1" latinLnBrk="0" hangingPunct="1">
                        <a:lnSpc>
                          <a:spcPct val="150000"/>
                        </a:lnSpc>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Sales</a:t>
                      </a:r>
                    </a:p>
                    <a:p>
                      <a:pPr marL="342900" indent="-342900" algn="l" defTabSz="914400" rtl="0" eaLnBrk="1" latinLnBrk="0" hangingPunct="1">
                        <a:lnSpc>
                          <a:spcPct val="150000"/>
                        </a:lnSpc>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Free give aways</a:t>
                      </a:r>
                    </a:p>
                    <a:p>
                      <a:pPr marL="342900" indent="-342900" algn="l" defTabSz="914400" rtl="0" eaLnBrk="1" latinLnBrk="0" hangingPunct="1">
                        <a:lnSpc>
                          <a:spcPct val="150000"/>
                        </a:lnSpc>
                        <a:buFont typeface="+mj-lt"/>
                        <a:buAutoNum type="arabicPeriod"/>
                      </a:pPr>
                      <a:r>
                        <a:rPr lang="en-US" sz="1800" b="1" kern="1200" dirty="0">
                          <a:solidFill>
                            <a:schemeClr val="tx1"/>
                          </a:solidFill>
                          <a:latin typeface="Times New Roman" panose="02020603050405020304" pitchFamily="18" charset="0"/>
                          <a:ea typeface="+mn-ea"/>
                          <a:cs typeface="Times New Roman" panose="02020603050405020304" pitchFamily="18" charset="0"/>
                        </a:rPr>
                        <a:t>Publicity</a:t>
                      </a:r>
                    </a:p>
                    <a:p>
                      <a:pPr marL="342900" indent="-342900">
                        <a:buFont typeface="+mj-lt"/>
                        <a:buAutoNum type="arabicPeriod"/>
                      </a:pPr>
                      <a:endParaRPr lang="en-US" sz="2000" b="1" dirty="0"/>
                    </a:p>
                  </a:txBody>
                  <a:tcPr marT="45723" marB="45723">
                    <a:blipFill>
                      <a:blip r:embed="rId3"/>
                      <a:tile tx="0" ty="0" sx="100000" sy="100000" flip="none" algn="tl"/>
                    </a:blipFill>
                  </a:tcPr>
                </a:tc>
                <a:extLst>
                  <a:ext uri="{0D108BD9-81ED-4DB2-BD59-A6C34878D82A}">
                    <a16:rowId xmlns:a16="http://schemas.microsoft.com/office/drawing/2014/main" val="3934253466"/>
                  </a:ext>
                </a:extLst>
              </a:tr>
            </a:tbl>
          </a:graphicData>
        </a:graphic>
      </p:graphicFrame>
      <p:pic>
        <p:nvPicPr>
          <p:cNvPr id="5" name="Graphic 21">
            <a:extLst>
              <a:ext uri="{FF2B5EF4-FFF2-40B4-BE49-F238E27FC236}">
                <a16:creationId xmlns:a16="http://schemas.microsoft.com/office/drawing/2014/main" id="{E69CDF55-B863-20FA-A0A7-CAD0C10BC15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29174" y="0"/>
            <a:ext cx="2801972" cy="1030340"/>
          </a:xfrm>
          <a:prstGeom prst="rect">
            <a:avLst/>
          </a:prstGeom>
        </p:spPr>
      </p:pic>
    </p:spTree>
    <p:extLst>
      <p:ext uri="{BB962C8B-B14F-4D97-AF65-F5344CB8AC3E}">
        <p14:creationId xmlns:p14="http://schemas.microsoft.com/office/powerpoint/2010/main" val="599716818"/>
      </p:ext>
    </p:extLst>
  </p:cSld>
  <p:clrMapOvr>
    <a:masterClrMapping/>
  </p:clrMapOvr>
  <mc:AlternateContent xmlns:mc="http://schemas.openxmlformats.org/markup-compatibility/2006" xmlns:p14="http://schemas.microsoft.com/office/powerpoint/2010/main">
    <mc:Choice Requires="p14">
      <p:transition p14:dur="10" advTm="94064"/>
    </mc:Choice>
    <mc:Fallback xmlns="">
      <p:transition advTm="94064"/>
    </mc:Fallback>
  </mc:AlternateContent>
  <p:extLst>
    <p:ext uri="{3A86A75C-4F4B-4683-9AE1-C65F6400EC91}">
      <p14:laserTraceLst xmlns:p14="http://schemas.microsoft.com/office/powerpoint/2010/main">
        <p14:tracePtLst>
          <p14:tracePt t="2072" x="11961813" y="3441700"/>
          <p14:tracePt t="2086" x="11596688" y="3441700"/>
          <p14:tracePt t="2103" x="11129963" y="3433763"/>
          <p14:tracePt t="2120" x="10526713" y="3424238"/>
          <p14:tracePt t="2123" x="10374313" y="3424238"/>
          <p14:tracePt t="2125" x="10220325" y="3424238"/>
          <p14:tracePt t="2137" x="9702800" y="3424238"/>
          <p14:tracePt t="2153" x="9091613" y="3408363"/>
          <p14:tracePt t="2170" x="8580438" y="3305175"/>
          <p14:tracePt t="2186" x="8105775" y="3186113"/>
          <p14:tracePt t="2189" x="7994650" y="3170238"/>
          <p14:tracePt t="2203" x="7545388" y="3059113"/>
          <p14:tracePt t="2220" x="7102475" y="3016250"/>
          <p14:tracePt t="2236" x="6694488" y="3008313"/>
          <p14:tracePt t="2253" x="6346825" y="2949575"/>
          <p14:tracePt t="2270" x="6057900" y="2881313"/>
          <p14:tracePt t="2273" x="5989638" y="2863850"/>
          <p14:tracePt t="2275" x="5913438" y="2846388"/>
          <p14:tracePt t="2286" x="5726113" y="2762250"/>
          <p14:tracePt t="2303" x="5429250" y="2668588"/>
          <p14:tracePt t="2307" x="5353050" y="2643188"/>
          <p14:tracePt t="2319" x="5132388" y="2592388"/>
          <p14:tracePt t="2322" x="5038725" y="2566988"/>
          <p14:tracePt t="2336" x="4818063" y="2516188"/>
          <p14:tracePt t="2339" x="4749800" y="2506663"/>
          <p14:tracePt t="2353" x="4460875" y="2430463"/>
          <p14:tracePt t="2370" x="4197350" y="2362200"/>
          <p14:tracePt t="2386" x="3941763" y="2303463"/>
          <p14:tracePt t="2389" x="3865563" y="2286000"/>
          <p14:tracePt t="2404" x="3611563" y="2217738"/>
          <p14:tracePt t="2420" x="3338513" y="2141538"/>
          <p14:tracePt t="2437" x="3084513" y="2082800"/>
          <p14:tracePt t="2453" x="2820988" y="2030413"/>
          <p14:tracePt t="2457" x="2744788" y="2022475"/>
          <p14:tracePt t="2459" x="2668588" y="2014538"/>
          <p14:tracePt t="2469" x="2497138" y="1997075"/>
          <p14:tracePt t="2486" x="2166938" y="1954213"/>
          <p14:tracePt t="2489" x="2081213" y="1946275"/>
          <p14:tracePt t="2490" x="2005013" y="1938338"/>
          <p14:tracePt t="2503" x="1784350" y="1911350"/>
          <p14:tracePt t="2519" x="1528763" y="1852613"/>
          <p14:tracePt t="2536" x="1308100" y="1793875"/>
          <p14:tracePt t="2539" x="1257300" y="1776413"/>
          <p14:tracePt t="2555" x="1095375" y="1725613"/>
          <p14:tracePt t="2557" x="1079500" y="1725613"/>
          <p14:tracePt t="2570" x="1044575" y="1700213"/>
          <p14:tracePt t="2586" x="1019175" y="1682750"/>
          <p14:tracePt t="2604" x="1019175" y="1665288"/>
          <p14:tracePt t="2628" x="1019175" y="1649413"/>
          <p14:tracePt t="2644" x="1019175" y="1639888"/>
          <p14:tracePt t="2661" x="1019175" y="1631950"/>
          <p14:tracePt t="2671" x="1019175" y="1622425"/>
          <p14:tracePt t="2689" x="1019175" y="1597025"/>
          <p14:tracePt t="2704" x="1028700" y="1589088"/>
          <p14:tracePt t="2707" x="1036638" y="1571625"/>
          <p14:tracePt t="2720" x="1044575" y="1563688"/>
          <p14:tracePt t="2737" x="1054100" y="1555750"/>
          <p14:tracePt t="2811" x="1054100" y="1546225"/>
          <p14:tracePt t="2901" x="1054100" y="1555750"/>
          <p14:tracePt t="2914" x="1054100" y="1571625"/>
          <p14:tracePt t="2919" x="1054100" y="1606550"/>
          <p14:tracePt t="2924" x="1054100" y="1622425"/>
          <p14:tracePt t="2929" x="1054100" y="1649413"/>
          <p14:tracePt t="2931" x="1054100" y="1682750"/>
          <p14:tracePt t="2934" x="1054100" y="1708150"/>
          <p14:tracePt t="2939" x="1054100" y="1751013"/>
          <p14:tracePt t="2954" x="1079500" y="2014538"/>
          <p14:tracePt t="2969" x="1138238" y="2379663"/>
          <p14:tracePt t="2986" x="1198563" y="2889250"/>
          <p14:tracePt t="3004" x="1368425" y="3603625"/>
          <p14:tracePt t="3020" x="1495425" y="4171950"/>
          <p14:tracePt t="3036" x="1571625" y="4521200"/>
          <p14:tracePt t="3053" x="1614488" y="4878388"/>
          <p14:tracePt t="3056" x="1614488" y="4962525"/>
          <p14:tracePt t="3069" x="1614488" y="5149850"/>
          <p14:tracePt t="3086" x="1639888" y="5260975"/>
          <p14:tracePt t="3089" x="1639888" y="5276850"/>
          <p14:tracePt t="3103" x="1639888" y="5286375"/>
          <p14:tracePt t="3238" x="1647825" y="5286375"/>
          <p14:tracePt t="3249" x="1665288" y="5286375"/>
          <p14:tracePt t="3260" x="1698625" y="5260975"/>
          <p14:tracePt t="3263" x="1716088" y="5243513"/>
          <p14:tracePt t="3265" x="1733550" y="5235575"/>
          <p14:tracePt t="3272" x="1766888" y="5200650"/>
          <p14:tracePt t="3286" x="1835150" y="5141913"/>
          <p14:tracePt t="3289" x="1860550" y="5116513"/>
          <p14:tracePt t="3302" x="1962150" y="5013325"/>
          <p14:tracePt t="3319" x="2132013" y="4835525"/>
          <p14:tracePt t="3336" x="2395538" y="4572000"/>
          <p14:tracePt t="3338" x="2471738" y="4503738"/>
          <p14:tracePt t="3352" x="2709863" y="4275138"/>
          <p14:tracePt t="3356" x="2778125" y="4197350"/>
          <p14:tracePt t="3370" x="3084513" y="3875088"/>
          <p14:tracePt t="3387" x="3406775" y="3543300"/>
          <p14:tracePt t="3390" x="3492500" y="3467100"/>
          <p14:tracePt t="3402" x="3746500" y="3211513"/>
          <p14:tracePt t="3405" x="3822700" y="3119438"/>
          <p14:tracePt t="3420" x="4103688" y="2838450"/>
          <p14:tracePt t="3435" x="4273550" y="2608263"/>
          <p14:tracePt t="3452" x="4425950" y="2379663"/>
          <p14:tracePt t="3469" x="4503738" y="2235200"/>
          <p14:tracePt t="3472" x="4511675" y="2209800"/>
          <p14:tracePt t="3485" x="4537075" y="2116138"/>
          <p14:tracePt t="3488" x="4545013" y="2090738"/>
          <p14:tracePt t="3504" x="4570413" y="1997075"/>
          <p14:tracePt t="3507" x="4570413" y="1989138"/>
          <p14:tracePt t="3519" x="4605338" y="1928813"/>
          <p14:tracePt t="3535" x="4656138" y="1852613"/>
          <p14:tracePt t="3552" x="4681538" y="1793875"/>
          <p14:tracePt t="3555" x="4681538" y="1776413"/>
          <p14:tracePt t="3570" x="4699000" y="1741488"/>
          <p14:tracePt t="3586" x="4706938" y="1708150"/>
          <p14:tracePt t="3602" x="4714875" y="1690688"/>
          <p14:tracePt t="3698" x="4714875" y="1700213"/>
          <p14:tracePt t="3712" x="4714875" y="1741488"/>
          <p14:tracePt t="3719" x="4714875" y="1766888"/>
          <p14:tracePt t="3725" x="4714875" y="1793875"/>
          <p14:tracePt t="3728" x="4714875" y="1809750"/>
          <p14:tracePt t="3730" x="4714875" y="1827213"/>
          <p14:tracePt t="3733" x="4714875" y="1852613"/>
          <p14:tracePt t="3738" x="4714875" y="1885950"/>
          <p14:tracePt t="3752" x="4714875" y="1989138"/>
          <p14:tracePt t="3755" x="4714875" y="2039938"/>
          <p14:tracePt t="3769" x="4714875" y="2278063"/>
          <p14:tracePt t="3785" x="4714875" y="2633663"/>
          <p14:tracePt t="3802" x="4724400" y="3008313"/>
          <p14:tracePt t="3820" x="4826000" y="3484563"/>
          <p14:tracePt t="3835" x="4927600" y="3908425"/>
          <p14:tracePt t="3852" x="5029200" y="4341813"/>
          <p14:tracePt t="3856" x="5064125" y="4452938"/>
          <p14:tracePt t="3869" x="5157788" y="4792663"/>
          <p14:tracePt t="3885" x="5233988" y="5141913"/>
          <p14:tracePt t="3888" x="5259388" y="5218113"/>
          <p14:tracePt t="3902" x="5284788" y="5353050"/>
          <p14:tracePt t="3905" x="5292725" y="5405438"/>
          <p14:tracePt t="3919" x="5310188" y="5472113"/>
          <p14:tracePt t="3935" x="5318125" y="5497513"/>
          <p14:tracePt t="4018" x="5327650" y="5497513"/>
          <p14:tracePt t="4031" x="5353050" y="5472113"/>
          <p14:tracePt t="4035" x="5360988" y="5464175"/>
          <p14:tracePt t="4044" x="5378450" y="5438775"/>
          <p14:tracePt t="4053" x="5386388" y="5421313"/>
          <p14:tracePt t="4057" x="5394325" y="5405438"/>
          <p14:tracePt t="4060" x="5403850" y="5405438"/>
          <p14:tracePt t="4068" x="5411788" y="5387975"/>
          <p14:tracePt t="4085" x="5454650" y="5337175"/>
          <p14:tracePt t="4102" x="5538788" y="5260975"/>
          <p14:tracePt t="4105" x="5565775" y="5226050"/>
          <p14:tracePt t="4107" x="5599113" y="5200650"/>
          <p14:tracePt t="4119" x="5718175" y="5038725"/>
          <p14:tracePt t="4135" x="5938838" y="4759325"/>
          <p14:tracePt t="4138" x="5997575" y="4665663"/>
          <p14:tracePt t="4152" x="6176963" y="4402138"/>
          <p14:tracePt t="4155" x="6245225" y="4308475"/>
          <p14:tracePt t="4157" x="6303963" y="4224338"/>
          <p14:tracePt t="4168" x="6405563" y="4062413"/>
          <p14:tracePt t="4170" x="6448425" y="4002088"/>
          <p14:tracePt t="4185" x="6618288" y="3730625"/>
          <p14:tracePt t="4202" x="6788150" y="3475038"/>
          <p14:tracePt t="4220" x="7043738" y="3144838"/>
          <p14:tracePt t="4236" x="7221538" y="2881313"/>
          <p14:tracePt t="4253" x="7366000" y="2668588"/>
          <p14:tracePt t="4257" x="7391400" y="2617788"/>
          <p14:tracePt t="4268" x="7442200" y="2506663"/>
          <p14:tracePt t="4285" x="7477125" y="2397125"/>
          <p14:tracePt t="4288" x="7477125" y="2371725"/>
          <p14:tracePt t="4302" x="7485063" y="2303463"/>
          <p14:tracePt t="4305" x="7493000" y="2286000"/>
          <p14:tracePt t="4318" x="7493000" y="2252663"/>
          <p14:tracePt t="4321" x="7502525" y="2252663"/>
          <p14:tracePt t="4323" x="7510463" y="2235200"/>
          <p14:tracePt t="4335" x="7510463" y="2217738"/>
          <p14:tracePt t="4351" x="7518400" y="2192338"/>
          <p14:tracePt t="4355" x="7527925" y="2184400"/>
          <p14:tracePt t="4370" x="7535863" y="2159000"/>
          <p14:tracePt t="4386" x="7535863" y="2149475"/>
          <p14:tracePt t="4490" x="7535863" y="2159000"/>
          <p14:tracePt t="4502" x="7535863" y="2192338"/>
          <p14:tracePt t="4511" x="7535863" y="2217738"/>
          <p14:tracePt t="4514" x="7535863" y="2243138"/>
          <p14:tracePt t="4516" x="7535863" y="2260600"/>
          <p14:tracePt t="4519" x="7535863" y="2293938"/>
          <p14:tracePt t="4535" x="7535863" y="2447925"/>
          <p14:tracePt t="4538" x="7535863" y="2489200"/>
          <p14:tracePt t="4552" x="7535863" y="2617788"/>
          <p14:tracePt t="4555" x="7535863" y="2676525"/>
          <p14:tracePt t="4570" x="7535863" y="2949575"/>
          <p14:tracePt t="4585" x="7553325" y="3263900"/>
          <p14:tracePt t="4602" x="7621588" y="3560763"/>
          <p14:tracePt t="4618" x="7688263" y="3883025"/>
          <p14:tracePt t="4637" x="7781925" y="4240213"/>
          <p14:tracePt t="4640" x="7799388" y="4291013"/>
          <p14:tracePt t="4651" x="7832725" y="4427538"/>
          <p14:tracePt t="4674" x="7859713" y="4538663"/>
          <p14:tracePt t="4769" x="7867650" y="4546600"/>
          <p14:tracePt t="4786" x="7910513" y="4529138"/>
          <p14:tracePt t="4792" x="7935913" y="4513263"/>
          <p14:tracePt t="4799" x="7977188" y="4460875"/>
          <p14:tracePt t="4801" x="8020050" y="4435475"/>
          <p14:tracePt t="4805" x="8054975" y="4394200"/>
          <p14:tracePt t="4818" x="8156575" y="4291013"/>
          <p14:tracePt t="4835" x="8402638" y="4070350"/>
          <p14:tracePt t="4852" x="8623300" y="3883025"/>
          <p14:tracePt t="4868" x="8828088" y="3697288"/>
          <p14:tracePt t="4885" x="9056688" y="3459163"/>
          <p14:tracePt t="4901" x="9302750" y="3221038"/>
          <p14:tracePt t="4904" x="9371013" y="3152775"/>
          <p14:tracePt t="4918" x="9558338" y="2949575"/>
          <p14:tracePt t="4921" x="9609138" y="2863850"/>
          <p14:tracePt t="4934" x="9847263" y="2582863"/>
          <p14:tracePt t="4951" x="10025063" y="2311400"/>
          <p14:tracePt t="4954" x="10067925" y="2260600"/>
          <p14:tracePt t="4968" x="10153650" y="2124075"/>
          <p14:tracePt t="4971" x="10169525" y="2090738"/>
          <p14:tracePt t="4984" x="10212388" y="2014538"/>
          <p14:tracePt t="4985" x="10229850" y="1997075"/>
          <p14:tracePt t="5002" x="10255250" y="1946275"/>
          <p14:tracePt t="5018" x="10271125" y="1920875"/>
          <p14:tracePt t="5035" x="10298113" y="1885950"/>
          <p14:tracePt t="5052" x="10331450" y="1852613"/>
          <p14:tracePt t="5232" x="10339388" y="1852613"/>
          <p14:tracePt t="5243" x="10348913" y="1852613"/>
          <p14:tracePt t="5245" x="10348913" y="1870075"/>
          <p14:tracePt t="5254" x="10348913" y="1885950"/>
          <p14:tracePt t="5258" x="10348913" y="1895475"/>
          <p14:tracePt t="5261" x="10348913" y="1903413"/>
          <p14:tracePt t="5267" x="10348913" y="1928813"/>
          <p14:tracePt t="5284" x="10348913" y="1989138"/>
          <p14:tracePt t="5301" x="10348913" y="2047875"/>
          <p14:tracePt t="5318" x="10348913" y="2133600"/>
          <p14:tracePt t="5320" x="10348913" y="2166938"/>
          <p14:tracePt t="5335" x="10356850" y="2278063"/>
          <p14:tracePt t="5338" x="10356850" y="2311400"/>
          <p14:tracePt t="5351" x="10374313" y="2430463"/>
          <p14:tracePt t="5367" x="10407650" y="2617788"/>
          <p14:tracePt t="5370" x="10425113" y="2660650"/>
          <p14:tracePt t="5385" x="10475913" y="2863850"/>
          <p14:tracePt t="5401" x="10509250" y="3059113"/>
          <p14:tracePt t="5418" x="10544175" y="3297238"/>
          <p14:tracePt t="5434" x="10602913" y="3509963"/>
          <p14:tracePt t="5452" x="10679113" y="3748088"/>
          <p14:tracePt t="5469" x="10721975" y="3908425"/>
          <p14:tracePt t="5473" x="10721975" y="3951288"/>
          <p14:tracePt t="5486" x="10747375" y="4037013"/>
          <p14:tracePt t="5490" x="10756900" y="4062413"/>
          <p14:tracePt t="5493" x="10764838" y="4087813"/>
          <p14:tracePt t="5503" x="10764838" y="4130675"/>
          <p14:tracePt t="5506" x="10772775" y="4156075"/>
          <p14:tracePt t="5518" x="10790238" y="4224338"/>
          <p14:tracePt t="5521" x="10798175" y="4249738"/>
          <p14:tracePt t="5523" x="10807700" y="4275138"/>
          <p14:tracePt t="5534" x="10815638" y="4308475"/>
          <p14:tracePt t="5537" x="10815638" y="4333875"/>
          <p14:tracePt t="5539" x="10823575" y="4341813"/>
          <p14:tracePt t="5541" x="10833100" y="4359275"/>
          <p14:tracePt t="5551" x="10833100" y="4384675"/>
          <p14:tracePt t="5567" x="10848975" y="4445000"/>
          <p14:tracePt t="5570" x="10848975" y="4460875"/>
          <p14:tracePt t="5584" x="10848975" y="4495800"/>
          <p14:tracePt t="5600" x="10848975" y="4521200"/>
          <p14:tracePt t="5618" x="10858500" y="4521200"/>
          <p14:tracePt t="5644" x="10858500" y="4538663"/>
          <p14:tracePt t="5676" x="10858500" y="4546600"/>
          <p14:tracePt t="6439" x="10848975" y="4546600"/>
          <p14:tracePt t="6450" x="10848975" y="4538663"/>
          <p14:tracePt t="6463" x="10848975" y="4529138"/>
          <p14:tracePt t="6471" x="10848975" y="4521200"/>
          <p14:tracePt t="6484" x="10848975" y="4503738"/>
          <p14:tracePt t="6487" x="10848975" y="4486275"/>
          <p14:tracePt t="6502" x="10848975" y="4445000"/>
          <p14:tracePt t="6518" x="10841038" y="4384675"/>
          <p14:tracePt t="6534" x="10815638" y="4325938"/>
          <p14:tracePt t="6551" x="10815638" y="4171950"/>
          <p14:tracePt t="6568" x="10815638" y="3976688"/>
          <p14:tracePt t="6584" x="10772775" y="3790950"/>
          <p14:tracePt t="6601" x="10739438" y="3687763"/>
          <p14:tracePt t="6605" x="10721975" y="3654425"/>
          <p14:tracePt t="6607" x="10714038" y="3611563"/>
          <p14:tracePt t="6617" x="10679113" y="3502025"/>
          <p14:tracePt t="6633" x="10637838" y="3314700"/>
          <p14:tracePt t="6636" x="10628313" y="3271838"/>
          <p14:tracePt t="6650" x="10585450" y="3101975"/>
          <p14:tracePt t="6667" x="10560050" y="3025775"/>
          <p14:tracePt t="6684" x="10544175" y="2974975"/>
          <p14:tracePt t="6686" x="10544175" y="2957513"/>
          <p14:tracePt t="6702" x="10526713" y="2932113"/>
          <p14:tracePt t="6717" x="10501313" y="2906713"/>
          <p14:tracePt t="6734" x="10450513" y="2863850"/>
          <p14:tracePt t="6752" x="10382250" y="2830513"/>
          <p14:tracePt t="6755" x="10356850" y="2805113"/>
          <p14:tracePt t="6769" x="10306050" y="2762250"/>
          <p14:tracePt t="6784" x="10220325" y="2701925"/>
          <p14:tracePt t="6800" x="10136188" y="2660650"/>
          <p14:tracePt t="6817" x="10067925" y="2625725"/>
          <p14:tracePt t="6820" x="10042525" y="2608263"/>
          <p14:tracePt t="6834" x="10009188" y="2592388"/>
          <p14:tracePt t="6837" x="9983788" y="2592388"/>
          <p14:tracePt t="6840" x="9966325" y="2574925"/>
          <p14:tracePt t="6850" x="9931400" y="2566988"/>
          <p14:tracePt t="6853" x="9923463" y="2566988"/>
          <p14:tracePt t="6854" x="9915525" y="2566988"/>
          <p14:tracePt t="6866" x="9839325" y="2541588"/>
          <p14:tracePt t="6883" x="9812338" y="2524125"/>
          <p14:tracePt t="6900" x="9786938" y="2516188"/>
          <p14:tracePt t="6902" x="9779000" y="2516188"/>
          <p14:tracePt t="6918" x="9761538" y="2516188"/>
          <p14:tracePt t="6934" x="9745663" y="2516188"/>
          <p14:tracePt t="6950" x="9736138" y="2516188"/>
          <p14:tracePt t="6967" x="9728200" y="2516188"/>
          <p14:tracePt t="6983" x="9710738" y="2516188"/>
          <p14:tracePt t="7001" x="9694863" y="2516188"/>
          <p14:tracePt t="7017" x="9677400" y="2516188"/>
          <p14:tracePt t="7056" x="9659938" y="2516188"/>
          <p14:tracePt t="7067" x="9652000" y="2516188"/>
          <p14:tracePt t="7226" x="9642475" y="2516188"/>
          <p14:tracePt t="7296" x="9634538" y="2524125"/>
          <p14:tracePt t="7312" x="9626600" y="2532063"/>
          <p14:tracePt t="7327" x="9609138" y="2541588"/>
          <p14:tracePt t="7338" x="9609138" y="2549525"/>
          <p14:tracePt t="7350" x="9601200" y="2557463"/>
          <p14:tracePt t="7384" x="9591675" y="2566988"/>
          <p14:tracePt t="7396" x="9591675" y="2582863"/>
          <p14:tracePt t="7405" x="9583738" y="2582863"/>
          <p14:tracePt t="7432" x="9583738" y="2592388"/>
          <p14:tracePt t="7467" x="9575800" y="2592388"/>
          <p14:tracePt t="7537" x="9575800" y="2600325"/>
          <p14:tracePt t="8237" x="9566275" y="2617788"/>
          <p14:tracePt t="8261" x="9558338" y="2625725"/>
          <p14:tracePt t="8272" x="9550400" y="2633663"/>
          <p14:tracePt t="8296" x="9540875" y="2643188"/>
          <p14:tracePt t="8304" x="9523413" y="2660650"/>
          <p14:tracePt t="8317" x="9498013" y="2686050"/>
          <p14:tracePt t="8333" x="9456738" y="2727325"/>
          <p14:tracePt t="8336" x="9439275" y="2744788"/>
          <p14:tracePt t="8349" x="9396413" y="2795588"/>
          <p14:tracePt t="8352" x="9388475" y="2813050"/>
          <p14:tracePt t="8366" x="9345613" y="2863850"/>
          <p14:tracePt t="8382" x="9320213" y="2914650"/>
          <p14:tracePt t="8399" x="9286875" y="2957513"/>
          <p14:tracePt t="8403" x="9286875" y="2965450"/>
          <p14:tracePt t="8416" x="9277350" y="2982913"/>
          <p14:tracePt t="8418" x="9269413" y="2990850"/>
          <p14:tracePt t="8433" x="9261475" y="3008313"/>
          <p14:tracePt t="8449" x="9261475" y="3016250"/>
          <p14:tracePt t="8466" x="9261475" y="3033713"/>
          <p14:tracePt t="8483" x="9251950" y="3033713"/>
          <p14:tracePt t="8500" x="9251950" y="3059113"/>
          <p14:tracePt t="8517" x="9251950" y="3067050"/>
          <p14:tracePt t="8538" x="9251950" y="3084513"/>
          <p14:tracePt t="8550" x="9251950" y="3094038"/>
          <p14:tracePt t="8566" x="9251950" y="3109913"/>
          <p14:tracePt t="8582" x="9251950" y="3127375"/>
          <p14:tracePt t="8885" x="9251950" y="3135313"/>
          <p14:tracePt t="9257" x="9261475" y="3135313"/>
          <p14:tracePt t="9270" x="9269413" y="3135313"/>
          <p14:tracePt t="9284" x="9277350" y="3127375"/>
          <p14:tracePt t="9300" x="9277350" y="3119438"/>
          <p14:tracePt t="9316" x="9286875" y="3109913"/>
          <p14:tracePt t="9332" x="9312275" y="3084513"/>
          <p14:tracePt t="9349" x="9328150" y="3076575"/>
          <p14:tracePt t="9367" x="9328150" y="3067050"/>
          <p14:tracePt t="9383" x="9345613" y="3059113"/>
          <p14:tracePt t="9401" x="9353550" y="3051175"/>
          <p14:tracePt t="9404" x="9371013" y="3041650"/>
          <p14:tracePt t="9416" x="9388475" y="3033713"/>
          <p14:tracePt t="9436" x="9405938" y="3016250"/>
          <p14:tracePt t="9439" x="9413875" y="3016250"/>
          <p14:tracePt t="9450" x="9431338" y="3008313"/>
          <p14:tracePt t="9453" x="9439275" y="3000375"/>
          <p14:tracePt t="9465" x="9447213" y="2990850"/>
          <p14:tracePt t="9482" x="9464675" y="2982913"/>
          <p14:tracePt t="9507" x="9472613" y="2974975"/>
          <p14:tracePt t="9519" x="9482138" y="2965450"/>
          <p14:tracePt t="9532" x="9498013" y="2957513"/>
          <p14:tracePt t="9549" x="9507538" y="2940050"/>
          <p14:tracePt t="9566" x="9523413" y="2932113"/>
          <p14:tracePt t="9582" x="9540875" y="2914650"/>
          <p14:tracePt t="9586" x="9540875" y="2906713"/>
          <p14:tracePt t="9599" x="9558338" y="2881313"/>
          <p14:tracePt t="9616" x="9566275" y="2871788"/>
          <p14:tracePt t="9635" x="9591675" y="2855913"/>
          <p14:tracePt t="9649" x="9601200" y="2838450"/>
          <p14:tracePt t="9666" x="9617075" y="2820988"/>
          <p14:tracePt t="9682" x="9617075" y="2805113"/>
          <p14:tracePt t="9699" x="9626600" y="2805113"/>
          <p14:tracePt t="9716" x="9634538" y="2787650"/>
          <p14:tracePt t="9786" x="9642475" y="2778125"/>
          <p14:tracePt t="9888" x="9659938" y="2770188"/>
          <p14:tracePt t="10085" x="9667875" y="2762250"/>
          <p14:tracePt t="10182" x="9667875" y="2752725"/>
          <p14:tracePt t="10194" x="9667875" y="2744788"/>
          <p14:tracePt t="10355" x="9667875" y="2736850"/>
          <p14:tracePt t="10526" x="9667875" y="2727325"/>
          <p14:tracePt t="10547" x="9677400" y="2719388"/>
          <p14:tracePt t="10557" x="9685338" y="2711450"/>
          <p14:tracePt t="10576" x="9694863" y="2701925"/>
          <p14:tracePt t="10582" x="9702800" y="2693988"/>
          <p14:tracePt t="10585" x="9710738" y="2686050"/>
          <p14:tracePt t="10598" x="9728200" y="2686050"/>
          <p14:tracePt t="10600" x="9736138" y="2686050"/>
          <p14:tracePt t="10614" x="9779000" y="2660650"/>
          <p14:tracePt t="10631" x="9821863" y="2643188"/>
          <p14:tracePt t="10648" x="9855200" y="2625725"/>
          <p14:tracePt t="10665" x="9890125" y="2608263"/>
          <p14:tracePt t="10682" x="9915525" y="2592388"/>
          <p14:tracePt t="10699" x="9956800" y="2592388"/>
          <p14:tracePt t="10702" x="9966325" y="2582863"/>
          <p14:tracePt t="10717" x="10042525" y="2557463"/>
          <p14:tracePt t="10733" x="10118725" y="2549525"/>
          <p14:tracePt t="10737" x="10179050" y="2532063"/>
          <p14:tracePt t="10740" x="10194925" y="2532063"/>
          <p14:tracePt t="10747" x="10237788" y="2524125"/>
          <p14:tracePt t="10764" x="10306050" y="2524125"/>
          <p14:tracePt t="10781" x="10356850" y="2524125"/>
          <p14:tracePt t="10798" x="10399713" y="2524125"/>
          <p14:tracePt t="10816" x="10450513" y="2524125"/>
          <p14:tracePt t="10831" x="10475913" y="2524125"/>
          <p14:tracePt t="10848" x="10493375" y="2524125"/>
          <p14:tracePt t="10866" x="10509250" y="2524125"/>
          <p14:tracePt t="10898" x="10518775" y="2524125"/>
          <p14:tracePt t="10931" x="10526713" y="2524125"/>
          <p14:tracePt t="10941" x="10544175" y="2524125"/>
          <p14:tracePt t="10980" x="10560050" y="2524125"/>
          <p14:tracePt t="10992" x="10569575" y="2524125"/>
          <p14:tracePt t="11004" x="10577513" y="2524125"/>
          <p14:tracePt t="11016" x="10594975" y="2524125"/>
          <p14:tracePt t="11033" x="10620375" y="2532063"/>
          <p14:tracePt t="11051" x="10663238" y="2532063"/>
          <p14:tracePt t="11054" x="10671175" y="2532063"/>
          <p14:tracePt t="11066" x="10688638" y="2532063"/>
          <p14:tracePt t="11082" x="10714038" y="2532063"/>
          <p14:tracePt t="11087" x="10721975" y="2532063"/>
          <p14:tracePt t="11099" x="10739438" y="2532063"/>
          <p14:tracePt t="11115" x="10772775" y="2532063"/>
          <p14:tracePt t="11131" x="10823575" y="2532063"/>
          <p14:tracePt t="11148" x="10874375" y="2541588"/>
          <p14:tracePt t="11150" x="10891838" y="2541588"/>
          <p14:tracePt t="11164" x="10917238" y="2557463"/>
          <p14:tracePt t="11182" x="10968038" y="2557463"/>
          <p14:tracePt t="11198" x="10985500" y="2557463"/>
          <p14:tracePt t="11214" x="11002963" y="2557463"/>
          <p14:tracePt t="11231" x="11018838" y="2557463"/>
          <p14:tracePt t="11248" x="11053763" y="2557463"/>
          <p14:tracePt t="11251" x="11061700" y="2557463"/>
          <p14:tracePt t="11254" x="11071225" y="2557463"/>
          <p14:tracePt t="11264" x="11096625" y="2557463"/>
          <p14:tracePt t="11281" x="11122025" y="2557463"/>
          <p14:tracePt t="11284" x="11129963" y="2557463"/>
          <p14:tracePt t="11298" x="11147425" y="2557463"/>
          <p14:tracePt t="11328" x="11163300" y="2566988"/>
          <p14:tracePt t="11336" x="11172825" y="2566988"/>
          <p14:tracePt t="11352" x="11180763" y="2566988"/>
          <p14:tracePt t="11379" x="11188700" y="2566988"/>
          <p14:tracePt t="11409" x="11198225" y="2574925"/>
          <p14:tracePt t="11538" x="11198225" y="2582863"/>
          <p14:tracePt t="11551" x="11198225" y="2592388"/>
          <p14:tracePt t="11554" x="11198225" y="2600325"/>
          <p14:tracePt t="11557" x="11198225" y="2608263"/>
          <p14:tracePt t="11565" x="11180763" y="2625725"/>
          <p14:tracePt t="11583" x="11155363" y="2676525"/>
          <p14:tracePt t="11598" x="11129963" y="2701925"/>
          <p14:tracePt t="11614" x="11104563" y="2727325"/>
          <p14:tracePt t="11631" x="11044238" y="2762250"/>
          <p14:tracePt t="11648" x="10977563" y="2795588"/>
          <p14:tracePt t="11651" x="10952163" y="2813050"/>
          <p14:tracePt t="11654" x="10917238" y="2830513"/>
          <p14:tracePt t="11664" x="10858500" y="2863850"/>
          <p14:tracePt t="11666" x="10833100" y="2871788"/>
          <p14:tracePt t="11680" x="10704513" y="2940050"/>
          <p14:tracePt t="11697" x="10577513" y="2982913"/>
          <p14:tracePt t="11714" x="10458450" y="3016250"/>
          <p14:tracePt t="11717" x="10425113" y="3025775"/>
          <p14:tracePt t="11719" x="10390188" y="3033713"/>
          <p14:tracePt t="11731" x="10313988" y="3051175"/>
          <p14:tracePt t="11747" x="10245725" y="3059113"/>
          <p14:tracePt t="11764" x="10186988" y="3067050"/>
          <p14:tracePt t="11781" x="10136188" y="3067050"/>
          <p14:tracePt t="11797" x="10101263" y="3067050"/>
          <p14:tracePt t="11814" x="10075863" y="3059113"/>
          <p14:tracePt t="11830" x="10059988" y="3059113"/>
          <p14:tracePt t="11847" x="10034588" y="3041650"/>
          <p14:tracePt t="11851" x="10025063" y="3041650"/>
          <p14:tracePt t="11864" x="10009188" y="3041650"/>
          <p14:tracePt t="11867" x="10009188" y="3033713"/>
          <p14:tracePt t="11869" x="9999663" y="3033713"/>
          <p14:tracePt t="11880" x="9991725" y="3033713"/>
          <p14:tracePt t="11884" x="9983788" y="3033713"/>
          <p14:tracePt t="11897" x="9956800" y="3025775"/>
          <p14:tracePt t="11914" x="9940925" y="3016250"/>
          <p14:tracePt t="11917" x="9931400" y="3016250"/>
          <p14:tracePt t="11930" x="9915525" y="3016250"/>
          <p14:tracePt t="11947" x="9890125" y="3008313"/>
          <p14:tracePt t="11964" x="9880600" y="3000375"/>
          <p14:tracePt t="11980" x="9855200" y="2982913"/>
          <p14:tracePt t="12220" x="9864725" y="2982913"/>
          <p14:tracePt t="12236" x="9890125" y="2982913"/>
          <p14:tracePt t="12249" x="9923463" y="2974975"/>
          <p14:tracePt t="12253" x="9931400" y="2965450"/>
          <p14:tracePt t="12254" x="9948863" y="2965450"/>
          <p14:tracePt t="12264" x="9966325" y="2965450"/>
          <p14:tracePt t="12267" x="9974263" y="2965450"/>
          <p14:tracePt t="12282" x="9999663" y="2957513"/>
          <p14:tracePt t="12297" x="10025063" y="2949575"/>
          <p14:tracePt t="12300" x="10042525" y="2949575"/>
          <p14:tracePt t="12313" x="10067925" y="2940050"/>
          <p14:tracePt t="12317" x="10075863" y="2940050"/>
          <p14:tracePt t="12330" x="10110788" y="2932113"/>
          <p14:tracePt t="12332" x="10126663" y="2932113"/>
          <p14:tracePt t="12348" x="10179050" y="2932113"/>
          <p14:tracePt t="12364" x="10220325" y="2922588"/>
          <p14:tracePt t="12380" x="10280650" y="2914650"/>
          <p14:tracePt t="12397" x="10323513" y="2914650"/>
          <p14:tracePt t="12414" x="10356850" y="2914650"/>
          <p14:tracePt t="12431" x="10390188" y="2914650"/>
          <p14:tracePt t="12448" x="10433050" y="2906713"/>
          <p14:tracePt t="12465" x="10475913" y="2889250"/>
          <p14:tracePt t="12468" x="10493375" y="2881313"/>
          <p14:tracePt t="12481" x="10544175" y="2871788"/>
          <p14:tracePt t="12483" x="10560050" y="2863850"/>
          <p14:tracePt t="12497" x="10628313" y="2855913"/>
          <p14:tracePt t="12500" x="10645775" y="2855913"/>
          <p14:tracePt t="12519" x="10704513" y="2846388"/>
          <p14:tracePt t="12525" x="10729913" y="2846388"/>
          <p14:tracePt t="12528" x="10729913" y="2838450"/>
          <p14:tracePt t="12534" x="10747375" y="2838450"/>
          <p14:tracePt t="12548" x="10790238" y="2838450"/>
          <p14:tracePt t="12563" x="10833100" y="2838450"/>
          <p14:tracePt t="12580" x="10891838" y="2838450"/>
          <p14:tracePt t="12598" x="10960100" y="2838450"/>
          <p14:tracePt t="12614" x="11002963" y="2830513"/>
          <p14:tracePt t="12630" x="11018838" y="2830513"/>
          <p14:tracePt t="12647" x="11036300" y="2830513"/>
          <p14:tracePt t="12665" x="11044238" y="2830513"/>
          <p14:tracePt t="12668" x="11053763" y="2830513"/>
          <p14:tracePt t="12681" x="11071225" y="2830513"/>
          <p14:tracePt t="12697" x="11112500" y="2830513"/>
          <p14:tracePt t="12714" x="11129963" y="2830513"/>
          <p14:tracePt t="12717" x="11147425" y="2830513"/>
          <p14:tracePt t="12730" x="11155363" y="2830513"/>
          <p14:tracePt t="12733" x="11163300" y="2830513"/>
          <p14:tracePt t="12746" x="11180763" y="2830513"/>
          <p14:tracePt t="12767" x="11188700" y="2830513"/>
          <p14:tracePt t="12780" x="11198225" y="2830513"/>
          <p14:tracePt t="12797" x="11206163" y="2830513"/>
          <p14:tracePt t="12822" x="11223625" y="2830513"/>
          <p14:tracePt t="14416" x="11215688" y="2830513"/>
          <p14:tracePt t="14427" x="11215688" y="2838450"/>
          <p14:tracePt t="14451" x="11206163" y="2846388"/>
          <p14:tracePt t="14458" x="11198225" y="2863850"/>
          <p14:tracePt t="14464" x="11188700" y="2863850"/>
          <p14:tracePt t="14479" x="11188700" y="2881313"/>
          <p14:tracePt t="14496" x="11163300" y="2889250"/>
          <p14:tracePt t="14512" x="11147425" y="2914650"/>
          <p14:tracePt t="14517" x="11137900" y="2914650"/>
          <p14:tracePt t="14529" x="11122025" y="2940050"/>
          <p14:tracePt t="14546" x="11104563" y="2974975"/>
          <p14:tracePt t="14549" x="11096625" y="2990850"/>
          <p14:tracePt t="14551" x="11087100" y="2990850"/>
          <p14:tracePt t="14562" x="11079163" y="3016250"/>
          <p14:tracePt t="14565" x="11071225" y="3016250"/>
          <p14:tracePt t="14566" x="11061700" y="3025775"/>
          <p14:tracePt t="14578" x="11044238" y="3041650"/>
          <p14:tracePt t="14595" x="11002963" y="3094038"/>
          <p14:tracePt t="14598" x="10993438" y="3094038"/>
          <p14:tracePt t="14612" x="10960100" y="3119438"/>
          <p14:tracePt t="14615" x="10952163" y="3127375"/>
          <p14:tracePt t="14630" x="10909300" y="3160713"/>
          <p14:tracePt t="14646" x="10858500" y="3203575"/>
          <p14:tracePt t="14662" x="10798175" y="3246438"/>
          <p14:tracePt t="14681" x="10747375" y="3279775"/>
          <p14:tracePt t="14684" x="10729913" y="3289300"/>
          <p14:tracePt t="14695" x="10704513" y="3305175"/>
          <p14:tracePt t="14696" x="10688638" y="3314700"/>
          <p14:tracePt t="14712" x="10637838" y="3330575"/>
          <p14:tracePt t="14729" x="10577513" y="3355975"/>
          <p14:tracePt t="14745" x="10501313" y="3382963"/>
          <p14:tracePt t="14748" x="10475913" y="3390900"/>
          <p14:tracePt t="14762" x="10399713" y="3408363"/>
          <p14:tracePt t="14765" x="10364788" y="3416300"/>
          <p14:tracePt t="14778" x="10229850" y="3449638"/>
          <p14:tracePt t="14795" x="10101263" y="3484563"/>
          <p14:tracePt t="14798" x="10050463" y="3492500"/>
          <p14:tracePt t="14817" x="9923463" y="3517900"/>
          <p14:tracePt t="14820" x="9890125" y="3535363"/>
          <p14:tracePt t="14828" x="9864725" y="3535363"/>
          <p14:tracePt t="14840" x="9812338" y="3535363"/>
          <p14:tracePt t="14845" x="9786938" y="3535363"/>
          <p14:tracePt t="14862" x="9745663" y="3535363"/>
          <p14:tracePt t="14878" x="9720263" y="3535363"/>
          <p14:tracePt t="14896" x="9702800" y="3535363"/>
          <p14:tracePt t="14900" x="9694863" y="3535363"/>
          <p14:tracePt t="14924" x="9685338" y="3535363"/>
          <p14:tracePt t="14933" x="9677400" y="3535363"/>
          <p14:tracePt t="14952" x="9667875" y="3535363"/>
          <p14:tracePt t="14986" x="9652000" y="3535363"/>
          <p14:tracePt t="15138" x="9642475" y="3535363"/>
          <p14:tracePt t="15150" x="9634538" y="3535363"/>
          <p14:tracePt t="15167" x="9626600" y="3527425"/>
          <p14:tracePt t="15179" x="9626600" y="3517900"/>
          <p14:tracePt t="15198" x="9626600" y="3509963"/>
          <p14:tracePt t="15212" x="9609138" y="3502025"/>
          <p14:tracePt t="15230" x="9601200" y="3492500"/>
          <p14:tracePt t="15266" x="9601200" y="3484563"/>
          <p14:tracePt t="15284" x="9591675" y="3484563"/>
          <p14:tracePt t="15432" x="9583738" y="3475038"/>
          <p14:tracePt t="15473" x="9591675" y="3467100"/>
          <p14:tracePt t="15485" x="9609138" y="3459163"/>
          <p14:tracePt t="15489" x="9617075" y="3449638"/>
          <p14:tracePt t="15504" x="9626600" y="3449638"/>
          <p14:tracePt t="15511" x="9634538" y="3433763"/>
          <p14:tracePt t="15529" x="9659938" y="3433763"/>
          <p14:tracePt t="15532" x="9659938" y="3424238"/>
          <p14:tracePt t="15545" x="9702800" y="3408363"/>
          <p14:tracePt t="15561" x="9812338" y="3373438"/>
          <p14:tracePt t="15565" x="9855200" y="3355975"/>
          <p14:tracePt t="15567" x="9880600" y="3348038"/>
          <p14:tracePt t="15578" x="9948863" y="3330575"/>
          <p14:tracePt t="15581" x="9999663" y="3322638"/>
          <p14:tracePt t="15582" x="10025063" y="3314700"/>
          <p14:tracePt t="15595" x="10136188" y="3297238"/>
          <p14:tracePt t="15598" x="10169525" y="3289300"/>
          <p14:tracePt t="15611" x="10245725" y="3263900"/>
          <p14:tracePt t="15614" x="10263188" y="3254375"/>
          <p14:tracePt t="15628" x="10313988" y="3246438"/>
          <p14:tracePt t="15630" x="10331450" y="3246438"/>
          <p14:tracePt t="15644" x="10364788" y="3246438"/>
          <p14:tracePt t="15661" x="10382250" y="3246438"/>
          <p14:tracePt t="15678" x="10415588" y="3246438"/>
          <p14:tracePt t="15695" x="10483850" y="3246438"/>
          <p14:tracePt t="15712" x="10534650" y="3246438"/>
          <p14:tracePt t="15728" x="10585450" y="3246438"/>
          <p14:tracePt t="15744" x="10628313" y="3246438"/>
          <p14:tracePt t="15761" x="10688638" y="3246438"/>
          <p14:tracePt t="15764" x="10696575" y="3246438"/>
          <p14:tracePt t="15778" x="10739438" y="3246438"/>
          <p14:tracePt t="15781" x="10756900" y="3246438"/>
          <p14:tracePt t="15795" x="10823575" y="3238500"/>
          <p14:tracePt t="15811" x="10909300" y="3211513"/>
          <p14:tracePt t="15814" x="10934700" y="3211513"/>
          <p14:tracePt t="15828" x="10993438" y="3186113"/>
          <p14:tracePt t="15831" x="11010900" y="3186113"/>
          <p14:tracePt t="15846" x="11061700" y="3160713"/>
          <p14:tracePt t="15861" x="11104563" y="3160713"/>
          <p14:tracePt t="15878" x="11137900" y="3160713"/>
          <p14:tracePt t="15895" x="11163300" y="3152775"/>
          <p14:tracePt t="15900" x="11172825" y="3152775"/>
          <p14:tracePt t="15912" x="11180763" y="3152775"/>
          <p14:tracePt t="15929" x="11215688" y="3152775"/>
          <p14:tracePt t="15945" x="11231563" y="3152775"/>
          <p14:tracePt t="15962" x="11241088" y="3144838"/>
          <p14:tracePt t="16270" x="11231563" y="3144838"/>
          <p14:tracePt t="16285" x="11215688" y="3152775"/>
          <p14:tracePt t="16298" x="11172825" y="3178175"/>
          <p14:tracePt t="16312" x="11112500" y="3211513"/>
          <p14:tracePt t="16316" x="11112500" y="3221038"/>
          <p14:tracePt t="16328" x="11079163" y="3238500"/>
          <p14:tracePt t="16331" x="11071225" y="3254375"/>
          <p14:tracePt t="16333" x="11053763" y="3254375"/>
          <p14:tracePt t="16346" x="11036300" y="3254375"/>
          <p14:tracePt t="16361" x="11010900" y="3279775"/>
          <p14:tracePt t="16363" x="10993438" y="3279775"/>
          <p14:tracePt t="16378" x="10960100" y="3314700"/>
          <p14:tracePt t="16394" x="10926763" y="3330575"/>
          <p14:tracePt t="16411" x="10883900" y="3355975"/>
          <p14:tracePt t="16414" x="10866438" y="3365500"/>
          <p14:tracePt t="16428" x="10823575" y="3398838"/>
          <p14:tracePt t="16444" x="10756900" y="3424238"/>
          <p14:tracePt t="16462" x="10696575" y="3433763"/>
          <p14:tracePt t="16465" x="10688638" y="3441700"/>
          <p14:tracePt t="16468" x="10671175" y="3441700"/>
          <p14:tracePt t="16477" x="10653713" y="3449638"/>
          <p14:tracePt t="16494" x="10612438" y="3459163"/>
          <p14:tracePt t="16511" x="10577513" y="3467100"/>
          <p14:tracePt t="16528" x="10534650" y="3475038"/>
          <p14:tracePt t="16544" x="10509250" y="3484563"/>
          <p14:tracePt t="16561" x="10483850" y="3492500"/>
          <p14:tracePt t="16578" x="10450513" y="3517900"/>
          <p14:tracePt t="16595" x="10433050" y="3527425"/>
          <p14:tracePt t="16599" x="10425113" y="3527425"/>
          <p14:tracePt t="16618" x="10415588" y="3527425"/>
          <p14:tracePt t="16631" x="10407650" y="3535363"/>
          <p14:tracePt t="16644" x="10399713" y="3535363"/>
          <p14:tracePt t="16661" x="10382250" y="3543300"/>
          <p14:tracePt t="16679" x="10382250" y="3552825"/>
          <p14:tracePt t="16695" x="10364788" y="3552825"/>
          <p14:tracePt t="16721" x="10356850" y="3560763"/>
          <p14:tracePt t="16734" x="10348913" y="3568700"/>
          <p14:tracePt t="16994" x="10339388" y="3586163"/>
          <p14:tracePt t="17083" x="10339388" y="3594100"/>
          <p14:tracePt t="17097" x="10339388" y="3603625"/>
          <p14:tracePt t="17112" x="10339388" y="3611563"/>
          <p14:tracePt t="18610" x="10356850" y="3611563"/>
          <p14:tracePt t="18622" x="10399713" y="3611563"/>
          <p14:tracePt t="18630" x="10425113" y="3611563"/>
          <p14:tracePt t="18646" x="10501313" y="3594100"/>
          <p14:tracePt t="18648" x="10518775" y="3594100"/>
          <p14:tracePt t="18650" x="10534650" y="3586163"/>
          <p14:tracePt t="18660" x="10577513" y="3578225"/>
          <p14:tracePt t="18663" x="10594975" y="3568700"/>
          <p14:tracePt t="18676" x="10645775" y="3552825"/>
          <p14:tracePt t="18679" x="10671175" y="3552825"/>
          <p14:tracePt t="18695" x="10747375" y="3535363"/>
          <p14:tracePt t="18710" x="10823575" y="3527425"/>
          <p14:tracePt t="18726" x="10909300" y="3492500"/>
          <p14:tracePt t="18745" x="11018838" y="3475038"/>
          <p14:tracePt t="18760" x="11053763" y="3467100"/>
          <p14:tracePt t="18776" x="11079163" y="3459163"/>
          <p14:tracePt t="18794" x="11104563" y="3449638"/>
          <p14:tracePt t="18811" x="11112500" y="3449638"/>
          <p14:tracePt t="19199" x="11104563" y="3459163"/>
          <p14:tracePt t="19213" x="11087100" y="3467100"/>
          <p14:tracePt t="19219" x="11079163" y="3475038"/>
          <p14:tracePt t="19222" x="11071225" y="3484563"/>
          <p14:tracePt t="19236" x="11036300" y="3527425"/>
          <p14:tracePt t="19242" x="11028363" y="3543300"/>
          <p14:tracePt t="19243" x="11018838" y="3552825"/>
          <p14:tracePt t="19259" x="10942638" y="3611563"/>
          <p14:tracePt t="19275" x="10883900" y="3662363"/>
          <p14:tracePt t="19294" x="10790238" y="3748088"/>
          <p14:tracePt t="19297" x="10782300" y="3763963"/>
          <p14:tracePt t="19309" x="10729913" y="3798888"/>
          <p14:tracePt t="19329" x="10671175" y="3832225"/>
          <p14:tracePt t="19334" x="10663238" y="3841750"/>
          <p14:tracePt t="19339" x="10628313" y="3849688"/>
          <p14:tracePt t="19349" x="10602913" y="3875088"/>
          <p14:tracePt t="19359" x="10577513" y="3892550"/>
          <p14:tracePt t="19375" x="10544175" y="3908425"/>
          <p14:tracePt t="19392" x="10509250" y="3935413"/>
          <p14:tracePt t="19409" x="10467975" y="3960813"/>
          <p14:tracePt t="19426" x="10442575" y="3986213"/>
          <p14:tracePt t="19429" x="10433050" y="3986213"/>
          <p14:tracePt t="19443" x="10399713" y="4011613"/>
          <p14:tracePt t="19445" x="10390188" y="4019550"/>
          <p14:tracePt t="19459" x="10356850" y="4037013"/>
          <p14:tracePt t="19476" x="10339388" y="4044950"/>
          <p14:tracePt t="19479" x="10331450" y="4052888"/>
          <p14:tracePt t="19481" x="10323513" y="4052888"/>
          <p14:tracePt t="19494" x="10313988" y="4062413"/>
          <p14:tracePt t="19509" x="10288588" y="4079875"/>
          <p14:tracePt t="19526" x="10255250" y="4105275"/>
          <p14:tracePt t="19543" x="10220325" y="4121150"/>
          <p14:tracePt t="19561" x="10194925" y="4146550"/>
          <p14:tracePt t="19576" x="10169525" y="4156075"/>
          <p14:tracePt t="19593" x="10161588" y="4164013"/>
          <p14:tracePt t="19597" x="10153650" y="4164013"/>
          <p14:tracePt t="19629" x="10144125" y="4164013"/>
          <p14:tracePt t="19691" x="10126663" y="4164013"/>
          <p14:tracePt t="19787" x="10110788" y="4164013"/>
          <p14:tracePt t="21031" x="10110788" y="4156075"/>
          <p14:tracePt t="21043" x="10136188" y="4146550"/>
          <p14:tracePt t="21054" x="10169525" y="4130675"/>
          <p14:tracePt t="21062" x="10194925" y="4121150"/>
          <p14:tracePt t="21064" x="10212388" y="4113213"/>
          <p14:tracePt t="21075" x="10263188" y="4095750"/>
          <p14:tracePt t="21091" x="10364788" y="4062413"/>
          <p14:tracePt t="21094" x="10399713" y="4052888"/>
          <p14:tracePt t="21108" x="10501313" y="4027488"/>
          <p14:tracePt t="21110" x="10526713" y="4019550"/>
          <p14:tracePt t="21126" x="10688638" y="3986213"/>
          <p14:tracePt t="21141" x="10798175" y="3960813"/>
          <p14:tracePt t="21158" x="10891838" y="3943350"/>
          <p14:tracePt t="21176" x="10926763" y="3935413"/>
          <p14:tracePt t="21193" x="10942638" y="3935413"/>
          <p14:tracePt t="21246" x="10952163" y="3925888"/>
          <p14:tracePt t="21259" x="10960100" y="3917950"/>
          <p14:tracePt t="21583" x="10952163" y="3925888"/>
          <p14:tracePt t="21592" x="10917238" y="3951288"/>
          <p14:tracePt t="21599" x="10891838" y="3976688"/>
          <p14:tracePt t="21605" x="10883900" y="3986213"/>
          <p14:tracePt t="21610" x="10833100" y="4011613"/>
          <p14:tracePt t="21615" x="10807700" y="4011613"/>
          <p14:tracePt t="21625" x="10739438" y="4062413"/>
          <p14:tracePt t="21641" x="10645775" y="4130675"/>
          <p14:tracePt t="21658" x="10534650" y="4181475"/>
          <p14:tracePt t="21674" x="10433050" y="4224338"/>
          <p14:tracePt t="21691" x="10271125" y="4283075"/>
          <p14:tracePt t="21708" x="10085388" y="4316413"/>
          <p14:tracePt t="21725" x="9898063" y="4376738"/>
          <p14:tracePt t="21741" x="9728200" y="4410075"/>
          <p14:tracePt t="21745" x="9685338" y="4419600"/>
          <p14:tracePt t="21747" x="9652000" y="4435475"/>
          <p14:tracePt t="21757" x="9583738" y="4452938"/>
          <p14:tracePt t="21775" x="9507538" y="4460875"/>
          <p14:tracePt t="21791" x="9498013" y="4460875"/>
          <p14:tracePt t="21931" x="9507538" y="4460875"/>
          <p14:tracePt t="21946" x="9540875" y="4460875"/>
          <p14:tracePt t="21958" x="9575800" y="4452938"/>
          <p14:tracePt t="21961" x="9591675" y="4452938"/>
          <p14:tracePt t="21964" x="9609138" y="4445000"/>
          <p14:tracePt t="21975" x="9677400" y="4427538"/>
          <p14:tracePt t="21992" x="9821863" y="4384675"/>
          <p14:tracePt t="22008" x="10034588" y="4341813"/>
          <p14:tracePt t="22010" x="10075863" y="4325938"/>
          <p14:tracePt t="22024" x="10237788" y="4275138"/>
          <p14:tracePt t="22027" x="10298113" y="4275138"/>
          <p14:tracePt t="22041" x="10450513" y="4240213"/>
          <p14:tracePt t="22057" x="10594975" y="4224338"/>
          <p14:tracePt t="22074" x="10696575" y="4206875"/>
          <p14:tracePt t="22091" x="10756900" y="4197350"/>
          <p14:tracePt t="22108" x="10790238" y="4189413"/>
          <p14:tracePt t="22370" x="10782300" y="4189413"/>
          <p14:tracePt t="22386" x="10739438" y="4224338"/>
          <p14:tracePt t="22393" x="10721975" y="4249738"/>
          <p14:tracePt t="22400" x="10679113" y="4275138"/>
          <p14:tracePt t="22401" x="10663238" y="4300538"/>
          <p14:tracePt t="22404" x="10653713" y="4308475"/>
          <p14:tracePt t="22410" x="10637838" y="4325938"/>
          <p14:tracePt t="22424" x="10569575" y="4384675"/>
          <p14:tracePt t="22426" x="10552113" y="4394200"/>
          <p14:tracePt t="22442" x="10458450" y="4460875"/>
          <p14:tracePt t="22457" x="10364788" y="4529138"/>
          <p14:tracePt t="22473" x="10263188" y="4597400"/>
          <p14:tracePt t="22490" x="10136188" y="4683125"/>
          <p14:tracePt t="22507" x="9999663" y="4775200"/>
          <p14:tracePt t="22523" x="9906000" y="4835525"/>
          <p14:tracePt t="22547" x="9821863" y="4886325"/>
          <p14:tracePt t="22558" x="9796463" y="4919663"/>
          <p14:tracePt t="22572" x="9761538" y="4929188"/>
          <p14:tracePt t="22579" x="9753600" y="4937125"/>
          <p14:tracePt t="22591" x="9736138" y="4946650"/>
          <p14:tracePt t="22607" x="9720263" y="4962525"/>
          <p14:tracePt t="22623" x="9702800" y="4972050"/>
          <p14:tracePt t="22640" x="9677400" y="4987925"/>
          <p14:tracePt t="22643" x="9659938" y="4997450"/>
          <p14:tracePt t="22657" x="9609138" y="5022850"/>
          <p14:tracePt t="22674" x="9558338" y="5056188"/>
          <p14:tracePt t="22691" x="9523413" y="5073650"/>
          <p14:tracePt t="22708" x="9498013" y="5099050"/>
          <p14:tracePt t="22725" x="9472613" y="5116513"/>
          <p14:tracePt t="22729" x="9456738" y="5124450"/>
          <p14:tracePt t="22741" x="9439275" y="5141913"/>
          <p14:tracePt t="22757" x="9413875" y="5157788"/>
          <p14:tracePt t="22885" x="9413875" y="5167313"/>
          <p14:tracePt t="22929" x="9421813" y="5167313"/>
          <p14:tracePt t="22936" x="9431338" y="5167313"/>
          <p14:tracePt t="22945" x="9456738" y="5167313"/>
          <p14:tracePt t="22957" x="9498013" y="5167313"/>
          <p14:tracePt t="22961" x="9515475" y="5167313"/>
          <p14:tracePt t="22963" x="9540875" y="5167313"/>
          <p14:tracePt t="22974" x="9583738" y="5157788"/>
          <p14:tracePt t="22977" x="9609138" y="5157788"/>
          <p14:tracePt t="22979" x="9634538" y="5149850"/>
          <p14:tracePt t="22991" x="9720263" y="5132388"/>
          <p14:tracePt t="23007" x="9839325" y="5106988"/>
          <p14:tracePt t="23024" x="9956800" y="5081588"/>
          <p14:tracePt t="23027" x="9991725" y="5073650"/>
          <p14:tracePt t="23040" x="10075863" y="5048250"/>
          <p14:tracePt t="23043" x="10101263" y="5048250"/>
          <p14:tracePt t="23059" x="10212388" y="5022850"/>
          <p14:tracePt t="23061" x="10237788" y="5022850"/>
          <p14:tracePt t="23074" x="10323513" y="5013325"/>
          <p14:tracePt t="23090" x="10407650" y="5005388"/>
          <p14:tracePt t="23092" x="10442575" y="5005388"/>
          <p14:tracePt t="23106" x="10560050" y="4997450"/>
          <p14:tracePt t="23123" x="10739438" y="4972050"/>
          <p14:tracePt t="23140" x="10866438" y="4972050"/>
          <p14:tracePt t="23156" x="10977563" y="4954588"/>
          <p14:tracePt t="23174" x="11061700" y="4954588"/>
          <p14:tracePt t="23177" x="11087100" y="4954588"/>
          <p14:tracePt t="23190" x="11172825" y="4946650"/>
          <p14:tracePt t="23193" x="11206163" y="4946650"/>
          <p14:tracePt t="23208" x="11317288" y="4946650"/>
          <p14:tracePt t="23223" x="11401425" y="4946650"/>
          <p14:tracePt t="23227" x="11418888" y="4946650"/>
          <p14:tracePt t="23240" x="11452225" y="4946650"/>
          <p14:tracePt t="23242" x="11461750" y="4946650"/>
          <p14:tracePt t="23257" x="11469688" y="4946650"/>
          <p14:tracePt t="23535" x="11461750" y="4954588"/>
          <p14:tracePt t="23541" x="11444288" y="4954588"/>
          <p14:tracePt t="23556" x="11410950" y="4979988"/>
          <p14:tracePt t="23573" x="11360150" y="5022850"/>
          <p14:tracePt t="23577" x="11342688" y="5022850"/>
          <p14:tracePt t="23579" x="11333163" y="5030788"/>
          <p14:tracePt t="23590" x="11299825" y="5038725"/>
          <p14:tracePt t="23593" x="11291888" y="5048250"/>
          <p14:tracePt t="23608" x="11241088" y="5073650"/>
          <p14:tracePt t="23625" x="11180763" y="5099050"/>
          <p14:tracePt t="23640" x="11096625" y="5124450"/>
          <p14:tracePt t="23643" x="11079163" y="5141913"/>
          <p14:tracePt t="23658" x="10960100" y="5175250"/>
          <p14:tracePt t="23673" x="10807700" y="5208588"/>
          <p14:tracePt t="23690" x="10628313" y="5260975"/>
          <p14:tracePt t="23706" x="10475913" y="5294313"/>
          <p14:tracePt t="23723" x="10348913" y="5319713"/>
          <p14:tracePt t="23726" x="10313988" y="5319713"/>
          <p14:tracePt t="23740" x="10186988" y="5353050"/>
          <p14:tracePt t="23756" x="10085388" y="5380038"/>
          <p14:tracePt t="23773" x="9999663" y="5395913"/>
          <p14:tracePt t="23790" x="9898063" y="5395913"/>
          <p14:tracePt t="23793" x="9880600" y="5395913"/>
          <p14:tracePt t="23795" x="9872663" y="5395913"/>
          <p14:tracePt t="23806" x="9829800" y="5395913"/>
          <p14:tracePt t="23808" x="9821863" y="5395913"/>
          <p14:tracePt t="23827" x="9753600" y="5395913"/>
          <p14:tracePt t="23843" x="9728200" y="5395913"/>
          <p14:tracePt t="23846" x="9720263" y="5395913"/>
          <p14:tracePt t="23858" x="9702800" y="5395913"/>
          <p14:tracePt t="23874" x="9667875" y="5395913"/>
          <p14:tracePt t="23890" x="9609138" y="5413375"/>
          <p14:tracePt t="23906" x="9532938" y="5421313"/>
          <p14:tracePt t="23923" x="9482138" y="5438775"/>
          <p14:tracePt t="23940" x="9439275" y="5446713"/>
          <p14:tracePt t="23956" x="9405938" y="5446713"/>
          <p14:tracePt t="23974" x="9388475" y="5456238"/>
          <p14:tracePt t="23977" x="9380538" y="5456238"/>
          <p14:tracePt t="23992" x="9363075" y="5456238"/>
          <p14:tracePt t="23995" x="9353550" y="5456238"/>
          <p14:tracePt t="24008" x="9345613" y="5456238"/>
          <p14:tracePt t="24023" x="9328150" y="5456238"/>
          <p14:tracePt t="24289" x="9337675" y="5456238"/>
          <p14:tracePt t="24305" x="9371013" y="5456238"/>
          <p14:tracePt t="24313" x="9388475" y="5456238"/>
          <p14:tracePt t="24317" x="9421813" y="5456238"/>
          <p14:tracePt t="24321" x="9447213" y="5446713"/>
          <p14:tracePt t="24326" x="9456738" y="5446713"/>
          <p14:tracePt t="24339" x="9515475" y="5430838"/>
          <p14:tracePt t="24342" x="9523413" y="5421313"/>
          <p14:tracePt t="24356" x="9591675" y="5405438"/>
          <p14:tracePt t="24372" x="9652000" y="5380038"/>
          <p14:tracePt t="24389" x="9685338" y="5370513"/>
          <p14:tracePt t="24406" x="9710738" y="5370513"/>
          <p14:tracePt t="24408" x="9720263" y="5362575"/>
          <p14:tracePt t="24424" x="9736138" y="5353050"/>
          <p14:tracePt t="24427" x="9753600" y="5353050"/>
          <p14:tracePt t="24439" x="9796463" y="5345113"/>
          <p14:tracePt t="24456" x="9829800" y="5345113"/>
          <p14:tracePt t="24459" x="9839325" y="5337175"/>
          <p14:tracePt t="24472" x="9855200" y="5327650"/>
          <p14:tracePt t="24489" x="9872663" y="5327650"/>
          <p14:tracePt t="24521" x="9890125" y="5327650"/>
          <p14:tracePt t="24528" x="9898063" y="5319713"/>
          <p14:tracePt t="36326" x="9872663" y="5302250"/>
          <p14:tracePt t="36339" x="9839325" y="5268913"/>
          <p14:tracePt t="36343" x="9821863" y="5235575"/>
          <p14:tracePt t="36349" x="9786938" y="5200650"/>
          <p14:tracePt t="36354" x="9779000" y="5183188"/>
          <p14:tracePt t="36366" x="9745663" y="5149850"/>
          <p14:tracePt t="36373" x="9745663" y="5124450"/>
          <p14:tracePt t="36382" x="9728200" y="5106988"/>
          <p14:tracePt t="36399" x="9694863" y="5073650"/>
          <p14:tracePt t="36416" x="9617075" y="5038725"/>
          <p14:tracePt t="36419" x="9601200" y="5030788"/>
          <p14:tracePt t="36421" x="9575800" y="5005388"/>
          <p14:tracePt t="36431" x="9515475" y="4997450"/>
          <p14:tracePt t="36434" x="9472613" y="4987925"/>
          <p14:tracePt t="36451" x="9388475" y="4919663"/>
          <p14:tracePt t="36458" x="9353550" y="4903788"/>
          <p14:tracePt t="36461" x="9337675" y="4878388"/>
          <p14:tracePt t="36467" x="9337675" y="4868863"/>
          <p14:tracePt t="36468" x="9320213" y="4868863"/>
          <p14:tracePt t="36487" x="9294813" y="4818063"/>
          <p14:tracePt t="36490" x="9294813" y="4810125"/>
          <p14:tracePt t="36493" x="9277350" y="4792663"/>
          <p14:tracePt t="36498" x="9277350" y="4784725"/>
          <p14:tracePt t="36498" x="9261475" y="4767263"/>
          <p14:tracePt t="36515" x="9236075" y="4724400"/>
          <p14:tracePt t="36538" x="9218613" y="4691063"/>
          <p14:tracePt t="36544" x="9201150" y="4683125"/>
          <p14:tracePt t="36548" x="9193213" y="4673600"/>
          <p14:tracePt t="36565" x="9167813" y="4630738"/>
          <p14:tracePt t="36568" x="9142413" y="4614863"/>
          <p14:tracePt t="36569" x="9132888" y="4605338"/>
          <p14:tracePt t="36582" x="9074150" y="4486275"/>
          <p14:tracePt t="36598" x="8894763" y="4249738"/>
          <p14:tracePt t="36615" x="8724900" y="3994150"/>
          <p14:tracePt t="36631" x="8632825" y="3867150"/>
          <p14:tracePt t="36634" x="8615363" y="3832225"/>
          <p14:tracePt t="36650" x="8580438" y="3748088"/>
          <p14:tracePt t="36665" x="8564563" y="3646488"/>
          <p14:tracePt t="36681" x="8504238" y="3416300"/>
          <p14:tracePt t="36684" x="8496300" y="3340100"/>
          <p14:tracePt t="36700" x="8435975" y="3008313"/>
          <p14:tracePt t="36715" x="8377238" y="2668588"/>
          <p14:tracePt t="36732" x="8308975" y="2397125"/>
          <p14:tracePt t="36748" x="8232775" y="2217738"/>
          <p14:tracePt t="36765" x="8189913" y="2174875"/>
          <p14:tracePt t="36782" x="8156575" y="2141538"/>
          <p14:tracePt t="36798" x="8105775" y="2133600"/>
          <p14:tracePt t="36815" x="8004175" y="2133600"/>
          <p14:tracePt t="36818" x="7994650" y="2133600"/>
          <p14:tracePt t="36831" x="7935913" y="2149475"/>
          <p14:tracePt t="36835" x="7918450" y="2159000"/>
          <p14:tracePt t="36848" x="7885113" y="2184400"/>
          <p14:tracePt t="36865" x="7850188" y="2217738"/>
          <p14:tracePt t="36881" x="7842250" y="2235200"/>
          <p14:tracePt t="36900" x="7832725" y="2260600"/>
          <p14:tracePt t="36916" x="7816850" y="2286000"/>
          <p14:tracePt t="36932" x="7807325" y="2311400"/>
          <p14:tracePt t="36948" x="7781925" y="2336800"/>
          <p14:tracePt t="36965" x="7781925" y="2362200"/>
          <p14:tracePt t="36969" x="7773988" y="2379663"/>
          <p14:tracePt t="36981" x="7766050" y="2413000"/>
          <p14:tracePt t="36998" x="7740650" y="2489200"/>
          <p14:tracePt t="37015" x="7705725" y="2592388"/>
          <p14:tracePt t="37018" x="7688263" y="2617788"/>
          <p14:tracePt t="37031" x="7680325" y="2686050"/>
          <p14:tracePt t="37034" x="7680325" y="2701925"/>
          <p14:tracePt t="37050" x="7654925" y="2787650"/>
          <p14:tracePt t="37066" x="7621588" y="2881313"/>
          <p14:tracePt t="37081" x="7604125" y="2990850"/>
          <p14:tracePt t="37085" x="7596188" y="3025775"/>
          <p14:tracePt t="37087" x="7586663" y="3059113"/>
          <p14:tracePt t="37098" x="7561263" y="3160713"/>
          <p14:tracePt t="37101" x="7553325" y="3221038"/>
          <p14:tracePt t="37116" x="7493000" y="3449638"/>
          <p14:tracePt t="37132" x="7442200" y="3679825"/>
          <p14:tracePt t="37148" x="7416800" y="3875088"/>
          <p14:tracePt t="37165" x="7408863" y="4062413"/>
          <p14:tracePt t="37181" x="7391400" y="4265613"/>
          <p14:tracePt t="37198" x="7391400" y="4394200"/>
          <p14:tracePt t="37214" x="7373938" y="4513263"/>
          <p14:tracePt t="37231" x="7348538" y="4630738"/>
          <p14:tracePt t="37248" x="7332663" y="4724400"/>
          <p14:tracePt t="37265" x="7315200" y="4810125"/>
          <p14:tracePt t="37281" x="7307263" y="4878388"/>
          <p14:tracePt t="37285" x="7297738" y="4894263"/>
          <p14:tracePt t="37287" x="7297738" y="4903788"/>
          <p14:tracePt t="37298" x="7297738" y="4929188"/>
          <p14:tracePt t="37315" x="7281863" y="4946650"/>
          <p14:tracePt t="47036" x="7256463" y="4911725"/>
          <p14:tracePt t="47053" x="7196138" y="4665663"/>
          <p14:tracePt t="47057" x="7178675" y="4614863"/>
          <p14:tracePt t="47062" x="7162800" y="4564063"/>
          <p14:tracePt t="47066" x="7145338" y="4521200"/>
          <p14:tracePt t="47068" x="7127875" y="4460875"/>
          <p14:tracePt t="47073" x="7127875" y="4435475"/>
          <p14:tracePt t="47079" x="7119938" y="4384675"/>
          <p14:tracePt t="47092" x="7069138" y="4257675"/>
          <p14:tracePt t="47108" x="6975475" y="4079875"/>
          <p14:tracePt t="47125" x="6899275" y="3968750"/>
          <p14:tracePt t="47128" x="6864350" y="3917950"/>
          <p14:tracePt t="47141" x="6754813" y="3730625"/>
          <p14:tracePt t="47159" x="6600825" y="3543300"/>
          <p14:tracePt t="47162" x="6559550" y="3502025"/>
          <p14:tracePt t="47176" x="6405563" y="3373438"/>
          <p14:tracePt t="47179" x="6372225" y="3330575"/>
          <p14:tracePt t="47181" x="6321425" y="3289300"/>
          <p14:tracePt t="47191" x="6227763" y="3211513"/>
          <p14:tracePt t="47194" x="6194425" y="3186113"/>
          <p14:tracePt t="47210" x="6083300" y="3101975"/>
          <p14:tracePt t="47226" x="6007100" y="3051175"/>
          <p14:tracePt t="47241" x="5956300" y="3033713"/>
          <p14:tracePt t="47244" x="5938838" y="3025775"/>
          <p14:tracePt t="47260" x="5905500" y="2990850"/>
          <p14:tracePt t="47275" x="5870575" y="2957513"/>
          <p14:tracePt t="47291" x="5827713" y="2932113"/>
          <p14:tracePt t="47308" x="5751513" y="2881313"/>
          <p14:tracePt t="47325" x="5667375" y="2813050"/>
          <p14:tracePt t="47328" x="5624513" y="2787650"/>
          <p14:tracePt t="47342" x="5565775" y="2752725"/>
          <p14:tracePt t="47345" x="5538788" y="2727325"/>
          <p14:tracePt t="47346" x="5522913" y="2719388"/>
          <p14:tracePt t="47358" x="5472113" y="2676525"/>
          <p14:tracePt t="47375" x="5421313" y="2643188"/>
          <p14:tracePt t="47378" x="5411788" y="2643188"/>
          <p14:tracePt t="47392" x="5368925" y="2608263"/>
          <p14:tracePt t="47409" x="5327650" y="2600325"/>
          <p14:tracePt t="47425" x="5302250" y="2582863"/>
          <p14:tracePt t="47442" x="5292725" y="2582863"/>
          <p14:tracePt t="47459" x="5284788" y="2582863"/>
          <p14:tracePt t="47475" x="5267325" y="2582863"/>
          <p14:tracePt t="47492" x="5249863" y="2592388"/>
          <p14:tracePt t="47509" x="5233988" y="2600325"/>
          <p14:tracePt t="47526" x="5224463" y="2617788"/>
          <p14:tracePt t="47529" x="5208588" y="2625725"/>
          <p14:tracePt t="47531" x="5199063" y="2633663"/>
          <p14:tracePt t="47546" x="5191125" y="2643188"/>
          <p14:tracePt t="47551" x="5183188" y="2660650"/>
          <p14:tracePt t="47558" x="5165725" y="2668588"/>
          <p14:tracePt t="47574" x="5157788" y="2686050"/>
          <p14:tracePt t="47592" x="5132388" y="2701925"/>
          <p14:tracePt t="47595" x="5122863" y="2727325"/>
          <p14:tracePt t="47609" x="5080000" y="2778125"/>
          <p14:tracePt t="47625" x="5064125" y="2813050"/>
          <p14:tracePt t="47642" x="5021263" y="2863850"/>
          <p14:tracePt t="47660" x="4970463" y="2940050"/>
          <p14:tracePt t="47676" x="4927600" y="3000375"/>
          <p14:tracePt t="47692" x="4902200" y="3051175"/>
          <p14:tracePt t="47708" x="4884738" y="3076575"/>
          <p14:tracePt t="47725" x="4868863" y="3101975"/>
          <p14:tracePt t="47728" x="4859338" y="3109913"/>
          <p14:tracePt t="47742" x="4843463" y="3135313"/>
          <p14:tracePt t="47758" x="4826000" y="3152775"/>
          <p14:tracePt t="47781" x="4808538" y="3160713"/>
          <p14:tracePt t="47794" x="4800600" y="3170238"/>
          <p14:tracePt t="47818" x="4791075" y="3170238"/>
          <p14:tracePt t="48450" x="4775200" y="3178175"/>
          <p14:tracePt t="48462" x="4757738" y="3186113"/>
          <p14:tracePt t="48646" x="4749800" y="3178175"/>
          <p14:tracePt t="48662" x="4740275" y="3178175"/>
          <p14:tracePt t="48667" x="4732338" y="3178175"/>
          <p14:tracePt t="48676" x="4724400" y="3178175"/>
          <p14:tracePt t="48691" x="4706938" y="3160713"/>
          <p14:tracePt t="48717" x="4699000" y="3160713"/>
          <p14:tracePt t="48725" x="4699000" y="3152775"/>
          <p14:tracePt t="48741" x="4681538" y="3144838"/>
          <p14:tracePt t="48758" x="4673600" y="3135313"/>
          <p14:tracePt t="48776" x="4664075" y="3119438"/>
          <p14:tracePt t="48791" x="4646613" y="3109913"/>
          <p14:tracePt t="48808" x="4638675" y="3094038"/>
          <p14:tracePt t="48824" x="4621213" y="3076575"/>
          <p14:tracePt t="48842" x="4613275" y="3076575"/>
          <p14:tracePt t="48858" x="4605338" y="3067050"/>
          <p14:tracePt t="48875" x="4595813" y="3067050"/>
          <p14:tracePt t="49263" x="4587875" y="3067050"/>
          <p14:tracePt t="49279" x="4579938" y="3067050"/>
          <p14:tracePt t="49297" x="4562475" y="3084513"/>
          <p14:tracePt t="49314" x="4554538" y="3094038"/>
          <p14:tracePt t="49326" x="4554538" y="3109913"/>
          <p14:tracePt t="49341" x="4545013" y="3109913"/>
          <p14:tracePt t="49357" x="4545013" y="3119438"/>
          <p14:tracePt t="49374" x="4537075" y="3127375"/>
          <p14:tracePt t="49412" x="4537075" y="3144838"/>
          <p14:tracePt t="49429" x="4529138" y="3152775"/>
          <p14:tracePt t="49440" x="4519613" y="3160713"/>
          <p14:tracePt t="49452" x="4511675" y="3170238"/>
          <p14:tracePt t="49458" x="4511675" y="3178175"/>
          <p14:tracePt t="49460" x="4511675" y="3186113"/>
          <p14:tracePt t="49474" x="4503738" y="3195638"/>
          <p14:tracePt t="49494" x="4494213" y="3203575"/>
          <p14:tracePt t="49509" x="4486275" y="3203575"/>
          <p14:tracePt t="49538" x="4486275" y="3221038"/>
          <p14:tracePt t="49949" x="4494213" y="3221038"/>
          <p14:tracePt t="49965" x="4511675" y="3211513"/>
          <p14:tracePt t="49975" x="4529138" y="3203575"/>
          <p14:tracePt t="49990" x="4545013" y="3186113"/>
          <p14:tracePt t="49994" x="4554538" y="3186113"/>
          <p14:tracePt t="50007" x="4587875" y="3160713"/>
          <p14:tracePt t="50024" x="4621213" y="3144838"/>
          <p14:tracePt t="50039" x="4656138" y="3119438"/>
          <p14:tracePt t="50057" x="4681538" y="3101975"/>
          <p14:tracePt t="50074" x="4699000" y="3094038"/>
          <p14:tracePt t="50076" x="4706938" y="3084513"/>
          <p14:tracePt t="50092" x="4714875" y="3076575"/>
          <p14:tracePt t="50107" x="4749800" y="3059113"/>
          <p14:tracePt t="50123" x="4783138" y="3051175"/>
          <p14:tracePt t="50126" x="4800600" y="3051175"/>
          <p14:tracePt t="50140" x="4826000" y="3033713"/>
          <p14:tracePt t="50143" x="4833938" y="3025775"/>
          <p14:tracePt t="50157" x="4851400" y="3025775"/>
          <p14:tracePt t="50173" x="4859338" y="3016250"/>
          <p14:tracePt t="50190" x="4884738" y="3000375"/>
          <p14:tracePt t="50208" x="4935538" y="3000375"/>
          <p14:tracePt t="50223" x="4995863" y="2990850"/>
          <p14:tracePt t="50240" x="5046663" y="2982913"/>
          <p14:tracePt t="50257" x="5089525" y="2965450"/>
          <p14:tracePt t="50274" x="5114925" y="2965450"/>
          <p14:tracePt t="50292" x="5140325" y="2965450"/>
          <p14:tracePt t="50307" x="5191125" y="2957513"/>
          <p14:tracePt t="50310" x="5208588" y="2949575"/>
          <p14:tracePt t="50324" x="5259388" y="2940050"/>
          <p14:tracePt t="50327" x="5284788" y="2940050"/>
          <p14:tracePt t="50329" x="5302250" y="2940050"/>
          <p14:tracePt t="50340" x="5335588" y="2940050"/>
          <p14:tracePt t="50343" x="5343525" y="2940050"/>
          <p14:tracePt t="50358" x="5403850" y="2940050"/>
          <p14:tracePt t="50373" x="5429250" y="2940050"/>
          <p14:tracePt t="50390" x="5454650" y="2940050"/>
          <p14:tracePt t="50408" x="5497513" y="2949575"/>
          <p14:tracePt t="50423" x="5513388" y="2965450"/>
          <p14:tracePt t="50440" x="5522913" y="2965450"/>
          <p14:tracePt t="50457" x="5548313" y="2965450"/>
          <p14:tracePt t="50487" x="5565775" y="2965450"/>
          <p14:tracePt t="50572" x="5573713" y="2974975"/>
          <p14:tracePt t="50588" x="5573713" y="2990850"/>
          <p14:tracePt t="50616" x="5573713" y="3008313"/>
          <p14:tracePt t="50628" x="5573713" y="3016250"/>
          <p14:tracePt t="50640" x="5565775" y="3025775"/>
          <p14:tracePt t="50657" x="5538788" y="3051175"/>
          <p14:tracePt t="50673" x="5505450" y="3076575"/>
          <p14:tracePt t="50690" x="5437188" y="3127375"/>
          <p14:tracePt t="50693" x="5421313" y="3152775"/>
          <p14:tracePt t="50695" x="5394325" y="3178175"/>
          <p14:tracePt t="50707" x="5302250" y="3238500"/>
          <p14:tracePt t="50723" x="5148263" y="3340100"/>
          <p14:tracePt t="50739" x="4970463" y="3416300"/>
          <p14:tracePt t="50742" x="4935538" y="3424238"/>
          <p14:tracePt t="50758" x="4791075" y="3459163"/>
          <p14:tracePt t="50773" x="4646613" y="3492500"/>
          <p14:tracePt t="50790" x="4503738" y="3527425"/>
          <p14:tracePt t="50806" x="4375150" y="3560763"/>
          <p14:tracePt t="50810" x="4341813" y="3568700"/>
          <p14:tracePt t="50823" x="4273550" y="3568700"/>
          <p14:tracePt t="50840" x="4240213" y="3560763"/>
          <p14:tracePt t="50856" x="4205288" y="3552825"/>
          <p14:tracePt t="50873" x="4187825" y="3543300"/>
          <p14:tracePt t="50876" x="4179888" y="3535363"/>
          <p14:tracePt t="50890" x="4171950" y="3527425"/>
          <p14:tracePt t="50911" x="4162425" y="3517900"/>
          <p14:tracePt t="51020" x="4162425" y="3509963"/>
          <p14:tracePt t="51056" x="4162425" y="3502025"/>
          <p14:tracePt t="51063" x="4171950" y="3492500"/>
          <p14:tracePt t="51074" x="4179888" y="3484563"/>
          <p14:tracePt t="51077" x="4187825" y="3484563"/>
          <p14:tracePt t="51080" x="4187825" y="3475038"/>
          <p14:tracePt t="51089" x="4197350" y="3475038"/>
          <p14:tracePt t="51106" x="4240213" y="3459163"/>
          <p14:tracePt t="51108" x="4248150" y="3441700"/>
          <p14:tracePt t="51123" x="4306888" y="3398838"/>
          <p14:tracePt t="51126" x="4316413" y="3390900"/>
          <p14:tracePt t="51139" x="4359275" y="3355975"/>
          <p14:tracePt t="51142" x="4367213" y="3348038"/>
          <p14:tracePt t="51156" x="4410075" y="3322638"/>
          <p14:tracePt t="51158" x="4425950" y="3322638"/>
          <p14:tracePt t="51173" x="4486275" y="3289300"/>
          <p14:tracePt t="51191" x="4545013" y="3263900"/>
          <p14:tracePt t="51193" x="4562475" y="3263900"/>
          <p14:tracePt t="51212" x="4621213" y="3238500"/>
          <p14:tracePt t="51220" x="4646613" y="3228975"/>
          <p14:tracePt t="51221" x="4664075" y="3221038"/>
          <p14:tracePt t="51228" x="4699000" y="3211513"/>
          <p14:tracePt t="51240" x="4740275" y="3203575"/>
          <p14:tracePt t="51256" x="4826000" y="3186113"/>
          <p14:tracePt t="51273" x="4910138" y="3160713"/>
          <p14:tracePt t="51289" x="4978400" y="3144838"/>
          <p14:tracePt t="51292" x="4995863" y="3144838"/>
          <p14:tracePt t="51306" x="5003800" y="3135313"/>
          <p14:tracePt t="51323" x="5013325" y="3135313"/>
          <p14:tracePt t="52598" x="5013325" y="3127375"/>
          <p14:tracePt t="55048" x="5013325" y="3135313"/>
          <p14:tracePt t="55061" x="5003800" y="3152775"/>
          <p14:tracePt t="55072" x="4987925" y="3178175"/>
          <p14:tracePt t="55087" x="4978400" y="3203575"/>
          <p14:tracePt t="55104" x="4978400" y="3228975"/>
          <p14:tracePt t="55120" x="4970463" y="3254375"/>
          <p14:tracePt t="55137" x="4962525" y="3314700"/>
          <p14:tracePt t="55140" x="4962525" y="3330575"/>
          <p14:tracePt t="55154" x="4927600" y="3416300"/>
          <p14:tracePt t="55170" x="4919663" y="3492500"/>
          <p14:tracePt t="55187" x="4902200" y="3543300"/>
          <p14:tracePt t="55203" x="4876800" y="3611563"/>
          <p14:tracePt t="55206" x="4876800" y="3619500"/>
          <p14:tracePt t="55222" x="4868863" y="3662363"/>
          <p14:tracePt t="55238" x="4859338" y="3705225"/>
          <p14:tracePt t="55253" x="4859338" y="3730625"/>
          <p14:tracePt t="55272" x="4859338" y="3756025"/>
          <p14:tracePt t="55287" x="4859338" y="3763963"/>
          <p14:tracePt t="55304" x="4851400" y="3773488"/>
          <p14:tracePt t="57536" x="4851400" y="3781425"/>
          <p14:tracePt t="57551" x="4851400" y="3798888"/>
          <p14:tracePt t="57574" x="4851400" y="3816350"/>
          <p14:tracePt t="57592" x="4851400" y="3824288"/>
          <p14:tracePt t="57599" x="4851400" y="3832225"/>
          <p14:tracePt t="57615" x="4851400" y="3841750"/>
          <p14:tracePt t="57631" x="4851400" y="3849688"/>
          <p14:tracePt t="57639" x="4851400" y="3857625"/>
          <p14:tracePt t="57652" x="4843463" y="3875088"/>
          <p14:tracePt t="57670" x="4818063" y="3917950"/>
          <p14:tracePt t="57686" x="4808538" y="3951288"/>
          <p14:tracePt t="57702" x="4791075" y="3994150"/>
          <p14:tracePt t="57719" x="4775200" y="4019550"/>
          <p14:tracePt t="57722" x="4775200" y="4027488"/>
          <p14:tracePt t="57735" x="4775200" y="4044950"/>
          <p14:tracePt t="57738" x="4775200" y="4052888"/>
          <p14:tracePt t="57752" x="4775200" y="4070350"/>
          <p14:tracePt t="57755" x="4765675" y="4079875"/>
          <p14:tracePt t="57769" x="4740275" y="4130675"/>
          <p14:tracePt t="57785" x="4732338" y="4146550"/>
          <p14:tracePt t="57789" x="4732338" y="4164013"/>
          <p14:tracePt t="57802" x="4732338" y="4189413"/>
          <p14:tracePt t="57820" x="4724400" y="4224338"/>
          <p14:tracePt t="57836" x="4714875" y="4240213"/>
          <p14:tracePt t="57852" x="4706938" y="4249738"/>
          <p14:tracePt t="57869" x="4706938" y="4275138"/>
          <p14:tracePt t="57886" x="4699000" y="4300538"/>
          <p14:tracePt t="57890" x="4699000" y="4308475"/>
          <p14:tracePt t="57902" x="4699000" y="4325938"/>
          <p14:tracePt t="57919" x="4689475" y="4368800"/>
          <p14:tracePt t="57922" x="4689475" y="4376738"/>
          <p14:tracePt t="57935" x="4681538" y="4402138"/>
          <p14:tracePt t="57952" x="4673600" y="4435475"/>
          <p14:tracePt t="57968" x="4664075" y="4478338"/>
          <p14:tracePt t="57985" x="4656138" y="4495800"/>
          <p14:tracePt t="57988" x="4656138" y="4503738"/>
          <p14:tracePt t="58002" x="4656138" y="4521200"/>
          <p14:tracePt t="58019" x="4656138" y="4538663"/>
          <p14:tracePt t="58035" x="4646613" y="4554538"/>
          <p14:tracePt t="58052" x="4646613" y="4564063"/>
          <p14:tracePt t="58069" x="4646613" y="4572000"/>
          <p14:tracePt t="58086" x="4646613" y="4579938"/>
          <p14:tracePt t="58102" x="4646613" y="4614863"/>
          <p14:tracePt t="58119" x="4646613" y="4640263"/>
          <p14:tracePt t="58136" x="4646613" y="4683125"/>
          <p14:tracePt t="58139" x="4646613" y="4691063"/>
          <p14:tracePt t="58152" x="4646613" y="4708525"/>
          <p14:tracePt t="58155" x="4646613" y="4716463"/>
          <p14:tracePt t="58169" x="4673600" y="4733925"/>
          <p14:tracePt t="58185" x="4673600" y="4759325"/>
          <p14:tracePt t="58188" x="4673600" y="4775200"/>
          <p14:tracePt t="58202" x="4673600" y="4784725"/>
          <p14:tracePt t="58220" x="4689475" y="4792663"/>
          <p14:tracePt t="58235" x="4689475" y="4818063"/>
          <p14:tracePt t="58252" x="4706938" y="4835525"/>
          <p14:tracePt t="58268" x="4714875" y="4860925"/>
          <p14:tracePt t="58285" x="4714875" y="4878388"/>
          <p14:tracePt t="58301" x="4724400" y="4903788"/>
          <p14:tracePt t="58318" x="4732338" y="4929188"/>
          <p14:tracePt t="58335" x="4732338" y="4954588"/>
          <p14:tracePt t="58352" x="4732338" y="4972050"/>
          <p14:tracePt t="58441" x="4732338" y="4987925"/>
          <p14:tracePt t="71931" x="4724400" y="4987925"/>
          <p14:tracePt t="71937" x="4706938" y="4987925"/>
          <p14:tracePt t="71943" x="4656138" y="4987925"/>
          <p14:tracePt t="71960" x="4570413" y="4972050"/>
          <p14:tracePt t="71977" x="4519613" y="4929188"/>
          <p14:tracePt t="71993" x="4316413" y="4767263"/>
          <p14:tracePt t="72010" x="4060825" y="4572000"/>
          <p14:tracePt t="72012" x="3992563" y="4521200"/>
          <p14:tracePt t="72027" x="3756025" y="4240213"/>
          <p14:tracePt t="72043" x="3492500" y="3900488"/>
          <p14:tracePt t="72060" x="3152775" y="3568700"/>
          <p14:tracePt t="72062" x="3067050" y="3502025"/>
          <p14:tracePt t="72076" x="2641600" y="3238500"/>
          <p14:tracePt t="72093" x="2260600" y="3059113"/>
          <p14:tracePt t="72110" x="1920875" y="2906713"/>
          <p14:tracePt t="72127" x="1554163" y="2711450"/>
          <p14:tracePt t="72143" x="1376363" y="2582863"/>
          <p14:tracePt t="72160" x="1249363" y="2430463"/>
          <p14:tracePt t="72176" x="1087438" y="2200275"/>
          <p14:tracePt t="72193" x="1011238" y="2022475"/>
          <p14:tracePt t="72196" x="993775" y="1989138"/>
          <p14:tracePt t="72212" x="968375" y="1911350"/>
          <p14:tracePt t="72227" x="960438" y="1844675"/>
          <p14:tracePt t="72244" x="942975" y="1793875"/>
          <p14:tracePt t="72260" x="942975" y="1758950"/>
          <p14:tracePt t="72263" x="942975" y="1751013"/>
          <p14:tracePt t="72276" x="942975" y="1741488"/>
          <p14:tracePt t="72293" x="942975" y="1733550"/>
          <p14:tracePt t="72357" x="950913" y="1733550"/>
          <p14:tracePt t="72378" x="960438" y="1733550"/>
          <p14:tracePt t="72393" x="968375" y="1733550"/>
          <p14:tracePt t="72408" x="968375" y="1741488"/>
          <p14:tracePt t="72415" x="976313" y="1758950"/>
          <p14:tracePt t="72426" x="985838" y="1819275"/>
          <p14:tracePt t="72443" x="1011238" y="1963738"/>
          <p14:tracePt t="72446" x="1011238" y="1989138"/>
          <p14:tracePt t="72460" x="1028700" y="2124075"/>
          <p14:tracePt t="72462" x="1028700" y="2174875"/>
          <p14:tracePt t="72478" x="1044575" y="2328863"/>
          <p14:tracePt t="72493" x="1044575" y="2438400"/>
          <p14:tracePt t="72510" x="1044575" y="2516188"/>
          <p14:tracePt t="72528" x="1044575" y="2574925"/>
          <p14:tracePt t="72543" x="1054100" y="2592388"/>
          <p14:tracePt t="72564" x="1054100" y="2608263"/>
          <p14:tracePt t="72576" x="1054100" y="2617788"/>
          <p14:tracePt t="72793" x="1054100" y="2625725"/>
          <p14:tracePt t="72876" x="1044575" y="2633663"/>
          <p14:tracePt t="72903" x="1036638" y="2633663"/>
          <p14:tracePt t="72916" x="1019175" y="2633663"/>
          <p14:tracePt t="72926" x="976313" y="2633663"/>
          <p14:tracePt t="72945" x="892175" y="2617788"/>
          <p14:tracePt t="72960" x="730250" y="2625725"/>
          <p14:tracePt t="72976" x="620713" y="2643188"/>
          <p14:tracePt t="72993" x="552450" y="2643188"/>
          <p14:tracePt t="73009" x="534988" y="2643188"/>
          <p14:tracePt t="73138" x="577850" y="2633663"/>
          <p14:tracePt t="73147" x="611188" y="2617788"/>
          <p14:tracePt t="73154" x="654050" y="2592388"/>
          <p14:tracePt t="73156" x="661988" y="2582863"/>
          <p14:tracePt t="73162" x="714375" y="2557463"/>
          <p14:tracePt t="73176" x="790575" y="2541588"/>
          <p14:tracePt t="73193" x="892175" y="2506663"/>
          <p14:tracePt t="73196" x="917575" y="2498725"/>
          <p14:tracePt t="73209" x="985838" y="2481263"/>
          <p14:tracePt t="73212" x="1011238" y="2473325"/>
          <p14:tracePt t="73226" x="1079500" y="2463800"/>
          <p14:tracePt t="73229" x="1104900" y="2463800"/>
          <p14:tracePt t="73242" x="1189038" y="2463800"/>
          <p14:tracePt t="73259" x="1274763" y="2463800"/>
          <p14:tracePt t="73275" x="1376363" y="2463800"/>
          <p14:tracePt t="73278" x="1409700" y="2463800"/>
          <p14:tracePt t="73294" x="1546225" y="2463800"/>
          <p14:tracePt t="73297" x="1571625" y="2463800"/>
          <p14:tracePt t="73313" x="1673225" y="2463800"/>
          <p14:tracePt t="73320" x="1716088" y="2463800"/>
          <p14:tracePt t="73325" x="1741488" y="2463800"/>
          <p14:tracePt t="73338" x="1817688" y="2463800"/>
          <p14:tracePt t="73340" x="1835150" y="2463800"/>
          <p14:tracePt t="73346" x="1843088" y="2463800"/>
          <p14:tracePt t="73359" x="1852613" y="2463800"/>
          <p14:tracePt t="73375" x="1868488" y="2463800"/>
          <p14:tracePt t="73392" x="1911350" y="2463800"/>
          <p14:tracePt t="73409" x="1954213" y="2489200"/>
          <p14:tracePt t="73412" x="1979613" y="2498725"/>
          <p14:tracePt t="73425" x="2030413" y="2506663"/>
          <p14:tracePt t="73428" x="2055813" y="2516188"/>
          <p14:tracePt t="73442" x="2132013" y="2524125"/>
          <p14:tracePt t="73459" x="2208213" y="2541588"/>
          <p14:tracePt t="73476" x="2268538" y="2549525"/>
          <p14:tracePt t="73493" x="2301875" y="2566988"/>
          <p14:tracePt t="73509" x="2319338" y="2574925"/>
          <p14:tracePt t="73526" x="2327275" y="2582863"/>
          <p14:tracePt t="73542" x="2352675" y="2608263"/>
          <p14:tracePt t="73559" x="2362200" y="2617788"/>
          <p14:tracePt t="73575" x="2379663" y="2633663"/>
          <p14:tracePt t="73592" x="2395538" y="2643188"/>
          <p14:tracePt t="73609" x="2420938" y="2676525"/>
          <p14:tracePt t="73626" x="2430463" y="2686050"/>
          <p14:tracePt t="73643" x="2430463" y="2701925"/>
          <p14:tracePt t="73646" x="2430463" y="2711450"/>
          <p14:tracePt t="73659" x="2430463" y="2727325"/>
          <p14:tracePt t="73676" x="2430463" y="2752725"/>
          <p14:tracePt t="73694" x="2420938" y="2778125"/>
          <p14:tracePt t="73709" x="2405063" y="2795588"/>
          <p14:tracePt t="73726" x="2362200" y="2830513"/>
          <p14:tracePt t="73742" x="2311400" y="2881313"/>
          <p14:tracePt t="73760" x="2182813" y="2965450"/>
          <p14:tracePt t="73775" x="2005013" y="3016250"/>
          <p14:tracePt t="73792" x="1843088" y="3051175"/>
          <p14:tracePt t="73809" x="1749425" y="3041650"/>
          <p14:tracePt t="73825" x="1698625" y="3000375"/>
          <p14:tracePt t="73828" x="1690688" y="2982913"/>
          <p14:tracePt t="73843" x="1639888" y="2932113"/>
          <p14:tracePt t="73859" x="1589088" y="2871788"/>
          <p14:tracePt t="73875" x="1538288" y="2778125"/>
          <p14:tracePt t="73893" x="1462088" y="2668588"/>
          <p14:tracePt t="73910" x="1435100" y="2600325"/>
          <p14:tracePt t="73926" x="1427163" y="2498725"/>
          <p14:tracePt t="73942" x="1427163" y="2405063"/>
          <p14:tracePt t="73960" x="1470025" y="2336800"/>
          <p14:tracePt t="73976" x="1512888" y="2286000"/>
          <p14:tracePt t="73992" x="1597025" y="2227263"/>
          <p14:tracePt t="74009" x="1708150" y="2200275"/>
          <p14:tracePt t="74012" x="1741488" y="2192338"/>
          <p14:tracePt t="74025" x="1835150" y="2192338"/>
          <p14:tracePt t="74028" x="1878013" y="2192338"/>
          <p14:tracePt t="74042" x="2022475" y="2227263"/>
          <p14:tracePt t="74044" x="2065338" y="2235200"/>
          <p14:tracePt t="74059" x="2286000" y="2303463"/>
          <p14:tracePt t="74075" x="2506663" y="2397125"/>
          <p14:tracePt t="74078" x="2540000" y="2422525"/>
          <p14:tracePt t="74092" x="2625725" y="2473325"/>
          <p14:tracePt t="74095" x="2651125" y="2481263"/>
          <p14:tracePt t="74109" x="2684463" y="2524125"/>
          <p14:tracePt t="74126" x="2684463" y="2592388"/>
          <p14:tracePt t="74142" x="2684463" y="2660650"/>
          <p14:tracePt t="74159" x="2684463" y="2778125"/>
          <p14:tracePt t="74175" x="2625725" y="2863850"/>
          <p14:tracePt t="74192" x="2514600" y="2982913"/>
          <p14:tracePt t="74208" x="2311400" y="3127375"/>
          <p14:tracePt t="74225" x="2047875" y="3221038"/>
          <p14:tracePt t="74228" x="1979613" y="3228975"/>
          <p14:tracePt t="74231" x="1903413" y="3238500"/>
          <p14:tracePt t="74242" x="1758950" y="3271838"/>
          <p14:tracePt t="74244" x="1673225" y="3271838"/>
          <p14:tracePt t="74264" x="1290638" y="3228975"/>
          <p14:tracePt t="74267" x="1231900" y="3195638"/>
          <p14:tracePt t="74270" x="1173163" y="3178175"/>
          <p14:tracePt t="74275" x="1120775" y="3160713"/>
          <p14:tracePt t="74292" x="950913" y="3025775"/>
          <p14:tracePt t="74295" x="925513" y="2982913"/>
          <p14:tracePt t="74297" x="900113" y="2949575"/>
          <p14:tracePt t="74309" x="858838" y="2906713"/>
          <p14:tracePt t="74311" x="858838" y="2889250"/>
          <p14:tracePt t="74325" x="841375" y="2719388"/>
          <p14:tracePt t="74342" x="841375" y="2532063"/>
          <p14:tracePt t="74360" x="900113" y="2293938"/>
          <p14:tracePt t="74375" x="993775" y="2174875"/>
          <p14:tracePt t="74392" x="1095375" y="2082800"/>
          <p14:tracePt t="74408" x="1206500" y="2030413"/>
          <p14:tracePt t="74425" x="1308100" y="2022475"/>
          <p14:tracePt t="74428" x="1333500" y="2022475"/>
          <p14:tracePt t="74442" x="1409700" y="2047875"/>
          <p14:tracePt t="74445" x="1435100" y="2065338"/>
          <p14:tracePt t="74458" x="1528763" y="2166938"/>
          <p14:tracePt t="74475" x="1631950" y="2278063"/>
          <p14:tracePt t="74491" x="1741488" y="2422525"/>
          <p14:tracePt t="74495" x="1766888" y="2447925"/>
          <p14:tracePt t="74496" x="1792288" y="2473325"/>
          <p14:tracePt t="74510" x="1860550" y="2541588"/>
          <p14:tracePt t="74525" x="1911350" y="2617788"/>
          <p14:tracePt t="74541" x="1928813" y="2668588"/>
          <p14:tracePt t="74542" x="1936750" y="2686050"/>
          <p14:tracePt t="74558" x="1946275" y="2762250"/>
          <p14:tracePt t="74560" x="1946275" y="2778125"/>
          <p14:tracePt t="74575" x="1893888" y="2855913"/>
          <p14:tracePt t="74592" x="1792288" y="2949575"/>
          <p14:tracePt t="74608" x="1606550" y="3059113"/>
          <p14:tracePt t="74625" x="1427163" y="3160713"/>
          <p14:tracePt t="74642" x="1308100" y="3160713"/>
          <p14:tracePt t="74645" x="1282700" y="3160713"/>
          <p14:tracePt t="74660" x="1231900" y="3127375"/>
          <p14:tracePt t="74662" x="1214438" y="3101975"/>
          <p14:tracePt t="74675" x="1189038" y="3067050"/>
          <p14:tracePt t="74691" x="1173163" y="3025775"/>
          <p14:tracePt t="74694" x="1163638" y="3000375"/>
          <p14:tracePt t="74709" x="1155700" y="2897188"/>
          <p14:tracePt t="74725" x="1155700" y="2752725"/>
          <p14:tracePt t="74742" x="1231900" y="2600325"/>
          <p14:tracePt t="74758" x="1368425" y="2413000"/>
          <p14:tracePt t="74775" x="1520825" y="2286000"/>
          <p14:tracePt t="74792" x="1622425" y="2243138"/>
          <p14:tracePt t="74808" x="1733550" y="2243138"/>
          <p14:tracePt t="74825" x="1878013" y="2405063"/>
          <p14:tracePt t="74828" x="1903413" y="2455863"/>
          <p14:tracePt t="74841" x="2022475" y="2643188"/>
          <p14:tracePt t="74844" x="2055813" y="2711450"/>
          <p14:tracePt t="74858" x="2132013" y="2897188"/>
          <p14:tracePt t="74860" x="2157413" y="2965450"/>
          <p14:tracePt t="74874" x="2235200" y="3211513"/>
          <p14:tracePt t="74878" x="2260600" y="3263900"/>
          <p14:tracePt t="74891" x="2276475" y="3398838"/>
          <p14:tracePt t="74894" x="2286000" y="3433763"/>
          <p14:tracePt t="74909" x="2286000" y="3484563"/>
          <p14:tracePt t="74925" x="2286000" y="3502025"/>
          <p14:tracePt t="74942" x="2276475" y="3509963"/>
          <p14:tracePt t="74958" x="2251075" y="3509963"/>
          <p14:tracePt t="74975" x="2192338" y="3509963"/>
          <p14:tracePt t="74992" x="2124075" y="3509963"/>
          <p14:tracePt t="74996" x="2090738" y="3502025"/>
          <p14:tracePt t="75008" x="2047875" y="3459163"/>
          <p14:tracePt t="75024" x="2012950" y="3408363"/>
          <p14:tracePt t="75041" x="1971675" y="3340100"/>
          <p14:tracePt t="75044" x="1971675" y="3322638"/>
          <p14:tracePt t="75058" x="1962150" y="3211513"/>
          <p14:tracePt t="75060" x="1962150" y="3170238"/>
          <p14:tracePt t="75075" x="1979613" y="2940050"/>
          <p14:tracePt t="75091" x="2081213" y="2744788"/>
          <p14:tracePt t="75094" x="2106613" y="2711450"/>
          <p14:tracePt t="75108" x="2208213" y="2582863"/>
          <p14:tracePt t="75111" x="2251075" y="2549525"/>
          <p14:tracePt t="75126" x="2413000" y="2430463"/>
          <p14:tracePt t="75142" x="2574925" y="2387600"/>
          <p14:tracePt t="75158" x="2684463" y="2422525"/>
          <p14:tracePt t="75175" x="2760663" y="2592388"/>
          <p14:tracePt t="75191" x="2778125" y="2762250"/>
          <p14:tracePt t="75208" x="2778125" y="2897188"/>
          <p14:tracePt t="75224" x="2778125" y="3051175"/>
          <p14:tracePt t="75241" x="2744788" y="3152775"/>
          <p14:tracePt t="75244" x="2735263" y="3178175"/>
          <p14:tracePt t="75259" x="2701925" y="3254375"/>
          <p14:tracePt t="75274" x="2625725" y="3330575"/>
          <p14:tracePt t="75291" x="2395538" y="3441700"/>
          <p14:tracePt t="75294" x="2319338" y="3475038"/>
          <p14:tracePt t="75308" x="2073275" y="3517900"/>
          <p14:tracePt t="75310" x="1987550" y="3543300"/>
          <p14:tracePt t="75325" x="1639888" y="3552825"/>
          <p14:tracePt t="75341" x="1368425" y="3467100"/>
          <p14:tracePt t="75358" x="1214438" y="3322638"/>
          <p14:tracePt t="75375" x="1189038" y="3238500"/>
          <p14:tracePt t="75391" x="1214438" y="3101975"/>
          <p14:tracePt t="75408" x="1317625" y="2906713"/>
          <p14:tracePt t="75425" x="1435100" y="2744788"/>
          <p14:tracePt t="75441" x="1589088" y="2608263"/>
          <p14:tracePt t="75444" x="1622425" y="2592388"/>
          <p14:tracePt t="75457" x="1708150" y="2532063"/>
          <p14:tracePt t="75460" x="1741488" y="2516188"/>
          <p14:tracePt t="75476" x="1860550" y="2498725"/>
          <p14:tracePt t="75478" x="1893888" y="2498725"/>
          <p14:tracePt t="75491" x="1979613" y="2557463"/>
          <p14:tracePt t="75508" x="2065338" y="2633663"/>
          <p14:tracePt t="75510" x="2081213" y="2668588"/>
          <p14:tracePt t="75526" x="2149475" y="2881313"/>
          <p14:tracePt t="75541" x="2166938" y="3094038"/>
          <p14:tracePt t="75558" x="2174875" y="3254375"/>
          <p14:tracePt t="75574" x="2174875" y="3348038"/>
          <p14:tracePt t="75591" x="2174875" y="3408363"/>
          <p14:tracePt t="75608" x="2174875" y="3416300"/>
          <p14:tracePt t="75624" x="2157413" y="3424238"/>
          <p14:tracePt t="75641" x="2124075" y="3424238"/>
          <p14:tracePt t="75658" x="2098675" y="3398838"/>
          <p14:tracePt t="75661" x="2090738" y="3382963"/>
          <p14:tracePt t="75663" x="2081213" y="3382963"/>
          <p14:tracePt t="75675" x="2065338" y="3330575"/>
          <p14:tracePt t="75691" x="2038350" y="3314700"/>
          <p14:tracePt t="75711" x="2030413" y="3297238"/>
          <p14:tracePt t="75863" x="2030413" y="3289300"/>
          <p14:tracePt t="75924" x="2038350" y="3289300"/>
          <p14:tracePt t="75938" x="2047875" y="3279775"/>
          <p14:tracePt t="76005" x="2055813" y="3271838"/>
          <p14:tracePt t="76042" x="2065338" y="3271838"/>
          <p14:tracePt t="76055" x="2073275" y="3271838"/>
          <p14:tracePt t="76065" x="2081213" y="3271838"/>
          <p14:tracePt t="76085" x="2098675" y="3271838"/>
          <p14:tracePt t="76122" x="2106613" y="3271838"/>
          <p14:tracePt t="76130" x="2116138" y="3271838"/>
          <p14:tracePt t="76440" x="2124075" y="3271838"/>
          <p14:tracePt t="76842" x="2141538" y="3279775"/>
          <p14:tracePt t="76861" x="2141538" y="3297238"/>
          <p14:tracePt t="76874" x="2149475" y="3314700"/>
          <p14:tracePt t="76877" x="2157413" y="3322638"/>
          <p14:tracePt t="76892" x="2157413" y="3340100"/>
          <p14:tracePt t="76896" x="2166938" y="3348038"/>
          <p14:tracePt t="76907" x="2174875" y="3355975"/>
          <p14:tracePt t="76924" x="2182813" y="3382963"/>
          <p14:tracePt t="76927" x="2192338" y="3382963"/>
          <p14:tracePt t="76941" x="2200275" y="3408363"/>
          <p14:tracePt t="76958" x="2200275" y="3433763"/>
          <p14:tracePt t="76974" x="2208213" y="3459163"/>
          <p14:tracePt t="76990" x="2217738" y="3502025"/>
          <p14:tracePt t="77007" x="2225675" y="3543300"/>
          <p14:tracePt t="77023" x="2235200" y="3568700"/>
          <p14:tracePt t="77040" x="2243138" y="3603625"/>
          <p14:tracePt t="77057" x="2243138" y="3619500"/>
          <p14:tracePt t="77074" x="2243138" y="3654425"/>
          <p14:tracePt t="77090" x="2243138" y="3679825"/>
          <p14:tracePt t="77108" x="2235200" y="3705225"/>
          <p14:tracePt t="77125" x="2174875" y="3773488"/>
          <p14:tracePt t="77142" x="2141538" y="3824288"/>
          <p14:tracePt t="77159" x="2081213" y="3900488"/>
          <p14:tracePt t="77174" x="2022475" y="3960813"/>
          <p14:tracePt t="77178" x="2005013" y="3976688"/>
          <p14:tracePt t="77189" x="1954213" y="4019550"/>
          <p14:tracePt t="77207" x="1911350" y="4062413"/>
          <p14:tracePt t="77223" x="1893888" y="4079875"/>
          <p14:tracePt t="77240" x="1860550" y="4079875"/>
          <p14:tracePt t="77257" x="1817688" y="4087813"/>
          <p14:tracePt t="77273" x="1792288" y="4095750"/>
          <p14:tracePt t="77292" x="1766888" y="4095750"/>
          <p14:tracePt t="77308" x="1741488" y="4070350"/>
          <p14:tracePt t="77324" x="1708150" y="4052888"/>
          <p14:tracePt t="77342" x="1673225" y="4044950"/>
          <p14:tracePt t="77358" x="1647825" y="4037013"/>
          <p14:tracePt t="77373" x="1622425" y="4027488"/>
          <p14:tracePt t="77390" x="1614488" y="4002088"/>
          <p14:tracePt t="77406" x="1614488" y="3951288"/>
          <p14:tracePt t="77423" x="1597025" y="3875088"/>
          <p14:tracePt t="77426" x="1597025" y="3867150"/>
          <p14:tracePt t="77429" x="1597025" y="3849688"/>
          <p14:tracePt t="77440" x="1597025" y="3781425"/>
          <p14:tracePt t="77456" x="1622425" y="3679825"/>
          <p14:tracePt t="77473" x="1657350" y="3586163"/>
          <p14:tracePt t="77476" x="1657350" y="3578225"/>
          <p14:tracePt t="77490" x="1682750" y="3517900"/>
          <p14:tracePt t="77492" x="1682750" y="3502025"/>
          <p14:tracePt t="77506" x="1708150" y="3459163"/>
          <p14:tracePt t="77509" x="1716088" y="3441700"/>
          <p14:tracePt t="77523" x="1741488" y="3408363"/>
          <p14:tracePt t="77540" x="1801813" y="3365500"/>
          <p14:tracePt t="77543" x="1817688" y="3355975"/>
          <p14:tracePt t="77557" x="1903413" y="3330575"/>
          <p14:tracePt t="77573" x="2005013" y="3305175"/>
          <p14:tracePt t="77590" x="2098675" y="3297238"/>
          <p14:tracePt t="77606" x="2174875" y="3305175"/>
          <p14:tracePt t="77623" x="2217738" y="3348038"/>
          <p14:tracePt t="77640" x="2235200" y="3398838"/>
          <p14:tracePt t="77656" x="2251075" y="3459163"/>
          <p14:tracePt t="77673" x="2260600" y="3502025"/>
          <p14:tracePt t="77677" x="2260600" y="3509963"/>
          <p14:tracePt t="77679" x="2260600" y="3517900"/>
          <p14:tracePt t="77690" x="2268538" y="3535363"/>
          <p14:tracePt t="77693" x="2268538" y="3543300"/>
          <p14:tracePt t="77706" x="2268538" y="3578225"/>
          <p14:tracePt t="77708" x="2268538" y="3586163"/>
          <p14:tracePt t="77723" x="2268538" y="3646488"/>
          <p14:tracePt t="77739" x="2225675" y="3738563"/>
          <p14:tracePt t="77742" x="2200275" y="3763963"/>
          <p14:tracePt t="77758" x="2081213" y="3883025"/>
          <p14:tracePt t="77773" x="1920875" y="4002088"/>
          <p14:tracePt t="77789" x="1749425" y="4105275"/>
          <p14:tracePt t="77806" x="1614488" y="4156075"/>
          <p14:tracePt t="77823" x="1503363" y="4171950"/>
          <p14:tracePt t="77826" x="1477963" y="4171950"/>
          <p14:tracePt t="77839" x="1419225" y="4171950"/>
          <p14:tracePt t="77856" x="1384300" y="4146550"/>
          <p14:tracePt t="77873" x="1343025" y="4095750"/>
          <p14:tracePt t="77876" x="1333500" y="4095750"/>
          <p14:tracePt t="77879" x="1333500" y="4070350"/>
          <p14:tracePt t="77889" x="1300163" y="4011613"/>
          <p14:tracePt t="77892" x="1282700" y="3976688"/>
          <p14:tracePt t="77908" x="1173163" y="3806825"/>
          <p14:tracePt t="77923" x="1112838" y="3679825"/>
          <p14:tracePt t="77940" x="1112838" y="3594100"/>
          <p14:tracePt t="77943" x="1112838" y="3568700"/>
          <p14:tracePt t="77945" x="1112838" y="3543300"/>
          <p14:tracePt t="77956" x="1112838" y="3502025"/>
          <p14:tracePt t="77959" x="1112838" y="3492500"/>
          <p14:tracePt t="77973" x="1112838" y="3449638"/>
          <p14:tracePt t="77990" x="1138238" y="3433763"/>
          <p14:tracePt t="78006" x="1173163" y="3416300"/>
          <p14:tracePt t="78023" x="1249363" y="3416300"/>
          <p14:tracePt t="78026" x="1274763" y="3416300"/>
          <p14:tracePt t="78039" x="1384300" y="3424238"/>
          <p14:tracePt t="78043" x="1477963" y="3449638"/>
          <p14:tracePt t="78056" x="1631950" y="3492500"/>
          <p14:tracePt t="78073" x="1860550" y="3552825"/>
          <p14:tracePt t="78089" x="2022475" y="3594100"/>
          <p14:tracePt t="78092" x="2047875" y="3603625"/>
          <p14:tracePt t="78106" x="2081213" y="3654425"/>
          <p14:tracePt t="78108" x="2090738" y="3654425"/>
          <p14:tracePt t="78122" x="2098675" y="3671888"/>
          <p14:tracePt t="78125" x="2098675" y="3679825"/>
          <p14:tracePt t="78139" x="2098675" y="3705225"/>
          <p14:tracePt t="78156" x="2098675" y="3738563"/>
          <p14:tracePt t="78159" x="2098675" y="3748088"/>
          <p14:tracePt t="78173" x="2073275" y="3824288"/>
          <p14:tracePt t="78189" x="2038350" y="3875088"/>
          <p14:tracePt t="78206" x="1954213" y="3968750"/>
          <p14:tracePt t="78223" x="1784350" y="4079875"/>
          <p14:tracePt t="78239" x="1554163" y="4156075"/>
          <p14:tracePt t="78242" x="1503363" y="4164013"/>
          <p14:tracePt t="78256" x="1290638" y="4171950"/>
          <p14:tracePt t="78272" x="1112838" y="4171950"/>
          <p14:tracePt t="78289" x="960438" y="4121150"/>
          <p14:tracePt t="78292" x="935038" y="4095750"/>
          <p14:tracePt t="78306" x="900113" y="4052888"/>
          <p14:tracePt t="78309" x="892175" y="4037013"/>
          <p14:tracePt t="78324" x="892175" y="3883025"/>
          <p14:tracePt t="78339" x="917575" y="3619500"/>
          <p14:tracePt t="78356" x="1011238" y="3355975"/>
          <p14:tracePt t="78359" x="1028700" y="3297238"/>
          <p14:tracePt t="78375" x="1130300" y="3127375"/>
          <p14:tracePt t="78390" x="1239838" y="3000375"/>
          <p14:tracePt t="78406" x="1325563" y="2965450"/>
          <p14:tracePt t="78423" x="1435100" y="2965450"/>
          <p14:tracePt t="78440" x="1639888" y="3076575"/>
          <p14:tracePt t="78443" x="1708150" y="3127375"/>
          <p14:tracePt t="78444" x="1758950" y="3178175"/>
          <p14:tracePt t="78455" x="1911350" y="3340100"/>
          <p14:tracePt t="78472" x="2090738" y="3568700"/>
          <p14:tracePt t="78476" x="2141538" y="3611563"/>
          <p14:tracePt t="78489" x="2225675" y="3730625"/>
          <p14:tracePt t="78506" x="2311400" y="3849688"/>
          <p14:tracePt t="78508" x="2327275" y="3867150"/>
          <p14:tracePt t="78525" x="2336800" y="3917950"/>
          <p14:tracePt t="78530" x="2336800" y="3935413"/>
          <p14:tracePt t="78539" x="2336800" y="3951288"/>
          <p14:tracePt t="78555" x="2336800" y="3986213"/>
          <p14:tracePt t="78558" x="2327275" y="4002088"/>
          <p14:tracePt t="78574" x="2260600" y="4052888"/>
          <p14:tracePt t="78589" x="2149475" y="4121150"/>
          <p14:tracePt t="78606" x="1987550" y="4181475"/>
          <p14:tracePt t="78622" x="1827213" y="4240213"/>
          <p14:tracePt t="78639" x="1724025" y="4206875"/>
          <p14:tracePt t="78655" x="1657350" y="4130675"/>
          <p14:tracePt t="78672" x="1614488" y="4062413"/>
          <p14:tracePt t="78689" x="1597025" y="4019550"/>
          <p14:tracePt t="78692" x="1589088" y="3994150"/>
          <p14:tracePt t="78705" x="1589088" y="3917950"/>
          <p14:tracePt t="78708" x="1589088" y="3900488"/>
          <p14:tracePt t="78724" x="1614488" y="3806825"/>
          <p14:tracePt t="78727" x="1622425" y="3781425"/>
          <p14:tracePt t="78739" x="1665288" y="3713163"/>
          <p14:tracePt t="78756" x="1724025" y="3654425"/>
          <p14:tracePt t="78758" x="1749425" y="3636963"/>
          <p14:tracePt t="78774" x="1835150" y="3594100"/>
          <p14:tracePt t="78789" x="1885950" y="3586163"/>
          <p14:tracePt t="78806" x="2022475" y="3527425"/>
          <p14:tracePt t="78822" x="2116138" y="3543300"/>
          <p14:tracePt t="78839" x="2276475" y="3646488"/>
          <p14:tracePt t="78842" x="2301875" y="3662363"/>
          <p14:tracePt t="78855" x="2344738" y="3738563"/>
          <p14:tracePt t="78872" x="2362200" y="3824288"/>
          <p14:tracePt t="78889" x="2362200" y="3867150"/>
          <p14:tracePt t="78906" x="2352675" y="3925888"/>
          <p14:tracePt t="78923" x="2311400" y="3986213"/>
          <p14:tracePt t="78939" x="2235200" y="4052888"/>
          <p14:tracePt t="78956" x="2116138" y="4113213"/>
          <p14:tracePt t="78959" x="2081213" y="4113213"/>
          <p14:tracePt t="78961" x="2047875" y="4121150"/>
          <p14:tracePt t="78974" x="1936750" y="4121150"/>
          <p14:tracePt t="78989" x="1817688" y="4113213"/>
          <p14:tracePt t="79005" x="1724025" y="4062413"/>
          <p14:tracePt t="79022" x="1606550" y="3951288"/>
          <p14:tracePt t="79039" x="1563688" y="3832225"/>
          <p14:tracePt t="79042" x="1554163" y="3790950"/>
          <p14:tracePt t="79055" x="1538288" y="3636963"/>
          <p14:tracePt t="79058" x="1538288" y="3594100"/>
          <p14:tracePt t="79059" x="1538288" y="3552825"/>
          <p14:tracePt t="79072" x="1538288" y="3424238"/>
          <p14:tracePt t="79089" x="1554163" y="3279775"/>
          <p14:tracePt t="79092" x="1563688" y="3246438"/>
          <p14:tracePt t="79105" x="1597025" y="3186113"/>
          <p14:tracePt t="79108" x="1606550" y="3160713"/>
          <p14:tracePt t="79122" x="1665288" y="3127375"/>
          <p14:tracePt t="79125" x="1673225" y="3119438"/>
          <p14:tracePt t="79140" x="1749425" y="3084513"/>
          <p14:tracePt t="79155" x="1827213" y="3119438"/>
          <p14:tracePt t="79173" x="1979613" y="3238500"/>
          <p14:tracePt t="79189" x="2081213" y="3365500"/>
          <p14:tracePt t="79205" x="2174875" y="3484563"/>
          <p14:tracePt t="79222" x="2251075" y="3586163"/>
          <p14:tracePt t="79239" x="2286000" y="3654425"/>
          <p14:tracePt t="79255" x="2301875" y="3671888"/>
          <p14:tracePt t="79258" x="2301875" y="3687763"/>
          <p14:tracePt t="79272" x="2301875" y="3705225"/>
          <p14:tracePt t="79289" x="2293938" y="3730625"/>
          <p14:tracePt t="79305" x="2174875" y="3798888"/>
          <p14:tracePt t="79308" x="2124075" y="3832225"/>
          <p14:tracePt t="79322" x="1936750" y="3925888"/>
          <p14:tracePt t="79325" x="1868488" y="3943350"/>
          <p14:tracePt t="79339" x="1657350" y="4019550"/>
          <p14:tracePt t="79355" x="1495425" y="4019550"/>
          <p14:tracePt t="79372" x="1419225" y="3994150"/>
          <p14:tracePt t="79374" x="1409700" y="3986213"/>
          <p14:tracePt t="79390" x="1350963" y="3935413"/>
          <p14:tracePt t="79406" x="1333500" y="3875088"/>
          <p14:tracePt t="79422" x="1325563" y="3781425"/>
          <p14:tracePt t="79438" x="1325563" y="3646488"/>
          <p14:tracePt t="79455" x="1333500" y="3517900"/>
          <p14:tracePt t="79458" x="1343025" y="3502025"/>
          <p14:tracePt t="79472" x="1393825" y="3424238"/>
          <p14:tracePt t="79488" x="1452563" y="3355975"/>
          <p14:tracePt t="79505" x="1546225" y="3322638"/>
          <p14:tracePt t="79508" x="1579563" y="3305175"/>
          <p14:tracePt t="79511" x="1614488" y="3297238"/>
          <p14:tracePt t="79522" x="1708150" y="3289300"/>
          <p14:tracePt t="79540" x="1827213" y="3305175"/>
          <p14:tracePt t="79555" x="1928813" y="3382963"/>
          <p14:tracePt t="79572" x="1987550" y="3449638"/>
          <p14:tracePt t="79575" x="2005013" y="3475038"/>
          <p14:tracePt t="79577" x="2012950" y="3502025"/>
          <p14:tracePt t="79590" x="2030413" y="3560763"/>
          <p14:tracePt t="79606" x="2038350" y="3654425"/>
          <p14:tracePt t="79622" x="2065338" y="3730625"/>
          <p14:tracePt t="79639" x="2065338" y="3806825"/>
          <p14:tracePt t="79655" x="2022475" y="3892550"/>
          <p14:tracePt t="79658" x="2005013" y="3917950"/>
          <p14:tracePt t="79671" x="1911350" y="4011613"/>
          <p14:tracePt t="79688" x="1817688" y="4070350"/>
          <p14:tracePt t="79705" x="1690688" y="4121150"/>
          <p14:tracePt t="79708" x="1665288" y="4130675"/>
          <p14:tracePt t="79722" x="1563688" y="4146550"/>
          <p14:tracePt t="79725" x="1528763" y="4146550"/>
          <p14:tracePt t="79740" x="1435100" y="4121150"/>
          <p14:tracePt t="79755" x="1384300" y="4070350"/>
          <p14:tracePt t="79772" x="1350963" y="4011613"/>
          <p14:tracePt t="79775" x="1333500" y="3994150"/>
          <p14:tracePt t="79776" x="1333500" y="3976688"/>
          <p14:tracePt t="79790" x="1325563" y="3892550"/>
          <p14:tracePt t="79805" x="1317625" y="3763963"/>
          <p14:tracePt t="79822" x="1350963" y="3636963"/>
          <p14:tracePt t="79838" x="1409700" y="3552825"/>
          <p14:tracePt t="79855" x="1503363" y="3475038"/>
          <p14:tracePt t="79858" x="1538288" y="3459163"/>
          <p14:tracePt t="79872" x="1698625" y="3433763"/>
          <p14:tracePt t="79888" x="1852613" y="3449638"/>
          <p14:tracePt t="79905" x="2012950" y="3560763"/>
          <p14:tracePt t="79908" x="2047875" y="3586163"/>
          <p14:tracePt t="79922" x="2106613" y="3671888"/>
          <p14:tracePt t="79924" x="2124075" y="3697288"/>
          <p14:tracePt t="79927" x="2141538" y="3722688"/>
          <p14:tracePt t="79940" x="2174875" y="3781425"/>
          <p14:tracePt t="79955" x="2208213" y="3841750"/>
          <p14:tracePt t="79971" x="2208213" y="3875088"/>
          <p14:tracePt t="79990" x="2208213" y="3917950"/>
          <p14:tracePt t="80006" x="2200275" y="3951288"/>
          <p14:tracePt t="80022" x="2149475" y="3994150"/>
          <p14:tracePt t="80038" x="2047875" y="4062413"/>
          <p14:tracePt t="80061" x="1903413" y="4095750"/>
          <p14:tracePt t="80067" x="1852613" y="4095750"/>
          <p14:tracePt t="80070" x="1817688" y="4095750"/>
          <p14:tracePt t="80077" x="1758950" y="4095750"/>
          <p14:tracePt t="80088" x="1698625" y="4087813"/>
          <p14:tracePt t="80105" x="1639888" y="4037013"/>
          <p14:tracePt t="80121" x="1622425" y="3986213"/>
          <p14:tracePt t="80140" x="1622425" y="3883025"/>
          <p14:tracePt t="80155" x="1657350" y="3713163"/>
          <p14:tracePt t="80172" x="1749425" y="3543300"/>
          <p14:tracePt t="80190" x="1893888" y="3340100"/>
          <p14:tracePt t="80205" x="2022475" y="3228975"/>
          <p14:tracePt t="80221" x="2157413" y="3119438"/>
          <p14:tracePt t="80238" x="2243138" y="3094038"/>
          <p14:tracePt t="80255" x="2319338" y="3195638"/>
          <p14:tracePt t="80271" x="2344738" y="3330575"/>
          <p14:tracePt t="80274" x="2344738" y="3365500"/>
          <p14:tracePt t="80288" x="2344738" y="3527425"/>
          <p14:tracePt t="80305" x="2344738" y="3697288"/>
          <p14:tracePt t="80321" x="2344738" y="3867150"/>
          <p14:tracePt t="80324" x="2344738" y="3883025"/>
          <p14:tracePt t="80338" x="2336800" y="3960813"/>
          <p14:tracePt t="80340" x="2327275" y="3968750"/>
          <p14:tracePt t="80355" x="2293938" y="4019550"/>
          <p14:tracePt t="80371" x="2235200" y="4019550"/>
          <p14:tracePt t="80388" x="2132013" y="4019550"/>
          <p14:tracePt t="80390" x="2106613" y="4002088"/>
          <p14:tracePt t="80406" x="2030413" y="3960813"/>
          <p14:tracePt t="80422" x="1936750" y="3900488"/>
          <p14:tracePt t="80438" x="1860550" y="3841750"/>
          <p14:tracePt t="80455" x="1843088" y="3816350"/>
          <p14:tracePt t="80458" x="1843088" y="3806825"/>
          <p14:tracePt t="80471" x="1835150" y="3773488"/>
          <p14:tracePt t="80474" x="1835150" y="3763963"/>
          <p14:tracePt t="80488" x="1835150" y="3697288"/>
          <p14:tracePt t="80505" x="1843088" y="3603625"/>
          <p14:tracePt t="80508" x="1843088" y="3578225"/>
          <p14:tracePt t="80521" x="1885950" y="3492500"/>
          <p14:tracePt t="80524" x="1903413" y="3475038"/>
          <p14:tracePt t="80538" x="1954213" y="3408363"/>
          <p14:tracePt t="80541" x="1962150" y="3390900"/>
          <p14:tracePt t="80556" x="2022475" y="3340100"/>
          <p14:tracePt t="80571" x="2081213" y="3322638"/>
          <p14:tracePt t="80588" x="2166938" y="3348038"/>
          <p14:tracePt t="80591" x="2182813" y="3373438"/>
          <p14:tracePt t="80606" x="2268538" y="3517900"/>
          <p14:tracePt t="80621" x="2311400" y="3636963"/>
          <p14:tracePt t="80637" x="2311400" y="3756025"/>
          <p14:tracePt t="80655" x="2311400" y="3849688"/>
          <p14:tracePt t="80672" x="2276475" y="3943350"/>
          <p14:tracePt t="80675" x="2260600" y="3960813"/>
          <p14:tracePt t="80677" x="2243138" y="3976688"/>
          <p14:tracePt t="80691" x="2200275" y="3994150"/>
          <p14:tracePt t="80697" x="2174875" y="4011613"/>
          <p14:tracePt t="80700" x="2157413" y="4019550"/>
          <p14:tracePt t="80708" x="2132013" y="4019550"/>
          <p14:tracePt t="80721" x="2090738" y="4027488"/>
          <p14:tracePt t="80724" x="2073275" y="4027488"/>
          <p14:tracePt t="80746" x="2022475" y="3994150"/>
          <p14:tracePt t="80751" x="2005013" y="3976688"/>
          <p14:tracePt t="80754" x="1962150" y="3968750"/>
          <p14:tracePt t="80757" x="1954213" y="3951288"/>
          <p14:tracePt t="80768" x="1928813" y="3917950"/>
          <p14:tracePt t="80777" x="1911350" y="3892550"/>
          <p14:tracePt t="80788" x="1860550" y="3816350"/>
          <p14:tracePt t="80791" x="1852613" y="3790950"/>
          <p14:tracePt t="80805" x="1835150" y="3748088"/>
          <p14:tracePt t="80821" x="1809750" y="3679825"/>
          <p14:tracePt t="80838" x="1817688" y="3636963"/>
          <p14:tracePt t="80854" x="1817688" y="3619500"/>
          <p14:tracePt t="80871" x="1860550" y="3594100"/>
          <p14:tracePt t="80887" x="1936750" y="3560763"/>
          <p14:tracePt t="80891" x="1954213" y="3552825"/>
          <p14:tracePt t="80892" x="1971675" y="3552825"/>
          <p14:tracePt t="80905" x="2022475" y="3552825"/>
          <p14:tracePt t="80908" x="2047875" y="3552825"/>
          <p14:tracePt t="80921" x="2081213" y="3578225"/>
          <p14:tracePt t="80938" x="2106613" y="3662363"/>
          <p14:tracePt t="80941" x="2106613" y="3687763"/>
          <p14:tracePt t="80942" x="2106613" y="3705225"/>
          <p14:tracePt t="80955" x="2106613" y="3748088"/>
          <p14:tracePt t="80971" x="2106613" y="3806825"/>
          <p14:tracePt t="80988" x="2106613" y="3857625"/>
          <p14:tracePt t="81005" x="2073275" y="3935413"/>
          <p14:tracePt t="81021" x="2012950" y="4002088"/>
          <p14:tracePt t="81038" x="1936750" y="4070350"/>
          <p14:tracePt t="81054" x="1784350" y="4130675"/>
          <p14:tracePt t="81071" x="1579563" y="4156075"/>
          <p14:tracePt t="81074" x="1528763" y="4156075"/>
          <p14:tracePt t="81087" x="1350963" y="4105275"/>
          <p14:tracePt t="81090" x="1282700" y="4070350"/>
          <p14:tracePt t="81104" x="1095375" y="3925888"/>
          <p14:tracePt t="81121" x="960438" y="3763963"/>
          <p14:tracePt t="81138" x="925513" y="3578225"/>
          <p14:tracePt t="81141" x="925513" y="3543300"/>
          <p14:tracePt t="81155" x="935038" y="3433763"/>
          <p14:tracePt t="81171" x="968375" y="3348038"/>
          <p14:tracePt t="81188" x="1019175" y="3297238"/>
          <p14:tracePt t="81204" x="1155700" y="3246438"/>
          <p14:tracePt t="81221" x="1368425" y="3238500"/>
          <p14:tracePt t="81237" x="1682750" y="3297238"/>
          <p14:tracePt t="81254" x="2055813" y="3398838"/>
          <p14:tracePt t="81271" x="2301875" y="3509963"/>
          <p14:tracePt t="81287" x="2379663" y="3611563"/>
          <p14:tracePt t="81290" x="2379663" y="3629025"/>
          <p14:tracePt t="81304" x="2379663" y="3738563"/>
          <p14:tracePt t="81320" x="2319338" y="3875088"/>
          <p14:tracePt t="81337" x="2260600" y="3986213"/>
          <p14:tracePt t="81355" x="2182813" y="4052888"/>
          <p14:tracePt t="81371" x="2157413" y="4087813"/>
          <p14:tracePt t="81387" x="2141538" y="4095750"/>
          <p14:tracePt t="81405" x="2124075" y="4095750"/>
          <p14:tracePt t="81425" x="2106613" y="4095750"/>
          <p14:tracePt t="81438" x="2098675" y="4095750"/>
          <p14:tracePt t="81454" x="2090738" y="4087813"/>
          <p14:tracePt t="81471" x="2081213" y="4070350"/>
          <p14:tracePt t="81474" x="2073275" y="4070350"/>
          <p14:tracePt t="81487" x="2073275" y="4052888"/>
          <p14:tracePt t="81490" x="2073275" y="4044950"/>
          <p14:tracePt t="81511" x="2073275" y="4037013"/>
          <p14:tracePt t="81527" x="2073275" y="4019550"/>
          <p14:tracePt t="81551" x="2073275" y="4002088"/>
          <p14:tracePt t="81567" x="2073275" y="3986213"/>
          <p14:tracePt t="81575" x="2073275" y="3976688"/>
          <p14:tracePt t="81587" x="2073275" y="3968750"/>
          <p14:tracePt t="81604" x="2073275" y="3951288"/>
          <p14:tracePt t="81606" x="2073275" y="3943350"/>
          <p14:tracePt t="81621" x="2073275" y="3935413"/>
          <p14:tracePt t="81637" x="2073275" y="3925888"/>
          <p14:tracePt t="81654" x="2081213" y="3917950"/>
          <p14:tracePt t="81670" x="2090738" y="3900488"/>
          <p14:tracePt t="81687" x="2098675" y="3892550"/>
          <p14:tracePt t="81704" x="2106613" y="3875088"/>
          <p14:tracePt t="81706" x="2124075" y="3867150"/>
          <p14:tracePt t="81720" x="2124075" y="3849688"/>
          <p14:tracePt t="81737" x="2132013" y="3832225"/>
          <p14:tracePt t="82203" x="2132013" y="3841750"/>
          <p14:tracePt t="82223" x="2090738" y="3925888"/>
          <p14:tracePt t="82229" x="2073275" y="3960813"/>
          <p14:tracePt t="82232" x="2055813" y="3976688"/>
          <p14:tracePt t="82237" x="2047875" y="3994150"/>
          <p14:tracePt t="82253" x="2005013" y="4037013"/>
          <p14:tracePt t="82256" x="1997075" y="4062413"/>
          <p14:tracePt t="82272" x="1962150" y="4113213"/>
          <p14:tracePt t="82287" x="1920875" y="4164013"/>
          <p14:tracePt t="82304" x="1817688" y="4283075"/>
          <p14:tracePt t="82320" x="1657350" y="4452938"/>
          <p14:tracePt t="82337" x="1419225" y="4699000"/>
          <p14:tracePt t="82353" x="1282700" y="4827588"/>
          <p14:tracePt t="82370" x="1206500" y="4937125"/>
          <p14:tracePt t="82386" x="1173163" y="4997450"/>
          <p14:tracePt t="82403" x="1163638" y="5056188"/>
          <p14:tracePt t="82406" x="1163638" y="5073650"/>
          <p14:tracePt t="82420" x="1163638" y="5141913"/>
          <p14:tracePt t="82422" x="1163638" y="5167313"/>
          <p14:tracePt t="82437" x="1206500" y="5260975"/>
          <p14:tracePt t="82440" x="1223963" y="5286375"/>
          <p14:tracePt t="82453" x="1257300" y="5353050"/>
          <p14:tracePt t="82456" x="1274763" y="5380038"/>
          <p14:tracePt t="82471" x="1325563" y="5456238"/>
          <p14:tracePt t="82488" x="1409700" y="5549900"/>
          <p14:tracePt t="82503" x="1477963" y="5641975"/>
          <p14:tracePt t="82519" x="1554163" y="5719763"/>
          <p14:tracePt t="82539" x="1665288" y="5788025"/>
          <p14:tracePt t="82554" x="1784350" y="5813425"/>
          <p14:tracePt t="82570" x="1885950" y="5813425"/>
          <p14:tracePt t="82587" x="1997075" y="5813425"/>
          <p14:tracePt t="82590" x="2030413" y="5813425"/>
          <p14:tracePt t="82603" x="2090738" y="5778500"/>
          <p14:tracePt t="82606" x="2116138" y="5761038"/>
          <p14:tracePt t="82620" x="2192338" y="5702300"/>
          <p14:tracePt t="82622" x="2208213" y="5684838"/>
          <p14:tracePt t="82637" x="2301875" y="5557838"/>
          <p14:tracePt t="82640" x="2319338" y="5524500"/>
          <p14:tracePt t="82653" x="2395538" y="5387975"/>
          <p14:tracePt t="82656" x="2413000" y="5345113"/>
          <p14:tracePt t="82669" x="2463800" y="5200650"/>
          <p14:tracePt t="82672" x="2481263" y="5141913"/>
          <p14:tracePt t="82688" x="2532063" y="4937125"/>
          <p14:tracePt t="82703" x="2540000" y="4784725"/>
          <p14:tracePt t="82720" x="2540000" y="4648200"/>
          <p14:tracePt t="82738" x="2532063" y="4513263"/>
          <p14:tracePt t="82753" x="2497138" y="4460875"/>
          <p14:tracePt t="82770" x="2471738" y="4427538"/>
          <p14:tracePt t="82786" x="2438400" y="4402138"/>
          <p14:tracePt t="82803" x="2370138" y="4394200"/>
          <p14:tracePt t="82820" x="2251075" y="4384675"/>
          <p14:tracePt t="82823" x="2208213" y="4384675"/>
          <p14:tracePt t="82836" x="2038350" y="4394200"/>
          <p14:tracePt t="82853" x="1868488" y="4435475"/>
          <p14:tracePt t="82856" x="1817688" y="4452938"/>
          <p14:tracePt t="82870" x="1698625" y="4470400"/>
          <p14:tracePt t="82873" x="1665288" y="4478338"/>
          <p14:tracePt t="82875" x="1631950" y="4495800"/>
          <p14:tracePt t="82888" x="1554163" y="4513263"/>
          <p14:tracePt t="82903" x="1487488" y="4538663"/>
          <p14:tracePt t="82920" x="1444625" y="4579938"/>
          <p14:tracePt t="82937" x="1409700" y="4640263"/>
          <p14:tracePt t="82953" x="1384300" y="4699000"/>
          <p14:tracePt t="82970" x="1358900" y="4775200"/>
          <p14:tracePt t="82986" x="1350963" y="4868863"/>
          <p14:tracePt t="83003" x="1343025" y="4962525"/>
          <p14:tracePt t="83020" x="1333500" y="5030788"/>
          <p14:tracePt t="83023" x="1333500" y="5048250"/>
          <p14:tracePt t="83038" x="1333500" y="5124450"/>
          <p14:tracePt t="83040" x="1333500" y="5132388"/>
          <p14:tracePt t="83053" x="1376363" y="5183188"/>
          <p14:tracePt t="83056" x="1393825" y="5192713"/>
          <p14:tracePt t="83070" x="1427163" y="5260975"/>
          <p14:tracePt t="83073" x="1452563" y="5268913"/>
          <p14:tracePt t="83088" x="1538288" y="5311775"/>
          <p14:tracePt t="83103" x="1639888" y="5327650"/>
          <p14:tracePt t="83120" x="1741488" y="5327650"/>
          <p14:tracePt t="83136" x="1835150" y="5327650"/>
          <p14:tracePt t="83153" x="1928813" y="5319713"/>
          <p14:tracePt t="83170" x="1997075" y="5286375"/>
          <p14:tracePt t="83186" x="2090738" y="5226050"/>
          <p14:tracePt t="83203" x="2166938" y="5167313"/>
          <p14:tracePt t="83206" x="2192338" y="5149850"/>
          <p14:tracePt t="83220" x="2243138" y="5106988"/>
          <p14:tracePt t="83223" x="2251075" y="5091113"/>
          <p14:tracePt t="83238" x="2293938" y="5030788"/>
          <p14:tracePt t="83253" x="2336800" y="4954588"/>
          <p14:tracePt t="83256" x="2336800" y="4937125"/>
          <p14:tracePt t="83270" x="2344738" y="4860925"/>
          <p14:tracePt t="83272" x="2352675" y="4818063"/>
          <p14:tracePt t="83285" x="2379663" y="4733925"/>
          <p14:tracePt t="83287" x="2379663" y="4708525"/>
          <p14:tracePt t="83303" x="2387600" y="4605338"/>
          <p14:tracePt t="83320" x="2387600" y="4546600"/>
          <p14:tracePt t="83336" x="2379663" y="4495800"/>
          <p14:tracePt t="83355" x="2344738" y="4460875"/>
          <p14:tracePt t="83369" x="2319338" y="4435475"/>
          <p14:tracePt t="83386" x="2286000" y="4410075"/>
          <p14:tracePt t="83403" x="2243138" y="4359275"/>
          <p14:tracePt t="83406" x="2235200" y="4359275"/>
          <p14:tracePt t="83419" x="2192338" y="4351338"/>
          <p14:tracePt t="83422" x="2166938" y="4341813"/>
          <p14:tracePt t="83436" x="2106613" y="4341813"/>
          <p14:tracePt t="83438" x="2081213" y="4341813"/>
          <p14:tracePt t="83452" x="1987550" y="4341813"/>
          <p14:tracePt t="83469" x="1903413" y="4341813"/>
          <p14:tracePt t="83486" x="1817688" y="4384675"/>
          <p14:tracePt t="83489" x="1792288" y="4402138"/>
          <p14:tracePt t="83504" x="1698625" y="4452938"/>
          <p14:tracePt t="83520" x="1597025" y="4538663"/>
          <p14:tracePt t="83536" x="1512888" y="4630738"/>
          <p14:tracePt t="83553" x="1419225" y="4741863"/>
          <p14:tracePt t="83569" x="1376363" y="4818063"/>
          <p14:tracePt t="83586" x="1343025" y="4903788"/>
          <p14:tracePt t="83603" x="1317625" y="4987925"/>
          <p14:tracePt t="83619" x="1300163" y="5073650"/>
          <p14:tracePt t="83636" x="1300163" y="5167313"/>
          <p14:tracePt t="83639" x="1300163" y="5183188"/>
          <p14:tracePt t="83653" x="1308100" y="5276850"/>
          <p14:tracePt t="83656" x="1308100" y="5302250"/>
          <p14:tracePt t="83669" x="1333500" y="5362575"/>
          <p14:tracePt t="83686" x="1401763" y="5421313"/>
          <p14:tracePt t="83688" x="1427163" y="5438775"/>
          <p14:tracePt t="83704" x="1503363" y="5489575"/>
          <p14:tracePt t="83720" x="1597025" y="5524500"/>
          <p14:tracePt t="83736" x="1733550" y="5575300"/>
          <p14:tracePt t="83754" x="2012950" y="5626100"/>
          <p14:tracePt t="83769" x="2293938" y="5659438"/>
          <p14:tracePt t="83786" x="2565400" y="5659438"/>
          <p14:tracePt t="83802" x="2828925" y="5641975"/>
          <p14:tracePt t="83819" x="2947988" y="5600700"/>
          <p14:tracePt t="83822" x="2973388" y="5591175"/>
          <p14:tracePt t="83836" x="3016250" y="5565775"/>
          <p14:tracePt t="83838" x="3033713" y="5549900"/>
          <p14:tracePt t="83854" x="3059113" y="5489575"/>
          <p14:tracePt t="83857" x="3067050" y="5464175"/>
          <p14:tracePt t="83869" x="3084513" y="5405438"/>
          <p14:tracePt t="83872" x="3092450" y="5380038"/>
          <p14:tracePt t="83886" x="3100388" y="5286375"/>
          <p14:tracePt t="83888" x="3100388" y="5260975"/>
          <p14:tracePt t="83891" x="3100388" y="5226050"/>
          <p14:tracePt t="83904" x="3100388" y="5132388"/>
          <p14:tracePt t="83919" x="3100388" y="4954588"/>
          <p14:tracePt t="83936" x="3084513" y="4784725"/>
          <p14:tracePt t="83952" x="3033713" y="4597400"/>
          <p14:tracePt t="83969" x="2982913" y="4435475"/>
          <p14:tracePt t="83985" x="2897188" y="4265613"/>
          <p14:tracePt t="84002" x="2803525" y="4095750"/>
          <p14:tracePt t="84019" x="2719388" y="3951288"/>
          <p14:tracePt t="84035" x="2659063" y="3892550"/>
          <p14:tracePt t="84038" x="2641600" y="3883025"/>
          <p14:tracePt t="84054" x="2549525" y="3841750"/>
          <p14:tracePt t="84056" x="2532063" y="3841750"/>
          <p14:tracePt t="84069" x="2455863" y="3841750"/>
          <p14:tracePt t="84072" x="2420938" y="3841750"/>
          <p14:tracePt t="84085" x="2311400" y="3875088"/>
          <p14:tracePt t="84088" x="2276475" y="3892550"/>
          <p14:tracePt t="84104" x="2157413" y="3951288"/>
          <p14:tracePt t="84119" x="2055813" y="4027488"/>
          <p14:tracePt t="84135" x="1962150" y="4105275"/>
          <p14:tracePt t="84152" x="1893888" y="4164013"/>
          <p14:tracePt t="84169" x="1801813" y="4275138"/>
          <p14:tracePt t="84185" x="1733550" y="4368800"/>
          <p14:tracePt t="84202" x="1657350" y="4495800"/>
          <p14:tracePt t="84219" x="1606550" y="4597400"/>
          <p14:tracePt t="84222" x="1589088" y="4622800"/>
          <p14:tracePt t="84235" x="1563688" y="4716463"/>
          <p14:tracePt t="84238" x="1563688" y="4759325"/>
          <p14:tracePt t="84254" x="1538288" y="4886325"/>
          <p14:tracePt t="84269" x="1538288" y="5005388"/>
          <p14:tracePt t="84272" x="1538288" y="5030788"/>
          <p14:tracePt t="84285" x="1538288" y="5099050"/>
          <p14:tracePt t="84288" x="1538288" y="5124450"/>
          <p14:tracePt t="84304" x="1563688" y="5218113"/>
          <p14:tracePt t="84319" x="1631950" y="5276850"/>
          <p14:tracePt t="84336" x="1698625" y="5345113"/>
          <p14:tracePt t="84352" x="1809750" y="5370513"/>
          <p14:tracePt t="84370" x="1971675" y="5380038"/>
          <p14:tracePt t="84385" x="2124075" y="5380038"/>
          <p14:tracePt t="84402" x="2260600" y="5380038"/>
          <p14:tracePt t="84419" x="2379663" y="5362575"/>
          <p14:tracePt t="84422" x="2405063" y="5362575"/>
          <p14:tracePt t="84435" x="2481263" y="5319713"/>
          <p14:tracePt t="84438" x="2506663" y="5311775"/>
          <p14:tracePt t="84454" x="2574925" y="5260975"/>
          <p14:tracePt t="84469" x="2641600" y="5208588"/>
          <p14:tracePt t="84472" x="2659063" y="5192713"/>
          <p14:tracePt t="84485" x="2709863" y="5141913"/>
          <p14:tracePt t="84488" x="2719388" y="5124450"/>
          <p14:tracePt t="84502" x="2752725" y="5091113"/>
          <p14:tracePt t="84505" x="2752725" y="5081588"/>
          <p14:tracePt t="84519" x="2786063" y="5013325"/>
          <p14:tracePt t="84535" x="2820988" y="4929188"/>
          <p14:tracePt t="84552" x="2838450" y="4835525"/>
          <p14:tracePt t="84569" x="2838450" y="4733925"/>
          <p14:tracePt t="84586" x="2846388" y="4614863"/>
          <p14:tracePt t="84602" x="2846388" y="4538663"/>
          <p14:tracePt t="84619" x="2820988" y="4470400"/>
          <p14:tracePt t="84635" x="2786063" y="4435475"/>
          <p14:tracePt t="84638" x="2786063" y="4427538"/>
          <p14:tracePt t="84653" x="2709863" y="4376738"/>
          <p14:tracePt t="84669" x="2600325" y="4316413"/>
          <p14:tracePt t="84672" x="2574925" y="4308475"/>
          <p14:tracePt t="84685" x="2430463" y="4265613"/>
          <p14:tracePt t="84688" x="2370138" y="4249738"/>
          <p14:tracePt t="84702" x="2192338" y="4214813"/>
          <p14:tracePt t="84705" x="2174875" y="4189413"/>
          <p14:tracePt t="84720" x="2090738" y="4171950"/>
          <p14:tracePt t="84735" x="2005013" y="4171950"/>
          <p14:tracePt t="84752" x="1954213" y="4171950"/>
          <p14:tracePt t="84769" x="1885950" y="4224338"/>
          <p14:tracePt t="84785" x="1835150" y="4300538"/>
          <p14:tracePt t="84802" x="1776413" y="4394200"/>
          <p14:tracePt t="84818" x="1708150" y="4529138"/>
          <p14:tracePt t="84835" x="1665288" y="4648200"/>
          <p14:tracePt t="84838" x="1657350" y="4683125"/>
          <p14:tracePt t="84852" x="1631950" y="4767263"/>
          <p14:tracePt t="84854" x="1622425" y="4792663"/>
          <p14:tracePt t="84869" x="1614488" y="4911725"/>
          <p14:tracePt t="84872" x="1614488" y="4946650"/>
          <p14:tracePt t="84885" x="1614488" y="5048250"/>
          <p14:tracePt t="84888" x="1614488" y="5091113"/>
          <p14:tracePt t="84902" x="1622425" y="5175250"/>
          <p14:tracePt t="84904" x="1639888" y="5192713"/>
          <p14:tracePt t="84920" x="1708150" y="5311775"/>
          <p14:tracePt t="84935" x="1817688" y="5395913"/>
          <p14:tracePt t="84952" x="1987550" y="5489575"/>
          <p14:tracePt t="84969" x="2192338" y="5532438"/>
          <p14:tracePt t="84985" x="2430463" y="5557838"/>
          <p14:tracePt t="85002" x="2582863" y="5524500"/>
          <p14:tracePt t="85018" x="2727325" y="5446713"/>
          <p14:tracePt t="85035" x="2838450" y="5353050"/>
          <p14:tracePt t="85038" x="2863850" y="5327650"/>
          <p14:tracePt t="85051" x="2940050" y="5260975"/>
          <p14:tracePt t="85055" x="2947988" y="5235575"/>
          <p14:tracePt t="85070" x="3016250" y="5132388"/>
          <p14:tracePt t="85085" x="3074988" y="5013325"/>
          <p14:tracePt t="85088" x="3084513" y="4979988"/>
          <p14:tracePt t="85102" x="3117850" y="4835525"/>
          <p14:tracePt t="85105" x="3135313" y="4802188"/>
          <p14:tracePt t="85107" x="3152775" y="4759325"/>
          <p14:tracePt t="85120" x="3178175" y="4605338"/>
          <p14:tracePt t="85135" x="3178175" y="4402138"/>
          <p14:tracePt t="85152" x="3178175" y="4197350"/>
          <p14:tracePt t="85168" x="3152775" y="4002088"/>
          <p14:tracePt t="85185" x="3033713" y="3857625"/>
          <p14:tracePt t="85201" x="2930525" y="3763963"/>
          <p14:tracePt t="85218" x="2803525" y="3738563"/>
          <p14:tracePt t="85235" x="2701925" y="3738563"/>
          <p14:tracePt t="85238" x="2668588" y="3738563"/>
          <p14:tracePt t="85251" x="2590800" y="3738563"/>
          <p14:tracePt t="85269" x="2463800" y="3738563"/>
          <p14:tracePt t="85285" x="2344738" y="3806825"/>
          <p14:tracePt t="85301" x="2235200" y="3892550"/>
          <p14:tracePt t="85305" x="2200275" y="3908425"/>
          <p14:tracePt t="85306" x="2174875" y="3925888"/>
          <p14:tracePt t="85320" x="2090738" y="4019550"/>
          <p14:tracePt t="85335" x="1962150" y="4130675"/>
          <p14:tracePt t="85352" x="1860550" y="4232275"/>
          <p14:tracePt t="85368" x="1792288" y="4325938"/>
          <p14:tracePt t="85385" x="1724025" y="4435475"/>
          <p14:tracePt t="85402" x="1673225" y="4529138"/>
          <p14:tracePt t="85418" x="1647825" y="4622800"/>
          <p14:tracePt t="85435" x="1622425" y="4733925"/>
          <p14:tracePt t="85438" x="1622425" y="4759325"/>
          <p14:tracePt t="85451" x="1614488" y="4835525"/>
          <p14:tracePt t="85454" x="1614488" y="4868863"/>
          <p14:tracePt t="85469" x="1614488" y="4972050"/>
          <p14:tracePt t="85485" x="1665288" y="5073650"/>
          <p14:tracePt t="85501" x="1724025" y="5157788"/>
          <p14:tracePt t="85504" x="1741488" y="5175250"/>
          <p14:tracePt t="85519" x="1843088" y="5251450"/>
          <p14:tracePt t="85535" x="1936750" y="5319713"/>
          <p14:tracePt t="85551" x="2030413" y="5395913"/>
          <p14:tracePt t="85568" x="2166938" y="5421313"/>
          <p14:tracePt t="85585" x="2301875" y="5430838"/>
          <p14:tracePt t="85601" x="2438400" y="5395913"/>
          <p14:tracePt t="85618" x="2540000" y="5337175"/>
          <p14:tracePt t="85635" x="2651125" y="5260975"/>
          <p14:tracePt t="85651" x="2701925" y="5192713"/>
          <p14:tracePt t="85654" x="2709863" y="5175250"/>
          <p14:tracePt t="85670" x="2752725" y="5106988"/>
          <p14:tracePt t="85685" x="2770188" y="5038725"/>
          <p14:tracePt t="85688" x="2778125" y="5022850"/>
          <p14:tracePt t="85701" x="2803525" y="4937125"/>
          <p14:tracePt t="85704" x="2811463" y="4911725"/>
          <p14:tracePt t="85719" x="2846388" y="4818063"/>
          <p14:tracePt t="85735" x="2846388" y="4716463"/>
          <p14:tracePt t="85752" x="2846388" y="4614863"/>
          <p14:tracePt t="85767" x="2846388" y="4513263"/>
          <p14:tracePt t="85785" x="2820988" y="4445000"/>
          <p14:tracePt t="85801" x="2778125" y="4376738"/>
          <p14:tracePt t="85818" x="2727325" y="4325938"/>
          <p14:tracePt t="85835" x="2693988" y="4291013"/>
          <p14:tracePt t="85852" x="2651125" y="4265613"/>
          <p14:tracePt t="85855" x="2633663" y="4249738"/>
          <p14:tracePt t="85857" x="2608263" y="4232275"/>
          <p14:tracePt t="85868" x="2582863" y="4214813"/>
          <p14:tracePt t="85870" x="2574925" y="4214813"/>
          <p14:tracePt t="85885" x="2514600" y="4197350"/>
          <p14:tracePt t="85888" x="2497138" y="4197350"/>
          <p14:tracePt t="85901" x="2430463" y="4197350"/>
          <p14:tracePt t="85904" x="2405063" y="4197350"/>
          <p14:tracePt t="85918" x="2336800" y="4206875"/>
          <p14:tracePt t="85939" x="2243138" y="4232275"/>
          <p14:tracePt t="85942" x="2217738" y="4240213"/>
          <p14:tracePt t="85945" x="2208213" y="4249738"/>
          <p14:tracePt t="85957" x="2132013" y="4283075"/>
          <p14:tracePt t="85968" x="2073275" y="4325938"/>
          <p14:tracePt t="85984" x="1987550" y="4376738"/>
          <p14:tracePt t="86001" x="1936750" y="4427538"/>
          <p14:tracePt t="86018" x="1893888" y="4486275"/>
          <p14:tracePt t="86034" x="1860550" y="4538663"/>
          <p14:tracePt t="86051" x="1817688" y="4589463"/>
          <p14:tracePt t="86054" x="1809750" y="4614863"/>
          <p14:tracePt t="86068" x="1792288" y="4657725"/>
          <p14:tracePt t="86070" x="1784350" y="4673600"/>
          <p14:tracePt t="86087" x="1749425" y="4749800"/>
          <p14:tracePt t="86089" x="1741488" y="4767263"/>
          <p14:tracePt t="86090" x="1733550" y="4792663"/>
          <p14:tracePt t="86101" x="1733550" y="4818063"/>
          <p14:tracePt t="86118" x="1698625" y="4911725"/>
          <p14:tracePt t="86120" x="1690688" y="4937125"/>
          <p14:tracePt t="86136" x="1673225" y="5022850"/>
          <p14:tracePt t="86151" x="1665288" y="5106988"/>
          <p14:tracePt t="86168" x="1682750" y="5157788"/>
          <p14:tracePt t="86185" x="1724025" y="5208588"/>
          <p14:tracePt t="86201" x="1801813" y="5268913"/>
          <p14:tracePt t="86217" x="1878013" y="5294313"/>
          <p14:tracePt t="86234" x="1971675" y="5294313"/>
          <p14:tracePt t="86251" x="2065338" y="5294313"/>
          <p14:tracePt t="86254" x="2090738" y="5294313"/>
          <p14:tracePt t="86257" x="2124075" y="5294313"/>
          <p14:tracePt t="86268" x="2208213" y="5286375"/>
          <p14:tracePt t="86270" x="2268538" y="5276850"/>
          <p14:tracePt t="86285" x="2565400" y="5192713"/>
          <p14:tracePt t="86301" x="2965450" y="5064125"/>
          <p14:tracePt t="86318" x="3355975" y="4979988"/>
          <p14:tracePt t="86321" x="3449638" y="4946650"/>
          <p14:tracePt t="86336" x="3857625" y="4818063"/>
          <p14:tracePt t="86339" x="3959225" y="4802188"/>
          <p14:tracePt t="86351" x="4316413" y="4708525"/>
          <p14:tracePt t="86367" x="4818063" y="4589463"/>
          <p14:tracePt t="86384" x="5335588" y="4460875"/>
          <p14:tracePt t="86401" x="5956300" y="4257675"/>
          <p14:tracePt t="86417" x="6405563" y="4130675"/>
          <p14:tracePt t="86434" x="6797675" y="4037013"/>
          <p14:tracePt t="86451" x="7145338" y="3951288"/>
          <p14:tracePt t="86468" x="7570788" y="3849688"/>
          <p14:tracePt t="86470" x="7688263" y="3816350"/>
          <p14:tracePt t="86486" x="8215313" y="3671888"/>
          <p14:tracePt t="86501" x="8724900" y="3543300"/>
          <p14:tracePt t="86518" x="9167813" y="3449638"/>
          <p14:tracePt t="86520" x="9269413" y="3424238"/>
          <p14:tracePt t="86535" x="9591675" y="3373438"/>
          <p14:tracePt t="86551" x="9839325" y="3348038"/>
          <p14:tracePt t="86568" x="10075863" y="3322638"/>
          <p14:tracePt t="86584" x="10323513" y="3322638"/>
          <p14:tracePt t="86601" x="10696575" y="3271838"/>
          <p14:tracePt t="86617" x="10993438" y="3221038"/>
          <p14:tracePt t="86634" x="11223625" y="3160713"/>
          <p14:tracePt t="86651" x="11376025" y="3127375"/>
          <p14:tracePt t="86654" x="11410950" y="3119438"/>
          <p14:tracePt t="86667" x="11520488" y="3094038"/>
          <p14:tracePt t="86670" x="11555413" y="3084513"/>
          <p14:tracePt t="86684" x="11674475" y="3076575"/>
          <p14:tracePt t="86687" x="11707813" y="3067050"/>
          <p14:tracePt t="86703" x="11869738" y="3067050"/>
          <p14:tracePt t="86705" x="11903075" y="3067050"/>
          <p14:tracePt t="86717" x="12039600" y="3041650"/>
          <p14:tracePt t="86720" x="12080875" y="3025775"/>
          <p14:tracePt t="87194" x="11903075" y="3773488"/>
          <p14:tracePt t="87195" x="11784013" y="3806825"/>
          <p14:tracePt t="87201" x="11639550" y="3824288"/>
          <p14:tracePt t="87203" x="11503025" y="3841750"/>
          <p14:tracePt t="87216" x="10891838" y="3857625"/>
          <p14:tracePt t="87234" x="10067925" y="3832225"/>
          <p14:tracePt t="87250" x="9183688" y="3705225"/>
          <p14:tracePt t="87267" x="8266113" y="3535363"/>
          <p14:tracePt t="87286" x="7162800" y="3373438"/>
          <p14:tracePt t="87288" x="6856413" y="3305175"/>
          <p14:tracePt t="87301" x="5700713" y="3067050"/>
          <p14:tracePt t="87317" x="4699000" y="2820988"/>
          <p14:tracePt t="87320" x="4494213" y="2762250"/>
          <p14:tracePt t="87334" x="4086225" y="2643188"/>
          <p14:tracePt t="87336" x="3967163" y="2600325"/>
          <p14:tracePt t="87351" x="3806825" y="2506663"/>
          <p14:tracePt t="87367" x="3525838" y="2362200"/>
          <p14:tracePt t="87384" x="3297238" y="2209800"/>
          <p14:tracePt t="87400" x="3109913" y="2082800"/>
          <p14:tracePt t="87418" x="2973388" y="1979613"/>
          <p14:tracePt t="87433" x="2922588" y="1895475"/>
          <p14:tracePt t="87450" x="2863850" y="1827213"/>
          <p14:tracePt t="87467" x="2811463" y="1766888"/>
          <p14:tracePt t="87470" x="2811463" y="1751013"/>
          <p14:tracePt t="87483" x="2786063" y="1708150"/>
          <p14:tracePt t="87486" x="2778125" y="1700213"/>
          <p14:tracePt t="87500" x="2760663" y="1657350"/>
          <p14:tracePt t="87502" x="2744788" y="1631950"/>
          <p14:tracePt t="87517" x="2701925" y="1589088"/>
          <p14:tracePt t="87519" x="2701925" y="1581150"/>
          <p14:tracePt t="87533" x="2659063" y="1555750"/>
          <p14:tracePt t="87536" x="2651125" y="1546225"/>
          <p14:tracePt t="87550" x="2616200" y="1512888"/>
          <p14:tracePt t="87552" x="2590800" y="1504950"/>
          <p14:tracePt t="87567" x="2557463" y="1477963"/>
          <p14:tracePt t="87584" x="2532063" y="1462088"/>
          <p14:tracePt t="87600" x="2514600" y="1452563"/>
          <p14:tracePt t="87617" x="2506663" y="1436688"/>
          <p14:tracePt t="87637" x="2497138" y="1436688"/>
          <p14:tracePt t="87734" x="2489200" y="1436688"/>
          <p14:tracePt t="87758" x="2481263" y="1436688"/>
          <p14:tracePt t="87773" x="2471738" y="1436688"/>
          <p14:tracePt t="87784" x="2463800" y="1452563"/>
          <p14:tracePt t="87800" x="2438400" y="1495425"/>
          <p14:tracePt t="87817" x="2413000" y="1546225"/>
          <p14:tracePt t="87833" x="2387600" y="1649413"/>
          <p14:tracePt t="87849" x="2370138" y="1741488"/>
          <p14:tracePt t="87866" x="2344738" y="1827213"/>
          <p14:tracePt t="87883" x="2319338" y="1920875"/>
          <p14:tracePt t="87886" x="2311400" y="1938338"/>
          <p14:tracePt t="87902" x="2286000" y="2055813"/>
          <p14:tracePt t="87917" x="2235200" y="2209800"/>
          <p14:tracePt t="87933" x="2225675" y="2328863"/>
          <p14:tracePt t="87950" x="2225675" y="2447925"/>
          <p14:tracePt t="87952" x="2225675" y="2481263"/>
          <p14:tracePt t="87967" x="2208213" y="2617788"/>
          <p14:tracePt t="87983" x="2208213" y="2736850"/>
          <p14:tracePt t="88000" x="2208213" y="2855913"/>
          <p14:tracePt t="88017" x="2200275" y="2974975"/>
          <p14:tracePt t="88033" x="2192338" y="3135313"/>
          <p14:tracePt t="88049" x="2192338" y="3254375"/>
          <p14:tracePt t="88066" x="2192338" y="3382963"/>
          <p14:tracePt t="88083" x="2192338" y="3502025"/>
          <p14:tracePt t="88085" x="2192338" y="3527425"/>
          <p14:tracePt t="88100" x="2192338" y="3603625"/>
          <p14:tracePt t="88103" x="2192338" y="3636963"/>
          <p14:tracePt t="88117" x="2192338" y="3756025"/>
          <p14:tracePt t="88133" x="2192338" y="3883025"/>
          <p14:tracePt t="88136" x="2192338" y="3917950"/>
          <p14:tracePt t="88150" x="2192338" y="4011613"/>
          <p14:tracePt t="88152" x="2192338" y="4044950"/>
          <p14:tracePt t="88166" x="2192338" y="4146550"/>
          <p14:tracePt t="88183" x="2192338" y="4249738"/>
          <p14:tracePt t="88200" x="2192338" y="4351338"/>
          <p14:tracePt t="88216" x="2192338" y="4445000"/>
          <p14:tracePt t="88233" x="2192338" y="4554538"/>
          <p14:tracePt t="88250" x="2174875" y="4648200"/>
          <p14:tracePt t="88266" x="2174875" y="4749800"/>
          <p14:tracePt t="88283" x="2174875" y="4835525"/>
          <p14:tracePt t="88302" x="2166938" y="4937125"/>
          <p14:tracePt t="88318" x="2149475" y="5005388"/>
          <p14:tracePt t="88333" x="2141538" y="5073650"/>
          <p14:tracePt t="88350" x="2141538" y="5124450"/>
          <p14:tracePt t="88352" x="2141538" y="5141913"/>
          <p14:tracePt t="88368" x="2141538" y="5175250"/>
          <p14:tracePt t="88383" x="2141538" y="5218113"/>
          <p14:tracePt t="88400" x="2141538" y="5235575"/>
          <p14:tracePt t="88416" x="2141538" y="5268913"/>
          <p14:tracePt t="88433" x="2124075" y="5319713"/>
          <p14:tracePt t="88450" x="2106613" y="5362575"/>
          <p14:tracePt t="88466" x="2065338" y="5446713"/>
          <p14:tracePt t="88483" x="2030413" y="5514975"/>
          <p14:tracePt t="88499" x="2030413" y="5575300"/>
          <p14:tracePt t="88516" x="2012950" y="5591175"/>
          <p14:tracePt t="88533" x="2012950" y="5600700"/>
          <p14:tracePt t="88550" x="2012950" y="5608638"/>
          <p14:tracePt t="88713" x="2012950" y="5616575"/>
          <p14:tracePt t="88731" x="2055813" y="5608638"/>
          <p14:tracePt t="88742" x="2106613" y="5591175"/>
          <p14:tracePt t="88744" x="2124075" y="5583238"/>
          <p14:tracePt t="88754" x="2182813" y="5540375"/>
          <p14:tracePt t="88767" x="2405063" y="5446713"/>
          <p14:tracePt t="88784" x="2760663" y="5345113"/>
          <p14:tracePt t="88799" x="3211513" y="5218113"/>
          <p14:tracePt t="88816" x="3814763" y="5081588"/>
          <p14:tracePt t="88832" x="4460875" y="4903788"/>
          <p14:tracePt t="88849" x="5165725" y="4699000"/>
          <p14:tracePt t="88866" x="5683250" y="4521200"/>
          <p14:tracePt t="88883" x="6296025" y="4333875"/>
          <p14:tracePt t="88887" x="6423025" y="4300538"/>
          <p14:tracePt t="88899" x="7051675" y="4121150"/>
          <p14:tracePt t="88902" x="7340600" y="4052888"/>
          <p14:tracePt t="88915" x="8189913" y="3857625"/>
          <p14:tracePt t="88917" x="8478838" y="3790950"/>
          <p14:tracePt t="88934" x="9464675" y="3568700"/>
          <p14:tracePt t="88949" x="10255250" y="3459163"/>
          <p14:tracePt t="88952" x="10399713" y="3416300"/>
          <p14:tracePt t="88966" x="10756900" y="3340100"/>
          <p14:tracePt t="88969" x="10874375" y="3314700"/>
          <p14:tracePt t="88985" x="11198225" y="3228975"/>
          <p14:tracePt t="88999" x="11477625" y="3152775"/>
          <p14:tracePt t="89016" x="11818938" y="3067050"/>
          <p14:tracePt t="89033" x="12158663" y="296545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988" y="1087171"/>
            <a:ext cx="12053493" cy="5673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09453DE5-58BF-55E5-9D30-69D572D3AA62}"/>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pic>
        <p:nvPicPr>
          <p:cNvPr id="5" name="Content Placeholder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4401766" y="1139555"/>
            <a:ext cx="7401552" cy="5531220"/>
          </a:xfrm>
          <a:prstGeom prst="rect">
            <a:avLst/>
          </a:prstGeom>
        </p:spPr>
      </p:pic>
      <p:sp>
        <p:nvSpPr>
          <p:cNvPr id="6" name="Rectangle 5"/>
          <p:cNvSpPr/>
          <p:nvPr/>
        </p:nvSpPr>
        <p:spPr>
          <a:xfrm>
            <a:off x="2671244" y="308826"/>
            <a:ext cx="6224895" cy="523220"/>
          </a:xfrm>
          <a:prstGeom prst="rect">
            <a:avLst/>
          </a:prstGeom>
          <a:noFill/>
          <a:ln>
            <a:noFill/>
          </a:ln>
        </p:spPr>
        <p:txBody>
          <a:bodyPr wrap="square" rtlCol="0">
            <a:spAutoFit/>
          </a:bodyPr>
          <a:lstStyle/>
          <a:p>
            <a:pPr algn="ctr"/>
            <a:r>
              <a:rPr lang="en-US" altLang="ar-SA" sz="2800" b="1" dirty="0">
                <a:latin typeface="Times New Roman" panose="02020603050405020304" pitchFamily="18" charset="0"/>
                <a:cs typeface="+mj-cs"/>
              </a:rPr>
              <a:t>The 7 P’s of Services Marketing </a:t>
            </a:r>
            <a:endParaRPr lang="ar-SA" sz="2800" b="1"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FC533A78-9BEA-E9E8-6B4D-E8228294BAA3}"/>
              </a:ext>
            </a:extLst>
          </p:cNvPr>
          <p:cNvSpPr txBox="1"/>
          <p:nvPr/>
        </p:nvSpPr>
        <p:spPr>
          <a:xfrm>
            <a:off x="214009" y="1610565"/>
            <a:ext cx="6867727" cy="2120068"/>
          </a:xfrm>
          <a:prstGeom prst="rect">
            <a:avLst/>
          </a:prstGeom>
          <a:noFill/>
        </p:spPr>
        <p:txBody>
          <a:bodyPr wrap="square">
            <a:spAutoFit/>
          </a:bodyPr>
          <a:lstStyle/>
          <a:p>
            <a:pPr>
              <a:lnSpc>
                <a:spcPct val="150000"/>
              </a:lnSpc>
            </a:pPr>
            <a:r>
              <a:rPr lang="en-US" dirty="0">
                <a:latin typeface="Times New Roman" panose="02020603050405020304" pitchFamily="18" charset="0"/>
                <a:cs typeface="Times New Roman" panose="02020603050405020304" pitchFamily="18" charset="0"/>
              </a:rPr>
              <a:t>In addition to the 4P'S that we discussed previously, there are 3P'S added to them to give us 7P'S, which are:</a:t>
            </a:r>
          </a:p>
          <a:p>
            <a:pPr marL="285750" indent="-285750">
              <a:lnSpc>
                <a:spcPct val="15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People</a:t>
            </a:r>
          </a:p>
          <a:p>
            <a:pPr marL="285750" indent="-285750">
              <a:lnSpc>
                <a:spcPct val="15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Process</a:t>
            </a:r>
          </a:p>
          <a:p>
            <a:pPr marL="285750" indent="-285750">
              <a:lnSpc>
                <a:spcPct val="15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Physical evidence</a:t>
            </a:r>
          </a:p>
        </p:txBody>
      </p:sp>
      <p:sp>
        <p:nvSpPr>
          <p:cNvPr id="10" name="Rectangle 9">
            <a:extLst>
              <a:ext uri="{FF2B5EF4-FFF2-40B4-BE49-F238E27FC236}">
                <a16:creationId xmlns:a16="http://schemas.microsoft.com/office/drawing/2014/main" id="{7DCC6AE3-F4D9-CFF4-41D2-C950D35EDB15}"/>
              </a:ext>
            </a:extLst>
          </p:cNvPr>
          <p:cNvSpPr/>
          <p:nvPr/>
        </p:nvSpPr>
        <p:spPr>
          <a:xfrm>
            <a:off x="4401766" y="1139555"/>
            <a:ext cx="3720830" cy="30986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92B84D7-22E0-CC00-A81E-4D4B8DACF2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13682"/>
            <a:ext cx="2801972" cy="1030340"/>
          </a:xfrm>
          <a:prstGeom prst="rect">
            <a:avLst/>
          </a:prstGeom>
        </p:spPr>
      </p:pic>
    </p:spTree>
    <p:extLst>
      <p:ext uri="{BB962C8B-B14F-4D97-AF65-F5344CB8AC3E}">
        <p14:creationId xmlns:p14="http://schemas.microsoft.com/office/powerpoint/2010/main" val="733475701"/>
      </p:ext>
    </p:extLst>
  </p:cSld>
  <p:clrMapOvr>
    <a:masterClrMapping/>
  </p:clrMapOvr>
  <mc:AlternateContent xmlns:mc="http://schemas.openxmlformats.org/markup-compatibility/2006" xmlns:p14="http://schemas.microsoft.com/office/powerpoint/2010/main">
    <mc:Choice Requires="p14">
      <p:transition p14:dur="10" advTm="23651"/>
    </mc:Choice>
    <mc:Fallback xmlns="">
      <p:transition advTm="23651"/>
    </mc:Fallback>
  </mc:AlternateContent>
  <p:extLst>
    <p:ext uri="{3A86A75C-4F4B-4683-9AE1-C65F6400EC91}">
      <p14:laserTraceLst xmlns:p14="http://schemas.microsoft.com/office/powerpoint/2010/main">
        <p14:tracePtLst>
          <p14:tracePt t="6971" x="12039600" y="3773488"/>
          <p14:tracePt t="6983" x="11631613" y="3951288"/>
          <p14:tracePt t="7000" x="10909300" y="4265613"/>
          <p14:tracePt t="7002" x="10772775" y="4333875"/>
          <p14:tracePt t="7017" x="10237788" y="4605338"/>
          <p14:tracePt t="7033" x="9779000" y="4835525"/>
          <p14:tracePt t="7049" x="9413875" y="4919663"/>
          <p14:tracePt t="7066" x="9167813" y="4962525"/>
          <p14:tracePt t="7069" x="9117013" y="4962525"/>
          <p14:tracePt t="7072" x="9074150" y="4962525"/>
          <p14:tracePt t="7082" x="9005888" y="4962525"/>
          <p14:tracePt t="7085" x="9005888" y="4954588"/>
          <p14:tracePt t="7099" x="8972550" y="4911725"/>
          <p14:tracePt t="7116" x="8921750" y="4759325"/>
          <p14:tracePt t="7132" x="8802688" y="4495800"/>
          <p14:tracePt t="7149" x="8580438" y="4232275"/>
          <p14:tracePt t="7152" x="8529638" y="4164013"/>
          <p14:tracePt t="7166" x="8343900" y="3892550"/>
          <p14:tracePt t="7170" x="8291513" y="3841750"/>
          <p14:tracePt t="7190" x="8054975" y="3629025"/>
          <p14:tracePt t="7194" x="7951788" y="3527425"/>
          <p14:tracePt t="7197" x="7900988" y="3484563"/>
          <p14:tracePt t="7202" x="7875588" y="3459163"/>
          <p14:tracePt t="7217" x="7859713" y="3398838"/>
          <p14:tracePt t="7232" x="8029575" y="3160713"/>
          <p14:tracePt t="7249" x="8369300" y="2787650"/>
          <p14:tracePt t="7266" x="8716963" y="2438400"/>
          <p14:tracePt t="7282" x="9005888" y="2149475"/>
          <p14:tracePt t="7299" x="9269413" y="1885950"/>
          <p14:tracePt t="7315" x="9439275" y="1733550"/>
          <p14:tracePt t="7332" x="9591675" y="1639888"/>
          <p14:tracePt t="7335" x="9626600" y="1631950"/>
          <p14:tracePt t="7349" x="9736138" y="1622425"/>
          <p14:tracePt t="7352" x="9796463" y="1622425"/>
          <p14:tracePt t="7353" x="9864725" y="1639888"/>
          <p14:tracePt t="7367" x="10136188" y="1766888"/>
          <p14:tracePt t="7382" x="10450513" y="1979613"/>
          <p14:tracePt t="7399" x="10688638" y="2268538"/>
          <p14:tracePt t="7402" x="10747375" y="2344738"/>
          <p14:tracePt t="7403" x="10790238" y="2438400"/>
          <p14:tracePt t="7416" x="10952163" y="2711450"/>
          <p14:tracePt t="7432" x="11096625" y="3094038"/>
          <p14:tracePt t="7449" x="11129963" y="3398838"/>
          <p14:tracePt t="7465" x="11053763" y="3594100"/>
          <p14:tracePt t="7482" x="10790238" y="3900488"/>
          <p14:tracePt t="7485" x="10704513" y="3968750"/>
          <p14:tracePt t="7499" x="10331450" y="4232275"/>
          <p14:tracePt t="7515" x="9855200" y="4478338"/>
          <p14:tracePt t="7532" x="9371013" y="4657725"/>
          <p14:tracePt t="7535" x="9236075" y="4691063"/>
          <p14:tracePt t="7548" x="8818563" y="4775200"/>
          <p14:tracePt t="7551" x="8674100" y="4784725"/>
          <p14:tracePt t="7570" x="8139113" y="4759325"/>
          <p14:tracePt t="7574" x="7994650" y="4733925"/>
          <p14:tracePt t="7579" x="7850188" y="4699000"/>
          <p14:tracePt t="7582" x="7723188" y="4665663"/>
          <p14:tracePt t="7585" x="7621588" y="4630738"/>
          <p14:tracePt t="7587" x="7518400" y="4589463"/>
          <p14:tracePt t="7590" x="7400925" y="4529138"/>
          <p14:tracePt t="7598" x="7188200" y="4402138"/>
          <p14:tracePt t="7601" x="7112000" y="4333875"/>
          <p14:tracePt t="7615" x="6942138" y="4070350"/>
          <p14:tracePt t="7616" x="6915150" y="3968750"/>
          <p14:tracePt t="7632" x="6899275" y="3594100"/>
          <p14:tracePt t="7649" x="7034213" y="3186113"/>
          <p14:tracePt t="7665" x="7239000" y="2863850"/>
          <p14:tracePt t="7682" x="7434263" y="2651125"/>
          <p14:tracePt t="7685" x="7485063" y="2608263"/>
          <p14:tracePt t="7698" x="7604125" y="2541588"/>
          <p14:tracePt t="7715" x="7697788" y="2541588"/>
          <p14:tracePt t="7732" x="7799388" y="2574925"/>
          <p14:tracePt t="7735" x="7832725" y="2600325"/>
          <p14:tracePt t="7748" x="7969250" y="2762250"/>
          <p14:tracePt t="7751" x="8012113" y="2820988"/>
          <p14:tracePt t="7754" x="8054975" y="2889250"/>
          <p14:tracePt t="7766" x="8147050" y="3135313"/>
          <p14:tracePt t="7782" x="8174038" y="3509963"/>
          <p14:tracePt t="7799" x="8080375" y="3943350"/>
          <p14:tracePt t="7802" x="8045450" y="4044950"/>
          <p14:tracePt t="7804" x="8012113" y="4156075"/>
          <p14:tracePt t="7816" x="7867650" y="4478338"/>
          <p14:tracePt t="7832" x="7621588" y="4868863"/>
          <p14:tracePt t="7849" x="7391400" y="5157788"/>
          <p14:tracePt t="7865" x="7221538" y="5327650"/>
          <p14:tracePt t="7869" x="7196138" y="5353050"/>
          <p14:tracePt t="7882" x="7127875" y="5387975"/>
          <p14:tracePt t="7886" x="7112000" y="5405438"/>
          <p14:tracePt t="7898" x="7043738" y="5430838"/>
          <p14:tracePt t="7915" x="6838950" y="5456238"/>
          <p14:tracePt t="7932" x="6567488" y="5472113"/>
          <p14:tracePt t="7949" x="6194425" y="5446713"/>
          <p14:tracePt t="7952" x="6100763" y="5430838"/>
          <p14:tracePt t="7954" x="5997575" y="5405438"/>
          <p14:tracePt t="7965" x="5827713" y="5362575"/>
          <p14:tracePt t="7967" x="5726113" y="5337175"/>
          <p14:tracePt t="7982" x="5403850" y="5251450"/>
          <p14:tracePt t="7999" x="5029200" y="5157788"/>
          <p14:tracePt t="8017" x="4554538" y="5073650"/>
          <p14:tracePt t="8033" x="4162425" y="5013325"/>
          <p14:tracePt t="8049" x="3763963" y="4997450"/>
          <p14:tracePt t="8065" x="3355975" y="4987925"/>
          <p14:tracePt t="8069" x="3254375" y="4962525"/>
          <p14:tracePt t="8082" x="2990850" y="4894263"/>
          <p14:tracePt t="8098" x="2709863" y="4759325"/>
          <p14:tracePt t="8101" x="2651125" y="4716463"/>
          <p14:tracePt t="8115" x="2379663" y="4538663"/>
          <p14:tracePt t="8132" x="2055813" y="4368800"/>
          <p14:tracePt t="8148" x="1647825" y="4214813"/>
          <p14:tracePt t="8151" x="1520825" y="4181475"/>
          <p14:tracePt t="8165" x="1155700" y="4062413"/>
          <p14:tracePt t="8167" x="1028700" y="4027488"/>
          <p14:tracePt t="8182" x="636588" y="3832225"/>
          <p14:tracePt t="8198" x="407988" y="3679825"/>
          <p14:tracePt t="8215" x="339725" y="3629025"/>
          <p14:tracePt t="8217" x="339725" y="3619500"/>
          <p14:tracePt t="8232" x="322263" y="3578225"/>
          <p14:tracePt t="8248" x="339725" y="3527425"/>
          <p14:tracePt t="8265" x="347663" y="3492500"/>
          <p14:tracePt t="8282" x="382588" y="3416300"/>
          <p14:tracePt t="8285" x="390525" y="3390900"/>
          <p14:tracePt t="8298" x="400050" y="3322638"/>
          <p14:tracePt t="8301" x="407988" y="3305175"/>
          <p14:tracePt t="8315" x="433388" y="3186113"/>
          <p14:tracePt t="8331" x="458788" y="3101975"/>
          <p14:tracePt t="8348" x="484188" y="3016250"/>
          <p14:tracePt t="8351" x="492125" y="2990850"/>
          <p14:tracePt t="8365" x="501650" y="2940050"/>
          <p14:tracePt t="8367" x="509588" y="2914650"/>
          <p14:tracePt t="8382" x="544513" y="2838450"/>
          <p14:tracePt t="8398" x="577850" y="2787650"/>
          <p14:tracePt t="8415" x="654050" y="2668588"/>
          <p14:tracePt t="8417" x="679450" y="2643188"/>
          <p14:tracePt t="8432" x="739775" y="2582863"/>
          <p14:tracePt t="8448" x="773113" y="2541588"/>
          <p14:tracePt t="8465" x="806450" y="2524125"/>
          <p14:tracePt t="8482" x="823913" y="2516188"/>
          <p14:tracePt t="8499" x="831850" y="2516188"/>
          <p14:tracePt t="8518" x="849313" y="2516188"/>
          <p14:tracePt t="8627" x="849313" y="2524125"/>
          <p14:tracePt t="8635" x="849313" y="2532063"/>
          <p14:tracePt t="8652" x="823913" y="2557463"/>
          <p14:tracePt t="8656" x="815975" y="2574925"/>
          <p14:tracePt t="8667" x="806450" y="2592388"/>
          <p14:tracePt t="8671" x="798513" y="2608263"/>
          <p14:tracePt t="8673" x="790575" y="2617788"/>
          <p14:tracePt t="8681" x="790575" y="2625725"/>
          <p14:tracePt t="8700" x="773113" y="2668588"/>
          <p14:tracePt t="8715" x="747713" y="2701925"/>
          <p14:tracePt t="8731" x="730250" y="2744788"/>
          <p14:tracePt t="8749" x="704850" y="2770188"/>
          <p14:tracePt t="8752" x="704850" y="2787650"/>
          <p14:tracePt t="8764" x="688975" y="2813050"/>
          <p14:tracePt t="8767" x="679450" y="2820988"/>
          <p14:tracePt t="8782" x="679450" y="2846388"/>
          <p14:tracePt t="8798" x="671513" y="2871788"/>
          <p14:tracePt t="8815" x="661988" y="2881313"/>
          <p14:tracePt t="8833" x="654050" y="2897188"/>
          <p14:tracePt t="8848" x="654050" y="2914650"/>
          <p14:tracePt t="8942" x="654050" y="2922588"/>
          <p14:tracePt t="8956" x="654050" y="2932113"/>
          <p14:tracePt t="8964" x="654050" y="2940050"/>
          <p14:tracePt t="8985" x="679450" y="2940050"/>
          <p14:tracePt t="8989" x="688975" y="2940050"/>
          <p14:tracePt t="8992" x="696913" y="2940050"/>
          <p14:tracePt t="9000" x="714375" y="2940050"/>
          <p14:tracePt t="9016" x="747713" y="2940050"/>
          <p14:tracePt t="9033" x="798513" y="2914650"/>
          <p14:tracePt t="9050" x="841375" y="2906713"/>
          <p14:tracePt t="9065" x="900113" y="2871788"/>
          <p14:tracePt t="9081" x="968375" y="2855913"/>
          <p14:tracePt t="9098" x="1062038" y="2838450"/>
          <p14:tracePt t="9115" x="1206500" y="2813050"/>
          <p14:tracePt t="9118" x="1249363" y="2805113"/>
          <p14:tracePt t="9120" x="1300163" y="2787650"/>
          <p14:tracePt t="9121" x="1325563" y="2787650"/>
          <p14:tracePt t="9130" x="1435100" y="2752725"/>
          <p14:tracePt t="9148" x="1647825" y="2727325"/>
          <p14:tracePt t="9152" x="1690688" y="2727325"/>
          <p14:tracePt t="9164" x="1809750" y="2727325"/>
          <p14:tracePt t="9167" x="1852613" y="2727325"/>
          <p14:tracePt t="9189" x="1979613" y="2727325"/>
          <p14:tracePt t="9193" x="2005013" y="2727325"/>
          <p14:tracePt t="9196" x="2030413" y="2727325"/>
          <p14:tracePt t="9199" x="2047875" y="2727325"/>
          <p14:tracePt t="9204" x="2081213" y="2727325"/>
          <p14:tracePt t="9214" x="2166938" y="2727325"/>
          <p14:tracePt t="9231" x="2260600" y="2744788"/>
          <p14:tracePt t="9234" x="2286000" y="2744788"/>
          <p14:tracePt t="9249" x="2352675" y="2770188"/>
          <p14:tracePt t="9264" x="2387600" y="2778125"/>
          <p14:tracePt t="9281" x="2420938" y="2787650"/>
          <p14:tracePt t="9298" x="2430463" y="2787650"/>
          <p14:tracePt t="9315" x="2438400" y="2787650"/>
          <p14:tracePt t="9794" x="2438400" y="2795588"/>
          <p14:tracePt t="9805" x="2438400" y="2805113"/>
          <p14:tracePt t="9816" x="2430463" y="2805113"/>
          <p14:tracePt t="9832" x="2413000" y="2813050"/>
          <p14:tracePt t="9848" x="2405063" y="2820988"/>
          <p14:tracePt t="9851" x="2405063" y="2830513"/>
          <p14:tracePt t="9892" x="2395538" y="2830513"/>
          <p14:tracePt t="9915" x="2387600" y="2838450"/>
          <p14:tracePt t="9949" x="2379663" y="2855913"/>
          <p14:tracePt t="9961" x="2370138" y="2855913"/>
          <p14:tracePt t="9973" x="2352675" y="2863850"/>
          <p14:tracePt t="9985" x="2352675" y="2871788"/>
          <p14:tracePt t="9998" x="2336800" y="2881313"/>
          <p14:tracePt t="10014" x="2327275" y="2889250"/>
          <p14:tracePt t="10031" x="2319338" y="2897188"/>
          <p14:tracePt t="10048" x="2311400" y="2906713"/>
          <p14:tracePt t="10052" x="2293938" y="2914650"/>
          <p14:tracePt t="10068" x="2286000" y="2922588"/>
          <p14:tracePt t="10082" x="2260600" y="2932113"/>
          <p14:tracePt t="10099" x="2235200" y="2940050"/>
          <p14:tracePt t="10103" x="2225675" y="2957513"/>
          <p14:tracePt t="10115" x="2208213" y="2965450"/>
          <p14:tracePt t="10131" x="2182813" y="2982913"/>
          <p14:tracePt t="10134" x="2174875" y="2990850"/>
          <p14:tracePt t="10149" x="2141538" y="3008313"/>
          <p14:tracePt t="10167" x="2106613" y="3033713"/>
          <p14:tracePt t="10183" x="2047875" y="3059113"/>
          <p14:tracePt t="10187" x="2012950" y="3076575"/>
          <p14:tracePt t="10190" x="1979613" y="3094038"/>
          <p14:tracePt t="10197" x="1928813" y="3109913"/>
          <p14:tracePt t="10214" x="1835150" y="3144838"/>
          <p14:tracePt t="10230" x="1724025" y="3195638"/>
          <p14:tracePt t="10233" x="1698625" y="3195638"/>
          <p14:tracePt t="10235" x="1665288" y="3203575"/>
          <p14:tracePt t="10247" x="1589088" y="3228975"/>
          <p14:tracePt t="10263" x="1376363" y="3373438"/>
          <p14:tracePt t="10280" x="1231900" y="3424238"/>
          <p14:tracePt t="10283" x="1206500" y="3433763"/>
          <p14:tracePt t="10298" x="1120775" y="3459163"/>
          <p14:tracePt t="10313" x="1062038" y="3467100"/>
          <p14:tracePt t="10330" x="1028700" y="3467100"/>
          <p14:tracePt t="10348" x="960438" y="3484563"/>
          <p14:tracePt t="10365" x="909638" y="3502025"/>
          <p14:tracePt t="10380" x="866775" y="3509963"/>
          <p14:tracePt t="10397" x="823913" y="3509963"/>
          <p14:tracePt t="10414" x="755650" y="3509963"/>
          <p14:tracePt t="10417" x="747713" y="3509963"/>
          <p14:tracePt t="10431" x="688975" y="3509963"/>
          <p14:tracePt t="10433" x="661988" y="3509963"/>
          <p14:tracePt t="10446" x="603250" y="3509963"/>
          <p14:tracePt t="10463" x="569913" y="3509963"/>
          <p14:tracePt t="10480" x="552450" y="3509963"/>
          <p14:tracePt t="10497" x="534988" y="3509963"/>
          <p14:tracePt t="10514" x="517525" y="3509963"/>
          <p14:tracePt t="10545" x="509588" y="3502025"/>
          <p14:tracePt t="10563" x="501650" y="3502025"/>
          <p14:tracePt t="10574" x="484188" y="3502025"/>
          <p14:tracePt t="10694" x="476250" y="3502025"/>
          <p14:tracePt t="10710" x="476250" y="3492500"/>
          <p14:tracePt t="10772" x="484188" y="3484563"/>
          <p14:tracePt t="10788" x="484188" y="3475038"/>
          <p14:tracePt t="10794" x="501650" y="3475038"/>
          <p14:tracePt t="10798" x="509588" y="3467100"/>
          <p14:tracePt t="10814" x="527050" y="3441700"/>
          <p14:tracePt t="10831" x="544513" y="3441700"/>
          <p14:tracePt t="10834" x="552450" y="3441700"/>
          <p14:tracePt t="10837" x="560388" y="3433763"/>
          <p14:tracePt t="10847" x="585788" y="3424238"/>
          <p14:tracePt t="10863" x="620713" y="3424238"/>
          <p14:tracePt t="10880" x="704850" y="3416300"/>
          <p14:tracePt t="10884" x="722313" y="3416300"/>
          <p14:tracePt t="10897" x="781050" y="3408363"/>
          <p14:tracePt t="10900" x="806450" y="3408363"/>
          <p14:tracePt t="10902" x="831850" y="3408363"/>
          <p14:tracePt t="10915" x="900113" y="3408363"/>
          <p14:tracePt t="10930" x="1019175" y="3398838"/>
          <p14:tracePt t="10946" x="1147763" y="3398838"/>
          <p14:tracePt t="10950" x="1189038" y="3398838"/>
          <p14:tracePt t="10951" x="1223963" y="3398838"/>
          <p14:tracePt t="10963" x="1308100" y="3398838"/>
          <p14:tracePt t="10964" x="1368425" y="3398838"/>
          <p14:tracePt t="10980" x="1546225" y="3408363"/>
          <p14:tracePt t="10997" x="1724025" y="3424238"/>
          <p14:tracePt t="11013" x="1920875" y="3467100"/>
          <p14:tracePt t="11030" x="2116138" y="3475038"/>
          <p14:tracePt t="11034" x="2157413" y="3484563"/>
          <p14:tracePt t="11046" x="2370138" y="3502025"/>
          <p14:tracePt t="11063" x="2600325" y="3509963"/>
          <p14:tracePt t="11080" x="2803525" y="3535363"/>
          <p14:tracePt t="11083" x="2846388" y="3535363"/>
          <p14:tracePt t="11086" x="2905125" y="3535363"/>
          <p14:tracePt t="11096" x="3024188" y="3535363"/>
          <p14:tracePt t="11113" x="3178175" y="3560763"/>
          <p14:tracePt t="11115" x="3203575" y="3560763"/>
          <p14:tracePt t="11118" x="3219450" y="3560763"/>
          <p14:tracePt t="11132" x="3305175" y="3560763"/>
          <p14:tracePt t="11147" x="3338513" y="3560763"/>
          <p14:tracePt t="11150" x="3355975" y="3560763"/>
          <p14:tracePt t="11151" x="3373438" y="3560763"/>
          <p14:tracePt t="11172" x="3389313" y="3560763"/>
          <p14:tracePt t="11192" x="3398838" y="3560763"/>
          <p14:tracePt t="11209" x="3398838" y="3568700"/>
          <p14:tracePt t="11214" x="3406775" y="3568700"/>
          <p14:tracePt t="11231" x="3414713" y="3568700"/>
          <p14:tracePt t="11234" x="3424238" y="3568700"/>
          <p14:tracePt t="11253" x="3432175" y="3568700"/>
          <p14:tracePt t="13320" x="3432175" y="3578225"/>
          <p14:tracePt t="13336" x="3424238" y="3586163"/>
          <p14:tracePt t="13342" x="3424238" y="3594100"/>
          <p14:tracePt t="13345" x="3414713" y="3603625"/>
          <p14:tracePt t="13348" x="3398838" y="3611563"/>
          <p14:tracePt t="13362" x="3363913" y="3636963"/>
          <p14:tracePt t="13379" x="3322638" y="3662363"/>
          <p14:tracePt t="13382" x="3305175" y="3671888"/>
          <p14:tracePt t="13395" x="3244850" y="3713163"/>
          <p14:tracePt t="13412" x="3152775" y="3748088"/>
          <p14:tracePt t="13428" x="3067050" y="3781425"/>
          <p14:tracePt t="13445" x="2973388" y="3806825"/>
          <p14:tracePt t="13447" x="2947988" y="3806825"/>
          <p14:tracePt t="13462" x="2828925" y="3857625"/>
          <p14:tracePt t="13478" x="2676525" y="3900488"/>
          <p14:tracePt t="13495" x="2532063" y="3908425"/>
          <p14:tracePt t="13498" x="2506663" y="3908425"/>
          <p14:tracePt t="13513" x="2327275" y="3925888"/>
          <p14:tracePt t="13528" x="2157413" y="3943350"/>
          <p14:tracePt t="13544" x="1997075" y="3951288"/>
          <p14:tracePt t="13562" x="1860550" y="3951288"/>
          <p14:tracePt t="13579" x="1758950" y="3951288"/>
          <p14:tracePt t="13582" x="1749425" y="3951288"/>
          <p14:tracePt t="13584" x="1733550" y="3951288"/>
          <p14:tracePt t="13595" x="1708150" y="3935413"/>
          <p14:tracePt t="13597" x="1690688" y="3925888"/>
          <p14:tracePt t="13612" x="1665288" y="3908425"/>
          <p14:tracePt t="13628" x="1631950" y="3908425"/>
          <p14:tracePt t="13631" x="1614488" y="3908425"/>
          <p14:tracePt t="13645" x="1571625" y="3892550"/>
          <p14:tracePt t="13647" x="1554163" y="3892550"/>
          <p14:tracePt t="13662" x="1462088" y="3892550"/>
          <p14:tracePt t="13678" x="1376363" y="3883025"/>
          <p14:tracePt t="13695" x="1308100" y="3883025"/>
          <p14:tracePt t="13712" x="1231900" y="3883025"/>
          <p14:tracePt t="13728" x="1198563" y="3883025"/>
          <p14:tracePt t="13745" x="1163638" y="3867150"/>
          <p14:tracePt t="13762" x="1138238" y="3867150"/>
          <p14:tracePt t="13765" x="1130300" y="3867150"/>
          <p14:tracePt t="13778" x="1112838" y="3857625"/>
          <p14:tracePt t="13780" x="1095375" y="3857625"/>
          <p14:tracePt t="13795" x="1079500" y="3857625"/>
          <p14:tracePt t="13797" x="1062038" y="3857625"/>
          <p14:tracePt t="13811" x="1028700" y="3857625"/>
          <p14:tracePt t="13831" x="1011238" y="3857625"/>
          <p14:tracePt t="14053" x="1011238" y="3849688"/>
          <p14:tracePt t="14065" x="1028700" y="3841750"/>
          <p14:tracePt t="14078" x="1044575" y="3832225"/>
          <p14:tracePt t="14095" x="1062038" y="3824288"/>
          <p14:tracePt t="14113" x="1104900" y="3806825"/>
          <p14:tracePt t="14128" x="1138238" y="3798888"/>
          <p14:tracePt t="14145" x="1239838" y="3773488"/>
          <p14:tracePt t="14162" x="1358900" y="3773488"/>
          <p14:tracePt t="14166" x="1393825" y="3773488"/>
          <p14:tracePt t="14169" x="1419225" y="3773488"/>
          <p14:tracePt t="14177" x="1470025" y="3756025"/>
          <p14:tracePt t="14194" x="1579563" y="3756025"/>
          <p14:tracePt t="14197" x="1597025" y="3756025"/>
          <p14:tracePt t="14211" x="1673225" y="3748088"/>
          <p14:tracePt t="14228" x="1741488" y="3748088"/>
          <p14:tracePt t="14231" x="1749425" y="3756025"/>
          <p14:tracePt t="14244" x="1801813" y="3756025"/>
          <p14:tracePt t="14247" x="1817688" y="3763963"/>
          <p14:tracePt t="14262" x="1852613" y="3773488"/>
          <p14:tracePt t="14279" x="1878013" y="3781425"/>
          <p14:tracePt t="14295" x="1893888" y="3781425"/>
          <p14:tracePt t="14313" x="1928813" y="3790950"/>
          <p14:tracePt t="14329" x="1946275" y="3790950"/>
          <p14:tracePt t="14346" x="1962150" y="3790950"/>
          <p14:tracePt t="14363" x="1979613" y="3790950"/>
          <p14:tracePt t="14366" x="1987550" y="3798888"/>
          <p14:tracePt t="14369" x="1997075" y="3798888"/>
          <p14:tracePt t="14377" x="2005013" y="3798888"/>
          <p14:tracePt t="14394" x="2030413" y="3798888"/>
          <p14:tracePt t="14397" x="2038350" y="3806825"/>
          <p14:tracePt t="14411" x="2073275" y="3806825"/>
          <p14:tracePt t="14428" x="2098675" y="3824288"/>
          <p14:tracePt t="14445" x="2124075" y="3824288"/>
          <p14:tracePt t="14447" x="2132013" y="3824288"/>
          <p14:tracePt t="14462" x="2149475" y="3824288"/>
          <p14:tracePt t="14480" x="2192338" y="3824288"/>
          <p14:tracePt t="14495" x="2260600" y="3841750"/>
          <p14:tracePt t="14512" x="2370138" y="3857625"/>
          <p14:tracePt t="14530" x="2463800" y="3875088"/>
          <p14:tracePt t="14545" x="2549525" y="3875088"/>
          <p14:tracePt t="14562" x="2616200" y="3883025"/>
          <p14:tracePt t="14579" x="2641600" y="3883025"/>
          <p14:tracePt t="14583" x="2659063" y="3883025"/>
          <p14:tracePt t="14601" x="2676525" y="3883025"/>
          <p14:tracePt t="14620" x="2693988" y="3883025"/>
          <p14:tracePt t="14642" x="2701925" y="3883025"/>
          <p14:tracePt t="14652" x="2709863" y="3883025"/>
          <p14:tracePt t="14663" x="2719388" y="3883025"/>
          <p14:tracePt t="14679" x="2735263" y="3875088"/>
          <p14:tracePt t="14699" x="2752725" y="3875088"/>
          <p14:tracePt t="14717" x="2770188" y="3875088"/>
          <p14:tracePt t="14728" x="2778125" y="3867150"/>
          <p14:tracePt t="14744" x="2803525" y="3857625"/>
          <p14:tracePt t="14760" x="2828925" y="3849688"/>
          <p14:tracePt t="14778" x="2838450" y="3841750"/>
          <p14:tracePt t="14781" x="2846388" y="3841750"/>
          <p14:tracePt t="14794" x="2854325" y="3832225"/>
          <p14:tracePt t="14818" x="2863850" y="3824288"/>
          <p14:tracePt t="14828" x="2871788" y="3824288"/>
          <p14:tracePt t="14847" x="2879725" y="3824288"/>
          <p14:tracePt t="14862" x="2897188" y="3824288"/>
          <p14:tracePt t="14878" x="2914650" y="3824288"/>
          <p14:tracePt t="14895" x="2922588" y="3816350"/>
          <p14:tracePt t="14913" x="2930525" y="3806825"/>
          <p14:tracePt t="14992" x="2940050" y="3806825"/>
          <p14:tracePt t="15011" x="2947988" y="3806825"/>
          <p14:tracePt t="22157" x="2965450" y="3790950"/>
          <p14:tracePt t="22169" x="2982913" y="3748088"/>
          <p14:tracePt t="22177" x="2990850" y="3705225"/>
          <p14:tracePt t="22184" x="3008313" y="3654425"/>
          <p14:tracePt t="22187" x="3016250" y="3619500"/>
          <p14:tracePt t="22190" x="3024188" y="3586163"/>
          <p14:tracePt t="22206" x="3074988" y="3449638"/>
          <p14:tracePt t="22223" x="3262313" y="3228975"/>
          <p14:tracePt t="22226" x="3330575" y="3160713"/>
          <p14:tracePt t="22241" x="3636963" y="2957513"/>
          <p14:tracePt t="22256" x="3959225" y="2830513"/>
          <p14:tracePt t="22273" x="4240213" y="2770188"/>
          <p14:tracePt t="22290" x="4570413" y="2752725"/>
          <p14:tracePt t="22293" x="4656138" y="2752725"/>
          <p14:tracePt t="22306" x="4945063" y="2805113"/>
          <p14:tracePt t="22323" x="5335588" y="2906713"/>
          <p14:tracePt t="22326" x="5437188" y="2932113"/>
          <p14:tracePt t="22326" x="5538788" y="2957513"/>
          <p14:tracePt t="22339" x="5870575" y="3051175"/>
          <p14:tracePt t="22356" x="6405563" y="3160713"/>
          <p14:tracePt t="22359" x="6592888" y="3178175"/>
          <p14:tracePt t="22372" x="7119938" y="3228975"/>
          <p14:tracePt t="22375" x="7307263" y="3254375"/>
          <p14:tracePt t="22391" x="7918450" y="3355975"/>
          <p14:tracePt t="22406" x="8453438" y="3348038"/>
          <p14:tracePt t="22423" x="8955088" y="3297238"/>
          <p14:tracePt t="22441" x="9345613" y="3263900"/>
          <p14:tracePt t="22457" x="9558338" y="3195638"/>
          <p14:tracePt t="22474" x="9855200" y="3127375"/>
          <p14:tracePt t="22477" x="9940925" y="3109913"/>
          <p14:tracePt t="22480" x="10042525" y="3084513"/>
          <p14:tracePt t="22489" x="10237788" y="3041650"/>
          <p14:tracePt t="22506" x="10653713" y="2922588"/>
          <p14:tracePt t="22509" x="10756900" y="2906713"/>
          <p14:tracePt t="22522" x="11079163" y="2838450"/>
          <p14:tracePt t="22525" x="11163300" y="2813050"/>
          <p14:tracePt t="22539" x="11426825" y="2795588"/>
          <p14:tracePt t="22556" x="11555413" y="2795588"/>
          <p14:tracePt t="22572" x="11682413" y="2805113"/>
          <p14:tracePt t="22575" x="11715750" y="2813050"/>
          <p14:tracePt t="22591" x="11903075" y="2855913"/>
          <p14:tracePt t="22606" x="12158663" y="288925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D78A02-8C02-40EF-A726-A1285D59E1C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3" name="Rectangle 2">
            <a:extLst>
              <a:ext uri="{FF2B5EF4-FFF2-40B4-BE49-F238E27FC236}">
                <a16:creationId xmlns:a16="http://schemas.microsoft.com/office/drawing/2014/main" id="{194D5AF5-E356-DA91-7958-5616C521DFDD}"/>
              </a:ext>
            </a:extLst>
          </p:cNvPr>
          <p:cNvSpPr/>
          <p:nvPr/>
        </p:nvSpPr>
        <p:spPr>
          <a:xfrm>
            <a:off x="3121525" y="308826"/>
            <a:ext cx="6285122" cy="523220"/>
          </a:xfrm>
          <a:prstGeom prst="rect">
            <a:avLst/>
          </a:prstGeom>
          <a:noFill/>
          <a:ln>
            <a:noFill/>
          </a:ln>
        </p:spPr>
        <p:txBody>
          <a:bodyPr wrap="square" rtlCol="0">
            <a:spAutoFit/>
          </a:bodyPr>
          <a:lstStyle/>
          <a:p>
            <a:r>
              <a:rPr lang="en-US" sz="2800" b="1" dirty="0">
                <a:latin typeface="Times New Roman" panose="02020603050405020304" pitchFamily="18" charset="0"/>
                <a:cs typeface="Times New Roman" panose="02020603050405020304" pitchFamily="18" charset="0"/>
              </a:rPr>
              <a:t>People – Process -Physical Evidence</a:t>
            </a:r>
            <a:endParaRPr lang="ar-SA"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923BA3C-A132-516F-A070-AF3503AFAD76}"/>
              </a:ext>
            </a:extLst>
          </p:cNvPr>
          <p:cNvSpPr txBox="1"/>
          <p:nvPr/>
        </p:nvSpPr>
        <p:spPr>
          <a:xfrm>
            <a:off x="272375" y="1162694"/>
            <a:ext cx="11738010" cy="5444054"/>
          </a:xfrm>
          <a:prstGeom prst="rect">
            <a:avLst/>
          </a:prstGeom>
          <a:noFill/>
        </p:spPr>
        <p:txBody>
          <a:bodyPr wrap="square">
            <a:spAutoFit/>
          </a:bodyPr>
          <a:lstStyle/>
          <a:p>
            <a:pPr marL="457200" indent="-457200">
              <a:lnSpc>
                <a:spcPct val="150000"/>
              </a:lnSpc>
              <a:buFont typeface="Wingdings" panose="05000000000000000000" pitchFamily="2" charset="2"/>
              <a:buChar char="v"/>
            </a:pPr>
            <a:r>
              <a:rPr lang="en-US" b="1" dirty="0">
                <a:solidFill>
                  <a:srgbClr val="FF0000"/>
                </a:solidFill>
                <a:latin typeface="Times New Roman" panose="02020603050405020304" pitchFamily="18" charset="0"/>
                <a:cs typeface="Times New Roman" panose="02020603050405020304" pitchFamily="18" charset="0"/>
              </a:rPr>
              <a:t>People: People are a defining factor in a service delivery process, since a service is inseparable from the person providing it. </a:t>
            </a:r>
          </a:p>
          <a:p>
            <a:pPr marL="457200" indent="-457200">
              <a:buFont typeface="Wingdings" panose="05000000000000000000" pitchFamily="2" charset="2"/>
              <a:buChar char="§"/>
            </a:pPr>
            <a:r>
              <a:rPr lang="en-US" b="1" dirty="0">
                <a:solidFill>
                  <a:schemeClr val="tx1"/>
                </a:solidFill>
                <a:latin typeface="Times New Roman" panose="02020603050405020304" pitchFamily="18" charset="0"/>
                <a:cs typeface="Times New Roman" panose="02020603050405020304" pitchFamily="18" charset="0"/>
              </a:rPr>
              <a:t>Thus, a restaurant is known as much for its food as for the service provided by its staff. The same is true of banks and department stores. Consequently, customer service training for staff has become a top priority for many organizations today</a:t>
            </a:r>
            <a:endParaRPr lang="en-US" b="1"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v"/>
            </a:pPr>
            <a:r>
              <a:rPr lang="en-US" sz="1800" b="1" dirty="0">
                <a:solidFill>
                  <a:srgbClr val="FF0000"/>
                </a:solidFill>
                <a:latin typeface="Times New Roman" panose="02020603050405020304" pitchFamily="18" charset="0"/>
                <a:cs typeface="Times New Roman" panose="02020603050405020304" pitchFamily="18" charset="0"/>
              </a:rPr>
              <a:t>Process: The process of service delivery is crucial since it ensures that the same standard of service is repeatedly delivered to the customers.</a:t>
            </a:r>
          </a:p>
          <a:p>
            <a:pPr marL="285750" indent="-285750">
              <a:lnSpc>
                <a:spcPct val="150000"/>
              </a:lnSpc>
              <a:buFont typeface="Wingdings" panose="05000000000000000000" pitchFamily="2" charset="2"/>
              <a:buChar char="§"/>
            </a:pPr>
            <a:r>
              <a:rPr lang="en-US" sz="1800" b="1" dirty="0">
                <a:solidFill>
                  <a:schemeClr val="tx1"/>
                </a:solidFill>
                <a:latin typeface="Times New Roman" panose="02020603050405020304" pitchFamily="18" charset="0"/>
                <a:cs typeface="Times New Roman" panose="02020603050405020304" pitchFamily="18" charset="0"/>
              </a:rPr>
              <a:t>Therefore, most companies have a service blue print which provides the details of the service delivery process, often going down to even defining the service script and the greeting phrases to be used by the service staff.</a:t>
            </a:r>
          </a:p>
          <a:p>
            <a:pPr marL="457200" indent="-457200">
              <a:lnSpc>
                <a:spcPct val="150000"/>
              </a:lnSpc>
              <a:buFont typeface="Wingdings" panose="05000000000000000000" pitchFamily="2" charset="2"/>
              <a:buChar char="v"/>
            </a:pPr>
            <a:r>
              <a:rPr lang="en-US" sz="1800" b="1" dirty="0">
                <a:solidFill>
                  <a:srgbClr val="FF0000"/>
                </a:solidFill>
                <a:latin typeface="Times New Roman" panose="02020603050405020304" pitchFamily="18" charset="0"/>
                <a:cs typeface="Times New Roman" panose="02020603050405020304" pitchFamily="18" charset="0"/>
              </a:rPr>
              <a:t>Physical Evidence: Since services are intangible in nature most service providers strive to incorporate certain tangible elements into their offering to enhance customer experience.</a:t>
            </a:r>
          </a:p>
          <a:p>
            <a:pPr marL="457200" indent="-457200">
              <a:lnSpc>
                <a:spcPct val="150000"/>
              </a:lnSpc>
              <a:buFont typeface="Wingdings" panose="05000000000000000000" pitchFamily="2" charset="2"/>
              <a:buChar char="§"/>
            </a:pPr>
            <a:r>
              <a:rPr lang="en-US" sz="1800" b="1" dirty="0">
                <a:solidFill>
                  <a:schemeClr val="tx1"/>
                </a:solidFill>
                <a:latin typeface="Times New Roman" panose="02020603050405020304" pitchFamily="18" charset="0"/>
                <a:cs typeface="Times New Roman" panose="02020603050405020304" pitchFamily="18" charset="0"/>
              </a:rPr>
              <a:t>Thus, there are hair salons that have well designed waiting areas often with magazines and plush sofas for patrons to read and relax while they await their turn. Similarly, restaurants invest heavily in their interior design and decorations to offer a tangible and unique experience to their guests</a:t>
            </a:r>
          </a:p>
        </p:txBody>
      </p:sp>
      <p:pic>
        <p:nvPicPr>
          <p:cNvPr id="2" name="Graphic 21">
            <a:extLst>
              <a:ext uri="{FF2B5EF4-FFF2-40B4-BE49-F238E27FC236}">
                <a16:creationId xmlns:a16="http://schemas.microsoft.com/office/drawing/2014/main" id="{9FF816BF-0F96-9263-42D3-341E1EDAB1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90028" y="4284"/>
            <a:ext cx="2801972" cy="1030340"/>
          </a:xfrm>
          <a:prstGeom prst="rect">
            <a:avLst/>
          </a:prstGeom>
        </p:spPr>
      </p:pic>
    </p:spTree>
    <p:extLst>
      <p:ext uri="{BB962C8B-B14F-4D97-AF65-F5344CB8AC3E}">
        <p14:creationId xmlns:p14="http://schemas.microsoft.com/office/powerpoint/2010/main" val="3005873800"/>
      </p:ext>
    </p:extLst>
  </p:cSld>
  <p:clrMapOvr>
    <a:masterClrMapping/>
  </p:clrMapOvr>
  <mc:AlternateContent xmlns:mc="http://schemas.openxmlformats.org/markup-compatibility/2006" xmlns:p14="http://schemas.microsoft.com/office/powerpoint/2010/main">
    <mc:Choice Requires="p14">
      <p:transition p14:dur="10" advTm="157779"/>
    </mc:Choice>
    <mc:Fallback xmlns="">
      <p:transition advTm="157779"/>
    </mc:Fallback>
  </mc:AlternateContent>
  <p:extLst>
    <p:ext uri="{3A86A75C-4F4B-4683-9AE1-C65F6400EC91}">
      <p14:laserTraceLst xmlns:p14="http://schemas.microsoft.com/office/powerpoint/2010/main">
        <p14:tracePtLst>
          <p14:tracePt t="17423" x="11852275" y="1954213"/>
          <p14:tracePt t="17428" x="11733213" y="1895475"/>
          <p14:tracePt t="17431" x="11614150" y="1852613"/>
          <p14:tracePt t="17444" x="11256963" y="1758950"/>
          <p14:tracePt t="17447" x="11137900" y="1733550"/>
          <p14:tracePt t="17460" x="10815638" y="1708150"/>
          <p14:tracePt t="17463" x="10729913" y="1708150"/>
          <p14:tracePt t="17477" x="10399713" y="1725613"/>
          <p14:tracePt t="17494" x="10237788" y="1751013"/>
          <p14:tracePt t="17497" x="10212388" y="1758950"/>
          <p14:tracePt t="17511" x="10153650" y="1776413"/>
          <p14:tracePt t="17527" x="10067925" y="1793875"/>
          <p14:tracePt t="17544" x="9880600" y="1895475"/>
          <p14:tracePt t="17562" x="9575800" y="2055813"/>
          <p14:tracePt t="17565" x="9472613" y="2108200"/>
          <p14:tracePt t="17567" x="9371013" y="2149475"/>
          <p14:tracePt t="17577" x="9183688" y="2243138"/>
          <p14:tracePt t="17594" x="8759825" y="2387600"/>
          <p14:tracePt t="17610" x="8488363" y="2397125"/>
          <p14:tracePt t="17627" x="8318500" y="2397125"/>
          <p14:tracePt t="17631" x="8301038" y="2387600"/>
          <p14:tracePt t="17644" x="8240713" y="2354263"/>
          <p14:tracePt t="17646" x="8224838" y="2344738"/>
          <p14:tracePt t="17661" x="8121650" y="2319338"/>
          <p14:tracePt t="17678" x="8045450" y="2319338"/>
          <p14:tracePt t="17694" x="7885113" y="2319338"/>
          <p14:tracePt t="17696" x="7850188" y="2319338"/>
          <p14:tracePt t="17710" x="7766050" y="2319338"/>
          <p14:tracePt t="17713" x="7740650" y="2319338"/>
          <p14:tracePt t="17728" x="7646988" y="2319338"/>
          <p14:tracePt t="17744" x="7553325" y="2319338"/>
          <p14:tracePt t="17761" x="7434263" y="2303463"/>
          <p14:tracePt t="17765" x="7391400" y="2303463"/>
          <p14:tracePt t="17778" x="7213600" y="2278063"/>
          <p14:tracePt t="17781" x="7137400" y="2268538"/>
          <p14:tracePt t="17784" x="7077075" y="2268538"/>
          <p14:tracePt t="17785" x="7026275" y="2268538"/>
          <p14:tracePt t="17794" x="6983413" y="2260600"/>
          <p14:tracePt t="17810" x="6915150" y="2235200"/>
          <p14:tracePt t="17827" x="6889750" y="2235200"/>
          <p14:tracePt t="17844" x="6873875" y="2235200"/>
          <p14:tracePt t="17862" x="6856413" y="2217738"/>
          <p14:tracePt t="17880" x="6856413" y="2209800"/>
          <p14:tracePt t="17895" x="6856413" y="2192338"/>
          <p14:tracePt t="17897" x="6856413" y="2184400"/>
          <p14:tracePt t="17914" x="6856413" y="2124075"/>
          <p14:tracePt t="17917" x="6856413" y="2116138"/>
          <p14:tracePt t="17920" x="6856413" y="2098675"/>
          <p14:tracePt t="17927" x="6856413" y="2082800"/>
          <p14:tracePt t="17928" x="6864350" y="2065338"/>
          <p14:tracePt t="17944" x="6881813" y="1979613"/>
          <p14:tracePt t="17960" x="6881813" y="1946275"/>
          <p14:tracePt t="17977" x="6899275" y="1920875"/>
          <p14:tracePt t="17994" x="6899275" y="1878013"/>
          <p14:tracePt t="18010" x="6915150" y="1827213"/>
          <p14:tracePt t="18027" x="6942138" y="1766888"/>
          <p14:tracePt t="18043" x="6958013" y="1700213"/>
          <p14:tracePt t="18046" x="6958013" y="1682750"/>
          <p14:tracePt t="18060" x="6958013" y="1657350"/>
          <p14:tracePt t="32753" x="6975475" y="1657350"/>
          <p14:tracePt t="32764" x="7018338" y="1674813"/>
          <p14:tracePt t="32769" x="7034213" y="1682750"/>
          <p14:tracePt t="32774" x="7051675" y="1700213"/>
          <p14:tracePt t="32780" x="7059613" y="1716088"/>
          <p14:tracePt t="32786" x="7094538" y="1741488"/>
          <p14:tracePt t="32801" x="7145338" y="1809750"/>
          <p14:tracePt t="32818" x="7196138" y="1885950"/>
          <p14:tracePt t="32834" x="7239000" y="1938338"/>
          <p14:tracePt t="32852" x="7289800" y="2005013"/>
          <p14:tracePt t="32869" x="7383463" y="2055813"/>
          <p14:tracePt t="32873" x="7400925" y="2065338"/>
          <p14:tracePt t="32885" x="7477125" y="2098675"/>
          <p14:tracePt t="32888" x="7493000" y="2116138"/>
          <p14:tracePt t="32901" x="7561263" y="2133600"/>
          <p14:tracePt t="32918" x="7596188" y="2149475"/>
          <p14:tracePt t="32921" x="7596188" y="2159000"/>
          <p14:tracePt t="32923" x="7612063" y="2166938"/>
          <p14:tracePt t="32936" x="7629525" y="2174875"/>
          <p14:tracePt t="32951" x="7662863" y="2184400"/>
          <p14:tracePt t="32954" x="7662863" y="2192338"/>
          <p14:tracePt t="32968" x="7688263" y="2227263"/>
          <p14:tracePt t="32971" x="7697788" y="2235200"/>
          <p14:tracePt t="32984" x="7723188" y="2252663"/>
          <p14:tracePt t="32987" x="7731125" y="2260600"/>
          <p14:tracePt t="33001" x="7766050" y="2268538"/>
          <p14:tracePt t="33017" x="7773988" y="2278063"/>
          <p14:tracePt t="33038" x="7781925" y="2278063"/>
          <p14:tracePt t="33051" x="7791450" y="2278063"/>
          <p14:tracePt t="33068" x="7832725" y="2293938"/>
          <p14:tracePt t="33084" x="7900988" y="2336800"/>
          <p14:tracePt t="33101" x="8020050" y="2422525"/>
          <p14:tracePt t="33105" x="8054975" y="2447925"/>
          <p14:tracePt t="33107" x="8080375" y="2473325"/>
          <p14:tracePt t="33117" x="8131175" y="2516188"/>
          <p14:tracePt t="33141" x="8215313" y="2600325"/>
          <p14:tracePt t="33149" x="8266113" y="2643188"/>
          <p14:tracePt t="33152" x="8291513" y="2651125"/>
          <p14:tracePt t="33155" x="8308975" y="2668588"/>
          <p14:tracePt t="33158" x="8326438" y="2676525"/>
          <p14:tracePt t="33168" x="8343900" y="2693988"/>
          <p14:tracePt t="33170" x="8351838" y="2711450"/>
          <p14:tracePt t="33184" x="8385175" y="2736850"/>
          <p14:tracePt t="33186" x="8394700" y="2752725"/>
          <p14:tracePt t="33202" x="8428038" y="2805113"/>
          <p14:tracePt t="33218" x="8488363" y="2863850"/>
          <p14:tracePt t="33234" x="8539163" y="2897188"/>
          <p14:tracePt t="33461" x="8547100" y="2897188"/>
          <p14:tracePt t="33479" x="8539163" y="2897188"/>
          <p14:tracePt t="33501" x="8539163" y="2889250"/>
          <p14:tracePt t="33509" x="8539163" y="2871788"/>
          <p14:tracePt t="33518" x="8539163" y="2855913"/>
          <p14:tracePt t="33535" x="8529638" y="2846388"/>
          <p14:tracePt t="33551" x="8529638" y="2838450"/>
          <p14:tracePt t="33568" x="8529638" y="2820988"/>
          <p14:tracePt t="33571" x="8513763" y="2813050"/>
          <p14:tracePt t="33586" x="8513763" y="2805113"/>
          <p14:tracePt t="33590" x="8513763" y="2795588"/>
          <p14:tracePt t="33601" x="8504238" y="2795588"/>
          <p14:tracePt t="33618" x="8488363" y="2787650"/>
          <p14:tracePt t="33635" x="8488363" y="2770188"/>
          <p14:tracePt t="33652" x="8470900" y="2752725"/>
          <p14:tracePt t="33656" x="8462963" y="2752725"/>
          <p14:tracePt t="33669" x="8428038" y="2711450"/>
          <p14:tracePt t="33672" x="8410575" y="2711450"/>
          <p14:tracePt t="33684" x="8301038" y="2660650"/>
          <p14:tracePt t="33700" x="8088313" y="2608263"/>
          <p14:tracePt t="33717" x="7850188" y="2532063"/>
          <p14:tracePt t="33720" x="7773988" y="2516188"/>
          <p14:tracePt t="33734" x="7578725" y="2455863"/>
          <p14:tracePt t="33737" x="7518400" y="2430463"/>
          <p14:tracePt t="33751" x="7229475" y="2344738"/>
          <p14:tracePt t="33767" x="6932613" y="2278063"/>
          <p14:tracePt t="33784" x="6678613" y="2209800"/>
          <p14:tracePt t="33787" x="6635750" y="2209800"/>
          <p14:tracePt t="33801" x="6397625" y="2184400"/>
          <p14:tracePt t="33817" x="6151563" y="2149475"/>
          <p14:tracePt t="33834" x="5862638" y="2149475"/>
          <p14:tracePt t="33850" x="5599113" y="2141538"/>
          <p14:tracePt t="33868" x="5302250" y="2141538"/>
          <p14:tracePt t="33884" x="5046663" y="2141538"/>
          <p14:tracePt t="33888" x="4987925" y="2141538"/>
          <p14:tracePt t="33891" x="4935538" y="2141538"/>
          <p14:tracePt t="33900" x="4833938" y="2141538"/>
          <p14:tracePt t="33917" x="4630738" y="2166938"/>
          <p14:tracePt t="33920" x="4587875" y="2174875"/>
          <p14:tracePt t="33939" x="4375150" y="2209800"/>
          <p14:tracePt t="33947" x="4281488" y="2227263"/>
          <p14:tracePt t="33950" x="4240213" y="2243138"/>
          <p14:tracePt t="33954" x="4187825" y="2243138"/>
          <p14:tracePt t="33957" x="4146550" y="2243138"/>
          <p14:tracePt t="33959" x="4086225" y="2252663"/>
          <p14:tracePt t="33967" x="4002088" y="2260600"/>
          <p14:tracePt t="33984" x="3822700" y="2268538"/>
          <p14:tracePt t="33986" x="3763963" y="2268538"/>
          <p14:tracePt t="34001" x="3559175" y="2286000"/>
          <p14:tracePt t="34017" x="3338513" y="2344738"/>
          <p14:tracePt t="34034" x="3059113" y="2405063"/>
          <p14:tracePt t="34050" x="2709863" y="2498725"/>
          <p14:tracePt t="34067" x="2438400" y="2574925"/>
          <p14:tracePt t="34071" x="2379663" y="2582863"/>
          <p14:tracePt t="34072" x="2327275" y="2592388"/>
          <p14:tracePt t="34084" x="2182813" y="2600325"/>
          <p14:tracePt t="34100" x="2022475" y="2617788"/>
          <p14:tracePt t="34117" x="1928813" y="2608263"/>
          <p14:tracePt t="34134" x="1758950" y="2600325"/>
          <p14:tracePt t="34137" x="1716088" y="2600325"/>
          <p14:tracePt t="34151" x="1554163" y="2600325"/>
          <p14:tracePt t="34168" x="1393825" y="2600325"/>
          <p14:tracePt t="34184" x="1282700" y="2600325"/>
          <p14:tracePt t="34187" x="1265238" y="2600325"/>
          <p14:tracePt t="34203" x="1231900" y="2592388"/>
          <p14:tracePt t="34220" x="1223963" y="2592388"/>
          <p14:tracePt t="34323" x="1223963" y="2582863"/>
          <p14:tracePt t="34330" x="1257300" y="2557463"/>
          <p14:tracePt t="34335" x="1265238" y="2549525"/>
          <p14:tracePt t="34339" x="1274763" y="2532063"/>
          <p14:tracePt t="34342" x="1290638" y="2524125"/>
          <p14:tracePt t="34348" x="1317625" y="2516188"/>
          <p14:tracePt t="34354" x="1343025" y="2506663"/>
          <p14:tracePt t="34368" x="1427163" y="2463800"/>
          <p14:tracePt t="34383" x="1657350" y="2405063"/>
          <p14:tracePt t="34400" x="1954213" y="2336800"/>
          <p14:tracePt t="34403" x="2022475" y="2311400"/>
          <p14:tracePt t="34418" x="2362200" y="2278063"/>
          <p14:tracePt t="34434" x="2709863" y="2278063"/>
          <p14:tracePt t="34450" x="3024188" y="2278063"/>
          <p14:tracePt t="34467" x="3297238" y="2278063"/>
          <p14:tracePt t="34483" x="3568700" y="2278063"/>
          <p14:tracePt t="34500" x="3756025" y="2260600"/>
          <p14:tracePt t="34517" x="3883025" y="2260600"/>
          <p14:tracePt t="34534" x="3967163" y="2260600"/>
          <p14:tracePt t="34537" x="3984625" y="2260600"/>
          <p14:tracePt t="34551" x="4010025" y="2260600"/>
          <p14:tracePt t="34594" x="4017963" y="2260600"/>
          <p14:tracePt t="34645" x="4010025" y="2260600"/>
          <p14:tracePt t="34652" x="3984625" y="2260600"/>
          <p14:tracePt t="34655" x="3951288" y="2268538"/>
          <p14:tracePt t="34658" x="3916363" y="2278063"/>
          <p14:tracePt t="34667" x="3814763" y="2293938"/>
          <p14:tracePt t="34683" x="3348038" y="2422525"/>
          <p14:tracePt t="34700" x="2897188" y="2498725"/>
          <p14:tracePt t="34717" x="2446338" y="2524125"/>
          <p14:tracePt t="34734" x="2038350" y="2524125"/>
          <p14:tracePt t="34737" x="1954213" y="2524125"/>
          <p14:tracePt t="34739" x="1852613" y="2524125"/>
          <p14:tracePt t="34750" x="1724025" y="2524125"/>
          <p14:tracePt t="34752" x="1665288" y="2506663"/>
          <p14:tracePt t="34768" x="1538288" y="2473325"/>
          <p14:tracePt t="34784" x="1528763" y="2463800"/>
          <p14:tracePt t="34800" x="1528763" y="2455863"/>
          <p14:tracePt t="34853" x="1528763" y="2447925"/>
          <p14:tracePt t="34884" x="1546225" y="2438400"/>
          <p14:tracePt t="34888" x="1554163" y="2438400"/>
          <p14:tracePt t="34891" x="1571625" y="2438400"/>
          <p14:tracePt t="34895" x="1579563" y="2438400"/>
          <p14:tracePt t="34900" x="1597025" y="2430463"/>
          <p14:tracePt t="34916" x="1708150" y="2422525"/>
          <p14:tracePt t="34933" x="1885950" y="2422525"/>
          <p14:tracePt t="34949" x="2166938" y="2422525"/>
          <p14:tracePt t="34952" x="2243138" y="2422525"/>
          <p14:tracePt t="34968" x="2574925" y="2405063"/>
          <p14:tracePt t="34984" x="2786063" y="2397125"/>
          <p14:tracePt t="35000" x="2914650" y="2397125"/>
          <p14:tracePt t="35003" x="2955925" y="2397125"/>
          <p14:tracePt t="35016" x="3074988" y="2397125"/>
          <p14:tracePt t="35019" x="3117850" y="2397125"/>
          <p14:tracePt t="35034" x="3297238" y="2397125"/>
          <p14:tracePt t="35050" x="3414713" y="2397125"/>
          <p14:tracePt t="35067" x="3457575" y="2397125"/>
          <p14:tracePt t="35105" x="3441700" y="2397125"/>
          <p14:tracePt t="35113" x="3406775" y="2397125"/>
          <p14:tracePt t="35123" x="3355975" y="2397125"/>
          <p14:tracePt t="35125" x="3330575" y="2397125"/>
          <p14:tracePt t="35135" x="3270250" y="2397125"/>
          <p14:tracePt t="35139" x="3244850" y="2397125"/>
          <p14:tracePt t="35152" x="3117850" y="2397125"/>
          <p14:tracePt t="35157" x="3084513" y="2397125"/>
          <p14:tracePt t="35159" x="3041650" y="2397125"/>
          <p14:tracePt t="35166" x="2998788" y="2397125"/>
          <p14:tracePt t="35167" x="2955925" y="2397125"/>
          <p14:tracePt t="35183" x="2752725" y="2397125"/>
          <p14:tracePt t="35200" x="2557463" y="2387600"/>
          <p14:tracePt t="35203" x="2524125" y="2379663"/>
          <p14:tracePt t="35216" x="2471738" y="2354263"/>
          <p14:tracePt t="35233" x="2463800" y="2354263"/>
          <p14:tracePt t="35258" x="2455863" y="2354263"/>
          <p14:tracePt t="35296" x="2471738" y="2354263"/>
          <p14:tracePt t="35301" x="2489200" y="2354263"/>
          <p14:tracePt t="35317" x="2668588" y="2336800"/>
          <p14:tracePt t="35322" x="2735263" y="2319338"/>
          <p14:tracePt t="35325" x="2811463" y="2319338"/>
          <p14:tracePt t="35333" x="3008313" y="2311400"/>
          <p14:tracePt t="35349" x="3475038" y="2311400"/>
          <p14:tracePt t="35366" x="3941763" y="2344738"/>
          <p14:tracePt t="35368" x="4060825" y="2371725"/>
          <p14:tracePt t="35384" x="4494213" y="2463800"/>
          <p14:tracePt t="35400" x="4826000" y="2516188"/>
          <p14:tracePt t="35402" x="4884738" y="2516188"/>
          <p14:tracePt t="35416" x="4978400" y="2516188"/>
          <p14:tracePt t="35418" x="4995863" y="2516188"/>
          <p14:tracePt t="35470" x="4978400" y="2516188"/>
          <p14:tracePt t="35473" x="4945063" y="2516188"/>
          <p14:tracePt t="35483" x="4851400" y="2516188"/>
          <p14:tracePt t="35500" x="4392613" y="2516188"/>
          <p14:tracePt t="35517" x="3916363" y="2506663"/>
          <p14:tracePt t="35522" x="3789363" y="2506663"/>
          <p14:tracePt t="35525" x="3662363" y="2506663"/>
          <p14:tracePt t="35533" x="3389313" y="2506663"/>
          <p14:tracePt t="35554" x="2838450" y="2422525"/>
          <p14:tracePt t="35559" x="2744788" y="2405063"/>
          <p14:tracePt t="35561" x="2668588" y="2379663"/>
          <p14:tracePt t="35570" x="2540000" y="2344738"/>
          <p14:tracePt t="35584" x="2413000" y="2311400"/>
          <p14:tracePt t="35599" x="2395538" y="2303463"/>
          <p14:tracePt t="35650" x="2405063" y="2303463"/>
          <p14:tracePt t="35655" x="2420938" y="2303463"/>
          <p14:tracePt t="35667" x="2524125" y="2293938"/>
          <p14:tracePt t="35671" x="2582863" y="2293938"/>
          <p14:tracePt t="35674" x="2659063" y="2286000"/>
          <p14:tracePt t="35682" x="2828925" y="2278063"/>
          <p14:tracePt t="35699" x="3475038" y="2278063"/>
          <p14:tracePt t="35716" x="4095750" y="2293938"/>
          <p14:tracePt t="35733" x="4689475" y="2328863"/>
          <p14:tracePt t="35750" x="5148263" y="2354263"/>
          <p14:tracePt t="35753" x="5216525" y="2354263"/>
          <p14:tracePt t="35755" x="5292725" y="2362200"/>
          <p14:tracePt t="35768" x="5437188" y="2362200"/>
          <p14:tracePt t="35782" x="5472113" y="2362200"/>
          <p14:tracePt t="35842" x="5446713" y="2362200"/>
          <p14:tracePt t="35847" x="5411788" y="2362200"/>
          <p14:tracePt t="35851" x="5368925" y="2362200"/>
          <p14:tracePt t="35867" x="4987925" y="2362200"/>
          <p14:tracePt t="35871" x="4859338" y="2362200"/>
          <p14:tracePt t="35874" x="4732338" y="2362200"/>
          <p14:tracePt t="35882" x="4468813" y="2362200"/>
          <p14:tracePt t="35899" x="3933825" y="2336800"/>
          <p14:tracePt t="35916" x="3330575" y="2252663"/>
          <p14:tracePt t="35932" x="3160713" y="2235200"/>
          <p14:tracePt t="35953" x="3152775" y="2235200"/>
          <p14:tracePt t="35985" x="3168650" y="2235200"/>
          <p14:tracePt t="35989" x="3186113" y="2235200"/>
          <p14:tracePt t="36000" x="3287713" y="2235200"/>
          <p14:tracePt t="36017" x="3662363" y="2235200"/>
          <p14:tracePt t="36019" x="3797300" y="2252663"/>
          <p14:tracePt t="36034" x="4910138" y="2328863"/>
          <p14:tracePt t="36050" x="6397625" y="2489200"/>
          <p14:tracePt t="36067" x="7621588" y="2676525"/>
          <p14:tracePt t="36071" x="7816850" y="2719388"/>
          <p14:tracePt t="36073" x="8045450" y="2770188"/>
          <p14:tracePt t="36082" x="8326438" y="2805113"/>
          <p14:tracePt t="36099" x="8648700" y="2855913"/>
          <p14:tracePt t="36102" x="8674100" y="2855913"/>
          <p14:tracePt t="36121" x="8674100" y="2863850"/>
          <p14:tracePt t="36156" x="8666163" y="2863850"/>
          <p14:tracePt t="36160" x="8658225" y="2863850"/>
          <p14:tracePt t="36167" x="8640763" y="2863850"/>
          <p14:tracePt t="36168" x="8623300" y="2863850"/>
          <p14:tracePt t="36185" x="8529638" y="2889250"/>
          <p14:tracePt t="36188" x="8513763" y="2889250"/>
          <p14:tracePt t="36200" x="8445500" y="2889250"/>
          <p14:tracePt t="36216" x="8326438" y="2889250"/>
          <p14:tracePt t="36219" x="8291513" y="2889250"/>
          <p14:tracePt t="36239" x="8156575" y="2889250"/>
          <p14:tracePt t="36243" x="8096250" y="2889250"/>
          <p14:tracePt t="36247" x="8088313" y="2889250"/>
          <p14:tracePt t="36251" x="8062913" y="2889250"/>
          <p14:tracePt t="36266" x="8020050" y="2889250"/>
          <p14:tracePt t="36282" x="7986713" y="2889250"/>
          <p14:tracePt t="36299" x="7951788" y="2889250"/>
          <p14:tracePt t="36316" x="7910513" y="2889250"/>
          <p14:tracePt t="36333" x="7875588" y="2889250"/>
          <p14:tracePt t="36353" x="7859713" y="2889250"/>
          <p14:tracePt t="36373" x="7850188" y="2889250"/>
          <p14:tracePt t="41255" x="7850188" y="2881313"/>
          <p14:tracePt t="41266" x="7850188" y="2871788"/>
          <p14:tracePt t="41274" x="7850188" y="2855913"/>
          <p14:tracePt t="41298" x="7850188" y="2820988"/>
          <p14:tracePt t="41316" x="7867650" y="2795588"/>
          <p14:tracePt t="41330" x="7875588" y="2778125"/>
          <p14:tracePt t="41346" x="7875588" y="2762250"/>
          <p14:tracePt t="41363" x="7900988" y="2727325"/>
          <p14:tracePt t="41380" x="7918450" y="2686050"/>
          <p14:tracePt t="41397" x="7918450" y="2660650"/>
          <p14:tracePt t="41401" x="7918450" y="2651125"/>
          <p14:tracePt t="41414" x="7918450" y="2643188"/>
          <p14:tracePt t="41431" x="7918450" y="2633663"/>
          <p14:tracePt t="41447" x="7926388" y="2608263"/>
          <p14:tracePt t="41464" x="7935913" y="2592388"/>
          <p14:tracePt t="41480" x="7935913" y="2574925"/>
          <p14:tracePt t="55249" x="7935913" y="2582863"/>
          <p14:tracePt t="55256" x="7935913" y="2608263"/>
          <p14:tracePt t="55261" x="7926388" y="2633663"/>
          <p14:tracePt t="55264" x="7926388" y="2643188"/>
          <p14:tracePt t="55269" x="7935913" y="2651125"/>
          <p14:tracePt t="55274" x="7935913" y="2676525"/>
          <p14:tracePt t="55276" x="7926388" y="2701925"/>
          <p14:tracePt t="55287" x="7910513" y="2752725"/>
          <p14:tracePt t="55304" x="7893050" y="2830513"/>
          <p14:tracePt t="55320" x="7875588" y="2881313"/>
          <p14:tracePt t="55337" x="7859713" y="2949575"/>
          <p14:tracePt t="55354" x="7859713" y="2990850"/>
          <p14:tracePt t="55357" x="7850188" y="3000375"/>
          <p14:tracePt t="55371" x="7832725" y="3025775"/>
          <p14:tracePt t="55387" x="7824788" y="3059113"/>
          <p14:tracePt t="55404" x="7807325" y="3076575"/>
          <p14:tracePt t="55421" x="7807325" y="3094038"/>
          <p14:tracePt t="55437" x="7791450" y="3135313"/>
          <p14:tracePt t="55454" x="7791450" y="3170238"/>
          <p14:tracePt t="55471" x="7791450" y="3195638"/>
          <p14:tracePt t="55474" x="7791450" y="3203575"/>
          <p14:tracePt t="55488" x="7781925" y="3211513"/>
          <p14:tracePt t="55608" x="7773988" y="3221038"/>
          <p14:tracePt t="55699" x="7773988" y="3228975"/>
          <p14:tracePt t="55753" x="7773988" y="3238500"/>
          <p14:tracePt t="121311" x="7773988" y="3246438"/>
          <p14:tracePt t="121316" x="7781925" y="3263900"/>
          <p14:tracePt t="121330" x="7791450" y="3279775"/>
          <p14:tracePt t="121336" x="7799388" y="3289300"/>
          <p14:tracePt t="121340" x="7816850" y="3305175"/>
          <p14:tracePt t="121343" x="7816850" y="3314700"/>
          <p14:tracePt t="121346" x="7824788" y="3322638"/>
          <p14:tracePt t="121363" x="7859713" y="3340100"/>
          <p14:tracePt t="121380" x="7893050" y="3373438"/>
          <p14:tracePt t="121383" x="7893050" y="3382963"/>
          <p14:tracePt t="121385" x="7900988" y="3390900"/>
          <p14:tracePt t="121396" x="7918450" y="3424238"/>
          <p14:tracePt t="121398" x="7926388" y="3433763"/>
          <p14:tracePt t="121414" x="7961313" y="3492500"/>
          <p14:tracePt t="121430" x="8004175" y="3560763"/>
          <p14:tracePt t="121448" x="8054975" y="3646488"/>
          <p14:tracePt t="121463" x="8121650" y="3730625"/>
          <p14:tracePt t="121480" x="8164513" y="3806825"/>
          <p14:tracePt t="121496" x="8224838" y="3867150"/>
          <p14:tracePt t="121500" x="8240713" y="3875088"/>
          <p14:tracePt t="121519" x="8308975" y="3908425"/>
          <p14:tracePt t="121522" x="8326438" y="3925888"/>
          <p14:tracePt t="121524" x="8343900" y="3935413"/>
          <p14:tracePt t="121529" x="8359775" y="3943350"/>
          <p14:tracePt t="121548" x="8445500" y="4002088"/>
          <p14:tracePt t="121552" x="8470900" y="4011613"/>
          <p14:tracePt t="121563" x="8521700" y="4037013"/>
          <p14:tracePt t="121567" x="8547100" y="4044950"/>
          <p14:tracePt t="121569" x="8564563" y="4044950"/>
          <p14:tracePt t="121579" x="8615363" y="4062413"/>
          <p14:tracePt t="121598" x="8709025" y="4070350"/>
          <p14:tracePt t="121601" x="8724900" y="4070350"/>
          <p14:tracePt t="121613" x="8767763" y="4087813"/>
          <p14:tracePt t="121629" x="8802688" y="4087813"/>
          <p14:tracePt t="121648" x="8836025" y="4105275"/>
          <p14:tracePt t="121663" x="8861425" y="4105275"/>
          <p14:tracePt t="121680" x="8894763" y="4105275"/>
          <p14:tracePt t="121696" x="8929688" y="4105275"/>
          <p14:tracePt t="121713" x="8937625" y="4105275"/>
          <p14:tracePt t="121716" x="8947150" y="4105275"/>
          <p14:tracePt t="121730" x="8963025" y="4105275"/>
          <p14:tracePt t="144251" x="8972550" y="4105275"/>
          <p14:tracePt t="144260" x="8997950" y="4105275"/>
          <p14:tracePt t="144272" x="9005888" y="4095750"/>
          <p14:tracePt t="144285" x="9023350" y="4095750"/>
          <p14:tracePt t="154572" x="9048750" y="4079875"/>
          <p14:tracePt t="154577" x="9082088" y="4062413"/>
          <p14:tracePt t="154581" x="9099550" y="4052888"/>
          <p14:tracePt t="154610" x="9456738" y="3900488"/>
          <p14:tracePt t="154626" x="9677400" y="3806825"/>
          <p14:tracePt t="154630" x="9728200" y="3781425"/>
          <p14:tracePt t="154633" x="9753600" y="3773488"/>
          <p14:tracePt t="154642" x="9821863" y="3748088"/>
          <p14:tracePt t="154659" x="9931400" y="3722688"/>
          <p14:tracePt t="154662" x="9956800" y="3713163"/>
          <p14:tracePt t="154676" x="10059988" y="3687763"/>
          <p14:tracePt t="154679" x="10161588" y="3662363"/>
          <p14:tracePt t="154692" x="10339388" y="3662363"/>
          <p14:tracePt t="154709" x="10577513" y="3662363"/>
          <p14:tracePt t="154726" x="10883900" y="3671888"/>
          <p14:tracePt t="154728" x="10952163" y="3671888"/>
          <p14:tracePt t="154743" x="11206163" y="3705225"/>
          <p14:tracePt t="154759" x="11376025" y="3722688"/>
          <p14:tracePt t="154776" x="11461750" y="3730625"/>
          <p14:tracePt t="154794" x="11545888" y="3773488"/>
          <p14:tracePt t="154810" x="11674475" y="3798888"/>
          <p14:tracePt t="154815" x="11690350" y="3806825"/>
          <p14:tracePt t="154818" x="11725275" y="3816350"/>
          <p14:tracePt t="154825" x="11801475" y="3824288"/>
          <p14:tracePt t="154851" x="11936413" y="3841750"/>
          <p14:tracePt t="154856" x="11979275" y="3841750"/>
          <p14:tracePt t="154865" x="12022138" y="3841750"/>
          <p14:tracePt t="154876" x="12030075" y="3841750"/>
          <p14:tracePt t="154893" x="12039600" y="3841750"/>
          <p14:tracePt t="154909" x="12047538" y="3841750"/>
          <p14:tracePt t="154912" x="12065000" y="3849688"/>
          <p14:tracePt t="154926" x="12098338" y="3849688"/>
          <p14:tracePt t="154929" x="12115800" y="3849688"/>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86E9117-B77C-4092-8AFF-DA9BF2967118}"/>
              </a:ext>
            </a:extLst>
          </p:cNvPr>
          <p:cNvSpPr txBox="1"/>
          <p:nvPr/>
        </p:nvSpPr>
        <p:spPr>
          <a:xfrm>
            <a:off x="2393576" y="2213393"/>
            <a:ext cx="7404847" cy="830997"/>
          </a:xfrm>
          <a:prstGeom prst="rect">
            <a:avLst/>
          </a:prstGeom>
          <a:noFill/>
        </p:spPr>
        <p:txBody>
          <a:bodyPr wrap="square">
            <a:spAutoFit/>
          </a:bodyPr>
          <a:lstStyle/>
          <a:p>
            <a:pPr algn="ctr"/>
            <a:r>
              <a:rPr lang="en-US" sz="4800" dirty="0">
                <a:latin typeface="Times New Roman" panose="02020603050405020304" pitchFamily="18" charset="0"/>
                <a:cs typeface="Times New Roman" panose="02020603050405020304" pitchFamily="18" charset="0"/>
              </a:rPr>
              <a:t>See you in the next lecture</a:t>
            </a:r>
          </a:p>
        </p:txBody>
      </p:sp>
      <p:sp>
        <p:nvSpPr>
          <p:cNvPr id="5" name="Rectangle 4">
            <a:extLst>
              <a:ext uri="{FF2B5EF4-FFF2-40B4-BE49-F238E27FC236}">
                <a16:creationId xmlns:a16="http://schemas.microsoft.com/office/drawing/2014/main" id="{F2B095DA-3A47-4535-9334-92214DF880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pic>
        <p:nvPicPr>
          <p:cNvPr id="2" name="Graphic 21">
            <a:extLst>
              <a:ext uri="{FF2B5EF4-FFF2-40B4-BE49-F238E27FC236}">
                <a16:creationId xmlns:a16="http://schemas.microsoft.com/office/drawing/2014/main" id="{9DE713E9-634E-A85B-99B1-3A79AF6352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7631" y="119986"/>
            <a:ext cx="2801972" cy="1030340"/>
          </a:xfrm>
          <a:prstGeom prst="rect">
            <a:avLst/>
          </a:prstGeom>
        </p:spPr>
      </p:pic>
    </p:spTree>
    <p:extLst>
      <p:ext uri="{BB962C8B-B14F-4D97-AF65-F5344CB8AC3E}">
        <p14:creationId xmlns:p14="http://schemas.microsoft.com/office/powerpoint/2010/main" val="3162744300"/>
      </p:ext>
    </p:extLst>
  </p:cSld>
  <p:clrMapOvr>
    <a:masterClrMapping/>
  </p:clrMapOvr>
  <mc:AlternateContent xmlns:mc="http://schemas.openxmlformats.org/markup-compatibility/2006" xmlns:p14="http://schemas.microsoft.com/office/powerpoint/2010/main">
    <mc:Choice Requires="p14">
      <p:transition p14:dur="10" advTm="139610"/>
    </mc:Choice>
    <mc:Fallback xmlns="">
      <p:transition advTm="13961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179" y="1123720"/>
            <a:ext cx="11912600" cy="556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
            </a:pPr>
            <a:endParaRPr lang="en-US" dirty="0"/>
          </a:p>
        </p:txBody>
      </p:sp>
      <p:pic>
        <p:nvPicPr>
          <p:cNvPr id="2" name="Picture 1"/>
          <p:cNvPicPr>
            <a:picLocks noChangeAspect="1"/>
          </p:cNvPicPr>
          <p:nvPr/>
        </p:nvPicPr>
        <p:blipFill>
          <a:blip r:embed="rId2"/>
          <a:stretch>
            <a:fillRect/>
          </a:stretch>
        </p:blipFill>
        <p:spPr>
          <a:xfrm>
            <a:off x="8758865" y="1275096"/>
            <a:ext cx="3121959" cy="4852282"/>
          </a:xfrm>
          <a:prstGeom prst="rect">
            <a:avLst/>
          </a:prstGeom>
        </p:spPr>
      </p:pic>
      <p:sp>
        <p:nvSpPr>
          <p:cNvPr id="3" name="Rectangle 2"/>
          <p:cNvSpPr/>
          <p:nvPr/>
        </p:nvSpPr>
        <p:spPr>
          <a:xfrm>
            <a:off x="4014089" y="283871"/>
            <a:ext cx="4156779"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Resources and References</a:t>
            </a:r>
          </a:p>
        </p:txBody>
      </p:sp>
      <p:sp>
        <p:nvSpPr>
          <p:cNvPr id="11" name="Rectangle 10">
            <a:extLst>
              <a:ext uri="{FF2B5EF4-FFF2-40B4-BE49-F238E27FC236}">
                <a16:creationId xmlns:a16="http://schemas.microsoft.com/office/drawing/2014/main" id="{9332A5EF-C9C1-4FBD-A7BE-061F7179BFB2}"/>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TextBox 4">
            <a:extLst>
              <a:ext uri="{FF2B5EF4-FFF2-40B4-BE49-F238E27FC236}">
                <a16:creationId xmlns:a16="http://schemas.microsoft.com/office/drawing/2014/main" id="{FBAB3406-331F-DD11-BF72-15AA3B9D4DA7}"/>
              </a:ext>
            </a:extLst>
          </p:cNvPr>
          <p:cNvSpPr txBox="1"/>
          <p:nvPr/>
        </p:nvSpPr>
        <p:spPr>
          <a:xfrm>
            <a:off x="459631" y="1726819"/>
            <a:ext cx="6094378" cy="923330"/>
          </a:xfrm>
          <a:prstGeom prst="rect">
            <a:avLst/>
          </a:prstGeom>
          <a:noFill/>
        </p:spPr>
        <p:txBody>
          <a:bodyPr wrap="square">
            <a:spAutoFit/>
          </a:bodyPr>
          <a:lstStyle/>
          <a:p>
            <a:pPr marL="285750" indent="-285750">
              <a:buFont typeface="Wingdings" panose="05000000000000000000" pitchFamily="2" charset="2"/>
              <a:buChar char="§"/>
            </a:pPr>
            <a:r>
              <a:rPr lang="en-US" dirty="0">
                <a:hlinkClick r:id="rId3"/>
              </a:rPr>
              <a:t>Establishing Your Target Market | DECA Direct Online</a:t>
            </a:r>
            <a:endParaRPr lang="en-US" dirty="0"/>
          </a:p>
          <a:p>
            <a:pPr marL="285750" indent="-285750">
              <a:buFont typeface="Wingdings" panose="05000000000000000000" pitchFamily="2" charset="2"/>
              <a:buChar char="§"/>
            </a:pPr>
            <a:r>
              <a:rPr lang="en-US" dirty="0">
                <a:hlinkClick r:id="rId4"/>
              </a:rPr>
              <a:t>What Is Strategic Marketing Management? (airfocus.com)</a:t>
            </a:r>
            <a:endParaRPr lang="en-US" dirty="0"/>
          </a:p>
          <a:p>
            <a:pPr marL="285750" indent="-285750">
              <a:buFont typeface="Wingdings" panose="05000000000000000000" pitchFamily="2" charset="2"/>
              <a:buChar char="§"/>
            </a:pPr>
            <a:r>
              <a:rPr lang="en-US" dirty="0">
                <a:hlinkClick r:id="rId5"/>
              </a:rPr>
              <a:t>What Is Competitive Advantage? (thebalancemoney.com)</a:t>
            </a:r>
            <a:endParaRPr lang="en-US" dirty="0"/>
          </a:p>
        </p:txBody>
      </p:sp>
      <p:pic>
        <p:nvPicPr>
          <p:cNvPr id="4" name="Graphic 21">
            <a:extLst>
              <a:ext uri="{FF2B5EF4-FFF2-40B4-BE49-F238E27FC236}">
                <a16:creationId xmlns:a16="http://schemas.microsoft.com/office/drawing/2014/main" id="{A875051F-57C1-49B6-7FA7-4E49A3478260}"/>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46807" y="93380"/>
            <a:ext cx="2801972" cy="1030340"/>
          </a:xfrm>
          <a:prstGeom prst="rect">
            <a:avLst/>
          </a:prstGeom>
        </p:spPr>
      </p:pic>
    </p:spTree>
    <p:extLst>
      <p:ext uri="{BB962C8B-B14F-4D97-AF65-F5344CB8AC3E}">
        <p14:creationId xmlns:p14="http://schemas.microsoft.com/office/powerpoint/2010/main" val="994370246"/>
      </p:ext>
    </p:extLst>
  </p:cSld>
  <p:clrMapOvr>
    <a:masterClrMapping/>
  </p:clrMapOvr>
  <mc:AlternateContent xmlns:mc="http://schemas.openxmlformats.org/markup-compatibility/2006" xmlns:p14="http://schemas.microsoft.com/office/powerpoint/2010/main">
    <mc:Choice Requires="p14">
      <p:transition p14:dur="10" advTm="11210"/>
    </mc:Choice>
    <mc:Fallback xmlns="">
      <p:transition advTm="11210"/>
    </mc:Fallback>
  </mc:AlternateContent>
  <p:extLst>
    <p:ext uri="{3A86A75C-4F4B-4683-9AE1-C65F6400EC91}">
      <p14:laserTraceLst xmlns:p14="http://schemas.microsoft.com/office/powerpoint/2010/main">
        <p14:tracePtLst>
          <p14:tracePt t="1516" x="12106275" y="3552825"/>
          <p14:tracePt t="1529" x="11852275" y="3552825"/>
          <p14:tracePt t="1532" x="11776075" y="3552825"/>
          <p14:tracePt t="1546" x="11503025" y="3552825"/>
          <p14:tracePt t="1562" x="11299825" y="3543300"/>
          <p14:tracePt t="1579" x="11172825" y="3543300"/>
          <p14:tracePt t="1581" x="11155363" y="3543300"/>
          <p14:tracePt t="1596" x="11071225" y="3568700"/>
          <p14:tracePt t="1612" x="11028363" y="3578225"/>
          <p14:tracePt t="1629" x="10985500" y="3603625"/>
          <p14:tracePt t="1645" x="10926763" y="3654425"/>
          <p14:tracePt t="1665" x="10841038" y="3730625"/>
          <p14:tracePt t="1666" x="10823575" y="3748088"/>
          <p14:tracePt t="1679" x="10747375" y="3875088"/>
          <p14:tracePt t="1696" x="10645775" y="4037013"/>
          <p14:tracePt t="1713" x="10544175" y="4181475"/>
          <p14:tracePt t="1716" x="10518775" y="4232275"/>
          <p14:tracePt t="1729" x="10458450" y="4316413"/>
          <p14:tracePt t="1746" x="10407650" y="4445000"/>
          <p14:tracePt t="1762" x="10390188" y="4521200"/>
          <p14:tracePt t="1778" x="10390188" y="4614863"/>
          <p14:tracePt t="1795" x="10390188" y="4691063"/>
          <p14:tracePt t="1798" x="10399713" y="4699000"/>
          <p14:tracePt t="1813" x="10425113" y="4749800"/>
          <p14:tracePt t="1829" x="10450513" y="4775200"/>
          <p14:tracePt t="1845" x="10493375" y="4775200"/>
          <p14:tracePt t="1863" x="10509250" y="4775200"/>
          <p14:tracePt t="1866" x="10526713" y="4775200"/>
          <p14:tracePt t="1869" x="10534650" y="4759325"/>
          <p14:tracePt t="1879" x="10585450" y="4716463"/>
          <p14:tracePt t="1895" x="10704513" y="4630738"/>
          <p14:tracePt t="1900" x="10729913" y="4605338"/>
          <p14:tracePt t="1912" x="10833100" y="4503738"/>
          <p14:tracePt t="1929" x="10909300" y="4410075"/>
          <p14:tracePt t="1932" x="10917238" y="4384675"/>
          <p14:tracePt t="1946" x="10968038" y="4308475"/>
          <p14:tracePt t="1962" x="10993438" y="4249738"/>
          <p14:tracePt t="1979" x="11018838" y="4164013"/>
          <p14:tracePt t="1982" x="11018838" y="4156075"/>
          <p14:tracePt t="1984" x="11028363" y="4130675"/>
          <p14:tracePt t="1995" x="11044238" y="4087813"/>
          <p14:tracePt t="1998" x="11044238" y="4062413"/>
          <p14:tracePt t="2014" x="11053763" y="3994150"/>
          <p14:tracePt t="2016" x="11053763" y="3968750"/>
          <p14:tracePt t="2029" x="11071225" y="3883025"/>
          <p14:tracePt t="2045" x="11079163" y="3756025"/>
          <p14:tracePt t="2061" x="11079163" y="3629025"/>
          <p14:tracePt t="2087" x="11079163" y="3484563"/>
          <p14:tracePt t="2090" x="11079163" y="3459163"/>
          <p14:tracePt t="2096" x="11061700" y="3416300"/>
          <p14:tracePt t="2113" x="11044238" y="3355975"/>
          <p14:tracePt t="2116" x="11036300" y="3355975"/>
          <p14:tracePt t="2118" x="11028363" y="3340100"/>
          <p14:tracePt t="2129" x="11018838" y="3314700"/>
          <p14:tracePt t="2132" x="10993438" y="3305175"/>
          <p14:tracePt t="2145" x="10968038" y="3289300"/>
          <p14:tracePt t="2148" x="10952163" y="3271838"/>
          <p14:tracePt t="2163" x="10917238" y="3238500"/>
          <p14:tracePt t="2179" x="10874375" y="3228975"/>
          <p14:tracePt t="2182" x="10858500" y="3228975"/>
          <p14:tracePt t="2195" x="10798175" y="3228975"/>
          <p14:tracePt t="2198" x="10782300" y="3228975"/>
          <p14:tracePt t="2213" x="10679113" y="3238500"/>
          <p14:tracePt t="2229" x="10560050" y="3271838"/>
          <p14:tracePt t="2246" x="10450513" y="3297238"/>
          <p14:tracePt t="2249" x="10415588" y="3314700"/>
          <p14:tracePt t="2262" x="10313988" y="3348038"/>
          <p14:tracePt t="2279" x="10204450" y="3424238"/>
          <p14:tracePt t="2283" x="10144125" y="3459163"/>
          <p14:tracePt t="2295" x="10067925" y="3509963"/>
          <p14:tracePt t="2312" x="9983788" y="3578225"/>
          <p14:tracePt t="2329" x="9931400" y="3654425"/>
          <p14:tracePt t="2332" x="9915525" y="3671888"/>
          <p14:tracePt t="2347" x="9880600" y="3722688"/>
          <p14:tracePt t="2363" x="9847263" y="3781425"/>
          <p14:tracePt t="2379" x="9821863" y="3832225"/>
          <p14:tracePt t="2395" x="9804400" y="3883025"/>
          <p14:tracePt t="2397" x="9796463" y="3900488"/>
          <p14:tracePt t="2413" x="9786938" y="3951288"/>
          <p14:tracePt t="2429" x="9771063" y="4019550"/>
          <p14:tracePt t="2445" x="9761538" y="4105275"/>
          <p14:tracePt t="2462" x="9761538" y="4189413"/>
          <p14:tracePt t="2479" x="9761538" y="4275138"/>
          <p14:tracePt t="2482" x="9761538" y="4300538"/>
          <p14:tracePt t="2495" x="9771063" y="4376738"/>
          <p14:tracePt t="2512" x="9804400" y="4495800"/>
          <p14:tracePt t="2528" x="9864725" y="4640263"/>
          <p14:tracePt t="2545" x="9956800" y="4775200"/>
          <p14:tracePt t="2548" x="9999663" y="4802188"/>
          <p14:tracePt t="2564" x="10126663" y="4886325"/>
          <p14:tracePt t="2579" x="10280650" y="4972050"/>
          <p14:tracePt t="2597" x="10399713" y="5013325"/>
          <p14:tracePt t="2614" x="10483850" y="5013325"/>
          <p14:tracePt t="2617" x="10493375" y="5013325"/>
          <p14:tracePt t="2629" x="10534650" y="5013325"/>
          <p14:tracePt t="2645" x="10612438" y="5005388"/>
          <p14:tracePt t="2662" x="10679113" y="4979988"/>
          <p14:tracePt t="2678" x="10782300" y="4946650"/>
          <p14:tracePt t="2682" x="10798175" y="4929188"/>
          <p14:tracePt t="2695" x="10858500" y="4886325"/>
          <p14:tracePt t="2698" x="10866438" y="4886325"/>
          <p14:tracePt t="2712" x="10926763" y="4843463"/>
          <p14:tracePt t="2728" x="10960100" y="4810125"/>
          <p14:tracePt t="2745" x="11018838" y="4733925"/>
          <p14:tracePt t="2748" x="11044238" y="4716463"/>
          <p14:tracePt t="2750" x="11061700" y="4708525"/>
          <p14:tracePt t="2762" x="11087100" y="4673600"/>
          <p14:tracePt t="2765" x="11096625" y="4648200"/>
          <p14:tracePt t="2778" x="11155363" y="4579938"/>
          <p14:tracePt t="2795" x="11215688" y="4513263"/>
          <p14:tracePt t="2813" x="11274425" y="4410075"/>
          <p14:tracePt t="2829" x="11325225" y="4351338"/>
          <p14:tracePt t="2845" x="11376025" y="4265613"/>
          <p14:tracePt t="2861" x="11436350" y="4189413"/>
          <p14:tracePt t="2878" x="11495088" y="4087813"/>
          <p14:tracePt t="2882" x="11512550" y="4062413"/>
          <p14:tracePt t="2895" x="11545888" y="3994150"/>
          <p14:tracePt t="2898" x="11563350" y="3976688"/>
          <p14:tracePt t="2911" x="11596688" y="3908425"/>
          <p14:tracePt t="2928" x="11606213" y="3841750"/>
          <p14:tracePt t="2931" x="11606213" y="3832225"/>
          <p14:tracePt t="2945" x="11614150" y="3806825"/>
          <p14:tracePt t="2948" x="11614150" y="3798888"/>
          <p14:tracePt t="2963" x="11622088" y="3756025"/>
          <p14:tracePt t="2979" x="11622088" y="3713163"/>
          <p14:tracePt t="2995" x="11622088" y="3671888"/>
          <p14:tracePt t="3013" x="11614150" y="3636963"/>
          <p14:tracePt t="3029" x="11588750" y="3603625"/>
          <p14:tracePt t="3046" x="11571288" y="3568700"/>
          <p14:tracePt t="3062" x="11537950" y="3517900"/>
          <p14:tracePt t="3079" x="11495088" y="3484563"/>
          <p14:tracePt t="3095" x="11461750" y="3459163"/>
          <p14:tracePt t="3098" x="11452225" y="3459163"/>
          <p14:tracePt t="3101" x="11426825" y="3433763"/>
          <p14:tracePt t="3111" x="11385550" y="3416300"/>
          <p14:tracePt t="3128" x="11342688" y="3390900"/>
          <p14:tracePt t="3131" x="11333163" y="3390900"/>
          <p14:tracePt t="3145" x="11299825" y="3355975"/>
          <p14:tracePt t="3161" x="11241088" y="3340100"/>
          <p14:tracePt t="3164" x="11215688" y="3340100"/>
          <p14:tracePt t="3179" x="11137900" y="3322638"/>
          <p14:tracePt t="3195" x="11071225" y="3297238"/>
          <p14:tracePt t="3211" x="10985500" y="3289300"/>
          <p14:tracePt t="3214" x="10952163" y="3289300"/>
          <p14:tracePt t="3229" x="10901363" y="3279775"/>
          <p14:tracePt t="3245" x="10823575" y="3263900"/>
          <p14:tracePt t="3261" x="10756900" y="3254375"/>
          <p14:tracePt t="3278" x="10653713" y="3254375"/>
          <p14:tracePt t="3281" x="10628313" y="3254375"/>
          <p14:tracePt t="3295" x="10509250" y="3263900"/>
          <p14:tracePt t="3298" x="10475913" y="3271838"/>
          <p14:tracePt t="3311" x="10339388" y="3289300"/>
          <p14:tracePt t="3313" x="10306050" y="3297238"/>
          <p14:tracePt t="3328" x="10153650" y="3305175"/>
          <p14:tracePt t="3345" x="10034588" y="3330575"/>
          <p14:tracePt t="3348" x="10009188" y="3330575"/>
          <p14:tracePt t="3361" x="9940925" y="3348038"/>
          <p14:tracePt t="3364" x="9923463" y="3355975"/>
          <p14:tracePt t="3380" x="9872663" y="3373438"/>
          <p14:tracePt t="3382" x="9855200" y="3373438"/>
          <p14:tracePt t="3395" x="9821863" y="3398838"/>
          <p14:tracePt t="3411" x="9761538" y="3424238"/>
          <p14:tracePt t="3429" x="9685338" y="3475038"/>
          <p14:tracePt t="3445" x="9617075" y="3509963"/>
          <p14:tracePt t="3461" x="9566275" y="3552825"/>
          <p14:tracePt t="3479" x="9532938" y="3568700"/>
          <p14:tracePt t="3482" x="9532938" y="3578225"/>
          <p14:tracePt t="3484" x="9515475" y="3586163"/>
          <p14:tracePt t="3494" x="9498013" y="3594100"/>
          <p14:tracePt t="3511" x="9482138" y="3619500"/>
          <p14:tracePt t="3514" x="9472613" y="3619500"/>
          <p14:tracePt t="3528" x="9456738" y="3636963"/>
          <p14:tracePt t="3544" x="9439275" y="3662363"/>
          <p14:tracePt t="3561" x="9431338" y="3671888"/>
          <p14:tracePt t="3563" x="9421813" y="3687763"/>
          <p14:tracePt t="3579" x="9405938" y="3722688"/>
          <p14:tracePt t="3595" x="9371013" y="3748088"/>
          <p14:tracePt t="3612" x="9363075" y="3781425"/>
          <p14:tracePt t="3629" x="9337675" y="3841750"/>
          <p14:tracePt t="3645" x="9320213" y="3883025"/>
          <p14:tracePt t="3661" x="9294813" y="3968750"/>
          <p14:tracePt t="3678" x="9286875" y="4052888"/>
          <p14:tracePt t="3700" x="9277350" y="4171950"/>
          <p14:tracePt t="3707" x="9277350" y="4214813"/>
          <p14:tracePt t="3712" x="9277350" y="4240213"/>
          <p14:tracePt t="3719" x="9277350" y="4275138"/>
          <p14:tracePt t="3722" x="9277350" y="4316413"/>
          <p14:tracePt t="3726" x="9277350" y="4341813"/>
          <p14:tracePt t="3731" x="9277350" y="4368800"/>
          <p14:tracePt t="3744" x="9269413" y="4452938"/>
          <p14:tracePt t="3748" x="9269413" y="4486275"/>
          <p14:tracePt t="3761" x="9269413" y="4554538"/>
          <p14:tracePt t="3764" x="9269413" y="4572000"/>
          <p14:tracePt t="3779" x="9277350" y="4665663"/>
          <p14:tracePt t="3794" x="9294813" y="4749800"/>
          <p14:tracePt t="3811" x="9320213" y="4835525"/>
          <p14:tracePt t="3829" x="9353550" y="4911725"/>
          <p14:tracePt t="3845" x="9380538" y="4954588"/>
          <p14:tracePt t="3861" x="9421813" y="5005388"/>
          <p14:tracePt t="3878" x="9447213" y="5048250"/>
          <p14:tracePt t="3895" x="9482138" y="5073650"/>
          <p14:tracePt t="3898" x="9490075" y="5081588"/>
          <p14:tracePt t="3901" x="9498013" y="5091113"/>
          <p14:tracePt t="3911" x="9515475" y="5099050"/>
          <p14:tracePt t="3914" x="9532938" y="5106988"/>
          <p14:tracePt t="3927" x="9566275" y="5124450"/>
          <p14:tracePt t="3944" x="9617075" y="5157788"/>
          <p14:tracePt t="3961" x="9659938" y="5175250"/>
          <p14:tracePt t="3964" x="9685338" y="5175250"/>
          <p14:tracePt t="3967" x="9702800" y="5175250"/>
          <p14:tracePt t="3977" x="9720263" y="5183188"/>
          <p14:tracePt t="3980" x="9736138" y="5192713"/>
          <p14:tracePt t="3994" x="9796463" y="5200650"/>
          <p14:tracePt t="4011" x="9880600" y="5200650"/>
          <p14:tracePt t="4027" x="9940925" y="5200650"/>
          <p14:tracePt t="4029" x="9956800" y="5200650"/>
          <p14:tracePt t="4044" x="10017125" y="5200650"/>
          <p14:tracePt t="4061" x="10075863" y="5200650"/>
          <p14:tracePt t="4078" x="10118725" y="5200650"/>
          <p14:tracePt t="4094" x="10144125" y="5200650"/>
          <p14:tracePt t="4111" x="10169525" y="5183188"/>
          <p14:tracePt t="4128" x="10186988" y="5175250"/>
          <p14:tracePt t="4145" x="10212388" y="5149850"/>
          <p14:tracePt t="4148" x="10220325" y="5141913"/>
          <p14:tracePt t="4161" x="10255250" y="5132388"/>
          <p14:tracePt t="4163" x="10263188" y="5132388"/>
          <p14:tracePt t="4177" x="10288588" y="5116513"/>
          <p14:tracePt t="4180" x="10306050" y="5106988"/>
          <p14:tracePt t="4196" x="10331450" y="5091113"/>
          <p14:tracePt t="4211" x="10382250" y="5048250"/>
          <p14:tracePt t="4229" x="10442575" y="5005388"/>
          <p14:tracePt t="4246" x="10518775" y="4937125"/>
          <p14:tracePt t="4261" x="10552113" y="4894263"/>
          <p14:tracePt t="4278" x="10602913" y="4835525"/>
          <p14:tracePt t="4282" x="10620375" y="4827588"/>
          <p14:tracePt t="4295" x="10645775" y="4775200"/>
          <p14:tracePt t="4298" x="10663238" y="4767263"/>
          <p14:tracePt t="4311" x="10679113" y="4733925"/>
          <p14:tracePt t="4314" x="10688638" y="4708525"/>
          <p14:tracePt t="4327" x="10729913" y="4657725"/>
          <p14:tracePt t="4330" x="10739438" y="4630738"/>
          <p14:tracePt t="4331" x="10747375" y="4622800"/>
          <p14:tracePt t="4344" x="10790238" y="4538663"/>
          <p14:tracePt t="4360" x="10858500" y="4359275"/>
          <p14:tracePt t="4363" x="10874375" y="4325938"/>
          <p14:tracePt t="4377" x="10901363" y="4189413"/>
          <p14:tracePt t="4380" x="10909300" y="4156075"/>
          <p14:tracePt t="4395" x="10942638" y="4019550"/>
          <p14:tracePt t="4411" x="10942638" y="3925888"/>
          <p14:tracePt t="4428" x="10942638" y="3832225"/>
          <p14:tracePt t="4446" x="10942638" y="3713163"/>
          <p14:tracePt t="4462" x="10891838" y="3654425"/>
          <p14:tracePt t="4478" x="10848975" y="3594100"/>
          <p14:tracePt t="4482" x="10823575" y="3578225"/>
          <p14:tracePt t="4485" x="10815638" y="3560763"/>
          <p14:tracePt t="4494" x="10790238" y="3535363"/>
          <p14:tracePt t="4510" x="10721975" y="3484563"/>
          <p14:tracePt t="4527" x="10663238" y="3441700"/>
          <p14:tracePt t="4530" x="10637838" y="3424238"/>
          <p14:tracePt t="4544" x="10585450" y="3390900"/>
          <p14:tracePt t="4560" x="10501313" y="3365500"/>
          <p14:tracePt t="4563" x="10467975" y="3355975"/>
          <p14:tracePt t="4577" x="10348913" y="3340100"/>
          <p14:tracePt t="4580" x="10313988" y="3330575"/>
          <p14:tracePt t="4582" x="10271125" y="3322638"/>
          <p14:tracePt t="4593" x="10179050" y="3322638"/>
          <p14:tracePt t="4595" x="10136188" y="3322638"/>
          <p14:tracePt t="4611" x="9915525" y="3355975"/>
          <p14:tracePt t="4627" x="9736138" y="3416300"/>
          <p14:tracePt t="4646" x="9523413" y="3552825"/>
          <p14:tracePt t="4649" x="9490075" y="3568700"/>
          <p14:tracePt t="4661" x="9380538" y="3654425"/>
          <p14:tracePt t="4677" x="9286875" y="3730625"/>
          <p14:tracePt t="4694" x="9218613" y="3798888"/>
          <p14:tracePt t="4710" x="9183688" y="3849688"/>
          <p14:tracePt t="4727" x="9158288" y="3908425"/>
          <p14:tracePt t="4730" x="9158288" y="3925888"/>
          <p14:tracePt t="4744" x="9132888" y="4011613"/>
          <p14:tracePt t="4760" x="9132888" y="4105275"/>
          <p14:tracePt t="4763" x="9132888" y="4138613"/>
          <p14:tracePt t="4777" x="9132888" y="4214813"/>
          <p14:tracePt t="4780" x="9132888" y="4240213"/>
          <p14:tracePt t="4795" x="9132888" y="4359275"/>
          <p14:tracePt t="4811" x="9142413" y="4478338"/>
          <p14:tracePt t="4827" x="9175750" y="4622800"/>
          <p14:tracePt t="4845" x="9251950" y="4749800"/>
          <p14:tracePt t="4861" x="9302750" y="4835525"/>
          <p14:tracePt t="4878" x="9363075" y="4911725"/>
          <p14:tracePt t="4885" x="9413875" y="4946650"/>
          <p14:tracePt t="4894" x="9464675" y="4972050"/>
          <p14:tracePt t="4913" x="9523413" y="5005388"/>
          <p14:tracePt t="4927" x="9550400" y="5013325"/>
          <p14:tracePt t="4930" x="9558338" y="5013325"/>
          <p14:tracePt t="4943" x="9575800" y="5013325"/>
          <p14:tracePt t="4960" x="9583738" y="5013325"/>
          <p14:tracePt t="4979" x="9591675" y="5013325"/>
          <p14:tracePt t="4994" x="9601200" y="5013325"/>
          <p14:tracePt t="5011" x="9617075" y="5013325"/>
          <p14:tracePt t="5027" x="9634538" y="5005388"/>
          <p14:tracePt t="5044" x="9642475" y="4997450"/>
          <p14:tracePt t="5060" x="9652000" y="4997450"/>
          <p14:tracePt t="5077" x="9667875" y="4987925"/>
          <p14:tracePt t="5094" x="9667875" y="4979988"/>
          <p14:tracePt t="5130" x="9677400" y="4972050"/>
          <p14:tracePt t="5466" x="9685338" y="4972050"/>
          <p14:tracePt t="5476" x="9694863" y="4972050"/>
          <p14:tracePt t="5501" x="9710738" y="4972050"/>
          <p14:tracePt t="5512" x="9720263" y="4962525"/>
          <p14:tracePt t="5517" x="9728200" y="4954588"/>
          <p14:tracePt t="5527" x="9771063" y="4929188"/>
          <p14:tracePt t="5531" x="9796463" y="4919663"/>
          <p14:tracePt t="5543" x="9898063" y="4835525"/>
          <p14:tracePt t="5545" x="9948863" y="4810125"/>
          <p14:tracePt t="5561" x="10126663" y="4673600"/>
          <p14:tracePt t="5577" x="10255250" y="4589463"/>
          <p14:tracePt t="5593" x="10331450" y="4521200"/>
          <p14:tracePt t="5610" x="10382250" y="4503738"/>
          <p14:tracePt t="5627" x="10407650" y="4486275"/>
          <p14:tracePt t="5630" x="10425113" y="4478338"/>
          <p14:tracePt t="5632" x="10425113" y="4470400"/>
          <p14:tracePt t="5643" x="10442575" y="4460875"/>
          <p14:tracePt t="5660" x="10458450" y="4435475"/>
          <p14:tracePt t="5677" x="10493375" y="4419600"/>
          <p14:tracePt t="5680" x="10501313" y="4402138"/>
          <p14:tracePt t="5693" x="10534650" y="4368800"/>
          <p14:tracePt t="5696" x="10552113" y="4351338"/>
          <p14:tracePt t="5698" x="10560050" y="4341813"/>
          <p14:tracePt t="5712" x="10602913" y="4291013"/>
          <p14:tracePt t="5726" x="10637838" y="4257675"/>
          <p14:tracePt t="5743" x="10671175" y="4232275"/>
          <p14:tracePt t="5761" x="10714038" y="4232275"/>
          <p14:tracePt t="5777" x="10764838" y="4232275"/>
          <p14:tracePt t="5793" x="10841038" y="4232275"/>
          <p14:tracePt t="5810" x="10942638" y="4265613"/>
          <p14:tracePt t="5814" x="10968038" y="4275138"/>
          <p14:tracePt t="5826" x="11087100" y="4300538"/>
          <p14:tracePt t="5843" x="11249025" y="4325938"/>
          <p14:tracePt t="5846" x="11282363" y="4333875"/>
          <p14:tracePt t="5847" x="11333163" y="4341813"/>
          <p14:tracePt t="5859" x="11410950" y="4341813"/>
          <p14:tracePt t="5877" x="11503025" y="4341813"/>
          <p14:tracePt t="5880" x="11530013" y="4341813"/>
          <p14:tracePt t="5893" x="11596688" y="4341813"/>
          <p14:tracePt t="5896" x="11614150" y="4341813"/>
          <p14:tracePt t="5911" x="11674475" y="4316413"/>
          <p14:tracePt t="5926" x="11682413" y="4308475"/>
          <p14:tracePt t="5947" x="11690350" y="4300538"/>
          <p14:tracePt t="5969" x="11699875" y="4283075"/>
          <p14:tracePt t="5982" x="11707813" y="4265613"/>
          <p14:tracePt t="5994" x="11725275" y="4249738"/>
          <p14:tracePt t="6012" x="11733213" y="4197350"/>
          <p14:tracePt t="6014" x="11733213" y="4181475"/>
          <p14:tracePt t="6018" x="11733213" y="4164013"/>
          <p14:tracePt t="6021" x="11741150" y="4146550"/>
          <p14:tracePt t="6026" x="11750675" y="4130675"/>
          <p14:tracePt t="6050" x="11776075" y="4044950"/>
          <p14:tracePt t="6054" x="11784013" y="4011613"/>
          <p14:tracePt t="6056" x="11784013" y="3994150"/>
          <p14:tracePt t="6059" x="11791950" y="3968750"/>
          <p14:tracePt t="6076" x="11809413" y="3883025"/>
          <p14:tracePt t="6079" x="11818938" y="3857625"/>
          <p14:tracePt t="6093" x="11826875" y="3798888"/>
          <p14:tracePt t="6096" x="11834813" y="3790950"/>
          <p14:tracePt t="6112" x="11844338" y="3722688"/>
          <p14:tracePt t="6114" x="11844338" y="3705225"/>
          <p14:tracePt t="6126" x="11844338" y="3671888"/>
          <p14:tracePt t="6143" x="11844338" y="3619500"/>
          <p14:tracePt t="6147" x="11826875" y="3594100"/>
          <p14:tracePt t="6161" x="11818938" y="3578225"/>
          <p14:tracePt t="6177" x="11791950" y="3543300"/>
          <p14:tracePt t="6193" x="11766550" y="3509963"/>
          <p14:tracePt t="6209" x="11733213" y="3484563"/>
          <p14:tracePt t="6227" x="11707813" y="3459163"/>
          <p14:tracePt t="6230" x="11707813" y="3449638"/>
          <p14:tracePt t="6243" x="11682413" y="3424238"/>
          <p14:tracePt t="6245" x="11682413" y="3416300"/>
          <p14:tracePt t="6259" x="11647488" y="3390900"/>
          <p14:tracePt t="6276" x="11606213" y="3365500"/>
          <p14:tracePt t="6279" x="11580813" y="3355975"/>
          <p14:tracePt t="6300" x="11520488" y="3348038"/>
          <p14:tracePt t="6304" x="11461750" y="3340100"/>
          <p14:tracePt t="6308" x="11436350" y="3330575"/>
          <p14:tracePt t="6314" x="11418888" y="3330575"/>
          <p14:tracePt t="6327" x="11342688" y="3330575"/>
          <p14:tracePt t="6343" x="11241088" y="3330575"/>
          <p14:tracePt t="6359" x="11122025" y="3330575"/>
          <p14:tracePt t="6361" x="11096625" y="3330575"/>
          <p14:tracePt t="6378" x="10993438" y="3355975"/>
          <p14:tracePt t="6393" x="10858500" y="3373438"/>
          <p14:tracePt t="6409" x="10747375" y="3408363"/>
          <p14:tracePt t="6427" x="10620375" y="3449638"/>
          <p14:tracePt t="6430" x="10594975" y="3449638"/>
          <p14:tracePt t="6443" x="10509250" y="3484563"/>
          <p14:tracePt t="6446" x="10493375" y="3492500"/>
          <p14:tracePt t="6449" x="10467975" y="3509963"/>
          <p14:tracePt t="6459" x="10407650" y="3535363"/>
          <p14:tracePt t="6476" x="10339388" y="3586163"/>
          <p14:tracePt t="6479" x="10313988" y="3594100"/>
          <p14:tracePt t="6492" x="10271125" y="3636963"/>
          <p14:tracePt t="6509" x="10212388" y="3687763"/>
          <p14:tracePt t="6512" x="10194925" y="3705225"/>
          <p14:tracePt t="6526" x="10144125" y="3748088"/>
          <p14:tracePt t="6543" x="10093325" y="3806825"/>
          <p14:tracePt t="6559" x="10025063" y="3867150"/>
          <p14:tracePt t="6562" x="10025063" y="3883025"/>
          <p14:tracePt t="6577" x="9991725" y="3935413"/>
          <p14:tracePt t="6593" x="9966325" y="3968750"/>
          <p14:tracePt t="6609" x="9931400" y="4027488"/>
          <p14:tracePt t="6627" x="9906000" y="4079875"/>
          <p14:tracePt t="6630" x="9898063" y="4087813"/>
          <p14:tracePt t="6633" x="9898063" y="4105275"/>
          <p14:tracePt t="6642" x="9890125" y="4138613"/>
          <p14:tracePt t="6659" x="9864725" y="4214813"/>
          <p14:tracePt t="6662" x="9855200" y="4240213"/>
          <p14:tracePt t="6676" x="9847263" y="4308475"/>
          <p14:tracePt t="6693" x="9829800" y="4351338"/>
          <p14:tracePt t="6710" x="9821863" y="4394200"/>
          <p14:tracePt t="6712" x="9821863" y="4402138"/>
          <p14:tracePt t="6714" x="9812338" y="4410075"/>
          <p14:tracePt t="6727" x="9804400" y="4445000"/>
          <p14:tracePt t="6743" x="9796463" y="4470400"/>
          <p14:tracePt t="6760" x="9796463" y="4486275"/>
          <p14:tracePt t="6803" x="9786938" y="4495800"/>
          <p14:tracePt t="6938" x="9796463" y="4495800"/>
          <p14:tracePt t="6941" x="9804400" y="4495800"/>
          <p14:tracePt t="6948" x="9829800" y="4495800"/>
          <p14:tracePt t="6959" x="9847263" y="4495800"/>
          <p14:tracePt t="7315" x="9839325" y="4495800"/>
          <p14:tracePt t="7324" x="9812338" y="4495800"/>
          <p14:tracePt t="7332" x="9796463" y="4486275"/>
          <p14:tracePt t="7334" x="9786938" y="4486275"/>
          <p14:tracePt t="7343" x="9761538" y="4478338"/>
          <p14:tracePt t="7346" x="9745663" y="4452938"/>
          <p14:tracePt t="7349" x="9728200" y="4452938"/>
          <p14:tracePt t="7359" x="9677400" y="4427538"/>
          <p14:tracePt t="7360" x="9634538" y="4402138"/>
          <p14:tracePt t="7376" x="9464675" y="4275138"/>
          <p14:tracePt t="7392" x="9269413" y="4130675"/>
          <p14:tracePt t="7409" x="9048750" y="4002088"/>
          <p14:tracePt t="7412" x="8980488" y="3960813"/>
          <p14:tracePt t="7425" x="8767763" y="3824288"/>
          <p14:tracePt t="7428" x="8691563" y="3781425"/>
          <p14:tracePt t="7444" x="8359775" y="3687763"/>
          <p14:tracePt t="7459" x="8096250" y="3568700"/>
          <p14:tracePt t="7478" x="7824788" y="3390900"/>
          <p14:tracePt t="7481" x="7773988" y="3365500"/>
          <p14:tracePt t="7493" x="7723188" y="3305175"/>
          <p14:tracePt t="7509" x="7662863" y="3221038"/>
          <p14:tracePt t="7525" x="7596188" y="3152775"/>
          <p14:tracePt t="7543" x="7400925" y="3033713"/>
          <p14:tracePt t="7546" x="7323138" y="3000375"/>
          <p14:tracePt t="7548" x="7246938" y="2965450"/>
          <p14:tracePt t="7559" x="7077075" y="2889250"/>
          <p14:tracePt t="7562" x="6992938" y="2846388"/>
          <p14:tracePt t="7575" x="6678613" y="2660650"/>
          <p14:tracePt t="7592" x="6423025" y="2473325"/>
          <p14:tracePt t="7608" x="6245225" y="2319338"/>
          <p14:tracePt t="7625" x="6176963" y="2217738"/>
          <p14:tracePt t="7628" x="6159500" y="2192338"/>
          <p14:tracePt t="7643" x="6126163" y="2108200"/>
          <p14:tracePt t="7659" x="6108700" y="2065338"/>
          <p14:tracePt t="7675" x="6100763" y="2022475"/>
          <p14:tracePt t="7678" x="6100763" y="2014538"/>
          <p14:tracePt t="7693" x="6100763" y="1946275"/>
          <p14:tracePt t="7709" x="6100763" y="1903413"/>
          <p14:tracePt t="7726" x="6100763" y="1878013"/>
          <p14:tracePt t="7742" x="6100763" y="1860550"/>
          <p14:tracePt t="7746" x="6100763" y="1844675"/>
          <p14:tracePt t="7773" x="6100763" y="1827213"/>
          <p14:tracePt t="7779" x="6083300" y="1819275"/>
          <p14:tracePt t="7792" x="6083300" y="1809750"/>
          <p14:tracePt t="7809" x="6083300" y="1801813"/>
          <p14:tracePt t="7813" x="6083300" y="1793875"/>
          <p14:tracePt t="7826" x="6083300" y="1784350"/>
          <p14:tracePt t="7843" x="6083300" y="1758950"/>
          <p14:tracePt t="7859" x="6083300" y="1741488"/>
          <p14:tracePt t="7877" x="6083300" y="1708150"/>
          <p14:tracePt t="7894" x="6083300" y="1682750"/>
          <p14:tracePt t="7897" x="6083300" y="1674813"/>
          <p14:tracePt t="7900" x="6083300" y="1665288"/>
          <p14:tracePt t="7944" x="6091238" y="1665288"/>
          <p14:tracePt t="7963" x="6100763" y="1665288"/>
          <p14:tracePt t="7976" x="6100763" y="1657350"/>
          <p14:tracePt t="7984" x="6126163" y="1649413"/>
          <p14:tracePt t="7993" x="6142038" y="1639888"/>
          <p14:tracePt t="7997" x="6151563" y="1639888"/>
          <p14:tracePt t="7999" x="6167438" y="1639888"/>
          <p14:tracePt t="8008" x="6194425" y="1639888"/>
          <p14:tracePt t="8025" x="6270625" y="1622425"/>
          <p14:tracePt t="8028" x="6278563" y="1622425"/>
          <p14:tracePt t="8043" x="6354763" y="1622425"/>
          <p14:tracePt t="8058" x="6405563" y="1639888"/>
          <p14:tracePt t="8076" x="6448425" y="1674813"/>
          <p14:tracePt t="8078" x="6448425" y="1682750"/>
          <p14:tracePt t="8093" x="6465888" y="1708150"/>
          <p14:tracePt t="8109" x="6483350" y="1733550"/>
          <p14:tracePt t="8125" x="6508750" y="1766888"/>
          <p14:tracePt t="8142" x="6534150" y="1801813"/>
          <p14:tracePt t="8159" x="6559550" y="1835150"/>
          <p14:tracePt t="8162" x="6559550" y="1844675"/>
          <p14:tracePt t="8177" x="6584950" y="1903413"/>
          <p14:tracePt t="8180" x="6584950" y="1911350"/>
          <p14:tracePt t="8182" x="6592888" y="1928813"/>
          <p14:tracePt t="8191" x="6600825" y="1954213"/>
          <p14:tracePt t="8208" x="6600825" y="1997075"/>
          <p14:tracePt t="8225" x="6618288" y="2039938"/>
          <p14:tracePt t="8228" x="6618288" y="2055813"/>
          <p14:tracePt t="8230" x="6618288" y="2065338"/>
          <p14:tracePt t="8242" x="6618288" y="2098675"/>
          <p14:tracePt t="8258" x="6626225" y="2149475"/>
          <p14:tracePt t="8275" x="6643688" y="2217738"/>
          <p14:tracePt t="8293" x="6669088" y="2336800"/>
          <p14:tracePt t="8309" x="6694488" y="2413000"/>
          <p14:tracePt t="8325" x="6711950" y="2498725"/>
          <p14:tracePt t="8341" x="6711950" y="2557463"/>
          <p14:tracePt t="8359" x="6711950" y="2592388"/>
          <p14:tracePt t="8362" x="6711950" y="2608263"/>
          <p14:tracePt t="8375" x="6704013" y="2633663"/>
          <p14:tracePt t="8378" x="6704013" y="2643188"/>
          <p14:tracePt t="8391" x="6694488" y="2676525"/>
          <p14:tracePt t="8408" x="6686550" y="2719388"/>
          <p14:tracePt t="8425" x="6669088" y="2752725"/>
          <p14:tracePt t="8428" x="6661150" y="2762250"/>
          <p14:tracePt t="8444" x="6643688" y="2778125"/>
          <p14:tracePt t="8447" x="6643688" y="2795588"/>
          <p14:tracePt t="8460" x="6618288" y="2813050"/>
          <p14:tracePt t="8475" x="6592888" y="2846388"/>
          <p14:tracePt t="8492" x="6567488" y="2889250"/>
          <p14:tracePt t="8494" x="6559550" y="2897188"/>
          <p14:tracePt t="8509" x="6534150" y="2932113"/>
          <p14:tracePt t="8525" x="6508750" y="2974975"/>
          <p14:tracePt t="8541" x="6465888" y="3008313"/>
          <p14:tracePt t="8559" x="6430963" y="3033713"/>
          <p14:tracePt t="8562" x="6423025" y="3041650"/>
          <p14:tracePt t="8574" x="6389688" y="3059113"/>
          <p14:tracePt t="8591" x="6354763" y="3094038"/>
          <p14:tracePt t="8608" x="6321425" y="3101975"/>
          <p14:tracePt t="8612" x="6311900" y="3101975"/>
          <p14:tracePt t="8624" x="6296025" y="3119438"/>
          <p14:tracePt t="8641" x="6270625" y="3127375"/>
          <p14:tracePt t="8644" x="6253163" y="3127375"/>
          <p14:tracePt t="8659" x="6227763" y="3127375"/>
          <p14:tracePt t="8675" x="6202363" y="3144838"/>
          <p14:tracePt t="8679" x="6194425" y="3144838"/>
          <p14:tracePt t="8691" x="6184900" y="3144838"/>
          <p14:tracePt t="8708" x="6176963" y="3144838"/>
          <p14:tracePt t="8725" x="6167438" y="3144838"/>
          <p14:tracePt t="8745" x="6159500" y="3144838"/>
          <p14:tracePt t="8933" x="6176963" y="3152775"/>
          <p14:tracePt t="8939" x="6194425" y="3160713"/>
          <p14:tracePt t="8947" x="6210300" y="3170238"/>
          <p14:tracePt t="8952" x="6219825" y="3170238"/>
          <p14:tracePt t="8954" x="6227763" y="3170238"/>
          <p14:tracePt t="8957" x="6235700" y="3170238"/>
          <p14:tracePt t="8974" x="6286500" y="3195638"/>
          <p14:tracePt t="8991" x="6364288" y="3238500"/>
          <p14:tracePt t="8994" x="6380163" y="3246438"/>
          <p14:tracePt t="8995" x="6415088" y="3263900"/>
          <p14:tracePt t="9008" x="6516688" y="3289300"/>
          <p14:tracePt t="9024" x="6780213" y="3330575"/>
          <p14:tracePt t="9041" x="7077075" y="3390900"/>
          <p14:tracePt t="9044" x="7162800" y="3398838"/>
          <p14:tracePt t="9046" x="7256463" y="3416300"/>
          <p14:tracePt t="9058" x="7493000" y="3416300"/>
          <p14:tracePt t="9074" x="7756525" y="3416300"/>
          <p14:tracePt t="9091" x="7961313" y="3424238"/>
          <p14:tracePt t="9109" x="8181975" y="3441700"/>
          <p14:tracePt t="9125" x="8351838" y="3459163"/>
          <p14:tracePt t="9141" x="8513763" y="3467100"/>
          <p14:tracePt t="9158" x="8658225" y="3467100"/>
          <p14:tracePt t="9175" x="8802688" y="3475038"/>
          <p14:tracePt t="9178" x="8828088" y="3484563"/>
          <p14:tracePt t="9181" x="8843963" y="3492500"/>
          <p14:tracePt t="9191" x="8886825" y="3492500"/>
          <p14:tracePt t="9194" x="8894763" y="3492500"/>
          <p14:tracePt t="9196" x="8912225" y="3492500"/>
          <p14:tracePt t="9207" x="8929688" y="3492500"/>
          <p14:tracePt t="9224" x="8937625" y="3492500"/>
          <p14:tracePt t="9227" x="8947150" y="3492500"/>
          <p14:tracePt t="9241" x="8955088" y="3492500"/>
          <p14:tracePt t="9244" x="8972550" y="3492500"/>
          <p14:tracePt t="9258" x="8988425" y="3492500"/>
          <p14:tracePt t="9275" x="9023350" y="3484563"/>
          <p14:tracePt t="9291" x="9082088" y="3484563"/>
          <p14:tracePt t="9310" x="9167813" y="3475038"/>
          <p14:tracePt t="9313" x="9183688" y="3475038"/>
          <p14:tracePt t="9325" x="9269413" y="3475038"/>
          <p14:tracePt t="9330" x="9286875" y="3475038"/>
          <p14:tracePt t="9341" x="9405938" y="3475038"/>
          <p14:tracePt t="9357" x="9558338" y="3475038"/>
          <p14:tracePt t="9374" x="9720263" y="3475038"/>
          <p14:tracePt t="9391" x="9839325" y="3475038"/>
          <p14:tracePt t="9394" x="9855200" y="3475038"/>
          <p14:tracePt t="9407" x="9948863" y="3475038"/>
          <p14:tracePt t="9424" x="9999663" y="3449638"/>
          <p14:tracePt t="9441" x="10067925" y="3433763"/>
          <p14:tracePt t="9444" x="10093325" y="3433763"/>
          <p14:tracePt t="9457" x="10179050" y="3398838"/>
          <p14:tracePt t="9460" x="10220325" y="3390900"/>
          <p14:tracePt t="9479" x="10382250" y="3382963"/>
          <p14:tracePt t="9484" x="10475913" y="3382963"/>
          <p14:tracePt t="9489" x="10518775" y="3382963"/>
          <p14:tracePt t="9492" x="10560050" y="3382963"/>
          <p14:tracePt t="9497" x="10594975" y="3382963"/>
          <p14:tracePt t="9509" x="10721975" y="3382963"/>
          <p14:tracePt t="9525" x="10833100" y="3382963"/>
          <p14:tracePt t="9541" x="10917238" y="3382963"/>
          <p14:tracePt t="9545" x="10942638" y="3382963"/>
          <p14:tracePt t="9557" x="11036300" y="3355975"/>
          <p14:tracePt t="9574" x="11198225" y="3322638"/>
          <p14:tracePt t="9591" x="11452225" y="3305175"/>
          <p14:tracePt t="9594" x="11520488" y="3297238"/>
          <p14:tracePt t="9607" x="11758613" y="3254375"/>
          <p14:tracePt t="9624" x="11953875" y="3238500"/>
          <p14:tracePt t="9640" x="12080875" y="3238500"/>
          <p14:tracePt t="9643" x="12115800" y="3238500"/>
          <p14:tracePt t="9657" x="12184063" y="323850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1026" name="Picture 2" descr="Solu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 y="114300"/>
            <a:ext cx="11875770" cy="674370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C1B36B1E-237A-4556-9409-FCE5302E0803}"/>
              </a:ext>
            </a:extLst>
          </p:cNvPr>
          <p:cNvSpPr txBox="1"/>
          <p:nvPr/>
        </p:nvSpPr>
        <p:spPr>
          <a:xfrm rot="19575578">
            <a:off x="1793773" y="1519011"/>
            <a:ext cx="4524565" cy="584775"/>
          </a:xfrm>
          <a:prstGeom prst="rect">
            <a:avLst/>
          </a:prstGeom>
          <a:noFill/>
        </p:spPr>
        <p:txBody>
          <a:bodyPr wrap="square" rtlCol="0">
            <a:spAutoFit/>
          </a:bodyPr>
          <a:lstStyle/>
          <a:p>
            <a:pPr algn="ctr"/>
            <a:r>
              <a:rPr lang="en-US" sz="3200" b="1" dirty="0">
                <a:solidFill>
                  <a:schemeClr val="accent4"/>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rPr>
              <a:t>Thanks for listening.</a:t>
            </a:r>
          </a:p>
        </p:txBody>
      </p:sp>
      <p:sp>
        <p:nvSpPr>
          <p:cNvPr id="3" name="Rectangle 2"/>
          <p:cNvSpPr/>
          <p:nvPr/>
        </p:nvSpPr>
        <p:spPr>
          <a:xfrm rot="19545903">
            <a:off x="1790539" y="1877056"/>
            <a:ext cx="6503670" cy="2610998"/>
          </a:xfrm>
          <a:prstGeom prst="rect">
            <a:avLst/>
          </a:prstGeom>
          <a:solidFill>
            <a:schemeClr val="bg1"/>
          </a:solidFill>
          <a:effectLst>
            <a:outerShdw dist="50800" dir="4800000" sx="1000" sy="1000" algn="ctr" rotWithShape="0">
              <a:srgbClr val="000000"/>
            </a:outerShdw>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Best wishes</a:t>
            </a:r>
          </a:p>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Dr. Ayman Hassan</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2930"/>
    </mc:Choice>
    <mc:Fallback xmlns="">
      <p:transition spd="slow" advTm="12930"/>
    </mc:Fallback>
  </mc:AlternateContent>
  <p:extLst>
    <p:ext uri="{3A86A75C-4F4B-4683-9AE1-C65F6400EC91}">
      <p14:laserTraceLst xmlns:p14="http://schemas.microsoft.com/office/powerpoint/2010/main">
        <p14:tracePtLst>
          <p14:tracePt t="759" x="11690350" y="3722688"/>
          <p14:tracePt t="771" x="11180763" y="3722688"/>
          <p14:tracePt t="787" x="10144125" y="3773488"/>
          <p14:tracePt t="804" x="9023350" y="3816350"/>
          <p14:tracePt t="808" x="8759825" y="3832225"/>
          <p14:tracePt t="821" x="7885113" y="3917950"/>
          <p14:tracePt t="823" x="7586663" y="3951288"/>
          <p14:tracePt t="839" x="6626225" y="4087813"/>
          <p14:tracePt t="855" x="5989638" y="4197350"/>
          <p14:tracePt t="858" x="5862638" y="4206875"/>
          <p14:tracePt t="871" x="5581650" y="4265613"/>
          <p14:tracePt t="873" x="5497513" y="4275138"/>
          <p14:tracePt t="890" x="5302250" y="4316413"/>
          <p14:tracePt t="893" x="5249863" y="4325938"/>
          <p14:tracePt t="904" x="5165725" y="4359275"/>
          <p14:tracePt t="929" x="5046663" y="4394200"/>
          <p14:tracePt t="934" x="5013325" y="4410075"/>
          <p14:tracePt t="942" x="4987925" y="4435475"/>
          <p14:tracePt t="951" x="4962525" y="4445000"/>
          <p14:tracePt t="958" x="4945063" y="4452938"/>
          <p14:tracePt t="958" x="4935538" y="4460875"/>
          <p14:tracePt t="970" x="4894263" y="4486275"/>
          <p14:tracePt t="987" x="4791075" y="4564063"/>
          <p14:tracePt t="1004" x="4714875" y="4597400"/>
          <p14:tracePt t="1007" x="4689475" y="4605338"/>
          <p14:tracePt t="1021" x="4646613" y="4614863"/>
          <p14:tracePt t="1024" x="4638675" y="4614863"/>
          <p14:tracePt t="1038" x="4570413" y="4622800"/>
          <p14:tracePt t="1054" x="4468813" y="4648200"/>
          <p14:tracePt t="1071" x="4324350" y="4683125"/>
          <p14:tracePt t="1073" x="4291013" y="4691063"/>
          <p14:tracePt t="1088" x="4187825" y="4724400"/>
          <p14:tracePt t="1104" x="4095750" y="4749800"/>
          <p14:tracePt t="1121" x="4044950" y="4767263"/>
          <p14:tracePt t="1138" x="4044950" y="4775200"/>
          <p14:tracePt t="1154" x="4027488" y="4784725"/>
          <p14:tracePt t="1571" x="4010025" y="4792663"/>
          <p14:tracePt t="1584" x="3959225" y="4818063"/>
          <p14:tracePt t="1588" x="3951288" y="4835525"/>
          <p14:tracePt t="1595" x="3933825" y="4843463"/>
          <p14:tracePt t="1597" x="3916363" y="4852988"/>
          <p14:tracePt t="1603" x="3916363" y="4860925"/>
          <p14:tracePt t="1620" x="3873500" y="4878388"/>
          <p14:tracePt t="1622" x="3865563" y="4886325"/>
          <p14:tracePt t="1638" x="3763963" y="4937125"/>
          <p14:tracePt t="1655" x="3559175" y="5013325"/>
          <p14:tracePt t="1670" x="3338513" y="5073650"/>
          <p14:tracePt t="1672" x="3254375" y="5099050"/>
          <p14:tracePt t="1687" x="2922588" y="5192713"/>
          <p14:tracePt t="1689" x="2854325" y="5208588"/>
          <p14:tracePt t="1705" x="2651125" y="5208588"/>
          <p14:tracePt t="1721" x="2497138" y="5208588"/>
          <p14:tracePt t="1725" x="2463800" y="5208588"/>
          <p14:tracePt t="1736" x="2395538" y="5192713"/>
          <p14:tracePt t="1754" x="2260600" y="5208588"/>
          <p14:tracePt t="1757" x="2208213" y="5218113"/>
          <p14:tracePt t="1770" x="2005013" y="5260975"/>
          <p14:tracePt t="1787" x="1512888" y="5405438"/>
          <p14:tracePt t="1804" x="1163638" y="5464175"/>
          <p14:tracePt t="1807" x="1087438" y="5464175"/>
          <p14:tracePt t="1820" x="917575" y="5464175"/>
          <p14:tracePt t="1823" x="874713" y="5464175"/>
          <p14:tracePt t="1837" x="765175" y="5464175"/>
          <p14:tracePt t="1839" x="747713" y="5464175"/>
          <p14:tracePt t="1854" x="739775" y="5446713"/>
          <p14:tracePt t="1870" x="730250" y="5446713"/>
          <p14:tracePt t="2135" x="739775" y="5446713"/>
          <p14:tracePt t="2147" x="755650" y="5421313"/>
          <p14:tracePt t="2151" x="765175" y="5421313"/>
          <p14:tracePt t="2156" x="773113" y="5405438"/>
          <p14:tracePt t="2160" x="790575" y="5395913"/>
          <p14:tracePt t="2166" x="815975" y="5380038"/>
          <p14:tracePt t="2170" x="831850" y="5370513"/>
          <p14:tracePt t="2173" x="849313" y="5362575"/>
          <p14:tracePt t="2187" x="917575" y="5311775"/>
          <p14:tracePt t="2190" x="942975" y="5286375"/>
          <p14:tracePt t="2203" x="1130300" y="5183188"/>
          <p14:tracePt t="2220" x="1358900" y="5038725"/>
          <p14:tracePt t="2223" x="1419225" y="4997450"/>
          <p14:tracePt t="2237" x="1647825" y="4886325"/>
          <p14:tracePt t="2240" x="1716088" y="4843463"/>
          <p14:tracePt t="2255" x="2047875" y="4630738"/>
          <p14:tracePt t="2273" x="2405063" y="4402138"/>
          <p14:tracePt t="2275" x="2489200" y="4341813"/>
          <p14:tracePt t="2278" x="2582863" y="4291013"/>
          <p14:tracePt t="2287" x="2795588" y="4146550"/>
          <p14:tracePt t="2305" x="3533775" y="3722688"/>
          <p14:tracePt t="2320" x="4400550" y="3238500"/>
          <p14:tracePt t="2337" x="5378450" y="2701925"/>
          <p14:tracePt t="2353" x="6261100" y="2260600"/>
          <p14:tracePt t="2370" x="6838950" y="1971675"/>
          <p14:tracePt t="2373" x="6958013" y="1920875"/>
          <p14:tracePt t="2386" x="7170738" y="1793875"/>
          <p14:tracePt t="2389" x="7221538" y="1751013"/>
          <p14:tracePt t="2404" x="7358063" y="1657350"/>
          <p14:tracePt t="2406" x="7383463" y="1649413"/>
          <p14:tracePt t="2420" x="7408863" y="1606550"/>
          <p14:tracePt t="2423" x="7416800" y="1597025"/>
          <p14:tracePt t="2436" x="7434263" y="1581150"/>
          <p14:tracePt t="2455" x="7459663" y="1563688"/>
          <p14:tracePt t="2470" x="7459663" y="1546225"/>
          <p14:tracePt t="2723" x="7467600" y="1538288"/>
          <p14:tracePt t="2833" x="7459663" y="1546225"/>
          <p14:tracePt t="2844" x="7451725" y="1571625"/>
          <p14:tracePt t="2859" x="7434263" y="1606550"/>
          <p14:tracePt t="2861" x="7426325" y="1622425"/>
          <p14:tracePt t="2864" x="7426325" y="1631950"/>
          <p14:tracePt t="2870" x="7416800" y="1657350"/>
          <p14:tracePt t="2889" x="7408863" y="1690688"/>
          <p14:tracePt t="2903" x="7400925" y="1741488"/>
          <p14:tracePt t="2922" x="7373938" y="1809750"/>
          <p14:tracePt t="2936" x="7366000" y="1860550"/>
          <p14:tracePt t="2953" x="7348538" y="1920875"/>
          <p14:tracePt t="2969" x="7332663" y="1979613"/>
          <p14:tracePt t="2987" x="7315200" y="2030413"/>
          <p14:tracePt t="2990" x="7315200" y="2047875"/>
          <p14:tracePt t="2992" x="7315200" y="2073275"/>
          <p14:tracePt t="3002" x="7307263" y="2108200"/>
          <p14:tracePt t="3005" x="7297738" y="2124075"/>
          <p14:tracePt t="3019" x="7272338" y="2209800"/>
          <p14:tracePt t="3036" x="7239000" y="2319338"/>
          <p14:tracePt t="3039" x="7229475" y="2344738"/>
          <p14:tracePt t="3053" x="7221538" y="2422525"/>
          <p14:tracePt t="3055" x="7204075" y="2455863"/>
          <p14:tracePt t="3071" x="7178675" y="2574925"/>
          <p14:tracePt t="3086" x="7145338" y="2686050"/>
          <p14:tracePt t="3103" x="7119938" y="2778125"/>
          <p14:tracePt t="3122" x="7094538" y="2871788"/>
          <p14:tracePt t="3137" x="7077075" y="2932113"/>
          <p14:tracePt t="3153" x="7034213" y="3016250"/>
          <p14:tracePt t="3170" x="7034213" y="3084513"/>
          <p14:tracePt t="3173" x="7034213" y="3101975"/>
          <p14:tracePt t="3186" x="7034213" y="3127375"/>
          <p14:tracePt t="3189" x="7034213" y="3135313"/>
          <p14:tracePt t="3203" x="7026275" y="3186113"/>
          <p14:tracePt t="3206" x="7026275" y="3195638"/>
          <p14:tracePt t="3219" x="7026275" y="3254375"/>
          <p14:tracePt t="3236" x="7026275" y="3289300"/>
          <p14:tracePt t="3239" x="7026275" y="3297238"/>
          <p14:tracePt t="3253" x="7008813" y="3322638"/>
          <p14:tracePt t="3255" x="7000875" y="3330575"/>
          <p14:tracePt t="3269" x="7000875" y="3340100"/>
          <p14:tracePt t="3286" x="7000875" y="3348038"/>
          <p14:tracePt t="3303" x="7000875" y="3365500"/>
          <p14:tracePt t="3371" x="7000875" y="3373438"/>
          <p14:tracePt t="9084" x="6992938" y="3373438"/>
          <p14:tracePt t="9091" x="6975475" y="3373438"/>
          <p14:tracePt t="9103" x="6967538" y="3373438"/>
          <p14:tracePt t="9107" x="6958013" y="3373438"/>
          <p14:tracePt t="9118" x="6932613" y="3373438"/>
          <p14:tracePt t="9134" x="6907213" y="3373438"/>
          <p14:tracePt t="9150" x="6889750" y="3373438"/>
          <p14:tracePt t="9154" x="6881813" y="3373438"/>
          <p14:tracePt t="9157" x="6881813" y="3365500"/>
          <p14:tracePt t="9165" x="6873875" y="3355975"/>
          <p14:tracePt t="9182" x="6848475" y="3348038"/>
          <p14:tracePt t="9199" x="6813550" y="3330575"/>
          <p14:tracePt t="9216" x="6797675" y="3314700"/>
          <p14:tracePt t="9232" x="6745288" y="3297238"/>
          <p14:tracePt t="9249" x="6711950" y="3297238"/>
          <p14:tracePt t="9252" x="6704013" y="3297238"/>
          <p14:tracePt t="9266" x="6653213" y="3279775"/>
          <p14:tracePt t="9283" x="6626225" y="3263900"/>
          <p14:tracePt t="9299" x="6600825" y="3263900"/>
          <p14:tracePt t="9317" x="6584950" y="3254375"/>
          <p14:tracePt t="9333" x="6567488" y="3238500"/>
          <p14:tracePt t="9350" x="6550025" y="3238500"/>
          <p14:tracePt t="9354" x="6542088" y="3238500"/>
          <p14:tracePt t="9357" x="6534150" y="3238500"/>
          <p14:tracePt t="9370" x="6524625" y="3238500"/>
          <p14:tracePt t="9382" x="6508750" y="3238500"/>
          <p14:tracePt t="9399" x="6499225" y="3221038"/>
          <p14:tracePt t="9423" x="6491288" y="3203575"/>
          <p14:tracePt t="9433" x="6483350" y="3203575"/>
          <p14:tracePt t="9452" x="6473825" y="3195638"/>
          <p14:tracePt t="9481" x="6456363" y="3186113"/>
          <p14:tracePt t="9551" x="6448425" y="3186113"/>
          <p14:tracePt t="9572" x="6440488" y="3186113"/>
          <p14:tracePt t="10180" x="6440488" y="3178175"/>
          <p14:tracePt t="10191" x="6440488" y="3160713"/>
          <p14:tracePt t="10208" x="6430963" y="3135313"/>
          <p14:tracePt t="10210" x="6430963" y="3127375"/>
          <p14:tracePt t="10216" x="6423025" y="3119438"/>
          <p14:tracePt t="10233" x="6423025" y="3109913"/>
          <p14:tracePt t="10261" x="6423025" y="3101975"/>
          <p14:tracePt t="10296" x="6423025" y="3084513"/>
          <p14:tracePt t="10305" x="6405563" y="3084513"/>
          <p14:tracePt t="10322" x="6405563" y="3067050"/>
          <p14:tracePt t="10333" x="6405563" y="3051175"/>
          <p14:tracePt t="10336" x="6405563" y="3041650"/>
          <p14:tracePt t="10350" x="6397625" y="3025775"/>
          <p14:tracePt t="10365" x="6380163" y="3008313"/>
          <p14:tracePt t="10382" x="6364288" y="2965450"/>
          <p14:tracePt t="10398" x="6329363" y="2932113"/>
          <p14:tracePt t="10402" x="6321425" y="2906713"/>
          <p14:tracePt t="10404" x="6311900" y="2906713"/>
          <p14:tracePt t="10417" x="6270625" y="2871788"/>
          <p14:tracePt t="10433" x="6219825" y="2830513"/>
          <p14:tracePt t="10448" x="6142038" y="2778125"/>
          <p14:tracePt t="10465" x="6083300" y="2736850"/>
          <p14:tracePt t="10483" x="6007100" y="2676525"/>
          <p14:tracePt t="10499" x="5930900" y="2625725"/>
          <p14:tracePt t="10515" x="5845175" y="2574925"/>
          <p14:tracePt t="10519" x="5811838" y="2541588"/>
          <p14:tracePt t="10531" x="5683250" y="2455863"/>
          <p14:tracePt t="10548" x="5591175" y="2413000"/>
          <p14:tracePt t="10565" x="5378450" y="2311400"/>
          <p14:tracePt t="10567" x="5335588" y="2293938"/>
          <p14:tracePt t="10581" x="5148263" y="2192338"/>
          <p14:tracePt t="10598" x="4962525" y="2082800"/>
          <p14:tracePt t="10601" x="4919663" y="2055813"/>
          <p14:tracePt t="10615" x="4791075" y="1989138"/>
          <p14:tracePt t="10617" x="4749800" y="1963738"/>
          <p14:tracePt t="10633" x="4537075" y="1870075"/>
          <p14:tracePt t="10635" x="4476750" y="1844675"/>
          <p14:tracePt t="10649" x="4306888" y="1793875"/>
          <p14:tracePt t="10665" x="4205288" y="1733550"/>
          <p14:tracePt t="10682" x="4086225" y="1665288"/>
          <p14:tracePt t="10702" x="4027488" y="1622425"/>
          <p14:tracePt t="10706" x="4010025" y="1614488"/>
          <p14:tracePt t="10709" x="3984625" y="1597025"/>
          <p14:tracePt t="10712" x="3976688" y="1589088"/>
          <p14:tracePt t="10717" x="3959225" y="1571625"/>
          <p14:tracePt t="10731" x="3900488" y="1546225"/>
          <p14:tracePt t="10748" x="3822700" y="1504950"/>
          <p14:tracePt t="10751" x="3814763" y="1495425"/>
          <p14:tracePt t="10765" x="3756025" y="1452563"/>
          <p14:tracePt t="10768" x="3746500" y="1452563"/>
          <p14:tracePt t="10769" x="3721100" y="1436688"/>
          <p14:tracePt t="10781" x="3652838" y="1411288"/>
          <p14:tracePt t="10782" x="3627438" y="1401763"/>
          <p14:tracePt t="10798" x="3449638" y="1360488"/>
          <p14:tracePt t="10801" x="3406775" y="1343025"/>
          <p14:tracePt t="10823" x="3287713" y="1292225"/>
          <p14:tracePt t="10830" x="3244850" y="1266825"/>
          <p14:tracePt t="10834" x="3228975" y="1266825"/>
          <p14:tracePt t="10837" x="3203575" y="1249363"/>
          <p14:tracePt t="10841" x="3168650" y="1231900"/>
          <p14:tracePt t="10848" x="3059113" y="1181100"/>
          <p14:tracePt t="10865" x="2770188" y="1079500"/>
          <p14:tracePt t="10881" x="2430463" y="952500"/>
          <p14:tracePt t="10898" x="1885950" y="808038"/>
          <p14:tracePt t="10915" x="1495425" y="704850"/>
          <p14:tracePt t="10931" x="1147763" y="620713"/>
          <p14:tracePt t="10948" x="909638" y="534988"/>
          <p14:tracePt t="10951" x="874713" y="527050"/>
          <p14:tracePt t="10964" x="815975" y="509588"/>
          <p14:tracePt t="10968" x="806450" y="501650"/>
          <p14:tracePt t="10986" x="747713" y="476250"/>
          <p14:tracePt t="10992" x="722313" y="466725"/>
          <p14:tracePt t="10994" x="722313" y="458788"/>
          <p14:tracePt t="11000" x="714375" y="458788"/>
          <p14:tracePt t="11001" x="696913" y="458788"/>
          <p14:tracePt t="11014" x="671513" y="433388"/>
          <p14:tracePt t="11017" x="661988" y="425450"/>
          <p14:tracePt t="11033" x="611188" y="400050"/>
          <p14:tracePt t="11048" x="517525" y="382588"/>
          <p14:tracePt t="11065" x="373063" y="347663"/>
          <p14:tracePt t="11082" x="280988" y="306388"/>
          <p14:tracePt t="11085" x="255588" y="280988"/>
          <p14:tracePt t="11098" x="212725" y="271463"/>
          <p14:tracePt t="11100" x="195263" y="255588"/>
          <p14:tracePt t="11114" x="169863" y="212725"/>
          <p14:tracePt t="11131" x="136525" y="169863"/>
          <p14:tracePt t="11148" x="111125" y="144463"/>
          <p14:tracePt t="11164" x="111125" y="119063"/>
          <p14:tracePt t="11168" x="101600" y="101600"/>
          <p14:tracePt t="11182" x="101600" y="68263"/>
          <p14:tracePt t="11198" x="85725" y="25400"/>
          <p14:tracePt t="11201" x="68263" y="17463"/>
          <p14:tracePt t="11214" x="5080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83.1"/>
</p:tagLst>
</file>

<file path=ppt/tags/tag2.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schemas.microsoft.com/office/2006/documentManagement/types"/>
    <ds:schemaRef ds:uri="http://schemas.microsoft.com/office/2006/metadata/properties"/>
    <ds:schemaRef ds:uri="http://www.w3.org/XML/1998/namespace"/>
    <ds:schemaRef ds:uri="http://purl.org/dc/terms/"/>
    <ds:schemaRef ds:uri="http://schemas.openxmlformats.org/package/2006/metadata/core-properties"/>
    <ds:schemaRef ds:uri="49100919-8a76-4266-be0c-7dc583902cb4"/>
    <ds:schemaRef ds:uri="d13aca44-ef33-4cf4-9980-7f0b00e6eeb9"/>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85FB04D8-A0A7-4653-971D-9D0D75C66E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2827</TotalTime>
  <Words>2986</Words>
  <Application>Microsoft Office PowerPoint</Application>
  <PresentationFormat>شاشة عريضة</PresentationFormat>
  <Paragraphs>425</Paragraphs>
  <Slides>45</Slides>
  <Notes>4</Notes>
  <HiddenSlides>0</HiddenSlides>
  <MMClips>0</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45</vt:i4>
      </vt:variant>
    </vt:vector>
  </HeadingPairs>
  <TitlesOfParts>
    <vt:vector size="57" baseType="lpstr">
      <vt:lpstr>Alexandria</vt:lpstr>
      <vt:lpstr>Arial</vt:lpstr>
      <vt:lpstr>Calibri</vt:lpstr>
      <vt:lpstr>Calibri Light</vt:lpstr>
      <vt:lpstr>Monotype Corsiva</vt:lpstr>
      <vt:lpstr>Roboto Light</vt:lpstr>
      <vt:lpstr>SourceSansPro</vt:lpstr>
      <vt:lpstr>Tahoma</vt:lpstr>
      <vt:lpstr>Times New Roman</vt:lpstr>
      <vt:lpstr>Vladimir Script</vt:lpstr>
      <vt:lpstr>Wingdings</vt:lpstr>
      <vt:lpstr>Office Theme</vt:lpstr>
      <vt:lpstr>عرض تقديمي في PowerPoint</vt:lpstr>
      <vt:lpstr>عرض تقديمي في PowerPoint</vt:lpstr>
      <vt:lpstr>عرض تقديمي في PowerPoint</vt:lpstr>
      <vt:lpstr>عرض تقديمي في PowerPoint</vt:lpstr>
      <vt:lpstr>Learning Outcomes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486</cp:revision>
  <dcterms:created xsi:type="dcterms:W3CDTF">2023-04-29T09:08:00Z</dcterms:created>
  <dcterms:modified xsi:type="dcterms:W3CDTF">2024-10-12T15:35:07Z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