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57"/>
  </p:notesMasterIdLst>
  <p:sldIdLst>
    <p:sldId id="1056" r:id="rId2"/>
    <p:sldId id="507" r:id="rId3"/>
    <p:sldId id="509" r:id="rId4"/>
    <p:sldId id="1057" r:id="rId5"/>
    <p:sldId id="511" r:id="rId6"/>
    <p:sldId id="560" r:id="rId7"/>
    <p:sldId id="561" r:id="rId8"/>
    <p:sldId id="562" r:id="rId9"/>
    <p:sldId id="563" r:id="rId10"/>
    <p:sldId id="564" r:id="rId11"/>
    <p:sldId id="565" r:id="rId12"/>
    <p:sldId id="566" r:id="rId13"/>
    <p:sldId id="567" r:id="rId14"/>
    <p:sldId id="568" r:id="rId15"/>
    <p:sldId id="512" r:id="rId16"/>
    <p:sldId id="571" r:id="rId17"/>
    <p:sldId id="569" r:id="rId18"/>
    <p:sldId id="570" r:id="rId19"/>
    <p:sldId id="572" r:id="rId20"/>
    <p:sldId id="518" r:id="rId21"/>
    <p:sldId id="573" r:id="rId22"/>
    <p:sldId id="574" r:id="rId23"/>
    <p:sldId id="575" r:id="rId24"/>
    <p:sldId id="576" r:id="rId25"/>
    <p:sldId id="577" r:id="rId26"/>
    <p:sldId id="578" r:id="rId27"/>
    <p:sldId id="579" r:id="rId28"/>
    <p:sldId id="580" r:id="rId29"/>
    <p:sldId id="581" r:id="rId30"/>
    <p:sldId id="1058" r:id="rId31"/>
    <p:sldId id="521" r:id="rId32"/>
    <p:sldId id="522" r:id="rId33"/>
    <p:sldId id="523" r:id="rId34"/>
    <p:sldId id="524" r:id="rId35"/>
    <p:sldId id="525" r:id="rId36"/>
    <p:sldId id="526" r:id="rId37"/>
    <p:sldId id="527" r:id="rId38"/>
    <p:sldId id="528" r:id="rId39"/>
    <p:sldId id="529" r:id="rId40"/>
    <p:sldId id="1048" r:id="rId41"/>
    <p:sldId id="531" r:id="rId42"/>
    <p:sldId id="582" r:id="rId43"/>
    <p:sldId id="583" r:id="rId44"/>
    <p:sldId id="584" r:id="rId45"/>
    <p:sldId id="585" r:id="rId46"/>
    <p:sldId id="586" r:id="rId47"/>
    <p:sldId id="533" r:id="rId48"/>
    <p:sldId id="532" r:id="rId49"/>
    <p:sldId id="535" r:id="rId50"/>
    <p:sldId id="590" r:id="rId51"/>
    <p:sldId id="591" r:id="rId52"/>
    <p:sldId id="587" r:id="rId53"/>
    <p:sldId id="588" r:id="rId54"/>
    <p:sldId id="589" r:id="rId55"/>
    <p:sldId id="593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1056"/>
            <p14:sldId id="507"/>
            <p14:sldId id="509"/>
            <p14:sldId id="1057"/>
            <p14:sldId id="511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12"/>
            <p14:sldId id="571"/>
            <p14:sldId id="569"/>
            <p14:sldId id="570"/>
            <p14:sldId id="572"/>
            <p14:sldId id="518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1058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1048"/>
            <p14:sldId id="531"/>
            <p14:sldId id="582"/>
            <p14:sldId id="583"/>
            <p14:sldId id="584"/>
            <p14:sldId id="585"/>
            <p14:sldId id="586"/>
            <p14:sldId id="533"/>
            <p14:sldId id="532"/>
            <p14:sldId id="535"/>
            <p14:sldId id="590"/>
            <p14:sldId id="591"/>
            <p14:sldId id="587"/>
            <p14:sldId id="588"/>
            <p14:sldId id="589"/>
            <p14:sldId id="5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742" autoAdjust="0"/>
    <p:restoredTop sz="94291" autoAdjust="0"/>
  </p:normalViewPr>
  <p:slideViewPr>
    <p:cSldViewPr snapToGrid="0">
      <p:cViewPr varScale="1">
        <p:scale>
          <a:sx n="74" d="100"/>
          <a:sy n="74" d="100"/>
        </p:scale>
        <p:origin x="3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24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21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1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1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4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5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19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83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4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6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342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059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851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468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8406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2" r:id="rId12"/>
    <p:sldLayoutId id="2147483683" r:id="rId13"/>
    <p:sldLayoutId id="2147483684" r:id="rId14"/>
    <p:sldLayoutId id="2147483685" r:id="rId15"/>
    <p:sldLayoutId id="214748370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FB2ACC-A496-4DF5-BDF2-7A2C52AEE82C}"/>
              </a:ext>
            </a:extLst>
          </p:cNvPr>
          <p:cNvSpPr/>
          <p:nvPr/>
        </p:nvSpPr>
        <p:spPr>
          <a:xfrm>
            <a:off x="822030" y="2351782"/>
            <a:ext cx="11993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3</a:t>
            </a:r>
            <a:r>
              <a:rPr kumimoji="0" lang="en-US" sz="6400" b="0" i="0" u="none" strike="noStrike" kern="1200" cap="none" spc="0" normalizeH="0" baseline="30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rd</a:t>
            </a: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way to find descriptive analysis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6836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D2B4D5-8AB7-4492-9D03-255686FE3E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5BD409-DC59-4A5F-921F-33BE0EC06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02087" cy="39518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CE9D6E-1EB2-4068-BA55-B90BC5506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809" y="255200"/>
            <a:ext cx="7262191" cy="36966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610B15-397C-42C8-BFF2-CD63A6059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670" y="3918243"/>
            <a:ext cx="9162566" cy="305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5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6331D8-5B46-41B4-AB6B-0C2D9B760A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57ED30-B2E4-473E-83AE-953859749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3" y="255200"/>
            <a:ext cx="11728174" cy="647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19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F76EEF-1EAC-417D-AAF5-2C8A983FC493}"/>
              </a:ext>
            </a:extLst>
          </p:cNvPr>
          <p:cNvSpPr/>
          <p:nvPr/>
        </p:nvSpPr>
        <p:spPr>
          <a:xfrm>
            <a:off x="4363795" y="2890391"/>
            <a:ext cx="34644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Examples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237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C94CA-CEFA-4267-AB82-15C69F0D6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4574" y="1361568"/>
            <a:ext cx="7157200" cy="3949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1</a:t>
            </a:r>
            <a:r>
              <a:rPr lang="en-US" baseline="30000" dirty="0">
                <a:solidFill>
                  <a:srgbClr val="0070C0"/>
                </a:solidFill>
              </a:rPr>
              <a:t>st</a:t>
            </a:r>
            <a:r>
              <a:rPr lang="en-US" dirty="0">
                <a:solidFill>
                  <a:srgbClr val="0070C0"/>
                </a:solidFill>
              </a:rPr>
              <a:t> Method</a:t>
            </a:r>
          </a:p>
        </p:txBody>
      </p:sp>
    </p:spTree>
    <p:extLst>
      <p:ext uri="{BB962C8B-B14F-4D97-AF65-F5344CB8AC3E}">
        <p14:creationId xmlns:p14="http://schemas.microsoft.com/office/powerpoint/2010/main" val="2428178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A07459-D2D9-4B55-93D2-1850F0A9DBE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7E20A-CF00-4A08-907C-CD9432DFB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D06B47-968F-4AC2-B14F-3E0EF2FC378B}"/>
              </a:ext>
            </a:extLst>
          </p:cNvPr>
          <p:cNvSpPr txBox="1"/>
          <p:nvPr/>
        </p:nvSpPr>
        <p:spPr>
          <a:xfrm>
            <a:off x="9568070" y="32997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70101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44FA6A-7B75-4936-A105-1389F3BF97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40E85-E5E7-4C42-837D-DF56E4A4D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3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92BEEE-D3B1-418C-9DA3-113938395BD7}"/>
              </a:ext>
            </a:extLst>
          </p:cNvPr>
          <p:cNvSpPr txBox="1"/>
          <p:nvPr/>
        </p:nvSpPr>
        <p:spPr>
          <a:xfrm>
            <a:off x="11039061" y="231913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61508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23D93D-AEEF-4942-B297-14F308A7A1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D62517-09A8-4633-A5BB-096E002C6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35BDBB-C59E-4544-B3F3-2039F269CD1A}"/>
              </a:ext>
            </a:extLst>
          </p:cNvPr>
          <p:cNvSpPr txBox="1"/>
          <p:nvPr/>
        </p:nvSpPr>
        <p:spPr>
          <a:xfrm>
            <a:off x="10389705" y="2644169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40943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D8D50F5-CF6D-4180-868F-693A9288051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E76E1-4D4C-4F85-A119-9FCB1A1D2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CD3B68-A3CD-4A15-BD31-E4CF91AFE27B}"/>
              </a:ext>
            </a:extLst>
          </p:cNvPr>
          <p:cNvSpPr txBox="1"/>
          <p:nvPr/>
        </p:nvSpPr>
        <p:spPr>
          <a:xfrm>
            <a:off x="10747513" y="352507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88752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1BA814-241E-40AC-B22F-1088271E018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89E7EE-87FA-496B-9011-EA9848581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7D04AA-F059-40CA-AB82-FAEC36D5B9B9}"/>
              </a:ext>
            </a:extLst>
          </p:cNvPr>
          <p:cNvSpPr txBox="1"/>
          <p:nvPr/>
        </p:nvSpPr>
        <p:spPr>
          <a:xfrm>
            <a:off x="10747513" y="3048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51575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211FE8-787D-4987-BC1A-2EB3C374943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A8771-4D8E-409E-9EA9-43FFBFC06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3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1EBF24-9748-408D-90D3-855CB7E68320}"/>
              </a:ext>
            </a:extLst>
          </p:cNvPr>
          <p:cNvSpPr txBox="1"/>
          <p:nvPr/>
        </p:nvSpPr>
        <p:spPr>
          <a:xfrm>
            <a:off x="11251096" y="282271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17562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9C8CEC-5CC7-4433-BC2F-B2A03BF322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2D49D-73B5-4D44-849B-94AF09C49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30" y="145774"/>
            <a:ext cx="11820940" cy="6457025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CD9ACDC4-7CB9-4D6C-9249-F067AFCF96B2}"/>
              </a:ext>
            </a:extLst>
          </p:cNvPr>
          <p:cNvSpPr/>
          <p:nvPr/>
        </p:nvSpPr>
        <p:spPr>
          <a:xfrm>
            <a:off x="3193774" y="5492886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74B33-BE45-4FC5-93B5-65C0C5DB2DF5}"/>
              </a:ext>
            </a:extLst>
          </p:cNvPr>
          <p:cNvSpPr txBox="1"/>
          <p:nvPr/>
        </p:nvSpPr>
        <p:spPr>
          <a:xfrm>
            <a:off x="11148933" y="3429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119592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8C0F163-0E1D-4BFC-A64A-E976C3B4FA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99291-841E-4A8D-B173-67FDC1382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3857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D4B895-79D2-45B3-AE17-3C4B810299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3000375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53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A66CFB-8BD1-4B76-99D7-7D2EBB6513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C6879-1FCB-4815-BD6E-426AD2B9C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3857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EF7ABF1-9ACD-45B1-898E-EC24693DF4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957" y="3103700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17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2EF22-3EF0-4EC3-BA11-9093811171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7400" y="1176037"/>
            <a:ext cx="7157200" cy="3949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2</a:t>
            </a:r>
            <a:r>
              <a:rPr lang="en-US" baseline="30000" dirty="0">
                <a:solidFill>
                  <a:srgbClr val="0070C0"/>
                </a:solidFill>
              </a:rPr>
              <a:t>nd</a:t>
            </a:r>
            <a:r>
              <a:rPr lang="en-US" dirty="0">
                <a:solidFill>
                  <a:srgbClr val="0070C0"/>
                </a:solidFill>
              </a:rPr>
              <a:t> Method</a:t>
            </a:r>
          </a:p>
        </p:txBody>
      </p:sp>
    </p:spTree>
    <p:extLst>
      <p:ext uri="{BB962C8B-B14F-4D97-AF65-F5344CB8AC3E}">
        <p14:creationId xmlns:p14="http://schemas.microsoft.com/office/powerpoint/2010/main" val="971624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3F3B91-BB25-4049-B11B-22A4B6F2263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A727C-5C05-4041-81F1-CB9FE52D3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59E49A-F0BA-4A8B-ACAD-8A305A57E352}"/>
              </a:ext>
            </a:extLst>
          </p:cNvPr>
          <p:cNvSpPr txBox="1"/>
          <p:nvPr/>
        </p:nvSpPr>
        <p:spPr>
          <a:xfrm>
            <a:off x="10018643" y="264417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51573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543175-B988-4ACF-AB04-CA881A6476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56CED-6B98-47D5-80BB-C9533A7FF329}"/>
              </a:ext>
            </a:extLst>
          </p:cNvPr>
          <p:cNvSpPr txBox="1"/>
          <p:nvPr/>
        </p:nvSpPr>
        <p:spPr>
          <a:xfrm>
            <a:off x="10416209" y="2875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39C65-E6FF-4CFA-9816-0EDB711DB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CFC6A5-B456-4176-9D59-90E6CBE91B7A}"/>
              </a:ext>
            </a:extLst>
          </p:cNvPr>
          <p:cNvSpPr txBox="1"/>
          <p:nvPr/>
        </p:nvSpPr>
        <p:spPr>
          <a:xfrm>
            <a:off x="10959548" y="306125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10080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A08A5A-8339-4F30-A73C-3F875252AFD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214BD-BE65-4FD0-A6B1-DBF4C29E5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5FF1451C-00AF-4B79-A401-76CB43F21674}"/>
              </a:ext>
            </a:extLst>
          </p:cNvPr>
          <p:cNvSpPr/>
          <p:nvPr/>
        </p:nvSpPr>
        <p:spPr>
          <a:xfrm>
            <a:off x="3591340" y="5088835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C5A6C-FEE9-4744-8CAE-AED692AFAA6E}"/>
              </a:ext>
            </a:extLst>
          </p:cNvPr>
          <p:cNvSpPr txBox="1"/>
          <p:nvPr/>
        </p:nvSpPr>
        <p:spPr>
          <a:xfrm>
            <a:off x="10707757" y="357808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40000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12B442-4AC0-4D70-A277-C3B37FD17B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A32340-6858-4B85-824E-14848BC3AEF8}"/>
              </a:ext>
            </a:extLst>
          </p:cNvPr>
          <p:cNvSpPr txBox="1"/>
          <p:nvPr/>
        </p:nvSpPr>
        <p:spPr>
          <a:xfrm>
            <a:off x="9157252" y="1351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6BFFEC-F0C1-49F0-8A13-0AD35BEFD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83C354-672D-42D5-8AC1-8700F100FE40}"/>
              </a:ext>
            </a:extLst>
          </p:cNvPr>
          <p:cNvSpPr txBox="1"/>
          <p:nvPr/>
        </p:nvSpPr>
        <p:spPr>
          <a:xfrm>
            <a:off x="9660835" y="1351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547719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300B-5AF7-4A71-AB3B-87D22DB8E5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8887" y="1229046"/>
            <a:ext cx="7157200" cy="3949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3</a:t>
            </a:r>
            <a:r>
              <a:rPr lang="en-US" baseline="30000" dirty="0">
                <a:solidFill>
                  <a:srgbClr val="0070C0"/>
                </a:solidFill>
              </a:rPr>
              <a:t>rd</a:t>
            </a:r>
            <a:r>
              <a:rPr lang="en-US" dirty="0">
                <a:solidFill>
                  <a:srgbClr val="0070C0"/>
                </a:solidFill>
              </a:rPr>
              <a:t> Method</a:t>
            </a:r>
          </a:p>
        </p:txBody>
      </p:sp>
    </p:spTree>
    <p:extLst>
      <p:ext uri="{BB962C8B-B14F-4D97-AF65-F5344CB8AC3E}">
        <p14:creationId xmlns:p14="http://schemas.microsoft.com/office/powerpoint/2010/main" val="3501290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78B0D8-5307-48CC-8DEE-AEBB706176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88AF6-1AC0-4CC8-801C-869D7B1EF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73ED3F-311B-4F46-9A86-E099A6B03250}"/>
              </a:ext>
            </a:extLst>
          </p:cNvPr>
          <p:cNvSpPr txBox="1"/>
          <p:nvPr/>
        </p:nvSpPr>
        <p:spPr>
          <a:xfrm>
            <a:off x="10270435" y="242514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74327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C62DB8D-AC08-41D4-A638-A521B0D0F4C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8CC5B7-BAFC-4454-8C42-288AE7133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4BB47D-29BD-42D7-A7B5-FE74CE69D780}"/>
              </a:ext>
            </a:extLst>
          </p:cNvPr>
          <p:cNvSpPr txBox="1"/>
          <p:nvPr/>
        </p:nvSpPr>
        <p:spPr>
          <a:xfrm>
            <a:off x="11184835" y="263718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078365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FEE180-C26E-4870-8559-51C7468B6C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DDCE2-AFF0-4473-A89A-CD6E15434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EB3676-C9E1-4D5B-B516-916FDA440BB5}"/>
              </a:ext>
            </a:extLst>
          </p:cNvPr>
          <p:cNvSpPr txBox="1"/>
          <p:nvPr/>
        </p:nvSpPr>
        <p:spPr>
          <a:xfrm>
            <a:off x="11148933" y="264417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088119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B83BEE-F988-4A66-82AD-A69D581E52A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33A42-B12D-494E-BDFB-79768D00BE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7099583" cy="43599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07B391-BB21-404B-8A75-F333E096C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122" y="2650434"/>
            <a:ext cx="6874296" cy="420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93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EBB3A-DB2E-48B2-86BF-569B5E3B3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0835" y="1149533"/>
            <a:ext cx="7157200" cy="3949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4</a:t>
            </a:r>
            <a:r>
              <a:rPr lang="en-US" baseline="30000" dirty="0">
                <a:solidFill>
                  <a:srgbClr val="0070C0"/>
                </a:solidFill>
              </a:rPr>
              <a:t>th</a:t>
            </a:r>
            <a:r>
              <a:rPr lang="en-US" dirty="0">
                <a:solidFill>
                  <a:srgbClr val="0070C0"/>
                </a:solidFill>
              </a:rPr>
              <a:t> Method</a:t>
            </a:r>
          </a:p>
        </p:txBody>
      </p:sp>
    </p:spTree>
    <p:extLst>
      <p:ext uri="{BB962C8B-B14F-4D97-AF65-F5344CB8AC3E}">
        <p14:creationId xmlns:p14="http://schemas.microsoft.com/office/powerpoint/2010/main" val="32414071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3A7EFC-822D-435A-95FD-3128EBDE6CC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72288-2E31-432E-9512-B21A03328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D7096A-173B-4B84-9B80-C1DACB0D8ED3}"/>
              </a:ext>
            </a:extLst>
          </p:cNvPr>
          <p:cNvSpPr txBox="1"/>
          <p:nvPr/>
        </p:nvSpPr>
        <p:spPr>
          <a:xfrm>
            <a:off x="10031896" y="2875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839592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5ED326-F847-491A-B5B0-F801910FD6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4159D-E62C-4BE2-83FA-DA096838D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E4B041-0FBA-4357-98DB-63E1E0DBC34E}"/>
              </a:ext>
            </a:extLst>
          </p:cNvPr>
          <p:cNvSpPr txBox="1"/>
          <p:nvPr/>
        </p:nvSpPr>
        <p:spPr>
          <a:xfrm>
            <a:off x="10270435" y="23853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226771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701075-60D5-4F29-BFA4-EEE0374409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9F07E-302B-4E79-911A-10B52F881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005A2C-8BE4-4328-871E-16BADE0E829F}"/>
              </a:ext>
            </a:extLst>
          </p:cNvPr>
          <p:cNvSpPr txBox="1"/>
          <p:nvPr/>
        </p:nvSpPr>
        <p:spPr>
          <a:xfrm>
            <a:off x="10508974" y="247815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8666EF51-CC36-443B-8EDF-DF1500F6723A}"/>
              </a:ext>
            </a:extLst>
          </p:cNvPr>
          <p:cNvSpPr/>
          <p:nvPr/>
        </p:nvSpPr>
        <p:spPr>
          <a:xfrm>
            <a:off x="2941983" y="6150084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9743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A51411-7537-4411-B105-EF7D1C41F2A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E593B-5F39-4FB2-B0FD-00A00975E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497978-DDBC-4E89-85CD-E4FAE561BE0B}"/>
              </a:ext>
            </a:extLst>
          </p:cNvPr>
          <p:cNvSpPr txBox="1"/>
          <p:nvPr/>
        </p:nvSpPr>
        <p:spPr>
          <a:xfrm>
            <a:off x="10614991" y="128546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314291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564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Normality Test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6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21500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7D409C-7BAF-419B-A2E6-1B50A6D683F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C29E1F-9695-4BDD-AE2A-142AB6087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70" y="742122"/>
            <a:ext cx="11290852" cy="543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4898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FB56F0-0C76-4F01-AB18-6ADC122F4C8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AE52BD-F954-4B2C-96C2-8645E8C254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43" y="874643"/>
            <a:ext cx="10654748" cy="51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796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65DAB9-356B-499A-9FD3-9CF65428E2C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684C98-F85A-4CDC-A31D-B71B0F9A7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7" y="940904"/>
            <a:ext cx="10880035" cy="524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739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F9FB5F-5E90-4C34-A527-F3C63D194C8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62CC4A-BDD8-41AC-820B-3B904DCD6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70" y="887896"/>
            <a:ext cx="10721008" cy="504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8619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88E84E8-B5F9-4BD6-A843-B72B4740C25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086BE-D04B-4D69-8EE8-DC79EB3CB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6451" y="636104"/>
            <a:ext cx="6732105" cy="535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072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5AF275-20B2-42DA-96E7-7E9385D24FD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C5BDC1-B756-4388-AA54-3DD9B7F8B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4417" y="702365"/>
            <a:ext cx="7010400" cy="523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75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ABB86B-4857-4A19-8640-A78E9437DFE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B91899-969D-4515-BF25-D2A754AA6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610" y="848139"/>
            <a:ext cx="7209182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287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CE5D68-2587-47E9-A8DD-C6F943C85F0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CECE85-D5F1-428B-A36B-37A6D4F44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678" y="755374"/>
            <a:ext cx="6997148" cy="542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53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D7197BD-29BC-463E-9CD4-D3CBF40009D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1DF349-DA03-4E1B-87F9-1DE3C6B6B4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4418"/>
          <a:stretch/>
        </p:blipFill>
        <p:spPr>
          <a:xfrm>
            <a:off x="1390165" y="2110366"/>
            <a:ext cx="8893521" cy="320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3149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7C7236-8CD6-45F9-8A44-BF61D9314B2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0D140E-8E74-423A-9C54-7E6401DF1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6452" y="543339"/>
            <a:ext cx="6838122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6350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587047-D0DD-4DCC-872C-5210D637EF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109F1B-F541-415C-A291-5277E7055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305" y="901148"/>
            <a:ext cx="9379390" cy="502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474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E3C748-6864-405E-8CF3-21A577224D0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40EE4A-FEEB-4D66-A9F0-144075B54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EE6EE79-AF31-4615-8265-5BDF22B9B452}"/>
              </a:ext>
            </a:extLst>
          </p:cNvPr>
          <p:cNvSpPr txBox="1"/>
          <p:nvPr/>
        </p:nvSpPr>
        <p:spPr>
          <a:xfrm>
            <a:off x="9607826" y="2716696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75953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45E1C8-52BD-4CBC-99F2-9E667B45E6D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C61CB-A138-4856-9F7E-20E7DE982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CD4B99-8676-48AA-87BD-20BFA0E7DC68}"/>
              </a:ext>
            </a:extLst>
          </p:cNvPr>
          <p:cNvSpPr txBox="1"/>
          <p:nvPr/>
        </p:nvSpPr>
        <p:spPr>
          <a:xfrm>
            <a:off x="10694504" y="2597426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663688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5C9F71-B5DD-4830-89DD-F792D4D6720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46E7AE-D015-40BC-B015-A4409851D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0B4A08-5412-456B-944C-7BCBBD07EBBB}"/>
              </a:ext>
            </a:extLst>
          </p:cNvPr>
          <p:cNvSpPr txBox="1"/>
          <p:nvPr/>
        </p:nvSpPr>
        <p:spPr>
          <a:xfrm>
            <a:off x="11078817" y="174928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43310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08DFA6-AB57-4AE3-B0E2-62E395249FD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05FEC-DD02-4046-A8DE-5E3E85F77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9FB4DD-A1DC-461D-A23F-81402C820612}"/>
              </a:ext>
            </a:extLst>
          </p:cNvPr>
          <p:cNvSpPr txBox="1"/>
          <p:nvPr/>
        </p:nvSpPr>
        <p:spPr>
          <a:xfrm>
            <a:off x="9594574" y="125895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128609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774B5A-2F12-481F-95F6-4EFBBBC726A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E90011-FC98-477E-978A-97C002A52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387" y="1028700"/>
            <a:ext cx="59912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393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1664C8-A327-434E-BCF2-7553A553C18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3A32DB-5D41-4070-8686-5263ABDBA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954157"/>
            <a:ext cx="9939130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367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D1B0F9-737C-4513-9958-7E840F12E82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/>
                <a:ea typeface="+mn-ea"/>
                <a:cs typeface="+mn-cs"/>
                <a:sym typeface="Roboto Condensed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 Condensed"/>
              <a:ea typeface="+mn-ea"/>
              <a:cs typeface="+mn-cs"/>
              <a:sym typeface="Roboto Condensed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D2D454-3737-4E37-B5A2-61F3DB587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475" y="1417983"/>
            <a:ext cx="7967050" cy="368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771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81FA03-78A0-4B4A-972A-A4327A9DFD2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/>
                <a:ea typeface="+mn-ea"/>
                <a:cs typeface="+mn-cs"/>
                <a:sym typeface="Roboto Condensed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 Condensed"/>
              <a:ea typeface="+mn-ea"/>
              <a:cs typeface="+mn-cs"/>
              <a:sym typeface="Roboto Condensed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5D26B-E2B1-4172-91D7-472CA7E7F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554" y="809284"/>
            <a:ext cx="5368312" cy="31975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57523D-F1FD-4155-943F-0B1DD1CC6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73" y="4449942"/>
            <a:ext cx="5362093" cy="25168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000206-BCAF-4E8B-9EFB-854D3D475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7835" y="990157"/>
            <a:ext cx="6224165" cy="41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448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98E048-BC2B-4E4B-BDDA-750B4F99D6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A8F8FD-FB0D-4059-87FA-6F4B9A1418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036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420FC7-9CBB-42D6-BA7E-C90E37169F7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6EB658-245E-442F-B91C-064893F89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7541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1A8471-CABE-4426-A3B8-BF5BB09CCAE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CEA81-6DE4-4C14-8668-42E8A0619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422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48CC0D-0BEC-463D-80EC-A14B3B5FE4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A3E57-9CFE-47AE-AD19-2429A856DF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336BA697-DC3F-4AA3-9B4B-030544EA72E8}"/>
              </a:ext>
            </a:extLst>
          </p:cNvPr>
          <p:cNvSpPr/>
          <p:nvPr/>
        </p:nvSpPr>
        <p:spPr>
          <a:xfrm>
            <a:off x="3458817" y="51816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1973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0DD233-3E57-4662-8A8E-A1F19EB7D05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0A092F-C400-4FFF-BFE5-0385E2C49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452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4CE8D69-F6EF-460D-AAB3-963DCBE70AA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4D140-C177-4341-A974-85DEC4EDB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6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2559</TotalTime>
  <Words>95</Words>
  <Application>Microsoft Office PowerPoint</Application>
  <PresentationFormat>Widescreen</PresentationFormat>
  <Paragraphs>81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Arial</vt:lpstr>
      <vt:lpstr>Arvo</vt:lpstr>
      <vt:lpstr>Calibri</vt:lpstr>
      <vt:lpstr>Calibri Light</vt:lpstr>
      <vt:lpstr>Roboto Condensed</vt:lpstr>
      <vt:lpstr>Roboto Light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1st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2nd Method</vt:lpstr>
      <vt:lpstr>PowerPoint Presentation</vt:lpstr>
      <vt:lpstr>PowerPoint Presentation</vt:lpstr>
      <vt:lpstr>PowerPoint Presentation</vt:lpstr>
      <vt:lpstr>PowerPoint Presentation</vt:lpstr>
      <vt:lpstr>3rd Method</vt:lpstr>
      <vt:lpstr>PowerPoint Presentation</vt:lpstr>
      <vt:lpstr>PowerPoint Presentation</vt:lpstr>
      <vt:lpstr>PowerPoint Presentation</vt:lpstr>
      <vt:lpstr>PowerPoint Presentation</vt:lpstr>
      <vt:lpstr>4th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294</cp:revision>
  <dcterms:created xsi:type="dcterms:W3CDTF">2023-04-29T09:08:23Z</dcterms:created>
  <dcterms:modified xsi:type="dcterms:W3CDTF">2023-12-04T18:08:56Z</dcterms:modified>
</cp:coreProperties>
</file>