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31"/>
  </p:notesMasterIdLst>
  <p:sldIdLst>
    <p:sldId id="303" r:id="rId5"/>
    <p:sldId id="511" r:id="rId6"/>
    <p:sldId id="531" r:id="rId7"/>
    <p:sldId id="510" r:id="rId8"/>
    <p:sldId id="536" r:id="rId9"/>
    <p:sldId id="537" r:id="rId10"/>
    <p:sldId id="512" r:id="rId11"/>
    <p:sldId id="513" r:id="rId12"/>
    <p:sldId id="514" r:id="rId13"/>
    <p:sldId id="548" r:id="rId14"/>
    <p:sldId id="557" r:id="rId15"/>
    <p:sldId id="549" r:id="rId16"/>
    <p:sldId id="515" r:id="rId17"/>
    <p:sldId id="550" r:id="rId18"/>
    <p:sldId id="551" r:id="rId19"/>
    <p:sldId id="552" r:id="rId20"/>
    <p:sldId id="553" r:id="rId21"/>
    <p:sldId id="554" r:id="rId22"/>
    <p:sldId id="555" r:id="rId23"/>
    <p:sldId id="556" r:id="rId24"/>
    <p:sldId id="558" r:id="rId25"/>
    <p:sldId id="559" r:id="rId26"/>
    <p:sldId id="560" r:id="rId27"/>
    <p:sldId id="561" r:id="rId28"/>
    <p:sldId id="562" r:id="rId29"/>
    <p:sldId id="349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11"/>
            <p14:sldId id="531"/>
            <p14:sldId id="510"/>
            <p14:sldId id="536"/>
            <p14:sldId id="537"/>
            <p14:sldId id="512"/>
            <p14:sldId id="513"/>
            <p14:sldId id="514"/>
            <p14:sldId id="548"/>
            <p14:sldId id="557"/>
            <p14:sldId id="549"/>
            <p14:sldId id="515"/>
            <p14:sldId id="550"/>
            <p14:sldId id="551"/>
            <p14:sldId id="552"/>
            <p14:sldId id="553"/>
            <p14:sldId id="554"/>
            <p14:sldId id="555"/>
            <p14:sldId id="556"/>
            <p14:sldId id="558"/>
            <p14:sldId id="559"/>
            <p14:sldId id="560"/>
            <p14:sldId id="561"/>
            <p14:sldId id="56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00AEEF"/>
    <a:srgbClr val="FFD200"/>
    <a:srgbClr val="203E5F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4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3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3939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1B73B8-2217-5836-A161-0268FAF61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8291FD-8FF8-2907-F3B5-6FBCDADF45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8BA77F-F4CD-B99B-9D10-02B3F9EC52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EBB183-81A2-3CD2-3C7E-C72CBF81BC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730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427F71-FB2D-2FE9-376B-8290287F08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23C4E6-4091-C015-7211-48A9EF27E3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C40609-B045-BF5B-8150-CFA425959A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F9B1E7-74C5-66D0-4413-2E4C75FC63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9155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89C59A-18F1-BE0B-67B4-88DB3E7C67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1FCA40-40B3-EFAC-8360-9EDDFC9147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320EF7-3961-BAC1-7F72-FD2B540C61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00375A-C8FD-7631-EE1E-FE547303C1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0900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6D96A4-C63D-5F9A-9EA1-57D97F9EBB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6286B8-B9F2-B2E7-894D-D4B22135BA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A0B379-033D-1EC7-8DD2-2B10AC1013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2D58A8-DF2B-3D81-E4E3-C8C0BC66D9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2944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DC8641-E2D8-2991-FD3F-9E3C897DD7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1EFF89-9B83-DB66-BD3D-AC9836EF45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7B6E2C-DF53-F900-3F31-B1F1DCC067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04E691-F6F1-1514-1C7C-694F605F3D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6014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571496-F514-72EF-C6F0-E5E8D79143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649986-138A-FB64-6F2E-DD98CA6C7D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425CEB-68DE-C85F-62C6-E811CE7BCA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1EB317-6F54-9017-0577-FA87D6D910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7816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4B379D-F4A5-F9D1-45AE-FA0EBF9BBB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E26CB1-4ED2-14FE-BD2B-9C2D8A7C0B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49D828-FFF0-4F95-4A9F-B505EE273A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F4B8A6-55F5-7C70-9A1D-D1E3ACB0D9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040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ACAF22-1858-ECD4-9849-60EB2DD39E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FB30E5-22AA-1CA6-8F2D-4705870D41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9EABE4-14EF-B7D8-63BA-0EE5FD9114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F87914-63B7-162C-8046-61540BF36B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337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2D6A30-14AC-765C-F2DF-127F66D521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552254-18FA-99D1-FBDB-EE6CD386ED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C37FA0-5F8E-CB0E-E172-402A765E05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A99706-62C5-00CB-6962-BB9C6BB332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4000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564EA1-9BA5-2B9E-71CB-9D8532EF11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58094F-28B2-C9D3-4647-CFA134FAEA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4527AD-7276-7B30-D506-EB04189AB7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E6224C-703A-D1DF-F5E1-34A3B7FA64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76312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F6CF5D-45B2-8EBC-99E5-7B25767942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4A2269-DC3A-AB11-B15B-D57EC1EF52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4CAE1C-C2AC-57A8-40CB-1DE008C25C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105E62-7C98-0367-3041-D87AC5A378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590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856E6A-AFDB-AA8B-75A0-E570F3D184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E9424E4-D934-A0EC-AC09-13CD4D94057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67243A-39A2-3757-5905-2FDB9932F5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F9797D-AE36-CD1E-49FE-2D319CDF18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541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19389" y="3621472"/>
            <a:ext cx="49972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Common Network Protocols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76077" y="4786509"/>
            <a:ext cx="2263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HCIA-Security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23ACED-CD3A-D0F9-3BFF-3B436C0BE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2A8EC2-85E8-93C2-877D-6FF9991E7ED2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0A3C12-CEE0-94DB-8E43-33C933537A01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Common Network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2934AA-7C1A-2527-F7E1-931E35FB7B7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B193EE-5ADE-1485-3ADF-AF7E52392F8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9ED2BC-A6B5-6AF5-53EC-D9EA751A82E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DEE104-4C18-B419-0294-154327A6E0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366EB94-4400-585B-5754-042D0B4EE7C0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699F3E-33D5-B67A-2543-C4BB05A06F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762" y="2205614"/>
            <a:ext cx="7751822" cy="4289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78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CC8BAD-799A-8B8E-5D0E-2DEEAA094C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A7F806-088B-AB67-AEA5-35F8B0F527E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5AAE3C-AC4F-5040-DD61-D7758E8CD050}"/>
              </a:ext>
            </a:extLst>
          </p:cNvPr>
          <p:cNvSpPr txBox="1"/>
          <p:nvPr/>
        </p:nvSpPr>
        <p:spPr>
          <a:xfrm>
            <a:off x="2366192" y="1100712"/>
            <a:ext cx="60266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Common Network Protocols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85703A-FB81-7D0B-166E-2F83D1715B0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AEEBD2-CC27-125D-0686-34CC22B1060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8930CE-3F4F-A4B0-910B-B5075DFF932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A694628-E927-F90F-0EA9-24077FE88A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36637D8-5DC4-1E2B-C7FE-4BD01AF7C54F}"/>
              </a:ext>
            </a:extLst>
          </p:cNvPr>
          <p:cNvSpPr/>
          <p:nvPr/>
        </p:nvSpPr>
        <p:spPr>
          <a:xfrm>
            <a:off x="783772" y="5861957"/>
            <a:ext cx="1404257" cy="7184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04F6B5-D5BF-DB43-0530-FD03F6DF3A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750" y="2123108"/>
            <a:ext cx="10540180" cy="4400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9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FF56FD-CAED-1130-C3EC-05CAE6C4A5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00F2E6-6D41-3B56-E247-85354D39E56A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07C2D1-7CCF-F30B-E7E3-18A695A529F8}"/>
              </a:ext>
            </a:extLst>
          </p:cNvPr>
          <p:cNvSpPr txBox="1"/>
          <p:nvPr/>
        </p:nvSpPr>
        <p:spPr>
          <a:xfrm>
            <a:off x="2382521" y="1100712"/>
            <a:ext cx="6434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Overview of ARP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5DF047-8289-5577-2A51-072F42C4813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B03DF5-665A-FAAB-8A6E-39F9A97609C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ADF7CA-4348-499F-6EC3-8ECCDCF9D81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5388445-E13E-5F2A-6424-7B072743B5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05E9048-C4C9-1ED2-E6D5-B606DA88F764}"/>
              </a:ext>
            </a:extLst>
          </p:cNvPr>
          <p:cNvSpPr/>
          <p:nvPr/>
        </p:nvSpPr>
        <p:spPr>
          <a:xfrm>
            <a:off x="855406" y="2172929"/>
            <a:ext cx="1573162" cy="5309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BD9EA7F-3A07-7DE8-A015-DADD2A361677}"/>
              </a:ext>
            </a:extLst>
          </p:cNvPr>
          <p:cNvSpPr/>
          <p:nvPr/>
        </p:nvSpPr>
        <p:spPr>
          <a:xfrm>
            <a:off x="2384321" y="1873045"/>
            <a:ext cx="6779343" cy="5309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BDC318A-D971-7865-E8DB-44C6A9FA3DCD}"/>
              </a:ext>
            </a:extLst>
          </p:cNvPr>
          <p:cNvSpPr/>
          <p:nvPr/>
        </p:nvSpPr>
        <p:spPr>
          <a:xfrm>
            <a:off x="5987845" y="4680155"/>
            <a:ext cx="4699820" cy="16518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8AEE71E-EF1F-13F1-54F9-627A7E1FBA90}"/>
              </a:ext>
            </a:extLst>
          </p:cNvPr>
          <p:cNvSpPr/>
          <p:nvPr/>
        </p:nvSpPr>
        <p:spPr>
          <a:xfrm>
            <a:off x="7629832" y="3559277"/>
            <a:ext cx="1769807" cy="13470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1F5A191-8496-A5C1-939B-AF9A743D283C}"/>
              </a:ext>
            </a:extLst>
          </p:cNvPr>
          <p:cNvSpPr/>
          <p:nvPr/>
        </p:nvSpPr>
        <p:spPr>
          <a:xfrm>
            <a:off x="6440129" y="4385188"/>
            <a:ext cx="1592826" cy="3637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E3E945-0458-2BA9-B347-DD8EFE7623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0256" y="1773169"/>
            <a:ext cx="7648648" cy="334994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AD90DA2-1931-34DF-F3B0-228EF57D6D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429" y="5309713"/>
            <a:ext cx="10509003" cy="1331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21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63CFEF-62C8-E799-D2F6-A59BE4B4B7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8B491E-31F7-4ADF-0AC4-2D8B5152879B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540804-A491-5B8D-A4DF-266C05B85096}"/>
              </a:ext>
            </a:extLst>
          </p:cNvPr>
          <p:cNvSpPr txBox="1"/>
          <p:nvPr/>
        </p:nvSpPr>
        <p:spPr>
          <a:xfrm>
            <a:off x="2382521" y="1100712"/>
            <a:ext cx="6402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ARP Request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91B661-6B02-6BDD-8A3E-D6DABAC4EB8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0D526B-3EA7-C994-3374-3BAF78A7855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B8BE79-81F4-5F3B-484F-4D4DEB8EA5C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E00D7F-2B1F-4D3B-F119-0EA508A213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F2B2B6F-5317-4340-D203-71A7F7FF8B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1977" y="1934657"/>
            <a:ext cx="6770103" cy="456411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2803925-7C91-7E83-55C5-C6ACF2CD0BF6}"/>
              </a:ext>
            </a:extLst>
          </p:cNvPr>
          <p:cNvSpPr/>
          <p:nvPr/>
        </p:nvSpPr>
        <p:spPr>
          <a:xfrm>
            <a:off x="3195484" y="1828800"/>
            <a:ext cx="334297" cy="2458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90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B7A3F-12AB-861E-C1C4-47EE37F82B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F958AD-9949-56E3-914F-F45C858F1F83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1D425E-C0B9-842A-5BC1-9BB2CB45B9F2}"/>
              </a:ext>
            </a:extLst>
          </p:cNvPr>
          <p:cNvSpPr txBox="1"/>
          <p:nvPr/>
        </p:nvSpPr>
        <p:spPr>
          <a:xfrm>
            <a:off x="2382521" y="1100712"/>
            <a:ext cx="597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ARP Request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151DF5-CC8E-29C8-1DAE-770F9AB93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8C27BB-3CB1-C1B9-B1A0-15759722BA6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B7A52E-55A3-B255-733B-01A05B94F54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EB14E50-8EC1-BE26-24AE-D08A07338B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AA11644-4169-F21A-9BD6-4F9AA8D18D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25" y="2777770"/>
            <a:ext cx="10324050" cy="2855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55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8FBB11-9C93-8010-7B62-C38CD52D7F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1AE752-D605-111A-9D05-93497FEFA3DD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8CA692-FC54-F517-B4D9-4ADAF05BA85F}"/>
              </a:ext>
            </a:extLst>
          </p:cNvPr>
          <p:cNvSpPr txBox="1"/>
          <p:nvPr/>
        </p:nvSpPr>
        <p:spPr>
          <a:xfrm>
            <a:off x="2349863" y="1117041"/>
            <a:ext cx="51286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ARP Reply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611CFD-A21D-AF2F-719D-366AE695ED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605B96-7F29-074E-F1B3-E9B1FB6D3A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AC58C0-FFCB-2A31-41D6-A53C9C51776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FC03DA8-13D1-9BE4-34D9-AA0F621215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89EB9DD-3C4E-92DD-4A08-1E188D9A545A}"/>
              </a:ext>
            </a:extLst>
          </p:cNvPr>
          <p:cNvSpPr/>
          <p:nvPr/>
        </p:nvSpPr>
        <p:spPr>
          <a:xfrm>
            <a:off x="796413" y="5732206"/>
            <a:ext cx="1858297" cy="6784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1DE729-1D4F-51C6-2215-57332E745A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922" y="2152208"/>
            <a:ext cx="10522067" cy="180276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051BEB6-1158-01B6-F8A1-5F604F1735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6167" y="3591044"/>
            <a:ext cx="5093109" cy="3041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29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F72444-31D4-81E3-9B08-52A68C7E99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6E4DC3-3586-E42E-1ED4-9E86EC6E43D5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37D4DA-8AAF-610F-AF9C-A1945E35E0CB}"/>
              </a:ext>
            </a:extLst>
          </p:cNvPr>
          <p:cNvSpPr txBox="1"/>
          <p:nvPr/>
        </p:nvSpPr>
        <p:spPr>
          <a:xfrm>
            <a:off x="2382521" y="1117041"/>
            <a:ext cx="5945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ARP Reply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574A5F-682B-D1E6-5C40-7F62F1C6FA4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1FE1CB-F6F6-E880-3BF8-115ABFFB92D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B522EE-2EA5-F4D5-1253-291F0432CA0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E92922-6EE6-6C6E-950B-312619E981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E50A1A6-34BB-7822-4B5C-AFF95F9DD1CF}"/>
              </a:ext>
            </a:extLst>
          </p:cNvPr>
          <p:cNvSpPr/>
          <p:nvPr/>
        </p:nvSpPr>
        <p:spPr>
          <a:xfrm>
            <a:off x="783771" y="6155871"/>
            <a:ext cx="1404257" cy="342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D99770-9054-DCA3-2AF8-5A9ABE28B5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257" y="2143995"/>
            <a:ext cx="10500851" cy="248302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8A7412A-6C48-F481-CB6B-6907E2EC45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8772" y="4332657"/>
            <a:ext cx="3434350" cy="2313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653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01E23-CAFE-33E6-024E-EE4055BA5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B712FE2-A887-1C73-F23A-030436C7E704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9C36F6-6640-6903-FB15-CA51F1ADD9B0}"/>
              </a:ext>
            </a:extLst>
          </p:cNvPr>
          <p:cNvSpPr txBox="1"/>
          <p:nvPr/>
        </p:nvSpPr>
        <p:spPr>
          <a:xfrm>
            <a:off x="2415177" y="1068054"/>
            <a:ext cx="67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Gratuitous ARP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F05C38-31D4-BD09-599B-77D787E638C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2B0FB8-86A5-BA89-D597-1F6889A8BB6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9F90FB-F0C5-90B9-D00D-D30ABF15D0E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284AA93-0AA2-790A-4C95-ACAB3AB12D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829FC63-34CD-662F-5872-61BBB328F4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148" y="2176290"/>
            <a:ext cx="8599581" cy="4247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55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4D70ED-993F-A593-E352-81CB91E168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46648A2-F5ED-FB7F-CCD6-A1F1F24F84B3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35C374-7329-574C-82D1-3B2DBAD8E6EB}"/>
              </a:ext>
            </a:extLst>
          </p:cNvPr>
          <p:cNvSpPr txBox="1"/>
          <p:nvPr/>
        </p:nvSpPr>
        <p:spPr>
          <a:xfrm>
            <a:off x="2415177" y="1068054"/>
            <a:ext cx="67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Gratuitous ARP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A8921D-DAE3-E24B-0004-4EEB16D00F1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64BFC3-A45C-56B8-A109-31ABA7E67EF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11CE5B-02D0-0394-FA67-6D1E738A5C1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C6D11F-F785-F994-982F-D5550A9C7F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8341D62-D1B3-4D73-ED43-A6EF3199A5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607" y="3098686"/>
            <a:ext cx="10624211" cy="2259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24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06A83B-1826-CBF6-D6BF-FBB9A90C8B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C6D93F-2C97-1F38-9C9F-12926A4954DD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63AA89-112C-0D2A-A92C-E5E6D0A04177}"/>
              </a:ext>
            </a:extLst>
          </p:cNvPr>
          <p:cNvSpPr txBox="1"/>
          <p:nvPr/>
        </p:nvSpPr>
        <p:spPr>
          <a:xfrm>
            <a:off x="2415177" y="1068054"/>
            <a:ext cx="67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Introduction to ICMP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4836916-1360-9886-6383-4511CC93D02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5C7973-B175-5B9E-AD6A-03E28E60E25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6F4DB9-23EB-6FDA-E624-17C470DE3C9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F82919F-E4EB-2A63-AB73-3E2C0EECC2F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883AC3E-96F7-57E9-590C-9F0EB23C60F7}"/>
              </a:ext>
            </a:extLst>
          </p:cNvPr>
          <p:cNvSpPr/>
          <p:nvPr/>
        </p:nvSpPr>
        <p:spPr>
          <a:xfrm>
            <a:off x="845574" y="2123768"/>
            <a:ext cx="766916" cy="3736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2E1E52C-9960-E5BE-345F-789694F1A7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0077" y="1867077"/>
            <a:ext cx="8277913" cy="341844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D1A0617-C696-CD21-0540-F866E73692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743" y="5330386"/>
            <a:ext cx="10163036" cy="1042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997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993CBE-D071-D0E7-F7C5-8473D1B32E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1027EB-476A-33B1-5059-1D7FF190C0DA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C26C85-B202-8E5A-045A-23971BBCC6D7}"/>
              </a:ext>
            </a:extLst>
          </p:cNvPr>
          <p:cNvSpPr txBox="1"/>
          <p:nvPr/>
        </p:nvSpPr>
        <p:spPr>
          <a:xfrm>
            <a:off x="2415177" y="1068054"/>
            <a:ext cx="67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ICMP Application: Ping (1)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6623AB-67E1-F74D-B501-01ACB37C98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C23E39-4CF1-11CF-F8D4-7A6CF3A84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C37F2F-1392-AAAF-F70A-93A037D1863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C12EF8-6E73-4D02-B1F8-B05ACF12C3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8F8E82-EFDD-6272-B95C-BEBFEFBA18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1819" y="2133730"/>
            <a:ext cx="8820960" cy="4459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702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FB2F84-588F-6338-748B-1C31656F14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2168C53-206C-4DE3-E01E-AD06EE62478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C38F92-E120-1BA5-F9A2-18172FC56F31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ICMP Application: Ping (1)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5E3D7C-F29D-CE82-3E4D-C63B4F19E80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58E658-6F11-3A12-A523-E925C8E4859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A66711-777F-CF6D-C58A-8310792DF36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4DAFC11-7E50-0665-40B2-3247BE032F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B789DA3-4997-5139-9C57-491C217B6D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8193" y="2109043"/>
            <a:ext cx="9379975" cy="4499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98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5370F3-7420-EF9A-8C48-265EA08F1A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447273-F6E6-1269-1DD2-53BD94A3E857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24827E-4C4B-7FB3-5AC8-7B2882F13672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ICMP Application: Ping (2)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254BC3-6057-4A73-035E-4CB326CC0ED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6EE20E-8830-A5BB-806E-5772D70BFFF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401CD3-2E50-28C6-685C-94C962A30D5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C19989A-36E9-13F6-7E25-94E2DC4371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2D3C12-0972-8CDF-A56A-50114A501B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3290" y="2057910"/>
            <a:ext cx="8869071" cy="336264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04E6026-3C27-D2FF-207C-AEF58D6F4D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0541" y="5361756"/>
            <a:ext cx="9655279" cy="1272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23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F333B-7203-BCA8-5ACA-26AF2F0A9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E3D556-08F7-6E87-E779-209C8B5F8698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7C6E47-9011-B7FE-13FD-8EAF46B1DB56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ICMP Application: Tracert (1)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B8107C-901C-7638-5C1C-C633926275B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673245-EE0F-6CF8-298E-4220E3A96B8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D1538A-27EC-7CAB-6FA4-608BC7B8CC9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A39C8F1-C3D7-A892-ABAE-E40A316F10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6F88038-D60B-793D-65EE-3317CE8220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9152" y="1737205"/>
            <a:ext cx="8240275" cy="485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03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2B38FB-6D0E-60BC-C1A4-F24B25704A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F100EAF-03FE-6C2C-FA48-FB204C420D51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92D901-2506-C3FD-55C7-2EA3126487CB}"/>
              </a:ext>
            </a:extLst>
          </p:cNvPr>
          <p:cNvSpPr txBox="1"/>
          <p:nvPr/>
        </p:nvSpPr>
        <p:spPr>
          <a:xfrm>
            <a:off x="2431506" y="1117041"/>
            <a:ext cx="8606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ICMP Application: Tracert (1)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00E7B4-3145-7083-61CC-56F859B20F3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03F50A-A062-1528-A2A0-1B27EAE2924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97DD67-E12B-EF7F-3FBA-2357FCCA32F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11CD4F-172C-0EF6-67C3-F570CB137B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9C96AB4-2476-C5A2-0899-C7B0DEE74B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425" y="2175679"/>
            <a:ext cx="10638504" cy="4305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70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36444E-1F44-E172-0514-D182758E08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590DB05-4BBC-2806-59C3-65C347E1DA38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C3D10F-4A86-1E9D-FC9C-D63E994577A2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ICMP Application: Tracert (1)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417E26-4EDE-8C52-58E8-54044428C55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F80C9C-EC00-5F8A-D20B-5774D448ADD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0EB50F-CDAB-5E33-AB8A-7DC028CC4B0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832888B-4532-9578-0BBC-7CC7BA1E8C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2537430-4F4D-7320-9C1D-D068513767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0786" y="2726239"/>
            <a:ext cx="9516803" cy="3077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42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4B878D-2496-22D6-F7DF-51037B7D2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2E807AD-80F9-E2CD-1AFE-D1CAC7BAED31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BB1071-BDD1-88A8-B3B1-8FA921D77094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ICMP Application: Tracert (2)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F23D8AC-3F53-5397-91C1-59731C002A5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20AE65-2EC2-5CEB-724C-35AF17FCA53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D9E704-4759-850B-7EBD-9B07B7D1A86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8B28A9-7965-2060-4CED-404B18AC17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A2077A6-A1B0-D99F-3959-84B0E4090E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3833" y="2183020"/>
            <a:ext cx="9157134" cy="4397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72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42A718-715D-F9C5-2AF3-66DA9017E2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DF6AA41-9F8E-AA32-0469-2D94A05690DF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290E51-8392-E366-66F0-181142BC1E08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ICMP Application: Tracert (2)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F58676-3A18-AB18-9A70-42086A222E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10DE9-D43B-16B2-35C2-70B764E6C50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255B0A-BC8F-96FD-9BD6-E65D681D63D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A6DB58-8EA2-DF3B-5F90-D4E3CA68847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6144606-D44F-6B03-4D82-B0723964FC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719" y="2749859"/>
            <a:ext cx="10355566" cy="3063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64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B76554-4475-0EE2-DB4C-3E64408018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1FFB936-DE65-C99D-6162-8B0D8040740D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BDA1B3-022C-2A7E-D71A-9F9752B2CDC5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ICMP Application: Tracert (2)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90D14E-F5E4-9191-F708-F361BC36FBB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909128-AEEF-FE3E-11B0-9B33587CA02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77A59D-8249-57DB-C9C1-0DEA24C7AD4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6589D4-5745-B40F-241D-665A1D08C5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E9AC473-87D3-15AB-AFCC-1307691909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473" y="2928821"/>
            <a:ext cx="10411969" cy="2573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51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07A8F3-F05E-CBE1-42C2-186504AF7F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6866FF-9270-5672-B9AB-68395B203D7E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33FE6C-CDA0-D750-5C11-5E9C58C3214D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Routing Protocol Overview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4437D97-5FE4-9973-2070-AF9C0F95FB6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0435C5-9D23-C65A-8E03-C65952533CB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DE23BE-AEC3-3FD9-D72D-0C2C4772D48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873AC0-973B-56F7-CE1F-3FEE014AAB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67AF9CE-90B2-B6DD-78CA-55ADDF4D8D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4554" y="2201427"/>
            <a:ext cx="8589128" cy="428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8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C6F710-4D6C-E429-5960-8D4A282DAA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8ADC1C8-2D36-6C7E-7FF4-8B9C2911137C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A29591-0A78-1595-D4E9-ABD77C334BD6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Routing Protocol Overview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676220-F91D-2402-7F5D-1E54EC1DA73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1152DE-300F-343F-8F38-80608EE4FAA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1259C4-4E73-A224-8F0D-508393ACE9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444FCC-2FC5-26A7-6C5A-3973062DAE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24A814D-ADA7-641B-C98C-C6E40282E1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321" y="2515124"/>
            <a:ext cx="10563007" cy="3673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707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41B2CB-50F4-7671-F65B-B66E9885BF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2E55FFE-C3D0-A645-5201-61D431C0B72B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B06C43-B66B-5D58-8FF2-A11E60CFD6BA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Routing Protocol Overview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E99742-7B2C-5B7F-56CF-D3E429A4C88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448ED0-E80C-BC3C-BF2F-DD6768814FE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10732F3-679C-CEBC-6AFD-CEE34DC92D2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B73BA2-3535-96D1-885C-F1353C5DF0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BE9D698-F002-20AB-00B3-B608EE54F5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671" y="2737623"/>
            <a:ext cx="10409581" cy="2944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01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24B10C-2384-5E54-6D1B-F8DB51C93E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845AF4-0ECF-28D9-7EF3-78CB29CE1A0A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90C07-A5EF-1EED-3581-AAB3080096E9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Routing Protocol Overview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2784EC4-7DA5-FB2F-0954-1648DD335B5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617552-E3FA-FE70-007F-E2CD2AC2C67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A55F8B-E51E-9BB9-8C28-CF521909A61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C04017E-AA47-4BFE-A5E2-3EC8794FD0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B23C1C4-6DC6-27F8-6226-3F4191DC9C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451" y="2392653"/>
            <a:ext cx="10150782" cy="3779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437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33AF1C-38C6-DBAD-9A66-320C3FADE6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F6EE864-C3B9-397C-A73C-6ECCE7E7FC63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B08BD1-9637-31AD-962C-31D60B121B55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Introduction to OSPF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12EA72F-590D-5F51-03E5-0EF88295AF7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3D9CEB-DDAF-9668-BB17-AE6B983D4AC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DB557AA-5E42-87BA-977E-C31ECFDDBD7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7AF51A3-C56D-E857-1800-D2947611FB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6E6146B-7EA7-1B6A-C528-A29386068F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3664" y="2220479"/>
            <a:ext cx="9986027" cy="432727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2F4FCC3-DA19-DBAA-52A6-B7E633679132}"/>
              </a:ext>
            </a:extLst>
          </p:cNvPr>
          <p:cNvSpPr/>
          <p:nvPr/>
        </p:nvSpPr>
        <p:spPr>
          <a:xfrm>
            <a:off x="904568" y="5820697"/>
            <a:ext cx="1199535" cy="8062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144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5F3A42CF-2B4C-4716-BD20-A2B23AB14235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409</TotalTime>
  <Words>178</Words>
  <Application>Microsoft Office PowerPoint</Application>
  <PresentationFormat>Widescreen</PresentationFormat>
  <Paragraphs>92</Paragraphs>
  <Slides>26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Merna Ayman</cp:lastModifiedBy>
  <cp:revision>20</cp:revision>
  <dcterms:created xsi:type="dcterms:W3CDTF">2023-04-29T09:08:00Z</dcterms:created>
  <dcterms:modified xsi:type="dcterms:W3CDTF">2025-10-14T13:00:54Z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