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96" r:id="rId5"/>
    <p:sldId id="523" r:id="rId6"/>
    <p:sldId id="624" r:id="rId7"/>
    <p:sldId id="629" r:id="rId8"/>
    <p:sldId id="625" r:id="rId9"/>
    <p:sldId id="633" r:id="rId10"/>
    <p:sldId id="558" r:id="rId11"/>
    <p:sldId id="632" r:id="rId12"/>
    <p:sldId id="626" r:id="rId13"/>
    <p:sldId id="545" r:id="rId14"/>
    <p:sldId id="549" r:id="rId15"/>
    <p:sldId id="551" r:id="rId16"/>
    <p:sldId id="580" r:id="rId17"/>
    <p:sldId id="554" r:id="rId18"/>
    <p:sldId id="555" r:id="rId19"/>
    <p:sldId id="271" r:id="rId20"/>
    <p:sldId id="276" r:id="rId21"/>
    <p:sldId id="604" r:id="rId22"/>
    <p:sldId id="605" r:id="rId23"/>
    <p:sldId id="527" r:id="rId24"/>
    <p:sldId id="619" r:id="rId25"/>
    <p:sldId id="606" r:id="rId26"/>
    <p:sldId id="594" r:id="rId27"/>
    <p:sldId id="595" r:id="rId28"/>
    <p:sldId id="610" r:id="rId29"/>
    <p:sldId id="611" r:id="rId30"/>
    <p:sldId id="612" r:id="rId31"/>
    <p:sldId id="613" r:id="rId32"/>
    <p:sldId id="616" r:id="rId33"/>
    <p:sldId id="614" r:id="rId34"/>
    <p:sldId id="615" r:id="rId35"/>
    <p:sldId id="617" r:id="rId36"/>
    <p:sldId id="597" r:id="rId37"/>
    <p:sldId id="618" r:id="rId38"/>
    <p:sldId id="620" r:id="rId39"/>
    <p:sldId id="630" r:id="rId40"/>
    <p:sldId id="313" r:id="rId41"/>
    <p:sldId id="607" r:id="rId42"/>
    <p:sldId id="621" r:id="rId43"/>
    <p:sldId id="622" r:id="rId44"/>
    <p:sldId id="623" r:id="rId45"/>
    <p:sldId id="6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624"/>
            <p14:sldId id="629"/>
            <p14:sldId id="625"/>
            <p14:sldId id="633"/>
            <p14:sldId id="558"/>
            <p14:sldId id="632"/>
            <p14:sldId id="626"/>
            <p14:sldId id="545"/>
            <p14:sldId id="549"/>
            <p14:sldId id="551"/>
            <p14:sldId id="580"/>
            <p14:sldId id="554"/>
            <p14:sldId id="555"/>
            <p14:sldId id="271"/>
            <p14:sldId id="276"/>
            <p14:sldId id="604"/>
            <p14:sldId id="605"/>
            <p14:sldId id="527"/>
            <p14:sldId id="619"/>
            <p14:sldId id="606"/>
            <p14:sldId id="594"/>
            <p14:sldId id="595"/>
            <p14:sldId id="610"/>
            <p14:sldId id="611"/>
            <p14:sldId id="612"/>
            <p14:sldId id="613"/>
            <p14:sldId id="616"/>
            <p14:sldId id="614"/>
            <p14:sldId id="615"/>
            <p14:sldId id="617"/>
            <p14:sldId id="597"/>
            <p14:sldId id="618"/>
            <p14:sldId id="620"/>
            <p14:sldId id="630"/>
            <p14:sldId id="313"/>
            <p14:sldId id="607"/>
            <p14:sldId id="621"/>
            <p14:sldId id="622"/>
            <p14:sldId id="623"/>
            <p14:sldId id="631"/>
            <p14:sldId id="349"/>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CA0EEC-7F81-7DEE-5382-8D1643AFE0D7}" v="1" dt="2024-05-31T14:16:47.0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F4C43ED7-C758-4839-A512-CAA9C7AD1A64}"/>
    <pc:docChg chg="undo custSel addSld delSld modSld sldOrd modSection">
      <pc:chgData name="Bothaina Mahmoud Fouad" userId="6337026b70b72472" providerId="LiveId" clId="{F4C43ED7-C758-4839-A512-CAA9C7AD1A64}" dt="2024-05-21T10:15:13.026" v="653" actId="1038"/>
      <pc:docMkLst>
        <pc:docMk/>
      </pc:docMkLst>
      <pc:sldChg chg="del">
        <pc:chgData name="Bothaina Mahmoud Fouad" userId="6337026b70b72472" providerId="LiveId" clId="{F4C43ED7-C758-4839-A512-CAA9C7AD1A64}" dt="2024-05-21T09:50:12.187" v="534" actId="47"/>
        <pc:sldMkLst>
          <pc:docMk/>
          <pc:sldMk cId="0" sldId="256"/>
        </pc:sldMkLst>
      </pc:sldChg>
      <pc:sldChg chg="del">
        <pc:chgData name="Bothaina Mahmoud Fouad" userId="6337026b70b72472" providerId="LiveId" clId="{F4C43ED7-C758-4839-A512-CAA9C7AD1A64}" dt="2024-05-21T09:50:11.720" v="533" actId="47"/>
        <pc:sldMkLst>
          <pc:docMk/>
          <pc:sldMk cId="0" sldId="306"/>
        </pc:sldMkLst>
      </pc:sldChg>
      <pc:sldChg chg="add ord">
        <pc:chgData name="Bothaina Mahmoud Fouad" userId="6337026b70b72472" providerId="LiveId" clId="{F4C43ED7-C758-4839-A512-CAA9C7AD1A64}" dt="2024-05-21T09:32:38.972" v="505"/>
        <pc:sldMkLst>
          <pc:docMk/>
          <pc:sldMk cId="3070009050" sldId="527"/>
        </pc:sldMkLst>
      </pc:sldChg>
      <pc:sldChg chg="addSp delSp modSp add del mod">
        <pc:chgData name="Bothaina Mahmoud Fouad" userId="6337026b70b72472" providerId="LiveId" clId="{F4C43ED7-C758-4839-A512-CAA9C7AD1A64}" dt="2024-05-21T09:31:44.339" v="499" actId="2696"/>
        <pc:sldMkLst>
          <pc:docMk/>
          <pc:sldMk cId="3289601682" sldId="527"/>
        </pc:sldMkLst>
        <pc:spChg chg="mod">
          <ac:chgData name="Bothaina Mahmoud Fouad" userId="6337026b70b72472" providerId="LiveId" clId="{F4C43ED7-C758-4839-A512-CAA9C7AD1A64}" dt="2024-05-21T09:24:43.234" v="494" actId="1038"/>
          <ac:spMkLst>
            <pc:docMk/>
            <pc:sldMk cId="3289601682" sldId="527"/>
            <ac:spMk id="8" creationId="{3620D0A5-176B-EAD8-BA5B-53AB3048E130}"/>
          </ac:spMkLst>
        </pc:spChg>
        <pc:spChg chg="mod">
          <ac:chgData name="Bothaina Mahmoud Fouad" userId="6337026b70b72472" providerId="LiveId" clId="{F4C43ED7-C758-4839-A512-CAA9C7AD1A64}" dt="2024-05-21T09:24:20.538" v="419" actId="113"/>
          <ac:spMkLst>
            <pc:docMk/>
            <pc:sldMk cId="3289601682" sldId="527"/>
            <ac:spMk id="9" creationId="{00000000-0000-0000-0000-000000000000}"/>
          </ac:spMkLst>
        </pc:spChg>
        <pc:spChg chg="mod">
          <ac:chgData name="Bothaina Mahmoud Fouad" userId="6337026b70b72472" providerId="LiveId" clId="{F4C43ED7-C758-4839-A512-CAA9C7AD1A64}" dt="2024-05-21T09:24:49.339" v="495" actId="404"/>
          <ac:spMkLst>
            <pc:docMk/>
            <pc:sldMk cId="3289601682" sldId="527"/>
            <ac:spMk id="11" creationId="{00000000-0000-0000-0000-000000000000}"/>
          </ac:spMkLst>
        </pc:spChg>
        <pc:picChg chg="del">
          <ac:chgData name="Bothaina Mahmoud Fouad" userId="6337026b70b72472" providerId="LiveId" clId="{F4C43ED7-C758-4839-A512-CAA9C7AD1A64}" dt="2024-05-21T09:25:02.981" v="496" actId="478"/>
          <ac:picMkLst>
            <pc:docMk/>
            <pc:sldMk cId="3289601682" sldId="527"/>
            <ac:picMk id="2" creationId="{55CD1180-4C62-EDA2-42A3-AF92F9FA68DE}"/>
          </ac:picMkLst>
        </pc:picChg>
        <pc:picChg chg="add mod">
          <ac:chgData name="Bothaina Mahmoud Fouad" userId="6337026b70b72472" providerId="LiveId" clId="{F4C43ED7-C758-4839-A512-CAA9C7AD1A64}" dt="2024-05-21T09:25:03.555" v="497"/>
          <ac:picMkLst>
            <pc:docMk/>
            <pc:sldMk cId="3289601682" sldId="527"/>
            <ac:picMk id="3" creationId="{0142A68A-F691-28F4-56A7-05AE9ADED15D}"/>
          </ac:picMkLst>
        </pc:picChg>
      </pc:sldChg>
      <pc:sldChg chg="add del">
        <pc:chgData name="Bothaina Mahmoud Fouad" userId="6337026b70b72472" providerId="LiveId" clId="{F4C43ED7-C758-4839-A512-CAA9C7AD1A64}" dt="2024-05-21T09:32:40.841" v="506" actId="47"/>
        <pc:sldMkLst>
          <pc:docMk/>
          <pc:sldMk cId="1707898535" sldId="538"/>
        </pc:sldMkLst>
      </pc:sldChg>
      <pc:sldChg chg="delSp add del mod">
        <pc:chgData name="Bothaina Mahmoud Fouad" userId="6337026b70b72472" providerId="LiveId" clId="{F4C43ED7-C758-4839-A512-CAA9C7AD1A64}" dt="2024-05-21T09:31:44.339" v="499" actId="2696"/>
        <pc:sldMkLst>
          <pc:docMk/>
          <pc:sldMk cId="3998483615" sldId="538"/>
        </pc:sldMkLst>
        <pc:spChg chg="del">
          <ac:chgData name="Bothaina Mahmoud Fouad" userId="6337026b70b72472" providerId="LiveId" clId="{F4C43ED7-C758-4839-A512-CAA9C7AD1A64}" dt="2024-05-21T09:25:14.729" v="498" actId="478"/>
          <ac:spMkLst>
            <pc:docMk/>
            <pc:sldMk cId="3998483615" sldId="538"/>
            <ac:spMk id="2" creationId="{00000000-0000-0000-0000-000000000000}"/>
          </ac:spMkLst>
        </pc:spChg>
      </pc:sldChg>
      <pc:sldChg chg="addSp delSp modSp add del mod ord">
        <pc:chgData name="Bothaina Mahmoud Fouad" userId="6337026b70b72472" providerId="LiveId" clId="{F4C43ED7-C758-4839-A512-CAA9C7AD1A64}" dt="2024-05-21T09:51:53.090" v="544"/>
        <pc:sldMkLst>
          <pc:docMk/>
          <pc:sldMk cId="3775868821" sldId="558"/>
        </pc:sldMkLst>
        <pc:spChg chg="del">
          <ac:chgData name="Bothaina Mahmoud Fouad" userId="6337026b70b72472" providerId="LiveId" clId="{F4C43ED7-C758-4839-A512-CAA9C7AD1A64}" dt="2024-05-21T09:34:20.576" v="516" actId="478"/>
          <ac:spMkLst>
            <pc:docMk/>
            <pc:sldMk cId="3775868821" sldId="558"/>
            <ac:spMk id="6" creationId="{05E43288-C9C0-B2CA-0970-EB4E627B30CA}"/>
          </ac:spMkLst>
        </pc:spChg>
        <pc:spChg chg="del">
          <ac:chgData name="Bothaina Mahmoud Fouad" userId="6337026b70b72472" providerId="LiveId" clId="{F4C43ED7-C758-4839-A512-CAA9C7AD1A64}" dt="2024-05-21T09:34:24.158" v="517" actId="478"/>
          <ac:spMkLst>
            <pc:docMk/>
            <pc:sldMk cId="3775868821" sldId="558"/>
            <ac:spMk id="10" creationId="{463D680D-A11B-0A8A-63D5-DD2C6F3FD516}"/>
          </ac:spMkLst>
        </pc:spChg>
        <pc:spChg chg="mod">
          <ac:chgData name="Bothaina Mahmoud Fouad" userId="6337026b70b72472" providerId="LiveId" clId="{F4C43ED7-C758-4839-A512-CAA9C7AD1A64}" dt="2024-05-21T09:34:16.718" v="515" actId="14100"/>
          <ac:spMkLst>
            <pc:docMk/>
            <pc:sldMk cId="3775868821" sldId="558"/>
            <ac:spMk id="11" creationId="{00000000-0000-0000-0000-000000000000}"/>
          </ac:spMkLst>
        </pc:spChg>
        <pc:picChg chg="del">
          <ac:chgData name="Bothaina Mahmoud Fouad" userId="6337026b70b72472" providerId="LiveId" clId="{F4C43ED7-C758-4839-A512-CAA9C7AD1A64}" dt="2024-05-21T09:34:26.449" v="518" actId="478"/>
          <ac:picMkLst>
            <pc:docMk/>
            <pc:sldMk cId="3775868821" sldId="558"/>
            <ac:picMk id="2" creationId="{55CD1180-4C62-EDA2-42A3-AF92F9FA68DE}"/>
          </ac:picMkLst>
        </pc:picChg>
        <pc:picChg chg="add mod">
          <ac:chgData name="Bothaina Mahmoud Fouad" userId="6337026b70b72472" providerId="LiveId" clId="{F4C43ED7-C758-4839-A512-CAA9C7AD1A64}" dt="2024-05-21T09:34:34.132" v="519"/>
          <ac:picMkLst>
            <pc:docMk/>
            <pc:sldMk cId="3775868821" sldId="558"/>
            <ac:picMk id="3" creationId="{2544D091-EFCC-2681-3C9C-1D74B76F1B5D}"/>
          </ac:picMkLst>
        </pc:picChg>
      </pc:sldChg>
      <pc:sldChg chg="delSp modSp add del mod">
        <pc:chgData name="Bothaina Mahmoud Fouad" userId="6337026b70b72472" providerId="LiveId" clId="{F4C43ED7-C758-4839-A512-CAA9C7AD1A64}" dt="2024-05-21T09:54:15.159" v="561" actId="47"/>
        <pc:sldMkLst>
          <pc:docMk/>
          <pc:sldMk cId="2560198325" sldId="575"/>
        </pc:sldMkLst>
        <pc:spChg chg="mod">
          <ac:chgData name="Bothaina Mahmoud Fouad" userId="6337026b70b72472" providerId="LiveId" clId="{F4C43ED7-C758-4839-A512-CAA9C7AD1A64}" dt="2024-05-21T09:53:25.309" v="547" actId="21"/>
          <ac:spMkLst>
            <pc:docMk/>
            <pc:sldMk cId="2560198325" sldId="575"/>
            <ac:spMk id="1012738" creationId="{00000000-0000-0000-0000-000000000000}"/>
          </ac:spMkLst>
        </pc:spChg>
        <pc:picChg chg="del">
          <ac:chgData name="Bothaina Mahmoud Fouad" userId="6337026b70b72472" providerId="LiveId" clId="{F4C43ED7-C758-4839-A512-CAA9C7AD1A64}" dt="2024-05-21T09:53:45.864" v="554" actId="21"/>
          <ac:picMkLst>
            <pc:docMk/>
            <pc:sldMk cId="2560198325" sldId="575"/>
            <ac:picMk id="1012739" creationId="{00000000-0000-0000-0000-000000000000}"/>
          </ac:picMkLst>
        </pc:picChg>
      </pc:sldChg>
      <pc:sldChg chg="del">
        <pc:chgData name="Bothaina Mahmoud Fouad" userId="6337026b70b72472" providerId="LiveId" clId="{F4C43ED7-C758-4839-A512-CAA9C7AD1A64}" dt="2024-05-21T09:15:16.809" v="413" actId="47"/>
        <pc:sldMkLst>
          <pc:docMk/>
          <pc:sldMk cId="2533634615" sldId="596"/>
        </pc:sldMkLst>
      </pc:sldChg>
      <pc:sldChg chg="del">
        <pc:chgData name="Bothaina Mahmoud Fouad" userId="6337026b70b72472" providerId="LiveId" clId="{F4C43ED7-C758-4839-A512-CAA9C7AD1A64}" dt="2024-05-21T09:15:16.809" v="413" actId="47"/>
        <pc:sldMkLst>
          <pc:docMk/>
          <pc:sldMk cId="3067460497" sldId="599"/>
        </pc:sldMkLst>
      </pc:sldChg>
      <pc:sldChg chg="del">
        <pc:chgData name="Bothaina Mahmoud Fouad" userId="6337026b70b72472" providerId="LiveId" clId="{F4C43ED7-C758-4839-A512-CAA9C7AD1A64}" dt="2024-05-21T09:15:16.809" v="413" actId="47"/>
        <pc:sldMkLst>
          <pc:docMk/>
          <pc:sldMk cId="3789219943" sldId="600"/>
        </pc:sldMkLst>
      </pc:sldChg>
      <pc:sldChg chg="del">
        <pc:chgData name="Bothaina Mahmoud Fouad" userId="6337026b70b72472" providerId="LiveId" clId="{F4C43ED7-C758-4839-A512-CAA9C7AD1A64}" dt="2024-05-21T09:32:06.909" v="501" actId="47"/>
        <pc:sldMkLst>
          <pc:docMk/>
          <pc:sldMk cId="2176974435" sldId="601"/>
        </pc:sldMkLst>
      </pc:sldChg>
      <pc:sldChg chg="del">
        <pc:chgData name="Bothaina Mahmoud Fouad" userId="6337026b70b72472" providerId="LiveId" clId="{F4C43ED7-C758-4839-A512-CAA9C7AD1A64}" dt="2024-05-21T09:50:12.687" v="536" actId="47"/>
        <pc:sldMkLst>
          <pc:docMk/>
          <pc:sldMk cId="3748827923" sldId="602"/>
        </pc:sldMkLst>
      </pc:sldChg>
      <pc:sldChg chg="del">
        <pc:chgData name="Bothaina Mahmoud Fouad" userId="6337026b70b72472" providerId="LiveId" clId="{F4C43ED7-C758-4839-A512-CAA9C7AD1A64}" dt="2024-05-21T09:50:12.440" v="535" actId="47"/>
        <pc:sldMkLst>
          <pc:docMk/>
          <pc:sldMk cId="3737567256" sldId="603"/>
        </pc:sldMkLst>
      </pc:sldChg>
      <pc:sldChg chg="add">
        <pc:chgData name="Bothaina Mahmoud Fouad" userId="6337026b70b72472" providerId="LiveId" clId="{F4C43ED7-C758-4839-A512-CAA9C7AD1A64}" dt="2024-05-21T09:32:28.238" v="503"/>
        <pc:sldMkLst>
          <pc:docMk/>
          <pc:sldMk cId="2821200091" sldId="606"/>
        </pc:sldMkLst>
      </pc:sldChg>
      <pc:sldChg chg="del">
        <pc:chgData name="Bothaina Mahmoud Fouad" userId="6337026b70b72472" providerId="LiveId" clId="{F4C43ED7-C758-4839-A512-CAA9C7AD1A64}" dt="2024-05-21T09:32:13.525" v="502" actId="2696"/>
        <pc:sldMkLst>
          <pc:docMk/>
          <pc:sldMk cId="3808405510" sldId="606"/>
        </pc:sldMkLst>
      </pc:sldChg>
      <pc:sldChg chg="del">
        <pc:chgData name="Bothaina Mahmoud Fouad" userId="6337026b70b72472" providerId="LiveId" clId="{F4C43ED7-C758-4839-A512-CAA9C7AD1A64}" dt="2024-05-21T09:50:13.655" v="538" actId="47"/>
        <pc:sldMkLst>
          <pc:docMk/>
          <pc:sldMk cId="2369235616" sldId="608"/>
        </pc:sldMkLst>
      </pc:sldChg>
      <pc:sldChg chg="del">
        <pc:chgData name="Bothaina Mahmoud Fouad" userId="6337026b70b72472" providerId="LiveId" clId="{F4C43ED7-C758-4839-A512-CAA9C7AD1A64}" dt="2024-05-21T09:50:12.887" v="537" actId="47"/>
        <pc:sldMkLst>
          <pc:docMk/>
          <pc:sldMk cId="924438621" sldId="609"/>
        </pc:sldMkLst>
      </pc:sldChg>
      <pc:sldChg chg="del">
        <pc:chgData name="Bothaina Mahmoud Fouad" userId="6337026b70b72472" providerId="LiveId" clId="{F4C43ED7-C758-4839-A512-CAA9C7AD1A64}" dt="2024-05-21T09:32:13.525" v="502" actId="2696"/>
        <pc:sldMkLst>
          <pc:docMk/>
          <pc:sldMk cId="1348407049" sldId="619"/>
        </pc:sldMkLst>
      </pc:sldChg>
      <pc:sldChg chg="add">
        <pc:chgData name="Bothaina Mahmoud Fouad" userId="6337026b70b72472" providerId="LiveId" clId="{F4C43ED7-C758-4839-A512-CAA9C7AD1A64}" dt="2024-05-21T09:32:28.238" v="503"/>
        <pc:sldMkLst>
          <pc:docMk/>
          <pc:sldMk cId="2639080983" sldId="619"/>
        </pc:sldMkLst>
      </pc:sldChg>
      <pc:sldChg chg="addSp delSp modSp mod">
        <pc:chgData name="Bothaina Mahmoud Fouad" userId="6337026b70b72472" providerId="LiveId" clId="{F4C43ED7-C758-4839-A512-CAA9C7AD1A64}" dt="2024-05-21T10:14:49.394" v="594"/>
        <pc:sldMkLst>
          <pc:docMk/>
          <pc:sldMk cId="2952432898" sldId="623"/>
        </pc:sldMkLst>
        <pc:picChg chg="add mod">
          <ac:chgData name="Bothaina Mahmoud Fouad" userId="6337026b70b72472" providerId="LiveId" clId="{F4C43ED7-C758-4839-A512-CAA9C7AD1A64}" dt="2024-05-21T10:14:49.394" v="594"/>
          <ac:picMkLst>
            <pc:docMk/>
            <pc:sldMk cId="2952432898" sldId="623"/>
            <ac:picMk id="2" creationId="{00000000-0000-0000-0000-000000000000}"/>
          </ac:picMkLst>
        </pc:picChg>
        <pc:picChg chg="del">
          <ac:chgData name="Bothaina Mahmoud Fouad" userId="6337026b70b72472" providerId="LiveId" clId="{F4C43ED7-C758-4839-A512-CAA9C7AD1A64}" dt="2024-05-21T10:14:47.136" v="593" actId="21"/>
          <ac:picMkLst>
            <pc:docMk/>
            <pc:sldMk cId="2952432898" sldId="623"/>
            <ac:picMk id="7" creationId="{00000000-0000-0000-0000-000000000000}"/>
          </ac:picMkLst>
        </pc:picChg>
      </pc:sldChg>
      <pc:sldChg chg="modSp del mod">
        <pc:chgData name="Bothaina Mahmoud Fouad" userId="6337026b70b72472" providerId="LiveId" clId="{F4C43ED7-C758-4839-A512-CAA9C7AD1A64}" dt="2024-05-21T09:50:59.556" v="542" actId="47"/>
        <pc:sldMkLst>
          <pc:docMk/>
          <pc:sldMk cId="778175988" sldId="627"/>
        </pc:sldMkLst>
        <pc:spChg chg="mod">
          <ac:chgData name="Bothaina Mahmoud Fouad" userId="6337026b70b72472" providerId="LiveId" clId="{F4C43ED7-C758-4839-A512-CAA9C7AD1A64}" dt="2024-05-21T09:11:56.234" v="412" actId="20577"/>
          <ac:spMkLst>
            <pc:docMk/>
            <pc:sldMk cId="778175988" sldId="627"/>
            <ac:spMk id="48" creationId="{00000000-0000-0000-0000-000000000000}"/>
          </ac:spMkLst>
        </pc:spChg>
      </pc:sldChg>
      <pc:sldChg chg="del">
        <pc:chgData name="Bothaina Mahmoud Fouad" userId="6337026b70b72472" providerId="LiveId" clId="{F4C43ED7-C758-4839-A512-CAA9C7AD1A64}" dt="2024-05-21T09:50:48.637" v="539" actId="47"/>
        <pc:sldMkLst>
          <pc:docMk/>
          <pc:sldMk cId="2555603671" sldId="628"/>
        </pc:sldMkLst>
      </pc:sldChg>
      <pc:sldChg chg="modSp add mod">
        <pc:chgData name="Bothaina Mahmoud Fouad" userId="6337026b70b72472" providerId="LiveId" clId="{F4C43ED7-C758-4839-A512-CAA9C7AD1A64}" dt="2024-05-21T09:46:50.072" v="532" actId="255"/>
        <pc:sldMkLst>
          <pc:docMk/>
          <pc:sldMk cId="732923057" sldId="629"/>
        </pc:sldMkLst>
        <pc:spChg chg="mod">
          <ac:chgData name="Bothaina Mahmoud Fouad" userId="6337026b70b72472" providerId="LiveId" clId="{F4C43ED7-C758-4839-A512-CAA9C7AD1A64}" dt="2024-05-21T09:46:20.924" v="525" actId="20577"/>
          <ac:spMkLst>
            <pc:docMk/>
            <pc:sldMk cId="732923057" sldId="629"/>
            <ac:spMk id="3" creationId="{00000000-0000-0000-0000-000000000000}"/>
          </ac:spMkLst>
        </pc:spChg>
        <pc:spChg chg="mod">
          <ac:chgData name="Bothaina Mahmoud Fouad" userId="6337026b70b72472" providerId="LiveId" clId="{F4C43ED7-C758-4839-A512-CAA9C7AD1A64}" dt="2024-05-21T09:46:50.072" v="532" actId="255"/>
          <ac:spMkLst>
            <pc:docMk/>
            <pc:sldMk cId="732923057" sldId="629"/>
            <ac:spMk id="48" creationId="{00000000-0000-0000-0000-000000000000}"/>
          </ac:spMkLst>
        </pc:spChg>
      </pc:sldChg>
      <pc:sldChg chg="addSp delSp modSp add mod">
        <pc:chgData name="Bothaina Mahmoud Fouad" userId="6337026b70b72472" providerId="LiveId" clId="{F4C43ED7-C758-4839-A512-CAA9C7AD1A64}" dt="2024-05-21T09:54:10.239" v="560" actId="1076"/>
        <pc:sldMkLst>
          <pc:docMk/>
          <pc:sldMk cId="1027255160" sldId="630"/>
        </pc:sldMkLst>
        <pc:spChg chg="mod">
          <ac:chgData name="Bothaina Mahmoud Fouad" userId="6337026b70b72472" providerId="LiveId" clId="{F4C43ED7-C758-4839-A512-CAA9C7AD1A64}" dt="2024-05-21T09:53:41.647" v="553" actId="14100"/>
          <ac:spMkLst>
            <pc:docMk/>
            <pc:sldMk cId="1027255160" sldId="630"/>
            <ac:spMk id="3" creationId="{00000000-0000-0000-0000-000000000000}"/>
          </ac:spMkLst>
        </pc:spChg>
        <pc:spChg chg="mod ord">
          <ac:chgData name="Bothaina Mahmoud Fouad" userId="6337026b70b72472" providerId="LiveId" clId="{F4C43ED7-C758-4839-A512-CAA9C7AD1A64}" dt="2024-05-21T09:54:10.239" v="560" actId="1076"/>
          <ac:spMkLst>
            <pc:docMk/>
            <pc:sldMk cId="1027255160" sldId="630"/>
            <ac:spMk id="5" creationId="{00000000-0000-0000-0000-000000000000}"/>
          </ac:spMkLst>
        </pc:spChg>
        <pc:spChg chg="del">
          <ac:chgData name="Bothaina Mahmoud Fouad" userId="6337026b70b72472" providerId="LiveId" clId="{F4C43ED7-C758-4839-A512-CAA9C7AD1A64}" dt="2024-05-21T09:53:51.929" v="555" actId="478"/>
          <ac:spMkLst>
            <pc:docMk/>
            <pc:sldMk cId="1027255160" sldId="630"/>
            <ac:spMk id="48" creationId="{00000000-0000-0000-0000-000000000000}"/>
          </ac:spMkLst>
        </pc:spChg>
        <pc:picChg chg="add mod">
          <ac:chgData name="Bothaina Mahmoud Fouad" userId="6337026b70b72472" providerId="LiveId" clId="{F4C43ED7-C758-4839-A512-CAA9C7AD1A64}" dt="2024-05-21T09:53:58.980" v="558" actId="14100"/>
          <ac:picMkLst>
            <pc:docMk/>
            <pc:sldMk cId="1027255160" sldId="630"/>
            <ac:picMk id="1012739" creationId="{00000000-0000-0000-0000-000000000000}"/>
          </ac:picMkLst>
        </pc:picChg>
      </pc:sldChg>
      <pc:sldChg chg="addSp delSp modSp add mod">
        <pc:chgData name="Bothaina Mahmoud Fouad" userId="6337026b70b72472" providerId="LiveId" clId="{F4C43ED7-C758-4839-A512-CAA9C7AD1A64}" dt="2024-05-21T10:15:13.026" v="653" actId="1038"/>
        <pc:sldMkLst>
          <pc:docMk/>
          <pc:sldMk cId="1511575564" sldId="631"/>
        </pc:sldMkLst>
        <pc:spChg chg="mod">
          <ac:chgData name="Bothaina Mahmoud Fouad" userId="6337026b70b72472" providerId="LiveId" clId="{F4C43ED7-C758-4839-A512-CAA9C7AD1A64}" dt="2024-05-21T10:15:13.026" v="653" actId="1038"/>
          <ac:spMkLst>
            <pc:docMk/>
            <pc:sldMk cId="1511575564" sldId="631"/>
            <ac:spMk id="8" creationId="{3620D0A5-176B-EAD8-BA5B-53AB3048E130}"/>
          </ac:spMkLst>
        </pc:spChg>
        <pc:spChg chg="mod">
          <ac:chgData name="Bothaina Mahmoud Fouad" userId="6337026b70b72472" providerId="LiveId" clId="{F4C43ED7-C758-4839-A512-CAA9C7AD1A64}" dt="2024-05-21T10:14:40.611" v="592" actId="207"/>
          <ac:spMkLst>
            <pc:docMk/>
            <pc:sldMk cId="1511575564" sldId="631"/>
            <ac:spMk id="9" creationId="{00000000-0000-0000-0000-000000000000}"/>
          </ac:spMkLst>
        </pc:spChg>
        <pc:spChg chg="mod">
          <ac:chgData name="Bothaina Mahmoud Fouad" userId="6337026b70b72472" providerId="LiveId" clId="{F4C43ED7-C758-4839-A512-CAA9C7AD1A64}" dt="2024-05-21T10:14:15.215" v="589" actId="1076"/>
          <ac:spMkLst>
            <pc:docMk/>
            <pc:sldMk cId="1511575564" sldId="631"/>
            <ac:spMk id="11" creationId="{00000000-0000-0000-0000-000000000000}"/>
          </ac:spMkLst>
        </pc:spChg>
        <pc:picChg chg="del">
          <ac:chgData name="Bothaina Mahmoud Fouad" userId="6337026b70b72472" providerId="LiveId" clId="{F4C43ED7-C758-4839-A512-CAA9C7AD1A64}" dt="2024-05-21T10:14:55.389" v="595" actId="478"/>
          <ac:picMkLst>
            <pc:docMk/>
            <pc:sldMk cId="1511575564" sldId="631"/>
            <ac:picMk id="2" creationId="{55CD1180-4C62-EDA2-42A3-AF92F9FA68DE}"/>
          </ac:picMkLst>
        </pc:picChg>
        <pc:picChg chg="add mod">
          <ac:chgData name="Bothaina Mahmoud Fouad" userId="6337026b70b72472" providerId="LiveId" clId="{F4C43ED7-C758-4839-A512-CAA9C7AD1A64}" dt="2024-05-21T10:14:56.279" v="596"/>
          <ac:picMkLst>
            <pc:docMk/>
            <pc:sldMk cId="1511575564" sldId="631"/>
            <ac:picMk id="3" creationId="{85D5E13A-B27B-ED52-D7B3-3FBDE2148343}"/>
          </ac:picMkLst>
        </pc:picChg>
      </pc:sldChg>
      <pc:sldChg chg="addSp delSp modSp add del mod">
        <pc:chgData name="Bothaina Mahmoud Fouad" userId="6337026b70b72472" providerId="LiveId" clId="{F4C43ED7-C758-4839-A512-CAA9C7AD1A64}" dt="2024-05-21T10:13:31.437" v="575" actId="47"/>
        <pc:sldMkLst>
          <pc:docMk/>
          <pc:sldMk cId="2525408468" sldId="631"/>
        </pc:sldMkLst>
        <pc:graphicFrameChg chg="del">
          <ac:chgData name="Bothaina Mahmoud Fouad" userId="6337026b70b72472" providerId="LiveId" clId="{F4C43ED7-C758-4839-A512-CAA9C7AD1A64}" dt="2024-05-21T10:03:08.793" v="563" actId="478"/>
          <ac:graphicFrameMkLst>
            <pc:docMk/>
            <pc:sldMk cId="2525408468" sldId="631"/>
            <ac:graphicFrameMk id="4" creationId="{D0A35E26-4921-BC61-20D5-83F12C715A54}"/>
          </ac:graphicFrameMkLst>
        </pc:graphicFrameChg>
        <pc:graphicFrameChg chg="add del mod modGraphic">
          <ac:chgData name="Bothaina Mahmoud Fouad" userId="6337026b70b72472" providerId="LiveId" clId="{F4C43ED7-C758-4839-A512-CAA9C7AD1A64}" dt="2024-05-21T10:04:26.421" v="568" actId="478"/>
          <ac:graphicFrameMkLst>
            <pc:docMk/>
            <pc:sldMk cId="2525408468" sldId="631"/>
            <ac:graphicFrameMk id="7" creationId="{78CE9558-2665-7A23-13CC-4DD0AD9D59D1}"/>
          </ac:graphicFrameMkLst>
        </pc:graphicFrameChg>
        <pc:graphicFrameChg chg="add mod modGraphic">
          <ac:chgData name="Bothaina Mahmoud Fouad" userId="6337026b70b72472" providerId="LiveId" clId="{F4C43ED7-C758-4839-A512-CAA9C7AD1A64}" dt="2024-05-21T10:05:16.105" v="574"/>
          <ac:graphicFrameMkLst>
            <pc:docMk/>
            <pc:sldMk cId="2525408468" sldId="631"/>
            <ac:graphicFrameMk id="9" creationId="{91C7BF99-1182-54E8-1B78-7912B91CE899}"/>
          </ac:graphicFrameMkLst>
        </pc:graphicFrameChg>
      </pc:sldChg>
    </pc:docChg>
  </pc:docChgLst>
  <pc:docChgLst>
    <pc:chgData name="Aya Mahmoud" userId="S::ayamahmoud@midocean.edu.km::847cf1dc-00e7-4bc8-9122-d6f961721456" providerId="AD" clId="Web-{77CA0EEC-7F81-7DEE-5382-8D1643AFE0D7}"/>
    <pc:docChg chg="modSld">
      <pc:chgData name="Aya Mahmoud" userId="S::ayamahmoud@midocean.edu.km::847cf1dc-00e7-4bc8-9122-d6f961721456" providerId="AD" clId="Web-{77CA0EEC-7F81-7DEE-5382-8D1643AFE0D7}" dt="2024-05-31T14:16:47.095" v="0" actId="1076"/>
      <pc:docMkLst>
        <pc:docMk/>
      </pc:docMkLst>
      <pc:sldChg chg="modSp">
        <pc:chgData name="Aya Mahmoud" userId="S::ayamahmoud@midocean.edu.km::847cf1dc-00e7-4bc8-9122-d6f961721456" providerId="AD" clId="Web-{77CA0EEC-7F81-7DEE-5382-8D1643AFE0D7}" dt="2024-05-31T14:16:47.095" v="0" actId="1076"/>
        <pc:sldMkLst>
          <pc:docMk/>
          <pc:sldMk cId="1724980380" sldId="632"/>
        </pc:sldMkLst>
        <pc:picChg chg="mod">
          <ac:chgData name="Aya Mahmoud" userId="S::ayamahmoud@midocean.edu.km::847cf1dc-00e7-4bc8-9122-d6f961721456" providerId="AD" clId="Web-{77CA0EEC-7F81-7DEE-5382-8D1643AFE0D7}" dt="2024-05-31T14:16:47.095" v="0" actId="1076"/>
          <ac:picMkLst>
            <pc:docMk/>
            <pc:sldMk cId="1724980380" sldId="632"/>
            <ac:picMk id="1028" creationId="{E7E729A1-7C45-2F05-00EC-A5015640FDBC}"/>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179E23-EF88-4CA3-A1A3-C99F822CFAC4}" type="doc">
      <dgm:prSet loTypeId="urn:microsoft.com/office/officeart/2005/8/layout/list1" loCatId="list" qsTypeId="urn:microsoft.com/office/officeart/2005/8/quickstyle/simple1" qsCatId="simple" csTypeId="urn:microsoft.com/office/officeart/2005/8/colors/colorful5" csCatId="colorful"/>
      <dgm:spPr/>
      <dgm:t>
        <a:bodyPr/>
        <a:lstStyle/>
        <a:p>
          <a:endParaRPr lang="en-US"/>
        </a:p>
      </dgm:t>
    </dgm:pt>
    <dgm:pt modelId="{A57113CD-4263-4683-970C-FF275450F9C4}">
      <dgm:prSet custT="1"/>
      <dgm:spPr/>
      <dgm:t>
        <a:bodyPr/>
        <a:lstStyle/>
        <a:p>
          <a:pPr rtl="0"/>
          <a:r>
            <a:rPr lang="en-US" sz="3200" b="1">
              <a:solidFill>
                <a:schemeClr val="tx1"/>
              </a:solidFill>
            </a:rPr>
            <a:t>Technical skills </a:t>
          </a:r>
          <a:endParaRPr lang="ar-SA" sz="3200" b="1">
            <a:solidFill>
              <a:schemeClr val="tx1"/>
            </a:solidFill>
          </a:endParaRPr>
        </a:p>
      </dgm:t>
    </dgm:pt>
    <dgm:pt modelId="{3B06C1D7-6CD2-402E-B382-21C16B9ECFA6}" type="parTrans" cxnId="{D18E81FE-3CBB-4C99-AFE9-419E17396165}">
      <dgm:prSet/>
      <dgm:spPr/>
      <dgm:t>
        <a:bodyPr/>
        <a:lstStyle/>
        <a:p>
          <a:endParaRPr lang="en-US" sz="2800" b="1">
            <a:solidFill>
              <a:schemeClr val="tx1"/>
            </a:solidFill>
          </a:endParaRPr>
        </a:p>
      </dgm:t>
    </dgm:pt>
    <dgm:pt modelId="{8A7DC9FF-CDE2-406B-809D-6B03095A8DC6}" type="sibTrans" cxnId="{D18E81FE-3CBB-4C99-AFE9-419E17396165}">
      <dgm:prSet/>
      <dgm:spPr/>
      <dgm:t>
        <a:bodyPr/>
        <a:lstStyle/>
        <a:p>
          <a:endParaRPr lang="en-US" sz="2800" b="1">
            <a:solidFill>
              <a:schemeClr val="tx1"/>
            </a:solidFill>
          </a:endParaRPr>
        </a:p>
      </dgm:t>
    </dgm:pt>
    <dgm:pt modelId="{F85903AE-E7B3-4B62-B012-0E26A87860E3}">
      <dgm:prSet custT="1"/>
      <dgm:spPr/>
      <dgm:t>
        <a:bodyPr/>
        <a:lstStyle/>
        <a:p>
          <a:pPr rtl="0"/>
          <a:r>
            <a:rPr lang="en-US" sz="2800" b="1">
              <a:solidFill>
                <a:schemeClr val="tx1"/>
              </a:solidFill>
            </a:rPr>
            <a:t>Human skills </a:t>
          </a:r>
          <a:endParaRPr lang="ar-SA" sz="2800" b="1">
            <a:solidFill>
              <a:schemeClr val="tx1"/>
            </a:solidFill>
          </a:endParaRPr>
        </a:p>
      </dgm:t>
    </dgm:pt>
    <dgm:pt modelId="{AD524EAD-4862-447D-BF3C-B74FB1D4E34F}" type="parTrans" cxnId="{0E240D17-ACD3-41BA-A44F-35DC4110DEA6}">
      <dgm:prSet/>
      <dgm:spPr/>
      <dgm:t>
        <a:bodyPr/>
        <a:lstStyle/>
        <a:p>
          <a:endParaRPr lang="en-US" sz="2800" b="1">
            <a:solidFill>
              <a:schemeClr val="tx1"/>
            </a:solidFill>
          </a:endParaRPr>
        </a:p>
      </dgm:t>
    </dgm:pt>
    <dgm:pt modelId="{A2EC7594-6BDC-4E41-8480-32552825E7BC}" type="sibTrans" cxnId="{0E240D17-ACD3-41BA-A44F-35DC4110DEA6}">
      <dgm:prSet/>
      <dgm:spPr/>
      <dgm:t>
        <a:bodyPr/>
        <a:lstStyle/>
        <a:p>
          <a:endParaRPr lang="en-US" sz="2800" b="1">
            <a:solidFill>
              <a:schemeClr val="tx1"/>
            </a:solidFill>
          </a:endParaRPr>
        </a:p>
      </dgm:t>
    </dgm:pt>
    <dgm:pt modelId="{DE7BE81D-28EB-4ED4-AC38-743021A98B6D}">
      <dgm:prSet custT="1"/>
      <dgm:spPr/>
      <dgm:t>
        <a:bodyPr/>
        <a:lstStyle/>
        <a:p>
          <a:pPr rtl="0"/>
          <a:r>
            <a:rPr lang="en-US" sz="2800" b="1">
              <a:solidFill>
                <a:schemeClr val="tx1"/>
              </a:solidFill>
            </a:rPr>
            <a:t>Conceptual skills </a:t>
          </a:r>
          <a:endParaRPr lang="ar-SA" sz="2800" b="1">
            <a:solidFill>
              <a:schemeClr val="tx1"/>
            </a:solidFill>
          </a:endParaRPr>
        </a:p>
      </dgm:t>
    </dgm:pt>
    <dgm:pt modelId="{276B17AD-457E-4FD9-86BC-1C23F95E9BA3}" type="parTrans" cxnId="{834C9BDC-87A1-402B-87CA-8449CFFE7AF7}">
      <dgm:prSet/>
      <dgm:spPr/>
      <dgm:t>
        <a:bodyPr/>
        <a:lstStyle/>
        <a:p>
          <a:endParaRPr lang="en-US" sz="2800" b="1">
            <a:solidFill>
              <a:schemeClr val="tx1"/>
            </a:solidFill>
          </a:endParaRPr>
        </a:p>
      </dgm:t>
    </dgm:pt>
    <dgm:pt modelId="{943F82A6-DF29-466E-92E8-EF76BFEFAEFC}" type="sibTrans" cxnId="{834C9BDC-87A1-402B-87CA-8449CFFE7AF7}">
      <dgm:prSet/>
      <dgm:spPr/>
      <dgm:t>
        <a:bodyPr/>
        <a:lstStyle/>
        <a:p>
          <a:endParaRPr lang="en-US" sz="2800" b="1">
            <a:solidFill>
              <a:schemeClr val="tx1"/>
            </a:solidFill>
          </a:endParaRPr>
        </a:p>
      </dgm:t>
    </dgm:pt>
    <dgm:pt modelId="{2D9E7DFA-482A-43CB-A590-06AFC6394958}">
      <dgm:prSet custT="1"/>
      <dgm:spPr/>
      <dgm:t>
        <a:bodyPr/>
        <a:lstStyle/>
        <a:p>
          <a:pPr rtl="0"/>
          <a:r>
            <a:rPr lang="en-US" sz="2800" b="1">
              <a:solidFill>
                <a:schemeClr val="tx1"/>
              </a:solidFill>
            </a:rPr>
            <a:t>Interpersonal Skills</a:t>
          </a:r>
          <a:endParaRPr lang="ar-SA" sz="2800" b="1">
            <a:solidFill>
              <a:schemeClr val="tx1"/>
            </a:solidFill>
          </a:endParaRPr>
        </a:p>
      </dgm:t>
    </dgm:pt>
    <dgm:pt modelId="{21F71F91-ACF8-4A64-BE87-0BFD07CB80CE}" type="parTrans" cxnId="{739119A2-B77B-49C2-83FB-B91E2488B334}">
      <dgm:prSet/>
      <dgm:spPr/>
      <dgm:t>
        <a:bodyPr/>
        <a:lstStyle/>
        <a:p>
          <a:endParaRPr lang="en-US" sz="2800" b="1">
            <a:solidFill>
              <a:schemeClr val="tx1"/>
            </a:solidFill>
          </a:endParaRPr>
        </a:p>
      </dgm:t>
    </dgm:pt>
    <dgm:pt modelId="{01A18A00-EE77-485F-BFBC-34FE56E75EEA}" type="sibTrans" cxnId="{739119A2-B77B-49C2-83FB-B91E2488B334}">
      <dgm:prSet/>
      <dgm:spPr/>
      <dgm:t>
        <a:bodyPr/>
        <a:lstStyle/>
        <a:p>
          <a:endParaRPr lang="en-US" sz="2800" b="1">
            <a:solidFill>
              <a:schemeClr val="tx1"/>
            </a:solidFill>
          </a:endParaRPr>
        </a:p>
      </dgm:t>
    </dgm:pt>
    <dgm:pt modelId="{15F35A08-046D-4084-969B-ED3ECB2051E6}">
      <dgm:prSet custT="1"/>
      <dgm:spPr/>
      <dgm:t>
        <a:bodyPr/>
        <a:lstStyle/>
        <a:p>
          <a:pPr rtl="0"/>
          <a:r>
            <a:rPr lang="en-US" sz="2800" b="1">
              <a:solidFill>
                <a:schemeClr val="tx1"/>
              </a:solidFill>
            </a:rPr>
            <a:t>Decision-making Skills</a:t>
          </a:r>
          <a:endParaRPr lang="ar-SA" sz="2800" b="1">
            <a:solidFill>
              <a:schemeClr val="tx1"/>
            </a:solidFill>
          </a:endParaRPr>
        </a:p>
      </dgm:t>
    </dgm:pt>
    <dgm:pt modelId="{87058AF6-5402-4601-AF18-7CFC0D7CD4D9}" type="parTrans" cxnId="{069884F3-F44A-4502-9D81-50538029D964}">
      <dgm:prSet/>
      <dgm:spPr/>
      <dgm:t>
        <a:bodyPr/>
        <a:lstStyle/>
        <a:p>
          <a:endParaRPr lang="en-US" sz="2800" b="1">
            <a:solidFill>
              <a:schemeClr val="tx1"/>
            </a:solidFill>
          </a:endParaRPr>
        </a:p>
      </dgm:t>
    </dgm:pt>
    <dgm:pt modelId="{75AF099C-D94F-440B-A84F-61066C7E984D}" type="sibTrans" cxnId="{069884F3-F44A-4502-9D81-50538029D964}">
      <dgm:prSet/>
      <dgm:spPr/>
      <dgm:t>
        <a:bodyPr/>
        <a:lstStyle/>
        <a:p>
          <a:endParaRPr lang="en-US" sz="2800" b="1">
            <a:solidFill>
              <a:schemeClr val="tx1"/>
            </a:solidFill>
          </a:endParaRPr>
        </a:p>
      </dgm:t>
    </dgm:pt>
    <dgm:pt modelId="{9BCBA0C4-0363-498B-93B4-C5EB4018E8FF}" type="pres">
      <dgm:prSet presAssocID="{E0179E23-EF88-4CA3-A1A3-C99F822CFAC4}" presName="linear" presStyleCnt="0">
        <dgm:presLayoutVars>
          <dgm:dir/>
          <dgm:animLvl val="lvl"/>
          <dgm:resizeHandles val="exact"/>
        </dgm:presLayoutVars>
      </dgm:prSet>
      <dgm:spPr/>
      <dgm:t>
        <a:bodyPr/>
        <a:lstStyle/>
        <a:p>
          <a:endParaRPr lang="en-US"/>
        </a:p>
      </dgm:t>
    </dgm:pt>
    <dgm:pt modelId="{8F92B8E9-331F-427E-AE1F-6F81B9D22AF7}" type="pres">
      <dgm:prSet presAssocID="{A57113CD-4263-4683-970C-FF275450F9C4}" presName="parentLin" presStyleCnt="0"/>
      <dgm:spPr/>
    </dgm:pt>
    <dgm:pt modelId="{85BAC8C9-3962-4CCC-8F68-1B575F3DF3A5}" type="pres">
      <dgm:prSet presAssocID="{A57113CD-4263-4683-970C-FF275450F9C4}" presName="parentLeftMargin" presStyleLbl="node1" presStyleIdx="0" presStyleCnt="5"/>
      <dgm:spPr/>
      <dgm:t>
        <a:bodyPr/>
        <a:lstStyle/>
        <a:p>
          <a:endParaRPr lang="en-US"/>
        </a:p>
      </dgm:t>
    </dgm:pt>
    <dgm:pt modelId="{8F583F6E-1B66-47C7-8159-4128D54BDE68}" type="pres">
      <dgm:prSet presAssocID="{A57113CD-4263-4683-970C-FF275450F9C4}" presName="parentText" presStyleLbl="node1" presStyleIdx="0" presStyleCnt="5">
        <dgm:presLayoutVars>
          <dgm:chMax val="0"/>
          <dgm:bulletEnabled val="1"/>
        </dgm:presLayoutVars>
      </dgm:prSet>
      <dgm:spPr/>
      <dgm:t>
        <a:bodyPr/>
        <a:lstStyle/>
        <a:p>
          <a:endParaRPr lang="en-US"/>
        </a:p>
      </dgm:t>
    </dgm:pt>
    <dgm:pt modelId="{BF306D62-7E86-4530-BA59-9EE5985F12A4}" type="pres">
      <dgm:prSet presAssocID="{A57113CD-4263-4683-970C-FF275450F9C4}" presName="negativeSpace" presStyleCnt="0"/>
      <dgm:spPr/>
    </dgm:pt>
    <dgm:pt modelId="{A55B7B0B-1D7E-4BC2-9DD3-B55382FD76BB}" type="pres">
      <dgm:prSet presAssocID="{A57113CD-4263-4683-970C-FF275450F9C4}" presName="childText" presStyleLbl="conFgAcc1" presStyleIdx="0" presStyleCnt="5">
        <dgm:presLayoutVars>
          <dgm:bulletEnabled val="1"/>
        </dgm:presLayoutVars>
      </dgm:prSet>
      <dgm:spPr/>
    </dgm:pt>
    <dgm:pt modelId="{3439DFE9-3B4D-4239-9937-D04DA0009CBD}" type="pres">
      <dgm:prSet presAssocID="{8A7DC9FF-CDE2-406B-809D-6B03095A8DC6}" presName="spaceBetweenRectangles" presStyleCnt="0"/>
      <dgm:spPr/>
    </dgm:pt>
    <dgm:pt modelId="{229DF16B-F4FC-4EB7-AF5A-BC3E4410729D}" type="pres">
      <dgm:prSet presAssocID="{F85903AE-E7B3-4B62-B012-0E26A87860E3}" presName="parentLin" presStyleCnt="0"/>
      <dgm:spPr/>
    </dgm:pt>
    <dgm:pt modelId="{B00D773D-ADA4-49B2-ACA4-E7232504574B}" type="pres">
      <dgm:prSet presAssocID="{F85903AE-E7B3-4B62-B012-0E26A87860E3}" presName="parentLeftMargin" presStyleLbl="node1" presStyleIdx="0" presStyleCnt="5"/>
      <dgm:spPr/>
      <dgm:t>
        <a:bodyPr/>
        <a:lstStyle/>
        <a:p>
          <a:endParaRPr lang="en-US"/>
        </a:p>
      </dgm:t>
    </dgm:pt>
    <dgm:pt modelId="{1CE98C0F-8A4A-49F7-8D30-A76BFABF01F1}" type="pres">
      <dgm:prSet presAssocID="{F85903AE-E7B3-4B62-B012-0E26A87860E3}" presName="parentText" presStyleLbl="node1" presStyleIdx="1" presStyleCnt="5">
        <dgm:presLayoutVars>
          <dgm:chMax val="0"/>
          <dgm:bulletEnabled val="1"/>
        </dgm:presLayoutVars>
      </dgm:prSet>
      <dgm:spPr/>
      <dgm:t>
        <a:bodyPr/>
        <a:lstStyle/>
        <a:p>
          <a:endParaRPr lang="en-US"/>
        </a:p>
      </dgm:t>
    </dgm:pt>
    <dgm:pt modelId="{6F15B9D2-4429-47FA-9AC1-90C1E136BE10}" type="pres">
      <dgm:prSet presAssocID="{F85903AE-E7B3-4B62-B012-0E26A87860E3}" presName="negativeSpace" presStyleCnt="0"/>
      <dgm:spPr/>
    </dgm:pt>
    <dgm:pt modelId="{13FBC7A4-1188-46B5-A2A5-A770583273EC}" type="pres">
      <dgm:prSet presAssocID="{F85903AE-E7B3-4B62-B012-0E26A87860E3}" presName="childText" presStyleLbl="conFgAcc1" presStyleIdx="1" presStyleCnt="5">
        <dgm:presLayoutVars>
          <dgm:bulletEnabled val="1"/>
        </dgm:presLayoutVars>
      </dgm:prSet>
      <dgm:spPr/>
    </dgm:pt>
    <dgm:pt modelId="{1FF0050C-B8EF-47CF-AF4A-BA38A1499A42}" type="pres">
      <dgm:prSet presAssocID="{A2EC7594-6BDC-4E41-8480-32552825E7BC}" presName="spaceBetweenRectangles" presStyleCnt="0"/>
      <dgm:spPr/>
    </dgm:pt>
    <dgm:pt modelId="{6165454A-E437-4394-BED4-3E1D812FAF11}" type="pres">
      <dgm:prSet presAssocID="{DE7BE81D-28EB-4ED4-AC38-743021A98B6D}" presName="parentLin" presStyleCnt="0"/>
      <dgm:spPr/>
    </dgm:pt>
    <dgm:pt modelId="{D8977299-EC6F-43ED-8A3B-3D93F6847393}" type="pres">
      <dgm:prSet presAssocID="{DE7BE81D-28EB-4ED4-AC38-743021A98B6D}" presName="parentLeftMargin" presStyleLbl="node1" presStyleIdx="1" presStyleCnt="5"/>
      <dgm:spPr/>
      <dgm:t>
        <a:bodyPr/>
        <a:lstStyle/>
        <a:p>
          <a:endParaRPr lang="en-US"/>
        </a:p>
      </dgm:t>
    </dgm:pt>
    <dgm:pt modelId="{14D71F4E-3D8B-40E9-BAD1-F01686D53189}" type="pres">
      <dgm:prSet presAssocID="{DE7BE81D-28EB-4ED4-AC38-743021A98B6D}" presName="parentText" presStyleLbl="node1" presStyleIdx="2" presStyleCnt="5">
        <dgm:presLayoutVars>
          <dgm:chMax val="0"/>
          <dgm:bulletEnabled val="1"/>
        </dgm:presLayoutVars>
      </dgm:prSet>
      <dgm:spPr/>
      <dgm:t>
        <a:bodyPr/>
        <a:lstStyle/>
        <a:p>
          <a:endParaRPr lang="en-US"/>
        </a:p>
      </dgm:t>
    </dgm:pt>
    <dgm:pt modelId="{3802507F-48B4-449F-B00B-4F31FED68F85}" type="pres">
      <dgm:prSet presAssocID="{DE7BE81D-28EB-4ED4-AC38-743021A98B6D}" presName="negativeSpace" presStyleCnt="0"/>
      <dgm:spPr/>
    </dgm:pt>
    <dgm:pt modelId="{047D0262-EFEA-437C-8220-2EDCBD9C382D}" type="pres">
      <dgm:prSet presAssocID="{DE7BE81D-28EB-4ED4-AC38-743021A98B6D}" presName="childText" presStyleLbl="conFgAcc1" presStyleIdx="2" presStyleCnt="5">
        <dgm:presLayoutVars>
          <dgm:bulletEnabled val="1"/>
        </dgm:presLayoutVars>
      </dgm:prSet>
      <dgm:spPr/>
    </dgm:pt>
    <dgm:pt modelId="{9309FAC8-EE96-4489-80AD-FFE8D9D843B5}" type="pres">
      <dgm:prSet presAssocID="{943F82A6-DF29-466E-92E8-EF76BFEFAEFC}" presName="spaceBetweenRectangles" presStyleCnt="0"/>
      <dgm:spPr/>
    </dgm:pt>
    <dgm:pt modelId="{3A6E6086-A53B-4C57-8878-65A0CF1C9E58}" type="pres">
      <dgm:prSet presAssocID="{2D9E7DFA-482A-43CB-A590-06AFC6394958}" presName="parentLin" presStyleCnt="0"/>
      <dgm:spPr/>
    </dgm:pt>
    <dgm:pt modelId="{321DC804-5B01-4FC1-AE47-1DD71726B43D}" type="pres">
      <dgm:prSet presAssocID="{2D9E7DFA-482A-43CB-A590-06AFC6394958}" presName="parentLeftMargin" presStyleLbl="node1" presStyleIdx="2" presStyleCnt="5"/>
      <dgm:spPr/>
      <dgm:t>
        <a:bodyPr/>
        <a:lstStyle/>
        <a:p>
          <a:endParaRPr lang="en-US"/>
        </a:p>
      </dgm:t>
    </dgm:pt>
    <dgm:pt modelId="{5E42C7BC-CC65-49ED-9523-D72DBAD3A434}" type="pres">
      <dgm:prSet presAssocID="{2D9E7DFA-482A-43CB-A590-06AFC6394958}" presName="parentText" presStyleLbl="node1" presStyleIdx="3" presStyleCnt="5">
        <dgm:presLayoutVars>
          <dgm:chMax val="0"/>
          <dgm:bulletEnabled val="1"/>
        </dgm:presLayoutVars>
      </dgm:prSet>
      <dgm:spPr/>
      <dgm:t>
        <a:bodyPr/>
        <a:lstStyle/>
        <a:p>
          <a:endParaRPr lang="en-US"/>
        </a:p>
      </dgm:t>
    </dgm:pt>
    <dgm:pt modelId="{748F5D81-834F-4859-8FF2-EBF6352F650B}" type="pres">
      <dgm:prSet presAssocID="{2D9E7DFA-482A-43CB-A590-06AFC6394958}" presName="negativeSpace" presStyleCnt="0"/>
      <dgm:spPr/>
    </dgm:pt>
    <dgm:pt modelId="{853C62A0-EF26-44E3-8A9B-AB275226A737}" type="pres">
      <dgm:prSet presAssocID="{2D9E7DFA-482A-43CB-A590-06AFC6394958}" presName="childText" presStyleLbl="conFgAcc1" presStyleIdx="3" presStyleCnt="5">
        <dgm:presLayoutVars>
          <dgm:bulletEnabled val="1"/>
        </dgm:presLayoutVars>
      </dgm:prSet>
      <dgm:spPr/>
    </dgm:pt>
    <dgm:pt modelId="{CF3C0974-5B20-4ABA-9CED-BD11224F3399}" type="pres">
      <dgm:prSet presAssocID="{01A18A00-EE77-485F-BFBC-34FE56E75EEA}" presName="spaceBetweenRectangles" presStyleCnt="0"/>
      <dgm:spPr/>
    </dgm:pt>
    <dgm:pt modelId="{EAD79FBA-0B4E-4DB2-B4D6-8A74C83BE3E8}" type="pres">
      <dgm:prSet presAssocID="{15F35A08-046D-4084-969B-ED3ECB2051E6}" presName="parentLin" presStyleCnt="0"/>
      <dgm:spPr/>
    </dgm:pt>
    <dgm:pt modelId="{066465F2-9254-4253-BC49-2B23E04DA9EA}" type="pres">
      <dgm:prSet presAssocID="{15F35A08-046D-4084-969B-ED3ECB2051E6}" presName="parentLeftMargin" presStyleLbl="node1" presStyleIdx="3" presStyleCnt="5"/>
      <dgm:spPr/>
      <dgm:t>
        <a:bodyPr/>
        <a:lstStyle/>
        <a:p>
          <a:endParaRPr lang="en-US"/>
        </a:p>
      </dgm:t>
    </dgm:pt>
    <dgm:pt modelId="{E3C13E6A-D4C6-456C-8193-7C0D65D930BB}" type="pres">
      <dgm:prSet presAssocID="{15F35A08-046D-4084-969B-ED3ECB2051E6}" presName="parentText" presStyleLbl="node1" presStyleIdx="4" presStyleCnt="5">
        <dgm:presLayoutVars>
          <dgm:chMax val="0"/>
          <dgm:bulletEnabled val="1"/>
        </dgm:presLayoutVars>
      </dgm:prSet>
      <dgm:spPr/>
      <dgm:t>
        <a:bodyPr/>
        <a:lstStyle/>
        <a:p>
          <a:endParaRPr lang="en-US"/>
        </a:p>
      </dgm:t>
    </dgm:pt>
    <dgm:pt modelId="{0B78870C-BA70-4B0B-A295-E3718D0027EF}" type="pres">
      <dgm:prSet presAssocID="{15F35A08-046D-4084-969B-ED3ECB2051E6}" presName="negativeSpace" presStyleCnt="0"/>
      <dgm:spPr/>
    </dgm:pt>
    <dgm:pt modelId="{C3D5BA18-1A78-4F36-B94F-E0AE998C44B9}" type="pres">
      <dgm:prSet presAssocID="{15F35A08-046D-4084-969B-ED3ECB2051E6}" presName="childText" presStyleLbl="conFgAcc1" presStyleIdx="4" presStyleCnt="5">
        <dgm:presLayoutVars>
          <dgm:bulletEnabled val="1"/>
        </dgm:presLayoutVars>
      </dgm:prSet>
      <dgm:spPr/>
    </dgm:pt>
  </dgm:ptLst>
  <dgm:cxnLst>
    <dgm:cxn modelId="{7A763B2C-083F-4F2E-AB44-FD52B931F7EC}" type="presOf" srcId="{2D9E7DFA-482A-43CB-A590-06AFC6394958}" destId="{5E42C7BC-CC65-49ED-9523-D72DBAD3A434}" srcOrd="1" destOrd="0" presId="urn:microsoft.com/office/officeart/2005/8/layout/list1"/>
    <dgm:cxn modelId="{9E69FE2F-5162-44D6-87E6-A0051F79DB5B}" type="presOf" srcId="{DE7BE81D-28EB-4ED4-AC38-743021A98B6D}" destId="{D8977299-EC6F-43ED-8A3B-3D93F6847393}" srcOrd="0" destOrd="0" presId="urn:microsoft.com/office/officeart/2005/8/layout/list1"/>
    <dgm:cxn modelId="{4F2BEA43-048F-4155-90EA-405832014654}" type="presOf" srcId="{A57113CD-4263-4683-970C-FF275450F9C4}" destId="{8F583F6E-1B66-47C7-8159-4128D54BDE68}" srcOrd="1" destOrd="0" presId="urn:microsoft.com/office/officeart/2005/8/layout/list1"/>
    <dgm:cxn modelId="{0E240D17-ACD3-41BA-A44F-35DC4110DEA6}" srcId="{E0179E23-EF88-4CA3-A1A3-C99F822CFAC4}" destId="{F85903AE-E7B3-4B62-B012-0E26A87860E3}" srcOrd="1" destOrd="0" parTransId="{AD524EAD-4862-447D-BF3C-B74FB1D4E34F}" sibTransId="{A2EC7594-6BDC-4E41-8480-32552825E7BC}"/>
    <dgm:cxn modelId="{29B18F73-52B8-45F8-AEDE-61629BEAB441}" type="presOf" srcId="{F85903AE-E7B3-4B62-B012-0E26A87860E3}" destId="{1CE98C0F-8A4A-49F7-8D30-A76BFABF01F1}" srcOrd="1" destOrd="0" presId="urn:microsoft.com/office/officeart/2005/8/layout/list1"/>
    <dgm:cxn modelId="{834C9BDC-87A1-402B-87CA-8449CFFE7AF7}" srcId="{E0179E23-EF88-4CA3-A1A3-C99F822CFAC4}" destId="{DE7BE81D-28EB-4ED4-AC38-743021A98B6D}" srcOrd="2" destOrd="0" parTransId="{276B17AD-457E-4FD9-86BC-1C23F95E9BA3}" sibTransId="{943F82A6-DF29-466E-92E8-EF76BFEFAEFC}"/>
    <dgm:cxn modelId="{1FEBED2D-6252-4EB5-B398-9855EC7DE51C}" type="presOf" srcId="{F85903AE-E7B3-4B62-B012-0E26A87860E3}" destId="{B00D773D-ADA4-49B2-ACA4-E7232504574B}" srcOrd="0" destOrd="0" presId="urn:microsoft.com/office/officeart/2005/8/layout/list1"/>
    <dgm:cxn modelId="{D18E81FE-3CBB-4C99-AFE9-419E17396165}" srcId="{E0179E23-EF88-4CA3-A1A3-C99F822CFAC4}" destId="{A57113CD-4263-4683-970C-FF275450F9C4}" srcOrd="0" destOrd="0" parTransId="{3B06C1D7-6CD2-402E-B382-21C16B9ECFA6}" sibTransId="{8A7DC9FF-CDE2-406B-809D-6B03095A8DC6}"/>
    <dgm:cxn modelId="{85F260F3-9FE3-49DA-B4FB-0FE8922DF2EC}" type="presOf" srcId="{DE7BE81D-28EB-4ED4-AC38-743021A98B6D}" destId="{14D71F4E-3D8B-40E9-BAD1-F01686D53189}" srcOrd="1" destOrd="0" presId="urn:microsoft.com/office/officeart/2005/8/layout/list1"/>
    <dgm:cxn modelId="{739119A2-B77B-49C2-83FB-B91E2488B334}" srcId="{E0179E23-EF88-4CA3-A1A3-C99F822CFAC4}" destId="{2D9E7DFA-482A-43CB-A590-06AFC6394958}" srcOrd="3" destOrd="0" parTransId="{21F71F91-ACF8-4A64-BE87-0BFD07CB80CE}" sibTransId="{01A18A00-EE77-485F-BFBC-34FE56E75EEA}"/>
    <dgm:cxn modelId="{FF9F14EE-9C03-41A6-8F89-59EDD0D34B55}" type="presOf" srcId="{15F35A08-046D-4084-969B-ED3ECB2051E6}" destId="{E3C13E6A-D4C6-456C-8193-7C0D65D930BB}" srcOrd="1" destOrd="0" presId="urn:microsoft.com/office/officeart/2005/8/layout/list1"/>
    <dgm:cxn modelId="{069884F3-F44A-4502-9D81-50538029D964}" srcId="{E0179E23-EF88-4CA3-A1A3-C99F822CFAC4}" destId="{15F35A08-046D-4084-969B-ED3ECB2051E6}" srcOrd="4" destOrd="0" parTransId="{87058AF6-5402-4601-AF18-7CFC0D7CD4D9}" sibTransId="{75AF099C-D94F-440B-A84F-61066C7E984D}"/>
    <dgm:cxn modelId="{A71B1BC6-7B6E-4532-B3CF-CB504CFA33CE}" type="presOf" srcId="{A57113CD-4263-4683-970C-FF275450F9C4}" destId="{85BAC8C9-3962-4CCC-8F68-1B575F3DF3A5}" srcOrd="0" destOrd="0" presId="urn:microsoft.com/office/officeart/2005/8/layout/list1"/>
    <dgm:cxn modelId="{C785C902-1075-406D-8495-F5628476F8EC}" type="presOf" srcId="{E0179E23-EF88-4CA3-A1A3-C99F822CFAC4}" destId="{9BCBA0C4-0363-498B-93B4-C5EB4018E8FF}" srcOrd="0" destOrd="0" presId="urn:microsoft.com/office/officeart/2005/8/layout/list1"/>
    <dgm:cxn modelId="{550E22ED-6FE1-466A-B680-8933D5AE44D2}" type="presOf" srcId="{15F35A08-046D-4084-969B-ED3ECB2051E6}" destId="{066465F2-9254-4253-BC49-2B23E04DA9EA}" srcOrd="0" destOrd="0" presId="urn:microsoft.com/office/officeart/2005/8/layout/list1"/>
    <dgm:cxn modelId="{689CB158-7DB7-4373-A3C7-F5AC10881EC7}" type="presOf" srcId="{2D9E7DFA-482A-43CB-A590-06AFC6394958}" destId="{321DC804-5B01-4FC1-AE47-1DD71726B43D}" srcOrd="0" destOrd="0" presId="urn:microsoft.com/office/officeart/2005/8/layout/list1"/>
    <dgm:cxn modelId="{27F7A40C-41B8-48A6-822E-8BE0B0E96FDA}" type="presParOf" srcId="{9BCBA0C4-0363-498B-93B4-C5EB4018E8FF}" destId="{8F92B8E9-331F-427E-AE1F-6F81B9D22AF7}" srcOrd="0" destOrd="0" presId="urn:microsoft.com/office/officeart/2005/8/layout/list1"/>
    <dgm:cxn modelId="{23A915A8-B8D6-43F7-AF21-AE7AAB288480}" type="presParOf" srcId="{8F92B8E9-331F-427E-AE1F-6F81B9D22AF7}" destId="{85BAC8C9-3962-4CCC-8F68-1B575F3DF3A5}" srcOrd="0" destOrd="0" presId="urn:microsoft.com/office/officeart/2005/8/layout/list1"/>
    <dgm:cxn modelId="{363BB9B6-8E00-4F3E-BAE6-B9796CFFEE7B}" type="presParOf" srcId="{8F92B8E9-331F-427E-AE1F-6F81B9D22AF7}" destId="{8F583F6E-1B66-47C7-8159-4128D54BDE68}" srcOrd="1" destOrd="0" presId="urn:microsoft.com/office/officeart/2005/8/layout/list1"/>
    <dgm:cxn modelId="{0BE8AF8A-683F-481F-9D63-B62F80207D45}" type="presParOf" srcId="{9BCBA0C4-0363-498B-93B4-C5EB4018E8FF}" destId="{BF306D62-7E86-4530-BA59-9EE5985F12A4}" srcOrd="1" destOrd="0" presId="urn:microsoft.com/office/officeart/2005/8/layout/list1"/>
    <dgm:cxn modelId="{3D5B8DA6-45FA-4398-9E80-906FD304168F}" type="presParOf" srcId="{9BCBA0C4-0363-498B-93B4-C5EB4018E8FF}" destId="{A55B7B0B-1D7E-4BC2-9DD3-B55382FD76BB}" srcOrd="2" destOrd="0" presId="urn:microsoft.com/office/officeart/2005/8/layout/list1"/>
    <dgm:cxn modelId="{175C4D12-3D73-43BB-A1B8-EB962BF2359C}" type="presParOf" srcId="{9BCBA0C4-0363-498B-93B4-C5EB4018E8FF}" destId="{3439DFE9-3B4D-4239-9937-D04DA0009CBD}" srcOrd="3" destOrd="0" presId="urn:microsoft.com/office/officeart/2005/8/layout/list1"/>
    <dgm:cxn modelId="{45B55240-E959-492E-82C9-05B12DA76BB4}" type="presParOf" srcId="{9BCBA0C4-0363-498B-93B4-C5EB4018E8FF}" destId="{229DF16B-F4FC-4EB7-AF5A-BC3E4410729D}" srcOrd="4" destOrd="0" presId="urn:microsoft.com/office/officeart/2005/8/layout/list1"/>
    <dgm:cxn modelId="{DDF6BEF0-D8AD-4A84-B85D-EA4C8ABFACBD}" type="presParOf" srcId="{229DF16B-F4FC-4EB7-AF5A-BC3E4410729D}" destId="{B00D773D-ADA4-49B2-ACA4-E7232504574B}" srcOrd="0" destOrd="0" presId="urn:microsoft.com/office/officeart/2005/8/layout/list1"/>
    <dgm:cxn modelId="{B9767160-354A-4F48-B88B-F28E79149E7B}" type="presParOf" srcId="{229DF16B-F4FC-4EB7-AF5A-BC3E4410729D}" destId="{1CE98C0F-8A4A-49F7-8D30-A76BFABF01F1}" srcOrd="1" destOrd="0" presId="urn:microsoft.com/office/officeart/2005/8/layout/list1"/>
    <dgm:cxn modelId="{A94E8B16-95E2-41CE-A4FF-69689CDC10E8}" type="presParOf" srcId="{9BCBA0C4-0363-498B-93B4-C5EB4018E8FF}" destId="{6F15B9D2-4429-47FA-9AC1-90C1E136BE10}" srcOrd="5" destOrd="0" presId="urn:microsoft.com/office/officeart/2005/8/layout/list1"/>
    <dgm:cxn modelId="{9619EFFB-8AA1-45DD-A855-6488F0734F67}" type="presParOf" srcId="{9BCBA0C4-0363-498B-93B4-C5EB4018E8FF}" destId="{13FBC7A4-1188-46B5-A2A5-A770583273EC}" srcOrd="6" destOrd="0" presId="urn:microsoft.com/office/officeart/2005/8/layout/list1"/>
    <dgm:cxn modelId="{9BD8BAFE-DF68-4B0B-B312-33B192D4F0E7}" type="presParOf" srcId="{9BCBA0C4-0363-498B-93B4-C5EB4018E8FF}" destId="{1FF0050C-B8EF-47CF-AF4A-BA38A1499A42}" srcOrd="7" destOrd="0" presId="urn:microsoft.com/office/officeart/2005/8/layout/list1"/>
    <dgm:cxn modelId="{E3242D8D-80B4-4DFB-9F63-4F9EAA0BD3C0}" type="presParOf" srcId="{9BCBA0C4-0363-498B-93B4-C5EB4018E8FF}" destId="{6165454A-E437-4394-BED4-3E1D812FAF11}" srcOrd="8" destOrd="0" presId="urn:microsoft.com/office/officeart/2005/8/layout/list1"/>
    <dgm:cxn modelId="{2CBD09B1-1519-4F07-AFF5-05B7A5BCDC9F}" type="presParOf" srcId="{6165454A-E437-4394-BED4-3E1D812FAF11}" destId="{D8977299-EC6F-43ED-8A3B-3D93F6847393}" srcOrd="0" destOrd="0" presId="urn:microsoft.com/office/officeart/2005/8/layout/list1"/>
    <dgm:cxn modelId="{A1405FAB-F4AA-4F39-B0EC-2BC337848EF8}" type="presParOf" srcId="{6165454A-E437-4394-BED4-3E1D812FAF11}" destId="{14D71F4E-3D8B-40E9-BAD1-F01686D53189}" srcOrd="1" destOrd="0" presId="urn:microsoft.com/office/officeart/2005/8/layout/list1"/>
    <dgm:cxn modelId="{18CB8A94-9007-4ECC-81ED-7B039CCB1849}" type="presParOf" srcId="{9BCBA0C4-0363-498B-93B4-C5EB4018E8FF}" destId="{3802507F-48B4-449F-B00B-4F31FED68F85}" srcOrd="9" destOrd="0" presId="urn:microsoft.com/office/officeart/2005/8/layout/list1"/>
    <dgm:cxn modelId="{D46B4122-A9D3-4C0A-928F-B9FE256EFFC1}" type="presParOf" srcId="{9BCBA0C4-0363-498B-93B4-C5EB4018E8FF}" destId="{047D0262-EFEA-437C-8220-2EDCBD9C382D}" srcOrd="10" destOrd="0" presId="urn:microsoft.com/office/officeart/2005/8/layout/list1"/>
    <dgm:cxn modelId="{F4CE9D9A-C308-4C6D-9668-E21C79EC52E1}" type="presParOf" srcId="{9BCBA0C4-0363-498B-93B4-C5EB4018E8FF}" destId="{9309FAC8-EE96-4489-80AD-FFE8D9D843B5}" srcOrd="11" destOrd="0" presId="urn:microsoft.com/office/officeart/2005/8/layout/list1"/>
    <dgm:cxn modelId="{7A461748-D6F4-4D6E-A057-3128674BB9FF}" type="presParOf" srcId="{9BCBA0C4-0363-498B-93B4-C5EB4018E8FF}" destId="{3A6E6086-A53B-4C57-8878-65A0CF1C9E58}" srcOrd="12" destOrd="0" presId="urn:microsoft.com/office/officeart/2005/8/layout/list1"/>
    <dgm:cxn modelId="{FAA51B36-8D7C-4244-9EED-807C84676DA5}" type="presParOf" srcId="{3A6E6086-A53B-4C57-8878-65A0CF1C9E58}" destId="{321DC804-5B01-4FC1-AE47-1DD71726B43D}" srcOrd="0" destOrd="0" presId="urn:microsoft.com/office/officeart/2005/8/layout/list1"/>
    <dgm:cxn modelId="{C4E6B24F-10CD-4F4E-ABCD-2E3BD3BFA51D}" type="presParOf" srcId="{3A6E6086-A53B-4C57-8878-65A0CF1C9E58}" destId="{5E42C7BC-CC65-49ED-9523-D72DBAD3A434}" srcOrd="1" destOrd="0" presId="urn:microsoft.com/office/officeart/2005/8/layout/list1"/>
    <dgm:cxn modelId="{467CF411-2A81-428E-868A-C8354F881E04}" type="presParOf" srcId="{9BCBA0C4-0363-498B-93B4-C5EB4018E8FF}" destId="{748F5D81-834F-4859-8FF2-EBF6352F650B}" srcOrd="13" destOrd="0" presId="urn:microsoft.com/office/officeart/2005/8/layout/list1"/>
    <dgm:cxn modelId="{0AFE3A9D-4919-4F22-806C-B6E67C3F4F75}" type="presParOf" srcId="{9BCBA0C4-0363-498B-93B4-C5EB4018E8FF}" destId="{853C62A0-EF26-44E3-8A9B-AB275226A737}" srcOrd="14" destOrd="0" presId="urn:microsoft.com/office/officeart/2005/8/layout/list1"/>
    <dgm:cxn modelId="{E07B7B2A-4ADA-49B2-9EBB-38250DEC7E8E}" type="presParOf" srcId="{9BCBA0C4-0363-498B-93B4-C5EB4018E8FF}" destId="{CF3C0974-5B20-4ABA-9CED-BD11224F3399}" srcOrd="15" destOrd="0" presId="urn:microsoft.com/office/officeart/2005/8/layout/list1"/>
    <dgm:cxn modelId="{D9CEFA8A-ADD7-4DCE-AB06-0F12DD943CA0}" type="presParOf" srcId="{9BCBA0C4-0363-498B-93B4-C5EB4018E8FF}" destId="{EAD79FBA-0B4E-4DB2-B4D6-8A74C83BE3E8}" srcOrd="16" destOrd="0" presId="urn:microsoft.com/office/officeart/2005/8/layout/list1"/>
    <dgm:cxn modelId="{76407C08-6F30-4A2D-9EB2-8E1FA925B0A4}" type="presParOf" srcId="{EAD79FBA-0B4E-4DB2-B4D6-8A74C83BE3E8}" destId="{066465F2-9254-4253-BC49-2B23E04DA9EA}" srcOrd="0" destOrd="0" presId="urn:microsoft.com/office/officeart/2005/8/layout/list1"/>
    <dgm:cxn modelId="{7818B14D-A6F3-468C-B909-C2B655C4ADA9}" type="presParOf" srcId="{EAD79FBA-0B4E-4DB2-B4D6-8A74C83BE3E8}" destId="{E3C13E6A-D4C6-456C-8193-7C0D65D930BB}" srcOrd="1" destOrd="0" presId="urn:microsoft.com/office/officeart/2005/8/layout/list1"/>
    <dgm:cxn modelId="{6151198E-55C0-4030-A9DD-AA83DE2ACE02}" type="presParOf" srcId="{9BCBA0C4-0363-498B-93B4-C5EB4018E8FF}" destId="{0B78870C-BA70-4B0B-A295-E3718D0027EF}" srcOrd="17" destOrd="0" presId="urn:microsoft.com/office/officeart/2005/8/layout/list1"/>
    <dgm:cxn modelId="{656F2D45-52C3-4314-8C5A-83510BB6E4C5}" type="presParOf" srcId="{9BCBA0C4-0363-498B-93B4-C5EB4018E8FF}" destId="{C3D5BA18-1A78-4F36-B94F-E0AE998C44B9}"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DDEA6B-DDFA-4FEC-8C6D-B45FFBAA2802}" type="doc">
      <dgm:prSet loTypeId="urn:microsoft.com/office/officeart/2005/8/layout/hProcess9" loCatId="process" qsTypeId="urn:microsoft.com/office/officeart/2005/8/quickstyle/simple1" qsCatId="simple" csTypeId="urn:microsoft.com/office/officeart/2005/8/colors/colorful4" csCatId="colorful" phldr="1"/>
      <dgm:spPr/>
    </dgm:pt>
    <dgm:pt modelId="{CB22783E-26F0-473B-A241-87FFDAAE007B}">
      <dgm:prSet phldrT="[Text]"/>
      <dgm:spPr>
        <a:ln>
          <a:solidFill>
            <a:schemeClr val="accent1"/>
          </a:solidFill>
        </a:ln>
      </dgm:spPr>
      <dgm:t>
        <a:bodyPr/>
        <a:lstStyle/>
        <a:p>
          <a:pPr algn="ctr"/>
          <a:r>
            <a:rPr lang="en-US" b="1" dirty="0">
              <a:solidFill>
                <a:schemeClr val="tx1"/>
              </a:solidFill>
            </a:rPr>
            <a:t>1. Interpersonal role</a:t>
          </a:r>
          <a:endParaRPr lang="en-US" dirty="0">
            <a:solidFill>
              <a:schemeClr val="tx1"/>
            </a:solidFill>
          </a:endParaRPr>
        </a:p>
      </dgm:t>
    </dgm:pt>
    <dgm:pt modelId="{D376DAD8-8427-451A-9D18-733425A49AEF}" type="parTrans" cxnId="{DE666BAD-D79B-4A1F-BB70-4E8D76070009}">
      <dgm:prSet/>
      <dgm:spPr/>
      <dgm:t>
        <a:bodyPr/>
        <a:lstStyle/>
        <a:p>
          <a:endParaRPr lang="en-US">
            <a:solidFill>
              <a:schemeClr val="tx1"/>
            </a:solidFill>
          </a:endParaRPr>
        </a:p>
      </dgm:t>
    </dgm:pt>
    <dgm:pt modelId="{678F8438-804B-4139-9C03-2B8F42FD8120}" type="sibTrans" cxnId="{DE666BAD-D79B-4A1F-BB70-4E8D76070009}">
      <dgm:prSet/>
      <dgm:spPr/>
      <dgm:t>
        <a:bodyPr/>
        <a:lstStyle/>
        <a:p>
          <a:endParaRPr lang="en-US">
            <a:solidFill>
              <a:schemeClr val="tx1"/>
            </a:solidFill>
          </a:endParaRPr>
        </a:p>
      </dgm:t>
    </dgm:pt>
    <dgm:pt modelId="{88078635-C3F6-4BE2-A772-5D937D6E520C}">
      <dgm:prSet phldrT="[Text]"/>
      <dgm:spPr>
        <a:ln>
          <a:solidFill>
            <a:schemeClr val="accent1"/>
          </a:solidFill>
        </a:ln>
      </dgm:spPr>
      <dgm:t>
        <a:bodyPr/>
        <a:lstStyle/>
        <a:p>
          <a:r>
            <a:rPr lang="en-US" b="1" dirty="0">
              <a:solidFill>
                <a:schemeClr val="tx1"/>
              </a:solidFill>
            </a:rPr>
            <a:t>2. Informational role </a:t>
          </a:r>
          <a:endParaRPr lang="en-US" dirty="0">
            <a:solidFill>
              <a:schemeClr val="tx1"/>
            </a:solidFill>
          </a:endParaRPr>
        </a:p>
      </dgm:t>
    </dgm:pt>
    <dgm:pt modelId="{143EFFA2-3447-4F3B-A8B8-63DB82028BEE}" type="parTrans" cxnId="{64622DDD-6388-4413-95F6-0A53A90BDDF2}">
      <dgm:prSet/>
      <dgm:spPr/>
      <dgm:t>
        <a:bodyPr/>
        <a:lstStyle/>
        <a:p>
          <a:endParaRPr lang="en-US">
            <a:solidFill>
              <a:schemeClr val="tx1"/>
            </a:solidFill>
          </a:endParaRPr>
        </a:p>
      </dgm:t>
    </dgm:pt>
    <dgm:pt modelId="{E52BCBF1-F02B-4B7F-B907-66A1021C0277}" type="sibTrans" cxnId="{64622DDD-6388-4413-95F6-0A53A90BDDF2}">
      <dgm:prSet/>
      <dgm:spPr/>
      <dgm:t>
        <a:bodyPr/>
        <a:lstStyle/>
        <a:p>
          <a:endParaRPr lang="en-US">
            <a:solidFill>
              <a:schemeClr val="tx1"/>
            </a:solidFill>
          </a:endParaRPr>
        </a:p>
      </dgm:t>
    </dgm:pt>
    <dgm:pt modelId="{CADC3E64-EA9A-4649-BF37-0BAB921E46FA}">
      <dgm:prSet phldrT="[Text]"/>
      <dgm:spPr>
        <a:ln>
          <a:solidFill>
            <a:schemeClr val="accent1"/>
          </a:solidFill>
        </a:ln>
      </dgm:spPr>
      <dgm:t>
        <a:bodyPr/>
        <a:lstStyle/>
        <a:p>
          <a:pPr algn="ctr"/>
          <a:r>
            <a:rPr lang="en-US" b="1" dirty="0">
              <a:solidFill>
                <a:schemeClr val="tx1"/>
              </a:solidFill>
            </a:rPr>
            <a:t>3. Decisional role</a:t>
          </a:r>
          <a:endParaRPr lang="en-US" dirty="0">
            <a:solidFill>
              <a:schemeClr val="tx1"/>
            </a:solidFill>
          </a:endParaRPr>
        </a:p>
      </dgm:t>
    </dgm:pt>
    <dgm:pt modelId="{440FB5D3-2820-4165-A4E4-27B7266615A3}" type="parTrans" cxnId="{7760C494-CCAC-4BBD-B65F-0CC500ABC7EE}">
      <dgm:prSet/>
      <dgm:spPr/>
      <dgm:t>
        <a:bodyPr/>
        <a:lstStyle/>
        <a:p>
          <a:endParaRPr lang="en-US">
            <a:solidFill>
              <a:schemeClr val="tx1"/>
            </a:solidFill>
          </a:endParaRPr>
        </a:p>
      </dgm:t>
    </dgm:pt>
    <dgm:pt modelId="{57B324FB-6E26-4922-B22E-656F79886EB8}" type="sibTrans" cxnId="{7760C494-CCAC-4BBD-B65F-0CC500ABC7EE}">
      <dgm:prSet/>
      <dgm:spPr/>
      <dgm:t>
        <a:bodyPr/>
        <a:lstStyle/>
        <a:p>
          <a:endParaRPr lang="en-US">
            <a:solidFill>
              <a:schemeClr val="tx1"/>
            </a:solidFill>
          </a:endParaRPr>
        </a:p>
      </dgm:t>
    </dgm:pt>
    <dgm:pt modelId="{1A36EF5D-4451-442D-987C-05F4DC623D5E}" type="pres">
      <dgm:prSet presAssocID="{3BDDEA6B-DDFA-4FEC-8C6D-B45FFBAA2802}" presName="CompostProcess" presStyleCnt="0">
        <dgm:presLayoutVars>
          <dgm:dir/>
          <dgm:resizeHandles val="exact"/>
        </dgm:presLayoutVars>
      </dgm:prSet>
      <dgm:spPr/>
    </dgm:pt>
    <dgm:pt modelId="{80983B56-7EB4-4825-935F-88F5C6E0048B}" type="pres">
      <dgm:prSet presAssocID="{3BDDEA6B-DDFA-4FEC-8C6D-B45FFBAA2802}" presName="arrow" presStyleLbl="bgShp" presStyleIdx="0" presStyleCnt="1" custScaleX="114397"/>
      <dgm:spPr/>
    </dgm:pt>
    <dgm:pt modelId="{BC2061CB-F980-42E7-9FE3-1CD9D23C367C}" type="pres">
      <dgm:prSet presAssocID="{3BDDEA6B-DDFA-4FEC-8C6D-B45FFBAA2802}" presName="linearProcess" presStyleCnt="0"/>
      <dgm:spPr/>
    </dgm:pt>
    <dgm:pt modelId="{B433A19C-5536-48F7-9454-D66654AEE51A}" type="pres">
      <dgm:prSet presAssocID="{CB22783E-26F0-473B-A241-87FFDAAE007B}" presName="textNode" presStyleLbl="node1" presStyleIdx="0" presStyleCnt="3">
        <dgm:presLayoutVars>
          <dgm:bulletEnabled val="1"/>
        </dgm:presLayoutVars>
      </dgm:prSet>
      <dgm:spPr/>
      <dgm:t>
        <a:bodyPr/>
        <a:lstStyle/>
        <a:p>
          <a:endParaRPr lang="en-US"/>
        </a:p>
      </dgm:t>
    </dgm:pt>
    <dgm:pt modelId="{BB8412D0-3EA2-48B1-82DA-CB08F1F4ECC6}" type="pres">
      <dgm:prSet presAssocID="{678F8438-804B-4139-9C03-2B8F42FD8120}" presName="sibTrans" presStyleCnt="0"/>
      <dgm:spPr/>
    </dgm:pt>
    <dgm:pt modelId="{083CCC1F-B921-4B76-97C0-783F4CC63A96}" type="pres">
      <dgm:prSet presAssocID="{88078635-C3F6-4BE2-A772-5D937D6E520C}" presName="textNode" presStyleLbl="node1" presStyleIdx="1" presStyleCnt="3" custScaleX="103136">
        <dgm:presLayoutVars>
          <dgm:bulletEnabled val="1"/>
        </dgm:presLayoutVars>
      </dgm:prSet>
      <dgm:spPr/>
      <dgm:t>
        <a:bodyPr/>
        <a:lstStyle/>
        <a:p>
          <a:endParaRPr lang="en-US"/>
        </a:p>
      </dgm:t>
    </dgm:pt>
    <dgm:pt modelId="{0AA76F87-79BF-4579-83D3-F50212C613B6}" type="pres">
      <dgm:prSet presAssocID="{E52BCBF1-F02B-4B7F-B907-66A1021C0277}" presName="sibTrans" presStyleCnt="0"/>
      <dgm:spPr/>
    </dgm:pt>
    <dgm:pt modelId="{6FE476A9-2D07-45A2-B26C-083AD78834CE}" type="pres">
      <dgm:prSet presAssocID="{CADC3E64-EA9A-4649-BF37-0BAB921E46FA}" presName="textNode" presStyleLbl="node1" presStyleIdx="2" presStyleCnt="3">
        <dgm:presLayoutVars>
          <dgm:bulletEnabled val="1"/>
        </dgm:presLayoutVars>
      </dgm:prSet>
      <dgm:spPr/>
      <dgm:t>
        <a:bodyPr/>
        <a:lstStyle/>
        <a:p>
          <a:endParaRPr lang="en-US"/>
        </a:p>
      </dgm:t>
    </dgm:pt>
  </dgm:ptLst>
  <dgm:cxnLst>
    <dgm:cxn modelId="{60220EAD-3F59-4543-8000-6F66B8F9197A}" type="presOf" srcId="{CB22783E-26F0-473B-A241-87FFDAAE007B}" destId="{B433A19C-5536-48F7-9454-D66654AEE51A}" srcOrd="0" destOrd="0" presId="urn:microsoft.com/office/officeart/2005/8/layout/hProcess9"/>
    <dgm:cxn modelId="{7760C494-CCAC-4BBD-B65F-0CC500ABC7EE}" srcId="{3BDDEA6B-DDFA-4FEC-8C6D-B45FFBAA2802}" destId="{CADC3E64-EA9A-4649-BF37-0BAB921E46FA}" srcOrd="2" destOrd="0" parTransId="{440FB5D3-2820-4165-A4E4-27B7266615A3}" sibTransId="{57B324FB-6E26-4922-B22E-656F79886EB8}"/>
    <dgm:cxn modelId="{64622DDD-6388-4413-95F6-0A53A90BDDF2}" srcId="{3BDDEA6B-DDFA-4FEC-8C6D-B45FFBAA2802}" destId="{88078635-C3F6-4BE2-A772-5D937D6E520C}" srcOrd="1" destOrd="0" parTransId="{143EFFA2-3447-4F3B-A8B8-63DB82028BEE}" sibTransId="{E52BCBF1-F02B-4B7F-B907-66A1021C0277}"/>
    <dgm:cxn modelId="{A22F6804-521D-4762-8088-DD0FD4F67DF4}" type="presOf" srcId="{CADC3E64-EA9A-4649-BF37-0BAB921E46FA}" destId="{6FE476A9-2D07-45A2-B26C-083AD78834CE}" srcOrd="0" destOrd="0" presId="urn:microsoft.com/office/officeart/2005/8/layout/hProcess9"/>
    <dgm:cxn modelId="{9027124C-5A7E-4CC1-A2FD-B97449587800}" type="presOf" srcId="{3BDDEA6B-DDFA-4FEC-8C6D-B45FFBAA2802}" destId="{1A36EF5D-4451-442D-987C-05F4DC623D5E}" srcOrd="0" destOrd="0" presId="urn:microsoft.com/office/officeart/2005/8/layout/hProcess9"/>
    <dgm:cxn modelId="{CF67D927-747B-4014-A498-474E8FD2539C}" type="presOf" srcId="{88078635-C3F6-4BE2-A772-5D937D6E520C}" destId="{083CCC1F-B921-4B76-97C0-783F4CC63A96}" srcOrd="0" destOrd="0" presId="urn:microsoft.com/office/officeart/2005/8/layout/hProcess9"/>
    <dgm:cxn modelId="{DE666BAD-D79B-4A1F-BB70-4E8D76070009}" srcId="{3BDDEA6B-DDFA-4FEC-8C6D-B45FFBAA2802}" destId="{CB22783E-26F0-473B-A241-87FFDAAE007B}" srcOrd="0" destOrd="0" parTransId="{D376DAD8-8427-451A-9D18-733425A49AEF}" sibTransId="{678F8438-804B-4139-9C03-2B8F42FD8120}"/>
    <dgm:cxn modelId="{EA774E5F-1477-4F52-9BEC-385E51A38EC3}" type="presParOf" srcId="{1A36EF5D-4451-442D-987C-05F4DC623D5E}" destId="{80983B56-7EB4-4825-935F-88F5C6E0048B}" srcOrd="0" destOrd="0" presId="urn:microsoft.com/office/officeart/2005/8/layout/hProcess9"/>
    <dgm:cxn modelId="{20CCE190-BD77-4B8A-AB1D-A418510DD750}" type="presParOf" srcId="{1A36EF5D-4451-442D-987C-05F4DC623D5E}" destId="{BC2061CB-F980-42E7-9FE3-1CD9D23C367C}" srcOrd="1" destOrd="0" presId="urn:microsoft.com/office/officeart/2005/8/layout/hProcess9"/>
    <dgm:cxn modelId="{0472C0CB-F1D1-4BFB-A34B-3580C1818C64}" type="presParOf" srcId="{BC2061CB-F980-42E7-9FE3-1CD9D23C367C}" destId="{B433A19C-5536-48F7-9454-D66654AEE51A}" srcOrd="0" destOrd="0" presId="urn:microsoft.com/office/officeart/2005/8/layout/hProcess9"/>
    <dgm:cxn modelId="{DA88D884-5ADE-4CA6-B013-E03C3D790155}" type="presParOf" srcId="{BC2061CB-F980-42E7-9FE3-1CD9D23C367C}" destId="{BB8412D0-3EA2-48B1-82DA-CB08F1F4ECC6}" srcOrd="1" destOrd="0" presId="urn:microsoft.com/office/officeart/2005/8/layout/hProcess9"/>
    <dgm:cxn modelId="{5BB1FB3F-3D8E-4D03-BA8F-88D9455EB12A}" type="presParOf" srcId="{BC2061CB-F980-42E7-9FE3-1CD9D23C367C}" destId="{083CCC1F-B921-4B76-97C0-783F4CC63A96}" srcOrd="2" destOrd="0" presId="urn:microsoft.com/office/officeart/2005/8/layout/hProcess9"/>
    <dgm:cxn modelId="{09459F78-DBE2-4757-BE48-B1C0ED61CBFC}" type="presParOf" srcId="{BC2061CB-F980-42E7-9FE3-1CD9D23C367C}" destId="{0AA76F87-79BF-4579-83D3-F50212C613B6}" srcOrd="3" destOrd="0" presId="urn:microsoft.com/office/officeart/2005/8/layout/hProcess9"/>
    <dgm:cxn modelId="{1B3CF349-0344-47CE-A4C7-A1E32BF64906}" type="presParOf" srcId="{BC2061CB-F980-42E7-9FE3-1CD9D23C367C}" destId="{6FE476A9-2D07-45A2-B26C-083AD78834CE}" srcOrd="4" destOrd="0" presId="urn:microsoft.com/office/officeart/2005/8/layout/hProcess9"/>
  </dgm:cxnLst>
  <dgm:bg/>
  <dgm:whole>
    <a:ln>
      <a:solidFill>
        <a:schemeClr val="accent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E0A7FD4-4EA9-428E-9D85-0945D8DA02B5}" type="doc">
      <dgm:prSet loTypeId="urn:microsoft.com/office/officeart/2005/8/layout/radial5" loCatId="cycle" qsTypeId="urn:microsoft.com/office/officeart/2005/8/quickstyle/simple1" qsCatId="simple" csTypeId="urn:microsoft.com/office/officeart/2005/8/colors/colorful4" csCatId="colorful" phldr="1"/>
      <dgm:spPr/>
      <dgm:t>
        <a:bodyPr/>
        <a:lstStyle/>
        <a:p>
          <a:endParaRPr lang="en-US"/>
        </a:p>
      </dgm:t>
    </dgm:pt>
    <dgm:pt modelId="{80A32ECC-6C96-4A3F-AE58-6705E9489A30}">
      <dgm:prSet phldrT="[Text]" custT="1"/>
      <dgm:spPr/>
      <dgm:t>
        <a:bodyPr/>
        <a:lstStyle/>
        <a:p>
          <a:r>
            <a:rPr lang="en-US" sz="1800" b="1" dirty="0">
              <a:solidFill>
                <a:schemeClr val="tx1"/>
              </a:solidFill>
            </a:rPr>
            <a:t>organization</a:t>
          </a:r>
        </a:p>
      </dgm:t>
    </dgm:pt>
    <dgm:pt modelId="{5DCF95EB-F433-48AA-B619-C11B7D34D5F2}" type="parTrans" cxnId="{A67BFB70-2EA0-44EB-9A73-490B6267D7C9}">
      <dgm:prSet/>
      <dgm:spPr/>
      <dgm:t>
        <a:bodyPr/>
        <a:lstStyle/>
        <a:p>
          <a:endParaRPr lang="en-US" sz="2000" b="1">
            <a:solidFill>
              <a:schemeClr val="tx1"/>
            </a:solidFill>
          </a:endParaRPr>
        </a:p>
      </dgm:t>
    </dgm:pt>
    <dgm:pt modelId="{E0000247-C1E8-46F2-B36B-31979B05B855}" type="sibTrans" cxnId="{A67BFB70-2EA0-44EB-9A73-490B6267D7C9}">
      <dgm:prSet/>
      <dgm:spPr/>
      <dgm:t>
        <a:bodyPr/>
        <a:lstStyle/>
        <a:p>
          <a:endParaRPr lang="en-US" sz="2000" b="1">
            <a:solidFill>
              <a:schemeClr val="tx1"/>
            </a:solidFill>
          </a:endParaRPr>
        </a:p>
      </dgm:t>
    </dgm:pt>
    <dgm:pt modelId="{512443EE-9B11-43AC-8A48-753B9A78A002}">
      <dgm:prSet phldrT="[Text]" custT="1"/>
      <dgm:spPr/>
      <dgm:t>
        <a:bodyPr/>
        <a:lstStyle/>
        <a:p>
          <a:r>
            <a:rPr lang="en-US" sz="2000" b="1" dirty="0">
              <a:solidFill>
                <a:schemeClr val="tx1"/>
              </a:solidFill>
            </a:rPr>
            <a:t>people</a:t>
          </a:r>
        </a:p>
      </dgm:t>
    </dgm:pt>
    <dgm:pt modelId="{B1DCBC38-787F-47B2-8657-0AC73C059226}" type="parTrans" cxnId="{1F72EB96-F3C5-42EC-ABE2-BD0F1A998183}">
      <dgm:prSet custT="1"/>
      <dgm:spPr/>
      <dgm:t>
        <a:bodyPr/>
        <a:lstStyle/>
        <a:p>
          <a:endParaRPr lang="en-US" sz="2000" b="1">
            <a:solidFill>
              <a:schemeClr val="tx1"/>
            </a:solidFill>
          </a:endParaRPr>
        </a:p>
      </dgm:t>
    </dgm:pt>
    <dgm:pt modelId="{D8BB880B-0486-4E5D-9586-EDECDDC7C5E7}" type="sibTrans" cxnId="{1F72EB96-F3C5-42EC-ABE2-BD0F1A998183}">
      <dgm:prSet/>
      <dgm:spPr/>
      <dgm:t>
        <a:bodyPr/>
        <a:lstStyle/>
        <a:p>
          <a:endParaRPr lang="en-US" sz="2000" b="1">
            <a:solidFill>
              <a:schemeClr val="tx1"/>
            </a:solidFill>
          </a:endParaRPr>
        </a:p>
      </dgm:t>
    </dgm:pt>
    <dgm:pt modelId="{F2586341-1E5F-4542-9AAC-17588B6428B6}">
      <dgm:prSet phldrT="[Text]" custT="1"/>
      <dgm:spPr/>
      <dgm:t>
        <a:bodyPr/>
        <a:lstStyle/>
        <a:p>
          <a:r>
            <a:rPr lang="en-US" sz="2000" b="1" dirty="0">
              <a:solidFill>
                <a:schemeClr val="tx1"/>
              </a:solidFill>
            </a:rPr>
            <a:t>resource</a:t>
          </a:r>
        </a:p>
      </dgm:t>
    </dgm:pt>
    <dgm:pt modelId="{539BD093-C6C3-46B7-AE06-51DC75ABDAC9}" type="parTrans" cxnId="{F57C3CC6-ED67-49EF-87E9-F12822A731B7}">
      <dgm:prSet custT="1"/>
      <dgm:spPr/>
      <dgm:t>
        <a:bodyPr/>
        <a:lstStyle/>
        <a:p>
          <a:endParaRPr lang="en-US" sz="2000" b="1">
            <a:solidFill>
              <a:schemeClr val="tx1"/>
            </a:solidFill>
          </a:endParaRPr>
        </a:p>
      </dgm:t>
    </dgm:pt>
    <dgm:pt modelId="{29D70178-4EAA-4738-A7EC-CC46594B4064}" type="sibTrans" cxnId="{F57C3CC6-ED67-49EF-87E9-F12822A731B7}">
      <dgm:prSet/>
      <dgm:spPr/>
      <dgm:t>
        <a:bodyPr/>
        <a:lstStyle/>
        <a:p>
          <a:endParaRPr lang="en-US" sz="2000" b="1">
            <a:solidFill>
              <a:schemeClr val="tx1"/>
            </a:solidFill>
          </a:endParaRPr>
        </a:p>
      </dgm:t>
    </dgm:pt>
    <dgm:pt modelId="{3A81FDD4-4559-40BB-8BE9-09F349C87457}">
      <dgm:prSet phldrT="[Text]" custT="1"/>
      <dgm:spPr/>
      <dgm:t>
        <a:bodyPr/>
        <a:lstStyle/>
        <a:p>
          <a:r>
            <a:rPr lang="en-US" sz="2000" b="1" dirty="0">
              <a:solidFill>
                <a:schemeClr val="tx1"/>
              </a:solidFill>
            </a:rPr>
            <a:t>Goals and objectives</a:t>
          </a:r>
        </a:p>
      </dgm:t>
    </dgm:pt>
    <dgm:pt modelId="{27073D61-6022-4758-A587-6C5BE1F23282}" type="parTrans" cxnId="{8B13E81B-0B06-47AD-BF87-4EA863ADD84A}">
      <dgm:prSet custT="1"/>
      <dgm:spPr/>
      <dgm:t>
        <a:bodyPr/>
        <a:lstStyle/>
        <a:p>
          <a:endParaRPr lang="en-US" sz="2000" b="1">
            <a:solidFill>
              <a:schemeClr val="tx1"/>
            </a:solidFill>
          </a:endParaRPr>
        </a:p>
      </dgm:t>
    </dgm:pt>
    <dgm:pt modelId="{195750FE-4474-4A1E-8C2D-80D96E216D71}" type="sibTrans" cxnId="{8B13E81B-0B06-47AD-BF87-4EA863ADD84A}">
      <dgm:prSet/>
      <dgm:spPr/>
      <dgm:t>
        <a:bodyPr/>
        <a:lstStyle/>
        <a:p>
          <a:endParaRPr lang="en-US" sz="2000" b="1">
            <a:solidFill>
              <a:schemeClr val="tx1"/>
            </a:solidFill>
          </a:endParaRPr>
        </a:p>
      </dgm:t>
    </dgm:pt>
    <dgm:pt modelId="{8451EC3F-ED44-4A32-B1E9-F626FE5F48A7}" type="pres">
      <dgm:prSet presAssocID="{BE0A7FD4-4EA9-428E-9D85-0945D8DA02B5}" presName="Name0" presStyleCnt="0">
        <dgm:presLayoutVars>
          <dgm:chMax val="1"/>
          <dgm:dir/>
          <dgm:animLvl val="ctr"/>
          <dgm:resizeHandles val="exact"/>
        </dgm:presLayoutVars>
      </dgm:prSet>
      <dgm:spPr/>
      <dgm:t>
        <a:bodyPr/>
        <a:lstStyle/>
        <a:p>
          <a:endParaRPr lang="en-US"/>
        </a:p>
      </dgm:t>
    </dgm:pt>
    <dgm:pt modelId="{39858AED-411E-44E5-BEEF-A128940A3A27}" type="pres">
      <dgm:prSet presAssocID="{80A32ECC-6C96-4A3F-AE58-6705E9489A30}" presName="centerShape" presStyleLbl="node0" presStyleIdx="0" presStyleCnt="1" custScaleX="179164"/>
      <dgm:spPr/>
      <dgm:t>
        <a:bodyPr/>
        <a:lstStyle/>
        <a:p>
          <a:endParaRPr lang="en-US"/>
        </a:p>
      </dgm:t>
    </dgm:pt>
    <dgm:pt modelId="{CBD1C184-B526-49AE-BD11-EDAE1C82872F}" type="pres">
      <dgm:prSet presAssocID="{B1DCBC38-787F-47B2-8657-0AC73C059226}" presName="parTrans" presStyleLbl="sibTrans2D1" presStyleIdx="0" presStyleCnt="3"/>
      <dgm:spPr/>
      <dgm:t>
        <a:bodyPr/>
        <a:lstStyle/>
        <a:p>
          <a:endParaRPr lang="en-US"/>
        </a:p>
      </dgm:t>
    </dgm:pt>
    <dgm:pt modelId="{4395E005-78E0-4C86-A8B3-E92A3259F16F}" type="pres">
      <dgm:prSet presAssocID="{B1DCBC38-787F-47B2-8657-0AC73C059226}" presName="connectorText" presStyleLbl="sibTrans2D1" presStyleIdx="0" presStyleCnt="3"/>
      <dgm:spPr/>
      <dgm:t>
        <a:bodyPr/>
        <a:lstStyle/>
        <a:p>
          <a:endParaRPr lang="en-US"/>
        </a:p>
      </dgm:t>
    </dgm:pt>
    <dgm:pt modelId="{978014A6-3676-49E5-A63A-4EFD5CE7A6ED}" type="pres">
      <dgm:prSet presAssocID="{512443EE-9B11-43AC-8A48-753B9A78A002}" presName="node" presStyleLbl="node1" presStyleIdx="0" presStyleCnt="3">
        <dgm:presLayoutVars>
          <dgm:bulletEnabled val="1"/>
        </dgm:presLayoutVars>
      </dgm:prSet>
      <dgm:spPr/>
      <dgm:t>
        <a:bodyPr/>
        <a:lstStyle/>
        <a:p>
          <a:endParaRPr lang="en-US"/>
        </a:p>
      </dgm:t>
    </dgm:pt>
    <dgm:pt modelId="{144FBD08-CF5E-4D17-B9CC-F3D3A9CEEB59}" type="pres">
      <dgm:prSet presAssocID="{539BD093-C6C3-46B7-AE06-51DC75ABDAC9}" presName="parTrans" presStyleLbl="sibTrans2D1" presStyleIdx="1" presStyleCnt="3"/>
      <dgm:spPr/>
      <dgm:t>
        <a:bodyPr/>
        <a:lstStyle/>
        <a:p>
          <a:endParaRPr lang="en-US"/>
        </a:p>
      </dgm:t>
    </dgm:pt>
    <dgm:pt modelId="{9CC24F98-E060-4E8E-87BF-38FBE16F4952}" type="pres">
      <dgm:prSet presAssocID="{539BD093-C6C3-46B7-AE06-51DC75ABDAC9}" presName="connectorText" presStyleLbl="sibTrans2D1" presStyleIdx="1" presStyleCnt="3"/>
      <dgm:spPr/>
      <dgm:t>
        <a:bodyPr/>
        <a:lstStyle/>
        <a:p>
          <a:endParaRPr lang="en-US"/>
        </a:p>
      </dgm:t>
    </dgm:pt>
    <dgm:pt modelId="{66A63487-2FAE-4D16-B51F-4A94AFC2325F}" type="pres">
      <dgm:prSet presAssocID="{F2586341-1E5F-4542-9AAC-17588B6428B6}" presName="node" presStyleLbl="node1" presStyleIdx="1" presStyleCnt="3" custScaleX="124714">
        <dgm:presLayoutVars>
          <dgm:bulletEnabled val="1"/>
        </dgm:presLayoutVars>
      </dgm:prSet>
      <dgm:spPr/>
      <dgm:t>
        <a:bodyPr/>
        <a:lstStyle/>
        <a:p>
          <a:endParaRPr lang="en-US"/>
        </a:p>
      </dgm:t>
    </dgm:pt>
    <dgm:pt modelId="{55C30B57-AB82-43DE-B0BA-B2B9A801D7A5}" type="pres">
      <dgm:prSet presAssocID="{27073D61-6022-4758-A587-6C5BE1F23282}" presName="parTrans" presStyleLbl="sibTrans2D1" presStyleIdx="2" presStyleCnt="3"/>
      <dgm:spPr/>
      <dgm:t>
        <a:bodyPr/>
        <a:lstStyle/>
        <a:p>
          <a:endParaRPr lang="en-US"/>
        </a:p>
      </dgm:t>
    </dgm:pt>
    <dgm:pt modelId="{E094D895-DC49-4517-BDE1-B98478C50905}" type="pres">
      <dgm:prSet presAssocID="{27073D61-6022-4758-A587-6C5BE1F23282}" presName="connectorText" presStyleLbl="sibTrans2D1" presStyleIdx="2" presStyleCnt="3"/>
      <dgm:spPr/>
      <dgm:t>
        <a:bodyPr/>
        <a:lstStyle/>
        <a:p>
          <a:endParaRPr lang="en-US"/>
        </a:p>
      </dgm:t>
    </dgm:pt>
    <dgm:pt modelId="{93807065-10FF-49B7-BD8A-85D706180AE8}" type="pres">
      <dgm:prSet presAssocID="{3A81FDD4-4559-40BB-8BE9-09F349C87457}" presName="node" presStyleLbl="node1" presStyleIdx="2" presStyleCnt="3" custScaleX="128803">
        <dgm:presLayoutVars>
          <dgm:bulletEnabled val="1"/>
        </dgm:presLayoutVars>
      </dgm:prSet>
      <dgm:spPr/>
      <dgm:t>
        <a:bodyPr/>
        <a:lstStyle/>
        <a:p>
          <a:endParaRPr lang="en-US"/>
        </a:p>
      </dgm:t>
    </dgm:pt>
  </dgm:ptLst>
  <dgm:cxnLst>
    <dgm:cxn modelId="{CC789CDB-CFAA-450B-8BE7-AAB1D42F42B3}" type="presOf" srcId="{80A32ECC-6C96-4A3F-AE58-6705E9489A30}" destId="{39858AED-411E-44E5-BEEF-A128940A3A27}" srcOrd="0" destOrd="0" presId="urn:microsoft.com/office/officeart/2005/8/layout/radial5"/>
    <dgm:cxn modelId="{C5916830-CD9E-428E-9D5F-8E14A7156675}" type="presOf" srcId="{3A81FDD4-4559-40BB-8BE9-09F349C87457}" destId="{93807065-10FF-49B7-BD8A-85D706180AE8}" srcOrd="0" destOrd="0" presId="urn:microsoft.com/office/officeart/2005/8/layout/radial5"/>
    <dgm:cxn modelId="{017FE93B-DA06-476B-A95C-28D3A6521C5B}" type="presOf" srcId="{27073D61-6022-4758-A587-6C5BE1F23282}" destId="{55C30B57-AB82-43DE-B0BA-B2B9A801D7A5}" srcOrd="0" destOrd="0" presId="urn:microsoft.com/office/officeart/2005/8/layout/radial5"/>
    <dgm:cxn modelId="{440FA17E-E14B-459A-A691-F517A2F3DE12}" type="presOf" srcId="{512443EE-9B11-43AC-8A48-753B9A78A002}" destId="{978014A6-3676-49E5-A63A-4EFD5CE7A6ED}" srcOrd="0" destOrd="0" presId="urn:microsoft.com/office/officeart/2005/8/layout/radial5"/>
    <dgm:cxn modelId="{455FB218-2C1A-4E65-95BF-7A9117C585FC}" type="presOf" srcId="{BE0A7FD4-4EA9-428E-9D85-0945D8DA02B5}" destId="{8451EC3F-ED44-4A32-B1E9-F626FE5F48A7}" srcOrd="0" destOrd="0" presId="urn:microsoft.com/office/officeart/2005/8/layout/radial5"/>
    <dgm:cxn modelId="{B88AD9A5-8A30-41AD-9873-F12F60D1BA75}" type="presOf" srcId="{539BD093-C6C3-46B7-AE06-51DC75ABDAC9}" destId="{9CC24F98-E060-4E8E-87BF-38FBE16F4952}" srcOrd="1" destOrd="0" presId="urn:microsoft.com/office/officeart/2005/8/layout/radial5"/>
    <dgm:cxn modelId="{1F72EB96-F3C5-42EC-ABE2-BD0F1A998183}" srcId="{80A32ECC-6C96-4A3F-AE58-6705E9489A30}" destId="{512443EE-9B11-43AC-8A48-753B9A78A002}" srcOrd="0" destOrd="0" parTransId="{B1DCBC38-787F-47B2-8657-0AC73C059226}" sibTransId="{D8BB880B-0486-4E5D-9586-EDECDDC7C5E7}"/>
    <dgm:cxn modelId="{3014451F-A9B8-486B-BEDE-DB23AC0BCE4A}" type="presOf" srcId="{539BD093-C6C3-46B7-AE06-51DC75ABDAC9}" destId="{144FBD08-CF5E-4D17-B9CC-F3D3A9CEEB59}" srcOrd="0" destOrd="0" presId="urn:microsoft.com/office/officeart/2005/8/layout/radial5"/>
    <dgm:cxn modelId="{A67BFB70-2EA0-44EB-9A73-490B6267D7C9}" srcId="{BE0A7FD4-4EA9-428E-9D85-0945D8DA02B5}" destId="{80A32ECC-6C96-4A3F-AE58-6705E9489A30}" srcOrd="0" destOrd="0" parTransId="{5DCF95EB-F433-48AA-B619-C11B7D34D5F2}" sibTransId="{E0000247-C1E8-46F2-B36B-31979B05B855}"/>
    <dgm:cxn modelId="{7B167D0B-369F-47E3-AC18-A8420D920D61}" type="presOf" srcId="{F2586341-1E5F-4542-9AAC-17588B6428B6}" destId="{66A63487-2FAE-4D16-B51F-4A94AFC2325F}" srcOrd="0" destOrd="0" presId="urn:microsoft.com/office/officeart/2005/8/layout/radial5"/>
    <dgm:cxn modelId="{2728DBE7-B824-4581-9795-30F6E0CD38C6}" type="presOf" srcId="{27073D61-6022-4758-A587-6C5BE1F23282}" destId="{E094D895-DC49-4517-BDE1-B98478C50905}" srcOrd="1" destOrd="0" presId="urn:microsoft.com/office/officeart/2005/8/layout/radial5"/>
    <dgm:cxn modelId="{8B13E81B-0B06-47AD-BF87-4EA863ADD84A}" srcId="{80A32ECC-6C96-4A3F-AE58-6705E9489A30}" destId="{3A81FDD4-4559-40BB-8BE9-09F349C87457}" srcOrd="2" destOrd="0" parTransId="{27073D61-6022-4758-A587-6C5BE1F23282}" sibTransId="{195750FE-4474-4A1E-8C2D-80D96E216D71}"/>
    <dgm:cxn modelId="{F57C3CC6-ED67-49EF-87E9-F12822A731B7}" srcId="{80A32ECC-6C96-4A3F-AE58-6705E9489A30}" destId="{F2586341-1E5F-4542-9AAC-17588B6428B6}" srcOrd="1" destOrd="0" parTransId="{539BD093-C6C3-46B7-AE06-51DC75ABDAC9}" sibTransId="{29D70178-4EAA-4738-A7EC-CC46594B4064}"/>
    <dgm:cxn modelId="{FC92E578-AFE7-49C7-BB1D-06EE757BC712}" type="presOf" srcId="{B1DCBC38-787F-47B2-8657-0AC73C059226}" destId="{4395E005-78E0-4C86-A8B3-E92A3259F16F}" srcOrd="1" destOrd="0" presId="urn:microsoft.com/office/officeart/2005/8/layout/radial5"/>
    <dgm:cxn modelId="{56313728-BF5A-4015-A92D-09867F1D0EB5}" type="presOf" srcId="{B1DCBC38-787F-47B2-8657-0AC73C059226}" destId="{CBD1C184-B526-49AE-BD11-EDAE1C82872F}" srcOrd="0" destOrd="0" presId="urn:microsoft.com/office/officeart/2005/8/layout/radial5"/>
    <dgm:cxn modelId="{C4ADDA88-77BA-48F5-AC3D-14C3D097B6F4}" type="presParOf" srcId="{8451EC3F-ED44-4A32-B1E9-F626FE5F48A7}" destId="{39858AED-411E-44E5-BEEF-A128940A3A27}" srcOrd="0" destOrd="0" presId="urn:microsoft.com/office/officeart/2005/8/layout/radial5"/>
    <dgm:cxn modelId="{1802D21C-D221-4BAF-8BF9-A0AD4A5977E9}" type="presParOf" srcId="{8451EC3F-ED44-4A32-B1E9-F626FE5F48A7}" destId="{CBD1C184-B526-49AE-BD11-EDAE1C82872F}" srcOrd="1" destOrd="0" presId="urn:microsoft.com/office/officeart/2005/8/layout/radial5"/>
    <dgm:cxn modelId="{3BB7140F-27D1-4FA2-ADDB-696BA1A1F19B}" type="presParOf" srcId="{CBD1C184-B526-49AE-BD11-EDAE1C82872F}" destId="{4395E005-78E0-4C86-A8B3-E92A3259F16F}" srcOrd="0" destOrd="0" presId="urn:microsoft.com/office/officeart/2005/8/layout/radial5"/>
    <dgm:cxn modelId="{BD185721-4145-499F-80B9-75B71992A858}" type="presParOf" srcId="{8451EC3F-ED44-4A32-B1E9-F626FE5F48A7}" destId="{978014A6-3676-49E5-A63A-4EFD5CE7A6ED}" srcOrd="2" destOrd="0" presId="urn:microsoft.com/office/officeart/2005/8/layout/radial5"/>
    <dgm:cxn modelId="{65E4B481-80E0-41CE-9F3A-3C24E37036DE}" type="presParOf" srcId="{8451EC3F-ED44-4A32-B1E9-F626FE5F48A7}" destId="{144FBD08-CF5E-4D17-B9CC-F3D3A9CEEB59}" srcOrd="3" destOrd="0" presId="urn:microsoft.com/office/officeart/2005/8/layout/radial5"/>
    <dgm:cxn modelId="{B295C1A4-2A0E-4A27-B2A9-4655A96E30F2}" type="presParOf" srcId="{144FBD08-CF5E-4D17-B9CC-F3D3A9CEEB59}" destId="{9CC24F98-E060-4E8E-87BF-38FBE16F4952}" srcOrd="0" destOrd="0" presId="urn:microsoft.com/office/officeart/2005/8/layout/radial5"/>
    <dgm:cxn modelId="{E49C64DC-4344-4D4E-9F34-4A7C7290606B}" type="presParOf" srcId="{8451EC3F-ED44-4A32-B1E9-F626FE5F48A7}" destId="{66A63487-2FAE-4D16-B51F-4A94AFC2325F}" srcOrd="4" destOrd="0" presId="urn:microsoft.com/office/officeart/2005/8/layout/radial5"/>
    <dgm:cxn modelId="{DB040FD2-424E-4716-971D-071E4485EBDB}" type="presParOf" srcId="{8451EC3F-ED44-4A32-B1E9-F626FE5F48A7}" destId="{55C30B57-AB82-43DE-B0BA-B2B9A801D7A5}" srcOrd="5" destOrd="0" presId="urn:microsoft.com/office/officeart/2005/8/layout/radial5"/>
    <dgm:cxn modelId="{8318D2E7-132A-4231-A39C-CE28FBA6135F}" type="presParOf" srcId="{55C30B57-AB82-43DE-B0BA-B2B9A801D7A5}" destId="{E094D895-DC49-4517-BDE1-B98478C50905}" srcOrd="0" destOrd="0" presId="urn:microsoft.com/office/officeart/2005/8/layout/radial5"/>
    <dgm:cxn modelId="{795EDBA2-3360-4D61-BA75-54194910E2FA}" type="presParOf" srcId="{8451EC3F-ED44-4A32-B1E9-F626FE5F48A7}" destId="{93807065-10FF-49B7-BD8A-85D706180AE8}" srcOrd="6" destOrd="0" presId="urn:microsoft.com/office/officeart/2005/8/layout/radial5"/>
  </dgm:cxnLst>
  <dgm:bg>
    <a:noFill/>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F3F4D74-62D0-49AC-A702-7A4E7F0ED7C8}" type="doc">
      <dgm:prSet loTypeId="urn:microsoft.com/office/officeart/2005/8/layout/hProcess9" loCatId="process" qsTypeId="urn:microsoft.com/office/officeart/2005/8/quickstyle/3d5" qsCatId="3D" csTypeId="urn:microsoft.com/office/officeart/2005/8/colors/accent1_2" csCatId="accent1" phldr="1"/>
      <dgm:spPr/>
      <dgm:t>
        <a:bodyPr/>
        <a:lstStyle/>
        <a:p>
          <a:endParaRPr lang="en-US"/>
        </a:p>
      </dgm:t>
    </dgm:pt>
    <dgm:pt modelId="{6A0276CC-FBB3-4966-BD40-98E2CB77D13A}">
      <dgm:prSet/>
      <dgm:spPr>
        <a:solidFill>
          <a:schemeClr val="accent1">
            <a:lumMod val="60000"/>
            <a:lumOff val="40000"/>
          </a:schemeClr>
        </a:solidFill>
      </dgm:spPr>
      <dgm:t>
        <a:bodyPr/>
        <a:lstStyle/>
        <a:p>
          <a:pPr rtl="0"/>
          <a:r>
            <a:rPr lang="en-US" b="1" dirty="0"/>
            <a:t>A job well planned is half done</a:t>
          </a:r>
          <a:endParaRPr lang="ar-SA" dirty="0"/>
        </a:p>
      </dgm:t>
    </dgm:pt>
    <dgm:pt modelId="{DA907A94-4084-47F7-B4EC-8FE7E80A7AB2}" type="parTrans" cxnId="{C74806CF-FA6B-4C64-A97B-8593D2ED8837}">
      <dgm:prSet/>
      <dgm:spPr/>
      <dgm:t>
        <a:bodyPr/>
        <a:lstStyle/>
        <a:p>
          <a:endParaRPr lang="en-US"/>
        </a:p>
      </dgm:t>
    </dgm:pt>
    <dgm:pt modelId="{524956BF-2640-43F9-8380-24B5A52F3335}" type="sibTrans" cxnId="{C74806CF-FA6B-4C64-A97B-8593D2ED8837}">
      <dgm:prSet/>
      <dgm:spPr/>
      <dgm:t>
        <a:bodyPr/>
        <a:lstStyle/>
        <a:p>
          <a:endParaRPr lang="en-US"/>
        </a:p>
      </dgm:t>
    </dgm:pt>
    <dgm:pt modelId="{6B39E57F-6004-4A65-9666-24611C36A596}" type="pres">
      <dgm:prSet presAssocID="{4F3F4D74-62D0-49AC-A702-7A4E7F0ED7C8}" presName="CompostProcess" presStyleCnt="0">
        <dgm:presLayoutVars>
          <dgm:dir/>
          <dgm:resizeHandles val="exact"/>
        </dgm:presLayoutVars>
      </dgm:prSet>
      <dgm:spPr/>
      <dgm:t>
        <a:bodyPr/>
        <a:lstStyle/>
        <a:p>
          <a:endParaRPr lang="en-US"/>
        </a:p>
      </dgm:t>
    </dgm:pt>
    <dgm:pt modelId="{D0006E68-4B41-437B-9E29-37E55BF0DDC4}" type="pres">
      <dgm:prSet presAssocID="{4F3F4D74-62D0-49AC-A702-7A4E7F0ED7C8}" presName="arrow" presStyleLbl="bgShp" presStyleIdx="0" presStyleCnt="1"/>
      <dgm:spPr/>
    </dgm:pt>
    <dgm:pt modelId="{425B9A7B-6A09-4AD9-8CD1-21EB62E45EAC}" type="pres">
      <dgm:prSet presAssocID="{4F3F4D74-62D0-49AC-A702-7A4E7F0ED7C8}" presName="linearProcess" presStyleCnt="0"/>
      <dgm:spPr/>
    </dgm:pt>
    <dgm:pt modelId="{9EBE1290-E34C-4C81-B8F0-EDE17DA02D07}" type="pres">
      <dgm:prSet presAssocID="{6A0276CC-FBB3-4966-BD40-98E2CB77D13A}" presName="textNode" presStyleLbl="node1" presStyleIdx="0" presStyleCnt="1">
        <dgm:presLayoutVars>
          <dgm:bulletEnabled val="1"/>
        </dgm:presLayoutVars>
      </dgm:prSet>
      <dgm:spPr/>
      <dgm:t>
        <a:bodyPr/>
        <a:lstStyle/>
        <a:p>
          <a:endParaRPr lang="en-US"/>
        </a:p>
      </dgm:t>
    </dgm:pt>
  </dgm:ptLst>
  <dgm:cxnLst>
    <dgm:cxn modelId="{C74806CF-FA6B-4C64-A97B-8593D2ED8837}" srcId="{4F3F4D74-62D0-49AC-A702-7A4E7F0ED7C8}" destId="{6A0276CC-FBB3-4966-BD40-98E2CB77D13A}" srcOrd="0" destOrd="0" parTransId="{DA907A94-4084-47F7-B4EC-8FE7E80A7AB2}" sibTransId="{524956BF-2640-43F9-8380-24B5A52F3335}"/>
    <dgm:cxn modelId="{9CE8FE46-DFEB-4E38-9586-C11165A0E6E2}" type="presOf" srcId="{6A0276CC-FBB3-4966-BD40-98E2CB77D13A}" destId="{9EBE1290-E34C-4C81-B8F0-EDE17DA02D07}" srcOrd="0" destOrd="0" presId="urn:microsoft.com/office/officeart/2005/8/layout/hProcess9"/>
    <dgm:cxn modelId="{B787637A-0877-4B60-B3C3-BEE48D7B6E7A}" type="presOf" srcId="{4F3F4D74-62D0-49AC-A702-7A4E7F0ED7C8}" destId="{6B39E57F-6004-4A65-9666-24611C36A596}" srcOrd="0" destOrd="0" presId="urn:microsoft.com/office/officeart/2005/8/layout/hProcess9"/>
    <dgm:cxn modelId="{62760642-EB78-462C-B561-73A88550D936}" type="presParOf" srcId="{6B39E57F-6004-4A65-9666-24611C36A596}" destId="{D0006E68-4B41-437B-9E29-37E55BF0DDC4}" srcOrd="0" destOrd="0" presId="urn:microsoft.com/office/officeart/2005/8/layout/hProcess9"/>
    <dgm:cxn modelId="{6D91CBE8-A205-47A8-B366-C1AF8930B24A}" type="presParOf" srcId="{6B39E57F-6004-4A65-9666-24611C36A596}" destId="{425B9A7B-6A09-4AD9-8CD1-21EB62E45EAC}" srcOrd="1" destOrd="0" presId="urn:microsoft.com/office/officeart/2005/8/layout/hProcess9"/>
    <dgm:cxn modelId="{574B2925-2D76-4D24-A7F2-D4C7D4EFA763}" type="presParOf" srcId="{425B9A7B-6A09-4AD9-8CD1-21EB62E45EAC}" destId="{9EBE1290-E34C-4C81-B8F0-EDE17DA02D07}" srcOrd="0"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8E41C3-F603-450B-B576-D9EFCBC46F62}" type="doc">
      <dgm:prSet loTypeId="urn:microsoft.com/office/officeart/2005/8/layout/matrix3" loCatId="matrix" qsTypeId="urn:microsoft.com/office/officeart/2005/8/quickstyle/simple1" qsCatId="simple" csTypeId="urn:microsoft.com/office/officeart/2005/8/colors/colorful1" csCatId="colorful" phldr="1"/>
      <dgm:spPr/>
      <dgm:t>
        <a:bodyPr/>
        <a:lstStyle/>
        <a:p>
          <a:endParaRPr lang="en-US"/>
        </a:p>
      </dgm:t>
    </dgm:pt>
    <dgm:pt modelId="{FABEDC03-2BD2-4CC9-B328-63D2BC2BE1F9}">
      <dgm:prSet/>
      <dgm:spPr/>
      <dgm:t>
        <a:bodyPr/>
        <a:lstStyle/>
        <a:p>
          <a:pPr rtl="0"/>
          <a:r>
            <a:rPr lang="en-US" b="1" dirty="0">
              <a:solidFill>
                <a:schemeClr val="tx1"/>
              </a:solidFill>
            </a:rPr>
            <a:t>Marketing</a:t>
          </a:r>
          <a:endParaRPr lang="ar-SA" dirty="0">
            <a:solidFill>
              <a:schemeClr val="tx1"/>
            </a:solidFill>
          </a:endParaRPr>
        </a:p>
      </dgm:t>
    </dgm:pt>
    <dgm:pt modelId="{E79C735F-D892-401D-A629-8089E0720158}" type="parTrans" cxnId="{DB4E1208-4554-4E33-A285-C41F436ECCC4}">
      <dgm:prSet/>
      <dgm:spPr/>
      <dgm:t>
        <a:bodyPr/>
        <a:lstStyle/>
        <a:p>
          <a:endParaRPr lang="en-US"/>
        </a:p>
      </dgm:t>
    </dgm:pt>
    <dgm:pt modelId="{D6F43835-4AB9-416E-A8EC-748B05F47682}" type="sibTrans" cxnId="{DB4E1208-4554-4E33-A285-C41F436ECCC4}">
      <dgm:prSet/>
      <dgm:spPr/>
      <dgm:t>
        <a:bodyPr/>
        <a:lstStyle/>
        <a:p>
          <a:endParaRPr lang="en-US"/>
        </a:p>
      </dgm:t>
    </dgm:pt>
    <dgm:pt modelId="{941A8DEC-8E22-4DDD-9FA0-DEA02D5279AF}">
      <dgm:prSet/>
      <dgm:spPr/>
      <dgm:t>
        <a:bodyPr/>
        <a:lstStyle/>
        <a:p>
          <a:pPr rtl="0"/>
          <a:r>
            <a:rPr lang="en-US" b="1" dirty="0">
              <a:solidFill>
                <a:schemeClr val="tx1"/>
              </a:solidFill>
            </a:rPr>
            <a:t>Finance</a:t>
          </a:r>
          <a:endParaRPr lang="ar-SA" dirty="0">
            <a:solidFill>
              <a:schemeClr val="tx1"/>
            </a:solidFill>
          </a:endParaRPr>
        </a:p>
      </dgm:t>
    </dgm:pt>
    <dgm:pt modelId="{1CEF3F02-56AB-4BD8-82CE-C05970B55A07}" type="parTrans" cxnId="{E0416167-5BCF-410D-8C36-B3D0BE99C187}">
      <dgm:prSet/>
      <dgm:spPr/>
      <dgm:t>
        <a:bodyPr/>
        <a:lstStyle/>
        <a:p>
          <a:endParaRPr lang="en-US"/>
        </a:p>
      </dgm:t>
    </dgm:pt>
    <dgm:pt modelId="{6863FDD3-1724-4C50-AE0C-00F264E70DFB}" type="sibTrans" cxnId="{E0416167-5BCF-410D-8C36-B3D0BE99C187}">
      <dgm:prSet/>
      <dgm:spPr/>
      <dgm:t>
        <a:bodyPr/>
        <a:lstStyle/>
        <a:p>
          <a:endParaRPr lang="en-US"/>
        </a:p>
      </dgm:t>
    </dgm:pt>
    <dgm:pt modelId="{BA35FB49-4869-4AB7-ACA3-BABE3759BE52}">
      <dgm:prSet/>
      <dgm:spPr/>
      <dgm:t>
        <a:bodyPr/>
        <a:lstStyle/>
        <a:p>
          <a:pPr rtl="0"/>
          <a:r>
            <a:rPr lang="en-US" b="1" dirty="0">
              <a:solidFill>
                <a:schemeClr val="tx1"/>
              </a:solidFill>
            </a:rPr>
            <a:t>Production</a:t>
          </a:r>
          <a:endParaRPr lang="ar-SA" dirty="0">
            <a:solidFill>
              <a:schemeClr val="tx1"/>
            </a:solidFill>
          </a:endParaRPr>
        </a:p>
      </dgm:t>
    </dgm:pt>
    <dgm:pt modelId="{88744B8B-91A0-4888-9777-ADB61000175D}" type="parTrans" cxnId="{1F736EA9-8AC8-442B-8B75-0F409B4175B3}">
      <dgm:prSet/>
      <dgm:spPr/>
      <dgm:t>
        <a:bodyPr/>
        <a:lstStyle/>
        <a:p>
          <a:endParaRPr lang="en-US"/>
        </a:p>
      </dgm:t>
    </dgm:pt>
    <dgm:pt modelId="{B706FF80-2DF1-4FE2-A5B8-7D7F7DE10B1D}" type="sibTrans" cxnId="{1F736EA9-8AC8-442B-8B75-0F409B4175B3}">
      <dgm:prSet/>
      <dgm:spPr/>
      <dgm:t>
        <a:bodyPr/>
        <a:lstStyle/>
        <a:p>
          <a:endParaRPr lang="en-US"/>
        </a:p>
      </dgm:t>
    </dgm:pt>
    <dgm:pt modelId="{77DB94F9-7701-4E59-9C55-2A879FB7CF80}">
      <dgm:prSet/>
      <dgm:spPr/>
      <dgm:t>
        <a:bodyPr/>
        <a:lstStyle/>
        <a:p>
          <a:pPr rtl="0"/>
          <a:r>
            <a:rPr lang="en-US" b="1" dirty="0">
              <a:solidFill>
                <a:schemeClr val="tx1"/>
              </a:solidFill>
            </a:rPr>
            <a:t>Human Resources</a:t>
          </a:r>
          <a:endParaRPr lang="ar-SA" dirty="0">
            <a:solidFill>
              <a:schemeClr val="tx1"/>
            </a:solidFill>
          </a:endParaRPr>
        </a:p>
      </dgm:t>
    </dgm:pt>
    <dgm:pt modelId="{000D5F5F-7B90-4C87-B37D-2BA57CD9DE96}" type="parTrans" cxnId="{107C2FDC-E383-4434-AE65-756DD39EAEA5}">
      <dgm:prSet/>
      <dgm:spPr/>
      <dgm:t>
        <a:bodyPr/>
        <a:lstStyle/>
        <a:p>
          <a:endParaRPr lang="en-US"/>
        </a:p>
      </dgm:t>
    </dgm:pt>
    <dgm:pt modelId="{E0774FB2-8886-444A-820F-01D698482A21}" type="sibTrans" cxnId="{107C2FDC-E383-4434-AE65-756DD39EAEA5}">
      <dgm:prSet/>
      <dgm:spPr/>
      <dgm:t>
        <a:bodyPr/>
        <a:lstStyle/>
        <a:p>
          <a:endParaRPr lang="en-US"/>
        </a:p>
      </dgm:t>
    </dgm:pt>
    <dgm:pt modelId="{580F6D44-8072-4E99-A903-0FE9CBE7E8EE}" type="pres">
      <dgm:prSet presAssocID="{898E41C3-F603-450B-B576-D9EFCBC46F62}" presName="matrix" presStyleCnt="0">
        <dgm:presLayoutVars>
          <dgm:chMax val="1"/>
          <dgm:dir/>
          <dgm:resizeHandles val="exact"/>
        </dgm:presLayoutVars>
      </dgm:prSet>
      <dgm:spPr/>
      <dgm:t>
        <a:bodyPr/>
        <a:lstStyle/>
        <a:p>
          <a:endParaRPr lang="en-US"/>
        </a:p>
      </dgm:t>
    </dgm:pt>
    <dgm:pt modelId="{8D28D5A5-FE94-441A-866A-330CA3D3AA49}" type="pres">
      <dgm:prSet presAssocID="{898E41C3-F603-450B-B576-D9EFCBC46F62}" presName="diamond" presStyleLbl="bgShp" presStyleIdx="0" presStyleCnt="1"/>
      <dgm:spPr/>
    </dgm:pt>
    <dgm:pt modelId="{5E0063C0-F39A-423C-A69E-9FAA13508EF4}" type="pres">
      <dgm:prSet presAssocID="{898E41C3-F603-450B-B576-D9EFCBC46F62}" presName="quad1" presStyleLbl="node1" presStyleIdx="0" presStyleCnt="4">
        <dgm:presLayoutVars>
          <dgm:chMax val="0"/>
          <dgm:chPref val="0"/>
          <dgm:bulletEnabled val="1"/>
        </dgm:presLayoutVars>
      </dgm:prSet>
      <dgm:spPr/>
      <dgm:t>
        <a:bodyPr/>
        <a:lstStyle/>
        <a:p>
          <a:endParaRPr lang="en-US"/>
        </a:p>
      </dgm:t>
    </dgm:pt>
    <dgm:pt modelId="{3FFA975B-B5E0-49E2-BBC2-F0E6D8EADE7A}" type="pres">
      <dgm:prSet presAssocID="{898E41C3-F603-450B-B576-D9EFCBC46F62}" presName="quad2" presStyleLbl="node1" presStyleIdx="1" presStyleCnt="4">
        <dgm:presLayoutVars>
          <dgm:chMax val="0"/>
          <dgm:chPref val="0"/>
          <dgm:bulletEnabled val="1"/>
        </dgm:presLayoutVars>
      </dgm:prSet>
      <dgm:spPr/>
      <dgm:t>
        <a:bodyPr/>
        <a:lstStyle/>
        <a:p>
          <a:endParaRPr lang="en-US"/>
        </a:p>
      </dgm:t>
    </dgm:pt>
    <dgm:pt modelId="{009B5CAF-73A9-4E30-B8D6-EE93E7756B98}" type="pres">
      <dgm:prSet presAssocID="{898E41C3-F603-450B-B576-D9EFCBC46F62}" presName="quad3" presStyleLbl="node1" presStyleIdx="2" presStyleCnt="4">
        <dgm:presLayoutVars>
          <dgm:chMax val="0"/>
          <dgm:chPref val="0"/>
          <dgm:bulletEnabled val="1"/>
        </dgm:presLayoutVars>
      </dgm:prSet>
      <dgm:spPr/>
      <dgm:t>
        <a:bodyPr/>
        <a:lstStyle/>
        <a:p>
          <a:endParaRPr lang="en-US"/>
        </a:p>
      </dgm:t>
    </dgm:pt>
    <dgm:pt modelId="{05AF3ACE-EA8F-47EA-BF23-ED4C0F1ED36B}" type="pres">
      <dgm:prSet presAssocID="{898E41C3-F603-450B-B576-D9EFCBC46F62}" presName="quad4" presStyleLbl="node1" presStyleIdx="3" presStyleCnt="4">
        <dgm:presLayoutVars>
          <dgm:chMax val="0"/>
          <dgm:chPref val="0"/>
          <dgm:bulletEnabled val="1"/>
        </dgm:presLayoutVars>
      </dgm:prSet>
      <dgm:spPr/>
      <dgm:t>
        <a:bodyPr/>
        <a:lstStyle/>
        <a:p>
          <a:endParaRPr lang="en-US"/>
        </a:p>
      </dgm:t>
    </dgm:pt>
  </dgm:ptLst>
  <dgm:cxnLst>
    <dgm:cxn modelId="{A6901473-A4F9-4E4D-8F33-0AA03C69C436}" type="presOf" srcId="{BA35FB49-4869-4AB7-ACA3-BABE3759BE52}" destId="{009B5CAF-73A9-4E30-B8D6-EE93E7756B98}" srcOrd="0" destOrd="0" presId="urn:microsoft.com/office/officeart/2005/8/layout/matrix3"/>
    <dgm:cxn modelId="{E0416167-5BCF-410D-8C36-B3D0BE99C187}" srcId="{898E41C3-F603-450B-B576-D9EFCBC46F62}" destId="{941A8DEC-8E22-4DDD-9FA0-DEA02D5279AF}" srcOrd="1" destOrd="0" parTransId="{1CEF3F02-56AB-4BD8-82CE-C05970B55A07}" sibTransId="{6863FDD3-1724-4C50-AE0C-00F264E70DFB}"/>
    <dgm:cxn modelId="{A64B4D26-49F1-4842-9FF5-D35F6B13575D}" type="presOf" srcId="{941A8DEC-8E22-4DDD-9FA0-DEA02D5279AF}" destId="{3FFA975B-B5E0-49E2-BBC2-F0E6D8EADE7A}" srcOrd="0" destOrd="0" presId="urn:microsoft.com/office/officeart/2005/8/layout/matrix3"/>
    <dgm:cxn modelId="{107C2FDC-E383-4434-AE65-756DD39EAEA5}" srcId="{898E41C3-F603-450B-B576-D9EFCBC46F62}" destId="{77DB94F9-7701-4E59-9C55-2A879FB7CF80}" srcOrd="3" destOrd="0" parTransId="{000D5F5F-7B90-4C87-B37D-2BA57CD9DE96}" sibTransId="{E0774FB2-8886-444A-820F-01D698482A21}"/>
    <dgm:cxn modelId="{8E752EBC-2736-415A-9F73-6931B8071168}" type="presOf" srcId="{898E41C3-F603-450B-B576-D9EFCBC46F62}" destId="{580F6D44-8072-4E99-A903-0FE9CBE7E8EE}" srcOrd="0" destOrd="0" presId="urn:microsoft.com/office/officeart/2005/8/layout/matrix3"/>
    <dgm:cxn modelId="{C3870F05-A540-469F-99E6-B510492144FB}" type="presOf" srcId="{77DB94F9-7701-4E59-9C55-2A879FB7CF80}" destId="{05AF3ACE-EA8F-47EA-BF23-ED4C0F1ED36B}" srcOrd="0" destOrd="0" presId="urn:microsoft.com/office/officeart/2005/8/layout/matrix3"/>
    <dgm:cxn modelId="{1F736EA9-8AC8-442B-8B75-0F409B4175B3}" srcId="{898E41C3-F603-450B-B576-D9EFCBC46F62}" destId="{BA35FB49-4869-4AB7-ACA3-BABE3759BE52}" srcOrd="2" destOrd="0" parTransId="{88744B8B-91A0-4888-9777-ADB61000175D}" sibTransId="{B706FF80-2DF1-4FE2-A5B8-7D7F7DE10B1D}"/>
    <dgm:cxn modelId="{DB4E1208-4554-4E33-A285-C41F436ECCC4}" srcId="{898E41C3-F603-450B-B576-D9EFCBC46F62}" destId="{FABEDC03-2BD2-4CC9-B328-63D2BC2BE1F9}" srcOrd="0" destOrd="0" parTransId="{E79C735F-D892-401D-A629-8089E0720158}" sibTransId="{D6F43835-4AB9-416E-A8EC-748B05F47682}"/>
    <dgm:cxn modelId="{6401E3D6-65B5-4A29-AE12-94D9E367492C}" type="presOf" srcId="{FABEDC03-2BD2-4CC9-B328-63D2BC2BE1F9}" destId="{5E0063C0-F39A-423C-A69E-9FAA13508EF4}" srcOrd="0" destOrd="0" presId="urn:microsoft.com/office/officeart/2005/8/layout/matrix3"/>
    <dgm:cxn modelId="{17963434-C66D-426C-BD6E-6CB59402CAC6}" type="presParOf" srcId="{580F6D44-8072-4E99-A903-0FE9CBE7E8EE}" destId="{8D28D5A5-FE94-441A-866A-330CA3D3AA49}" srcOrd="0" destOrd="0" presId="urn:microsoft.com/office/officeart/2005/8/layout/matrix3"/>
    <dgm:cxn modelId="{096F5C54-6CBC-4BB3-9992-62B5C1ED1154}" type="presParOf" srcId="{580F6D44-8072-4E99-A903-0FE9CBE7E8EE}" destId="{5E0063C0-F39A-423C-A69E-9FAA13508EF4}" srcOrd="1" destOrd="0" presId="urn:microsoft.com/office/officeart/2005/8/layout/matrix3"/>
    <dgm:cxn modelId="{47851E88-3890-49AE-B6C5-FC54B9F54A87}" type="presParOf" srcId="{580F6D44-8072-4E99-A903-0FE9CBE7E8EE}" destId="{3FFA975B-B5E0-49E2-BBC2-F0E6D8EADE7A}" srcOrd="2" destOrd="0" presId="urn:microsoft.com/office/officeart/2005/8/layout/matrix3"/>
    <dgm:cxn modelId="{3ABDE345-8C5E-4162-89E7-30DC18B2ED51}" type="presParOf" srcId="{580F6D44-8072-4E99-A903-0FE9CBE7E8EE}" destId="{009B5CAF-73A9-4E30-B8D6-EE93E7756B98}" srcOrd="3" destOrd="0" presId="urn:microsoft.com/office/officeart/2005/8/layout/matrix3"/>
    <dgm:cxn modelId="{F70FF98D-26B4-4E4B-A14B-B123897C2120}" type="presParOf" srcId="{580F6D44-8072-4E99-A903-0FE9CBE7E8EE}" destId="{05AF3ACE-EA8F-47EA-BF23-ED4C0F1ED36B}" srcOrd="4" destOrd="0" presId="urn:microsoft.com/office/officeart/2005/8/layout/matrix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B7B0B-1D7E-4BC2-9DD3-B55382FD76BB}">
      <dsp:nvSpPr>
        <dsp:cNvPr id="0" name=""/>
        <dsp:cNvSpPr/>
      </dsp:nvSpPr>
      <dsp:spPr>
        <a:xfrm>
          <a:off x="0" y="352809"/>
          <a:ext cx="10515600" cy="4788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F583F6E-1B66-47C7-8159-4128D54BDE68}">
      <dsp:nvSpPr>
        <dsp:cNvPr id="0" name=""/>
        <dsp:cNvSpPr/>
      </dsp:nvSpPr>
      <dsp:spPr>
        <a:xfrm>
          <a:off x="525780" y="72369"/>
          <a:ext cx="7360920" cy="5608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422400" rtl="0">
            <a:lnSpc>
              <a:spcPct val="90000"/>
            </a:lnSpc>
            <a:spcBef>
              <a:spcPct val="0"/>
            </a:spcBef>
            <a:spcAft>
              <a:spcPct val="35000"/>
            </a:spcAft>
          </a:pPr>
          <a:r>
            <a:rPr lang="en-US" sz="3200" b="1" kern="1200">
              <a:solidFill>
                <a:schemeClr val="tx1"/>
              </a:solidFill>
            </a:rPr>
            <a:t>Technical skills </a:t>
          </a:r>
          <a:endParaRPr lang="ar-SA" sz="3200" b="1" kern="1200">
            <a:solidFill>
              <a:schemeClr val="tx1"/>
            </a:solidFill>
          </a:endParaRPr>
        </a:p>
      </dsp:txBody>
      <dsp:txXfrm>
        <a:off x="553160" y="99749"/>
        <a:ext cx="7306160" cy="506120"/>
      </dsp:txXfrm>
    </dsp:sp>
    <dsp:sp modelId="{13FBC7A4-1188-46B5-A2A5-A770583273EC}">
      <dsp:nvSpPr>
        <dsp:cNvPr id="0" name=""/>
        <dsp:cNvSpPr/>
      </dsp:nvSpPr>
      <dsp:spPr>
        <a:xfrm>
          <a:off x="0" y="1214649"/>
          <a:ext cx="10515600" cy="478800"/>
        </a:xfrm>
        <a:prstGeom prst="rect">
          <a:avLst/>
        </a:prstGeom>
        <a:solidFill>
          <a:schemeClr val="lt1">
            <a:alpha val="90000"/>
            <a:hueOff val="0"/>
            <a:satOff val="0"/>
            <a:lumOff val="0"/>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E98C0F-8A4A-49F7-8D30-A76BFABF01F1}">
      <dsp:nvSpPr>
        <dsp:cNvPr id="0" name=""/>
        <dsp:cNvSpPr/>
      </dsp:nvSpPr>
      <dsp:spPr>
        <a:xfrm>
          <a:off x="525780" y="934209"/>
          <a:ext cx="7360920" cy="56088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kern="1200">
              <a:solidFill>
                <a:schemeClr val="tx1"/>
              </a:solidFill>
            </a:rPr>
            <a:t>Human skills </a:t>
          </a:r>
          <a:endParaRPr lang="ar-SA" sz="2800" b="1" kern="1200">
            <a:solidFill>
              <a:schemeClr val="tx1"/>
            </a:solidFill>
          </a:endParaRPr>
        </a:p>
      </dsp:txBody>
      <dsp:txXfrm>
        <a:off x="553160" y="961589"/>
        <a:ext cx="7306160" cy="506120"/>
      </dsp:txXfrm>
    </dsp:sp>
    <dsp:sp modelId="{047D0262-EFEA-437C-8220-2EDCBD9C382D}">
      <dsp:nvSpPr>
        <dsp:cNvPr id="0" name=""/>
        <dsp:cNvSpPr/>
      </dsp:nvSpPr>
      <dsp:spPr>
        <a:xfrm>
          <a:off x="0" y="2076489"/>
          <a:ext cx="10515600" cy="478800"/>
        </a:xfrm>
        <a:prstGeom prst="rect">
          <a:avLst/>
        </a:prstGeom>
        <a:solidFill>
          <a:schemeClr val="lt1">
            <a:alpha val="90000"/>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D71F4E-3D8B-40E9-BAD1-F01686D53189}">
      <dsp:nvSpPr>
        <dsp:cNvPr id="0" name=""/>
        <dsp:cNvSpPr/>
      </dsp:nvSpPr>
      <dsp:spPr>
        <a:xfrm>
          <a:off x="525780" y="1796049"/>
          <a:ext cx="7360920" cy="56088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kern="1200">
              <a:solidFill>
                <a:schemeClr val="tx1"/>
              </a:solidFill>
            </a:rPr>
            <a:t>Conceptual skills </a:t>
          </a:r>
          <a:endParaRPr lang="ar-SA" sz="2800" b="1" kern="1200">
            <a:solidFill>
              <a:schemeClr val="tx1"/>
            </a:solidFill>
          </a:endParaRPr>
        </a:p>
      </dsp:txBody>
      <dsp:txXfrm>
        <a:off x="553160" y="1823429"/>
        <a:ext cx="7306160" cy="506120"/>
      </dsp:txXfrm>
    </dsp:sp>
    <dsp:sp modelId="{853C62A0-EF26-44E3-8A9B-AB275226A737}">
      <dsp:nvSpPr>
        <dsp:cNvPr id="0" name=""/>
        <dsp:cNvSpPr/>
      </dsp:nvSpPr>
      <dsp:spPr>
        <a:xfrm>
          <a:off x="0" y="2938329"/>
          <a:ext cx="10515600" cy="478800"/>
        </a:xfrm>
        <a:prstGeom prst="rect">
          <a:avLst/>
        </a:prstGeom>
        <a:solidFill>
          <a:schemeClr val="lt1">
            <a:alpha val="90000"/>
            <a:hueOff val="0"/>
            <a:satOff val="0"/>
            <a:lumOff val="0"/>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42C7BC-CC65-49ED-9523-D72DBAD3A434}">
      <dsp:nvSpPr>
        <dsp:cNvPr id="0" name=""/>
        <dsp:cNvSpPr/>
      </dsp:nvSpPr>
      <dsp:spPr>
        <a:xfrm>
          <a:off x="525780" y="2657889"/>
          <a:ext cx="7360920" cy="56088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kern="1200">
              <a:solidFill>
                <a:schemeClr val="tx1"/>
              </a:solidFill>
            </a:rPr>
            <a:t>Interpersonal Skills</a:t>
          </a:r>
          <a:endParaRPr lang="ar-SA" sz="2800" b="1" kern="1200">
            <a:solidFill>
              <a:schemeClr val="tx1"/>
            </a:solidFill>
          </a:endParaRPr>
        </a:p>
      </dsp:txBody>
      <dsp:txXfrm>
        <a:off x="553160" y="2685269"/>
        <a:ext cx="7306160" cy="506120"/>
      </dsp:txXfrm>
    </dsp:sp>
    <dsp:sp modelId="{C3D5BA18-1A78-4F36-B94F-E0AE998C44B9}">
      <dsp:nvSpPr>
        <dsp:cNvPr id="0" name=""/>
        <dsp:cNvSpPr/>
      </dsp:nvSpPr>
      <dsp:spPr>
        <a:xfrm>
          <a:off x="0" y="3800169"/>
          <a:ext cx="10515600" cy="478800"/>
        </a:xfrm>
        <a:prstGeom prst="rect">
          <a:avLst/>
        </a:prstGeom>
        <a:solidFill>
          <a:schemeClr val="lt1">
            <a:alpha val="90000"/>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C13E6A-D4C6-456C-8193-7C0D65D930BB}">
      <dsp:nvSpPr>
        <dsp:cNvPr id="0" name=""/>
        <dsp:cNvSpPr/>
      </dsp:nvSpPr>
      <dsp:spPr>
        <a:xfrm>
          <a:off x="525780" y="3519729"/>
          <a:ext cx="7360920" cy="56088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lvl="0" algn="l" defTabSz="1244600" rtl="0">
            <a:lnSpc>
              <a:spcPct val="90000"/>
            </a:lnSpc>
            <a:spcBef>
              <a:spcPct val="0"/>
            </a:spcBef>
            <a:spcAft>
              <a:spcPct val="35000"/>
            </a:spcAft>
          </a:pPr>
          <a:r>
            <a:rPr lang="en-US" sz="2800" b="1" kern="1200">
              <a:solidFill>
                <a:schemeClr val="tx1"/>
              </a:solidFill>
            </a:rPr>
            <a:t>Decision-making Skills</a:t>
          </a:r>
          <a:endParaRPr lang="ar-SA" sz="2800" b="1" kern="1200">
            <a:solidFill>
              <a:schemeClr val="tx1"/>
            </a:solidFill>
          </a:endParaRPr>
        </a:p>
      </dsp:txBody>
      <dsp:txXfrm>
        <a:off x="553160" y="3547109"/>
        <a:ext cx="7306160" cy="5061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983B56-7EB4-4825-935F-88F5C6E0048B}">
      <dsp:nvSpPr>
        <dsp:cNvPr id="0" name=""/>
        <dsp:cNvSpPr/>
      </dsp:nvSpPr>
      <dsp:spPr>
        <a:xfrm>
          <a:off x="145249" y="0"/>
          <a:ext cx="10225101" cy="4351338"/>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33A19C-5536-48F7-9454-D66654AEE51A}">
      <dsp:nvSpPr>
        <dsp:cNvPr id="0" name=""/>
        <dsp:cNvSpPr/>
      </dsp:nvSpPr>
      <dsp:spPr>
        <a:xfrm>
          <a:off x="5108" y="1305401"/>
          <a:ext cx="3317189" cy="1740535"/>
        </a:xfrm>
        <a:prstGeom prst="roundRect">
          <a:avLst/>
        </a:prstGeom>
        <a:solidFill>
          <a:schemeClr val="accent4">
            <a:hueOff val="0"/>
            <a:satOff val="0"/>
            <a:lumOff val="0"/>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b="1" kern="1200" dirty="0">
              <a:solidFill>
                <a:schemeClr val="tx1"/>
              </a:solidFill>
            </a:rPr>
            <a:t>1. Interpersonal role</a:t>
          </a:r>
          <a:endParaRPr lang="en-US" sz="3400" kern="1200" dirty="0">
            <a:solidFill>
              <a:schemeClr val="tx1"/>
            </a:solidFill>
          </a:endParaRPr>
        </a:p>
      </dsp:txBody>
      <dsp:txXfrm>
        <a:off x="90074" y="1390367"/>
        <a:ext cx="3147257" cy="1570603"/>
      </dsp:txXfrm>
    </dsp:sp>
    <dsp:sp modelId="{083CCC1F-B921-4B76-97C0-783F4CC63A96}">
      <dsp:nvSpPr>
        <dsp:cNvPr id="0" name=""/>
        <dsp:cNvSpPr/>
      </dsp:nvSpPr>
      <dsp:spPr>
        <a:xfrm>
          <a:off x="3547191" y="1305401"/>
          <a:ext cx="3421216" cy="1740535"/>
        </a:xfrm>
        <a:prstGeom prst="roundRect">
          <a:avLst/>
        </a:prstGeom>
        <a:solidFill>
          <a:schemeClr val="accent4">
            <a:hueOff val="4900445"/>
            <a:satOff val="-20388"/>
            <a:lumOff val="4804"/>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b="1" kern="1200" dirty="0">
              <a:solidFill>
                <a:schemeClr val="tx1"/>
              </a:solidFill>
            </a:rPr>
            <a:t>2. Informational role </a:t>
          </a:r>
          <a:endParaRPr lang="en-US" sz="3400" kern="1200" dirty="0">
            <a:solidFill>
              <a:schemeClr val="tx1"/>
            </a:solidFill>
          </a:endParaRPr>
        </a:p>
      </dsp:txBody>
      <dsp:txXfrm>
        <a:off x="3632157" y="1390367"/>
        <a:ext cx="3251284" cy="1570603"/>
      </dsp:txXfrm>
    </dsp:sp>
    <dsp:sp modelId="{6FE476A9-2D07-45A2-B26C-083AD78834CE}">
      <dsp:nvSpPr>
        <dsp:cNvPr id="0" name=""/>
        <dsp:cNvSpPr/>
      </dsp:nvSpPr>
      <dsp:spPr>
        <a:xfrm>
          <a:off x="7193302" y="1305401"/>
          <a:ext cx="3317189" cy="1740535"/>
        </a:xfrm>
        <a:prstGeom prst="roundRect">
          <a:avLst/>
        </a:prstGeom>
        <a:solidFill>
          <a:schemeClr val="accent4">
            <a:hueOff val="9800891"/>
            <a:satOff val="-40777"/>
            <a:lumOff val="9608"/>
            <a:alphaOff val="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b="1" kern="1200" dirty="0">
              <a:solidFill>
                <a:schemeClr val="tx1"/>
              </a:solidFill>
            </a:rPr>
            <a:t>3. Decisional role</a:t>
          </a:r>
          <a:endParaRPr lang="en-US" sz="3400" kern="1200" dirty="0">
            <a:solidFill>
              <a:schemeClr val="tx1"/>
            </a:solidFill>
          </a:endParaRPr>
        </a:p>
      </dsp:txBody>
      <dsp:txXfrm>
        <a:off x="7278268" y="1390367"/>
        <a:ext cx="3147257"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58AED-411E-44E5-BEEF-A128940A3A27}">
      <dsp:nvSpPr>
        <dsp:cNvPr id="0" name=""/>
        <dsp:cNvSpPr/>
      </dsp:nvSpPr>
      <dsp:spPr>
        <a:xfrm>
          <a:off x="2015425" y="1897551"/>
          <a:ext cx="2279530" cy="1272314"/>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a:solidFill>
                <a:schemeClr val="tx1"/>
              </a:solidFill>
            </a:rPr>
            <a:t>organization</a:t>
          </a:r>
        </a:p>
      </dsp:txBody>
      <dsp:txXfrm>
        <a:off x="2349254" y="2083877"/>
        <a:ext cx="1611872" cy="899662"/>
      </dsp:txXfrm>
    </dsp:sp>
    <dsp:sp modelId="{CBD1C184-B526-49AE-BD11-EDAE1C82872F}">
      <dsp:nvSpPr>
        <dsp:cNvPr id="0" name=""/>
        <dsp:cNvSpPr/>
      </dsp:nvSpPr>
      <dsp:spPr>
        <a:xfrm rot="16200000">
          <a:off x="3006298" y="1398437"/>
          <a:ext cx="297784" cy="45322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b="1" kern="1200">
            <a:solidFill>
              <a:schemeClr val="tx1"/>
            </a:solidFill>
          </a:endParaRPr>
        </a:p>
      </dsp:txBody>
      <dsp:txXfrm>
        <a:off x="3050966" y="1533750"/>
        <a:ext cx="208449" cy="271935"/>
      </dsp:txXfrm>
    </dsp:sp>
    <dsp:sp modelId="{978014A6-3676-49E5-A63A-4EFD5CE7A6ED}">
      <dsp:nvSpPr>
        <dsp:cNvPr id="0" name=""/>
        <dsp:cNvSpPr/>
      </dsp:nvSpPr>
      <dsp:spPr>
        <a:xfrm>
          <a:off x="2488682" y="2677"/>
          <a:ext cx="1333017" cy="1333017"/>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people</a:t>
          </a:r>
        </a:p>
      </dsp:txBody>
      <dsp:txXfrm>
        <a:off x="2683898" y="197893"/>
        <a:ext cx="942585" cy="942585"/>
      </dsp:txXfrm>
    </dsp:sp>
    <dsp:sp modelId="{144FBD08-CF5E-4D17-B9CC-F3D3A9CEEB59}">
      <dsp:nvSpPr>
        <dsp:cNvPr id="0" name=""/>
        <dsp:cNvSpPr/>
      </dsp:nvSpPr>
      <dsp:spPr>
        <a:xfrm rot="1800000">
          <a:off x="3973871" y="2805903"/>
          <a:ext cx="90557" cy="453225"/>
        </a:xfrm>
        <a:prstGeom prst="rightArrow">
          <a:avLst>
            <a:gd name="adj1" fmla="val 60000"/>
            <a:gd name="adj2" fmla="val 50000"/>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b="1" kern="1200">
            <a:solidFill>
              <a:schemeClr val="tx1"/>
            </a:solidFill>
          </a:endParaRPr>
        </a:p>
      </dsp:txBody>
      <dsp:txXfrm>
        <a:off x="3975691" y="2889756"/>
        <a:ext cx="63390" cy="271935"/>
      </dsp:txXfrm>
    </dsp:sp>
    <dsp:sp modelId="{66A63487-2FAE-4D16-B51F-4A94AFC2325F}">
      <dsp:nvSpPr>
        <dsp:cNvPr id="0" name=""/>
        <dsp:cNvSpPr/>
      </dsp:nvSpPr>
      <dsp:spPr>
        <a:xfrm>
          <a:off x="3938685" y="2799461"/>
          <a:ext cx="1662459" cy="1333017"/>
        </a:xfrm>
        <a:prstGeom prst="ellipse">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resource</a:t>
          </a:r>
        </a:p>
      </dsp:txBody>
      <dsp:txXfrm>
        <a:off x="4182146" y="2994677"/>
        <a:ext cx="1175537" cy="942585"/>
      </dsp:txXfrm>
    </dsp:sp>
    <dsp:sp modelId="{55C30B57-AB82-43DE-B0BA-B2B9A801D7A5}">
      <dsp:nvSpPr>
        <dsp:cNvPr id="0" name=""/>
        <dsp:cNvSpPr/>
      </dsp:nvSpPr>
      <dsp:spPr>
        <a:xfrm rot="9000000">
          <a:off x="2257281" y="2801892"/>
          <a:ext cx="81791" cy="453225"/>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b="1" kern="1200">
            <a:solidFill>
              <a:schemeClr val="tx1"/>
            </a:solidFill>
          </a:endParaRPr>
        </a:p>
      </dsp:txBody>
      <dsp:txXfrm rot="10800000">
        <a:off x="2280174" y="2886403"/>
        <a:ext cx="57254" cy="271935"/>
      </dsp:txXfrm>
    </dsp:sp>
    <dsp:sp modelId="{93807065-10FF-49B7-BD8A-85D706180AE8}">
      <dsp:nvSpPr>
        <dsp:cNvPr id="0" name=""/>
        <dsp:cNvSpPr/>
      </dsp:nvSpPr>
      <dsp:spPr>
        <a:xfrm>
          <a:off x="681983" y="2799461"/>
          <a:ext cx="1716966" cy="1333017"/>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en-US" sz="2000" b="1" kern="1200" dirty="0">
              <a:solidFill>
                <a:schemeClr val="tx1"/>
              </a:solidFill>
            </a:rPr>
            <a:t>Goals and objectives</a:t>
          </a:r>
        </a:p>
      </dsp:txBody>
      <dsp:txXfrm>
        <a:off x="933427" y="2994677"/>
        <a:ext cx="1214078" cy="9425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006E68-4B41-437B-9E29-37E55BF0DDC4}">
      <dsp:nvSpPr>
        <dsp:cNvPr id="0" name=""/>
        <dsp:cNvSpPr/>
      </dsp:nvSpPr>
      <dsp:spPr>
        <a:xfrm>
          <a:off x="772376" y="0"/>
          <a:ext cx="8753606" cy="4429344"/>
        </a:xfrm>
        <a:prstGeom prst="rightArrow">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9EBE1290-E34C-4C81-B8F0-EDE17DA02D07}">
      <dsp:nvSpPr>
        <dsp:cNvPr id="0" name=""/>
        <dsp:cNvSpPr/>
      </dsp:nvSpPr>
      <dsp:spPr>
        <a:xfrm>
          <a:off x="0" y="1328803"/>
          <a:ext cx="10298359" cy="1771737"/>
        </a:xfrm>
        <a:prstGeom prst="roundRect">
          <a:avLst/>
        </a:prstGeom>
        <a:solidFill>
          <a:schemeClr val="accent1">
            <a:lumMod val="60000"/>
            <a:lumOff val="4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lvl="0" algn="ctr" defTabSz="2622550" rtl="0">
            <a:lnSpc>
              <a:spcPct val="90000"/>
            </a:lnSpc>
            <a:spcBef>
              <a:spcPct val="0"/>
            </a:spcBef>
            <a:spcAft>
              <a:spcPct val="35000"/>
            </a:spcAft>
          </a:pPr>
          <a:r>
            <a:rPr lang="en-US" sz="5900" b="1" kern="1200" dirty="0"/>
            <a:t>A job well planned is half done</a:t>
          </a:r>
          <a:endParaRPr lang="ar-SA" sz="5900" kern="1200" dirty="0"/>
        </a:p>
      </dsp:txBody>
      <dsp:txXfrm>
        <a:off x="86489" y="1415292"/>
        <a:ext cx="10125381" cy="15987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28D5A5-FE94-441A-866A-330CA3D3AA49}">
      <dsp:nvSpPr>
        <dsp:cNvPr id="0" name=""/>
        <dsp:cNvSpPr/>
      </dsp:nvSpPr>
      <dsp:spPr>
        <a:xfrm>
          <a:off x="273205" y="0"/>
          <a:ext cx="4351338" cy="4351338"/>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0063C0-F39A-423C-A69E-9FAA13508EF4}">
      <dsp:nvSpPr>
        <dsp:cNvPr id="0" name=""/>
        <dsp:cNvSpPr/>
      </dsp:nvSpPr>
      <dsp:spPr>
        <a:xfrm>
          <a:off x="686582" y="413377"/>
          <a:ext cx="1697021" cy="169702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dirty="0">
              <a:solidFill>
                <a:schemeClr val="tx1"/>
              </a:solidFill>
            </a:rPr>
            <a:t>Marketing</a:t>
          </a:r>
          <a:endParaRPr lang="ar-SA" sz="2300" kern="1200" dirty="0">
            <a:solidFill>
              <a:schemeClr val="tx1"/>
            </a:solidFill>
          </a:endParaRPr>
        </a:p>
      </dsp:txBody>
      <dsp:txXfrm>
        <a:off x="769424" y="496219"/>
        <a:ext cx="1531337" cy="1531337"/>
      </dsp:txXfrm>
    </dsp:sp>
    <dsp:sp modelId="{3FFA975B-B5E0-49E2-BBC2-F0E6D8EADE7A}">
      <dsp:nvSpPr>
        <dsp:cNvPr id="0" name=""/>
        <dsp:cNvSpPr/>
      </dsp:nvSpPr>
      <dsp:spPr>
        <a:xfrm>
          <a:off x="2514144" y="413377"/>
          <a:ext cx="1697021" cy="1697021"/>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dirty="0">
              <a:solidFill>
                <a:schemeClr val="tx1"/>
              </a:solidFill>
            </a:rPr>
            <a:t>Finance</a:t>
          </a:r>
          <a:endParaRPr lang="ar-SA" sz="2300" kern="1200" dirty="0">
            <a:solidFill>
              <a:schemeClr val="tx1"/>
            </a:solidFill>
          </a:endParaRPr>
        </a:p>
      </dsp:txBody>
      <dsp:txXfrm>
        <a:off x="2596986" y="496219"/>
        <a:ext cx="1531337" cy="1531337"/>
      </dsp:txXfrm>
    </dsp:sp>
    <dsp:sp modelId="{009B5CAF-73A9-4E30-B8D6-EE93E7756B98}">
      <dsp:nvSpPr>
        <dsp:cNvPr id="0" name=""/>
        <dsp:cNvSpPr/>
      </dsp:nvSpPr>
      <dsp:spPr>
        <a:xfrm>
          <a:off x="686582" y="2240939"/>
          <a:ext cx="1697021" cy="1697021"/>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dirty="0">
              <a:solidFill>
                <a:schemeClr val="tx1"/>
              </a:solidFill>
            </a:rPr>
            <a:t>Production</a:t>
          </a:r>
          <a:endParaRPr lang="ar-SA" sz="2300" kern="1200" dirty="0">
            <a:solidFill>
              <a:schemeClr val="tx1"/>
            </a:solidFill>
          </a:endParaRPr>
        </a:p>
      </dsp:txBody>
      <dsp:txXfrm>
        <a:off x="769424" y="2323781"/>
        <a:ext cx="1531337" cy="1531337"/>
      </dsp:txXfrm>
    </dsp:sp>
    <dsp:sp modelId="{05AF3ACE-EA8F-47EA-BF23-ED4C0F1ED36B}">
      <dsp:nvSpPr>
        <dsp:cNvPr id="0" name=""/>
        <dsp:cNvSpPr/>
      </dsp:nvSpPr>
      <dsp:spPr>
        <a:xfrm>
          <a:off x="2514144" y="2240939"/>
          <a:ext cx="1697021" cy="169702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en-US" sz="2300" b="1" kern="1200" dirty="0">
              <a:solidFill>
                <a:schemeClr val="tx1"/>
              </a:solidFill>
            </a:rPr>
            <a:t>Human Resources</a:t>
          </a:r>
          <a:endParaRPr lang="ar-SA" sz="2300" kern="1200" dirty="0">
            <a:solidFill>
              <a:schemeClr val="tx1"/>
            </a:solidFill>
          </a:endParaRPr>
        </a:p>
      </dsp:txBody>
      <dsp:txXfrm>
        <a:off x="2596986" y="2323781"/>
        <a:ext cx="1531337" cy="153133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92416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8629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6.jp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6.jp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22.jpeg"/><Relationship Id="rId7" Type="http://schemas.openxmlformats.org/officeDocument/2006/relationships/diagramQuickStyle" Target="../diagrams/quickStyle5.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4.png"/><Relationship Id="rId9" Type="http://schemas.microsoft.com/office/2007/relationships/diagramDrawing" Target="../diagrams/drawing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Overview of Management 2</a:t>
            </a:r>
          </a:p>
          <a:p>
            <a:pPr algn="ctr"/>
            <a:r>
              <a:rPr lang="en-US" sz="3600" dirty="0"/>
              <a:t>Lecture 2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397680"/>
            <a:ext cx="57846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334531" y="1472983"/>
            <a:ext cx="5126633" cy="4154984"/>
          </a:xfrm>
          <a:prstGeom prst="rect">
            <a:avLst/>
          </a:prstGeom>
        </p:spPr>
        <p:txBody>
          <a:bodyPr wrap="square">
            <a:spAutoFit/>
          </a:bodyPr>
          <a:lstStyle/>
          <a:p>
            <a:pPr marL="457200" indent="-457200" algn="just">
              <a:buFont typeface="Wingdings" panose="05000000000000000000" pitchFamily="2" charset="2"/>
              <a:buChar char="q"/>
            </a:pPr>
            <a:r>
              <a:rPr lang="en-US" sz="2200" b="1" dirty="0"/>
              <a:t>Who is the manager and his needed skills</a:t>
            </a:r>
          </a:p>
          <a:p>
            <a:pPr marL="457200" indent="-457200" algn="just">
              <a:buFont typeface="Wingdings" panose="05000000000000000000" pitchFamily="2" charset="2"/>
              <a:buChar char="q"/>
            </a:pPr>
            <a:r>
              <a:rPr lang="en-US" sz="2200" b="1" dirty="0"/>
              <a:t>Difference between Manager and Leader </a:t>
            </a:r>
          </a:p>
          <a:p>
            <a:pPr marL="457200" indent="-457200" algn="just">
              <a:buFont typeface="Wingdings" panose="05000000000000000000" pitchFamily="2" charset="2"/>
              <a:buChar char="q"/>
            </a:pPr>
            <a:r>
              <a:rPr lang="en-US" sz="2200" b="1" dirty="0"/>
              <a:t>Explain the Managers and their types </a:t>
            </a:r>
          </a:p>
          <a:p>
            <a:pPr marL="457200" indent="-457200" algn="just">
              <a:buFont typeface="Wingdings" panose="05000000000000000000" pitchFamily="2" charset="2"/>
              <a:buChar char="q"/>
            </a:pPr>
            <a:r>
              <a:rPr lang="en-US" sz="2200" b="1" dirty="0"/>
              <a:t>Summarize the essential </a:t>
            </a:r>
            <a:r>
              <a:rPr lang="en-US" sz="2200" b="1" dirty="0">
                <a:solidFill>
                  <a:schemeClr val="tx1"/>
                </a:solidFill>
                <a:latin typeface="+mn-lt"/>
              </a:rPr>
              <a:t>Management Roles</a:t>
            </a:r>
          </a:p>
          <a:p>
            <a:pPr marL="457200" indent="-457200" algn="just">
              <a:buFont typeface="Wingdings" panose="05000000000000000000" pitchFamily="2" charset="2"/>
              <a:buChar char="q"/>
            </a:pPr>
            <a:r>
              <a:rPr lang="en-US" sz="2200" b="1" dirty="0"/>
              <a:t>Understand organization and its performance</a:t>
            </a:r>
          </a:p>
          <a:p>
            <a:pPr marL="457200" indent="-457200" algn="just">
              <a:buFont typeface="Wingdings" panose="05000000000000000000" pitchFamily="2" charset="2"/>
              <a:buChar char="q"/>
            </a:pPr>
            <a:r>
              <a:rPr lang="en-US" sz="2200" b="1" dirty="0"/>
              <a:t>The organization functions and process</a:t>
            </a:r>
          </a:p>
          <a:p>
            <a:pPr marL="457200" indent="-457200" algn="just">
              <a:buFont typeface="Wingdings" panose="05000000000000000000" pitchFamily="2" charset="2"/>
              <a:buChar char="q"/>
            </a:pPr>
            <a:endParaRPr lang="en-US" sz="2200" b="1"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xmlns=""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Who is the Manager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185825"/>
            <a:ext cx="10541000" cy="3785652"/>
          </a:xfrm>
          <a:prstGeom prst="rect">
            <a:avLst/>
          </a:prstGeom>
          <a:noFill/>
        </p:spPr>
        <p:txBody>
          <a:bodyPr wrap="square" rtlCol="0">
            <a:spAutoFit/>
          </a:bodyPr>
          <a:lstStyle/>
          <a:p>
            <a:pPr>
              <a:buClr>
                <a:srgbClr val="FF0066"/>
              </a:buClr>
              <a:buFont typeface="Wingdings" panose="05000000000000000000" pitchFamily="2" charset="2"/>
              <a:buChar char="q"/>
            </a:pPr>
            <a:r>
              <a:rPr lang="en-US" sz="2400" b="1" dirty="0"/>
              <a:t> The people responsible for supervising the use of an organization’s resources to meet its goals.</a:t>
            </a:r>
          </a:p>
          <a:p>
            <a:pPr marL="0" indent="0">
              <a:buClr>
                <a:srgbClr val="FF0066"/>
              </a:buClr>
              <a:buFont typeface="Arial" panose="020B0604020202020204" pitchFamily="34" charset="0"/>
              <a:buNone/>
            </a:pPr>
            <a:r>
              <a:rPr lang="en-US" sz="2400" b="1" dirty="0"/>
              <a:t>(Stoner, Freeman and Gilbert, 2008) </a:t>
            </a:r>
          </a:p>
          <a:p>
            <a:pPr>
              <a:buClr>
                <a:srgbClr val="FF0066"/>
              </a:buClr>
              <a:buFont typeface="Wingdings" panose="05000000000000000000" pitchFamily="2" charset="2"/>
              <a:buChar char="q"/>
            </a:pPr>
            <a:r>
              <a:rPr lang="en-US" sz="2400" b="1" dirty="0"/>
              <a:t> Someone who coordinates and oversees the work of other people so that organizational goals can be accomplished.</a:t>
            </a:r>
          </a:p>
          <a:p>
            <a:pPr marL="0" indent="0">
              <a:buClr>
                <a:srgbClr val="FF0066"/>
              </a:buClr>
              <a:buFont typeface="Arial" panose="020B0604020202020204" pitchFamily="34" charset="0"/>
              <a:buNone/>
            </a:pPr>
            <a:r>
              <a:rPr lang="en-US" sz="2400" b="1" dirty="0"/>
              <a:t>(Robbins and Coulter, 2012)</a:t>
            </a:r>
          </a:p>
          <a:p>
            <a:pPr>
              <a:buClr>
                <a:srgbClr val="FF0066"/>
              </a:buClr>
              <a:buFont typeface="Wingdings" panose="05000000000000000000" pitchFamily="2" charset="2"/>
              <a:buChar char="q"/>
            </a:pPr>
            <a:r>
              <a:rPr lang="en-US" sz="2400" b="1" dirty="0"/>
              <a:t>  Someone whose primary responsibility is to carry out the management process.</a:t>
            </a:r>
          </a:p>
          <a:p>
            <a:pPr marL="0" indent="0">
              <a:buClr>
                <a:srgbClr val="FF0066"/>
              </a:buClr>
              <a:buFont typeface="Arial" panose="020B0604020202020204" pitchFamily="34" charset="0"/>
              <a:buNone/>
            </a:pPr>
            <a:r>
              <a:rPr lang="en-US" sz="2400" b="1" dirty="0"/>
              <a:t> (Griffin,2012) 12/26/14 16Contemporary Management </a:t>
            </a:r>
            <a:endParaRPr lang="ar-SA" sz="2400" b="1" dirty="0"/>
          </a:p>
          <a:p>
            <a:endParaRPr lang="en-US" sz="24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082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03529" cy="523220"/>
          </a:xfrm>
          <a:prstGeom prst="rect">
            <a:avLst/>
          </a:prstGeom>
          <a:noFill/>
        </p:spPr>
        <p:txBody>
          <a:bodyPr wrap="square" rtlCol="0">
            <a:spAutoFit/>
          </a:bodyPr>
          <a:lstStyle/>
          <a:p>
            <a:pPr algn="l"/>
            <a:r>
              <a:rPr lang="en-US" sz="2800" b="1" dirty="0">
                <a:solidFill>
                  <a:srgbClr val="1F1F1F"/>
                </a:solidFill>
                <a:highlight>
                  <a:srgbClr val="FFFFFF"/>
                </a:highlight>
                <a:latin typeface="Source Sans Pro" panose="020B0503030403020204" pitchFamily="34" charset="0"/>
              </a:rPr>
              <a:t>S</a:t>
            </a:r>
            <a:r>
              <a:rPr lang="en-US" sz="2800" b="1" i="0" dirty="0">
                <a:solidFill>
                  <a:srgbClr val="1F1F1F"/>
                </a:solidFill>
                <a:effectLst/>
                <a:highlight>
                  <a:srgbClr val="FFFFFF"/>
                </a:highlight>
                <a:latin typeface="Source Sans Pro" panose="020B0503030403020204" pitchFamily="34" charset="0"/>
              </a:rPr>
              <a:t>ome benefits of being a manager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185825"/>
            <a:ext cx="10541000" cy="3693319"/>
          </a:xfrm>
          <a:prstGeom prst="rect">
            <a:avLst/>
          </a:prstGeom>
          <a:noFill/>
        </p:spPr>
        <p:txBody>
          <a:bodyPr wrap="square" rtlCol="0">
            <a:spAutoFit/>
          </a:bodyPr>
          <a:lstStyle/>
          <a:p>
            <a:pPr marL="342900" indent="-342900" algn="l">
              <a:buFont typeface="Arial" panose="020B0604020202020204" pitchFamily="34" charset="0"/>
              <a:buChar char="•"/>
            </a:pPr>
            <a:r>
              <a:rPr lang="en-US" sz="2600" b="0" i="0" dirty="0">
                <a:solidFill>
                  <a:srgbClr val="1F1F1F"/>
                </a:solidFill>
                <a:effectLst/>
                <a:highlight>
                  <a:srgbClr val="FFFFFF"/>
                </a:highlight>
              </a:rPr>
              <a:t>Get to be involved in making important decisions at work </a:t>
            </a:r>
          </a:p>
          <a:p>
            <a:pPr marL="342900" indent="-342900" algn="l">
              <a:buFont typeface="Arial" panose="020B0604020202020204" pitchFamily="34" charset="0"/>
              <a:buChar char="•"/>
            </a:pPr>
            <a:r>
              <a:rPr lang="en-US" sz="2600" b="0" i="0" dirty="0">
                <a:solidFill>
                  <a:srgbClr val="1F1F1F"/>
                </a:solidFill>
                <a:effectLst/>
                <a:highlight>
                  <a:srgbClr val="FFFFFF"/>
                </a:highlight>
              </a:rPr>
              <a:t>Enjoy some control over what work they do and when and how they work on it</a:t>
            </a:r>
          </a:p>
          <a:p>
            <a:pPr marL="342900" indent="-342900" algn="l">
              <a:buFont typeface="Arial" panose="020B0604020202020204" pitchFamily="34" charset="0"/>
              <a:buChar char="•"/>
            </a:pPr>
            <a:r>
              <a:rPr lang="en-US" sz="2600" b="0" i="0" dirty="0">
                <a:solidFill>
                  <a:srgbClr val="1F1F1F"/>
                </a:solidFill>
                <a:effectLst/>
                <a:highlight>
                  <a:srgbClr val="FFFFFF"/>
                </a:highlight>
              </a:rPr>
              <a:t>Spend a good deal of time in collaboration with other people and working with teams</a:t>
            </a:r>
          </a:p>
          <a:p>
            <a:pPr marL="342900" indent="-342900" algn="l">
              <a:buFont typeface="Arial" panose="020B0604020202020204" pitchFamily="34" charset="0"/>
              <a:buChar char="•"/>
            </a:pPr>
            <a:r>
              <a:rPr lang="en-US" sz="2600" b="0" i="0" dirty="0">
                <a:solidFill>
                  <a:srgbClr val="1F1F1F"/>
                </a:solidFill>
                <a:effectLst/>
                <a:highlight>
                  <a:srgbClr val="FFFFFF"/>
                </a:highlight>
              </a:rPr>
              <a:t>Enjoy opportunities for job-related learning and development</a:t>
            </a:r>
          </a:p>
          <a:p>
            <a:pPr marL="342900" indent="-342900" algn="l">
              <a:buFont typeface="Arial" panose="020B0604020202020204" pitchFamily="34" charset="0"/>
              <a:buChar char="•"/>
            </a:pPr>
            <a:r>
              <a:rPr lang="en-US" sz="2600" b="0" i="0" dirty="0">
                <a:solidFill>
                  <a:srgbClr val="1F1F1F"/>
                </a:solidFill>
                <a:effectLst/>
                <a:highlight>
                  <a:srgbClr val="FFFFFF"/>
                </a:highlight>
              </a:rPr>
              <a:t>Have many options for career advancement within or outside of the workplace</a:t>
            </a:r>
          </a:p>
          <a:p>
            <a:pPr marL="342900" indent="-342900" algn="l">
              <a:buFont typeface="Arial" panose="020B0604020202020204" pitchFamily="34" charset="0"/>
              <a:buChar char="•"/>
            </a:pPr>
            <a:r>
              <a:rPr lang="en-US" sz="2600" b="0" i="0" dirty="0">
                <a:solidFill>
                  <a:srgbClr val="1F1F1F"/>
                </a:solidFill>
                <a:effectLst/>
                <a:highlight>
                  <a:srgbClr val="FFFFFF"/>
                </a:highlight>
              </a:rPr>
              <a:t>Receive a good salary and benefits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2923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535697"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Managerial Skills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5162" y="2228424"/>
            <a:ext cx="10219023" cy="1815882"/>
          </a:xfrm>
          <a:prstGeom prst="rect">
            <a:avLst/>
          </a:prstGeom>
          <a:noFill/>
        </p:spPr>
        <p:txBody>
          <a:bodyPr wrap="square" rtlCol="0">
            <a:spAutoFit/>
          </a:bodyPr>
          <a:lstStyle/>
          <a:p>
            <a:r>
              <a:rPr lang="en-US" sz="2800" dirty="0">
                <a:solidFill>
                  <a:srgbClr val="383838"/>
                </a:solidFill>
                <a:highlight>
                  <a:srgbClr val="FFFFFF"/>
                </a:highlight>
                <a:latin typeface="Georgia" panose="02040502050405020303" pitchFamily="18" charset="0"/>
              </a:rPr>
              <a:t>I</a:t>
            </a:r>
            <a:r>
              <a:rPr lang="en-US" sz="2800" b="0" i="0" dirty="0">
                <a:solidFill>
                  <a:srgbClr val="383838"/>
                </a:solidFill>
                <a:effectLst/>
                <a:highlight>
                  <a:srgbClr val="FFFFFF"/>
                </a:highlight>
                <a:latin typeface="Georgia" panose="02040502050405020303" pitchFamily="18" charset="0"/>
              </a:rPr>
              <a:t>t is a term that refers to the required skills of the manager.</a:t>
            </a:r>
          </a:p>
          <a:p>
            <a:pPr algn="ctr"/>
            <a:r>
              <a:rPr lang="en-US" sz="2800" b="1" i="0" dirty="0">
                <a:solidFill>
                  <a:srgbClr val="383838"/>
                </a:solidFill>
                <a:effectLst/>
                <a:highlight>
                  <a:srgbClr val="FFFFFF"/>
                </a:highlight>
                <a:latin typeface="Georgia" panose="02040502050405020303" pitchFamily="18" charset="0"/>
              </a:rPr>
              <a:t>or in another way; </a:t>
            </a:r>
          </a:p>
          <a:p>
            <a:r>
              <a:rPr lang="en-US" sz="2800" dirty="0">
                <a:solidFill>
                  <a:srgbClr val="383838"/>
                </a:solidFill>
                <a:highlight>
                  <a:srgbClr val="FFFFFF"/>
                </a:highlight>
                <a:latin typeface="Georgia" panose="02040502050405020303" pitchFamily="18" charset="0"/>
              </a:rPr>
              <a:t>I</a:t>
            </a:r>
            <a:r>
              <a:rPr lang="en-US" sz="2800" b="0" i="0" dirty="0">
                <a:solidFill>
                  <a:srgbClr val="383838"/>
                </a:solidFill>
                <a:effectLst/>
                <a:highlight>
                  <a:srgbClr val="FFFFFF"/>
                </a:highlight>
                <a:latin typeface="Georgia" panose="02040502050405020303" pitchFamily="18" charset="0"/>
              </a:rPr>
              <a:t>t is the ability to make business decisions and lead the underlying within a company. </a:t>
            </a:r>
            <a:endParaRPr lang="en-US" sz="28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xmlns="" id="{77FFC0D9-9B35-452C-A8A4-162B11D2C911}"/>
              </a:ext>
            </a:extLst>
          </p:cNvPr>
          <p:cNvSpPr txBox="1"/>
          <p:nvPr/>
        </p:nvSpPr>
        <p:spPr>
          <a:xfrm>
            <a:off x="3047114" y="4572340"/>
            <a:ext cx="6097772" cy="1200329"/>
          </a:xfrm>
          <a:prstGeom prst="rect">
            <a:avLst/>
          </a:prstGeom>
          <a:noFill/>
        </p:spPr>
        <p:txBody>
          <a:bodyPr wrap="square">
            <a:spAutoFit/>
          </a:bodyPr>
          <a:lstStyle/>
          <a:p>
            <a:pPr algn="ctr"/>
            <a:r>
              <a:rPr lang="en-US" sz="2400" b="1" i="0" dirty="0">
                <a:solidFill>
                  <a:srgbClr val="C00000"/>
                </a:solidFill>
                <a:effectLst/>
                <a:highlight>
                  <a:srgbClr val="FFFFFF"/>
                </a:highlight>
                <a:latin typeface="Georgia" panose="02040502050405020303" pitchFamily="18" charset="0"/>
              </a:rPr>
              <a:t>Therefore, we can say that no one will make it in the business world without these skills.</a:t>
            </a:r>
            <a:endParaRPr lang="en-US" sz="2400" b="1" dirty="0">
              <a:solidFill>
                <a:srgbClr val="C00000"/>
              </a:solidFill>
            </a:endParaRPr>
          </a:p>
        </p:txBody>
      </p:sp>
    </p:spTree>
    <p:extLst>
      <p:ext uri="{BB962C8B-B14F-4D97-AF65-F5344CB8AC3E}">
        <p14:creationId xmlns:p14="http://schemas.microsoft.com/office/powerpoint/2010/main" val="68726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Manager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945163" y="2228424"/>
            <a:ext cx="4246080" cy="1938992"/>
          </a:xfrm>
          <a:prstGeom prst="rect">
            <a:avLst/>
          </a:prstGeom>
          <a:noFill/>
        </p:spPr>
        <p:txBody>
          <a:bodyPr wrap="square" rtlCol="0">
            <a:spAutoFit/>
          </a:bodyPr>
          <a:lstStyle/>
          <a:p>
            <a:r>
              <a:rPr lang="en-US" sz="3200" b="1" dirty="0">
                <a:solidFill>
                  <a:srgbClr val="FF0000"/>
                </a:solidFill>
              </a:rPr>
              <a:t>General skills:</a:t>
            </a:r>
          </a:p>
          <a:p>
            <a:pPr marL="457200" indent="-457200">
              <a:buFont typeface="Arial" panose="020B0604020202020204" pitchFamily="34" charset="0"/>
              <a:buChar char="•"/>
            </a:pPr>
            <a:r>
              <a:rPr lang="en-US" sz="2800" b="1" dirty="0"/>
              <a:t>Interpersonal skills</a:t>
            </a:r>
          </a:p>
          <a:p>
            <a:pPr marL="457200" indent="-457200">
              <a:buFont typeface="Arial" panose="020B0604020202020204" pitchFamily="34" charset="0"/>
              <a:buChar char="•"/>
            </a:pPr>
            <a:r>
              <a:rPr lang="en-US" sz="2800" b="1" dirty="0"/>
              <a:t>Technical skills</a:t>
            </a:r>
          </a:p>
          <a:p>
            <a:pPr marL="457200" indent="-457200">
              <a:buFont typeface="Arial" panose="020B0604020202020204" pitchFamily="34" charset="0"/>
              <a:buChar char="•"/>
            </a:pPr>
            <a:r>
              <a:rPr lang="en-US" sz="2800" b="1" dirty="0"/>
              <a:t>Conceptual skills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8A77F4BA-9246-B5AF-48A8-21E82EBE6DD2}"/>
              </a:ext>
            </a:extLst>
          </p:cNvPr>
          <p:cNvSpPr txBox="1"/>
          <p:nvPr/>
        </p:nvSpPr>
        <p:spPr>
          <a:xfrm>
            <a:off x="6624628" y="2228424"/>
            <a:ext cx="4246080" cy="3170099"/>
          </a:xfrm>
          <a:prstGeom prst="rect">
            <a:avLst/>
          </a:prstGeom>
          <a:noFill/>
        </p:spPr>
        <p:txBody>
          <a:bodyPr wrap="square" rtlCol="0">
            <a:spAutoFit/>
          </a:bodyPr>
          <a:lstStyle/>
          <a:p>
            <a:r>
              <a:rPr lang="en-US" sz="3200" b="1" dirty="0">
                <a:solidFill>
                  <a:srgbClr val="FF0000"/>
                </a:solidFill>
              </a:rPr>
              <a:t>Specific skills:</a:t>
            </a:r>
          </a:p>
          <a:p>
            <a:pPr marL="457200" indent="-457200">
              <a:buFont typeface="Arial" panose="020B0604020202020204" pitchFamily="34" charset="0"/>
              <a:buChar char="•"/>
            </a:pPr>
            <a:r>
              <a:rPr lang="en-US" sz="2800" b="1" dirty="0"/>
              <a:t>Job knowledge</a:t>
            </a:r>
          </a:p>
          <a:p>
            <a:pPr marL="457200" indent="-457200">
              <a:buFont typeface="Arial" panose="020B0604020202020204" pitchFamily="34" charset="0"/>
              <a:buChar char="•"/>
            </a:pPr>
            <a:r>
              <a:rPr lang="en-US" sz="2800" b="1" dirty="0"/>
              <a:t>Oral communication</a:t>
            </a:r>
          </a:p>
          <a:p>
            <a:pPr marL="457200" indent="-457200">
              <a:buFont typeface="Arial" panose="020B0604020202020204" pitchFamily="34" charset="0"/>
              <a:buChar char="•"/>
            </a:pPr>
            <a:r>
              <a:rPr lang="en-US" sz="2800" b="1" dirty="0"/>
              <a:t>Problem analysis</a:t>
            </a:r>
          </a:p>
          <a:p>
            <a:pPr marL="457200" indent="-457200">
              <a:buFont typeface="Arial" panose="020B0604020202020204" pitchFamily="34" charset="0"/>
              <a:buChar char="•"/>
            </a:pPr>
            <a:r>
              <a:rPr lang="en-US" sz="2800" b="1" dirty="0"/>
              <a:t>Cooperativeness Negotiation </a:t>
            </a:r>
          </a:p>
          <a:p>
            <a:pPr marL="457200" indent="-457200">
              <a:buFont typeface="Arial" panose="020B0604020202020204" pitchFamily="34" charset="0"/>
              <a:buChar char="•"/>
            </a:pPr>
            <a:r>
              <a:rPr lang="en-US" sz="2800" b="1" dirty="0"/>
              <a:t>Initiative</a:t>
            </a:r>
          </a:p>
        </p:txBody>
      </p:sp>
    </p:spTree>
    <p:extLst>
      <p:ext uri="{BB962C8B-B14F-4D97-AF65-F5344CB8AC3E}">
        <p14:creationId xmlns:p14="http://schemas.microsoft.com/office/powerpoint/2010/main" val="265095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41137" y="1403246"/>
            <a:ext cx="11188863" cy="4997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aphicFrame>
        <p:nvGraphicFramePr>
          <p:cNvPr id="9" name="Content Placeholder 1"/>
          <p:cNvGraphicFramePr>
            <a:graphicFrameLocks/>
          </p:cNvGraphicFramePr>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itle 1"/>
          <p:cNvSpPr txBox="1">
            <a:spLocks/>
          </p:cNvSpPr>
          <p:nvPr/>
        </p:nvSpPr>
        <p:spPr>
          <a:xfrm>
            <a:off x="640160" y="116246"/>
            <a:ext cx="6685673" cy="13255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3600" b="1" dirty="0">
                <a:solidFill>
                  <a:schemeClr val="tx1"/>
                </a:solidFill>
                <a:latin typeface="+mn-lt"/>
              </a:rPr>
              <a:t>Managerial Skills</a:t>
            </a:r>
          </a:p>
        </p:txBody>
      </p:sp>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34500" y="4778016"/>
            <a:ext cx="2857500" cy="1600200"/>
          </a:xfrm>
          <a:prstGeom prst="rect">
            <a:avLst/>
          </a:prstGeom>
        </p:spPr>
      </p:pic>
      <p:pic>
        <p:nvPicPr>
          <p:cNvPr id="3" name="Graphic 21">
            <a:extLst>
              <a:ext uri="{FF2B5EF4-FFF2-40B4-BE49-F238E27FC236}">
                <a16:creationId xmlns:a16="http://schemas.microsoft.com/office/drawing/2014/main" xmlns="" id="{2544D091-EFCC-2681-3C9C-1D74B76F1B5D}"/>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868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41137" y="1403246"/>
            <a:ext cx="11188863" cy="4997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itle 1"/>
          <p:cNvSpPr txBox="1">
            <a:spLocks/>
          </p:cNvSpPr>
          <p:nvPr/>
        </p:nvSpPr>
        <p:spPr>
          <a:xfrm>
            <a:off x="640160" y="116246"/>
            <a:ext cx="6685673" cy="132556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3600" b="1" dirty="0">
                <a:solidFill>
                  <a:schemeClr val="tx1"/>
                </a:solidFill>
                <a:latin typeface="+mn-lt"/>
              </a:rPr>
              <a:t>Managerial Skills</a:t>
            </a:r>
          </a:p>
        </p:txBody>
      </p:sp>
      <p:pic>
        <p:nvPicPr>
          <p:cNvPr id="3" name="Graphic 21">
            <a:extLst>
              <a:ext uri="{FF2B5EF4-FFF2-40B4-BE49-F238E27FC236}">
                <a16:creationId xmlns:a16="http://schemas.microsoft.com/office/drawing/2014/main" xmlns="" id="{2544D091-EFCC-2681-3C9C-1D74B76F1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8" name="Picture 4" descr="5 managerial skill">
            <a:extLst>
              <a:ext uri="{FF2B5EF4-FFF2-40B4-BE49-F238E27FC236}">
                <a16:creationId xmlns:a16="http://schemas.microsoft.com/office/drawing/2014/main" xmlns="" id="{E7E729A1-7C45-2F05-00EC-A5015640FD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02958" y="1456186"/>
            <a:ext cx="7378995" cy="49589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4980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pPr algn="just"/>
            <a:r>
              <a:rPr lang="en-US" sz="2800" dirty="0">
                <a:latin typeface="Aharoni" panose="02010803020104030203" pitchFamily="2" charset="-79"/>
                <a:cs typeface="Aharoni" panose="02010803020104030203" pitchFamily="2" charset="-79"/>
              </a:rPr>
              <a:t>What Resources does a Manager use?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246769"/>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FF0000"/>
                </a:solidFill>
              </a:rPr>
              <a:t>Human Resources-</a:t>
            </a:r>
            <a:r>
              <a:rPr lang="en-US" sz="2800" b="1" dirty="0"/>
              <a:t>the</a:t>
            </a:r>
            <a:r>
              <a:rPr lang="en-US" sz="2800" b="1" dirty="0">
                <a:solidFill>
                  <a:srgbClr val="FF0000"/>
                </a:solidFill>
              </a:rPr>
              <a:t> </a:t>
            </a:r>
            <a:r>
              <a:rPr lang="en-US" sz="2800" b="1" dirty="0"/>
              <a:t>people. Your most valuable resource!</a:t>
            </a:r>
          </a:p>
          <a:p>
            <a:pPr marL="457200" indent="-457200">
              <a:buFont typeface="Arial" panose="020B0604020202020204" pitchFamily="34" charset="0"/>
              <a:buChar char="•"/>
            </a:pPr>
            <a:r>
              <a:rPr lang="en-US" sz="2800" b="1" dirty="0">
                <a:solidFill>
                  <a:srgbClr val="FF0000"/>
                </a:solidFill>
              </a:rPr>
              <a:t>Financial Resources-</a:t>
            </a:r>
            <a:r>
              <a:rPr lang="en-US" sz="2800" b="1" dirty="0"/>
              <a:t>the</a:t>
            </a:r>
            <a:r>
              <a:rPr lang="en-US" sz="2800" b="1" dirty="0">
                <a:solidFill>
                  <a:srgbClr val="FF0000"/>
                </a:solidFill>
              </a:rPr>
              <a:t> </a:t>
            </a:r>
            <a:r>
              <a:rPr lang="en-US" sz="2800" b="1" dirty="0"/>
              <a:t>money, the budget</a:t>
            </a:r>
          </a:p>
          <a:p>
            <a:pPr marL="457200" indent="-457200">
              <a:buFont typeface="Arial" panose="020B0604020202020204" pitchFamily="34" charset="0"/>
              <a:buChar char="•"/>
            </a:pPr>
            <a:r>
              <a:rPr lang="en-US" sz="2800" b="1" dirty="0">
                <a:solidFill>
                  <a:srgbClr val="FF0000"/>
                </a:solidFill>
              </a:rPr>
              <a:t>Physical</a:t>
            </a:r>
            <a:r>
              <a:rPr lang="en-US" sz="2800" b="1" dirty="0"/>
              <a:t> </a:t>
            </a:r>
            <a:r>
              <a:rPr lang="en-US" sz="2800" b="1" dirty="0">
                <a:solidFill>
                  <a:srgbClr val="FF0000"/>
                </a:solidFill>
              </a:rPr>
              <a:t>Resources</a:t>
            </a:r>
            <a:r>
              <a:rPr lang="en-US" sz="2800" b="1" dirty="0"/>
              <a:t>-the buildings, the equipment, supplies</a:t>
            </a:r>
          </a:p>
          <a:p>
            <a:pPr marL="457200" indent="-457200">
              <a:buFont typeface="Arial" panose="020B0604020202020204" pitchFamily="34" charset="0"/>
              <a:buChar char="•"/>
            </a:pPr>
            <a:r>
              <a:rPr lang="en-US" sz="2800" b="1" dirty="0">
                <a:solidFill>
                  <a:srgbClr val="FF0000"/>
                </a:solidFill>
              </a:rPr>
              <a:t>Information</a:t>
            </a:r>
            <a:r>
              <a:rPr lang="en-US" sz="2800" b="1" dirty="0"/>
              <a:t>-computers, reports</a:t>
            </a:r>
          </a:p>
          <a:p>
            <a:pPr marL="457200" indent="-457200">
              <a:buFont typeface="Arial" panose="020B0604020202020204" pitchFamily="34" charset="0"/>
              <a:buChar char="•"/>
            </a:pP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07807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0747" y="380523"/>
            <a:ext cx="3753293" cy="89392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Manager’s Roles</a:t>
            </a:r>
          </a:p>
        </p:txBody>
      </p:sp>
      <p:graphicFrame>
        <p:nvGraphicFramePr>
          <p:cNvPr id="11" name="Content Placeholder 3"/>
          <p:cNvGraphicFramePr>
            <a:graphicFrameLocks/>
          </p:cNvGraphicFramePr>
          <p:nvPr/>
        </p:nvGraphicFramePr>
        <p:xfrm>
          <a:off x="628393" y="154125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xmlns="" id="{733AFAC9-A9EB-A216-5B00-A2FD70C8613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42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Content Placeholder 1"/>
          <p:cNvSpPr txBox="1">
            <a:spLocks/>
          </p:cNvSpPr>
          <p:nvPr/>
        </p:nvSpPr>
        <p:spPr>
          <a:xfrm>
            <a:off x="342386" y="1613876"/>
            <a:ext cx="7249261" cy="4255296"/>
          </a:xfrm>
          <a:prstGeom prst="rect">
            <a:avLst/>
          </a:prstGeom>
          <a:ln>
            <a:noFill/>
          </a:ln>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t>Henry Mintzberg described </a:t>
            </a:r>
            <a:r>
              <a:rPr lang="en-US" b="1" dirty="0">
                <a:solidFill>
                  <a:srgbClr val="C00000"/>
                </a:solidFill>
              </a:rPr>
              <a:t>ten specific management roles</a:t>
            </a:r>
            <a:r>
              <a:rPr lang="en-US" sz="2400" b="1" dirty="0"/>
              <a:t> that can be placed into three broad categories:</a:t>
            </a:r>
          </a:p>
          <a:p>
            <a:pPr lvl="1"/>
            <a:r>
              <a:rPr lang="en-US" b="1" dirty="0">
                <a:solidFill>
                  <a:srgbClr val="C00000"/>
                </a:solidFill>
              </a:rPr>
              <a:t>Interpersonal roles </a:t>
            </a:r>
            <a:r>
              <a:rPr lang="en-US" b="1" dirty="0"/>
              <a:t>involve interaction with others who are external or internal to the organization, at the same level as the manager, or at higher or lower levels. </a:t>
            </a:r>
          </a:p>
          <a:p>
            <a:pPr lvl="1"/>
            <a:r>
              <a:rPr lang="en-US" b="1" dirty="0">
                <a:solidFill>
                  <a:srgbClr val="C00000"/>
                </a:solidFill>
              </a:rPr>
              <a:t>Informational roles </a:t>
            </a:r>
            <a:r>
              <a:rPr lang="en-US" b="1" dirty="0"/>
              <a:t>focus on obtaining data that are important for the decisions the manager makes. </a:t>
            </a:r>
          </a:p>
          <a:p>
            <a:pPr lvl="1"/>
            <a:r>
              <a:rPr lang="en-US" b="1" dirty="0">
                <a:solidFill>
                  <a:srgbClr val="C00000"/>
                </a:solidFill>
              </a:rPr>
              <a:t>Decisional roles </a:t>
            </a:r>
            <a:r>
              <a:rPr lang="en-US" b="1" dirty="0"/>
              <a:t>deal primarily with the allocation of resources to reach organizational objectives. </a:t>
            </a:r>
          </a:p>
        </p:txBody>
      </p:sp>
      <p:sp>
        <p:nvSpPr>
          <p:cNvPr id="11" name="Title 2"/>
          <p:cNvSpPr txBox="1">
            <a:spLocks/>
          </p:cNvSpPr>
          <p:nvPr/>
        </p:nvSpPr>
        <p:spPr>
          <a:xfrm>
            <a:off x="1341271" y="388130"/>
            <a:ext cx="5121257" cy="8832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400" b="1" dirty="0">
                <a:solidFill>
                  <a:schemeClr val="tx1"/>
                </a:solidFill>
                <a:latin typeface="+mn-lt"/>
              </a:rPr>
              <a:t>Management Roles</a:t>
            </a:r>
          </a:p>
        </p:txBody>
      </p:sp>
      <p:pic>
        <p:nvPicPr>
          <p:cNvPr id="3" name="Graphic 21">
            <a:extLst>
              <a:ext uri="{FF2B5EF4-FFF2-40B4-BE49-F238E27FC236}">
                <a16:creationId xmlns:a16="http://schemas.microsoft.com/office/drawing/2014/main" xmlns="" id="{45A4B9CB-AFC6-A4DB-FFA5-9D1D2F7954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Henry Mintzberg on Rebalancing Society - CKGSB">
            <a:extLst>
              <a:ext uri="{FF2B5EF4-FFF2-40B4-BE49-F238E27FC236}">
                <a16:creationId xmlns:a16="http://schemas.microsoft.com/office/drawing/2014/main" xmlns="" id="{8C0272F1-2B69-1C6F-799D-E7D343E8AB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904" y="1271361"/>
            <a:ext cx="3671635" cy="4852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3542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bwMode="auto">
          <a:xfrm>
            <a:off x="1381677" y="552704"/>
            <a:ext cx="6460510" cy="78132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48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Ten Roles Managers Play</a:t>
            </a:r>
          </a:p>
        </p:txBody>
      </p:sp>
      <p:pic>
        <p:nvPicPr>
          <p:cNvPr id="11" name="Picture 3" descr="0104"/>
          <p:cNvPicPr>
            <a:picLocks noChangeAspect="1" noChangeArrowheads="1"/>
          </p:cNvPicPr>
          <p:nvPr/>
        </p:nvPicPr>
        <p:blipFill>
          <a:blip r:embed="rId2" cstate="print"/>
          <a:srcRect/>
          <a:stretch>
            <a:fillRect/>
          </a:stretch>
        </p:blipFill>
        <p:spPr bwMode="auto">
          <a:xfrm>
            <a:off x="241137" y="1466833"/>
            <a:ext cx="11119589" cy="5065506"/>
          </a:xfrm>
          <a:prstGeom prst="rect">
            <a:avLst/>
          </a:prstGeom>
          <a:noFill/>
        </p:spPr>
      </p:pic>
      <p:pic>
        <p:nvPicPr>
          <p:cNvPr id="3" name="Graphic 21">
            <a:extLst>
              <a:ext uri="{FF2B5EF4-FFF2-40B4-BE49-F238E27FC236}">
                <a16:creationId xmlns:a16="http://schemas.microsoft.com/office/drawing/2014/main" xmlns="" id="{D76EE2EF-9CF1-4082-DBBA-F1B1FF2120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0775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41137" y="1356294"/>
            <a:ext cx="11639688" cy="5183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Content Placeholder 2"/>
          <p:cNvSpPr txBox="1">
            <a:spLocks/>
          </p:cNvSpPr>
          <p:nvPr/>
        </p:nvSpPr>
        <p:spPr>
          <a:xfrm>
            <a:off x="439367" y="1427349"/>
            <a:ext cx="10952018" cy="4870577"/>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n-US" sz="3200" b="1" dirty="0"/>
              <a:t>  Roles that managers assume to provide direction and supervision to both employees and the organization as a whole</a:t>
            </a:r>
          </a:p>
          <a:p>
            <a:pPr marL="571500" indent="-571500" algn="just">
              <a:buFont typeface="+mj-lt"/>
              <a:buAutoNum type="romanUcPeriod"/>
            </a:pPr>
            <a:r>
              <a:rPr lang="en-US" sz="3200" b="1" dirty="0"/>
              <a:t>  </a:t>
            </a:r>
            <a:r>
              <a:rPr lang="en-US" sz="3200" b="1" dirty="0">
                <a:solidFill>
                  <a:srgbClr val="C00000"/>
                </a:solidFill>
              </a:rPr>
              <a:t>Figurehead</a:t>
            </a:r>
            <a:r>
              <a:rPr lang="en-US" sz="3200" b="1" dirty="0"/>
              <a:t>—symbolizing the organization’s mission and what it is seeking to achieve.</a:t>
            </a:r>
          </a:p>
          <a:p>
            <a:pPr marL="571500" indent="-571500" algn="just">
              <a:buFont typeface="+mj-lt"/>
              <a:buAutoNum type="romanUcPeriod"/>
            </a:pPr>
            <a:r>
              <a:rPr lang="en-US" sz="3200" b="1" dirty="0"/>
              <a:t>  </a:t>
            </a:r>
            <a:r>
              <a:rPr lang="en-US" sz="3200" b="1" dirty="0">
                <a:solidFill>
                  <a:srgbClr val="C00000"/>
                </a:solidFill>
              </a:rPr>
              <a:t>Leader</a:t>
            </a:r>
            <a:r>
              <a:rPr lang="en-US" sz="3200" b="1" dirty="0"/>
              <a:t>—training, counseling, and mentoring high employee performance.</a:t>
            </a:r>
          </a:p>
          <a:p>
            <a:pPr marL="571500" indent="-571500" algn="just">
              <a:buFont typeface="+mj-lt"/>
              <a:buAutoNum type="romanUcPeriod"/>
            </a:pPr>
            <a:r>
              <a:rPr lang="en-US" sz="3200" b="1" dirty="0"/>
              <a:t>  </a:t>
            </a:r>
            <a:r>
              <a:rPr lang="en-US" sz="3200" b="1" dirty="0">
                <a:solidFill>
                  <a:srgbClr val="C00000"/>
                </a:solidFill>
              </a:rPr>
              <a:t>Liaison</a:t>
            </a:r>
            <a:r>
              <a:rPr lang="en-US" sz="3200" b="1" dirty="0"/>
              <a:t>—linking and coordinating the activities of people and groups both inside and outside the organization. </a:t>
            </a:r>
            <a:endParaRPr lang="ar-SA" sz="3200" b="1" dirty="0"/>
          </a:p>
        </p:txBody>
      </p:sp>
      <p:sp>
        <p:nvSpPr>
          <p:cNvPr id="14" name="Title 1"/>
          <p:cNvSpPr txBox="1">
            <a:spLocks/>
          </p:cNvSpPr>
          <p:nvPr/>
        </p:nvSpPr>
        <p:spPr>
          <a:xfrm>
            <a:off x="1247732" y="489291"/>
            <a:ext cx="4618490" cy="8352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400" b="1" dirty="0">
                <a:solidFill>
                  <a:srgbClr val="C00000"/>
                </a:solidFill>
                <a:latin typeface="+mn-lt"/>
              </a:rPr>
              <a:t>Interpersonal role</a:t>
            </a:r>
            <a:endParaRPr lang="ar-SA" sz="4400" b="1" dirty="0">
              <a:solidFill>
                <a:srgbClr val="C00000"/>
              </a:solidFill>
              <a:latin typeface="+mn-lt"/>
            </a:endParaRPr>
          </a:p>
        </p:txBody>
      </p:sp>
      <p:pic>
        <p:nvPicPr>
          <p:cNvPr id="3" name="Graphic 21">
            <a:extLst>
              <a:ext uri="{FF2B5EF4-FFF2-40B4-BE49-F238E27FC236}">
                <a16:creationId xmlns:a16="http://schemas.microsoft.com/office/drawing/2014/main" xmlns="" id="{4D893372-FAC9-0E30-AA48-449EDF9DF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247717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6" y="1356294"/>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70746" y="231171"/>
            <a:ext cx="4462221" cy="104765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Informational role</a:t>
            </a:r>
            <a:endParaRPr lang="ar-SA" sz="4000" b="1" dirty="0">
              <a:solidFill>
                <a:schemeClr val="tx1"/>
              </a:solidFill>
              <a:latin typeface="+mn-lt"/>
            </a:endParaRPr>
          </a:p>
        </p:txBody>
      </p:sp>
      <p:sp>
        <p:nvSpPr>
          <p:cNvPr id="11" name="Content Placeholder 2"/>
          <p:cNvSpPr txBox="1">
            <a:spLocks/>
          </p:cNvSpPr>
          <p:nvPr/>
        </p:nvSpPr>
        <p:spPr>
          <a:xfrm>
            <a:off x="423958" y="1659885"/>
            <a:ext cx="10645824" cy="4467801"/>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b="1" dirty="0"/>
              <a:t> Roles associated with the tasks needed to obtain and transmit information in the process of managing the organization. </a:t>
            </a:r>
          </a:p>
          <a:p>
            <a:pPr marL="571500" indent="-571500">
              <a:buFont typeface="+mj-lt"/>
              <a:buAutoNum type="romanUcPeriod"/>
            </a:pPr>
            <a:r>
              <a:rPr lang="en-US" b="1" dirty="0"/>
              <a:t>Monitor—analyzing information from both the internal and external environment.</a:t>
            </a:r>
          </a:p>
          <a:p>
            <a:pPr marL="571500" indent="-571500">
              <a:buFont typeface="+mj-lt"/>
              <a:buAutoNum type="romanUcPeriod"/>
            </a:pPr>
            <a:r>
              <a:rPr lang="en-US" b="1" dirty="0"/>
              <a:t> Disseminator—transmitting information to influence the attitudes and behavior of employees.</a:t>
            </a:r>
          </a:p>
          <a:p>
            <a:pPr marL="571500" indent="-571500">
              <a:buFont typeface="+mj-lt"/>
              <a:buAutoNum type="romanUcPeriod"/>
            </a:pPr>
            <a:r>
              <a:rPr lang="en-US" b="1" dirty="0"/>
              <a:t> Spokesperson—using information to positively influence the way people in and out of the organization respond to it. </a:t>
            </a:r>
          </a:p>
          <a:p>
            <a:endParaRPr lang="ar-SA" b="1" dirty="0"/>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4268" y="5444974"/>
            <a:ext cx="5294168" cy="1413025"/>
          </a:xfrm>
          <a:prstGeom prst="rect">
            <a:avLst/>
          </a:prstGeom>
        </p:spPr>
      </p:pic>
      <p:pic>
        <p:nvPicPr>
          <p:cNvPr id="3" name="Graphic 21">
            <a:extLst>
              <a:ext uri="{FF2B5EF4-FFF2-40B4-BE49-F238E27FC236}">
                <a16:creationId xmlns:a16="http://schemas.microsoft.com/office/drawing/2014/main" xmlns="" id="{5CCAB5F8-DE01-7A08-7BEB-F98A990B69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1288200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42520" y="688158"/>
            <a:ext cx="3661396" cy="48848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Autofit/>
          </a:bodyPr>
          <a:lstStyle>
            <a:defPPr>
              <a:defRPr lang="en-US"/>
            </a:defPPr>
            <a:lvl1pPr indent="0" algn="ctr">
              <a:lnSpc>
                <a:spcPct val="90000"/>
              </a:lnSpc>
              <a:spcBef>
                <a:spcPct val="0"/>
              </a:spcBef>
              <a:buFont typeface="Arial" panose="020B0604020202020204" pitchFamily="34" charset="0"/>
              <a:buNone/>
              <a:defRPr sz="5400">
                <a:solidFill>
                  <a:schemeClr val="bg1"/>
                </a:solidFill>
                <a:latin typeface="Aharoni" panose="02010803020104030203" pitchFamily="2" charset="-79"/>
                <a:ea typeface="+mj-ea"/>
                <a:cs typeface="Aharoni" panose="02010803020104030203" pitchFamily="2" charset="-79"/>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algn="l"/>
            <a:r>
              <a:rPr lang="en-US" sz="4000" b="1" dirty="0">
                <a:solidFill>
                  <a:schemeClr val="tx1"/>
                </a:solidFill>
                <a:latin typeface="+mn-lt"/>
              </a:rPr>
              <a:t>Decisional role</a:t>
            </a:r>
            <a:endParaRPr lang="ar-SA" sz="4000" b="1" dirty="0">
              <a:solidFill>
                <a:schemeClr val="tx1"/>
              </a:solidFill>
              <a:latin typeface="+mn-lt"/>
            </a:endParaRPr>
          </a:p>
        </p:txBody>
      </p:sp>
      <p:sp>
        <p:nvSpPr>
          <p:cNvPr id="11" name="Content Placeholder 2"/>
          <p:cNvSpPr txBox="1">
            <a:spLocks/>
          </p:cNvSpPr>
          <p:nvPr/>
        </p:nvSpPr>
        <p:spPr>
          <a:xfrm>
            <a:off x="697665" y="1353312"/>
            <a:ext cx="10658400" cy="4752528"/>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b="1" dirty="0"/>
              <a:t> Roles associated with methods managers use in planning strategy and utilizing resources </a:t>
            </a:r>
          </a:p>
          <a:p>
            <a:pPr marL="571500" indent="-571500">
              <a:buFont typeface="+mj-lt"/>
              <a:buAutoNum type="romanUcPeriod"/>
            </a:pPr>
            <a:r>
              <a:rPr lang="en-US" b="1" dirty="0"/>
              <a:t>Entrepreneur—deciding which new projects or programs to initiate and to invest resources in. </a:t>
            </a:r>
          </a:p>
          <a:p>
            <a:pPr marL="571500" indent="-571500">
              <a:buFont typeface="+mj-lt"/>
              <a:buAutoNum type="romanUcPeriod"/>
            </a:pPr>
            <a:r>
              <a:rPr lang="en-US" b="1" dirty="0"/>
              <a:t> Disturbance handler—managing an unexpected event or crisis</a:t>
            </a:r>
          </a:p>
          <a:p>
            <a:pPr marL="571500" indent="-571500">
              <a:buFont typeface="+mj-lt"/>
              <a:buAutoNum type="romanUcPeriod"/>
            </a:pPr>
            <a:r>
              <a:rPr lang="en-US" b="1" dirty="0"/>
              <a:t> Resource allocator—assigning resources between functions and divisions, setting the budgets of lower managers.</a:t>
            </a:r>
          </a:p>
          <a:p>
            <a:pPr marL="571500" indent="-571500">
              <a:buFont typeface="+mj-lt"/>
              <a:buAutoNum type="romanUcPeriod"/>
            </a:pPr>
            <a:r>
              <a:rPr lang="en-US" b="1" dirty="0"/>
              <a:t> Negotiator—reaching agreements between other managers, unions, customers, or shareholders.</a:t>
            </a:r>
            <a:endParaRPr lang="ar-SA" b="1" dirty="0"/>
          </a:p>
        </p:txBody>
      </p:sp>
      <p:pic>
        <p:nvPicPr>
          <p:cNvPr id="3" name="Graphic 21">
            <a:extLst>
              <a:ext uri="{FF2B5EF4-FFF2-40B4-BE49-F238E27FC236}">
                <a16:creationId xmlns:a16="http://schemas.microsoft.com/office/drawing/2014/main" xmlns="" id="{4750CB51-617D-88AA-4CEB-BFAEB27B3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052" y="152469"/>
            <a:ext cx="2305141" cy="1076343"/>
          </a:xfrm>
          <a:prstGeom prst="rect">
            <a:avLst/>
          </a:prstGeom>
        </p:spPr>
      </p:pic>
    </p:spTree>
    <p:extLst>
      <p:ext uri="{BB962C8B-B14F-4D97-AF65-F5344CB8AC3E}">
        <p14:creationId xmlns:p14="http://schemas.microsoft.com/office/powerpoint/2010/main" val="1456090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33678" y="1337368"/>
            <a:ext cx="4514377" cy="523220"/>
          </a:xfrm>
          <a:prstGeom prst="rect">
            <a:avLst/>
          </a:prstGeom>
          <a:noFill/>
        </p:spPr>
        <p:txBody>
          <a:bodyPr wrap="none" rtlCol="0">
            <a:spAutoFit/>
          </a:bodyPr>
          <a:lstStyle/>
          <a:p>
            <a:pPr algn="ctr"/>
            <a:r>
              <a:rPr lang="en-US" sz="2800" dirty="0">
                <a:solidFill>
                  <a:srgbClr val="C00000"/>
                </a:solidFill>
                <a:latin typeface="Aharoni" panose="02010803020104030203" pitchFamily="2" charset="-79"/>
                <a:cs typeface="Aharoni" panose="02010803020104030203" pitchFamily="2" charset="-79"/>
              </a:rPr>
              <a:t>What is an Organization?</a:t>
            </a:r>
            <a:endParaRPr lang="ar-SA" sz="2800" dirty="0">
              <a:solidFill>
                <a:srgbClr val="C00000"/>
              </a:solidFill>
              <a:latin typeface="Aharoni" panose="02010803020104030203" pitchFamily="2" charset="-79"/>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xmlns="" id="{6D503DE0-0B6F-F227-3A32-C3A199D2DEC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3919" b="13919"/>
          <a:stretch>
            <a:fillRect/>
          </a:stretch>
        </p:blipFill>
        <p:spPr>
          <a:xfrm>
            <a:off x="1127760" y="1123952"/>
            <a:ext cx="9936480" cy="4610100"/>
          </a:xfrm>
        </p:spPr>
      </p:pic>
    </p:spTree>
    <p:extLst>
      <p:ext uri="{BB962C8B-B14F-4D97-AF65-F5344CB8AC3E}">
        <p14:creationId xmlns:p14="http://schemas.microsoft.com/office/powerpoint/2010/main" val="56756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sz="2800" b="1" dirty="0">
                <a:solidFill>
                  <a:srgbClr val="C00000"/>
                </a:solidFill>
                <a:latin typeface="Alexandria" charset="0"/>
                <a:cs typeface="Alexandria" charset="0"/>
              </a:rPr>
              <a:t>The Organization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9000" y="2391844"/>
            <a:ext cx="10541000" cy="2308324"/>
          </a:xfrm>
          <a:prstGeom prst="rect">
            <a:avLst/>
          </a:prstGeom>
          <a:noFill/>
        </p:spPr>
        <p:txBody>
          <a:bodyPr wrap="square" rtlCol="0">
            <a:spAutoFit/>
          </a:bodyPr>
          <a:lstStyle/>
          <a:p>
            <a:pPr marL="285750" indent="-285750">
              <a:buFont typeface="Arial" panose="020B0604020202020204" pitchFamily="34" charset="0"/>
              <a:buChar char="•"/>
            </a:pPr>
            <a:r>
              <a:rPr lang="en-US" sz="2400" b="1" dirty="0">
                <a:solidFill>
                  <a:schemeClr val="tx1"/>
                </a:solidFill>
              </a:rPr>
              <a:t>A group of people who work together in a structured way for a shared purpose</a:t>
            </a:r>
          </a:p>
          <a:p>
            <a:pPr marL="285750" indent="-285750">
              <a:buFont typeface="Arial" panose="020B0604020202020204" pitchFamily="34" charset="0"/>
              <a:buChar char="•"/>
            </a:pPr>
            <a:r>
              <a:rPr lang="en-US" sz="2400" b="1" dirty="0">
                <a:solidFill>
                  <a:schemeClr val="tx1"/>
                </a:solidFill>
              </a:rPr>
              <a:t> is a two or more people who work together in a structured way to achieve a specific goal or set of goals</a:t>
            </a:r>
            <a:endParaRPr lang="en-US" sz="2400" b="1" dirty="0"/>
          </a:p>
          <a:p>
            <a:pPr marL="285750" indent="-285750">
              <a:buFont typeface="Arial" panose="020B0604020202020204" pitchFamily="34" charset="0"/>
              <a:buChar char="•"/>
            </a:pPr>
            <a:r>
              <a:rPr lang="en-US" sz="2400" b="1" dirty="0"/>
              <a:t>can be any structured body such as department, business, company in private or public sector or nonprofit association.</a:t>
            </a:r>
          </a:p>
          <a:p>
            <a:pPr marL="285750" indent="-285750">
              <a:buFont typeface="Arial" panose="020B0604020202020204" pitchFamily="34" charset="0"/>
              <a:buChar char="•"/>
            </a:pPr>
            <a:endParaRPr lang="en-US" sz="2400" dirty="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348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sz="2800" b="1" dirty="0">
                <a:solidFill>
                  <a:srgbClr val="C00000"/>
                </a:solidFill>
                <a:latin typeface="Alexandria" charset="0"/>
                <a:cs typeface="Alexandria" charset="0"/>
              </a:rPr>
              <a:t>Other definition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7344" y="3051063"/>
            <a:ext cx="3885019" cy="1200329"/>
          </a:xfrm>
          <a:prstGeom prst="rect">
            <a:avLst/>
          </a:prstGeom>
          <a:noFill/>
        </p:spPr>
        <p:txBody>
          <a:bodyPr wrap="square" rtlCol="0">
            <a:spAutoFit/>
          </a:bodyPr>
          <a:lstStyle/>
          <a:p>
            <a:pPr algn="ctr"/>
            <a:r>
              <a:rPr lang="en-US" sz="2400" b="1" dirty="0"/>
              <a:t>is an arrangement of people and resources to accomplish some specific purpose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xmlns="" id="{21A1A528-55D7-4B8C-3278-366E8AB6FD8D}"/>
              </a:ext>
            </a:extLst>
          </p:cNvPr>
          <p:cNvGraphicFramePr>
            <a:graphicFrameLocks/>
          </p:cNvGraphicFramePr>
          <p:nvPr/>
        </p:nvGraphicFramePr>
        <p:xfrm>
          <a:off x="4908732" y="1882478"/>
          <a:ext cx="6283128" cy="4135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9507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428831" cy="523220"/>
          </a:xfrm>
          <a:prstGeom prst="rect">
            <a:avLst/>
          </a:prstGeom>
          <a:noFill/>
        </p:spPr>
        <p:txBody>
          <a:bodyPr wrap="square" rtlCol="0">
            <a:spAutoFit/>
          </a:bodyPr>
          <a:lstStyle/>
          <a:p>
            <a:pPr>
              <a:buClr>
                <a:srgbClr val="7030A0"/>
              </a:buClr>
            </a:pPr>
            <a:r>
              <a:rPr lang="en-US" sz="2800" b="1" dirty="0">
                <a:solidFill>
                  <a:srgbClr val="C00000"/>
                </a:solidFill>
              </a:rPr>
              <a:t> Common Characteristics of Organizations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3208807"/>
            <a:ext cx="4650563" cy="1200329"/>
          </a:xfrm>
          <a:prstGeom prst="rect">
            <a:avLst/>
          </a:prstGeom>
          <a:noFill/>
        </p:spPr>
        <p:txBody>
          <a:bodyPr wrap="square" rtlCol="0">
            <a:spAutoFit/>
          </a:bodyPr>
          <a:lstStyle/>
          <a:p>
            <a:pPr marL="342900" indent="-342900">
              <a:buFont typeface="Arial" panose="020B0604020202020204" pitchFamily="34" charset="0"/>
              <a:buChar char="•"/>
            </a:pPr>
            <a:r>
              <a:rPr lang="en-US" sz="2400" b="1" dirty="0"/>
              <a:t> Have a distinct purpose (goal)</a:t>
            </a:r>
          </a:p>
          <a:p>
            <a:pPr marL="342900" indent="-342900">
              <a:buFont typeface="Arial" panose="020B0604020202020204" pitchFamily="34" charset="0"/>
              <a:buChar char="•"/>
            </a:pPr>
            <a:r>
              <a:rPr lang="en-US" sz="2400" b="1" dirty="0"/>
              <a:t>Composed of people </a:t>
            </a:r>
          </a:p>
          <a:p>
            <a:pPr marL="342900" indent="-342900">
              <a:buFont typeface="Arial" panose="020B0604020202020204" pitchFamily="34" charset="0"/>
              <a:buChar char="•"/>
            </a:pPr>
            <a:r>
              <a:rPr lang="en-US" sz="2400" b="1" dirty="0"/>
              <a:t>Have a deliberate structure</a:t>
            </a:r>
            <a:endParaRPr lang="ar-SA" sz="24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xmlns="" id="{87EAD465-634C-846B-B26E-4D06505DB11F}"/>
              </a:ext>
            </a:extLst>
          </p:cNvPr>
          <p:cNvPicPr>
            <a:picLocks noChangeAspect="1"/>
          </p:cNvPicPr>
          <p:nvPr/>
        </p:nvPicPr>
        <p:blipFill rotWithShape="1">
          <a:blip r:embed="rId3"/>
          <a:srcRect l="25263" t="20776" r="22335" b="28217"/>
          <a:stretch/>
        </p:blipFill>
        <p:spPr>
          <a:xfrm>
            <a:off x="5007935" y="1779013"/>
            <a:ext cx="6226097" cy="4059918"/>
          </a:xfrm>
          <a:prstGeom prst="rect">
            <a:avLst/>
          </a:prstGeom>
        </p:spPr>
      </p:pic>
    </p:spTree>
    <p:extLst>
      <p:ext uri="{BB962C8B-B14F-4D97-AF65-F5344CB8AC3E}">
        <p14:creationId xmlns:p14="http://schemas.microsoft.com/office/powerpoint/2010/main" val="335656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02</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Title 1"/>
          <p:cNvSpPr txBox="1">
            <a:spLocks/>
          </p:cNvSpPr>
          <p:nvPr/>
        </p:nvSpPr>
        <p:spPr>
          <a:xfrm>
            <a:off x="1669312" y="322650"/>
            <a:ext cx="8472215" cy="1174076"/>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latin typeface="+mn-lt"/>
                <a:cs typeface="Aharoni" panose="02010803020104030203" pitchFamily="2" charset="-79"/>
              </a:rPr>
              <a:t>Organizational Performance</a:t>
            </a:r>
            <a:endParaRPr lang="ar-SA" sz="4000" b="1" dirty="0">
              <a:latin typeface="+mn-lt"/>
            </a:endParaRPr>
          </a:p>
        </p:txBody>
      </p:sp>
      <p:sp>
        <p:nvSpPr>
          <p:cNvPr id="11" name="Content Placeholder 2"/>
          <p:cNvSpPr txBox="1">
            <a:spLocks/>
          </p:cNvSpPr>
          <p:nvPr/>
        </p:nvSpPr>
        <p:spPr>
          <a:xfrm>
            <a:off x="838200" y="1633300"/>
            <a:ext cx="10515600" cy="4351338"/>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t>• A measure of how efficiently and effectively managers use available resources to satisfy customers and achieve organizational goals </a:t>
            </a:r>
          </a:p>
          <a:p>
            <a:pPr>
              <a:buFont typeface="Wingdings" panose="05000000000000000000" pitchFamily="2" charset="2"/>
              <a:buChar char="ü"/>
            </a:pPr>
            <a:r>
              <a:rPr lang="en-US" sz="3200" b="1" dirty="0"/>
              <a:t> </a:t>
            </a:r>
            <a:r>
              <a:rPr lang="en-US" sz="3200" b="1" dirty="0">
                <a:solidFill>
                  <a:srgbClr val="FF0000"/>
                </a:solidFill>
              </a:rPr>
              <a:t>Efficiency</a:t>
            </a:r>
            <a:r>
              <a:rPr lang="en-US" sz="3200" b="1" dirty="0"/>
              <a:t> – A measure of how well or how productively resources are used to achieve a goal </a:t>
            </a:r>
          </a:p>
          <a:p>
            <a:pPr>
              <a:buFont typeface="Wingdings" panose="05000000000000000000" pitchFamily="2" charset="2"/>
              <a:buChar char="ü"/>
            </a:pPr>
            <a:r>
              <a:rPr lang="en-US" sz="3200" b="1" dirty="0">
                <a:solidFill>
                  <a:srgbClr val="FF0000"/>
                </a:solidFill>
              </a:rPr>
              <a:t> Effectiveness </a:t>
            </a:r>
            <a:r>
              <a:rPr lang="en-US" sz="3200" b="1" dirty="0"/>
              <a:t>– A measure of the appropriateness of the goals an organization is pursuing and the degree to which they are achieved</a:t>
            </a:r>
            <a:endParaRPr lang="ar-SA" sz="3200" b="1" dirty="0"/>
          </a:p>
        </p:txBody>
      </p:sp>
      <p:pic>
        <p:nvPicPr>
          <p:cNvPr id="3" name="Graphic 21">
            <a:extLst>
              <a:ext uri="{FF2B5EF4-FFF2-40B4-BE49-F238E27FC236}">
                <a16:creationId xmlns:a16="http://schemas.microsoft.com/office/drawing/2014/main" xmlns="" id="{0142A68A-F691-28F4-56A7-05AE9ADED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00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695186" cy="523220"/>
          </a:xfrm>
          <a:prstGeom prst="rect">
            <a:avLst/>
          </a:prstGeom>
          <a:noFill/>
        </p:spPr>
        <p:txBody>
          <a:bodyPr wrap="square" rtlCol="0">
            <a:spAutoFit/>
          </a:bodyPr>
          <a:lstStyle/>
          <a:p>
            <a:pPr algn="just"/>
            <a:r>
              <a:rPr lang="en-US" sz="2800" dirty="0">
                <a:latin typeface="Aharoni" panose="02010803020104030203" pitchFamily="2" charset="-79"/>
                <a:cs typeface="Aharoni" panose="02010803020104030203" pitchFamily="2" charset="-79"/>
              </a:rPr>
              <a:t>Organizational Performance</a:t>
            </a:r>
            <a:endParaRPr lang="ar-SA" sz="2800" dirty="0">
              <a:latin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مدرسة الابطال\lecuters\1\lectuers\Overview of management\IMG_٢٠٢٠١١٠٧_٠٥٥٤٢٩.jpg">
            <a:extLst>
              <a:ext uri="{FF2B5EF4-FFF2-40B4-BE49-F238E27FC236}">
                <a16:creationId xmlns:a16="http://schemas.microsoft.com/office/drawing/2014/main" xmlns="" id="{35A932C2-BE38-F88D-ED20-B8A3117EFB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00139"/>
            <a:ext cx="10380921" cy="392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08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184822" cy="523220"/>
          </a:xfrm>
          <a:prstGeom prst="rect">
            <a:avLst/>
          </a:prstGeom>
          <a:noFill/>
        </p:spPr>
        <p:txBody>
          <a:bodyPr wrap="square" rtlCol="0">
            <a:spAutoFit/>
          </a:bodyPr>
          <a:lstStyle/>
          <a:p>
            <a:r>
              <a:rPr lang="en-US" sz="2800" b="1" dirty="0">
                <a:solidFill>
                  <a:srgbClr val="FF0000"/>
                </a:solidFill>
              </a:rPr>
              <a:t>Efficiency Vs. Effectiveness </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E:\مدرسة الابطال\lecuters\1\lectuers\Overview of management\IMG_٢٠٢٠١١٠٧_٠٥٥٥١١.jpg">
            <a:extLst>
              <a:ext uri="{FF2B5EF4-FFF2-40B4-BE49-F238E27FC236}">
                <a16:creationId xmlns:a16="http://schemas.microsoft.com/office/drawing/2014/main" xmlns="" id="{40AF1B1B-89DB-7270-D952-67714D7D1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876949"/>
            <a:ext cx="10487692" cy="4045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120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0792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90006" y="1175975"/>
            <a:ext cx="4113898" cy="523220"/>
          </a:xfrm>
          <a:prstGeom prst="rect">
            <a:avLst/>
          </a:prstGeom>
          <a:noFill/>
        </p:spPr>
        <p:txBody>
          <a:bodyPr wrap="square" rtlCol="0">
            <a:spAutoFit/>
          </a:bodyPr>
          <a:lstStyle/>
          <a:p>
            <a:pPr algn="ctr"/>
            <a:r>
              <a:rPr lang="en-US" sz="2800" b="1" dirty="0">
                <a:latin typeface="Alexandria" charset="0"/>
                <a:cs typeface="Alexandria" charset="0"/>
              </a:rPr>
              <a:t>Management Functions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a:extLst>
              <a:ext uri="{FF2B5EF4-FFF2-40B4-BE49-F238E27FC236}">
                <a16:creationId xmlns:a16="http://schemas.microsoft.com/office/drawing/2014/main" xmlns="" id="{72A3AFA2-14A4-1CF4-4345-DF72F30A90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145" y="1873594"/>
            <a:ext cx="7992852" cy="4281275"/>
          </a:xfrm>
          <a:prstGeom prst="rect">
            <a:avLst/>
          </a:prstGeom>
        </p:spPr>
      </p:pic>
      <p:pic>
        <p:nvPicPr>
          <p:cNvPr id="13" name="Picture Placeholder 12">
            <a:extLst>
              <a:ext uri="{FF2B5EF4-FFF2-40B4-BE49-F238E27FC236}">
                <a16:creationId xmlns:a16="http://schemas.microsoft.com/office/drawing/2014/main" xmlns="" id="{367986C5-4F16-E845-CAE2-238A8064E787}"/>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2674" r="12674"/>
          <a:stretch>
            <a:fillRect/>
          </a:stretch>
        </p:blipFill>
        <p:spPr/>
      </p:pic>
    </p:spTree>
    <p:extLst>
      <p:ext uri="{BB962C8B-B14F-4D97-AF65-F5344CB8AC3E}">
        <p14:creationId xmlns:p14="http://schemas.microsoft.com/office/powerpoint/2010/main" val="2102051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87927" y="137025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57FBBED2-5A3B-56BA-CD39-D29689D7D11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29911" y="1370253"/>
            <a:ext cx="10702636" cy="4403413"/>
          </a:xfrm>
          <a:prstGeom prst="rect">
            <a:avLst/>
          </a:prstGeom>
          <a:noFill/>
          <a:ln>
            <a:noFill/>
          </a:ln>
        </p:spPr>
      </p:pic>
    </p:spTree>
    <p:extLst>
      <p:ext uri="{BB962C8B-B14F-4D97-AF65-F5344CB8AC3E}">
        <p14:creationId xmlns:p14="http://schemas.microsoft.com/office/powerpoint/2010/main" val="6571308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latin typeface="Alexandria" charset="0"/>
                <a:cs typeface="Alexandria" charset="0"/>
              </a:rPr>
              <a:t>1.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108543"/>
          </a:xfrm>
          <a:prstGeom prst="rect">
            <a:avLst/>
          </a:prstGeom>
          <a:noFill/>
        </p:spPr>
        <p:txBody>
          <a:bodyPr wrap="square" rtlCol="0">
            <a:spAutoFit/>
          </a:bodyPr>
          <a:lstStyle/>
          <a:p>
            <a:pPr marL="285750" indent="-285750">
              <a:buFont typeface="Arial" panose="020B0604020202020204" pitchFamily="34" charset="0"/>
              <a:buChar char="•"/>
            </a:pPr>
            <a:r>
              <a:rPr lang="en-US" sz="2800" b="1" dirty="0"/>
              <a:t> Planning is setting objectives</a:t>
            </a:r>
          </a:p>
          <a:p>
            <a:pPr marL="285750" indent="-285750">
              <a:buFont typeface="Arial" panose="020B0604020202020204" pitchFamily="34" charset="0"/>
              <a:buChar char="•"/>
            </a:pPr>
            <a:r>
              <a:rPr lang="en-US" sz="2800" b="1" dirty="0"/>
              <a:t>Process of identifying and selecting appropriate organizational goals and courses of action. </a:t>
            </a:r>
          </a:p>
          <a:p>
            <a:pPr marL="285750" indent="-285750">
              <a:buFont typeface="Arial" panose="020B0604020202020204" pitchFamily="34" charset="0"/>
              <a:buChar char="•"/>
            </a:pPr>
            <a:r>
              <a:rPr lang="en-US" sz="2800" b="1" dirty="0"/>
              <a:t>Planning is determining the objectives and formulating the methods to achieve them. It is more simply said than done</a:t>
            </a:r>
          </a:p>
          <a:p>
            <a:pPr marL="285750" indent="-285750">
              <a:buFont typeface="Arial" panose="020B0604020202020204" pitchFamily="34" charset="0"/>
              <a:buChar char="•"/>
            </a:pPr>
            <a:r>
              <a:rPr lang="en-US" sz="2800" b="1" dirty="0"/>
              <a:t>Determining how they’ll be met</a:t>
            </a:r>
          </a:p>
          <a:p>
            <a:pPr marL="285750" indent="-285750">
              <a:buFont typeface="Arial" panose="020B0604020202020204" pitchFamily="34" charset="0"/>
              <a:buChar char="•"/>
            </a:pP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9915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6">
            <a:extLst>
              <a:ext uri="{FF2B5EF4-FFF2-40B4-BE49-F238E27FC236}">
                <a16:creationId xmlns:a16="http://schemas.microsoft.com/office/drawing/2014/main" xmlns="" id="{998FE5B2-FB51-4C8F-AA84-BB4032D482EB}"/>
              </a:ext>
            </a:extLst>
          </p:cNvPr>
          <p:cNvGraphicFramePr>
            <a:graphicFrameLocks noGrp="1"/>
          </p:cNvGraphicFramePr>
          <p:nvPr>
            <p:extLst>
              <p:ext uri="{D42A27DB-BD31-4B8C-83A1-F6EECF244321}">
                <p14:modId xmlns:p14="http://schemas.microsoft.com/office/powerpoint/2010/main" val="103776033"/>
              </p:ext>
            </p:extLst>
          </p:nvPr>
        </p:nvGraphicFramePr>
        <p:xfrm>
          <a:off x="946820" y="1489762"/>
          <a:ext cx="10298360" cy="4429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2592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2. Organizing</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041270" cy="3108543"/>
          </a:xfrm>
          <a:prstGeom prst="rect">
            <a:avLst/>
          </a:prstGeom>
          <a:noFill/>
        </p:spPr>
        <p:txBody>
          <a:bodyPr wrap="square" rtlCol="0">
            <a:spAutoFit/>
          </a:bodyPr>
          <a:lstStyle/>
          <a:p>
            <a:pPr marL="285750" indent="-285750">
              <a:buFont typeface="Arial" panose="020B0604020202020204" pitchFamily="34" charset="0"/>
              <a:buChar char="•"/>
            </a:pPr>
            <a:r>
              <a:rPr lang="en-US" sz="2800" b="1" dirty="0"/>
              <a:t>Organizing is assembling and coordinating the human, financial, physical, informational, and other resources needed to achieve goals </a:t>
            </a:r>
            <a:endParaRPr lang="en-US" sz="2800" dirty="0"/>
          </a:p>
          <a:p>
            <a:pPr marL="285750" indent="-285750">
              <a:lnSpc>
                <a:spcPct val="100000"/>
              </a:lnSpc>
              <a:buFont typeface="Arial" panose="020B0604020202020204" pitchFamily="34" charset="0"/>
              <a:buChar char="•"/>
            </a:pPr>
            <a:r>
              <a:rPr lang="en-US" sz="2800" b="1" dirty="0"/>
              <a:t>Delegating and coordinating tasks</a:t>
            </a:r>
          </a:p>
          <a:p>
            <a:pPr marL="285750" indent="-285750">
              <a:lnSpc>
                <a:spcPct val="100000"/>
              </a:lnSpc>
              <a:buFont typeface="Arial" panose="020B0604020202020204" pitchFamily="34" charset="0"/>
              <a:buChar char="•"/>
            </a:pPr>
            <a:r>
              <a:rPr lang="en-US" sz="2800" b="1" dirty="0"/>
              <a:t>Managers lay out lines of authority and responsibility </a:t>
            </a:r>
          </a:p>
          <a:p>
            <a:pPr marL="285750" indent="-285750">
              <a:lnSpc>
                <a:spcPct val="100000"/>
              </a:lnSpc>
              <a:buFont typeface="Arial" panose="020B0604020202020204" pitchFamily="34" charset="0"/>
              <a:buChar char="•"/>
            </a:pPr>
            <a:r>
              <a:rPr lang="en-US" sz="2800" b="1" dirty="0"/>
              <a:t>Allocating resources</a:t>
            </a:r>
          </a:p>
          <a:p>
            <a:pPr marL="285750" indent="-285750">
              <a:buFont typeface="Arial" panose="020B0604020202020204" pitchFamily="34" charset="0"/>
              <a:buChar char="•"/>
            </a:pP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0387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06140" y="2135711"/>
            <a:ext cx="4741798" cy="3785652"/>
          </a:xfrm>
          <a:prstGeom prst="rect">
            <a:avLst/>
          </a:prstGeom>
          <a:noFill/>
        </p:spPr>
        <p:txBody>
          <a:bodyPr wrap="square" rtlCol="0">
            <a:spAutoFit/>
          </a:bodyPr>
          <a:lstStyle/>
          <a:p>
            <a:pPr marL="285750" indent="-285750">
              <a:buClr>
                <a:srgbClr val="FF0000"/>
              </a:buClr>
              <a:buFont typeface="Arial" panose="020B0604020202020204" pitchFamily="34" charset="0"/>
              <a:buChar char="•"/>
            </a:pPr>
            <a:r>
              <a:rPr lang="en-US" altLang="ar-SA" sz="2000" dirty="0"/>
              <a:t>Determine what is to be done/ Division of Work</a:t>
            </a:r>
          </a:p>
          <a:p>
            <a:pPr marL="285750" indent="-285750">
              <a:buClr>
                <a:srgbClr val="FF0000"/>
              </a:buClr>
              <a:buFont typeface="Arial" panose="020B0604020202020204" pitchFamily="34" charset="0"/>
              <a:buChar char="•"/>
            </a:pPr>
            <a:r>
              <a:rPr lang="en-US" altLang="ar-SA" sz="2000" dirty="0"/>
              <a:t>Assign Tasks: Departmentalization</a:t>
            </a:r>
          </a:p>
          <a:p>
            <a:pPr marL="285750" indent="-285750">
              <a:buClr>
                <a:srgbClr val="FF0000"/>
              </a:buClr>
              <a:buFont typeface="Arial" panose="020B0604020202020204" pitchFamily="34" charset="0"/>
              <a:buChar char="•"/>
            </a:pPr>
            <a:r>
              <a:rPr lang="en-US" altLang="ar-SA" sz="2000" dirty="0"/>
              <a:t>Link Departments: Hierarchy Development</a:t>
            </a:r>
          </a:p>
          <a:p>
            <a:pPr marL="285750" indent="-285750">
              <a:buClr>
                <a:srgbClr val="FF0000"/>
              </a:buClr>
              <a:buFont typeface="Arial" panose="020B0604020202020204" pitchFamily="34" charset="0"/>
              <a:buChar char="•"/>
            </a:pPr>
            <a:r>
              <a:rPr lang="en-US" altLang="ar-SA" sz="2000" dirty="0"/>
              <a:t>Decide how much Authority to Designate/ Authority, Responsibility and Delegation </a:t>
            </a:r>
          </a:p>
          <a:p>
            <a:pPr marL="285750" indent="-285750">
              <a:buClr>
                <a:srgbClr val="FF0000"/>
              </a:buClr>
              <a:buFont typeface="Arial" panose="020B0604020202020204" pitchFamily="34" charset="0"/>
              <a:buChar char="•"/>
            </a:pPr>
            <a:r>
              <a:rPr lang="en-US" altLang="ar-SA" sz="2000" dirty="0"/>
              <a:t>Decide the Levels at which Decisions are to be made / Centralization vs. Decentralization</a:t>
            </a:r>
          </a:p>
          <a:p>
            <a:pPr marL="285750" indent="-285750">
              <a:buClr>
                <a:srgbClr val="FF0000"/>
              </a:buClr>
              <a:buFont typeface="Arial" panose="020B0604020202020204" pitchFamily="34" charset="0"/>
              <a:buChar char="•"/>
            </a:pPr>
            <a:r>
              <a:rPr lang="en-US" altLang="ar-SA" sz="2000" dirty="0"/>
              <a:t>Decide how to Achieve Coordination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xmlns="" id="{F4002CCA-45DF-5598-A165-F3DF3F4AF54B}"/>
              </a:ext>
            </a:extLst>
          </p:cNvPr>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pic>
        <p:nvPicPr>
          <p:cNvPr id="3074" name="Picture 2" descr="Steps in Organisation Process">
            <a:extLst>
              <a:ext uri="{FF2B5EF4-FFF2-40B4-BE49-F238E27FC236}">
                <a16:creationId xmlns:a16="http://schemas.microsoft.com/office/drawing/2014/main" xmlns="" id="{92BC6BFB-9D27-2294-99FF-D3C325CE82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8" t="1129" b="4861"/>
          <a:stretch/>
        </p:blipFill>
        <p:spPr bwMode="auto">
          <a:xfrm>
            <a:off x="5536797" y="1685495"/>
            <a:ext cx="5893203" cy="4235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764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xmlns="" id="{A2913089-773B-DCF3-28AC-4B7E197464B2}"/>
              </a:ext>
            </a:extLst>
          </p:cNvPr>
          <p:cNvPicPr>
            <a:picLocks noChangeAspect="1"/>
          </p:cNvPicPr>
          <p:nvPr/>
        </p:nvPicPr>
        <p:blipFill rotWithShape="1">
          <a:blip r:embed="rId3">
            <a:extLst>
              <a:ext uri="{28A0092B-C50C-407E-A947-70E740481C1C}">
                <a14:useLocalDpi xmlns:a14="http://schemas.microsoft.com/office/drawing/2010/main" val="0"/>
              </a:ext>
            </a:extLst>
          </a:blip>
          <a:srcRect l="6250" r="5063" b="4579"/>
          <a:stretch/>
        </p:blipFill>
        <p:spPr>
          <a:xfrm>
            <a:off x="689640" y="1661712"/>
            <a:ext cx="10812720" cy="4370412"/>
          </a:xfrm>
          <a:prstGeom prst="rect">
            <a:avLst/>
          </a:prstGeom>
          <a:ln>
            <a:noFill/>
          </a:ln>
          <a:effectLst>
            <a:softEdge rad="112500"/>
          </a:effectLst>
        </p:spPr>
      </p:pic>
    </p:spTree>
    <p:extLst>
      <p:ext uri="{BB962C8B-B14F-4D97-AF65-F5344CB8AC3E}">
        <p14:creationId xmlns:p14="http://schemas.microsoft.com/office/powerpoint/2010/main" val="1136030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293209"/>
          </a:xfrm>
          <a:prstGeom prst="rect">
            <a:avLst/>
          </a:prstGeom>
          <a:noFill/>
        </p:spPr>
        <p:txBody>
          <a:bodyPr wrap="square" rtlCol="0">
            <a:spAutoFit/>
          </a:bodyPr>
          <a:lstStyle/>
          <a:p>
            <a:pPr algn="just" fontAlgn="base"/>
            <a:r>
              <a:rPr lang="en-US" sz="1600" b="1" i="0" dirty="0">
                <a:solidFill>
                  <a:srgbClr val="273239"/>
                </a:solidFill>
                <a:effectLst/>
                <a:highlight>
                  <a:srgbClr val="FFFFFF"/>
                </a:highlight>
                <a:latin typeface="Nunito" panose="020F0502020204030204" pitchFamily="2" charset="0"/>
              </a:rPr>
              <a:t>1. Identification and Division of Work: </a:t>
            </a:r>
          </a:p>
          <a:p>
            <a:pPr algn="just" rtl="0" fontAlgn="base"/>
            <a:r>
              <a:rPr lang="en-US" sz="1600" b="0" i="0" dirty="0">
                <a:solidFill>
                  <a:srgbClr val="273239"/>
                </a:solidFill>
                <a:effectLst/>
                <a:highlight>
                  <a:srgbClr val="FFFFFF"/>
                </a:highlight>
                <a:latin typeface="Nunito" panose="020F0502020204030204" pitchFamily="2" charset="0"/>
              </a:rPr>
              <a:t>The function of organizing starts with the identification of the total work which is to be done to achieve the organizational goal. The work is divided systematically so that each person gets a separate task to perform. This helps to avoid unnecessary duplication and wastage of efforts and facilitates the specialization of efforts and skills.  </a:t>
            </a:r>
          </a:p>
          <a:p>
            <a:pPr algn="just" rtl="0" fontAlgn="base"/>
            <a:endParaRPr lang="en-US" sz="1600" dirty="0">
              <a:solidFill>
                <a:srgbClr val="273239"/>
              </a:solidFill>
              <a:highlight>
                <a:srgbClr val="FFFFFF"/>
              </a:highlight>
              <a:latin typeface="Nunito" panose="020F0502020204030204" pitchFamily="2" charset="0"/>
            </a:endParaRPr>
          </a:p>
          <a:p>
            <a:pPr algn="just" rtl="0" fontAlgn="base"/>
            <a:endParaRPr lang="en-US" sz="1600" b="0" i="0" dirty="0">
              <a:solidFill>
                <a:srgbClr val="273239"/>
              </a:solidFill>
              <a:effectLst/>
              <a:highlight>
                <a:srgbClr val="FFFFFF"/>
              </a:highlight>
              <a:latin typeface="Nunito" panose="020F0502020204030204" pitchFamily="2" charset="0"/>
            </a:endParaRPr>
          </a:p>
          <a:p>
            <a:pPr algn="just" fontAlgn="base"/>
            <a:r>
              <a:rPr lang="en-US" sz="1600" b="1" i="0" dirty="0">
                <a:solidFill>
                  <a:srgbClr val="273239"/>
                </a:solidFill>
                <a:effectLst/>
                <a:highlight>
                  <a:srgbClr val="FFFFFF"/>
                </a:highlight>
                <a:latin typeface="Nunito" panose="020F0502020204030204" pitchFamily="2" charset="0"/>
              </a:rPr>
              <a:t>2. Departmentalization:</a:t>
            </a:r>
          </a:p>
          <a:p>
            <a:pPr algn="just" rtl="0" fontAlgn="base"/>
            <a:r>
              <a:rPr lang="en-US" sz="1600" b="0" i="0" dirty="0">
                <a:solidFill>
                  <a:srgbClr val="273239"/>
                </a:solidFill>
                <a:effectLst/>
                <a:highlight>
                  <a:srgbClr val="FFFFFF"/>
                </a:highlight>
                <a:latin typeface="Nunito" panose="020F0502020204030204" pitchFamily="2" charset="0"/>
              </a:rPr>
              <a:t>Once the identification and division of work are done. The next step is to combine group-related activities into units and departments. This process of grouping similar and related activities into groups of large independent units or departments is known as departmentalization. The grouping may be done on the basis of function, product, customer, etc. </a:t>
            </a: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8921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Organizing Process</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293209"/>
          </a:xfrm>
          <a:prstGeom prst="rect">
            <a:avLst/>
          </a:prstGeom>
          <a:noFill/>
        </p:spPr>
        <p:txBody>
          <a:bodyPr wrap="square" rtlCol="0">
            <a:spAutoFit/>
          </a:bodyPr>
          <a:lstStyle/>
          <a:p>
            <a:pPr algn="just" fontAlgn="base"/>
            <a:r>
              <a:rPr lang="en-US" sz="1600" b="1" i="0" dirty="0">
                <a:solidFill>
                  <a:srgbClr val="273239"/>
                </a:solidFill>
                <a:effectLst/>
                <a:highlight>
                  <a:srgbClr val="FFFFFF"/>
                </a:highlight>
                <a:latin typeface="Nunito" panose="020F0502020204030204" pitchFamily="2" charset="0"/>
              </a:rPr>
              <a:t>3. Assignment of Duty:</a:t>
            </a:r>
          </a:p>
          <a:p>
            <a:pPr algn="just" rtl="0" fontAlgn="base"/>
            <a:r>
              <a:rPr lang="en-US" sz="1600" b="0" i="0" dirty="0">
                <a:solidFill>
                  <a:srgbClr val="273239"/>
                </a:solidFill>
                <a:effectLst/>
                <a:highlight>
                  <a:srgbClr val="FFFFFF"/>
                </a:highlight>
                <a:latin typeface="Nunito" panose="020F0502020204030204" pitchFamily="2" charset="0"/>
              </a:rPr>
              <a:t>After grouping various activities into departments, the next step is necessary to allocate the work of different employees. Duty should be assigned based on the knowledge, qualification, experience, and capability of the individual. There should be a proper match between job requirements and the capabilities of employees. </a:t>
            </a:r>
          </a:p>
          <a:p>
            <a:pPr algn="just" rtl="0" fontAlgn="base"/>
            <a:endParaRPr lang="en-US" sz="1600" dirty="0">
              <a:solidFill>
                <a:srgbClr val="273239"/>
              </a:solidFill>
              <a:highlight>
                <a:srgbClr val="FFFFFF"/>
              </a:highlight>
              <a:latin typeface="Nunito" panose="020F0502020204030204" pitchFamily="2" charset="0"/>
            </a:endParaRPr>
          </a:p>
          <a:p>
            <a:pPr algn="just" rtl="0" fontAlgn="base"/>
            <a:endParaRPr lang="en-US" sz="1600" b="0" i="0" dirty="0">
              <a:solidFill>
                <a:srgbClr val="273239"/>
              </a:solidFill>
              <a:effectLst/>
              <a:highlight>
                <a:srgbClr val="FFFFFF"/>
              </a:highlight>
              <a:latin typeface="Nunito" panose="020F0502020204030204" pitchFamily="2" charset="0"/>
            </a:endParaRPr>
          </a:p>
          <a:p>
            <a:pPr algn="just" rtl="0" fontAlgn="base"/>
            <a:endParaRPr lang="en-US" sz="1600" b="0" i="0" dirty="0">
              <a:solidFill>
                <a:srgbClr val="273239"/>
              </a:solidFill>
              <a:effectLst/>
              <a:highlight>
                <a:srgbClr val="FFFFFF"/>
              </a:highlight>
              <a:latin typeface="Nunito" panose="020F0502020204030204" pitchFamily="2" charset="0"/>
            </a:endParaRPr>
          </a:p>
          <a:p>
            <a:pPr algn="just" fontAlgn="base"/>
            <a:r>
              <a:rPr lang="en-US" sz="1600" b="1" i="0" dirty="0">
                <a:solidFill>
                  <a:srgbClr val="273239"/>
                </a:solidFill>
                <a:effectLst/>
                <a:highlight>
                  <a:srgbClr val="FFFFFF"/>
                </a:highlight>
                <a:latin typeface="Nunito" panose="020F0502020204030204" pitchFamily="2" charset="0"/>
              </a:rPr>
              <a:t>4. Establishing Reporting Relationship:</a:t>
            </a:r>
          </a:p>
          <a:p>
            <a:pPr algn="just" rtl="0" fontAlgn="base"/>
            <a:r>
              <a:rPr lang="en-US" sz="1600" b="0" i="0" dirty="0">
                <a:solidFill>
                  <a:srgbClr val="273239"/>
                </a:solidFill>
                <a:effectLst/>
                <a:highlight>
                  <a:srgbClr val="FFFFFF"/>
                </a:highlight>
                <a:latin typeface="Nunito" panose="020F0502020204030204" pitchFamily="2" charset="0"/>
              </a:rPr>
              <a:t>After assigning duty, the next step is to clearly define the authority and responsibility of the employees. If two or more person is working together for a common goal, then it is necessary to define the relationship between them in clear terms. There is a need to create a hierarchical structure and help in coordination among various departments.</a:t>
            </a: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402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3. Leading</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3108543"/>
          </a:xfrm>
          <a:prstGeom prst="rect">
            <a:avLst/>
          </a:prstGeom>
          <a:noFill/>
        </p:spPr>
        <p:txBody>
          <a:bodyPr wrap="square" rtlCol="0">
            <a:spAutoFit/>
          </a:bodyPr>
          <a:lstStyle/>
          <a:p>
            <a:pPr marL="285750" indent="-285750">
              <a:buFont typeface="Arial" panose="020B0604020202020204" pitchFamily="34" charset="0"/>
              <a:buChar char="•"/>
            </a:pPr>
            <a:r>
              <a:rPr lang="en-US" sz="2800" b="1" dirty="0"/>
              <a:t> Leading is stimulating people to be high performers. It is directing, motivating and communicating with employees.</a:t>
            </a:r>
          </a:p>
          <a:p>
            <a:pPr marL="285750" indent="-285750">
              <a:buFont typeface="Arial" panose="020B0604020202020204" pitchFamily="34" charset="0"/>
              <a:buChar char="•"/>
            </a:pPr>
            <a:r>
              <a:rPr lang="en-US" sz="2800" b="1" dirty="0"/>
              <a:t> Articulating a clear organizational vision for its members to accomplish, and energize and enable employees so that everyone understands the part they play in achieving organizational goals </a:t>
            </a:r>
          </a:p>
          <a:p>
            <a:pPr marL="285750" indent="-285750">
              <a:buFont typeface="Arial" panose="020B0604020202020204" pitchFamily="34" charset="0"/>
              <a:buChar char="•"/>
            </a:pPr>
            <a:r>
              <a:rPr lang="en-US" sz="2800" b="1" dirty="0"/>
              <a:t>Influencing employees to achieve objectives</a:t>
            </a:r>
          </a:p>
          <a:p>
            <a:pPr marL="285750" indent="-285750" algn="just">
              <a:buFont typeface="Arial" panose="020B0604020202020204" pitchFamily="34" charset="0"/>
              <a:buChar char="•"/>
            </a:pP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6627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52027"/>
          <a:stretch/>
        </p:blipFill>
        <p:spPr>
          <a:xfrm>
            <a:off x="4217987" y="2620068"/>
            <a:ext cx="3040381" cy="2207148"/>
          </a:xfrm>
          <a:prstGeom prst="rect">
            <a:avLst/>
          </a:prstGeom>
        </p:spPr>
      </p:pic>
      <p:grpSp>
        <p:nvGrpSpPr>
          <p:cNvPr id="6" name="Group 5"/>
          <p:cNvGrpSpPr/>
          <p:nvPr/>
        </p:nvGrpSpPr>
        <p:grpSpPr>
          <a:xfrm rot="20785334">
            <a:off x="6917841" y="1811501"/>
            <a:ext cx="4496899" cy="2765795"/>
            <a:chOff x="5285892" y="527389"/>
            <a:chExt cx="3237182" cy="3205897"/>
          </a:xfrm>
        </p:grpSpPr>
        <p:sp>
          <p:nvSpPr>
            <p:cNvPr id="7" name="Ellipse 98"/>
            <p:cNvSpPr/>
            <p:nvPr/>
          </p:nvSpPr>
          <p:spPr bwMode="auto">
            <a:xfrm rot="235593">
              <a:off x="5285892" y="3127648"/>
              <a:ext cx="2352803" cy="491122"/>
            </a:xfrm>
            <a:prstGeom prst="ellipse">
              <a:avLst/>
            </a:prstGeom>
            <a:gradFill flip="none" rotWithShape="1">
              <a:gsLst>
                <a:gs pos="100000">
                  <a:srgbClr val="FFFFFF">
                    <a:alpha val="0"/>
                  </a:srgbClr>
                </a:gs>
                <a:gs pos="0">
                  <a:schemeClr val="tx1">
                    <a:lumMod val="50000"/>
                    <a:lumOff val="50000"/>
                    <a:alpha val="0"/>
                  </a:schemeClr>
                </a:gs>
              </a:gsLst>
              <a:path path="shape">
                <a:fillToRect l="50000" t="50000" r="50000" b="50000"/>
              </a:path>
              <a:tileRect/>
            </a:gradFill>
            <a:ln w="9525" cap="flat" cmpd="sng" algn="ctr">
              <a:noFill/>
              <a:prstDash val="solid"/>
            </a:ln>
            <a:effectLst/>
          </p:spPr>
          <p:txBody>
            <a:bodyPr anchor="ctr"/>
            <a:lstStyle>
              <a:lvl1pPr eaLnBrk="0" hangingPunct="0">
                <a:defRPr sz="2400">
                  <a:solidFill>
                    <a:schemeClr val="tx1"/>
                  </a:solidFill>
                  <a:latin typeface="Arial" charset="0"/>
                  <a:ea typeface="ＭＳ Ｐゴシック" charset="-128"/>
                </a:defRPr>
              </a:lvl1pPr>
              <a:lvl2pPr marL="37931725" indent="-37474525" eaLnBrk="0" hangingPunct="0">
                <a:defRPr sz="2400">
                  <a:solidFill>
                    <a:schemeClr val="tx1"/>
                  </a:solidFill>
                  <a:latin typeface="Arial" charset="0"/>
                  <a:ea typeface="ＭＳ Ｐゴシック" charset="-128"/>
                </a:defRPr>
              </a:lvl2pPr>
              <a:lvl3pPr eaLnBrk="0" hangingPunct="0">
                <a:defRPr sz="2400">
                  <a:solidFill>
                    <a:schemeClr val="tx1"/>
                  </a:solidFill>
                  <a:latin typeface="Arial" charset="0"/>
                  <a:ea typeface="ＭＳ Ｐゴシック" charset="-128"/>
                </a:defRPr>
              </a:lvl3pPr>
              <a:lvl4pPr eaLnBrk="0" hangingPunct="0">
                <a:defRPr sz="2400">
                  <a:solidFill>
                    <a:schemeClr val="tx1"/>
                  </a:solidFill>
                  <a:latin typeface="Arial" charset="0"/>
                  <a:ea typeface="ＭＳ Ｐゴシック" charset="-128"/>
                </a:defRPr>
              </a:lvl4pPr>
              <a:lvl5pPr eaLnBrk="0" hangingPunct="0">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eaLnBrk="1" hangingPunct="1">
                <a:defRPr/>
              </a:pPr>
              <a:endParaRPr lang="en-US" sz="1400">
                <a:solidFill>
                  <a:srgbClr val="FFFFFF"/>
                </a:solidFill>
                <a:latin typeface="Calibri" charset="0"/>
              </a:endParaRPr>
            </a:p>
          </p:txBody>
        </p:sp>
        <p:sp>
          <p:nvSpPr>
            <p:cNvPr id="8" name="Oval 7"/>
            <p:cNvSpPr/>
            <p:nvPr/>
          </p:nvSpPr>
          <p:spPr>
            <a:xfrm rot="686020">
              <a:off x="5895181" y="2415490"/>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9" name="Group 8"/>
            <p:cNvGrpSpPr/>
            <p:nvPr/>
          </p:nvGrpSpPr>
          <p:grpSpPr>
            <a:xfrm rot="366406">
              <a:off x="6134314" y="527389"/>
              <a:ext cx="2388760" cy="2388760"/>
              <a:chOff x="3585786" y="274020"/>
              <a:chExt cx="2388760" cy="2388760"/>
            </a:xfrm>
          </p:grpSpPr>
          <p:grpSp>
            <p:nvGrpSpPr>
              <p:cNvPr id="11" name="Group 10"/>
              <p:cNvGrpSpPr/>
              <p:nvPr/>
            </p:nvGrpSpPr>
            <p:grpSpPr>
              <a:xfrm>
                <a:off x="3585786" y="274020"/>
                <a:ext cx="2388760" cy="2388760"/>
                <a:chOff x="3585786" y="274020"/>
                <a:chExt cx="2388760" cy="2388760"/>
              </a:xfrm>
            </p:grpSpPr>
            <p:sp>
              <p:nvSpPr>
                <p:cNvPr id="13" name="Oval 12"/>
                <p:cNvSpPr/>
                <p:nvPr/>
              </p:nvSpPr>
              <p:spPr>
                <a:xfrm rot="427788" flipH="1">
                  <a:off x="3585786" y="274020"/>
                  <a:ext cx="2388760" cy="2388760"/>
                </a:xfrm>
                <a:prstGeom prst="ellipse">
                  <a:avLst/>
                </a:prstGeom>
                <a:gradFill flip="none" rotWithShape="1">
                  <a:gsLst>
                    <a:gs pos="3300">
                      <a:srgbClr val="FFFF00"/>
                    </a:gs>
                    <a:gs pos="100000">
                      <a:srgbClr val="FFC00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14" name="Oval 13"/>
                <p:cNvSpPr/>
                <p:nvPr/>
              </p:nvSpPr>
              <p:spPr>
                <a:xfrm rot="574328" flipH="1">
                  <a:off x="3788901" y="375878"/>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12" name="Rectangle 11"/>
              <p:cNvSpPr/>
              <p:nvPr/>
            </p:nvSpPr>
            <p:spPr>
              <a:xfrm rot="448260" flipH="1">
                <a:off x="3837411" y="1158920"/>
                <a:ext cx="1937039" cy="647040"/>
              </a:xfrm>
              <a:prstGeom prst="rect">
                <a:avLst/>
              </a:prstGeom>
            </p:spPr>
            <p:txBody>
              <a:bodyPr wrap="square">
                <a:spAutoFit/>
              </a:bodyPr>
              <a:lstStyle/>
              <a:p>
                <a:pPr algn="ctr"/>
                <a:r>
                  <a:rPr lang="en-US" sz="38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Leadership</a:t>
                </a:r>
              </a:p>
            </p:txBody>
          </p:sp>
        </p:grpSp>
        <p:sp>
          <p:nvSpPr>
            <p:cNvPr id="10" name="Oval 9"/>
            <p:cNvSpPr/>
            <p:nvPr/>
          </p:nvSpPr>
          <p:spPr>
            <a:xfrm rot="1336209">
              <a:off x="5533442" y="2824296"/>
              <a:ext cx="2840595" cy="908990"/>
            </a:xfrm>
            <a:prstGeom prst="ellipse">
              <a:avLst/>
            </a:prstGeom>
            <a:solidFill>
              <a:srgbClr val="FFC00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nvGrpSpPr>
          <p:cNvPr id="15" name="Group 14"/>
          <p:cNvGrpSpPr/>
          <p:nvPr/>
        </p:nvGrpSpPr>
        <p:grpSpPr>
          <a:xfrm rot="695090">
            <a:off x="332757" y="1672698"/>
            <a:ext cx="4197088" cy="2695767"/>
            <a:chOff x="558066" y="496585"/>
            <a:chExt cx="2952620" cy="3222188"/>
          </a:xfrm>
        </p:grpSpPr>
        <p:sp>
          <p:nvSpPr>
            <p:cNvPr id="16" name="Oval 15"/>
            <p:cNvSpPr/>
            <p:nvPr/>
          </p:nvSpPr>
          <p:spPr>
            <a:xfrm rot="20958298">
              <a:off x="742841" y="2408382"/>
              <a:ext cx="2333625" cy="664224"/>
            </a:xfrm>
            <a:prstGeom prst="ellipse">
              <a:avLst/>
            </a:prstGeom>
            <a:gradFill flip="none" rotWithShape="1">
              <a:gsLst>
                <a:gs pos="0">
                  <a:schemeClr val="tx1">
                    <a:lumMod val="50000"/>
                    <a:lumOff val="50000"/>
                  </a:schemeClr>
                </a:gs>
                <a:gs pos="100000">
                  <a:schemeClr val="bg1">
                    <a:alpha val="0"/>
                  </a:scheme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nvGrpSpPr>
            <p:cNvPr id="17" name="Group 16"/>
            <p:cNvGrpSpPr/>
            <p:nvPr/>
          </p:nvGrpSpPr>
          <p:grpSpPr>
            <a:xfrm>
              <a:off x="558066" y="496585"/>
              <a:ext cx="2952620" cy="3222188"/>
              <a:chOff x="937560" y="375602"/>
              <a:chExt cx="2952620" cy="3222188"/>
            </a:xfrm>
          </p:grpSpPr>
          <p:grpSp>
            <p:nvGrpSpPr>
              <p:cNvPr id="4" name="Group 3"/>
              <p:cNvGrpSpPr/>
              <p:nvPr/>
            </p:nvGrpSpPr>
            <p:grpSpPr>
              <a:xfrm rot="21215437">
                <a:off x="937560" y="375602"/>
                <a:ext cx="2388760" cy="2388760"/>
                <a:chOff x="937154" y="372850"/>
                <a:chExt cx="2388760" cy="2388760"/>
              </a:xfrm>
            </p:grpSpPr>
            <p:grpSp>
              <p:nvGrpSpPr>
                <p:cNvPr id="20" name="Group 19"/>
                <p:cNvGrpSpPr/>
                <p:nvPr/>
              </p:nvGrpSpPr>
              <p:grpSpPr>
                <a:xfrm>
                  <a:off x="937154" y="372850"/>
                  <a:ext cx="2388760" cy="2388760"/>
                  <a:chOff x="937154" y="372850"/>
                  <a:chExt cx="2388760" cy="2388760"/>
                </a:xfrm>
              </p:grpSpPr>
              <p:sp>
                <p:nvSpPr>
                  <p:cNvPr id="22" name="Oval 21"/>
                  <p:cNvSpPr/>
                  <p:nvPr/>
                </p:nvSpPr>
                <p:spPr>
                  <a:xfrm rot="21289473">
                    <a:off x="937154" y="372850"/>
                    <a:ext cx="2388760" cy="2388760"/>
                  </a:xfrm>
                  <a:prstGeom prst="ellipse">
                    <a:avLst/>
                  </a:prstGeom>
                  <a:gradFill flip="none" rotWithShape="1">
                    <a:gsLst>
                      <a:gs pos="0">
                        <a:srgbClr val="00B0F0"/>
                      </a:gs>
                      <a:gs pos="100000">
                        <a:srgbClr val="0054D0"/>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solidFill>
                        <a:srgbClr val="0070C0"/>
                      </a:solidFill>
                      <a:effectLst>
                        <a:innerShdw blurRad="63500" dist="50800" dir="16200000">
                          <a:prstClr val="black">
                            <a:alpha val="50000"/>
                          </a:prstClr>
                        </a:innerShdw>
                      </a:effectLst>
                    </a:endParaRPr>
                  </a:p>
                </p:txBody>
              </p:sp>
              <p:sp>
                <p:nvSpPr>
                  <p:cNvPr id="26" name="Oval 25"/>
                  <p:cNvSpPr/>
                  <p:nvPr/>
                </p:nvSpPr>
                <p:spPr>
                  <a:xfrm rot="21142933">
                    <a:off x="1072330" y="473143"/>
                    <a:ext cx="2062431" cy="1790691"/>
                  </a:xfrm>
                  <a:prstGeom prst="ellipse">
                    <a:avLst/>
                  </a:prstGeom>
                  <a:gradFill flip="none" rotWithShape="1">
                    <a:gsLst>
                      <a:gs pos="67000">
                        <a:schemeClr val="bg1">
                          <a:lumMod val="85000"/>
                          <a:alpha val="0"/>
                        </a:schemeClr>
                      </a:gs>
                      <a:gs pos="0">
                        <a:schemeClr val="bg1">
                          <a:alpha val="78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21" name="Rectangle 20"/>
                <p:cNvSpPr/>
                <p:nvPr/>
              </p:nvSpPr>
              <p:spPr>
                <a:xfrm rot="21289473">
                  <a:off x="1155477" y="1240975"/>
                  <a:ext cx="1937039" cy="846120"/>
                </a:xfrm>
                <a:prstGeom prst="rect">
                  <a:avLst/>
                </a:prstGeom>
              </p:spPr>
              <p:txBody>
                <a:bodyPr wrap="square">
                  <a:spAutoFit/>
                </a:bodyPr>
                <a:lstStyle/>
                <a:p>
                  <a:pPr algn="ctr"/>
                  <a:r>
                    <a:rPr lang="en-US" sz="32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Management</a:t>
                  </a:r>
                  <a:r>
                    <a:rPr lang="en-US" sz="4000" b="1" dirty="0">
                      <a:ln w="900" cmpd="sng">
                        <a:solidFill>
                          <a:schemeClr val="accent3">
                            <a:lumMod val="60000"/>
                            <a:lumOff val="40000"/>
                            <a:alpha val="55000"/>
                          </a:schemeClr>
                        </a:solidFill>
                        <a:prstDash val="solid"/>
                      </a:ln>
                      <a:solidFill>
                        <a:schemeClr val="accent1">
                          <a:satMod val="200000"/>
                          <a:tint val="3000"/>
                        </a:schemeClr>
                      </a:solidFill>
                      <a:effectLst>
                        <a:outerShdw blurRad="63500" sx="102000" sy="102000" algn="ctr" rotWithShape="0">
                          <a:prstClr val="black">
                            <a:alpha val="40000"/>
                          </a:prstClr>
                        </a:outerShdw>
                      </a:effectLst>
                      <a:latin typeface="Impact" pitchFamily="34" charset="0"/>
                    </a:rPr>
                    <a:t> </a:t>
                  </a:r>
                </a:p>
              </p:txBody>
            </p:sp>
          </p:grpSp>
          <p:sp>
            <p:nvSpPr>
              <p:cNvPr id="19" name="Oval 18"/>
              <p:cNvSpPr/>
              <p:nvPr/>
            </p:nvSpPr>
            <p:spPr>
              <a:xfrm rot="21365147">
                <a:off x="1049585" y="2688800"/>
                <a:ext cx="2840595" cy="908990"/>
              </a:xfrm>
              <a:prstGeom prst="ellipse">
                <a:avLst/>
              </a:prstGeom>
              <a:solidFill>
                <a:srgbClr val="0054D0"/>
              </a:solidFill>
              <a:ln w="34925">
                <a:solidFill>
                  <a:srgbClr val="FFFFFF"/>
                </a:solidFill>
              </a:ln>
              <a:effectLst>
                <a:outerShdw blurRad="317500" dir="2700000" algn="ctr">
                  <a:srgbClr val="000000">
                    <a:alpha val="43000"/>
                  </a:srgbClr>
                </a:outerShdw>
              </a:effectLst>
              <a:scene3d>
                <a:camera prst="isometricOffAxis1Top"/>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grpSp>
      <p:sp>
        <p:nvSpPr>
          <p:cNvPr id="27" name="TextBox 26"/>
          <p:cNvSpPr txBox="1"/>
          <p:nvPr/>
        </p:nvSpPr>
        <p:spPr>
          <a:xfrm>
            <a:off x="3060121" y="1017612"/>
            <a:ext cx="5677357" cy="646331"/>
          </a:xfrm>
          <a:prstGeom prst="rect">
            <a:avLst/>
          </a:prstGeom>
          <a:noFill/>
        </p:spPr>
        <p:txBody>
          <a:bodyPr wrap="square" rtlCol="0">
            <a:spAutoFit/>
          </a:bodyPr>
          <a:lstStyle/>
          <a:p>
            <a:pPr algn="ctr"/>
            <a:r>
              <a:rPr lang="en-US" sz="3600" b="1" dirty="0"/>
              <a:t>Management Vs. Leadership</a:t>
            </a:r>
          </a:p>
        </p:txBody>
      </p:sp>
      <p:sp>
        <p:nvSpPr>
          <p:cNvPr id="28" name="Rectangle 27"/>
          <p:cNvSpPr/>
          <p:nvPr/>
        </p:nvSpPr>
        <p:spPr>
          <a:xfrm>
            <a:off x="442829" y="4294492"/>
            <a:ext cx="3648799" cy="1938992"/>
          </a:xfrm>
          <a:prstGeom prst="rect">
            <a:avLst/>
          </a:prstGeom>
        </p:spPr>
        <p:txBody>
          <a:bodyPr wrap="square">
            <a:spAutoFit/>
          </a:bodyPr>
          <a:lstStyle/>
          <a:p>
            <a:pPr algn="ctr" rtl="0"/>
            <a:r>
              <a:rPr lang="en-US" altLang="ar-EG" sz="2000" b="1" dirty="0"/>
              <a:t>is the ability to organize resources and coordinate the execution of tasks necessary to reach a goal in a timely and cost effective manner</a:t>
            </a:r>
          </a:p>
          <a:p>
            <a:pPr algn="ctr" rtl="0"/>
            <a:endParaRPr lang="en-US" altLang="ar-EG" sz="2000" b="1" dirty="0"/>
          </a:p>
        </p:txBody>
      </p:sp>
      <p:sp>
        <p:nvSpPr>
          <p:cNvPr id="29" name="Rectangle 28"/>
          <p:cNvSpPr/>
          <p:nvPr/>
        </p:nvSpPr>
        <p:spPr>
          <a:xfrm>
            <a:off x="7762488" y="4501328"/>
            <a:ext cx="3648799" cy="1938992"/>
          </a:xfrm>
          <a:prstGeom prst="rect">
            <a:avLst/>
          </a:prstGeom>
        </p:spPr>
        <p:txBody>
          <a:bodyPr wrap="square">
            <a:spAutoFit/>
          </a:bodyPr>
          <a:lstStyle/>
          <a:p>
            <a:pPr algn="ctr" rtl="0"/>
            <a:r>
              <a:rPr lang="en-US" altLang="ar-EG" sz="2000" b="1" dirty="0"/>
              <a:t>is the process of influencing people and providing an environment for them to achieve team or organizational objectives    </a:t>
            </a:r>
          </a:p>
          <a:p>
            <a:pPr algn="ctr" rtl="0"/>
            <a:endParaRPr lang="en-US" altLang="ar-EG" sz="2000" b="1" dirty="0"/>
          </a:p>
        </p:txBody>
      </p:sp>
    </p:spTree>
    <p:extLst>
      <p:ext uri="{BB962C8B-B14F-4D97-AF65-F5344CB8AC3E}">
        <p14:creationId xmlns:p14="http://schemas.microsoft.com/office/powerpoint/2010/main" val="32384955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84775"/>
          </a:xfrm>
          <a:prstGeom prst="rect">
            <a:avLst/>
          </a:prstGeom>
          <a:noFill/>
        </p:spPr>
        <p:txBody>
          <a:bodyPr wrap="square" rtlCol="0">
            <a:spAutoFit/>
          </a:bodyPr>
          <a:lstStyle/>
          <a:p>
            <a:r>
              <a:rPr lang="en-US" sz="3200" b="1" dirty="0"/>
              <a:t>4. Controlling</a:t>
            </a:r>
            <a:endParaRPr 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2246769"/>
          </a:xfrm>
          <a:prstGeom prst="rect">
            <a:avLst/>
          </a:prstGeom>
          <a:noFill/>
        </p:spPr>
        <p:txBody>
          <a:bodyPr wrap="square" rtlCol="0">
            <a:spAutoFit/>
          </a:bodyPr>
          <a:lstStyle/>
          <a:p>
            <a:pPr marL="342900" indent="-342900">
              <a:buFont typeface="Arial" panose="020B0604020202020204" pitchFamily="34" charset="0"/>
              <a:buChar char="•"/>
            </a:pPr>
            <a:r>
              <a:rPr lang="en-US" sz="2800" b="1" dirty="0"/>
              <a:t>Is the management function of monitoring progress and making changes.</a:t>
            </a:r>
          </a:p>
          <a:p>
            <a:pPr marL="342900" indent="-342900">
              <a:buFont typeface="Arial" panose="020B0604020202020204" pitchFamily="34" charset="0"/>
              <a:buChar char="•"/>
            </a:pPr>
            <a:r>
              <a:rPr lang="en-US" sz="2800" b="1" dirty="0"/>
              <a:t>Establishing mechanisms to make sure objectives are met</a:t>
            </a:r>
          </a:p>
          <a:p>
            <a:pPr marL="342900" indent="-342900">
              <a:buFont typeface="Arial" panose="020B0604020202020204" pitchFamily="34" charset="0"/>
              <a:buChar char="•"/>
            </a:pPr>
            <a:r>
              <a:rPr lang="en-US" sz="2800" b="1" dirty="0"/>
              <a:t>Implementing mechanisms to make sure objectives are met</a:t>
            </a:r>
          </a:p>
          <a:p>
            <a:pPr marL="342900" indent="-342900" algn="just">
              <a:buFont typeface="Arial" panose="020B0604020202020204" pitchFamily="34" charset="0"/>
              <a:buChar char="•"/>
            </a:pPr>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96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993436" cy="584775"/>
          </a:xfrm>
          <a:prstGeom prst="rect">
            <a:avLst/>
          </a:prstGeom>
          <a:noFill/>
        </p:spPr>
        <p:txBody>
          <a:bodyPr wrap="square" rtlCol="0">
            <a:spAutoFit/>
          </a:bodyPr>
          <a:lstStyle/>
          <a:p>
            <a:r>
              <a:rPr lang="en-US" sz="3200" b="1" dirty="0"/>
              <a:t>Steps in the Control Process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753140" y="2357211"/>
            <a:ext cx="10541000" cy="2246769"/>
          </a:xfrm>
          <a:prstGeom prst="rect">
            <a:avLst/>
          </a:prstGeom>
          <a:noFill/>
        </p:spPr>
        <p:txBody>
          <a:bodyPr wrap="square" rtlCol="0">
            <a:spAutoFit/>
          </a:bodyPr>
          <a:lstStyle/>
          <a:p>
            <a:pPr marL="514350" indent="-514350">
              <a:buFont typeface="+mj-lt"/>
              <a:buAutoNum type="arabicPeriod"/>
            </a:pPr>
            <a:r>
              <a:rPr lang="en-US" sz="2800" b="1" dirty="0"/>
              <a:t>Establish Standards of Performance</a:t>
            </a:r>
          </a:p>
          <a:p>
            <a:pPr marL="514350" indent="-514350">
              <a:buFont typeface="+mj-lt"/>
              <a:buAutoNum type="arabicPeriod"/>
            </a:pPr>
            <a:r>
              <a:rPr lang="en-US" sz="2800" b="1" dirty="0"/>
              <a:t>Measure Actual Performance </a:t>
            </a:r>
          </a:p>
          <a:p>
            <a:pPr marL="514350" indent="-514350">
              <a:buFont typeface="+mj-lt"/>
              <a:buAutoNum type="arabicPeriod"/>
            </a:pPr>
            <a:r>
              <a:rPr lang="en-US" sz="2800" b="1" dirty="0"/>
              <a:t>Compare Performance to Standard</a:t>
            </a:r>
          </a:p>
          <a:p>
            <a:pPr marL="514350" indent="-514350">
              <a:buFont typeface="+mj-lt"/>
              <a:buAutoNum type="arabicPeriod"/>
            </a:pPr>
            <a:r>
              <a:rPr lang="en-US" sz="2800" b="1" dirty="0"/>
              <a:t>Take Corrective Action</a:t>
            </a:r>
            <a:endParaRPr lang="ar-SA" sz="2800" b="1" dirty="0"/>
          </a:p>
          <a:p>
            <a:pPr algn="just"/>
            <a:endParaRPr lang="en-US" sz="28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9530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067324" cy="584775"/>
          </a:xfrm>
          <a:prstGeom prst="rect">
            <a:avLst/>
          </a:prstGeom>
          <a:noFill/>
        </p:spPr>
        <p:txBody>
          <a:bodyPr wrap="square" rtlCol="0">
            <a:spAutoFit/>
          </a:bodyPr>
          <a:lstStyle/>
          <a:p>
            <a:r>
              <a:rPr lang="en-US" sz="3200" b="1" dirty="0">
                <a:cs typeface="Aharoni" panose="02010803020104030203" pitchFamily="2" charset="-79"/>
              </a:rPr>
              <a:t>Management Skills and Functions</a:t>
            </a:r>
            <a:endParaRPr lang="en-US" sz="3200" b="1" dirty="0"/>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12739" name="Picture 3" descr="0103"/>
          <p:cNvPicPr>
            <a:picLocks noChangeAspect="1" noChangeArrowheads="1"/>
          </p:cNvPicPr>
          <p:nvPr/>
        </p:nvPicPr>
        <p:blipFill>
          <a:blip r:embed="rId3" cstate="print"/>
          <a:srcRect/>
          <a:stretch>
            <a:fillRect/>
          </a:stretch>
        </p:blipFill>
        <p:spPr bwMode="auto">
          <a:xfrm>
            <a:off x="1396398" y="1685495"/>
            <a:ext cx="8664914" cy="4370412"/>
          </a:xfrm>
          <a:prstGeom prst="rect">
            <a:avLst/>
          </a:prstGeom>
          <a:noFill/>
        </p:spPr>
      </p:pic>
      <p:sp>
        <p:nvSpPr>
          <p:cNvPr id="5" name="Rectangle 4"/>
          <p:cNvSpPr/>
          <p:nvPr/>
        </p:nvSpPr>
        <p:spPr>
          <a:xfrm>
            <a:off x="617280" y="61660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027255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en-US" sz="2400" dirty="0">
                <a:latin typeface="Aharoni" panose="02010803020104030203" pitchFamily="2" charset="-79"/>
                <a:cs typeface="Aharoni" panose="02010803020104030203" pitchFamily="2" charset="-79"/>
              </a:rPr>
              <a:t>Functional Area of Business</a:t>
            </a:r>
            <a:endParaRPr lang="ar-SA" sz="2400" dirty="0">
              <a:latin typeface="Aharoni" panose="02010803020104030203" pitchFamily="2" charset="-79"/>
              <a:cs typeface="Aharoni" panose="02010803020104030203" pitchFamily="2" charset="-79"/>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Diagram 3">
            <a:extLst>
              <a:ext uri="{FF2B5EF4-FFF2-40B4-BE49-F238E27FC236}">
                <a16:creationId xmlns:a16="http://schemas.microsoft.com/office/drawing/2014/main" xmlns="" id="{D0A35E26-4921-BC61-20D5-83F12C715A54}"/>
              </a:ext>
            </a:extLst>
          </p:cNvPr>
          <p:cNvGraphicFramePr/>
          <p:nvPr>
            <p:extLst>
              <p:ext uri="{D42A27DB-BD31-4B8C-83A1-F6EECF244321}">
                <p14:modId xmlns:p14="http://schemas.microsoft.com/office/powerpoint/2010/main" val="2650086387"/>
              </p:ext>
            </p:extLst>
          </p:nvPr>
        </p:nvGraphicFramePr>
        <p:xfrm>
          <a:off x="4689259" y="1941293"/>
          <a:ext cx="4897748" cy="43513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844580"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046988"/>
          </a:xfrm>
          <a:prstGeom prst="rect">
            <a:avLst/>
          </a:prstGeom>
          <a:noFill/>
        </p:spPr>
        <p:txBody>
          <a:bodyPr wrap="square" rtlCol="0">
            <a:spAutoFit/>
          </a:bodyPr>
          <a:lstStyle/>
          <a:p>
            <a:r>
              <a:rPr lang="en-US" sz="3200" b="1" dirty="0">
                <a:solidFill>
                  <a:srgbClr val="FF0000"/>
                </a:solidFill>
                <a:latin typeface="Aharoni" panose="02010803020104030203" pitchFamily="2" charset="-79"/>
                <a:cs typeface="Aharoni" panose="02010803020104030203" pitchFamily="2" charset="-79"/>
              </a:rPr>
              <a:t>Production</a:t>
            </a:r>
          </a:p>
          <a:p>
            <a:pPr lvl="1"/>
            <a:r>
              <a:rPr lang="en-US" sz="3200" b="1" dirty="0"/>
              <a:t>Idea generation </a:t>
            </a:r>
          </a:p>
          <a:p>
            <a:pPr lvl="1"/>
            <a:r>
              <a:rPr lang="en-US" sz="3200" b="1" dirty="0"/>
              <a:t>Processing (changing and improving the form of another product)</a:t>
            </a:r>
          </a:p>
          <a:p>
            <a:pPr lvl="1"/>
            <a:r>
              <a:rPr lang="en-US" sz="3200" b="1" dirty="0"/>
              <a:t>Manufacturing (combines raw materials and processes goods into finished products)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549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333138"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616101"/>
          </a:xfrm>
          <a:prstGeom prst="rect">
            <a:avLst/>
          </a:prstGeom>
          <a:noFill/>
        </p:spPr>
        <p:txBody>
          <a:bodyPr wrap="square" rtlCol="0">
            <a:spAutoFit/>
          </a:bodyPr>
          <a:lstStyle/>
          <a:p>
            <a:r>
              <a:rPr lang="en-US" sz="3600" b="1" dirty="0">
                <a:solidFill>
                  <a:srgbClr val="FF0000"/>
                </a:solidFill>
                <a:latin typeface="Aharoni" panose="02010803020104030203" pitchFamily="2" charset="-79"/>
                <a:cs typeface="Aharoni" panose="02010803020104030203" pitchFamily="2" charset="-79"/>
              </a:rPr>
              <a:t>Marketing</a:t>
            </a:r>
          </a:p>
          <a:p>
            <a:pPr lvl="1"/>
            <a:r>
              <a:rPr lang="en-US" sz="3200" b="1" dirty="0"/>
              <a:t>Planning and executing the conception, product ,pricing, promotion, and distribution of ideas, goods, and services to create exchanges that satisfy individual and organizational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1611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641483" cy="523220"/>
          </a:xfrm>
          <a:prstGeom prst="rect">
            <a:avLst/>
          </a:prstGeom>
          <a:noFill/>
        </p:spPr>
        <p:txBody>
          <a:bodyPr wrap="square" rtlCol="0">
            <a:spAutoFit/>
          </a:bodyPr>
          <a:lstStyle/>
          <a:p>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1908215"/>
          </a:xfrm>
          <a:prstGeom prst="rect">
            <a:avLst/>
          </a:prstGeom>
          <a:noFill/>
        </p:spPr>
        <p:txBody>
          <a:bodyPr wrap="square" rtlCol="0">
            <a:spAutoFit/>
          </a:bodyPr>
          <a:lstStyle/>
          <a:p>
            <a:r>
              <a:rPr lang="en-US" sz="3600" b="1" dirty="0">
                <a:solidFill>
                  <a:srgbClr val="FF0000"/>
                </a:solidFill>
                <a:latin typeface="Aharoni" panose="02010803020104030203" pitchFamily="2" charset="-79"/>
                <a:cs typeface="Aharoni" panose="02010803020104030203" pitchFamily="2" charset="-79"/>
              </a:rPr>
              <a:t>Finance</a:t>
            </a:r>
          </a:p>
          <a:p>
            <a:pPr lvl="1"/>
            <a:r>
              <a:rPr lang="en-US" sz="3200" b="1" dirty="0"/>
              <a:t>Revenue, expenses, budget, financial records and financial statements</a:t>
            </a:r>
          </a:p>
          <a:p>
            <a:pPr lvl="1"/>
            <a:endParaRPr lang="en-US"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6783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077957"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Functional Area of Business, </a:t>
            </a:r>
            <a:r>
              <a:rPr lang="en-US" sz="2800" dirty="0" err="1">
                <a:latin typeface="Aharoni" panose="02010803020104030203" pitchFamily="2" charset="-79"/>
                <a:cs typeface="Aharoni" panose="02010803020104030203" pitchFamily="2" charset="-79"/>
              </a:rPr>
              <a:t>Con’t</a:t>
            </a:r>
            <a:endParaRPr lang="ar-SA" sz="2800" dirty="0">
              <a:latin typeface="Aharoni" panose="02010803020104030203" pitchFamily="2" charset="-79"/>
              <a:cs typeface="Aharoni" panose="02010803020104030203" pitchFamily="2" charset="-79"/>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2616101"/>
          </a:xfrm>
          <a:prstGeom prst="rect">
            <a:avLst/>
          </a:prstGeom>
          <a:noFill/>
        </p:spPr>
        <p:txBody>
          <a:bodyPr wrap="square" rtlCol="0">
            <a:spAutoFit/>
          </a:bodyPr>
          <a:lstStyle/>
          <a:p>
            <a:r>
              <a:rPr lang="en-US" sz="3600" b="1" dirty="0">
                <a:solidFill>
                  <a:srgbClr val="FF0000"/>
                </a:solidFill>
                <a:latin typeface="Aharoni" panose="02010803020104030203" pitchFamily="2" charset="-79"/>
                <a:cs typeface="Aharoni" panose="02010803020104030203" pitchFamily="2" charset="-79"/>
              </a:rPr>
              <a:t>Human Resources = HR</a:t>
            </a:r>
          </a:p>
          <a:p>
            <a:pPr lvl="1"/>
            <a:r>
              <a:rPr lang="en-US" sz="3200" b="1" dirty="0"/>
              <a:t>People who work for a business/organization</a:t>
            </a:r>
          </a:p>
          <a:p>
            <a:pPr lvl="1"/>
            <a:r>
              <a:rPr lang="en-US" sz="3200" b="1" dirty="0"/>
              <a:t>Involves in planning &amp; staffing, performance management, compensation &amp; benefits, and employee relations </a:t>
            </a:r>
          </a:p>
          <a:p>
            <a:pPr lvl="1"/>
            <a:endParaRPr lang="en-US" sz="3200" dirty="0"/>
          </a:p>
        </p:txBody>
      </p:sp>
      <p:pic>
        <p:nvPicPr>
          <p:cNvPr id="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52432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08089" y="276259"/>
            <a:ext cx="1034822" cy="10643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Content Placeholder 1"/>
          <p:cNvSpPr txBox="1">
            <a:spLocks/>
          </p:cNvSpPr>
          <p:nvPr/>
        </p:nvSpPr>
        <p:spPr>
          <a:xfrm>
            <a:off x="838200" y="1825625"/>
            <a:ext cx="10515600" cy="435133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t>Three major trends are impacting businesses today:</a:t>
            </a:r>
          </a:p>
          <a:p>
            <a:pPr lvl="1"/>
            <a:r>
              <a:rPr lang="en-US" sz="2800" b="1" dirty="0">
                <a:solidFill>
                  <a:srgbClr val="C00000"/>
                </a:solidFill>
              </a:rPr>
              <a:t>Electronic business (e-business): </a:t>
            </a:r>
            <a:r>
              <a:rPr lang="en-US" sz="2800" b="1" dirty="0"/>
              <a:t>Achieving management goals through the use of the Internet</a:t>
            </a:r>
          </a:p>
          <a:p>
            <a:pPr lvl="1"/>
            <a:r>
              <a:rPr lang="en-US" sz="2800" b="1" dirty="0">
                <a:solidFill>
                  <a:srgbClr val="C00000"/>
                </a:solidFill>
              </a:rPr>
              <a:t>Global organizations: </a:t>
            </a:r>
            <a:r>
              <a:rPr lang="en-US" sz="2800" b="1" dirty="0"/>
              <a:t>Expanding business activities beyond national boundaries </a:t>
            </a:r>
          </a:p>
          <a:p>
            <a:pPr lvl="1"/>
            <a:r>
              <a:rPr lang="en-US" sz="2800" b="1" dirty="0">
                <a:solidFill>
                  <a:srgbClr val="C00000"/>
                </a:solidFill>
              </a:rPr>
              <a:t>Ethics and social responsibility</a:t>
            </a:r>
            <a:r>
              <a:rPr lang="en-US" sz="2800" b="1" dirty="0"/>
              <a:t>: Leadership in promoting ethical and socially responsible business decisions </a:t>
            </a:r>
          </a:p>
        </p:txBody>
      </p:sp>
      <p:sp>
        <p:nvSpPr>
          <p:cNvPr id="11" name="Title 2"/>
          <p:cNvSpPr txBox="1">
            <a:spLocks/>
          </p:cNvSpPr>
          <p:nvPr/>
        </p:nvSpPr>
        <p:spPr>
          <a:xfrm>
            <a:off x="1377208" y="692293"/>
            <a:ext cx="7222019" cy="782690"/>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rgbClr val="00AEEF"/>
                </a:solidFill>
                <a:latin typeface="+mn-lt"/>
                <a:cs typeface="Aharoni" panose="02010803020104030203" pitchFamily="2" charset="-79"/>
              </a:rPr>
              <a:t>Emerging Trends in Management</a:t>
            </a:r>
          </a:p>
        </p:txBody>
      </p:sp>
      <p:pic>
        <p:nvPicPr>
          <p:cNvPr id="3" name="Graphic 21">
            <a:extLst>
              <a:ext uri="{FF2B5EF4-FFF2-40B4-BE49-F238E27FC236}">
                <a16:creationId xmlns:a16="http://schemas.microsoft.com/office/drawing/2014/main" xmlns="" id="{85D5E13A-B27B-ED52-D7B3-3FBDE21483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157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49100919-8a76-4266-be0c-7dc583902cb4"/>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280F857-FCB9-4B69-B4CD-B5C837E947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TotalTime>
  <Words>1365</Words>
  <Application>Microsoft Office PowerPoint</Application>
  <PresentationFormat>Custom</PresentationFormat>
  <Paragraphs>254</Paragraphs>
  <Slides>43</Slides>
  <Notes>3</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72</cp:revision>
  <dcterms:created xsi:type="dcterms:W3CDTF">2023-04-29T09:08:00Z</dcterms:created>
  <dcterms:modified xsi:type="dcterms:W3CDTF">2024-10-09T19:34:17Z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