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  <p:sldId id="322" r:id="rId68"/>
    <p:sldId id="323" r:id="rId69"/>
    <p:sldId id="324" r:id="rId70"/>
    <p:sldId id="325" r:id="rId71"/>
    <p:sldId id="326" r:id="rId72"/>
    <p:sldId id="327" r:id="rId73"/>
    <p:sldId id="328" r:id="rId74"/>
    <p:sldId id="32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AFF400-4E78-C160-951B-11229481B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B7972F-AA02-ADD6-8B03-86D8701BF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5E9E-FD73-4F1F-BCF7-F63D8A780576}" type="datetimeFigureOut">
              <a:rPr lang="en-CA" smtClean="0"/>
              <a:t>2025-06-21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AEEC3CE-12E7-AB3B-947B-08998CD83C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E029702-0D0A-ABCD-1389-00970618B8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58886-9613-4913-8F82-7C25B75DE95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5328124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065FC1B-E8C2-EBBB-BB14-358E0B1EE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791AAE-D02D-714D-7EBF-DBFFC0AE5E5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68061F-8AF6-D726-5C04-B6AA856DCF5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7165E9E-FD73-4F1F-BCF7-F63D8A780576}" type="datetimeFigureOut">
              <a:rPr lang="en-CA" smtClean="0"/>
              <a:t>2025-06-21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1C9F5B-4017-4113-4730-6D6B246AB3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A1E2FB9-D0DB-779E-8A08-3F01318CB08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C158886-9613-4913-8F82-7C25B75DE958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16140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ED89B8-6448-3403-4FA9-7993A8011A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4CD04A-C774-1634-5A17-73430D77F2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9249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778E618-8C3B-3763-BFED-16EA9B73A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2F75CB-28E1-A4D9-ED01-DFFE056CE8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9271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D17F5D-693A-EE6D-9B78-30605B0AE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464CD6-CF29-B5C5-9009-36AAAF4E52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79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B1157D-FCD8-1F40-84F6-AFA95AC0C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307B3E-6D72-4416-7E8A-AB7130C15AC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95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96137E-1843-6DA5-071A-DD0D7385B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ED42E6-BF3E-B02C-5AC3-2056D99F2C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044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E0D0FF-9FA2-8A56-D36A-B88BC890BF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58AA8B-E936-9A22-74D8-2DF3A10934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74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BC9DAC-4B98-924C-433C-925A5BDF9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0013AE-47D2-A5E9-5603-0D6858D874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222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3A0729-4EBC-5962-ECD4-6A6813A9B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45E860-A9F5-5FF0-B67B-CFC41AD49E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374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144F84-6B5B-A951-DCA2-0E52131E07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4E621FA-4095-F15D-69F3-762872A844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254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F42A0B-7F91-21DC-3EBC-45F038A352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20CEFC-5E21-D530-6D41-9BD334CAA9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4136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E207FB-4D93-AE80-CDBE-212AEC337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93A196-8BCC-8C50-7EC3-D304F5F8D5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915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BD8AED-850A-4EBD-B32D-D3C9437B7D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FB35D8-B05E-DE42-D990-0E17F87165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66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1A68BE-4E1F-C4DF-18C2-9C094D03D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D06029-0425-07E6-EF85-FFE2D39935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145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46C55B-1857-BA07-818A-8F695230AE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7955DA-8F90-5EA3-3A18-AE8EBF31BF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818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84ED28-2CE5-CA3C-ADBD-0F9A30F07C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10D289-94AC-F04C-F94F-3588242FAC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9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621FF9-D9DA-0EE4-7B7B-569D721063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2A3166-76E1-B579-C10A-8450B3BE8D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964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97CFFF-8D73-2569-2E1B-AF3F15F9A9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7A1EC-34C0-E0EE-863B-90607E573B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6062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D552398-6D0B-4218-0F50-8423DCCCEA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3C64D3-7946-5F99-AC99-3B28057836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5475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9F0F59-1650-156B-85DF-C156B1F24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FC4B92-4535-A612-A65A-DFB77C6F3B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77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657C9B-047E-7C7B-017F-88113E51C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42C6F-BEE6-B4FC-348A-8BAC0E3545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865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83B74E-A8D7-36F9-B818-88CC648FE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CE5420-28CE-DB58-90AA-DF79A32EB2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995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79AC6-2B20-8396-56D6-A05E494F9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2F9D5-6573-AD0D-3E4F-8D8799AE94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015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4B10A2-72AA-2CE6-E092-BE6D1E3F6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B5BEA7-1865-6BA6-7569-8251802BBB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543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63F082-9556-7C0C-BD8D-3CE796657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0DDFFA-603E-845C-5023-EFCAFE03F5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66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A0B11F-8515-82FA-4D75-251CF8E7DC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9A83A9-104D-5218-9F37-8FEA14AB38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846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DA718F-7709-5DC3-17B3-B9F3282F3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74FCC6-10A4-57F2-E30C-87D569F90D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280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E76EAB-9A26-52F3-933F-888B789EC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9C5E3F-1C2B-9840-A607-0C817C9372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73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E4EAADA-FEC4-143F-A36A-DF16EFB241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D6CC05-CC74-30CB-B56A-3242FA369C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6308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52EE40-CE11-2B35-6136-8E5A3FAF9A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1A4985-CFEA-66D9-A1E3-6FF9A6693E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434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B1D68-8E23-07D7-E841-36ED5CA91B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75054A-7FB4-CEF9-66FD-4CC5920F90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2557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307B9A-3F4E-1C2C-3749-FB39552E3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4EBF49-4976-2320-C573-36CF9BD1D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234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491B58-55BF-8150-B501-1B8DD9EF9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D94591-F911-883E-2D23-34FCA40966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47853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5A7610-47B2-7D7D-6BEF-40BE72F7AF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6FB5BC-A2AF-135A-DE65-64D6BEBED5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146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23996B-48FA-9EC5-42C3-1E32894D5D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EC6A1E-0B15-DCFF-B2F6-C4F0E42217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6769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BC4D83-CDD6-FB07-1450-C64FC0AE3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9542B2-664A-997D-2CA7-868569D7D4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150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FD6B71-89A1-3EAD-5257-BE0C565054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1E64A4-A7A6-7762-DF71-F091E3524B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038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D2159C-72FB-4D82-8C6A-9F60292041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2E17B8-90D9-0F2B-7D4A-E9CAD7ED0A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274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94B988-905E-F0E3-EF45-F44CF18570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E4456A-44F5-D932-3647-DCD4647066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21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1B42F9-7CB4-9976-FF74-C3659B2AB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9E1466-8F96-249B-4B6B-54C9C43357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35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15AE15-7AC8-3302-0ED1-B8AEEC304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31D757-BEFE-D38C-AE68-22F0DB7812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17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EB1D79-2E0D-6BE7-B4CE-16242BFAA4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731416-1AE9-6F26-ED06-1A82D069956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04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3D107C-B330-BA9C-68EF-75C9C7F50A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E45870E-8ACD-356D-7D99-EF5E3D2108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56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FF12DA-A859-532F-A281-A2C583817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951A70-1180-1EC0-2B5A-C5C072816A9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43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670622-AE3E-DC45-163F-188B14602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A3892D-4EF8-BA9A-831D-73AC227351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61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3E93252-E688-14BF-4B77-6645A2561D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FA99729-7B23-72B4-BE69-80B0923538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5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431223-A32A-3088-1002-EF9A051E69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7835A5-4A9F-AFD2-8788-DF8EBEA2C2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91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878B14-9352-70AF-3E77-F7C3279ED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91C3A-CA50-126C-F9AE-824874F17D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2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CD2565B-AFBE-9B50-A1DA-FD418F1A3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E04272-FC3A-7525-8A0F-C806F6C45B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19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1FA9C8-51B5-228D-303E-63D385631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C6CDAF3-4925-ACC4-D539-0498A42667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56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8438B73-C007-B005-58FE-F0C9BB9C0B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AEE722-0D3C-E851-3C73-74FDD00E40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51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EBD678-A06B-D32E-DF6F-D945B2585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7C94DE8-F0C2-1030-62D6-EF489153A4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26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C44A3E4-3B9A-2036-1CA5-517739EEC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591F6-0641-1D41-17D9-CB929B4F8B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97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5D1208-6070-5FF3-903A-DF03EEC5C8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AD9900-CA97-91D4-50EE-66664441B8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29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74D3AA-7505-800C-F480-089BA6DB98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6A5E2C-BFD5-6896-F63E-9E256777E0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56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275C51-2CDF-9D75-6FBC-12D7C5AB25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38262C-F925-4B35-62FE-9D223A7603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7543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72D1D5-4619-F21C-9AD5-787B12B058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0DE26E-0102-A362-0D81-7558E745E9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07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0154884-546B-EBC2-08D7-C25D7A422A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29DBCF-0DC4-68E1-8857-64DA2CF28C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3476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867EB1-1CBF-D514-D067-756DA4D50F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C48B9D-86C6-3DC4-7149-92EA79E84F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920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27AADA-5222-59EE-5AE3-C2FDF3457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D0B736-FCB0-C078-BDF4-54D6BDE568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9770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3581BA-9F89-9932-2EEE-D985252E75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CA7E53-DAD1-59E5-B0AF-45DD28496B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113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7D43CD-D70B-3615-3588-256F907C5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63F0A3-A4BD-50C6-1EBA-99CC27ADC3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9466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A11657-CD83-9043-4AAB-27594E01E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7433BB-5FB5-5090-7DF2-0F3545EADD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14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689D60-008F-49A3-F149-95EF8FCAE8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56A9BE-365D-4F57-6C8F-B735783FF8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270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B864C7-226C-B8D8-808E-F9EC27B9F5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671603B-4CB1-E77F-8ED0-281557E8308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476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A21E9D-0B47-9243-50E9-DD13717C8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FA1305-C132-374B-AACB-1566610396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320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A26416-A14D-E0E3-31A6-EB142FF67C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2B209E-6FA5-F412-8F93-1E60F08F26A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298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6D791C-983E-2179-6EA5-F2194A044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219145-D1EC-6242-B587-B1A26AC268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843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09AB83-3535-6750-51ED-905805C8F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3C7759-E319-CB7C-5BED-40CB356968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380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999BCA-E254-71C8-B2B2-E6D38B87F8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5F5556-86F6-9082-C3E9-4A4FC4514A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867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EBA52F-A6D1-5C49-5468-A94115F528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39CA4E-67F3-B2F5-66A3-C60F53D9D06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78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48ACCD-2168-C58B-CC6F-20794CFD6C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775AB4-2DF3-E3E1-A349-9B5EBD4A1F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626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EC9B12-7EAA-D2F0-0358-170C83938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CD9F6EF-4AF7-5091-C38C-B3D31152E5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43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E5C7C0-2650-7C7B-493D-93D60A9451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DB6312F-B3CA-33CC-E22B-3737EA6C7A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010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CEC9E7-3C16-116D-6F29-5D8BC8F94E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CB9DF15-E4EB-342C-B90C-03AA1CEE22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37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74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78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2025-06-21T16:24:54Z</dcterms:created>
  <dcterms:modified xsi:type="dcterms:W3CDTF">2025-06-21T16:24:54Z</dcterms:modified>
</cp:coreProperties>
</file>