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530" r:id="rId3"/>
    <p:sldId id="671" r:id="rId4"/>
    <p:sldId id="672" r:id="rId5"/>
    <p:sldId id="673" r:id="rId6"/>
    <p:sldId id="276" r:id="rId7"/>
    <p:sldId id="482" r:id="rId8"/>
    <p:sldId id="483" r:id="rId9"/>
    <p:sldId id="484" r:id="rId10"/>
    <p:sldId id="485" r:id="rId11"/>
    <p:sldId id="493" r:id="rId12"/>
    <p:sldId id="486" r:id="rId13"/>
    <p:sldId id="487" r:id="rId14"/>
    <p:sldId id="489" r:id="rId15"/>
    <p:sldId id="488" r:id="rId16"/>
    <p:sldId id="491" r:id="rId17"/>
    <p:sldId id="492"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23" r:id="rId38"/>
    <p:sldId id="524" r:id="rId39"/>
    <p:sldId id="525" r:id="rId40"/>
    <p:sldId id="526" r:id="rId41"/>
    <p:sldId id="527" r:id="rId42"/>
    <p:sldId id="529" r:id="rId43"/>
    <p:sldId id="528" r:id="rId44"/>
    <p:sldId id="674" r:id="rId45"/>
    <p:sldId id="675" r:id="rId46"/>
    <p:sldId id="676" r:id="rId47"/>
    <p:sldId id="677" r:id="rId48"/>
    <p:sldId id="52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0"/>
            <p14:sldId id="671"/>
            <p14:sldId id="672"/>
            <p14:sldId id="673"/>
            <p14:sldId id="276"/>
            <p14:sldId id="482"/>
            <p14:sldId id="483"/>
            <p14:sldId id="484"/>
            <p14:sldId id="485"/>
            <p14:sldId id="493"/>
            <p14:sldId id="486"/>
            <p14:sldId id="487"/>
            <p14:sldId id="489"/>
            <p14:sldId id="488"/>
            <p14:sldId id="491"/>
            <p14:sldId id="492"/>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23"/>
            <p14:sldId id="524"/>
            <p14:sldId id="525"/>
            <p14:sldId id="526"/>
            <p14:sldId id="527"/>
            <p14:sldId id="529"/>
            <p14:sldId id="528"/>
            <p14:sldId id="674"/>
            <p14:sldId id="675"/>
            <p14:sldId id="676"/>
            <p14:sldId id="677"/>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549CA9-D7A7-4309-80EE-CB9A397E98DE}" v="77" dt="2025-07-01T16:45:28.422"/>
    <p1510:client id="{EEBA5252-BFA3-4DAB-A985-FBF52D3007C5}" v="1" dt="2025-07-01T17:58:43.1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3738" autoAdjust="0"/>
  </p:normalViewPr>
  <p:slideViewPr>
    <p:cSldViewPr snapToGrid="0">
      <p:cViewPr varScale="1">
        <p:scale>
          <a:sx n="60" d="100"/>
          <a:sy n="60" d="100"/>
        </p:scale>
        <p:origin x="9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5/10/relationships/revisionInfo" Target="revisionInfo.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60"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16549CA9-D7A7-4309-80EE-CB9A397E98DE}"/>
    <pc:docChg chg="undo custSel addSld modSld">
      <pc:chgData name="Kareem Ahmed" userId="668b7c42-9793-4d96-80a6-ccc644a66bcf" providerId="ADAL" clId="{16549CA9-D7A7-4309-80EE-CB9A397E98DE}" dt="2025-07-01T16:45:37.311" v="283" actId="14100"/>
      <pc:docMkLst>
        <pc:docMk/>
      </pc:docMkLst>
      <pc:sldChg chg="modSp mod">
        <pc:chgData name="Kareem Ahmed" userId="668b7c42-9793-4d96-80a6-ccc644a66bcf" providerId="ADAL" clId="{16549CA9-D7A7-4309-80EE-CB9A397E98DE}" dt="2025-07-01T15:11:17.182" v="5" actId="20577"/>
        <pc:sldMkLst>
          <pc:docMk/>
          <pc:sldMk cId="2545063832" sldId="504"/>
        </pc:sldMkLst>
        <pc:spChg chg="mod">
          <ac:chgData name="Kareem Ahmed" userId="668b7c42-9793-4d96-80a6-ccc644a66bcf" providerId="ADAL" clId="{16549CA9-D7A7-4309-80EE-CB9A397E98DE}" dt="2025-07-01T15:11:17.182" v="5" actId="20577"/>
          <ac:spMkLst>
            <pc:docMk/>
            <pc:sldMk cId="2545063832" sldId="504"/>
            <ac:spMk id="48" creationId="{050976E4-0CF2-BA00-34CA-2F9419409B9E}"/>
          </ac:spMkLst>
        </pc:spChg>
      </pc:sldChg>
      <pc:sldChg chg="modSp mod">
        <pc:chgData name="Kareem Ahmed" userId="668b7c42-9793-4d96-80a6-ccc644a66bcf" providerId="ADAL" clId="{16549CA9-D7A7-4309-80EE-CB9A397E98DE}" dt="2025-07-01T16:45:08.293" v="277" actId="20577"/>
        <pc:sldMkLst>
          <pc:docMk/>
          <pc:sldMk cId="879157247" sldId="522"/>
        </pc:sldMkLst>
        <pc:spChg chg="mod">
          <ac:chgData name="Kareem Ahmed" userId="668b7c42-9793-4d96-80a6-ccc644a66bcf" providerId="ADAL" clId="{16549CA9-D7A7-4309-80EE-CB9A397E98DE}" dt="2025-07-01T16:45:08.293" v="277" actId="20577"/>
          <ac:spMkLst>
            <pc:docMk/>
            <pc:sldMk cId="879157247" sldId="522"/>
            <ac:spMk id="2" creationId="{E45A0C70-EE12-061C-8707-644322417B6D}"/>
          </ac:spMkLst>
        </pc:spChg>
      </pc:sldChg>
      <pc:sldChg chg="modSp mod">
        <pc:chgData name="Kareem Ahmed" userId="668b7c42-9793-4d96-80a6-ccc644a66bcf" providerId="ADAL" clId="{16549CA9-D7A7-4309-80EE-CB9A397E98DE}" dt="2025-07-01T16:45:37.311" v="283" actId="14100"/>
        <pc:sldMkLst>
          <pc:docMk/>
          <pc:sldMk cId="220234542" sldId="673"/>
        </pc:sldMkLst>
        <pc:spChg chg="mod">
          <ac:chgData name="Kareem Ahmed" userId="668b7c42-9793-4d96-80a6-ccc644a66bcf" providerId="ADAL" clId="{16549CA9-D7A7-4309-80EE-CB9A397E98DE}" dt="2025-07-01T11:08:36.787" v="4" actId="20577"/>
          <ac:spMkLst>
            <pc:docMk/>
            <pc:sldMk cId="220234542" sldId="673"/>
            <ac:spMk id="6" creationId="{3ECB46FF-DAED-E735-1A8B-37915C15CAD6}"/>
          </ac:spMkLst>
        </pc:spChg>
        <pc:spChg chg="mod">
          <ac:chgData name="Kareem Ahmed" userId="668b7c42-9793-4d96-80a6-ccc644a66bcf" providerId="ADAL" clId="{16549CA9-D7A7-4309-80EE-CB9A397E98DE}" dt="2025-07-01T16:45:37.311" v="283" actId="14100"/>
          <ac:spMkLst>
            <pc:docMk/>
            <pc:sldMk cId="220234542" sldId="673"/>
            <ac:spMk id="13" creationId="{C1E2946D-A335-7889-1CEC-D8AD3C562ADD}"/>
          </ac:spMkLst>
        </pc:spChg>
      </pc:sldChg>
      <pc:sldChg chg="addSp delSp modSp add mod delAnim">
        <pc:chgData name="Kareem Ahmed" userId="668b7c42-9793-4d96-80a6-ccc644a66bcf" providerId="ADAL" clId="{16549CA9-D7A7-4309-80EE-CB9A397E98DE}" dt="2025-07-01T15:54:57.252" v="41" actId="1036"/>
        <pc:sldMkLst>
          <pc:docMk/>
          <pc:sldMk cId="2053648587" sldId="674"/>
        </pc:sldMkLst>
        <pc:spChg chg="add">
          <ac:chgData name="Kareem Ahmed" userId="668b7c42-9793-4d96-80a6-ccc644a66bcf" providerId="ADAL" clId="{16549CA9-D7A7-4309-80EE-CB9A397E98DE}" dt="2025-07-01T15:45:56.280" v="7"/>
          <ac:spMkLst>
            <pc:docMk/>
            <pc:sldMk cId="2053648587" sldId="674"/>
            <ac:spMk id="2" creationId="{D232F28F-DE56-ABB1-A07D-028F2969F869}"/>
          </ac:spMkLst>
        </pc:spChg>
        <pc:spChg chg="mod">
          <ac:chgData name="Kareem Ahmed" userId="668b7c42-9793-4d96-80a6-ccc644a66bcf" providerId="ADAL" clId="{16549CA9-D7A7-4309-80EE-CB9A397E98DE}" dt="2025-07-01T15:45:59.492" v="9"/>
          <ac:spMkLst>
            <pc:docMk/>
            <pc:sldMk cId="2053648587" sldId="674"/>
            <ac:spMk id="3" creationId="{B19E89DC-E5B0-1D0F-49FE-B244C0045878}"/>
          </ac:spMkLst>
        </pc:spChg>
        <pc:spChg chg="mod">
          <ac:chgData name="Kareem Ahmed" userId="668b7c42-9793-4d96-80a6-ccc644a66bcf" providerId="ADAL" clId="{16549CA9-D7A7-4309-80EE-CB9A397E98DE}" dt="2025-07-01T15:54:44.373" v="29" actId="14100"/>
          <ac:spMkLst>
            <pc:docMk/>
            <pc:sldMk cId="2053648587" sldId="674"/>
            <ac:spMk id="25" creationId="{D2F62FFE-DEB2-1E7C-2FD2-0F5E0508CCC9}"/>
          </ac:spMkLst>
        </pc:spChg>
        <pc:spChg chg="mod">
          <ac:chgData name="Kareem Ahmed" userId="668b7c42-9793-4d96-80a6-ccc644a66bcf" providerId="ADAL" clId="{16549CA9-D7A7-4309-80EE-CB9A397E98DE}" dt="2025-07-01T15:54:57.252" v="41" actId="1036"/>
          <ac:spMkLst>
            <pc:docMk/>
            <pc:sldMk cId="2053648587" sldId="674"/>
            <ac:spMk id="48" creationId="{F541C72F-A231-13B3-0434-35DF4EF59610}"/>
          </ac:spMkLst>
        </pc:spChg>
        <pc:picChg chg="del">
          <ac:chgData name="Kareem Ahmed" userId="668b7c42-9793-4d96-80a6-ccc644a66bcf" providerId="ADAL" clId="{16549CA9-D7A7-4309-80EE-CB9A397E98DE}" dt="2025-07-01T15:54:46.599" v="30" actId="478"/>
          <ac:picMkLst>
            <pc:docMk/>
            <pc:sldMk cId="2053648587" sldId="674"/>
            <ac:picMk id="9" creationId="{FF0487D4-F3DB-4136-21EE-0E01D11A6E2A}"/>
          </ac:picMkLst>
        </pc:picChg>
      </pc:sldChg>
      <pc:sldChg chg="addSp delSp modSp add mod">
        <pc:chgData name="Kareem Ahmed" userId="668b7c42-9793-4d96-80a6-ccc644a66bcf" providerId="ADAL" clId="{16549CA9-D7A7-4309-80EE-CB9A397E98DE}" dt="2025-07-01T16:34:28.318" v="224" actId="115"/>
        <pc:sldMkLst>
          <pc:docMk/>
          <pc:sldMk cId="1262036665" sldId="675"/>
        </pc:sldMkLst>
        <pc:spChg chg="add">
          <ac:chgData name="Kareem Ahmed" userId="668b7c42-9793-4d96-80a6-ccc644a66bcf" providerId="ADAL" clId="{16549CA9-D7A7-4309-80EE-CB9A397E98DE}" dt="2025-07-01T16:31:56.885" v="204"/>
          <ac:spMkLst>
            <pc:docMk/>
            <pc:sldMk cId="1262036665" sldId="675"/>
            <ac:spMk id="2" creationId="{278D5D1C-4756-D561-6582-871AAAC96DDE}"/>
          </ac:spMkLst>
        </pc:spChg>
        <pc:spChg chg="mod">
          <ac:chgData name="Kareem Ahmed" userId="668b7c42-9793-4d96-80a6-ccc644a66bcf" providerId="ADAL" clId="{16549CA9-D7A7-4309-80EE-CB9A397E98DE}" dt="2025-07-01T16:02:18.616" v="139" actId="1035"/>
          <ac:spMkLst>
            <pc:docMk/>
            <pc:sldMk cId="1262036665" sldId="675"/>
            <ac:spMk id="3" creationId="{435E0722-E95C-53BD-190A-DFDAAAC96564}"/>
          </ac:spMkLst>
        </pc:spChg>
        <pc:spChg chg="mod">
          <ac:chgData name="Kareem Ahmed" userId="668b7c42-9793-4d96-80a6-ccc644a66bcf" providerId="ADAL" clId="{16549CA9-D7A7-4309-80EE-CB9A397E98DE}" dt="2025-07-01T16:02:25.260" v="157" actId="1036"/>
          <ac:spMkLst>
            <pc:docMk/>
            <pc:sldMk cId="1262036665" sldId="675"/>
            <ac:spMk id="4" creationId="{97BD6C31-81C7-FFB5-3D06-FB2644B33804}"/>
          </ac:spMkLst>
        </pc:spChg>
        <pc:spChg chg="mod">
          <ac:chgData name="Kareem Ahmed" userId="668b7c42-9793-4d96-80a6-ccc644a66bcf" providerId="ADAL" clId="{16549CA9-D7A7-4309-80EE-CB9A397E98DE}" dt="2025-07-01T16:02:18.616" v="139" actId="1035"/>
          <ac:spMkLst>
            <pc:docMk/>
            <pc:sldMk cId="1262036665" sldId="675"/>
            <ac:spMk id="5" creationId="{FED38B28-47CB-018F-040E-C85B661DA5C3}"/>
          </ac:spMkLst>
        </pc:spChg>
        <pc:spChg chg="mod">
          <ac:chgData name="Kareem Ahmed" userId="668b7c42-9793-4d96-80a6-ccc644a66bcf" providerId="ADAL" clId="{16549CA9-D7A7-4309-80EE-CB9A397E98DE}" dt="2025-07-01T16:02:18.616" v="139" actId="1035"/>
          <ac:spMkLst>
            <pc:docMk/>
            <pc:sldMk cId="1262036665" sldId="675"/>
            <ac:spMk id="6" creationId="{B6F0BAAB-1C9E-7391-A8DA-2EB54C355004}"/>
          </ac:spMkLst>
        </pc:spChg>
        <pc:spChg chg="add del">
          <ac:chgData name="Kareem Ahmed" userId="668b7c42-9793-4d96-80a6-ccc644a66bcf" providerId="ADAL" clId="{16549CA9-D7A7-4309-80EE-CB9A397E98DE}" dt="2025-07-01T16:32:20.444" v="212" actId="478"/>
          <ac:spMkLst>
            <pc:docMk/>
            <pc:sldMk cId="1262036665" sldId="675"/>
            <ac:spMk id="8" creationId="{17FD3A2B-19A4-BABF-E43A-306BBB91085F}"/>
          </ac:spMkLst>
        </pc:spChg>
        <pc:spChg chg="mod">
          <ac:chgData name="Kareem Ahmed" userId="668b7c42-9793-4d96-80a6-ccc644a66bcf" providerId="ADAL" clId="{16549CA9-D7A7-4309-80EE-CB9A397E98DE}" dt="2025-07-01T16:02:18.616" v="139" actId="1035"/>
          <ac:spMkLst>
            <pc:docMk/>
            <pc:sldMk cId="1262036665" sldId="675"/>
            <ac:spMk id="10" creationId="{442A02AB-7F72-9710-DB2B-A70DAC77B887}"/>
          </ac:spMkLst>
        </pc:spChg>
        <pc:spChg chg="mod">
          <ac:chgData name="Kareem Ahmed" userId="668b7c42-9793-4d96-80a6-ccc644a66bcf" providerId="ADAL" clId="{16549CA9-D7A7-4309-80EE-CB9A397E98DE}" dt="2025-07-01T16:02:36.396" v="158" actId="14100"/>
          <ac:spMkLst>
            <pc:docMk/>
            <pc:sldMk cId="1262036665" sldId="675"/>
            <ac:spMk id="25" creationId="{58AD725B-B3A7-3122-5C6B-4A18A0691FD1}"/>
          </ac:spMkLst>
        </pc:spChg>
        <pc:spChg chg="mod">
          <ac:chgData name="Kareem Ahmed" userId="668b7c42-9793-4d96-80a6-ccc644a66bcf" providerId="ADAL" clId="{16549CA9-D7A7-4309-80EE-CB9A397E98DE}" dt="2025-07-01T16:34:28.318" v="224" actId="115"/>
          <ac:spMkLst>
            <pc:docMk/>
            <pc:sldMk cId="1262036665" sldId="675"/>
            <ac:spMk id="48" creationId="{A0CD94F6-9723-901F-5C9F-02A51AD66811}"/>
          </ac:spMkLst>
        </pc:spChg>
        <pc:picChg chg="mod">
          <ac:chgData name="Kareem Ahmed" userId="668b7c42-9793-4d96-80a6-ccc644a66bcf" providerId="ADAL" clId="{16549CA9-D7A7-4309-80EE-CB9A397E98DE}" dt="2025-07-01T16:02:11.626" v="121" actId="1035"/>
          <ac:picMkLst>
            <pc:docMk/>
            <pc:sldMk cId="1262036665" sldId="675"/>
            <ac:picMk id="7" creationId="{5F31BA17-2A72-EA93-33AC-A74359DFC53C}"/>
          </ac:picMkLst>
        </pc:picChg>
      </pc:sldChg>
      <pc:sldChg chg="addSp delSp modSp add mod">
        <pc:chgData name="Kareem Ahmed" userId="668b7c42-9793-4d96-80a6-ccc644a66bcf" providerId="ADAL" clId="{16549CA9-D7A7-4309-80EE-CB9A397E98DE}" dt="2025-07-01T16:42:07.722" v="254" actId="14100"/>
        <pc:sldMkLst>
          <pc:docMk/>
          <pc:sldMk cId="2959909627" sldId="676"/>
        </pc:sldMkLst>
        <pc:spChg chg="add del">
          <ac:chgData name="Kareem Ahmed" userId="668b7c42-9793-4d96-80a6-ccc644a66bcf" providerId="ADAL" clId="{16549CA9-D7A7-4309-80EE-CB9A397E98DE}" dt="2025-07-01T16:34:47.066" v="231" actId="478"/>
          <ac:spMkLst>
            <pc:docMk/>
            <pc:sldMk cId="2959909627" sldId="676"/>
            <ac:spMk id="2" creationId="{8E110DD5-50CB-C84F-640E-7B5D7AA90819}"/>
          </ac:spMkLst>
        </pc:spChg>
        <pc:spChg chg="mod">
          <ac:chgData name="Kareem Ahmed" userId="668b7c42-9793-4d96-80a6-ccc644a66bcf" providerId="ADAL" clId="{16549CA9-D7A7-4309-80EE-CB9A397E98DE}" dt="2025-07-01T16:42:07.722" v="254" actId="14100"/>
          <ac:spMkLst>
            <pc:docMk/>
            <pc:sldMk cId="2959909627" sldId="676"/>
            <ac:spMk id="25" creationId="{DE5CB6B9-D7AF-D164-ED8B-FA3DB70DA41A}"/>
          </ac:spMkLst>
        </pc:spChg>
        <pc:spChg chg="mod">
          <ac:chgData name="Kareem Ahmed" userId="668b7c42-9793-4d96-80a6-ccc644a66bcf" providerId="ADAL" clId="{16549CA9-D7A7-4309-80EE-CB9A397E98DE}" dt="2025-07-01T16:42:00.502" v="253" actId="20577"/>
          <ac:spMkLst>
            <pc:docMk/>
            <pc:sldMk cId="2959909627" sldId="676"/>
            <ac:spMk id="48" creationId="{7DB0C76D-1421-1BF0-2B7E-63B1AA63CB2D}"/>
          </ac:spMkLst>
        </pc:spChg>
      </pc:sldChg>
      <pc:sldChg chg="modSp add mod">
        <pc:chgData name="Kareem Ahmed" userId="668b7c42-9793-4d96-80a6-ccc644a66bcf" providerId="ADAL" clId="{16549CA9-D7A7-4309-80EE-CB9A397E98DE}" dt="2025-07-01T16:43:52.772" v="273" actId="20577"/>
        <pc:sldMkLst>
          <pc:docMk/>
          <pc:sldMk cId="3445884388" sldId="677"/>
        </pc:sldMkLst>
        <pc:spChg chg="mod">
          <ac:chgData name="Kareem Ahmed" userId="668b7c42-9793-4d96-80a6-ccc644a66bcf" providerId="ADAL" clId="{16549CA9-D7A7-4309-80EE-CB9A397E98DE}" dt="2025-07-01T16:43:52.772" v="273" actId="20577"/>
          <ac:spMkLst>
            <pc:docMk/>
            <pc:sldMk cId="3445884388" sldId="677"/>
            <ac:spMk id="48" creationId="{C3991FCB-C55E-E400-B4EF-526A18C38BB1}"/>
          </ac:spMkLst>
        </pc:spChg>
      </pc:sldChg>
    </pc:docChg>
  </pc:docChgLst>
  <pc:docChgLst>
    <pc:chgData name="Kareem Ahmed" userId="668b7c42-9793-4d96-80a6-ccc644a66bcf" providerId="ADAL" clId="{B680E39B-5B0E-45C7-AEF3-6C8D34B94499}"/>
    <pc:docChg chg="undo redo custSel addSld delSld modSld sldOrd modSection">
      <pc:chgData name="Kareem Ahmed" userId="668b7c42-9793-4d96-80a6-ccc644a66bcf" providerId="ADAL" clId="{B680E39B-5B0E-45C7-AEF3-6C8D34B94499}" dt="2023-11-09T12:21:29.238" v="1601" actId="1076"/>
      <pc:docMkLst>
        <pc:docMk/>
      </pc:docMkLst>
      <pc:sldChg chg="del">
        <pc:chgData name="Kareem Ahmed" userId="668b7c42-9793-4d96-80a6-ccc644a66bcf" providerId="ADAL" clId="{B680E39B-5B0E-45C7-AEF3-6C8D34B94499}" dt="2023-11-09T09:40:38.011" v="142" actId="47"/>
        <pc:sldMkLst>
          <pc:docMk/>
          <pc:sldMk cId="3434396648" sldId="256"/>
        </pc:sldMkLst>
      </pc:sldChg>
      <pc:sldChg chg="del">
        <pc:chgData name="Kareem Ahmed" userId="668b7c42-9793-4d96-80a6-ccc644a66bcf" providerId="ADAL" clId="{B680E39B-5B0E-45C7-AEF3-6C8D34B94499}" dt="2023-11-08T23:16:10.748" v="38" actId="47"/>
        <pc:sldMkLst>
          <pc:docMk/>
          <pc:sldMk cId="2257388018" sldId="271"/>
        </pc:sldMkLst>
      </pc:sldChg>
      <pc:sldChg chg="modSp mod">
        <pc:chgData name="Kareem Ahmed" userId="668b7c42-9793-4d96-80a6-ccc644a66bcf" providerId="ADAL" clId="{B680E39B-5B0E-45C7-AEF3-6C8D34B94499}" dt="2023-11-09T09:44:20.045" v="200" actId="20577"/>
        <pc:sldMkLst>
          <pc:docMk/>
          <pc:sldMk cId="979261729" sldId="276"/>
        </pc:sldMkLst>
      </pc:sldChg>
      <pc:sldChg chg="delSp modSp mod">
        <pc:chgData name="Kareem Ahmed" userId="668b7c42-9793-4d96-80a6-ccc644a66bcf" providerId="ADAL" clId="{B680E39B-5B0E-45C7-AEF3-6C8D34B94499}" dt="2023-11-09T09:22:42.679" v="57" actId="1036"/>
        <pc:sldMkLst>
          <pc:docMk/>
          <pc:sldMk cId="701632073" sldId="303"/>
        </pc:sldMkLst>
      </pc:sldChg>
      <pc:sldChg chg="del">
        <pc:chgData name="Kareem Ahmed" userId="668b7c42-9793-4d96-80a6-ccc644a66bcf" providerId="ADAL" clId="{B680E39B-5B0E-45C7-AEF3-6C8D34B94499}" dt="2023-11-08T23:16:07.775" v="37" actId="47"/>
        <pc:sldMkLst>
          <pc:docMk/>
          <pc:sldMk cId="1520784841" sldId="306"/>
        </pc:sldMkLst>
      </pc:sldChg>
      <pc:sldChg chg="modSp mod">
        <pc:chgData name="Kareem Ahmed" userId="668b7c42-9793-4d96-80a6-ccc644a66bcf" providerId="ADAL" clId="{B680E39B-5B0E-45C7-AEF3-6C8D34B94499}" dt="2023-11-09T12:21:00.333" v="1598" actId="20577"/>
        <pc:sldMkLst>
          <pc:docMk/>
          <pc:sldMk cId="2569408148" sldId="313"/>
        </pc:sldMkLst>
      </pc:sldChg>
      <pc:sldChg chg="addSp delSp modSp del mod">
        <pc:chgData name="Kareem Ahmed" userId="668b7c42-9793-4d96-80a6-ccc644a66bcf" providerId="ADAL" clId="{B680E39B-5B0E-45C7-AEF3-6C8D34B94499}" dt="2023-11-09T12:17:30.641" v="1526" actId="47"/>
        <pc:sldMkLst>
          <pc:docMk/>
          <pc:sldMk cId="3774984797" sldId="480"/>
        </pc:sldMkLst>
      </pc:sldChg>
      <pc:sldChg chg="addSp delSp modSp add mod">
        <pc:chgData name="Kareem Ahmed" userId="668b7c42-9793-4d96-80a6-ccc644a66bcf" providerId="ADAL" clId="{B680E39B-5B0E-45C7-AEF3-6C8D34B94499}" dt="2023-11-09T09:39:49.898" v="130" actId="14100"/>
        <pc:sldMkLst>
          <pc:docMk/>
          <pc:sldMk cId="1196546686" sldId="481"/>
        </pc:sldMkLst>
      </pc:sldChg>
      <pc:sldChg chg="modSp add mod">
        <pc:chgData name="Kareem Ahmed" userId="668b7c42-9793-4d96-80a6-ccc644a66bcf" providerId="ADAL" clId="{B680E39B-5B0E-45C7-AEF3-6C8D34B94499}" dt="2023-11-09T09:47:31.822" v="227" actId="12"/>
        <pc:sldMkLst>
          <pc:docMk/>
          <pc:sldMk cId="3127011209" sldId="482"/>
        </pc:sldMkLst>
      </pc:sldChg>
      <pc:sldChg chg="delSp modSp add del mod">
        <pc:chgData name="Kareem Ahmed" userId="668b7c42-9793-4d96-80a6-ccc644a66bcf" providerId="ADAL" clId="{B680E39B-5B0E-45C7-AEF3-6C8D34B94499}" dt="2023-11-09T09:40:17.964" v="131" actId="47"/>
        <pc:sldMkLst>
          <pc:docMk/>
          <pc:sldMk cId="3840729255" sldId="482"/>
        </pc:sldMkLst>
      </pc:sldChg>
      <pc:sldChg chg="modSp add mod">
        <pc:chgData name="Kareem Ahmed" userId="668b7c42-9793-4d96-80a6-ccc644a66bcf" providerId="ADAL" clId="{B680E39B-5B0E-45C7-AEF3-6C8D34B94499}" dt="2023-11-09T09:48:53.314" v="250" actId="20577"/>
        <pc:sldMkLst>
          <pc:docMk/>
          <pc:sldMk cId="3021628612" sldId="483"/>
        </pc:sldMkLst>
      </pc:sldChg>
      <pc:sldChg chg="modSp add mod">
        <pc:chgData name="Kareem Ahmed" userId="668b7c42-9793-4d96-80a6-ccc644a66bcf" providerId="ADAL" clId="{B680E39B-5B0E-45C7-AEF3-6C8D34B94499}" dt="2023-11-09T12:18:01.702" v="1543" actId="113"/>
        <pc:sldMkLst>
          <pc:docMk/>
          <pc:sldMk cId="1627264555" sldId="484"/>
        </pc:sldMkLst>
      </pc:sldChg>
      <pc:sldChg chg="addSp delSp modSp add mod">
        <pc:chgData name="Kareem Ahmed" userId="668b7c42-9793-4d96-80a6-ccc644a66bcf" providerId="ADAL" clId="{B680E39B-5B0E-45C7-AEF3-6C8D34B94499}" dt="2023-11-09T09:53:56.658" v="304" actId="1038"/>
        <pc:sldMkLst>
          <pc:docMk/>
          <pc:sldMk cId="2438565109" sldId="485"/>
        </pc:sldMkLst>
      </pc:sldChg>
      <pc:sldChg chg="modSp add mod">
        <pc:chgData name="Kareem Ahmed" userId="668b7c42-9793-4d96-80a6-ccc644a66bcf" providerId="ADAL" clId="{B680E39B-5B0E-45C7-AEF3-6C8D34B94499}" dt="2023-11-09T10:01:01.560" v="334" actId="1076"/>
        <pc:sldMkLst>
          <pc:docMk/>
          <pc:sldMk cId="3833377130" sldId="486"/>
        </pc:sldMkLst>
      </pc:sldChg>
      <pc:sldChg chg="modSp add mod">
        <pc:chgData name="Kareem Ahmed" userId="668b7c42-9793-4d96-80a6-ccc644a66bcf" providerId="ADAL" clId="{B680E39B-5B0E-45C7-AEF3-6C8D34B94499}" dt="2023-11-09T10:01:21.333" v="343" actId="20577"/>
        <pc:sldMkLst>
          <pc:docMk/>
          <pc:sldMk cId="2081111922" sldId="487"/>
        </pc:sldMkLst>
      </pc:sldChg>
      <pc:sldChg chg="modSp add mod">
        <pc:chgData name="Kareem Ahmed" userId="668b7c42-9793-4d96-80a6-ccc644a66bcf" providerId="ADAL" clId="{B680E39B-5B0E-45C7-AEF3-6C8D34B94499}" dt="2023-11-09T10:13:22.712" v="382" actId="20577"/>
        <pc:sldMkLst>
          <pc:docMk/>
          <pc:sldMk cId="1599405969" sldId="488"/>
        </pc:sldMkLst>
      </pc:sldChg>
      <pc:sldChg chg="modSp add mod ord">
        <pc:chgData name="Kareem Ahmed" userId="668b7c42-9793-4d96-80a6-ccc644a66bcf" providerId="ADAL" clId="{B680E39B-5B0E-45C7-AEF3-6C8D34B94499}" dt="2023-11-09T10:10:47.198" v="373"/>
        <pc:sldMkLst>
          <pc:docMk/>
          <pc:sldMk cId="161375195" sldId="489"/>
        </pc:sldMkLst>
      </pc:sldChg>
      <pc:sldChg chg="modSp add mod">
        <pc:chgData name="Kareem Ahmed" userId="668b7c42-9793-4d96-80a6-ccc644a66bcf" providerId="ADAL" clId="{B680E39B-5B0E-45C7-AEF3-6C8D34B94499}" dt="2023-11-09T10:14:32.760" v="406" actId="14100"/>
        <pc:sldMkLst>
          <pc:docMk/>
          <pc:sldMk cId="3953685890" sldId="490"/>
        </pc:sldMkLst>
      </pc:sldChg>
      <pc:sldChg chg="modSp add mod">
        <pc:chgData name="Kareem Ahmed" userId="668b7c42-9793-4d96-80a6-ccc644a66bcf" providerId="ADAL" clId="{B680E39B-5B0E-45C7-AEF3-6C8D34B94499}" dt="2023-11-09T10:15:56.152" v="432" actId="20577"/>
        <pc:sldMkLst>
          <pc:docMk/>
          <pc:sldMk cId="2525506970" sldId="491"/>
        </pc:sldMkLst>
      </pc:sldChg>
      <pc:sldChg chg="modSp add mod">
        <pc:chgData name="Kareem Ahmed" userId="668b7c42-9793-4d96-80a6-ccc644a66bcf" providerId="ADAL" clId="{B680E39B-5B0E-45C7-AEF3-6C8D34B94499}" dt="2023-11-09T10:18:52.987" v="461" actId="20577"/>
        <pc:sldMkLst>
          <pc:docMk/>
          <pc:sldMk cId="2883066956" sldId="492"/>
        </pc:sldMkLst>
      </pc:sldChg>
      <pc:sldChg chg="delSp modSp add mod">
        <pc:chgData name="Kareem Ahmed" userId="668b7c42-9793-4d96-80a6-ccc644a66bcf" providerId="ADAL" clId="{B680E39B-5B0E-45C7-AEF3-6C8D34B94499}" dt="2023-11-09T10:30:55.283" v="466" actId="1076"/>
        <pc:sldMkLst>
          <pc:docMk/>
          <pc:sldMk cId="2108511192" sldId="493"/>
        </pc:sldMkLst>
      </pc:sldChg>
      <pc:sldChg chg="modSp add mod">
        <pc:chgData name="Kareem Ahmed" userId="668b7c42-9793-4d96-80a6-ccc644a66bcf" providerId="ADAL" clId="{B680E39B-5B0E-45C7-AEF3-6C8D34B94499}" dt="2023-11-09T10:31:17.133" v="471" actId="20577"/>
        <pc:sldMkLst>
          <pc:docMk/>
          <pc:sldMk cId="2953063075" sldId="494"/>
        </pc:sldMkLst>
      </pc:sldChg>
      <pc:sldChg chg="modSp add mod">
        <pc:chgData name="Kareem Ahmed" userId="668b7c42-9793-4d96-80a6-ccc644a66bcf" providerId="ADAL" clId="{B680E39B-5B0E-45C7-AEF3-6C8D34B94499}" dt="2023-11-09T10:55:53.390" v="915" actId="20577"/>
        <pc:sldMkLst>
          <pc:docMk/>
          <pc:sldMk cId="1720393204" sldId="495"/>
        </pc:sldMkLst>
      </pc:sldChg>
      <pc:sldChg chg="addSp delSp modSp add mod">
        <pc:chgData name="Kareem Ahmed" userId="668b7c42-9793-4d96-80a6-ccc644a66bcf" providerId="ADAL" clId="{B680E39B-5B0E-45C7-AEF3-6C8D34B94499}" dt="2023-11-09T10:56:08.605" v="917"/>
        <pc:sldMkLst>
          <pc:docMk/>
          <pc:sldMk cId="2075495991" sldId="496"/>
        </pc:sldMkLst>
      </pc:sldChg>
      <pc:sldChg chg="add del">
        <pc:chgData name="Kareem Ahmed" userId="668b7c42-9793-4d96-80a6-ccc644a66bcf" providerId="ADAL" clId="{B680E39B-5B0E-45C7-AEF3-6C8D34B94499}" dt="2023-11-09T10:56:17.352" v="918" actId="47"/>
        <pc:sldMkLst>
          <pc:docMk/>
          <pc:sldMk cId="2128015030" sldId="497"/>
        </pc:sldMkLst>
      </pc:sldChg>
      <pc:sldChg chg="modSp add mod">
        <pc:chgData name="Kareem Ahmed" userId="668b7c42-9793-4d96-80a6-ccc644a66bcf" providerId="ADAL" clId="{B680E39B-5B0E-45C7-AEF3-6C8D34B94499}" dt="2023-11-09T10:57:14.304" v="935" actId="14100"/>
        <pc:sldMkLst>
          <pc:docMk/>
          <pc:sldMk cId="2323560190" sldId="497"/>
        </pc:sldMkLst>
      </pc:sldChg>
      <pc:sldChg chg="modSp add mod">
        <pc:chgData name="Kareem Ahmed" userId="668b7c42-9793-4d96-80a6-ccc644a66bcf" providerId="ADAL" clId="{B680E39B-5B0E-45C7-AEF3-6C8D34B94499}" dt="2023-11-09T10:58:41.073" v="956" actId="14100"/>
        <pc:sldMkLst>
          <pc:docMk/>
          <pc:sldMk cId="1295876306" sldId="498"/>
        </pc:sldMkLst>
      </pc:sldChg>
      <pc:sldChg chg="modSp add mod">
        <pc:chgData name="Kareem Ahmed" userId="668b7c42-9793-4d96-80a6-ccc644a66bcf" providerId="ADAL" clId="{B680E39B-5B0E-45C7-AEF3-6C8D34B94499}" dt="2023-11-09T11:02:20.975" v="984" actId="14100"/>
        <pc:sldMkLst>
          <pc:docMk/>
          <pc:sldMk cId="1864008229" sldId="499"/>
        </pc:sldMkLst>
      </pc:sldChg>
      <pc:sldChg chg="modSp add mod">
        <pc:chgData name="Kareem Ahmed" userId="668b7c42-9793-4d96-80a6-ccc644a66bcf" providerId="ADAL" clId="{B680E39B-5B0E-45C7-AEF3-6C8D34B94499}" dt="2023-11-09T11:05:02.007" v="1010" actId="14100"/>
        <pc:sldMkLst>
          <pc:docMk/>
          <pc:sldMk cId="1826281917" sldId="500"/>
        </pc:sldMkLst>
      </pc:sldChg>
      <pc:sldChg chg="modSp add mod">
        <pc:chgData name="Kareem Ahmed" userId="668b7c42-9793-4d96-80a6-ccc644a66bcf" providerId="ADAL" clId="{B680E39B-5B0E-45C7-AEF3-6C8D34B94499}" dt="2023-11-09T11:18:50.059" v="1015" actId="20577"/>
        <pc:sldMkLst>
          <pc:docMk/>
          <pc:sldMk cId="2282989910" sldId="501"/>
        </pc:sldMkLst>
      </pc:sldChg>
      <pc:sldChg chg="modSp add mod">
        <pc:chgData name="Kareem Ahmed" userId="668b7c42-9793-4d96-80a6-ccc644a66bcf" providerId="ADAL" clId="{B680E39B-5B0E-45C7-AEF3-6C8D34B94499}" dt="2023-11-09T11:21:26.418" v="1024" actId="20577"/>
        <pc:sldMkLst>
          <pc:docMk/>
          <pc:sldMk cId="211363566" sldId="502"/>
        </pc:sldMkLst>
      </pc:sldChg>
      <pc:sldChg chg="modSp add mod">
        <pc:chgData name="Kareem Ahmed" userId="668b7c42-9793-4d96-80a6-ccc644a66bcf" providerId="ADAL" clId="{B680E39B-5B0E-45C7-AEF3-6C8D34B94499}" dt="2023-11-09T11:22:06.779" v="1030" actId="20577"/>
        <pc:sldMkLst>
          <pc:docMk/>
          <pc:sldMk cId="1735924773" sldId="503"/>
        </pc:sldMkLst>
      </pc:sldChg>
      <pc:sldChg chg="modSp add mod">
        <pc:chgData name="Kareem Ahmed" userId="668b7c42-9793-4d96-80a6-ccc644a66bcf" providerId="ADAL" clId="{B680E39B-5B0E-45C7-AEF3-6C8D34B94499}" dt="2023-11-09T11:22:57.625" v="1034"/>
        <pc:sldMkLst>
          <pc:docMk/>
          <pc:sldMk cId="2545063832" sldId="504"/>
        </pc:sldMkLst>
      </pc:sldChg>
      <pc:sldChg chg="modSp add mod">
        <pc:chgData name="Kareem Ahmed" userId="668b7c42-9793-4d96-80a6-ccc644a66bcf" providerId="ADAL" clId="{B680E39B-5B0E-45C7-AEF3-6C8D34B94499}" dt="2023-11-09T11:23:35.703" v="1038"/>
        <pc:sldMkLst>
          <pc:docMk/>
          <pc:sldMk cId="2167497993" sldId="505"/>
        </pc:sldMkLst>
      </pc:sldChg>
      <pc:sldChg chg="modSp add mod">
        <pc:chgData name="Kareem Ahmed" userId="668b7c42-9793-4d96-80a6-ccc644a66bcf" providerId="ADAL" clId="{B680E39B-5B0E-45C7-AEF3-6C8D34B94499}" dt="2023-11-09T11:24:17.870" v="1043" actId="20577"/>
        <pc:sldMkLst>
          <pc:docMk/>
          <pc:sldMk cId="3083394814" sldId="506"/>
        </pc:sldMkLst>
      </pc:sldChg>
      <pc:sldChg chg="modSp add mod">
        <pc:chgData name="Kareem Ahmed" userId="668b7c42-9793-4d96-80a6-ccc644a66bcf" providerId="ADAL" clId="{B680E39B-5B0E-45C7-AEF3-6C8D34B94499}" dt="2023-11-09T11:26:07.287" v="1076" actId="1036"/>
        <pc:sldMkLst>
          <pc:docMk/>
          <pc:sldMk cId="4108173787" sldId="507"/>
        </pc:sldMkLst>
      </pc:sldChg>
      <pc:sldChg chg="modSp add mod">
        <pc:chgData name="Kareem Ahmed" userId="668b7c42-9793-4d96-80a6-ccc644a66bcf" providerId="ADAL" clId="{B680E39B-5B0E-45C7-AEF3-6C8D34B94499}" dt="2023-11-09T11:27:52.582" v="1109" actId="1035"/>
        <pc:sldMkLst>
          <pc:docMk/>
          <pc:sldMk cId="3728852012" sldId="508"/>
        </pc:sldMkLst>
      </pc:sldChg>
      <pc:sldChg chg="modSp add mod">
        <pc:chgData name="Kareem Ahmed" userId="668b7c42-9793-4d96-80a6-ccc644a66bcf" providerId="ADAL" clId="{B680E39B-5B0E-45C7-AEF3-6C8D34B94499}" dt="2023-11-09T11:30:17.951" v="1180" actId="14100"/>
        <pc:sldMkLst>
          <pc:docMk/>
          <pc:sldMk cId="2992441097" sldId="509"/>
        </pc:sldMkLst>
      </pc:sldChg>
      <pc:sldChg chg="modSp add mod">
        <pc:chgData name="Kareem Ahmed" userId="668b7c42-9793-4d96-80a6-ccc644a66bcf" providerId="ADAL" clId="{B680E39B-5B0E-45C7-AEF3-6C8D34B94499}" dt="2023-11-09T11:34:32.878" v="1189" actId="14100"/>
        <pc:sldMkLst>
          <pc:docMk/>
          <pc:sldMk cId="2982887602" sldId="510"/>
        </pc:sldMkLst>
      </pc:sldChg>
      <pc:sldChg chg="add del">
        <pc:chgData name="Kareem Ahmed" userId="668b7c42-9793-4d96-80a6-ccc644a66bcf" providerId="ADAL" clId="{B680E39B-5B0E-45C7-AEF3-6C8D34B94499}" dt="2023-11-09T11:59:29.150" v="1190" actId="47"/>
        <pc:sldMkLst>
          <pc:docMk/>
          <pc:sldMk cId="1612817968" sldId="511"/>
        </pc:sldMkLst>
      </pc:sldChg>
      <pc:sldChg chg="modSp add mod">
        <pc:chgData name="Kareem Ahmed" userId="668b7c42-9793-4d96-80a6-ccc644a66bcf" providerId="ADAL" clId="{B680E39B-5B0E-45C7-AEF3-6C8D34B94499}" dt="2023-11-09T12:01:23.349" v="1234" actId="1035"/>
        <pc:sldMkLst>
          <pc:docMk/>
          <pc:sldMk cId="3644588583" sldId="511"/>
        </pc:sldMkLst>
      </pc:sldChg>
      <pc:sldChg chg="modSp add mod">
        <pc:chgData name="Kareem Ahmed" userId="668b7c42-9793-4d96-80a6-ccc644a66bcf" providerId="ADAL" clId="{B680E39B-5B0E-45C7-AEF3-6C8D34B94499}" dt="2023-11-09T12:02:36.220" v="1250" actId="20577"/>
        <pc:sldMkLst>
          <pc:docMk/>
          <pc:sldMk cId="3789224109" sldId="512"/>
        </pc:sldMkLst>
      </pc:sldChg>
      <pc:sldChg chg="modSp add mod">
        <pc:chgData name="Kareem Ahmed" userId="668b7c42-9793-4d96-80a6-ccc644a66bcf" providerId="ADAL" clId="{B680E39B-5B0E-45C7-AEF3-6C8D34B94499}" dt="2023-11-09T12:04:20.151" v="1265" actId="14100"/>
        <pc:sldMkLst>
          <pc:docMk/>
          <pc:sldMk cId="4082329580" sldId="513"/>
        </pc:sldMkLst>
      </pc:sldChg>
      <pc:sldChg chg="addSp delSp modSp add mod">
        <pc:chgData name="Kareem Ahmed" userId="668b7c42-9793-4d96-80a6-ccc644a66bcf" providerId="ADAL" clId="{B680E39B-5B0E-45C7-AEF3-6C8D34B94499}" dt="2023-11-09T12:05:38.735" v="1283" actId="14100"/>
        <pc:sldMkLst>
          <pc:docMk/>
          <pc:sldMk cId="764303817" sldId="514"/>
        </pc:sldMkLst>
      </pc:sldChg>
      <pc:sldChg chg="modSp add mod">
        <pc:chgData name="Kareem Ahmed" userId="668b7c42-9793-4d96-80a6-ccc644a66bcf" providerId="ADAL" clId="{B680E39B-5B0E-45C7-AEF3-6C8D34B94499}" dt="2023-11-09T12:14:01.246" v="1407" actId="20577"/>
        <pc:sldMkLst>
          <pc:docMk/>
          <pc:sldMk cId="1921240415" sldId="515"/>
        </pc:sldMkLst>
      </pc:sldChg>
      <pc:sldChg chg="modSp add mod">
        <pc:chgData name="Kareem Ahmed" userId="668b7c42-9793-4d96-80a6-ccc644a66bcf" providerId="ADAL" clId="{B680E39B-5B0E-45C7-AEF3-6C8D34B94499}" dt="2023-11-09T12:14:05.497" v="1410" actId="20577"/>
        <pc:sldMkLst>
          <pc:docMk/>
          <pc:sldMk cId="2646210556" sldId="516"/>
        </pc:sldMkLst>
      </pc:sldChg>
      <pc:sldChg chg="modSp add mod">
        <pc:chgData name="Kareem Ahmed" userId="668b7c42-9793-4d96-80a6-ccc644a66bcf" providerId="ADAL" clId="{B680E39B-5B0E-45C7-AEF3-6C8D34B94499}" dt="2023-11-09T12:14:10.273" v="1413" actId="20577"/>
        <pc:sldMkLst>
          <pc:docMk/>
          <pc:sldMk cId="1240476540" sldId="517"/>
        </pc:sldMkLst>
      </pc:sldChg>
      <pc:sldChg chg="modSp add mod">
        <pc:chgData name="Kareem Ahmed" userId="668b7c42-9793-4d96-80a6-ccc644a66bcf" providerId="ADAL" clId="{B680E39B-5B0E-45C7-AEF3-6C8D34B94499}" dt="2023-11-09T12:14:14.799" v="1416" actId="20577"/>
        <pc:sldMkLst>
          <pc:docMk/>
          <pc:sldMk cId="950349152" sldId="518"/>
        </pc:sldMkLst>
      </pc:sldChg>
      <pc:sldChg chg="modSp add mod">
        <pc:chgData name="Kareem Ahmed" userId="668b7c42-9793-4d96-80a6-ccc644a66bcf" providerId="ADAL" clId="{B680E39B-5B0E-45C7-AEF3-6C8D34B94499}" dt="2023-11-09T12:14:21.529" v="1419" actId="20577"/>
        <pc:sldMkLst>
          <pc:docMk/>
          <pc:sldMk cId="1374976912" sldId="519"/>
        </pc:sldMkLst>
      </pc:sldChg>
      <pc:sldChg chg="modSp add mod">
        <pc:chgData name="Kareem Ahmed" userId="668b7c42-9793-4d96-80a6-ccc644a66bcf" providerId="ADAL" clId="{B680E39B-5B0E-45C7-AEF3-6C8D34B94499}" dt="2023-11-09T12:15:18.937" v="1441" actId="20577"/>
        <pc:sldMkLst>
          <pc:docMk/>
          <pc:sldMk cId="2290628471" sldId="520"/>
        </pc:sldMkLst>
      </pc:sldChg>
      <pc:sldChg chg="modSp add mod">
        <pc:chgData name="Kareem Ahmed" userId="668b7c42-9793-4d96-80a6-ccc644a66bcf" providerId="ADAL" clId="{B680E39B-5B0E-45C7-AEF3-6C8D34B94499}" dt="2023-11-09T12:17:13.110" v="1525" actId="14100"/>
        <pc:sldMkLst>
          <pc:docMk/>
          <pc:sldMk cId="2390604868" sldId="521"/>
        </pc:sldMkLst>
      </pc:sldChg>
      <pc:sldChg chg="addSp delSp modSp add mod">
        <pc:chgData name="Kareem Ahmed" userId="668b7c42-9793-4d96-80a6-ccc644a66bcf" providerId="ADAL" clId="{B680E39B-5B0E-45C7-AEF3-6C8D34B94499}" dt="2023-11-09T12:21:29.238" v="1601" actId="1076"/>
        <pc:sldMkLst>
          <pc:docMk/>
          <pc:sldMk cId="879157247" sldId="522"/>
        </pc:sldMkLst>
      </pc:sldChg>
      <pc:sldChg chg="new del">
        <pc:chgData name="Kareem Ahmed" userId="668b7c42-9793-4d96-80a6-ccc644a66bcf" providerId="ADAL" clId="{B680E39B-5B0E-45C7-AEF3-6C8D34B94499}" dt="2023-11-09T12:19:51.757" v="1558" actId="680"/>
        <pc:sldMkLst>
          <pc:docMk/>
          <pc:sldMk cId="2041897933" sldId="522"/>
        </pc:sldMkLst>
      </pc:sldChg>
      <pc:sldMasterChg chg="delSldLayout">
        <pc:chgData name="Kareem Ahmed" userId="668b7c42-9793-4d96-80a6-ccc644a66bcf" providerId="ADAL" clId="{B680E39B-5B0E-45C7-AEF3-6C8D34B94499}" dt="2023-11-09T12:17:30.641" v="1526" actId="47"/>
        <pc:sldMasterMkLst>
          <pc:docMk/>
          <pc:sldMasterMk cId="492988910" sldId="2147483648"/>
        </pc:sldMasterMkLst>
        <pc:sldLayoutChg chg="del">
          <pc:chgData name="Kareem Ahmed" userId="668b7c42-9793-4d96-80a6-ccc644a66bcf" providerId="ADAL" clId="{B680E39B-5B0E-45C7-AEF3-6C8D34B94499}" dt="2023-11-09T12:17:30.641" v="1526" actId="47"/>
          <pc:sldLayoutMkLst>
            <pc:docMk/>
            <pc:sldMasterMk cId="492988910" sldId="2147483648"/>
            <pc:sldLayoutMk cId="3854240609" sldId="2147483660"/>
          </pc:sldLayoutMkLst>
        </pc:sldLayoutChg>
        <pc:sldLayoutChg chg="del">
          <pc:chgData name="Kareem Ahmed" userId="668b7c42-9793-4d96-80a6-ccc644a66bcf" providerId="ADAL" clId="{B680E39B-5B0E-45C7-AEF3-6C8D34B94499}" dt="2023-11-08T23:16:10.748" v="38" actId="47"/>
          <pc:sldLayoutMkLst>
            <pc:docMk/>
            <pc:sldMasterMk cId="492988910" sldId="2147483648"/>
            <pc:sldLayoutMk cId="2056458715" sldId="2147483664"/>
          </pc:sldLayoutMkLst>
        </pc:sldLayoutChg>
        <pc:sldLayoutChg chg="del">
          <pc:chgData name="Kareem Ahmed" userId="668b7c42-9793-4d96-80a6-ccc644a66bcf" providerId="ADAL" clId="{B680E39B-5B0E-45C7-AEF3-6C8D34B94499}" dt="2023-11-08T23:16:07.775" v="37" actId="47"/>
          <pc:sldLayoutMkLst>
            <pc:docMk/>
            <pc:sldMasterMk cId="492988910" sldId="2147483648"/>
            <pc:sldLayoutMk cId="3457074517" sldId="2147483668"/>
          </pc:sldLayoutMkLst>
        </pc:sldLayoutChg>
      </pc:sldMasterChg>
    </pc:docChg>
  </pc:docChgLst>
  <pc:docChgLst>
    <pc:chgData name="Kareem Ahmed" userId="668b7c42-9793-4d96-80a6-ccc644a66bcf" providerId="ADAL" clId="{D7AFECCC-7C4C-44B8-8865-24AB764442DC}"/>
    <pc:docChg chg="undo redo custSel addSld delSld modSld sldOrd modSection">
      <pc:chgData name="Kareem Ahmed" userId="668b7c42-9793-4d96-80a6-ccc644a66bcf" providerId="ADAL" clId="{D7AFECCC-7C4C-44B8-8865-24AB764442DC}" dt="2023-11-09T21:06:01.029" v="237"/>
      <pc:docMkLst>
        <pc:docMk/>
      </pc:docMkLst>
      <pc:sldChg chg="addSp modSp mod">
        <pc:chgData name="Kareem Ahmed" userId="668b7c42-9793-4d96-80a6-ccc644a66bcf" providerId="ADAL" clId="{D7AFECCC-7C4C-44B8-8865-24AB764442DC}" dt="2023-11-09T14:01:24.116" v="18"/>
        <pc:sldMkLst>
          <pc:docMk/>
          <pc:sldMk cId="979261729" sldId="276"/>
        </pc:sldMkLst>
      </pc:sldChg>
      <pc:sldChg chg="addSp delSp modSp mod modTransition delAnim modAnim">
        <pc:chgData name="Kareem Ahmed" userId="668b7c42-9793-4d96-80a6-ccc644a66bcf" providerId="ADAL" clId="{D7AFECCC-7C4C-44B8-8865-24AB764442DC}" dt="2023-11-09T13:55:43.128" v="9"/>
        <pc:sldMkLst>
          <pc:docMk/>
          <pc:sldMk cId="701632073" sldId="303"/>
        </pc:sldMkLst>
      </pc:sldChg>
      <pc:sldChg chg="addSp delSp modSp mod modTransition delAnim">
        <pc:chgData name="Kareem Ahmed" userId="668b7c42-9793-4d96-80a6-ccc644a66bcf" providerId="ADAL" clId="{D7AFECCC-7C4C-44B8-8865-24AB764442DC}" dt="2023-11-09T13:57:18.675" v="15"/>
        <pc:sldMkLst>
          <pc:docMk/>
          <pc:sldMk cId="2569408148" sldId="313"/>
        </pc:sldMkLst>
      </pc:sldChg>
      <pc:sldChg chg="addSp modSp">
        <pc:chgData name="Kareem Ahmed" userId="668b7c42-9793-4d96-80a6-ccc644a66bcf" providerId="ADAL" clId="{D7AFECCC-7C4C-44B8-8865-24AB764442DC}" dt="2023-11-09T21:06:01.029" v="237"/>
        <pc:sldMkLst>
          <pc:docMk/>
          <pc:sldMk cId="2269687913" sldId="349"/>
        </pc:sldMkLst>
      </pc:sldChg>
      <pc:sldChg chg="addSp delSp modSp mod modTransition delAnim">
        <pc:chgData name="Kareem Ahmed" userId="668b7c42-9793-4d96-80a6-ccc644a66bcf" providerId="ADAL" clId="{D7AFECCC-7C4C-44B8-8865-24AB764442DC}" dt="2023-11-09T13:56:34.474" v="12"/>
        <pc:sldMkLst>
          <pc:docMk/>
          <pc:sldMk cId="1196546686" sldId="481"/>
        </pc:sldMkLst>
      </pc:sldChg>
      <pc:sldChg chg="addSp delSp modSp mod modTransition modAnim">
        <pc:chgData name="Kareem Ahmed" userId="668b7c42-9793-4d96-80a6-ccc644a66bcf" providerId="ADAL" clId="{D7AFECCC-7C4C-44B8-8865-24AB764442DC}" dt="2023-11-09T14:14:16.163" v="21"/>
        <pc:sldMkLst>
          <pc:docMk/>
          <pc:sldMk cId="3127011209" sldId="482"/>
        </pc:sldMkLst>
      </pc:sldChg>
      <pc:sldChg chg="addSp modSp">
        <pc:chgData name="Kareem Ahmed" userId="668b7c42-9793-4d96-80a6-ccc644a66bcf" providerId="ADAL" clId="{D7AFECCC-7C4C-44B8-8865-24AB764442DC}" dt="2023-11-09T14:19:05.781" v="22"/>
        <pc:sldMkLst>
          <pc:docMk/>
          <pc:sldMk cId="3021628612" sldId="483"/>
        </pc:sldMkLst>
      </pc:sldChg>
      <pc:sldChg chg="addSp modSp">
        <pc:chgData name="Kareem Ahmed" userId="668b7c42-9793-4d96-80a6-ccc644a66bcf" providerId="ADAL" clId="{D7AFECCC-7C4C-44B8-8865-24AB764442DC}" dt="2023-11-09T14:35:37.050" v="23"/>
        <pc:sldMkLst>
          <pc:docMk/>
          <pc:sldMk cId="1627264555" sldId="484"/>
        </pc:sldMkLst>
      </pc:sldChg>
      <pc:sldChg chg="addSp modSp">
        <pc:chgData name="Kareem Ahmed" userId="668b7c42-9793-4d96-80a6-ccc644a66bcf" providerId="ADAL" clId="{D7AFECCC-7C4C-44B8-8865-24AB764442DC}" dt="2023-11-09T14:35:37.050" v="23"/>
        <pc:sldMkLst>
          <pc:docMk/>
          <pc:sldMk cId="2438565109" sldId="485"/>
        </pc:sldMkLst>
      </pc:sldChg>
      <pc:sldChg chg="addSp modSp">
        <pc:chgData name="Kareem Ahmed" userId="668b7c42-9793-4d96-80a6-ccc644a66bcf" providerId="ADAL" clId="{D7AFECCC-7C4C-44B8-8865-24AB764442DC}" dt="2023-11-09T18:05:50.317" v="25"/>
        <pc:sldMkLst>
          <pc:docMk/>
          <pc:sldMk cId="3833377130" sldId="486"/>
        </pc:sldMkLst>
      </pc:sldChg>
      <pc:sldChg chg="addSp modSp">
        <pc:chgData name="Kareem Ahmed" userId="668b7c42-9793-4d96-80a6-ccc644a66bcf" providerId="ADAL" clId="{D7AFECCC-7C4C-44B8-8865-24AB764442DC}" dt="2023-11-09T18:09:27.464" v="26"/>
        <pc:sldMkLst>
          <pc:docMk/>
          <pc:sldMk cId="2081111922" sldId="487"/>
        </pc:sldMkLst>
      </pc:sldChg>
      <pc:sldChg chg="addSp modSp">
        <pc:chgData name="Kareem Ahmed" userId="668b7c42-9793-4d96-80a6-ccc644a66bcf" providerId="ADAL" clId="{D7AFECCC-7C4C-44B8-8865-24AB764442DC}" dt="2023-11-09T18:31:37.741" v="28"/>
        <pc:sldMkLst>
          <pc:docMk/>
          <pc:sldMk cId="1599405969" sldId="488"/>
        </pc:sldMkLst>
      </pc:sldChg>
      <pc:sldChg chg="addSp modSp">
        <pc:chgData name="Kareem Ahmed" userId="668b7c42-9793-4d96-80a6-ccc644a66bcf" providerId="ADAL" clId="{D7AFECCC-7C4C-44B8-8865-24AB764442DC}" dt="2023-11-09T18:28:36.906" v="27"/>
        <pc:sldMkLst>
          <pc:docMk/>
          <pc:sldMk cId="161375195" sldId="489"/>
        </pc:sldMkLst>
      </pc:sldChg>
      <pc:sldChg chg="del">
        <pc:chgData name="Kareem Ahmed" userId="668b7c42-9793-4d96-80a6-ccc644a66bcf" providerId="ADAL" clId="{D7AFECCC-7C4C-44B8-8865-24AB764442DC}" dt="2023-11-09T18:40:10.203" v="29" actId="47"/>
        <pc:sldMkLst>
          <pc:docMk/>
          <pc:sldMk cId="3953685890" sldId="490"/>
        </pc:sldMkLst>
      </pc:sldChg>
      <pc:sldChg chg="addSp modSp">
        <pc:chgData name="Kareem Ahmed" userId="668b7c42-9793-4d96-80a6-ccc644a66bcf" providerId="ADAL" clId="{D7AFECCC-7C4C-44B8-8865-24AB764442DC}" dt="2023-11-09T18:45:34.398" v="30"/>
        <pc:sldMkLst>
          <pc:docMk/>
          <pc:sldMk cId="2525506970" sldId="491"/>
        </pc:sldMkLst>
      </pc:sldChg>
      <pc:sldChg chg="addSp modSp">
        <pc:chgData name="Kareem Ahmed" userId="668b7c42-9793-4d96-80a6-ccc644a66bcf" providerId="ADAL" clId="{D7AFECCC-7C4C-44B8-8865-24AB764442DC}" dt="2023-11-09T18:51:14.777" v="31"/>
        <pc:sldMkLst>
          <pc:docMk/>
          <pc:sldMk cId="2883066956" sldId="492"/>
        </pc:sldMkLst>
      </pc:sldChg>
      <pc:sldChg chg="addSp modSp">
        <pc:chgData name="Kareem Ahmed" userId="668b7c42-9793-4d96-80a6-ccc644a66bcf" providerId="ADAL" clId="{D7AFECCC-7C4C-44B8-8865-24AB764442DC}" dt="2023-11-09T14:36:35.399" v="24"/>
        <pc:sldMkLst>
          <pc:docMk/>
          <pc:sldMk cId="2108511192" sldId="493"/>
        </pc:sldMkLst>
      </pc:sldChg>
      <pc:sldChg chg="addSp modSp">
        <pc:chgData name="Kareem Ahmed" userId="668b7c42-9793-4d96-80a6-ccc644a66bcf" providerId="ADAL" clId="{D7AFECCC-7C4C-44B8-8865-24AB764442DC}" dt="2023-11-09T18:56:48.389" v="32"/>
        <pc:sldMkLst>
          <pc:docMk/>
          <pc:sldMk cId="2953063075" sldId="494"/>
        </pc:sldMkLst>
      </pc:sldChg>
      <pc:sldChg chg="addSp modSp">
        <pc:chgData name="Kareem Ahmed" userId="668b7c42-9793-4d96-80a6-ccc644a66bcf" providerId="ADAL" clId="{D7AFECCC-7C4C-44B8-8865-24AB764442DC}" dt="2023-11-09T18:56:48.389" v="32"/>
        <pc:sldMkLst>
          <pc:docMk/>
          <pc:sldMk cId="1720393204" sldId="495"/>
        </pc:sldMkLst>
      </pc:sldChg>
      <pc:sldChg chg="addSp modSp">
        <pc:chgData name="Kareem Ahmed" userId="668b7c42-9793-4d96-80a6-ccc644a66bcf" providerId="ADAL" clId="{D7AFECCC-7C4C-44B8-8865-24AB764442DC}" dt="2023-11-09T19:00:40.741" v="33"/>
        <pc:sldMkLst>
          <pc:docMk/>
          <pc:sldMk cId="2075495991" sldId="496"/>
        </pc:sldMkLst>
      </pc:sldChg>
      <pc:sldChg chg="addSp modSp mod">
        <pc:chgData name="Kareem Ahmed" userId="668b7c42-9793-4d96-80a6-ccc644a66bcf" providerId="ADAL" clId="{D7AFECCC-7C4C-44B8-8865-24AB764442DC}" dt="2023-11-09T19:06:42.781" v="35"/>
        <pc:sldMkLst>
          <pc:docMk/>
          <pc:sldMk cId="2323560190" sldId="497"/>
        </pc:sldMkLst>
      </pc:sldChg>
      <pc:sldChg chg="addSp modSp">
        <pc:chgData name="Kareem Ahmed" userId="668b7c42-9793-4d96-80a6-ccc644a66bcf" providerId="ADAL" clId="{D7AFECCC-7C4C-44B8-8865-24AB764442DC}" dt="2023-11-09T19:12:19.507" v="36"/>
        <pc:sldMkLst>
          <pc:docMk/>
          <pc:sldMk cId="1295876306" sldId="498"/>
        </pc:sldMkLst>
      </pc:sldChg>
      <pc:sldChg chg="addSp modSp">
        <pc:chgData name="Kareem Ahmed" userId="668b7c42-9793-4d96-80a6-ccc644a66bcf" providerId="ADAL" clId="{D7AFECCC-7C4C-44B8-8865-24AB764442DC}" dt="2023-11-09T19:20:56.203" v="37"/>
        <pc:sldMkLst>
          <pc:docMk/>
          <pc:sldMk cId="1864008229" sldId="499"/>
        </pc:sldMkLst>
      </pc:sldChg>
      <pc:sldChg chg="addSp modSp">
        <pc:chgData name="Kareem Ahmed" userId="668b7c42-9793-4d96-80a6-ccc644a66bcf" providerId="ADAL" clId="{D7AFECCC-7C4C-44B8-8865-24AB764442DC}" dt="2023-11-09T19:20:56.203" v="37"/>
        <pc:sldMkLst>
          <pc:docMk/>
          <pc:sldMk cId="1826281917" sldId="500"/>
        </pc:sldMkLst>
      </pc:sldChg>
      <pc:sldChg chg="addSp modSp">
        <pc:chgData name="Kareem Ahmed" userId="668b7c42-9793-4d96-80a6-ccc644a66bcf" providerId="ADAL" clId="{D7AFECCC-7C4C-44B8-8865-24AB764442DC}" dt="2023-11-09T19:24:10.308" v="40"/>
        <pc:sldMkLst>
          <pc:docMk/>
          <pc:sldMk cId="2282989910" sldId="501"/>
        </pc:sldMkLst>
      </pc:sldChg>
      <pc:sldChg chg="addSp modSp mod">
        <pc:chgData name="Kareem Ahmed" userId="668b7c42-9793-4d96-80a6-ccc644a66bcf" providerId="ADAL" clId="{D7AFECCC-7C4C-44B8-8865-24AB764442DC}" dt="2023-11-09T19:27:03.216" v="45" actId="20577"/>
        <pc:sldMkLst>
          <pc:docMk/>
          <pc:sldMk cId="211363566" sldId="502"/>
        </pc:sldMkLst>
      </pc:sldChg>
      <pc:sldChg chg="addSp modSp ord">
        <pc:chgData name="Kareem Ahmed" userId="668b7c42-9793-4d96-80a6-ccc644a66bcf" providerId="ADAL" clId="{D7AFECCC-7C4C-44B8-8865-24AB764442DC}" dt="2023-11-09T19:30:43.052" v="46"/>
        <pc:sldMkLst>
          <pc:docMk/>
          <pc:sldMk cId="1735924773" sldId="503"/>
        </pc:sldMkLst>
      </pc:sldChg>
      <pc:sldChg chg="addSp modSp">
        <pc:chgData name="Kareem Ahmed" userId="668b7c42-9793-4d96-80a6-ccc644a66bcf" providerId="ADAL" clId="{D7AFECCC-7C4C-44B8-8865-24AB764442DC}" dt="2023-11-09T19:33:40.134" v="47"/>
        <pc:sldMkLst>
          <pc:docMk/>
          <pc:sldMk cId="2545063832" sldId="504"/>
        </pc:sldMkLst>
      </pc:sldChg>
      <pc:sldChg chg="addSp modSp">
        <pc:chgData name="Kareem Ahmed" userId="668b7c42-9793-4d96-80a6-ccc644a66bcf" providerId="ADAL" clId="{D7AFECCC-7C4C-44B8-8865-24AB764442DC}" dt="2023-11-09T19:37:44.902" v="48"/>
        <pc:sldMkLst>
          <pc:docMk/>
          <pc:sldMk cId="2167497993" sldId="505"/>
        </pc:sldMkLst>
      </pc:sldChg>
      <pc:sldChg chg="addSp modSp">
        <pc:chgData name="Kareem Ahmed" userId="668b7c42-9793-4d96-80a6-ccc644a66bcf" providerId="ADAL" clId="{D7AFECCC-7C4C-44B8-8865-24AB764442DC}" dt="2023-11-09T19:40:28.607" v="49"/>
        <pc:sldMkLst>
          <pc:docMk/>
          <pc:sldMk cId="3083394814" sldId="506"/>
        </pc:sldMkLst>
      </pc:sldChg>
      <pc:sldChg chg="addSp modSp">
        <pc:chgData name="Kareem Ahmed" userId="668b7c42-9793-4d96-80a6-ccc644a66bcf" providerId="ADAL" clId="{D7AFECCC-7C4C-44B8-8865-24AB764442DC}" dt="2023-11-09T19:44:17.733" v="50"/>
        <pc:sldMkLst>
          <pc:docMk/>
          <pc:sldMk cId="4108173787" sldId="507"/>
        </pc:sldMkLst>
      </pc:sldChg>
      <pc:sldChg chg="addSp modSp">
        <pc:chgData name="Kareem Ahmed" userId="668b7c42-9793-4d96-80a6-ccc644a66bcf" providerId="ADAL" clId="{D7AFECCC-7C4C-44B8-8865-24AB764442DC}" dt="2023-11-09T19:48:37.610" v="51"/>
        <pc:sldMkLst>
          <pc:docMk/>
          <pc:sldMk cId="3728852012" sldId="508"/>
        </pc:sldMkLst>
      </pc:sldChg>
      <pc:sldChg chg="addSp modSp">
        <pc:chgData name="Kareem Ahmed" userId="668b7c42-9793-4d96-80a6-ccc644a66bcf" providerId="ADAL" clId="{D7AFECCC-7C4C-44B8-8865-24AB764442DC}" dt="2023-11-09T20:02:35.922" v="52"/>
        <pc:sldMkLst>
          <pc:docMk/>
          <pc:sldMk cId="2992441097" sldId="509"/>
        </pc:sldMkLst>
      </pc:sldChg>
      <pc:sldChg chg="addSp modSp">
        <pc:chgData name="Kareem Ahmed" userId="668b7c42-9793-4d96-80a6-ccc644a66bcf" providerId="ADAL" clId="{D7AFECCC-7C4C-44B8-8865-24AB764442DC}" dt="2023-11-09T20:04:47.182" v="53"/>
        <pc:sldMkLst>
          <pc:docMk/>
          <pc:sldMk cId="2982887602" sldId="510"/>
        </pc:sldMkLst>
      </pc:sldChg>
      <pc:sldChg chg="addSp modSp">
        <pc:chgData name="Kareem Ahmed" userId="668b7c42-9793-4d96-80a6-ccc644a66bcf" providerId="ADAL" clId="{D7AFECCC-7C4C-44B8-8865-24AB764442DC}" dt="2023-11-09T20:19:02.845" v="113"/>
        <pc:sldMkLst>
          <pc:docMk/>
          <pc:sldMk cId="3644588583" sldId="511"/>
        </pc:sldMkLst>
      </pc:sldChg>
      <pc:sldChg chg="addSp modSp">
        <pc:chgData name="Kareem Ahmed" userId="668b7c42-9793-4d96-80a6-ccc644a66bcf" providerId="ADAL" clId="{D7AFECCC-7C4C-44B8-8865-24AB764442DC}" dt="2023-11-09T20:19:02.845" v="113"/>
        <pc:sldMkLst>
          <pc:docMk/>
          <pc:sldMk cId="3789224109" sldId="512"/>
        </pc:sldMkLst>
      </pc:sldChg>
      <pc:sldChg chg="del">
        <pc:chgData name="Kareem Ahmed" userId="668b7c42-9793-4d96-80a6-ccc644a66bcf" providerId="ADAL" clId="{D7AFECCC-7C4C-44B8-8865-24AB764442DC}" dt="2023-11-09T20:28:28.432" v="140" actId="47"/>
        <pc:sldMkLst>
          <pc:docMk/>
          <pc:sldMk cId="4082329580" sldId="513"/>
        </pc:sldMkLst>
      </pc:sldChg>
      <pc:sldChg chg="del">
        <pc:chgData name="Kareem Ahmed" userId="668b7c42-9793-4d96-80a6-ccc644a66bcf" providerId="ADAL" clId="{D7AFECCC-7C4C-44B8-8865-24AB764442DC}" dt="2023-11-09T20:28:28.432" v="140" actId="47"/>
        <pc:sldMkLst>
          <pc:docMk/>
          <pc:sldMk cId="764303817" sldId="514"/>
        </pc:sldMkLst>
      </pc:sldChg>
      <pc:sldChg chg="del">
        <pc:chgData name="Kareem Ahmed" userId="668b7c42-9793-4d96-80a6-ccc644a66bcf" providerId="ADAL" clId="{D7AFECCC-7C4C-44B8-8865-24AB764442DC}" dt="2023-11-09T20:28:28.432" v="140" actId="47"/>
        <pc:sldMkLst>
          <pc:docMk/>
          <pc:sldMk cId="1921240415" sldId="515"/>
        </pc:sldMkLst>
      </pc:sldChg>
      <pc:sldChg chg="del">
        <pc:chgData name="Kareem Ahmed" userId="668b7c42-9793-4d96-80a6-ccc644a66bcf" providerId="ADAL" clId="{D7AFECCC-7C4C-44B8-8865-24AB764442DC}" dt="2023-11-09T20:28:28.432" v="140" actId="47"/>
        <pc:sldMkLst>
          <pc:docMk/>
          <pc:sldMk cId="2646210556" sldId="516"/>
        </pc:sldMkLst>
      </pc:sldChg>
      <pc:sldChg chg="del">
        <pc:chgData name="Kareem Ahmed" userId="668b7c42-9793-4d96-80a6-ccc644a66bcf" providerId="ADAL" clId="{D7AFECCC-7C4C-44B8-8865-24AB764442DC}" dt="2023-11-09T20:28:28.432" v="140" actId="47"/>
        <pc:sldMkLst>
          <pc:docMk/>
          <pc:sldMk cId="1240476540" sldId="517"/>
        </pc:sldMkLst>
      </pc:sldChg>
      <pc:sldChg chg="del">
        <pc:chgData name="Kareem Ahmed" userId="668b7c42-9793-4d96-80a6-ccc644a66bcf" providerId="ADAL" clId="{D7AFECCC-7C4C-44B8-8865-24AB764442DC}" dt="2023-11-09T20:28:28.432" v="140" actId="47"/>
        <pc:sldMkLst>
          <pc:docMk/>
          <pc:sldMk cId="950349152" sldId="518"/>
        </pc:sldMkLst>
      </pc:sldChg>
      <pc:sldChg chg="del">
        <pc:chgData name="Kareem Ahmed" userId="668b7c42-9793-4d96-80a6-ccc644a66bcf" providerId="ADAL" clId="{D7AFECCC-7C4C-44B8-8865-24AB764442DC}" dt="2023-11-09T20:28:28.432" v="140" actId="47"/>
        <pc:sldMkLst>
          <pc:docMk/>
          <pc:sldMk cId="1374976912" sldId="519"/>
        </pc:sldMkLst>
      </pc:sldChg>
      <pc:sldChg chg="del">
        <pc:chgData name="Kareem Ahmed" userId="668b7c42-9793-4d96-80a6-ccc644a66bcf" providerId="ADAL" clId="{D7AFECCC-7C4C-44B8-8865-24AB764442DC}" dt="2023-11-09T20:28:28.432" v="140" actId="47"/>
        <pc:sldMkLst>
          <pc:docMk/>
          <pc:sldMk cId="2290628471" sldId="520"/>
        </pc:sldMkLst>
      </pc:sldChg>
      <pc:sldChg chg="del">
        <pc:chgData name="Kareem Ahmed" userId="668b7c42-9793-4d96-80a6-ccc644a66bcf" providerId="ADAL" clId="{D7AFECCC-7C4C-44B8-8865-24AB764442DC}" dt="2023-11-09T20:28:28.432" v="140" actId="47"/>
        <pc:sldMkLst>
          <pc:docMk/>
          <pc:sldMk cId="2390604868" sldId="521"/>
        </pc:sldMkLst>
      </pc:sldChg>
      <pc:sldChg chg="addSp modSp">
        <pc:chgData name="Kareem Ahmed" userId="668b7c42-9793-4d96-80a6-ccc644a66bcf" providerId="ADAL" clId="{D7AFECCC-7C4C-44B8-8865-24AB764442DC}" dt="2023-11-09T21:06:01.029" v="237"/>
        <pc:sldMkLst>
          <pc:docMk/>
          <pc:sldMk cId="879157247" sldId="522"/>
        </pc:sldMkLst>
      </pc:sldChg>
      <pc:sldChg chg="addSp modSp add mod">
        <pc:chgData name="Kareem Ahmed" userId="668b7c42-9793-4d96-80a6-ccc644a66bcf" providerId="ADAL" clId="{D7AFECCC-7C4C-44B8-8865-24AB764442DC}" dt="2023-11-09T20:27:38.732" v="139"/>
        <pc:sldMkLst>
          <pc:docMk/>
          <pc:sldMk cId="46324836" sldId="523"/>
        </pc:sldMkLst>
      </pc:sldChg>
      <pc:sldChg chg="addSp modSp add mod">
        <pc:chgData name="Kareem Ahmed" userId="668b7c42-9793-4d96-80a6-ccc644a66bcf" providerId="ADAL" clId="{D7AFECCC-7C4C-44B8-8865-24AB764442DC}" dt="2023-11-09T20:27:38.732" v="139"/>
        <pc:sldMkLst>
          <pc:docMk/>
          <pc:sldMk cId="2835644399" sldId="524"/>
        </pc:sldMkLst>
      </pc:sldChg>
      <pc:sldChg chg="addSp delSp modSp add mod modTransition delAnim modAnim">
        <pc:chgData name="Kareem Ahmed" userId="668b7c42-9793-4d96-80a6-ccc644a66bcf" providerId="ADAL" clId="{D7AFECCC-7C4C-44B8-8865-24AB764442DC}" dt="2023-11-09T20:56:40.914" v="221"/>
        <pc:sldMkLst>
          <pc:docMk/>
          <pc:sldMk cId="1911569003" sldId="525"/>
        </pc:sldMkLst>
      </pc:sldChg>
      <pc:sldChg chg="addSp delSp modSp add mod modTransition delAnim">
        <pc:chgData name="Kareem Ahmed" userId="668b7c42-9793-4d96-80a6-ccc644a66bcf" providerId="ADAL" clId="{D7AFECCC-7C4C-44B8-8865-24AB764442DC}" dt="2023-11-09T20:57:25.632" v="224"/>
        <pc:sldMkLst>
          <pc:docMk/>
          <pc:sldMk cId="1932599530" sldId="526"/>
        </pc:sldMkLst>
      </pc:sldChg>
      <pc:sldChg chg="add del">
        <pc:chgData name="Kareem Ahmed" userId="668b7c42-9793-4d96-80a6-ccc644a66bcf" providerId="ADAL" clId="{D7AFECCC-7C4C-44B8-8865-24AB764442DC}" dt="2023-11-09T20:47:42.024" v="176"/>
        <pc:sldMkLst>
          <pc:docMk/>
          <pc:sldMk cId="4289373241" sldId="526"/>
        </pc:sldMkLst>
      </pc:sldChg>
      <pc:sldChg chg="addSp delSp modSp add mod modTransition delAnim modAnim">
        <pc:chgData name="Kareem Ahmed" userId="668b7c42-9793-4d96-80a6-ccc644a66bcf" providerId="ADAL" clId="{D7AFECCC-7C4C-44B8-8865-24AB764442DC}" dt="2023-11-09T21:02:11.659" v="230"/>
        <pc:sldMkLst>
          <pc:docMk/>
          <pc:sldMk cId="1900842919" sldId="527"/>
        </pc:sldMkLst>
      </pc:sldChg>
      <pc:sldChg chg="addSp delSp modSp add mod modTransition delAnim">
        <pc:chgData name="Kareem Ahmed" userId="668b7c42-9793-4d96-80a6-ccc644a66bcf" providerId="ADAL" clId="{D7AFECCC-7C4C-44B8-8865-24AB764442DC}" dt="2023-11-09T21:05:19.274" v="236"/>
        <pc:sldMkLst>
          <pc:docMk/>
          <pc:sldMk cId="1646486309" sldId="528"/>
        </pc:sldMkLst>
      </pc:sldChg>
      <pc:sldChg chg="addSp delSp modSp add mod ord modTransition delAnim">
        <pc:chgData name="Kareem Ahmed" userId="668b7c42-9793-4d96-80a6-ccc644a66bcf" providerId="ADAL" clId="{D7AFECCC-7C4C-44B8-8865-24AB764442DC}" dt="2023-11-09T21:03:57.369" v="233"/>
        <pc:sldMkLst>
          <pc:docMk/>
          <pc:sldMk cId="1013318570" sldId="529"/>
        </pc:sldMkLst>
      </pc:sldChg>
    </pc:docChg>
  </pc:docChgLst>
  <pc:docChgLst>
    <pc:chgData name="Kareem Ahmed" userId="668b7c42-9793-4d96-80a6-ccc644a66bcf" providerId="ADAL" clId="{EEBA5252-BFA3-4DAB-A985-FBF52D3007C5}"/>
    <pc:docChg chg="modSld">
      <pc:chgData name="Kareem Ahmed" userId="668b7c42-9793-4d96-80a6-ccc644a66bcf" providerId="ADAL" clId="{EEBA5252-BFA3-4DAB-A985-FBF52D3007C5}" dt="2025-07-01T17:58:43.116" v="0"/>
      <pc:docMkLst>
        <pc:docMk/>
      </pc:docMkLst>
      <pc:sldChg chg="delSp modTransition modAnim">
        <pc:chgData name="Kareem Ahmed" userId="668b7c42-9793-4d96-80a6-ccc644a66bcf" providerId="ADAL" clId="{EEBA5252-BFA3-4DAB-A985-FBF52D3007C5}" dt="2025-07-01T17:58:43.116" v="0"/>
        <pc:sldMkLst>
          <pc:docMk/>
          <pc:sldMk cId="979261729" sldId="276"/>
        </pc:sldMkLst>
        <pc:picChg chg="del">
          <ac:chgData name="Kareem Ahmed" userId="668b7c42-9793-4d96-80a6-ccc644a66bcf" providerId="ADAL" clId="{EEBA5252-BFA3-4DAB-A985-FBF52D3007C5}" dt="2025-07-01T17:58:43.116" v="0"/>
          <ac:picMkLst>
            <pc:docMk/>
            <pc:sldMk cId="979261729" sldId="276"/>
            <ac:picMk id="11" creationId="{535B3ACF-6E0E-7E46-CE1C-D324721FB549}"/>
          </ac:picMkLst>
        </pc:picChg>
      </pc:sldChg>
      <pc:sldChg chg="delSp modTransition modAnim">
        <pc:chgData name="Kareem Ahmed" userId="668b7c42-9793-4d96-80a6-ccc644a66bcf" providerId="ADAL" clId="{EEBA5252-BFA3-4DAB-A985-FBF52D3007C5}" dt="2025-07-01T17:58:43.116" v="0"/>
        <pc:sldMkLst>
          <pc:docMk/>
          <pc:sldMk cId="0" sldId="349"/>
        </pc:sldMkLst>
        <pc:picChg chg="del">
          <ac:chgData name="Kareem Ahmed" userId="668b7c42-9793-4d96-80a6-ccc644a66bcf" providerId="ADAL" clId="{EEBA5252-BFA3-4DAB-A985-FBF52D3007C5}" dt="2025-07-01T17:58:43.116" v="0"/>
          <ac:picMkLst>
            <pc:docMk/>
            <pc:sldMk cId="0" sldId="349"/>
            <ac:picMk id="6" creationId="{BB17079A-C78D-4694-4F09-D307B38D0FFF}"/>
          </ac:picMkLst>
        </pc:picChg>
      </pc:sldChg>
      <pc:sldChg chg="delSp modTransition modAnim">
        <pc:chgData name="Kareem Ahmed" userId="668b7c42-9793-4d96-80a6-ccc644a66bcf" providerId="ADAL" clId="{EEBA5252-BFA3-4DAB-A985-FBF52D3007C5}" dt="2025-07-01T17:58:43.116" v="0"/>
        <pc:sldMkLst>
          <pc:docMk/>
          <pc:sldMk cId="0" sldId="480"/>
        </pc:sldMkLst>
        <pc:picChg chg="del">
          <ac:chgData name="Kareem Ahmed" userId="668b7c42-9793-4d96-80a6-ccc644a66bcf" providerId="ADAL" clId="{EEBA5252-BFA3-4DAB-A985-FBF52D3007C5}" dt="2025-07-01T17:58:43.116" v="0"/>
          <ac:picMkLst>
            <pc:docMk/>
            <pc:sldMk cId="0" sldId="480"/>
            <ac:picMk id="5" creationId="{5D164323-DDB3-0308-40E0-394937C7E79B}"/>
          </ac:picMkLst>
        </pc:picChg>
      </pc:sldChg>
      <pc:sldChg chg="delSp modTransition modAnim">
        <pc:chgData name="Kareem Ahmed" userId="668b7c42-9793-4d96-80a6-ccc644a66bcf" providerId="ADAL" clId="{EEBA5252-BFA3-4DAB-A985-FBF52D3007C5}" dt="2025-07-01T17:58:43.116" v="0"/>
        <pc:sldMkLst>
          <pc:docMk/>
          <pc:sldMk cId="3127011209" sldId="482"/>
        </pc:sldMkLst>
        <pc:picChg chg="del">
          <ac:chgData name="Kareem Ahmed" userId="668b7c42-9793-4d96-80a6-ccc644a66bcf" providerId="ADAL" clId="{EEBA5252-BFA3-4DAB-A985-FBF52D3007C5}" dt="2025-07-01T17:58:43.116" v="0"/>
          <ac:picMkLst>
            <pc:docMk/>
            <pc:sldMk cId="3127011209" sldId="482"/>
            <ac:picMk id="20" creationId="{F4C221F9-E141-D334-9F4A-9E9544F78B81}"/>
          </ac:picMkLst>
        </pc:picChg>
      </pc:sldChg>
      <pc:sldChg chg="delSp modTransition modAnim">
        <pc:chgData name="Kareem Ahmed" userId="668b7c42-9793-4d96-80a6-ccc644a66bcf" providerId="ADAL" clId="{EEBA5252-BFA3-4DAB-A985-FBF52D3007C5}" dt="2025-07-01T17:58:43.116" v="0"/>
        <pc:sldMkLst>
          <pc:docMk/>
          <pc:sldMk cId="3021628612" sldId="483"/>
        </pc:sldMkLst>
        <pc:picChg chg="del">
          <ac:chgData name="Kareem Ahmed" userId="668b7c42-9793-4d96-80a6-ccc644a66bcf" providerId="ADAL" clId="{EEBA5252-BFA3-4DAB-A985-FBF52D3007C5}" dt="2025-07-01T17:58:43.116" v="0"/>
          <ac:picMkLst>
            <pc:docMk/>
            <pc:sldMk cId="3021628612" sldId="483"/>
            <ac:picMk id="16" creationId="{D58666F5-3EDE-7997-725B-B0864BB8B4E0}"/>
          </ac:picMkLst>
        </pc:picChg>
      </pc:sldChg>
      <pc:sldChg chg="delSp modTransition modAnim">
        <pc:chgData name="Kareem Ahmed" userId="668b7c42-9793-4d96-80a6-ccc644a66bcf" providerId="ADAL" clId="{EEBA5252-BFA3-4DAB-A985-FBF52D3007C5}" dt="2025-07-01T17:58:43.116" v="0"/>
        <pc:sldMkLst>
          <pc:docMk/>
          <pc:sldMk cId="1627264555" sldId="484"/>
        </pc:sldMkLst>
        <pc:picChg chg="del">
          <ac:chgData name="Kareem Ahmed" userId="668b7c42-9793-4d96-80a6-ccc644a66bcf" providerId="ADAL" clId="{EEBA5252-BFA3-4DAB-A985-FBF52D3007C5}" dt="2025-07-01T17:58:43.116" v="0"/>
          <ac:picMkLst>
            <pc:docMk/>
            <pc:sldMk cId="1627264555" sldId="484"/>
            <ac:picMk id="11" creationId="{7DE316B9-46EF-188B-1FBE-7957EBD0918D}"/>
          </ac:picMkLst>
        </pc:picChg>
      </pc:sldChg>
      <pc:sldChg chg="delSp modTransition modAnim">
        <pc:chgData name="Kareem Ahmed" userId="668b7c42-9793-4d96-80a6-ccc644a66bcf" providerId="ADAL" clId="{EEBA5252-BFA3-4DAB-A985-FBF52D3007C5}" dt="2025-07-01T17:58:43.116" v="0"/>
        <pc:sldMkLst>
          <pc:docMk/>
          <pc:sldMk cId="2438565109" sldId="485"/>
        </pc:sldMkLst>
        <pc:picChg chg="del">
          <ac:chgData name="Kareem Ahmed" userId="668b7c42-9793-4d96-80a6-ccc644a66bcf" providerId="ADAL" clId="{EEBA5252-BFA3-4DAB-A985-FBF52D3007C5}" dt="2025-07-01T17:58:43.116" v="0"/>
          <ac:picMkLst>
            <pc:docMk/>
            <pc:sldMk cId="2438565109" sldId="485"/>
            <ac:picMk id="10" creationId="{9EA50508-A5D5-641C-39E8-99CFA9BF03F6}"/>
          </ac:picMkLst>
        </pc:picChg>
      </pc:sldChg>
      <pc:sldChg chg="delSp modTransition modAnim">
        <pc:chgData name="Kareem Ahmed" userId="668b7c42-9793-4d96-80a6-ccc644a66bcf" providerId="ADAL" clId="{EEBA5252-BFA3-4DAB-A985-FBF52D3007C5}" dt="2025-07-01T17:58:43.116" v="0"/>
        <pc:sldMkLst>
          <pc:docMk/>
          <pc:sldMk cId="3833377130" sldId="486"/>
        </pc:sldMkLst>
        <pc:picChg chg="del">
          <ac:chgData name="Kareem Ahmed" userId="668b7c42-9793-4d96-80a6-ccc644a66bcf" providerId="ADAL" clId="{EEBA5252-BFA3-4DAB-A985-FBF52D3007C5}" dt="2025-07-01T17:58:43.116" v="0"/>
          <ac:picMkLst>
            <pc:docMk/>
            <pc:sldMk cId="3833377130" sldId="486"/>
            <ac:picMk id="9" creationId="{C614F31B-46C8-E35D-C86B-38CDF617ABD4}"/>
          </ac:picMkLst>
        </pc:picChg>
      </pc:sldChg>
      <pc:sldChg chg="delSp modTransition modAnim">
        <pc:chgData name="Kareem Ahmed" userId="668b7c42-9793-4d96-80a6-ccc644a66bcf" providerId="ADAL" clId="{EEBA5252-BFA3-4DAB-A985-FBF52D3007C5}" dt="2025-07-01T17:58:43.116" v="0"/>
        <pc:sldMkLst>
          <pc:docMk/>
          <pc:sldMk cId="2081111922" sldId="487"/>
        </pc:sldMkLst>
        <pc:picChg chg="del">
          <ac:chgData name="Kareem Ahmed" userId="668b7c42-9793-4d96-80a6-ccc644a66bcf" providerId="ADAL" clId="{EEBA5252-BFA3-4DAB-A985-FBF52D3007C5}" dt="2025-07-01T17:58:43.116" v="0"/>
          <ac:picMkLst>
            <pc:docMk/>
            <pc:sldMk cId="2081111922" sldId="487"/>
            <ac:picMk id="12" creationId="{849067C3-99CE-CC77-1EC9-F14344D70424}"/>
          </ac:picMkLst>
        </pc:picChg>
      </pc:sldChg>
      <pc:sldChg chg="delSp modTransition modAnim">
        <pc:chgData name="Kareem Ahmed" userId="668b7c42-9793-4d96-80a6-ccc644a66bcf" providerId="ADAL" clId="{EEBA5252-BFA3-4DAB-A985-FBF52D3007C5}" dt="2025-07-01T17:58:43.116" v="0"/>
        <pc:sldMkLst>
          <pc:docMk/>
          <pc:sldMk cId="1599405969" sldId="488"/>
        </pc:sldMkLst>
        <pc:picChg chg="del">
          <ac:chgData name="Kareem Ahmed" userId="668b7c42-9793-4d96-80a6-ccc644a66bcf" providerId="ADAL" clId="{EEBA5252-BFA3-4DAB-A985-FBF52D3007C5}" dt="2025-07-01T17:58:43.116" v="0"/>
          <ac:picMkLst>
            <pc:docMk/>
            <pc:sldMk cId="1599405969" sldId="488"/>
            <ac:picMk id="12" creationId="{BAF013C7-DD08-AA10-ABD2-1525EDE75FFF}"/>
          </ac:picMkLst>
        </pc:picChg>
      </pc:sldChg>
      <pc:sldChg chg="delSp modTransition modAnim">
        <pc:chgData name="Kareem Ahmed" userId="668b7c42-9793-4d96-80a6-ccc644a66bcf" providerId="ADAL" clId="{EEBA5252-BFA3-4DAB-A985-FBF52D3007C5}" dt="2025-07-01T17:58:43.116" v="0"/>
        <pc:sldMkLst>
          <pc:docMk/>
          <pc:sldMk cId="161375195" sldId="489"/>
        </pc:sldMkLst>
        <pc:picChg chg="del">
          <ac:chgData name="Kareem Ahmed" userId="668b7c42-9793-4d96-80a6-ccc644a66bcf" providerId="ADAL" clId="{EEBA5252-BFA3-4DAB-A985-FBF52D3007C5}" dt="2025-07-01T17:58:43.116" v="0"/>
          <ac:picMkLst>
            <pc:docMk/>
            <pc:sldMk cId="161375195" sldId="489"/>
            <ac:picMk id="12" creationId="{8A810346-8CDE-E4AC-B75E-3AC31D93CD48}"/>
          </ac:picMkLst>
        </pc:picChg>
      </pc:sldChg>
      <pc:sldChg chg="delSp modTransition modAnim">
        <pc:chgData name="Kareem Ahmed" userId="668b7c42-9793-4d96-80a6-ccc644a66bcf" providerId="ADAL" clId="{EEBA5252-BFA3-4DAB-A985-FBF52D3007C5}" dt="2025-07-01T17:58:43.116" v="0"/>
        <pc:sldMkLst>
          <pc:docMk/>
          <pc:sldMk cId="2525506970" sldId="491"/>
        </pc:sldMkLst>
        <pc:picChg chg="del">
          <ac:chgData name="Kareem Ahmed" userId="668b7c42-9793-4d96-80a6-ccc644a66bcf" providerId="ADAL" clId="{EEBA5252-BFA3-4DAB-A985-FBF52D3007C5}" dt="2025-07-01T17:58:43.116" v="0"/>
          <ac:picMkLst>
            <pc:docMk/>
            <pc:sldMk cId="2525506970" sldId="491"/>
            <ac:picMk id="9" creationId="{745F30EC-D192-45E8-BFC9-0720FFAF0DAD}"/>
          </ac:picMkLst>
        </pc:picChg>
      </pc:sldChg>
      <pc:sldChg chg="delSp modTransition modAnim">
        <pc:chgData name="Kareem Ahmed" userId="668b7c42-9793-4d96-80a6-ccc644a66bcf" providerId="ADAL" clId="{EEBA5252-BFA3-4DAB-A985-FBF52D3007C5}" dt="2025-07-01T17:58:43.116" v="0"/>
        <pc:sldMkLst>
          <pc:docMk/>
          <pc:sldMk cId="2883066956" sldId="492"/>
        </pc:sldMkLst>
        <pc:picChg chg="del">
          <ac:chgData name="Kareem Ahmed" userId="668b7c42-9793-4d96-80a6-ccc644a66bcf" providerId="ADAL" clId="{EEBA5252-BFA3-4DAB-A985-FBF52D3007C5}" dt="2025-07-01T17:58:43.116" v="0"/>
          <ac:picMkLst>
            <pc:docMk/>
            <pc:sldMk cId="2883066956" sldId="492"/>
            <ac:picMk id="12" creationId="{8B7C221B-4644-0164-EC40-9FBA969ABC83}"/>
          </ac:picMkLst>
        </pc:picChg>
      </pc:sldChg>
      <pc:sldChg chg="delSp modTransition modAnim">
        <pc:chgData name="Kareem Ahmed" userId="668b7c42-9793-4d96-80a6-ccc644a66bcf" providerId="ADAL" clId="{EEBA5252-BFA3-4DAB-A985-FBF52D3007C5}" dt="2025-07-01T17:58:43.116" v="0"/>
        <pc:sldMkLst>
          <pc:docMk/>
          <pc:sldMk cId="2108511192" sldId="493"/>
        </pc:sldMkLst>
        <pc:picChg chg="del">
          <ac:chgData name="Kareem Ahmed" userId="668b7c42-9793-4d96-80a6-ccc644a66bcf" providerId="ADAL" clId="{EEBA5252-BFA3-4DAB-A985-FBF52D3007C5}" dt="2025-07-01T17:58:43.116" v="0"/>
          <ac:picMkLst>
            <pc:docMk/>
            <pc:sldMk cId="2108511192" sldId="493"/>
            <ac:picMk id="11" creationId="{40ED47B2-3CBC-84D4-30E9-94515E1314F5}"/>
          </ac:picMkLst>
        </pc:picChg>
      </pc:sldChg>
      <pc:sldChg chg="delSp modTransition modAnim">
        <pc:chgData name="Kareem Ahmed" userId="668b7c42-9793-4d96-80a6-ccc644a66bcf" providerId="ADAL" clId="{EEBA5252-BFA3-4DAB-A985-FBF52D3007C5}" dt="2025-07-01T17:58:43.116" v="0"/>
        <pc:sldMkLst>
          <pc:docMk/>
          <pc:sldMk cId="2953063075" sldId="494"/>
        </pc:sldMkLst>
        <pc:picChg chg="del">
          <ac:chgData name="Kareem Ahmed" userId="668b7c42-9793-4d96-80a6-ccc644a66bcf" providerId="ADAL" clId="{EEBA5252-BFA3-4DAB-A985-FBF52D3007C5}" dt="2025-07-01T17:58:43.116" v="0"/>
          <ac:picMkLst>
            <pc:docMk/>
            <pc:sldMk cId="2953063075" sldId="494"/>
            <ac:picMk id="13" creationId="{C34F6F95-F5A5-B4E0-7BCC-F21E2737C448}"/>
          </ac:picMkLst>
        </pc:picChg>
      </pc:sldChg>
      <pc:sldChg chg="delSp modTransition modAnim">
        <pc:chgData name="Kareem Ahmed" userId="668b7c42-9793-4d96-80a6-ccc644a66bcf" providerId="ADAL" clId="{EEBA5252-BFA3-4DAB-A985-FBF52D3007C5}" dt="2025-07-01T17:58:43.116" v="0"/>
        <pc:sldMkLst>
          <pc:docMk/>
          <pc:sldMk cId="1720393204" sldId="495"/>
        </pc:sldMkLst>
        <pc:picChg chg="del">
          <ac:chgData name="Kareem Ahmed" userId="668b7c42-9793-4d96-80a6-ccc644a66bcf" providerId="ADAL" clId="{EEBA5252-BFA3-4DAB-A985-FBF52D3007C5}" dt="2025-07-01T17:58:43.116" v="0"/>
          <ac:picMkLst>
            <pc:docMk/>
            <pc:sldMk cId="1720393204" sldId="495"/>
            <ac:picMk id="9" creationId="{47C2EF78-3568-C05A-B529-34F436742C33}"/>
          </ac:picMkLst>
        </pc:picChg>
      </pc:sldChg>
      <pc:sldChg chg="delSp modTransition modAnim">
        <pc:chgData name="Kareem Ahmed" userId="668b7c42-9793-4d96-80a6-ccc644a66bcf" providerId="ADAL" clId="{EEBA5252-BFA3-4DAB-A985-FBF52D3007C5}" dt="2025-07-01T17:58:43.116" v="0"/>
        <pc:sldMkLst>
          <pc:docMk/>
          <pc:sldMk cId="2075495991" sldId="496"/>
        </pc:sldMkLst>
        <pc:picChg chg="del">
          <ac:chgData name="Kareem Ahmed" userId="668b7c42-9793-4d96-80a6-ccc644a66bcf" providerId="ADAL" clId="{EEBA5252-BFA3-4DAB-A985-FBF52D3007C5}" dt="2025-07-01T17:58:43.116" v="0"/>
          <ac:picMkLst>
            <pc:docMk/>
            <pc:sldMk cId="2075495991" sldId="496"/>
            <ac:picMk id="9" creationId="{AF008428-EE8A-0594-ECE8-F9768DC3AE4C}"/>
          </ac:picMkLst>
        </pc:picChg>
      </pc:sldChg>
      <pc:sldChg chg="delSp modTransition modAnim">
        <pc:chgData name="Kareem Ahmed" userId="668b7c42-9793-4d96-80a6-ccc644a66bcf" providerId="ADAL" clId="{EEBA5252-BFA3-4DAB-A985-FBF52D3007C5}" dt="2025-07-01T17:58:43.116" v="0"/>
        <pc:sldMkLst>
          <pc:docMk/>
          <pc:sldMk cId="2323560190" sldId="497"/>
        </pc:sldMkLst>
        <pc:picChg chg="del">
          <ac:chgData name="Kareem Ahmed" userId="668b7c42-9793-4d96-80a6-ccc644a66bcf" providerId="ADAL" clId="{EEBA5252-BFA3-4DAB-A985-FBF52D3007C5}" dt="2025-07-01T17:58:43.116" v="0"/>
          <ac:picMkLst>
            <pc:docMk/>
            <pc:sldMk cId="2323560190" sldId="497"/>
            <ac:picMk id="12" creationId="{EC4A8E9D-4F05-B8C4-737A-3C6EF160C3C6}"/>
          </ac:picMkLst>
        </pc:picChg>
      </pc:sldChg>
      <pc:sldChg chg="delSp modTransition modAnim">
        <pc:chgData name="Kareem Ahmed" userId="668b7c42-9793-4d96-80a6-ccc644a66bcf" providerId="ADAL" clId="{EEBA5252-BFA3-4DAB-A985-FBF52D3007C5}" dt="2025-07-01T17:58:43.116" v="0"/>
        <pc:sldMkLst>
          <pc:docMk/>
          <pc:sldMk cId="1295876306" sldId="498"/>
        </pc:sldMkLst>
        <pc:picChg chg="del">
          <ac:chgData name="Kareem Ahmed" userId="668b7c42-9793-4d96-80a6-ccc644a66bcf" providerId="ADAL" clId="{EEBA5252-BFA3-4DAB-A985-FBF52D3007C5}" dt="2025-07-01T17:58:43.116" v="0"/>
          <ac:picMkLst>
            <pc:docMk/>
            <pc:sldMk cId="1295876306" sldId="498"/>
            <ac:picMk id="13" creationId="{DBC71D5E-68F2-2C94-CAE1-50342917D681}"/>
          </ac:picMkLst>
        </pc:picChg>
      </pc:sldChg>
      <pc:sldChg chg="delSp modTransition modAnim">
        <pc:chgData name="Kareem Ahmed" userId="668b7c42-9793-4d96-80a6-ccc644a66bcf" providerId="ADAL" clId="{EEBA5252-BFA3-4DAB-A985-FBF52D3007C5}" dt="2025-07-01T17:58:43.116" v="0"/>
        <pc:sldMkLst>
          <pc:docMk/>
          <pc:sldMk cId="1864008229" sldId="499"/>
        </pc:sldMkLst>
        <pc:picChg chg="del">
          <ac:chgData name="Kareem Ahmed" userId="668b7c42-9793-4d96-80a6-ccc644a66bcf" providerId="ADAL" clId="{EEBA5252-BFA3-4DAB-A985-FBF52D3007C5}" dt="2025-07-01T17:58:43.116" v="0"/>
          <ac:picMkLst>
            <pc:docMk/>
            <pc:sldMk cId="1864008229" sldId="499"/>
            <ac:picMk id="14" creationId="{4292D8C5-B806-B50D-0476-4A3A580F9E19}"/>
          </ac:picMkLst>
        </pc:picChg>
      </pc:sldChg>
      <pc:sldChg chg="delSp modTransition modAnim">
        <pc:chgData name="Kareem Ahmed" userId="668b7c42-9793-4d96-80a6-ccc644a66bcf" providerId="ADAL" clId="{EEBA5252-BFA3-4DAB-A985-FBF52D3007C5}" dt="2025-07-01T17:58:43.116" v="0"/>
        <pc:sldMkLst>
          <pc:docMk/>
          <pc:sldMk cId="1826281917" sldId="500"/>
        </pc:sldMkLst>
        <pc:picChg chg="del">
          <ac:chgData name="Kareem Ahmed" userId="668b7c42-9793-4d96-80a6-ccc644a66bcf" providerId="ADAL" clId="{EEBA5252-BFA3-4DAB-A985-FBF52D3007C5}" dt="2025-07-01T17:58:43.116" v="0"/>
          <ac:picMkLst>
            <pc:docMk/>
            <pc:sldMk cId="1826281917" sldId="500"/>
            <ac:picMk id="11" creationId="{C5420D15-9AE3-E423-438C-E2E4CF82C35D}"/>
          </ac:picMkLst>
        </pc:picChg>
      </pc:sldChg>
      <pc:sldChg chg="delSp modTransition modAnim">
        <pc:chgData name="Kareem Ahmed" userId="668b7c42-9793-4d96-80a6-ccc644a66bcf" providerId="ADAL" clId="{EEBA5252-BFA3-4DAB-A985-FBF52D3007C5}" dt="2025-07-01T17:58:43.116" v="0"/>
        <pc:sldMkLst>
          <pc:docMk/>
          <pc:sldMk cId="2282989910" sldId="501"/>
        </pc:sldMkLst>
        <pc:picChg chg="del">
          <ac:chgData name="Kareem Ahmed" userId="668b7c42-9793-4d96-80a6-ccc644a66bcf" providerId="ADAL" clId="{EEBA5252-BFA3-4DAB-A985-FBF52D3007C5}" dt="2025-07-01T17:58:43.116" v="0"/>
          <ac:picMkLst>
            <pc:docMk/>
            <pc:sldMk cId="2282989910" sldId="501"/>
            <ac:picMk id="12" creationId="{32A020ED-D45A-C8CF-C015-D5D3D772BA73}"/>
          </ac:picMkLst>
        </pc:picChg>
      </pc:sldChg>
      <pc:sldChg chg="delSp modTransition modAnim">
        <pc:chgData name="Kareem Ahmed" userId="668b7c42-9793-4d96-80a6-ccc644a66bcf" providerId="ADAL" clId="{EEBA5252-BFA3-4DAB-A985-FBF52D3007C5}" dt="2025-07-01T17:58:43.116" v="0"/>
        <pc:sldMkLst>
          <pc:docMk/>
          <pc:sldMk cId="211363566" sldId="502"/>
        </pc:sldMkLst>
        <pc:picChg chg="del">
          <ac:chgData name="Kareem Ahmed" userId="668b7c42-9793-4d96-80a6-ccc644a66bcf" providerId="ADAL" clId="{EEBA5252-BFA3-4DAB-A985-FBF52D3007C5}" dt="2025-07-01T17:58:43.116" v="0"/>
          <ac:picMkLst>
            <pc:docMk/>
            <pc:sldMk cId="211363566" sldId="502"/>
            <ac:picMk id="12" creationId="{D9F1ADB0-FD5B-8835-9FBC-85934E281706}"/>
          </ac:picMkLst>
        </pc:picChg>
      </pc:sldChg>
      <pc:sldChg chg="delSp modTransition modAnim">
        <pc:chgData name="Kareem Ahmed" userId="668b7c42-9793-4d96-80a6-ccc644a66bcf" providerId="ADAL" clId="{EEBA5252-BFA3-4DAB-A985-FBF52D3007C5}" dt="2025-07-01T17:58:43.116" v="0"/>
        <pc:sldMkLst>
          <pc:docMk/>
          <pc:sldMk cId="1735924773" sldId="503"/>
        </pc:sldMkLst>
        <pc:picChg chg="del">
          <ac:chgData name="Kareem Ahmed" userId="668b7c42-9793-4d96-80a6-ccc644a66bcf" providerId="ADAL" clId="{EEBA5252-BFA3-4DAB-A985-FBF52D3007C5}" dt="2025-07-01T17:58:43.116" v="0"/>
          <ac:picMkLst>
            <pc:docMk/>
            <pc:sldMk cId="1735924773" sldId="503"/>
            <ac:picMk id="11" creationId="{FB3E62E4-759C-31D1-DE04-1DECF647C0A1}"/>
          </ac:picMkLst>
        </pc:picChg>
      </pc:sldChg>
      <pc:sldChg chg="delSp modTransition modAnim">
        <pc:chgData name="Kareem Ahmed" userId="668b7c42-9793-4d96-80a6-ccc644a66bcf" providerId="ADAL" clId="{EEBA5252-BFA3-4DAB-A985-FBF52D3007C5}" dt="2025-07-01T17:58:43.116" v="0"/>
        <pc:sldMkLst>
          <pc:docMk/>
          <pc:sldMk cId="2545063832" sldId="504"/>
        </pc:sldMkLst>
        <pc:picChg chg="del">
          <ac:chgData name="Kareem Ahmed" userId="668b7c42-9793-4d96-80a6-ccc644a66bcf" providerId="ADAL" clId="{EEBA5252-BFA3-4DAB-A985-FBF52D3007C5}" dt="2025-07-01T17:58:43.116" v="0"/>
          <ac:picMkLst>
            <pc:docMk/>
            <pc:sldMk cId="2545063832" sldId="504"/>
            <ac:picMk id="12" creationId="{6C10F09D-747B-23AD-CADB-B2F75D081CB7}"/>
          </ac:picMkLst>
        </pc:picChg>
      </pc:sldChg>
      <pc:sldChg chg="delSp modTransition modAnim">
        <pc:chgData name="Kareem Ahmed" userId="668b7c42-9793-4d96-80a6-ccc644a66bcf" providerId="ADAL" clId="{EEBA5252-BFA3-4DAB-A985-FBF52D3007C5}" dt="2025-07-01T17:58:43.116" v="0"/>
        <pc:sldMkLst>
          <pc:docMk/>
          <pc:sldMk cId="2167497993" sldId="505"/>
        </pc:sldMkLst>
        <pc:picChg chg="del">
          <ac:chgData name="Kareem Ahmed" userId="668b7c42-9793-4d96-80a6-ccc644a66bcf" providerId="ADAL" clId="{EEBA5252-BFA3-4DAB-A985-FBF52D3007C5}" dt="2025-07-01T17:58:43.116" v="0"/>
          <ac:picMkLst>
            <pc:docMk/>
            <pc:sldMk cId="2167497993" sldId="505"/>
            <ac:picMk id="12" creationId="{FF5F4543-2E50-8557-C2E4-E58512D8EB7E}"/>
          </ac:picMkLst>
        </pc:picChg>
      </pc:sldChg>
      <pc:sldChg chg="delSp modTransition modAnim">
        <pc:chgData name="Kareem Ahmed" userId="668b7c42-9793-4d96-80a6-ccc644a66bcf" providerId="ADAL" clId="{EEBA5252-BFA3-4DAB-A985-FBF52D3007C5}" dt="2025-07-01T17:58:43.116" v="0"/>
        <pc:sldMkLst>
          <pc:docMk/>
          <pc:sldMk cId="3083394814" sldId="506"/>
        </pc:sldMkLst>
        <pc:picChg chg="del">
          <ac:chgData name="Kareem Ahmed" userId="668b7c42-9793-4d96-80a6-ccc644a66bcf" providerId="ADAL" clId="{EEBA5252-BFA3-4DAB-A985-FBF52D3007C5}" dt="2025-07-01T17:58:43.116" v="0"/>
          <ac:picMkLst>
            <pc:docMk/>
            <pc:sldMk cId="3083394814" sldId="506"/>
            <ac:picMk id="12" creationId="{B023FD3D-DB3B-7E70-6CB4-8B8942EAA2AC}"/>
          </ac:picMkLst>
        </pc:picChg>
      </pc:sldChg>
      <pc:sldChg chg="delSp modTransition modAnim">
        <pc:chgData name="Kareem Ahmed" userId="668b7c42-9793-4d96-80a6-ccc644a66bcf" providerId="ADAL" clId="{EEBA5252-BFA3-4DAB-A985-FBF52D3007C5}" dt="2025-07-01T17:58:43.116" v="0"/>
        <pc:sldMkLst>
          <pc:docMk/>
          <pc:sldMk cId="4108173787" sldId="507"/>
        </pc:sldMkLst>
        <pc:picChg chg="del">
          <ac:chgData name="Kareem Ahmed" userId="668b7c42-9793-4d96-80a6-ccc644a66bcf" providerId="ADAL" clId="{EEBA5252-BFA3-4DAB-A985-FBF52D3007C5}" dt="2025-07-01T17:58:43.116" v="0"/>
          <ac:picMkLst>
            <pc:docMk/>
            <pc:sldMk cId="4108173787" sldId="507"/>
            <ac:picMk id="12" creationId="{DA2D19E6-B265-2F37-ED76-5380EFBCCE00}"/>
          </ac:picMkLst>
        </pc:picChg>
      </pc:sldChg>
      <pc:sldChg chg="delSp modTransition modAnim">
        <pc:chgData name="Kareem Ahmed" userId="668b7c42-9793-4d96-80a6-ccc644a66bcf" providerId="ADAL" clId="{EEBA5252-BFA3-4DAB-A985-FBF52D3007C5}" dt="2025-07-01T17:58:43.116" v="0"/>
        <pc:sldMkLst>
          <pc:docMk/>
          <pc:sldMk cId="3728852012" sldId="508"/>
        </pc:sldMkLst>
        <pc:picChg chg="del">
          <ac:chgData name="Kareem Ahmed" userId="668b7c42-9793-4d96-80a6-ccc644a66bcf" providerId="ADAL" clId="{EEBA5252-BFA3-4DAB-A985-FBF52D3007C5}" dt="2025-07-01T17:58:43.116" v="0"/>
          <ac:picMkLst>
            <pc:docMk/>
            <pc:sldMk cId="3728852012" sldId="508"/>
            <ac:picMk id="13" creationId="{27A0D030-35CA-5617-EC8F-9EBF5529B96E}"/>
          </ac:picMkLst>
        </pc:picChg>
      </pc:sldChg>
      <pc:sldChg chg="delSp modTransition modAnim">
        <pc:chgData name="Kareem Ahmed" userId="668b7c42-9793-4d96-80a6-ccc644a66bcf" providerId="ADAL" clId="{EEBA5252-BFA3-4DAB-A985-FBF52D3007C5}" dt="2025-07-01T17:58:43.116" v="0"/>
        <pc:sldMkLst>
          <pc:docMk/>
          <pc:sldMk cId="2992441097" sldId="509"/>
        </pc:sldMkLst>
        <pc:picChg chg="del">
          <ac:chgData name="Kareem Ahmed" userId="668b7c42-9793-4d96-80a6-ccc644a66bcf" providerId="ADAL" clId="{EEBA5252-BFA3-4DAB-A985-FBF52D3007C5}" dt="2025-07-01T17:58:43.116" v="0"/>
          <ac:picMkLst>
            <pc:docMk/>
            <pc:sldMk cId="2992441097" sldId="509"/>
            <ac:picMk id="12" creationId="{4A4A394F-3522-C6B3-C5AE-BC599494B97A}"/>
          </ac:picMkLst>
        </pc:picChg>
      </pc:sldChg>
      <pc:sldChg chg="delSp modTransition modAnim">
        <pc:chgData name="Kareem Ahmed" userId="668b7c42-9793-4d96-80a6-ccc644a66bcf" providerId="ADAL" clId="{EEBA5252-BFA3-4DAB-A985-FBF52D3007C5}" dt="2025-07-01T17:58:43.116" v="0"/>
        <pc:sldMkLst>
          <pc:docMk/>
          <pc:sldMk cId="2982887602" sldId="510"/>
        </pc:sldMkLst>
        <pc:picChg chg="del">
          <ac:chgData name="Kareem Ahmed" userId="668b7c42-9793-4d96-80a6-ccc644a66bcf" providerId="ADAL" clId="{EEBA5252-BFA3-4DAB-A985-FBF52D3007C5}" dt="2025-07-01T17:58:43.116" v="0"/>
          <ac:picMkLst>
            <pc:docMk/>
            <pc:sldMk cId="2982887602" sldId="510"/>
            <ac:picMk id="12" creationId="{2063A3CA-FA79-C44F-06BD-D06B05201A89}"/>
          </ac:picMkLst>
        </pc:picChg>
      </pc:sldChg>
      <pc:sldChg chg="delSp modTransition modAnim">
        <pc:chgData name="Kareem Ahmed" userId="668b7c42-9793-4d96-80a6-ccc644a66bcf" providerId="ADAL" clId="{EEBA5252-BFA3-4DAB-A985-FBF52D3007C5}" dt="2025-07-01T17:58:43.116" v="0"/>
        <pc:sldMkLst>
          <pc:docMk/>
          <pc:sldMk cId="3644588583" sldId="511"/>
        </pc:sldMkLst>
        <pc:picChg chg="del">
          <ac:chgData name="Kareem Ahmed" userId="668b7c42-9793-4d96-80a6-ccc644a66bcf" providerId="ADAL" clId="{EEBA5252-BFA3-4DAB-A985-FBF52D3007C5}" dt="2025-07-01T17:58:43.116" v="0"/>
          <ac:picMkLst>
            <pc:docMk/>
            <pc:sldMk cId="3644588583" sldId="511"/>
            <ac:picMk id="12" creationId="{C1E66EF2-7C89-2737-403C-660CE383968D}"/>
          </ac:picMkLst>
        </pc:picChg>
      </pc:sldChg>
      <pc:sldChg chg="delSp modTransition modAnim">
        <pc:chgData name="Kareem Ahmed" userId="668b7c42-9793-4d96-80a6-ccc644a66bcf" providerId="ADAL" clId="{EEBA5252-BFA3-4DAB-A985-FBF52D3007C5}" dt="2025-07-01T17:58:43.116" v="0"/>
        <pc:sldMkLst>
          <pc:docMk/>
          <pc:sldMk cId="3789224109" sldId="512"/>
        </pc:sldMkLst>
        <pc:picChg chg="del">
          <ac:chgData name="Kareem Ahmed" userId="668b7c42-9793-4d96-80a6-ccc644a66bcf" providerId="ADAL" clId="{EEBA5252-BFA3-4DAB-A985-FBF52D3007C5}" dt="2025-07-01T17:58:43.116" v="0"/>
          <ac:picMkLst>
            <pc:docMk/>
            <pc:sldMk cId="3789224109" sldId="512"/>
            <ac:picMk id="13" creationId="{EB7A5717-12E1-1F39-83BC-B24E7D150A67}"/>
          </ac:picMkLst>
        </pc:picChg>
      </pc:sldChg>
      <pc:sldChg chg="delSp modTransition modAnim">
        <pc:chgData name="Kareem Ahmed" userId="668b7c42-9793-4d96-80a6-ccc644a66bcf" providerId="ADAL" clId="{EEBA5252-BFA3-4DAB-A985-FBF52D3007C5}" dt="2025-07-01T17:58:43.116" v="0"/>
        <pc:sldMkLst>
          <pc:docMk/>
          <pc:sldMk cId="879157247" sldId="522"/>
        </pc:sldMkLst>
        <pc:picChg chg="del">
          <ac:chgData name="Kareem Ahmed" userId="668b7c42-9793-4d96-80a6-ccc644a66bcf" providerId="ADAL" clId="{EEBA5252-BFA3-4DAB-A985-FBF52D3007C5}" dt="2025-07-01T17:58:43.116" v="0"/>
          <ac:picMkLst>
            <pc:docMk/>
            <pc:sldMk cId="879157247" sldId="522"/>
            <ac:picMk id="11" creationId="{9155F239-25AD-75C8-006E-40C02B446F4E}"/>
          </ac:picMkLst>
        </pc:picChg>
      </pc:sldChg>
      <pc:sldChg chg="delSp modTransition modAnim">
        <pc:chgData name="Kareem Ahmed" userId="668b7c42-9793-4d96-80a6-ccc644a66bcf" providerId="ADAL" clId="{EEBA5252-BFA3-4DAB-A985-FBF52D3007C5}" dt="2025-07-01T17:58:43.116" v="0"/>
        <pc:sldMkLst>
          <pc:docMk/>
          <pc:sldMk cId="46324836" sldId="523"/>
        </pc:sldMkLst>
        <pc:picChg chg="del">
          <ac:chgData name="Kareem Ahmed" userId="668b7c42-9793-4d96-80a6-ccc644a66bcf" providerId="ADAL" clId="{EEBA5252-BFA3-4DAB-A985-FBF52D3007C5}" dt="2025-07-01T17:58:43.116" v="0"/>
          <ac:picMkLst>
            <pc:docMk/>
            <pc:sldMk cId="46324836" sldId="523"/>
            <ac:picMk id="13" creationId="{C504B633-A397-5710-3775-7E95FE4D447F}"/>
          </ac:picMkLst>
        </pc:picChg>
      </pc:sldChg>
      <pc:sldChg chg="delSp modTransition modAnim">
        <pc:chgData name="Kareem Ahmed" userId="668b7c42-9793-4d96-80a6-ccc644a66bcf" providerId="ADAL" clId="{EEBA5252-BFA3-4DAB-A985-FBF52D3007C5}" dt="2025-07-01T17:58:43.116" v="0"/>
        <pc:sldMkLst>
          <pc:docMk/>
          <pc:sldMk cId="2835644399" sldId="524"/>
        </pc:sldMkLst>
        <pc:picChg chg="del">
          <ac:chgData name="Kareem Ahmed" userId="668b7c42-9793-4d96-80a6-ccc644a66bcf" providerId="ADAL" clId="{EEBA5252-BFA3-4DAB-A985-FBF52D3007C5}" dt="2025-07-01T17:58:43.116" v="0"/>
          <ac:picMkLst>
            <pc:docMk/>
            <pc:sldMk cId="2835644399" sldId="524"/>
            <ac:picMk id="12" creationId="{0DC7F37F-55D2-66C6-39C6-FAD6F1D84357}"/>
          </ac:picMkLst>
        </pc:picChg>
      </pc:sldChg>
      <pc:sldChg chg="delSp modTransition modAnim">
        <pc:chgData name="Kareem Ahmed" userId="668b7c42-9793-4d96-80a6-ccc644a66bcf" providerId="ADAL" clId="{EEBA5252-BFA3-4DAB-A985-FBF52D3007C5}" dt="2025-07-01T17:58:43.116" v="0"/>
        <pc:sldMkLst>
          <pc:docMk/>
          <pc:sldMk cId="1911569003" sldId="525"/>
        </pc:sldMkLst>
        <pc:picChg chg="del">
          <ac:chgData name="Kareem Ahmed" userId="668b7c42-9793-4d96-80a6-ccc644a66bcf" providerId="ADAL" clId="{EEBA5252-BFA3-4DAB-A985-FBF52D3007C5}" dt="2025-07-01T17:58:43.116" v="0"/>
          <ac:picMkLst>
            <pc:docMk/>
            <pc:sldMk cId="1911569003" sldId="525"/>
            <ac:picMk id="21" creationId="{0BFE7C44-D29F-9C79-E8A6-BED4BE96AF74}"/>
          </ac:picMkLst>
        </pc:picChg>
      </pc:sldChg>
      <pc:sldChg chg="delSp modTransition modAnim">
        <pc:chgData name="Kareem Ahmed" userId="668b7c42-9793-4d96-80a6-ccc644a66bcf" providerId="ADAL" clId="{EEBA5252-BFA3-4DAB-A985-FBF52D3007C5}" dt="2025-07-01T17:58:43.116" v="0"/>
        <pc:sldMkLst>
          <pc:docMk/>
          <pc:sldMk cId="1932599530" sldId="526"/>
        </pc:sldMkLst>
        <pc:picChg chg="del">
          <ac:chgData name="Kareem Ahmed" userId="668b7c42-9793-4d96-80a6-ccc644a66bcf" providerId="ADAL" clId="{EEBA5252-BFA3-4DAB-A985-FBF52D3007C5}" dt="2025-07-01T17:58:43.116" v="0"/>
          <ac:picMkLst>
            <pc:docMk/>
            <pc:sldMk cId="1932599530" sldId="526"/>
            <ac:picMk id="14" creationId="{C6B6E03F-63D5-DF83-D074-3415AC9E6E91}"/>
          </ac:picMkLst>
        </pc:picChg>
      </pc:sldChg>
      <pc:sldChg chg="delSp modTransition modAnim">
        <pc:chgData name="Kareem Ahmed" userId="668b7c42-9793-4d96-80a6-ccc644a66bcf" providerId="ADAL" clId="{EEBA5252-BFA3-4DAB-A985-FBF52D3007C5}" dt="2025-07-01T17:58:43.116" v="0"/>
        <pc:sldMkLst>
          <pc:docMk/>
          <pc:sldMk cId="1900842919" sldId="527"/>
        </pc:sldMkLst>
        <pc:picChg chg="del">
          <ac:chgData name="Kareem Ahmed" userId="668b7c42-9793-4d96-80a6-ccc644a66bcf" providerId="ADAL" clId="{EEBA5252-BFA3-4DAB-A985-FBF52D3007C5}" dt="2025-07-01T17:58:43.116" v="0"/>
          <ac:picMkLst>
            <pc:docMk/>
            <pc:sldMk cId="1900842919" sldId="527"/>
            <ac:picMk id="16" creationId="{48962CAC-939C-6552-48B9-FACFF4D8B8F9}"/>
          </ac:picMkLst>
        </pc:picChg>
      </pc:sldChg>
      <pc:sldChg chg="delSp modTransition modAnim">
        <pc:chgData name="Kareem Ahmed" userId="668b7c42-9793-4d96-80a6-ccc644a66bcf" providerId="ADAL" clId="{EEBA5252-BFA3-4DAB-A985-FBF52D3007C5}" dt="2025-07-01T17:58:43.116" v="0"/>
        <pc:sldMkLst>
          <pc:docMk/>
          <pc:sldMk cId="1646486309" sldId="528"/>
        </pc:sldMkLst>
        <pc:picChg chg="del">
          <ac:chgData name="Kareem Ahmed" userId="668b7c42-9793-4d96-80a6-ccc644a66bcf" providerId="ADAL" clId="{EEBA5252-BFA3-4DAB-A985-FBF52D3007C5}" dt="2025-07-01T17:58:43.116" v="0"/>
          <ac:picMkLst>
            <pc:docMk/>
            <pc:sldMk cId="1646486309" sldId="528"/>
            <ac:picMk id="9" creationId="{CA1EA8A5-4AEA-8F76-7F9D-A7A297BDE4EC}"/>
          </ac:picMkLst>
        </pc:picChg>
      </pc:sldChg>
      <pc:sldChg chg="delSp modTransition modAnim">
        <pc:chgData name="Kareem Ahmed" userId="668b7c42-9793-4d96-80a6-ccc644a66bcf" providerId="ADAL" clId="{EEBA5252-BFA3-4DAB-A985-FBF52D3007C5}" dt="2025-07-01T17:58:43.116" v="0"/>
        <pc:sldMkLst>
          <pc:docMk/>
          <pc:sldMk cId="1013318570" sldId="529"/>
        </pc:sldMkLst>
        <pc:picChg chg="del">
          <ac:chgData name="Kareem Ahmed" userId="668b7c42-9793-4d96-80a6-ccc644a66bcf" providerId="ADAL" clId="{EEBA5252-BFA3-4DAB-A985-FBF52D3007C5}" dt="2025-07-01T17:58:43.116" v="0"/>
          <ac:picMkLst>
            <pc:docMk/>
            <pc:sldMk cId="1013318570" sldId="529"/>
            <ac:picMk id="11" creationId="{F81B66EB-29A5-6BDA-D5C8-4FC668D186CF}"/>
          </ac:picMkLst>
        </pc:picChg>
      </pc:sldChg>
      <pc:sldChg chg="delSp modTransition modAnim">
        <pc:chgData name="Kareem Ahmed" userId="668b7c42-9793-4d96-80a6-ccc644a66bcf" providerId="ADAL" clId="{EEBA5252-BFA3-4DAB-A985-FBF52D3007C5}" dt="2025-07-01T17:58:43.116" v="0"/>
        <pc:sldMkLst>
          <pc:docMk/>
          <pc:sldMk cId="0" sldId="530"/>
        </pc:sldMkLst>
        <pc:picChg chg="del">
          <ac:chgData name="Kareem Ahmed" userId="668b7c42-9793-4d96-80a6-ccc644a66bcf" providerId="ADAL" clId="{EEBA5252-BFA3-4DAB-A985-FBF52D3007C5}" dt="2025-07-01T17:58:43.116" v="0"/>
          <ac:picMkLst>
            <pc:docMk/>
            <pc:sldMk cId="0" sldId="530"/>
            <ac:picMk id="17" creationId="{ACED44A4-E4AD-4FBF-5691-232EB8473609}"/>
          </ac:picMkLst>
        </pc:picChg>
      </pc:sldChg>
      <pc:sldChg chg="delSp modTransition modAnim">
        <pc:chgData name="Kareem Ahmed" userId="668b7c42-9793-4d96-80a6-ccc644a66bcf" providerId="ADAL" clId="{EEBA5252-BFA3-4DAB-A985-FBF52D3007C5}" dt="2025-07-01T17:58:43.116" v="0"/>
        <pc:sldMkLst>
          <pc:docMk/>
          <pc:sldMk cId="1533875809" sldId="671"/>
        </pc:sldMkLst>
        <pc:picChg chg="del">
          <ac:chgData name="Kareem Ahmed" userId="668b7c42-9793-4d96-80a6-ccc644a66bcf" providerId="ADAL" clId="{EEBA5252-BFA3-4DAB-A985-FBF52D3007C5}" dt="2025-07-01T17:58:43.116" v="0"/>
          <ac:picMkLst>
            <pc:docMk/>
            <pc:sldMk cId="1533875809" sldId="671"/>
            <ac:picMk id="7" creationId="{1CE75E9F-4082-A855-7077-57E2FDF1B9C5}"/>
          </ac:picMkLst>
        </pc:picChg>
      </pc:sldChg>
      <pc:sldChg chg="delSp modTransition modAnim">
        <pc:chgData name="Kareem Ahmed" userId="668b7c42-9793-4d96-80a6-ccc644a66bcf" providerId="ADAL" clId="{EEBA5252-BFA3-4DAB-A985-FBF52D3007C5}" dt="2025-07-01T17:58:43.116" v="0"/>
        <pc:sldMkLst>
          <pc:docMk/>
          <pc:sldMk cId="3880594774" sldId="672"/>
        </pc:sldMkLst>
        <pc:picChg chg="del">
          <ac:chgData name="Kareem Ahmed" userId="668b7c42-9793-4d96-80a6-ccc644a66bcf" providerId="ADAL" clId="{EEBA5252-BFA3-4DAB-A985-FBF52D3007C5}" dt="2025-07-01T17:58:43.116" v="0"/>
          <ac:picMkLst>
            <pc:docMk/>
            <pc:sldMk cId="3880594774" sldId="672"/>
            <ac:picMk id="10" creationId="{CC1CB5DF-1899-94AF-4991-9ACB71342D07}"/>
          </ac:picMkLst>
        </pc:picChg>
      </pc:sldChg>
      <pc:sldChg chg="delSp modTransition modAnim">
        <pc:chgData name="Kareem Ahmed" userId="668b7c42-9793-4d96-80a6-ccc644a66bcf" providerId="ADAL" clId="{EEBA5252-BFA3-4DAB-A985-FBF52D3007C5}" dt="2025-07-01T17:58:43.116" v="0"/>
        <pc:sldMkLst>
          <pc:docMk/>
          <pc:sldMk cId="220234542" sldId="673"/>
        </pc:sldMkLst>
        <pc:picChg chg="del">
          <ac:chgData name="Kareem Ahmed" userId="668b7c42-9793-4d96-80a6-ccc644a66bcf" providerId="ADAL" clId="{EEBA5252-BFA3-4DAB-A985-FBF52D3007C5}" dt="2025-07-01T17:58:43.116" v="0"/>
          <ac:picMkLst>
            <pc:docMk/>
            <pc:sldMk cId="220234542" sldId="673"/>
            <ac:picMk id="8" creationId="{A02949BC-FAB5-9566-02F6-CC64C0763EEF}"/>
          </ac:picMkLst>
        </pc:picChg>
      </pc:sldChg>
      <pc:sldChg chg="delSp modTransition modAnim">
        <pc:chgData name="Kareem Ahmed" userId="668b7c42-9793-4d96-80a6-ccc644a66bcf" providerId="ADAL" clId="{EEBA5252-BFA3-4DAB-A985-FBF52D3007C5}" dt="2025-07-01T17:58:43.116" v="0"/>
        <pc:sldMkLst>
          <pc:docMk/>
          <pc:sldMk cId="2053648587" sldId="674"/>
        </pc:sldMkLst>
        <pc:picChg chg="del">
          <ac:chgData name="Kareem Ahmed" userId="668b7c42-9793-4d96-80a6-ccc644a66bcf" providerId="ADAL" clId="{EEBA5252-BFA3-4DAB-A985-FBF52D3007C5}" dt="2025-07-01T17:58:43.116" v="0"/>
          <ac:picMkLst>
            <pc:docMk/>
            <pc:sldMk cId="2053648587" sldId="674"/>
            <ac:picMk id="15" creationId="{4C7D750C-0F38-1EB0-8393-BB3152CA3394}"/>
          </ac:picMkLst>
        </pc:picChg>
      </pc:sldChg>
      <pc:sldChg chg="delSp modTransition modAnim">
        <pc:chgData name="Kareem Ahmed" userId="668b7c42-9793-4d96-80a6-ccc644a66bcf" providerId="ADAL" clId="{EEBA5252-BFA3-4DAB-A985-FBF52D3007C5}" dt="2025-07-01T17:58:43.116" v="0"/>
        <pc:sldMkLst>
          <pc:docMk/>
          <pc:sldMk cId="1262036665" sldId="675"/>
        </pc:sldMkLst>
        <pc:picChg chg="del">
          <ac:chgData name="Kareem Ahmed" userId="668b7c42-9793-4d96-80a6-ccc644a66bcf" providerId="ADAL" clId="{EEBA5252-BFA3-4DAB-A985-FBF52D3007C5}" dt="2025-07-01T17:58:43.116" v="0"/>
          <ac:picMkLst>
            <pc:docMk/>
            <pc:sldMk cId="1262036665" sldId="675"/>
            <ac:picMk id="21" creationId="{6472C257-7034-D733-A423-33B066DBA674}"/>
          </ac:picMkLst>
        </pc:picChg>
      </pc:sldChg>
      <pc:sldChg chg="delSp modTransition modAnim">
        <pc:chgData name="Kareem Ahmed" userId="668b7c42-9793-4d96-80a6-ccc644a66bcf" providerId="ADAL" clId="{EEBA5252-BFA3-4DAB-A985-FBF52D3007C5}" dt="2025-07-01T17:58:43.116" v="0"/>
        <pc:sldMkLst>
          <pc:docMk/>
          <pc:sldMk cId="2959909627" sldId="676"/>
        </pc:sldMkLst>
        <pc:picChg chg="del">
          <ac:chgData name="Kareem Ahmed" userId="668b7c42-9793-4d96-80a6-ccc644a66bcf" providerId="ADAL" clId="{EEBA5252-BFA3-4DAB-A985-FBF52D3007C5}" dt="2025-07-01T17:58:43.116" v="0"/>
          <ac:picMkLst>
            <pc:docMk/>
            <pc:sldMk cId="2959909627" sldId="676"/>
            <ac:picMk id="15" creationId="{9541CBE4-3B07-AC95-866B-BF07815BDAAF}"/>
          </ac:picMkLst>
        </pc:picChg>
      </pc:sldChg>
      <pc:sldChg chg="delSp modTransition modAnim">
        <pc:chgData name="Kareem Ahmed" userId="668b7c42-9793-4d96-80a6-ccc644a66bcf" providerId="ADAL" clId="{EEBA5252-BFA3-4DAB-A985-FBF52D3007C5}" dt="2025-07-01T17:58:43.116" v="0"/>
        <pc:sldMkLst>
          <pc:docMk/>
          <pc:sldMk cId="3445884388" sldId="677"/>
        </pc:sldMkLst>
        <pc:picChg chg="del">
          <ac:chgData name="Kareem Ahmed" userId="668b7c42-9793-4d96-80a6-ccc644a66bcf" providerId="ADAL" clId="{EEBA5252-BFA3-4DAB-A985-FBF52D3007C5}" dt="2025-07-01T17:58:43.116" v="0"/>
          <ac:picMkLst>
            <pc:docMk/>
            <pc:sldMk cId="3445884388" sldId="677"/>
            <ac:picMk id="16" creationId="{5E4B5FDC-446F-7D7D-0EDF-8247D0FD1097}"/>
          </ac:picMkLst>
        </pc:picChg>
      </pc:sldChg>
    </pc:docChg>
  </pc:docChgLst>
  <pc:docChgLst>
    <pc:chgData name="Kareem Ahmed" userId="668b7c42-9793-4d96-80a6-ccc644a66bcf" providerId="ADAL" clId="{C62BAD5D-9E65-464E-A8E6-39995D4D0E5A}"/>
    <pc:docChg chg="undo custSel addSld delSld modSld modSection">
      <pc:chgData name="Kareem Ahmed" userId="668b7c42-9793-4d96-80a6-ccc644a66bcf" providerId="ADAL" clId="{C62BAD5D-9E65-464E-A8E6-39995D4D0E5A}" dt="2025-06-22T20:52:31.128" v="76" actId="20577"/>
      <pc:docMkLst>
        <pc:docMk/>
      </pc:docMkLst>
      <pc:sldChg chg="addSp delSp modSp mod">
        <pc:chgData name="Kareem Ahmed" userId="668b7c42-9793-4d96-80a6-ccc644a66bcf" providerId="ADAL" clId="{C62BAD5D-9E65-464E-A8E6-39995D4D0E5A}" dt="2025-06-22T20:20:45.584" v="25" actId="20577"/>
        <pc:sldMkLst>
          <pc:docMk/>
          <pc:sldMk cId="979261729" sldId="276"/>
        </pc:sldMkLst>
        <pc:spChg chg="add del">
          <ac:chgData name="Kareem Ahmed" userId="668b7c42-9793-4d96-80a6-ccc644a66bcf" providerId="ADAL" clId="{C62BAD5D-9E65-464E-A8E6-39995D4D0E5A}" dt="2025-06-22T20:20:42.277" v="24" actId="478"/>
          <ac:spMkLst>
            <pc:docMk/>
            <pc:sldMk cId="979261729" sldId="276"/>
            <ac:spMk id="5" creationId="{3985EAE6-BFA6-766D-A032-077E4DCB399E}"/>
          </ac:spMkLst>
        </pc:spChg>
        <pc:spChg chg="mod">
          <ac:chgData name="Kareem Ahmed" userId="668b7c42-9793-4d96-80a6-ccc644a66bcf" providerId="ADAL" clId="{C62BAD5D-9E65-464E-A8E6-39995D4D0E5A}" dt="2025-06-22T20:20:45.584" v="25" actId="20577"/>
          <ac:spMkLst>
            <pc:docMk/>
            <pc:sldMk cId="979261729" sldId="276"/>
            <ac:spMk id="10" creationId="{463D680D-A11B-0A8A-63D5-DD2C6F3FD516}"/>
          </ac:spMkLst>
        </pc:spChg>
      </pc:sldChg>
      <pc:sldChg chg="del">
        <pc:chgData name="Kareem Ahmed" userId="668b7c42-9793-4d96-80a6-ccc644a66bcf" providerId="ADAL" clId="{C62BAD5D-9E65-464E-A8E6-39995D4D0E5A}" dt="2025-06-22T20:17:26.639" v="1" actId="47"/>
        <pc:sldMkLst>
          <pc:docMk/>
          <pc:sldMk cId="701632073" sldId="303"/>
        </pc:sldMkLst>
      </pc:sldChg>
      <pc:sldChg chg="del">
        <pc:chgData name="Kareem Ahmed" userId="668b7c42-9793-4d96-80a6-ccc644a66bcf" providerId="ADAL" clId="{C62BAD5D-9E65-464E-A8E6-39995D4D0E5A}" dt="2025-06-22T20:20:13.915" v="22" actId="47"/>
        <pc:sldMkLst>
          <pc:docMk/>
          <pc:sldMk cId="2569408148" sldId="313"/>
        </pc:sldMkLst>
      </pc:sldChg>
      <pc:sldChg chg="add">
        <pc:chgData name="Kareem Ahmed" userId="668b7c42-9793-4d96-80a6-ccc644a66bcf" providerId="ADAL" clId="{C62BAD5D-9E65-464E-A8E6-39995D4D0E5A}" dt="2025-06-22T20:26:58.339" v="64"/>
        <pc:sldMkLst>
          <pc:docMk/>
          <pc:sldMk cId="0" sldId="349"/>
        </pc:sldMkLst>
      </pc:sldChg>
      <pc:sldChg chg="del">
        <pc:chgData name="Kareem Ahmed" userId="668b7c42-9793-4d96-80a6-ccc644a66bcf" providerId="ADAL" clId="{C62BAD5D-9E65-464E-A8E6-39995D4D0E5A}" dt="2025-06-22T20:26:52.918" v="63" actId="47"/>
        <pc:sldMkLst>
          <pc:docMk/>
          <pc:sldMk cId="2269687913" sldId="349"/>
        </pc:sldMkLst>
      </pc:sldChg>
      <pc:sldChg chg="add">
        <pc:chgData name="Kareem Ahmed" userId="668b7c42-9793-4d96-80a6-ccc644a66bcf" providerId="ADAL" clId="{C62BAD5D-9E65-464E-A8E6-39995D4D0E5A}" dt="2025-06-22T20:17:20.343" v="0"/>
        <pc:sldMkLst>
          <pc:docMk/>
          <pc:sldMk cId="0" sldId="480"/>
        </pc:sldMkLst>
      </pc:sldChg>
      <pc:sldChg chg="del">
        <pc:chgData name="Kareem Ahmed" userId="668b7c42-9793-4d96-80a6-ccc644a66bcf" providerId="ADAL" clId="{C62BAD5D-9E65-464E-A8E6-39995D4D0E5A}" dt="2025-06-22T20:18:35.608" v="9" actId="47"/>
        <pc:sldMkLst>
          <pc:docMk/>
          <pc:sldMk cId="1196546686" sldId="481"/>
        </pc:sldMkLst>
      </pc:sldChg>
      <pc:sldChg chg="modSp mod">
        <pc:chgData name="Kareem Ahmed" userId="668b7c42-9793-4d96-80a6-ccc644a66bcf" providerId="ADAL" clId="{C62BAD5D-9E65-464E-A8E6-39995D4D0E5A}" dt="2025-06-22T20:20:57.408" v="26" actId="20577"/>
        <pc:sldMkLst>
          <pc:docMk/>
          <pc:sldMk cId="3127011209" sldId="482"/>
        </pc:sldMkLst>
        <pc:spChg chg="mod">
          <ac:chgData name="Kareem Ahmed" userId="668b7c42-9793-4d96-80a6-ccc644a66bcf" providerId="ADAL" clId="{C62BAD5D-9E65-464E-A8E6-39995D4D0E5A}" dt="2025-06-22T20:20:57.408" v="26" actId="20577"/>
          <ac:spMkLst>
            <pc:docMk/>
            <pc:sldMk cId="3127011209" sldId="482"/>
            <ac:spMk id="10" creationId="{463D680D-A11B-0A8A-63D5-DD2C6F3FD516}"/>
          </ac:spMkLst>
        </pc:spChg>
      </pc:sldChg>
      <pc:sldChg chg="modSp mod">
        <pc:chgData name="Kareem Ahmed" userId="668b7c42-9793-4d96-80a6-ccc644a66bcf" providerId="ADAL" clId="{C62BAD5D-9E65-464E-A8E6-39995D4D0E5A}" dt="2025-06-22T20:21:13.437" v="27" actId="20577"/>
        <pc:sldMkLst>
          <pc:docMk/>
          <pc:sldMk cId="3021628612" sldId="483"/>
        </pc:sldMkLst>
        <pc:spChg chg="mod">
          <ac:chgData name="Kareem Ahmed" userId="668b7c42-9793-4d96-80a6-ccc644a66bcf" providerId="ADAL" clId="{C62BAD5D-9E65-464E-A8E6-39995D4D0E5A}" dt="2025-06-22T20:21:13.437" v="27" actId="20577"/>
          <ac:spMkLst>
            <pc:docMk/>
            <pc:sldMk cId="3021628612" sldId="483"/>
            <ac:spMk id="10" creationId="{463D680D-A11B-0A8A-63D5-DD2C6F3FD516}"/>
          </ac:spMkLst>
        </pc:spChg>
      </pc:sldChg>
      <pc:sldChg chg="modSp mod">
        <pc:chgData name="Kareem Ahmed" userId="668b7c42-9793-4d96-80a6-ccc644a66bcf" providerId="ADAL" clId="{C62BAD5D-9E65-464E-A8E6-39995D4D0E5A}" dt="2025-06-22T20:21:17.165" v="28" actId="20577"/>
        <pc:sldMkLst>
          <pc:docMk/>
          <pc:sldMk cId="1627264555" sldId="484"/>
        </pc:sldMkLst>
        <pc:spChg chg="mod">
          <ac:chgData name="Kareem Ahmed" userId="668b7c42-9793-4d96-80a6-ccc644a66bcf" providerId="ADAL" clId="{C62BAD5D-9E65-464E-A8E6-39995D4D0E5A}" dt="2025-06-22T20:21:17.165" v="28" actId="20577"/>
          <ac:spMkLst>
            <pc:docMk/>
            <pc:sldMk cId="1627264555" sldId="484"/>
            <ac:spMk id="10" creationId="{463D680D-A11B-0A8A-63D5-DD2C6F3FD516}"/>
          </ac:spMkLst>
        </pc:spChg>
      </pc:sldChg>
      <pc:sldChg chg="modSp mod">
        <pc:chgData name="Kareem Ahmed" userId="668b7c42-9793-4d96-80a6-ccc644a66bcf" providerId="ADAL" clId="{C62BAD5D-9E65-464E-A8E6-39995D4D0E5A}" dt="2025-06-22T20:22:27.117" v="30" actId="20577"/>
        <pc:sldMkLst>
          <pc:docMk/>
          <pc:sldMk cId="3833377130" sldId="486"/>
        </pc:sldMkLst>
        <pc:spChg chg="mod">
          <ac:chgData name="Kareem Ahmed" userId="668b7c42-9793-4d96-80a6-ccc644a66bcf" providerId="ADAL" clId="{C62BAD5D-9E65-464E-A8E6-39995D4D0E5A}" dt="2025-06-22T20:22:27.117" v="30" actId="20577"/>
          <ac:spMkLst>
            <pc:docMk/>
            <pc:sldMk cId="3833377130" sldId="486"/>
            <ac:spMk id="10" creationId="{463D680D-A11B-0A8A-63D5-DD2C6F3FD516}"/>
          </ac:spMkLst>
        </pc:spChg>
      </pc:sldChg>
      <pc:sldChg chg="modSp mod">
        <pc:chgData name="Kareem Ahmed" userId="668b7c42-9793-4d96-80a6-ccc644a66bcf" providerId="ADAL" clId="{C62BAD5D-9E65-464E-A8E6-39995D4D0E5A}" dt="2025-06-22T20:22:31.519" v="31" actId="20577"/>
        <pc:sldMkLst>
          <pc:docMk/>
          <pc:sldMk cId="2081111922" sldId="487"/>
        </pc:sldMkLst>
        <pc:spChg chg="mod">
          <ac:chgData name="Kareem Ahmed" userId="668b7c42-9793-4d96-80a6-ccc644a66bcf" providerId="ADAL" clId="{C62BAD5D-9E65-464E-A8E6-39995D4D0E5A}" dt="2025-06-22T20:22:31.519" v="31" actId="20577"/>
          <ac:spMkLst>
            <pc:docMk/>
            <pc:sldMk cId="2081111922" sldId="487"/>
            <ac:spMk id="10" creationId="{463D680D-A11B-0A8A-63D5-DD2C6F3FD516}"/>
          </ac:spMkLst>
        </pc:spChg>
      </pc:sldChg>
      <pc:sldChg chg="modSp mod">
        <pc:chgData name="Kareem Ahmed" userId="668b7c42-9793-4d96-80a6-ccc644a66bcf" providerId="ADAL" clId="{C62BAD5D-9E65-464E-A8E6-39995D4D0E5A}" dt="2025-06-22T20:22:42.777" v="34" actId="20577"/>
        <pc:sldMkLst>
          <pc:docMk/>
          <pc:sldMk cId="1599405969" sldId="488"/>
        </pc:sldMkLst>
        <pc:spChg chg="mod">
          <ac:chgData name="Kareem Ahmed" userId="668b7c42-9793-4d96-80a6-ccc644a66bcf" providerId="ADAL" clId="{C62BAD5D-9E65-464E-A8E6-39995D4D0E5A}" dt="2025-06-22T20:22:42.777" v="34" actId="20577"/>
          <ac:spMkLst>
            <pc:docMk/>
            <pc:sldMk cId="1599405969" sldId="488"/>
            <ac:spMk id="10" creationId="{463D680D-A11B-0A8A-63D5-DD2C6F3FD516}"/>
          </ac:spMkLst>
        </pc:spChg>
      </pc:sldChg>
      <pc:sldChg chg="modSp mod">
        <pc:chgData name="Kareem Ahmed" userId="668b7c42-9793-4d96-80a6-ccc644a66bcf" providerId="ADAL" clId="{C62BAD5D-9E65-464E-A8E6-39995D4D0E5A}" dt="2025-06-22T20:22:38.615" v="33" actId="20577"/>
        <pc:sldMkLst>
          <pc:docMk/>
          <pc:sldMk cId="161375195" sldId="489"/>
        </pc:sldMkLst>
        <pc:spChg chg="mod">
          <ac:chgData name="Kareem Ahmed" userId="668b7c42-9793-4d96-80a6-ccc644a66bcf" providerId="ADAL" clId="{C62BAD5D-9E65-464E-A8E6-39995D4D0E5A}" dt="2025-06-22T20:22:38.615" v="33" actId="20577"/>
          <ac:spMkLst>
            <pc:docMk/>
            <pc:sldMk cId="161375195" sldId="489"/>
            <ac:spMk id="10" creationId="{463D680D-A11B-0A8A-63D5-DD2C6F3FD516}"/>
          </ac:spMkLst>
        </pc:spChg>
      </pc:sldChg>
      <pc:sldChg chg="modSp mod">
        <pc:chgData name="Kareem Ahmed" userId="668b7c42-9793-4d96-80a6-ccc644a66bcf" providerId="ADAL" clId="{C62BAD5D-9E65-464E-A8E6-39995D4D0E5A}" dt="2025-06-22T20:22:47.124" v="35" actId="20577"/>
        <pc:sldMkLst>
          <pc:docMk/>
          <pc:sldMk cId="2525506970" sldId="491"/>
        </pc:sldMkLst>
        <pc:spChg chg="mod">
          <ac:chgData name="Kareem Ahmed" userId="668b7c42-9793-4d96-80a6-ccc644a66bcf" providerId="ADAL" clId="{C62BAD5D-9E65-464E-A8E6-39995D4D0E5A}" dt="2025-06-22T20:22:47.124" v="35" actId="20577"/>
          <ac:spMkLst>
            <pc:docMk/>
            <pc:sldMk cId="2525506970" sldId="491"/>
            <ac:spMk id="10" creationId="{463D680D-A11B-0A8A-63D5-DD2C6F3FD516}"/>
          </ac:spMkLst>
        </pc:spChg>
      </pc:sldChg>
      <pc:sldChg chg="modSp mod">
        <pc:chgData name="Kareem Ahmed" userId="668b7c42-9793-4d96-80a6-ccc644a66bcf" providerId="ADAL" clId="{C62BAD5D-9E65-464E-A8E6-39995D4D0E5A}" dt="2025-06-22T20:22:51.023" v="36" actId="20577"/>
        <pc:sldMkLst>
          <pc:docMk/>
          <pc:sldMk cId="2883066956" sldId="492"/>
        </pc:sldMkLst>
        <pc:spChg chg="mod">
          <ac:chgData name="Kareem Ahmed" userId="668b7c42-9793-4d96-80a6-ccc644a66bcf" providerId="ADAL" clId="{C62BAD5D-9E65-464E-A8E6-39995D4D0E5A}" dt="2025-06-22T20:22:51.023" v="36" actId="20577"/>
          <ac:spMkLst>
            <pc:docMk/>
            <pc:sldMk cId="2883066956" sldId="492"/>
            <ac:spMk id="10" creationId="{463D680D-A11B-0A8A-63D5-DD2C6F3FD516}"/>
          </ac:spMkLst>
        </pc:spChg>
      </pc:sldChg>
      <pc:sldChg chg="modSp mod">
        <pc:chgData name="Kareem Ahmed" userId="668b7c42-9793-4d96-80a6-ccc644a66bcf" providerId="ADAL" clId="{C62BAD5D-9E65-464E-A8E6-39995D4D0E5A}" dt="2025-06-22T20:21:23.108" v="29" actId="20577"/>
        <pc:sldMkLst>
          <pc:docMk/>
          <pc:sldMk cId="2108511192" sldId="493"/>
        </pc:sldMkLst>
        <pc:spChg chg="mod">
          <ac:chgData name="Kareem Ahmed" userId="668b7c42-9793-4d96-80a6-ccc644a66bcf" providerId="ADAL" clId="{C62BAD5D-9E65-464E-A8E6-39995D4D0E5A}" dt="2025-06-22T20:21:23.108" v="29" actId="20577"/>
          <ac:spMkLst>
            <pc:docMk/>
            <pc:sldMk cId="2108511192" sldId="493"/>
            <ac:spMk id="10" creationId="{463D680D-A11B-0A8A-63D5-DD2C6F3FD516}"/>
          </ac:spMkLst>
        </pc:spChg>
      </pc:sldChg>
      <pc:sldChg chg="modSp mod">
        <pc:chgData name="Kareem Ahmed" userId="668b7c42-9793-4d96-80a6-ccc644a66bcf" providerId="ADAL" clId="{C62BAD5D-9E65-464E-A8E6-39995D4D0E5A}" dt="2025-06-22T20:22:55.166" v="37" actId="20577"/>
        <pc:sldMkLst>
          <pc:docMk/>
          <pc:sldMk cId="2953063075" sldId="494"/>
        </pc:sldMkLst>
        <pc:spChg chg="mod">
          <ac:chgData name="Kareem Ahmed" userId="668b7c42-9793-4d96-80a6-ccc644a66bcf" providerId="ADAL" clId="{C62BAD5D-9E65-464E-A8E6-39995D4D0E5A}" dt="2025-06-22T20:22:55.166" v="37" actId="20577"/>
          <ac:spMkLst>
            <pc:docMk/>
            <pc:sldMk cId="2953063075" sldId="494"/>
            <ac:spMk id="10" creationId="{463D680D-A11B-0A8A-63D5-DD2C6F3FD516}"/>
          </ac:spMkLst>
        </pc:spChg>
      </pc:sldChg>
      <pc:sldChg chg="modSp mod">
        <pc:chgData name="Kareem Ahmed" userId="668b7c42-9793-4d96-80a6-ccc644a66bcf" providerId="ADAL" clId="{C62BAD5D-9E65-464E-A8E6-39995D4D0E5A}" dt="2025-06-22T20:22:59.645" v="38" actId="20577"/>
        <pc:sldMkLst>
          <pc:docMk/>
          <pc:sldMk cId="1720393204" sldId="495"/>
        </pc:sldMkLst>
        <pc:spChg chg="mod">
          <ac:chgData name="Kareem Ahmed" userId="668b7c42-9793-4d96-80a6-ccc644a66bcf" providerId="ADAL" clId="{C62BAD5D-9E65-464E-A8E6-39995D4D0E5A}" dt="2025-06-22T20:22:59.645" v="38" actId="20577"/>
          <ac:spMkLst>
            <pc:docMk/>
            <pc:sldMk cId="1720393204" sldId="495"/>
            <ac:spMk id="10" creationId="{463D680D-A11B-0A8A-63D5-DD2C6F3FD516}"/>
          </ac:spMkLst>
        </pc:spChg>
      </pc:sldChg>
      <pc:sldChg chg="modSp mod">
        <pc:chgData name="Kareem Ahmed" userId="668b7c42-9793-4d96-80a6-ccc644a66bcf" providerId="ADAL" clId="{C62BAD5D-9E65-464E-A8E6-39995D4D0E5A}" dt="2025-06-22T20:23:10.601" v="39" actId="20577"/>
        <pc:sldMkLst>
          <pc:docMk/>
          <pc:sldMk cId="2075495991" sldId="496"/>
        </pc:sldMkLst>
        <pc:spChg chg="mod">
          <ac:chgData name="Kareem Ahmed" userId="668b7c42-9793-4d96-80a6-ccc644a66bcf" providerId="ADAL" clId="{C62BAD5D-9E65-464E-A8E6-39995D4D0E5A}" dt="2025-06-22T20:23:10.601" v="39" actId="20577"/>
          <ac:spMkLst>
            <pc:docMk/>
            <pc:sldMk cId="2075495991" sldId="496"/>
            <ac:spMk id="10" creationId="{463D680D-A11B-0A8A-63D5-DD2C6F3FD516}"/>
          </ac:spMkLst>
        </pc:spChg>
      </pc:sldChg>
      <pc:sldChg chg="modSp mod">
        <pc:chgData name="Kareem Ahmed" userId="668b7c42-9793-4d96-80a6-ccc644a66bcf" providerId="ADAL" clId="{C62BAD5D-9E65-464E-A8E6-39995D4D0E5A}" dt="2025-06-22T20:23:15.843" v="40" actId="20577"/>
        <pc:sldMkLst>
          <pc:docMk/>
          <pc:sldMk cId="2323560190" sldId="497"/>
        </pc:sldMkLst>
        <pc:spChg chg="mod">
          <ac:chgData name="Kareem Ahmed" userId="668b7c42-9793-4d96-80a6-ccc644a66bcf" providerId="ADAL" clId="{C62BAD5D-9E65-464E-A8E6-39995D4D0E5A}" dt="2025-06-22T20:23:15.843" v="40" actId="20577"/>
          <ac:spMkLst>
            <pc:docMk/>
            <pc:sldMk cId="2323560190" sldId="497"/>
            <ac:spMk id="10" creationId="{463D680D-A11B-0A8A-63D5-DD2C6F3FD516}"/>
          </ac:spMkLst>
        </pc:spChg>
      </pc:sldChg>
      <pc:sldChg chg="modSp mod">
        <pc:chgData name="Kareem Ahmed" userId="668b7c42-9793-4d96-80a6-ccc644a66bcf" providerId="ADAL" clId="{C62BAD5D-9E65-464E-A8E6-39995D4D0E5A}" dt="2025-06-22T20:23:22.194" v="41" actId="20577"/>
        <pc:sldMkLst>
          <pc:docMk/>
          <pc:sldMk cId="1295876306" sldId="498"/>
        </pc:sldMkLst>
        <pc:spChg chg="mod">
          <ac:chgData name="Kareem Ahmed" userId="668b7c42-9793-4d96-80a6-ccc644a66bcf" providerId="ADAL" clId="{C62BAD5D-9E65-464E-A8E6-39995D4D0E5A}" dt="2025-06-22T20:23:22.194" v="41" actId="20577"/>
          <ac:spMkLst>
            <pc:docMk/>
            <pc:sldMk cId="1295876306" sldId="498"/>
            <ac:spMk id="10" creationId="{463D680D-A11B-0A8A-63D5-DD2C6F3FD516}"/>
          </ac:spMkLst>
        </pc:spChg>
      </pc:sldChg>
      <pc:sldChg chg="modSp mod">
        <pc:chgData name="Kareem Ahmed" userId="668b7c42-9793-4d96-80a6-ccc644a66bcf" providerId="ADAL" clId="{C62BAD5D-9E65-464E-A8E6-39995D4D0E5A}" dt="2025-06-22T20:23:26.180" v="42" actId="20577"/>
        <pc:sldMkLst>
          <pc:docMk/>
          <pc:sldMk cId="1864008229" sldId="499"/>
        </pc:sldMkLst>
        <pc:spChg chg="mod">
          <ac:chgData name="Kareem Ahmed" userId="668b7c42-9793-4d96-80a6-ccc644a66bcf" providerId="ADAL" clId="{C62BAD5D-9E65-464E-A8E6-39995D4D0E5A}" dt="2025-06-22T20:23:26.180" v="42" actId="20577"/>
          <ac:spMkLst>
            <pc:docMk/>
            <pc:sldMk cId="1864008229" sldId="499"/>
            <ac:spMk id="10" creationId="{463D680D-A11B-0A8A-63D5-DD2C6F3FD516}"/>
          </ac:spMkLst>
        </pc:spChg>
      </pc:sldChg>
      <pc:sldChg chg="modSp mod">
        <pc:chgData name="Kareem Ahmed" userId="668b7c42-9793-4d96-80a6-ccc644a66bcf" providerId="ADAL" clId="{C62BAD5D-9E65-464E-A8E6-39995D4D0E5A}" dt="2025-06-22T20:23:30.198" v="43" actId="20577"/>
        <pc:sldMkLst>
          <pc:docMk/>
          <pc:sldMk cId="1826281917" sldId="500"/>
        </pc:sldMkLst>
        <pc:spChg chg="mod">
          <ac:chgData name="Kareem Ahmed" userId="668b7c42-9793-4d96-80a6-ccc644a66bcf" providerId="ADAL" clId="{C62BAD5D-9E65-464E-A8E6-39995D4D0E5A}" dt="2025-06-22T20:23:30.198" v="43" actId="20577"/>
          <ac:spMkLst>
            <pc:docMk/>
            <pc:sldMk cId="1826281917" sldId="500"/>
            <ac:spMk id="10" creationId="{463D680D-A11B-0A8A-63D5-DD2C6F3FD516}"/>
          </ac:spMkLst>
        </pc:spChg>
      </pc:sldChg>
      <pc:sldChg chg="modSp mod">
        <pc:chgData name="Kareem Ahmed" userId="668b7c42-9793-4d96-80a6-ccc644a66bcf" providerId="ADAL" clId="{C62BAD5D-9E65-464E-A8E6-39995D4D0E5A}" dt="2025-06-22T20:23:34.600" v="44" actId="20577"/>
        <pc:sldMkLst>
          <pc:docMk/>
          <pc:sldMk cId="2282989910" sldId="501"/>
        </pc:sldMkLst>
        <pc:spChg chg="mod">
          <ac:chgData name="Kareem Ahmed" userId="668b7c42-9793-4d96-80a6-ccc644a66bcf" providerId="ADAL" clId="{C62BAD5D-9E65-464E-A8E6-39995D4D0E5A}" dt="2025-06-22T20:23:34.600" v="44" actId="20577"/>
          <ac:spMkLst>
            <pc:docMk/>
            <pc:sldMk cId="2282989910" sldId="501"/>
            <ac:spMk id="10" creationId="{463D680D-A11B-0A8A-63D5-DD2C6F3FD516}"/>
          </ac:spMkLst>
        </pc:spChg>
      </pc:sldChg>
      <pc:sldChg chg="modSp mod">
        <pc:chgData name="Kareem Ahmed" userId="668b7c42-9793-4d96-80a6-ccc644a66bcf" providerId="ADAL" clId="{C62BAD5D-9E65-464E-A8E6-39995D4D0E5A}" dt="2025-06-22T20:23:39.321" v="45" actId="20577"/>
        <pc:sldMkLst>
          <pc:docMk/>
          <pc:sldMk cId="211363566" sldId="502"/>
        </pc:sldMkLst>
        <pc:spChg chg="mod">
          <ac:chgData name="Kareem Ahmed" userId="668b7c42-9793-4d96-80a6-ccc644a66bcf" providerId="ADAL" clId="{C62BAD5D-9E65-464E-A8E6-39995D4D0E5A}" dt="2025-06-22T20:23:39.321" v="45" actId="20577"/>
          <ac:spMkLst>
            <pc:docMk/>
            <pc:sldMk cId="211363566" sldId="502"/>
            <ac:spMk id="10" creationId="{463D680D-A11B-0A8A-63D5-DD2C6F3FD516}"/>
          </ac:spMkLst>
        </pc:spChg>
      </pc:sldChg>
      <pc:sldChg chg="modSp mod">
        <pc:chgData name="Kareem Ahmed" userId="668b7c42-9793-4d96-80a6-ccc644a66bcf" providerId="ADAL" clId="{C62BAD5D-9E65-464E-A8E6-39995D4D0E5A}" dt="2025-06-22T20:23:43.605" v="46" actId="20577"/>
        <pc:sldMkLst>
          <pc:docMk/>
          <pc:sldMk cId="1735924773" sldId="503"/>
        </pc:sldMkLst>
        <pc:spChg chg="mod">
          <ac:chgData name="Kareem Ahmed" userId="668b7c42-9793-4d96-80a6-ccc644a66bcf" providerId="ADAL" clId="{C62BAD5D-9E65-464E-A8E6-39995D4D0E5A}" dt="2025-06-22T20:23:43.605" v="46" actId="20577"/>
          <ac:spMkLst>
            <pc:docMk/>
            <pc:sldMk cId="1735924773" sldId="503"/>
            <ac:spMk id="10" creationId="{463D680D-A11B-0A8A-63D5-DD2C6F3FD516}"/>
          </ac:spMkLst>
        </pc:spChg>
      </pc:sldChg>
      <pc:sldChg chg="modSp mod">
        <pc:chgData name="Kareem Ahmed" userId="668b7c42-9793-4d96-80a6-ccc644a66bcf" providerId="ADAL" clId="{C62BAD5D-9E65-464E-A8E6-39995D4D0E5A}" dt="2025-06-22T20:23:52.362" v="47" actId="20577"/>
        <pc:sldMkLst>
          <pc:docMk/>
          <pc:sldMk cId="2545063832" sldId="504"/>
        </pc:sldMkLst>
        <pc:spChg chg="mod">
          <ac:chgData name="Kareem Ahmed" userId="668b7c42-9793-4d96-80a6-ccc644a66bcf" providerId="ADAL" clId="{C62BAD5D-9E65-464E-A8E6-39995D4D0E5A}" dt="2025-06-22T20:23:52.362" v="47" actId="20577"/>
          <ac:spMkLst>
            <pc:docMk/>
            <pc:sldMk cId="2545063832" sldId="504"/>
            <ac:spMk id="10" creationId="{463D680D-A11B-0A8A-63D5-DD2C6F3FD516}"/>
          </ac:spMkLst>
        </pc:spChg>
      </pc:sldChg>
      <pc:sldChg chg="modSp mod">
        <pc:chgData name="Kareem Ahmed" userId="668b7c42-9793-4d96-80a6-ccc644a66bcf" providerId="ADAL" clId="{C62BAD5D-9E65-464E-A8E6-39995D4D0E5A}" dt="2025-06-22T20:23:57.838" v="48" actId="20577"/>
        <pc:sldMkLst>
          <pc:docMk/>
          <pc:sldMk cId="2167497993" sldId="505"/>
        </pc:sldMkLst>
        <pc:spChg chg="mod">
          <ac:chgData name="Kareem Ahmed" userId="668b7c42-9793-4d96-80a6-ccc644a66bcf" providerId="ADAL" clId="{C62BAD5D-9E65-464E-A8E6-39995D4D0E5A}" dt="2025-06-22T20:23:57.838" v="48" actId="20577"/>
          <ac:spMkLst>
            <pc:docMk/>
            <pc:sldMk cId="2167497993" sldId="505"/>
            <ac:spMk id="10" creationId="{463D680D-A11B-0A8A-63D5-DD2C6F3FD516}"/>
          </ac:spMkLst>
        </pc:spChg>
      </pc:sldChg>
      <pc:sldChg chg="modSp mod">
        <pc:chgData name="Kareem Ahmed" userId="668b7c42-9793-4d96-80a6-ccc644a66bcf" providerId="ADAL" clId="{C62BAD5D-9E65-464E-A8E6-39995D4D0E5A}" dt="2025-06-22T20:24:38.266" v="49" actId="20577"/>
        <pc:sldMkLst>
          <pc:docMk/>
          <pc:sldMk cId="3083394814" sldId="506"/>
        </pc:sldMkLst>
        <pc:spChg chg="mod">
          <ac:chgData name="Kareem Ahmed" userId="668b7c42-9793-4d96-80a6-ccc644a66bcf" providerId="ADAL" clId="{C62BAD5D-9E65-464E-A8E6-39995D4D0E5A}" dt="2025-06-22T20:24:38.266" v="49" actId="20577"/>
          <ac:spMkLst>
            <pc:docMk/>
            <pc:sldMk cId="3083394814" sldId="506"/>
            <ac:spMk id="10" creationId="{463D680D-A11B-0A8A-63D5-DD2C6F3FD516}"/>
          </ac:spMkLst>
        </pc:spChg>
      </pc:sldChg>
      <pc:sldChg chg="modSp mod">
        <pc:chgData name="Kareem Ahmed" userId="668b7c42-9793-4d96-80a6-ccc644a66bcf" providerId="ADAL" clId="{C62BAD5D-9E65-464E-A8E6-39995D4D0E5A}" dt="2025-06-22T20:24:42.490" v="50" actId="20577"/>
        <pc:sldMkLst>
          <pc:docMk/>
          <pc:sldMk cId="4108173787" sldId="507"/>
        </pc:sldMkLst>
        <pc:spChg chg="mod">
          <ac:chgData name="Kareem Ahmed" userId="668b7c42-9793-4d96-80a6-ccc644a66bcf" providerId="ADAL" clId="{C62BAD5D-9E65-464E-A8E6-39995D4D0E5A}" dt="2025-06-22T20:24:42.490" v="50" actId="20577"/>
          <ac:spMkLst>
            <pc:docMk/>
            <pc:sldMk cId="4108173787" sldId="507"/>
            <ac:spMk id="10" creationId="{463D680D-A11B-0A8A-63D5-DD2C6F3FD516}"/>
          </ac:spMkLst>
        </pc:spChg>
      </pc:sldChg>
      <pc:sldChg chg="modSp mod">
        <pc:chgData name="Kareem Ahmed" userId="668b7c42-9793-4d96-80a6-ccc644a66bcf" providerId="ADAL" clId="{C62BAD5D-9E65-464E-A8E6-39995D4D0E5A}" dt="2025-06-22T20:24:46.628" v="51" actId="20577"/>
        <pc:sldMkLst>
          <pc:docMk/>
          <pc:sldMk cId="3728852012" sldId="508"/>
        </pc:sldMkLst>
        <pc:spChg chg="mod">
          <ac:chgData name="Kareem Ahmed" userId="668b7c42-9793-4d96-80a6-ccc644a66bcf" providerId="ADAL" clId="{C62BAD5D-9E65-464E-A8E6-39995D4D0E5A}" dt="2025-06-22T20:24:46.628" v="51" actId="20577"/>
          <ac:spMkLst>
            <pc:docMk/>
            <pc:sldMk cId="3728852012" sldId="508"/>
            <ac:spMk id="10" creationId="{463D680D-A11B-0A8A-63D5-DD2C6F3FD516}"/>
          </ac:spMkLst>
        </pc:spChg>
      </pc:sldChg>
      <pc:sldChg chg="modSp mod">
        <pc:chgData name="Kareem Ahmed" userId="668b7c42-9793-4d96-80a6-ccc644a66bcf" providerId="ADAL" clId="{C62BAD5D-9E65-464E-A8E6-39995D4D0E5A}" dt="2025-06-22T20:24:53.785" v="52" actId="20577"/>
        <pc:sldMkLst>
          <pc:docMk/>
          <pc:sldMk cId="2992441097" sldId="509"/>
        </pc:sldMkLst>
        <pc:spChg chg="mod">
          <ac:chgData name="Kareem Ahmed" userId="668b7c42-9793-4d96-80a6-ccc644a66bcf" providerId="ADAL" clId="{C62BAD5D-9E65-464E-A8E6-39995D4D0E5A}" dt="2025-06-22T20:24:53.785" v="52" actId="20577"/>
          <ac:spMkLst>
            <pc:docMk/>
            <pc:sldMk cId="2992441097" sldId="509"/>
            <ac:spMk id="10" creationId="{463D680D-A11B-0A8A-63D5-DD2C6F3FD516}"/>
          </ac:spMkLst>
        </pc:spChg>
      </pc:sldChg>
      <pc:sldChg chg="modSp mod">
        <pc:chgData name="Kareem Ahmed" userId="668b7c42-9793-4d96-80a6-ccc644a66bcf" providerId="ADAL" clId="{C62BAD5D-9E65-464E-A8E6-39995D4D0E5A}" dt="2025-06-22T20:24:58.007" v="53" actId="20577"/>
        <pc:sldMkLst>
          <pc:docMk/>
          <pc:sldMk cId="2982887602" sldId="510"/>
        </pc:sldMkLst>
        <pc:spChg chg="mod">
          <ac:chgData name="Kareem Ahmed" userId="668b7c42-9793-4d96-80a6-ccc644a66bcf" providerId="ADAL" clId="{C62BAD5D-9E65-464E-A8E6-39995D4D0E5A}" dt="2025-06-22T20:24:58.007" v="53" actId="20577"/>
          <ac:spMkLst>
            <pc:docMk/>
            <pc:sldMk cId="2982887602" sldId="510"/>
            <ac:spMk id="10" creationId="{463D680D-A11B-0A8A-63D5-DD2C6F3FD516}"/>
          </ac:spMkLst>
        </pc:spChg>
      </pc:sldChg>
      <pc:sldChg chg="modSp mod">
        <pc:chgData name="Kareem Ahmed" userId="668b7c42-9793-4d96-80a6-ccc644a66bcf" providerId="ADAL" clId="{C62BAD5D-9E65-464E-A8E6-39995D4D0E5A}" dt="2025-06-22T20:25:02.506" v="54" actId="20577"/>
        <pc:sldMkLst>
          <pc:docMk/>
          <pc:sldMk cId="3644588583" sldId="511"/>
        </pc:sldMkLst>
        <pc:spChg chg="mod">
          <ac:chgData name="Kareem Ahmed" userId="668b7c42-9793-4d96-80a6-ccc644a66bcf" providerId="ADAL" clId="{C62BAD5D-9E65-464E-A8E6-39995D4D0E5A}" dt="2025-06-22T20:25:02.506" v="54" actId="20577"/>
          <ac:spMkLst>
            <pc:docMk/>
            <pc:sldMk cId="3644588583" sldId="511"/>
            <ac:spMk id="10" creationId="{463D680D-A11B-0A8A-63D5-DD2C6F3FD516}"/>
          </ac:spMkLst>
        </pc:spChg>
      </pc:sldChg>
      <pc:sldChg chg="modSp mod">
        <pc:chgData name="Kareem Ahmed" userId="668b7c42-9793-4d96-80a6-ccc644a66bcf" providerId="ADAL" clId="{C62BAD5D-9E65-464E-A8E6-39995D4D0E5A}" dt="2025-06-22T20:25:06.967" v="55" actId="20577"/>
        <pc:sldMkLst>
          <pc:docMk/>
          <pc:sldMk cId="3789224109" sldId="512"/>
        </pc:sldMkLst>
        <pc:spChg chg="mod">
          <ac:chgData name="Kareem Ahmed" userId="668b7c42-9793-4d96-80a6-ccc644a66bcf" providerId="ADAL" clId="{C62BAD5D-9E65-464E-A8E6-39995D4D0E5A}" dt="2025-06-22T20:25:06.967" v="55" actId="20577"/>
          <ac:spMkLst>
            <pc:docMk/>
            <pc:sldMk cId="3789224109" sldId="512"/>
            <ac:spMk id="10" creationId="{463D680D-A11B-0A8A-63D5-DD2C6F3FD516}"/>
          </ac:spMkLst>
        </pc:spChg>
      </pc:sldChg>
      <pc:sldChg chg="modSp mod">
        <pc:chgData name="Kareem Ahmed" userId="668b7c42-9793-4d96-80a6-ccc644a66bcf" providerId="ADAL" clId="{C62BAD5D-9E65-464E-A8E6-39995D4D0E5A}" dt="2025-06-22T20:25:11.736" v="56" actId="20577"/>
        <pc:sldMkLst>
          <pc:docMk/>
          <pc:sldMk cId="46324836" sldId="523"/>
        </pc:sldMkLst>
        <pc:spChg chg="mod">
          <ac:chgData name="Kareem Ahmed" userId="668b7c42-9793-4d96-80a6-ccc644a66bcf" providerId="ADAL" clId="{C62BAD5D-9E65-464E-A8E6-39995D4D0E5A}" dt="2025-06-22T20:25:11.736" v="56" actId="20577"/>
          <ac:spMkLst>
            <pc:docMk/>
            <pc:sldMk cId="46324836" sldId="523"/>
            <ac:spMk id="10" creationId="{463D680D-A11B-0A8A-63D5-DD2C6F3FD516}"/>
          </ac:spMkLst>
        </pc:spChg>
      </pc:sldChg>
      <pc:sldChg chg="modSp mod">
        <pc:chgData name="Kareem Ahmed" userId="668b7c42-9793-4d96-80a6-ccc644a66bcf" providerId="ADAL" clId="{C62BAD5D-9E65-464E-A8E6-39995D4D0E5A}" dt="2025-06-22T20:25:17.712" v="57" actId="20577"/>
        <pc:sldMkLst>
          <pc:docMk/>
          <pc:sldMk cId="2835644399" sldId="524"/>
        </pc:sldMkLst>
        <pc:spChg chg="mod">
          <ac:chgData name="Kareem Ahmed" userId="668b7c42-9793-4d96-80a6-ccc644a66bcf" providerId="ADAL" clId="{C62BAD5D-9E65-464E-A8E6-39995D4D0E5A}" dt="2025-06-22T20:25:17.712" v="57" actId="20577"/>
          <ac:spMkLst>
            <pc:docMk/>
            <pc:sldMk cId="2835644399" sldId="524"/>
            <ac:spMk id="10" creationId="{463D680D-A11B-0A8A-63D5-DD2C6F3FD516}"/>
          </ac:spMkLst>
        </pc:spChg>
      </pc:sldChg>
      <pc:sldChg chg="modSp mod">
        <pc:chgData name="Kareem Ahmed" userId="668b7c42-9793-4d96-80a6-ccc644a66bcf" providerId="ADAL" clId="{C62BAD5D-9E65-464E-A8E6-39995D4D0E5A}" dt="2025-06-22T20:25:24.343" v="58" actId="20577"/>
        <pc:sldMkLst>
          <pc:docMk/>
          <pc:sldMk cId="1911569003" sldId="525"/>
        </pc:sldMkLst>
        <pc:spChg chg="mod">
          <ac:chgData name="Kareem Ahmed" userId="668b7c42-9793-4d96-80a6-ccc644a66bcf" providerId="ADAL" clId="{C62BAD5D-9E65-464E-A8E6-39995D4D0E5A}" dt="2025-06-22T20:25:24.343" v="58" actId="20577"/>
          <ac:spMkLst>
            <pc:docMk/>
            <pc:sldMk cId="1911569003" sldId="525"/>
            <ac:spMk id="10" creationId="{463D680D-A11B-0A8A-63D5-DD2C6F3FD516}"/>
          </ac:spMkLst>
        </pc:spChg>
      </pc:sldChg>
      <pc:sldChg chg="modSp mod">
        <pc:chgData name="Kareem Ahmed" userId="668b7c42-9793-4d96-80a6-ccc644a66bcf" providerId="ADAL" clId="{C62BAD5D-9E65-464E-A8E6-39995D4D0E5A}" dt="2025-06-22T20:25:34.335" v="59" actId="20577"/>
        <pc:sldMkLst>
          <pc:docMk/>
          <pc:sldMk cId="1932599530" sldId="526"/>
        </pc:sldMkLst>
        <pc:spChg chg="mod">
          <ac:chgData name="Kareem Ahmed" userId="668b7c42-9793-4d96-80a6-ccc644a66bcf" providerId="ADAL" clId="{C62BAD5D-9E65-464E-A8E6-39995D4D0E5A}" dt="2025-06-22T20:25:34.335" v="59" actId="20577"/>
          <ac:spMkLst>
            <pc:docMk/>
            <pc:sldMk cId="1932599530" sldId="526"/>
            <ac:spMk id="10" creationId="{463D680D-A11B-0A8A-63D5-DD2C6F3FD516}"/>
          </ac:spMkLst>
        </pc:spChg>
      </pc:sldChg>
      <pc:sldChg chg="modSp mod">
        <pc:chgData name="Kareem Ahmed" userId="668b7c42-9793-4d96-80a6-ccc644a66bcf" providerId="ADAL" clId="{C62BAD5D-9E65-464E-A8E6-39995D4D0E5A}" dt="2025-06-22T20:25:41.101" v="60" actId="20577"/>
        <pc:sldMkLst>
          <pc:docMk/>
          <pc:sldMk cId="1900842919" sldId="527"/>
        </pc:sldMkLst>
        <pc:spChg chg="mod">
          <ac:chgData name="Kareem Ahmed" userId="668b7c42-9793-4d96-80a6-ccc644a66bcf" providerId="ADAL" clId="{C62BAD5D-9E65-464E-A8E6-39995D4D0E5A}" dt="2025-06-22T20:25:41.101" v="60" actId="20577"/>
          <ac:spMkLst>
            <pc:docMk/>
            <pc:sldMk cId="1900842919" sldId="527"/>
            <ac:spMk id="10" creationId="{463D680D-A11B-0A8A-63D5-DD2C6F3FD516}"/>
          </ac:spMkLst>
        </pc:spChg>
      </pc:sldChg>
      <pc:sldChg chg="modSp mod">
        <pc:chgData name="Kareem Ahmed" userId="668b7c42-9793-4d96-80a6-ccc644a66bcf" providerId="ADAL" clId="{C62BAD5D-9E65-464E-A8E6-39995D4D0E5A}" dt="2025-06-22T20:25:52.228" v="62" actId="20577"/>
        <pc:sldMkLst>
          <pc:docMk/>
          <pc:sldMk cId="1646486309" sldId="528"/>
        </pc:sldMkLst>
        <pc:spChg chg="mod">
          <ac:chgData name="Kareem Ahmed" userId="668b7c42-9793-4d96-80a6-ccc644a66bcf" providerId="ADAL" clId="{C62BAD5D-9E65-464E-A8E6-39995D4D0E5A}" dt="2025-06-22T20:25:52.228" v="62" actId="20577"/>
          <ac:spMkLst>
            <pc:docMk/>
            <pc:sldMk cId="1646486309" sldId="528"/>
            <ac:spMk id="10" creationId="{463D680D-A11B-0A8A-63D5-DD2C6F3FD516}"/>
          </ac:spMkLst>
        </pc:spChg>
      </pc:sldChg>
      <pc:sldChg chg="modSp mod">
        <pc:chgData name="Kareem Ahmed" userId="668b7c42-9793-4d96-80a6-ccc644a66bcf" providerId="ADAL" clId="{C62BAD5D-9E65-464E-A8E6-39995D4D0E5A}" dt="2025-06-22T20:25:45.817" v="61" actId="20577"/>
        <pc:sldMkLst>
          <pc:docMk/>
          <pc:sldMk cId="1013318570" sldId="529"/>
        </pc:sldMkLst>
        <pc:spChg chg="mod">
          <ac:chgData name="Kareem Ahmed" userId="668b7c42-9793-4d96-80a6-ccc644a66bcf" providerId="ADAL" clId="{C62BAD5D-9E65-464E-A8E6-39995D4D0E5A}" dt="2025-06-22T20:25:45.817" v="61" actId="20577"/>
          <ac:spMkLst>
            <pc:docMk/>
            <pc:sldMk cId="1013318570" sldId="529"/>
            <ac:spMk id="10" creationId="{463D680D-A11B-0A8A-63D5-DD2C6F3FD516}"/>
          </ac:spMkLst>
        </pc:spChg>
      </pc:sldChg>
      <pc:sldChg chg="modSp add mod">
        <pc:chgData name="Kareem Ahmed" userId="668b7c42-9793-4d96-80a6-ccc644a66bcf" providerId="ADAL" clId="{C62BAD5D-9E65-464E-A8E6-39995D4D0E5A}" dt="2025-06-22T20:52:31.128" v="76" actId="20577"/>
        <pc:sldMkLst>
          <pc:docMk/>
          <pc:sldMk cId="0" sldId="530"/>
        </pc:sldMkLst>
        <pc:spChg chg="mod">
          <ac:chgData name="Kareem Ahmed" userId="668b7c42-9793-4d96-80a6-ccc644a66bcf" providerId="ADAL" clId="{C62BAD5D-9E65-464E-A8E6-39995D4D0E5A}" dt="2025-06-22T20:52:31.128" v="76" actId="20577"/>
          <ac:spMkLst>
            <pc:docMk/>
            <pc:sldMk cId="0" sldId="530"/>
            <ac:spMk id="9" creationId="{00000000-0000-0000-0000-000000000000}"/>
          </ac:spMkLst>
        </pc:spChg>
        <pc:spChg chg="mod">
          <ac:chgData name="Kareem Ahmed" userId="668b7c42-9793-4d96-80a6-ccc644a66bcf" providerId="ADAL" clId="{C62BAD5D-9E65-464E-A8E6-39995D4D0E5A}" dt="2025-06-22T20:17:35.355" v="2" actId="20577"/>
          <ac:spMkLst>
            <pc:docMk/>
            <pc:sldMk cId="0" sldId="530"/>
            <ac:spMk id="10" creationId="{00000000-0000-0000-0000-000000000000}"/>
          </ac:spMkLst>
        </pc:spChg>
        <pc:picChg chg="mod">
          <ac:chgData name="Kareem Ahmed" userId="668b7c42-9793-4d96-80a6-ccc644a66bcf" providerId="ADAL" clId="{C62BAD5D-9E65-464E-A8E6-39995D4D0E5A}" dt="2025-06-22T20:40:14.057" v="65" actId="1036"/>
          <ac:picMkLst>
            <pc:docMk/>
            <pc:sldMk cId="0" sldId="530"/>
            <ac:picMk id="4" creationId="{00000000-0000-0000-0000-000000000000}"/>
          </ac:picMkLst>
        </pc:picChg>
      </pc:sldChg>
      <pc:sldChg chg="modSp add mod">
        <pc:chgData name="Kareem Ahmed" userId="668b7c42-9793-4d96-80a6-ccc644a66bcf" providerId="ADAL" clId="{C62BAD5D-9E65-464E-A8E6-39995D4D0E5A}" dt="2025-06-22T20:17:59.617" v="5" actId="20577"/>
        <pc:sldMkLst>
          <pc:docMk/>
          <pc:sldMk cId="1533875809" sldId="671"/>
        </pc:sldMkLst>
        <pc:spChg chg="mod">
          <ac:chgData name="Kareem Ahmed" userId="668b7c42-9793-4d96-80a6-ccc644a66bcf" providerId="ADAL" clId="{C62BAD5D-9E65-464E-A8E6-39995D4D0E5A}" dt="2025-06-22T20:17:53.340" v="4" actId="122"/>
          <ac:spMkLst>
            <pc:docMk/>
            <pc:sldMk cId="1533875809" sldId="671"/>
            <ac:spMk id="3" creationId="{F4B9057C-46CC-0784-54F7-B77579261A37}"/>
          </ac:spMkLst>
        </pc:spChg>
        <pc:spChg chg="mod">
          <ac:chgData name="Kareem Ahmed" userId="668b7c42-9793-4d96-80a6-ccc644a66bcf" providerId="ADAL" clId="{C62BAD5D-9E65-464E-A8E6-39995D4D0E5A}" dt="2025-06-22T20:17:59.617" v="5" actId="20577"/>
          <ac:spMkLst>
            <pc:docMk/>
            <pc:sldMk cId="1533875809" sldId="671"/>
            <ac:spMk id="8" creationId="{5A2BD670-DFF3-9EAD-102B-B044175059A3}"/>
          </ac:spMkLst>
        </pc:spChg>
      </pc:sldChg>
      <pc:sldChg chg="modSp add mod">
        <pc:chgData name="Kareem Ahmed" userId="668b7c42-9793-4d96-80a6-ccc644a66bcf" providerId="ADAL" clId="{C62BAD5D-9E65-464E-A8E6-39995D4D0E5A}" dt="2025-06-22T20:18:23.277" v="7" actId="20577"/>
        <pc:sldMkLst>
          <pc:docMk/>
          <pc:sldMk cId="3880594774" sldId="672"/>
        </pc:sldMkLst>
        <pc:spChg chg="mod">
          <ac:chgData name="Kareem Ahmed" userId="668b7c42-9793-4d96-80a6-ccc644a66bcf" providerId="ADAL" clId="{C62BAD5D-9E65-464E-A8E6-39995D4D0E5A}" dt="2025-06-22T20:18:19.348" v="6" actId="20577"/>
          <ac:spMkLst>
            <pc:docMk/>
            <pc:sldMk cId="3880594774" sldId="672"/>
            <ac:spMk id="8" creationId="{AA68341B-BFD2-1466-283F-5E57060D92BE}"/>
          </ac:spMkLst>
        </pc:spChg>
        <pc:spChg chg="mod">
          <ac:chgData name="Kareem Ahmed" userId="668b7c42-9793-4d96-80a6-ccc644a66bcf" providerId="ADAL" clId="{C62BAD5D-9E65-464E-A8E6-39995D4D0E5A}" dt="2025-06-22T20:18:23.277" v="7" actId="20577"/>
          <ac:spMkLst>
            <pc:docMk/>
            <pc:sldMk cId="3880594774" sldId="672"/>
            <ac:spMk id="48" creationId="{E9D555A5-57EB-C18D-35D6-075E98A71FDA}"/>
          </ac:spMkLst>
        </pc:spChg>
      </pc:sldChg>
      <pc:sldChg chg="modSp add mod">
        <pc:chgData name="Kareem Ahmed" userId="668b7c42-9793-4d96-80a6-ccc644a66bcf" providerId="ADAL" clId="{C62BAD5D-9E65-464E-A8E6-39995D4D0E5A}" dt="2025-06-22T20:20:07.734" v="21" actId="113"/>
        <pc:sldMkLst>
          <pc:docMk/>
          <pc:sldMk cId="220234542" sldId="673"/>
        </pc:sldMkLst>
        <pc:spChg chg="mod">
          <ac:chgData name="Kareem Ahmed" userId="668b7c42-9793-4d96-80a6-ccc644a66bcf" providerId="ADAL" clId="{C62BAD5D-9E65-464E-A8E6-39995D4D0E5A}" dt="2025-06-22T20:20:07.734" v="21" actId="113"/>
          <ac:spMkLst>
            <pc:docMk/>
            <pc:sldMk cId="220234542" sldId="673"/>
            <ac:spMk id="13" creationId="{C1E2946D-A335-7889-1CEC-D8AD3C562ADD}"/>
          </ac:spMkLst>
        </pc:spChg>
      </pc:sldChg>
      <pc:sldMasterChg chg="delSldLayout">
        <pc:chgData name="Kareem Ahmed" userId="668b7c42-9793-4d96-80a6-ccc644a66bcf" providerId="ADAL" clId="{C62BAD5D-9E65-464E-A8E6-39995D4D0E5A}" dt="2025-06-22T20:26:52.918" v="63" actId="47"/>
        <pc:sldMasterMkLst>
          <pc:docMk/>
          <pc:sldMasterMk cId="492988910" sldId="2147483648"/>
        </pc:sldMasterMkLst>
        <pc:sldLayoutChg chg="del">
          <pc:chgData name="Kareem Ahmed" userId="668b7c42-9793-4d96-80a6-ccc644a66bcf" providerId="ADAL" clId="{C62BAD5D-9E65-464E-A8E6-39995D4D0E5A}" dt="2025-06-22T20:20:13.915" v="22" actId="47"/>
          <pc:sldLayoutMkLst>
            <pc:docMk/>
            <pc:sldMasterMk cId="492988910" sldId="2147483648"/>
            <pc:sldLayoutMk cId="430188539" sldId="2147483665"/>
          </pc:sldLayoutMkLst>
        </pc:sldLayoutChg>
        <pc:sldLayoutChg chg="del">
          <pc:chgData name="Kareem Ahmed" userId="668b7c42-9793-4d96-80a6-ccc644a66bcf" providerId="ADAL" clId="{C62BAD5D-9E65-464E-A8E6-39995D4D0E5A}" dt="2025-06-22T20:26:52.918" v="63" actId="47"/>
          <pc:sldLayoutMkLst>
            <pc:docMk/>
            <pc:sldMasterMk cId="492988910" sldId="2147483648"/>
            <pc:sldLayoutMk cId="2905283487" sldId="2147483667"/>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396604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8122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290501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sprinklr.com/stories/empowering-customer-centric-strategies-with-ai/?utm_source=chatgpt.com" TargetMode="Externa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7425"/>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Lecture 5</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r>
              <a:rPr lang="en-US" sz="3600" b="1" dirty="0">
                <a:latin typeface="Times New Roman" panose="02020603050405020304" pitchFamily="18" charset="0"/>
                <a:cs typeface="Times New Roman" panose="02020603050405020304" pitchFamily="18" charset="0"/>
              </a:rPr>
              <a:t>Digital Measurement </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 </a:t>
              </a:r>
            </a:p>
          </p:txBody>
        </p:sp>
      </p:grpSp>
    </p:spTree>
    <p:extLst>
      <p:ext uri="{BB962C8B-B14F-4D97-AF65-F5344CB8AC3E}">
        <p14:creationId xmlns:p14="http://schemas.microsoft.com/office/powerpoint/2010/main" val="15338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5509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D555A5-57EB-C18D-35D6-075E98A71FDA}"/>
              </a:ext>
            </a:extLst>
          </p:cNvPr>
          <p:cNvSpPr txBox="1"/>
          <p:nvPr/>
        </p:nvSpPr>
        <p:spPr>
          <a:xfrm>
            <a:off x="586328" y="1056444"/>
            <a:ext cx="10737346" cy="561769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Understand the role of digital measurement as a guiding tool for marketing decisions and uncertainty reduction.</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Grasp the four‑pillar framework for evaluating digital performance.</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Learn methods for quantifying brand impact and making intangible assets measurable.</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Comprehend micro‑conversions and macro‑conversions as sales drivers and how to track them.</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Master the construction and application of Customer Lifetime Value models to identify the most profitable customer segments.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Explore marketing effectiveness through Multi‑Touch Attribution (MTA) and Marketing Mix Modeling (MMM).</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grpSp>
        <p:nvGrpSpPr>
          <p:cNvPr id="3" name="Group 2">
            <a:extLst>
              <a:ext uri="{FF2B5EF4-FFF2-40B4-BE49-F238E27FC236}">
                <a16:creationId xmlns:a16="http://schemas.microsoft.com/office/drawing/2014/main" id="{46DF1B32-361E-BB2D-6EF5-7D9176E664C3}"/>
              </a:ext>
            </a:extLst>
          </p:cNvPr>
          <p:cNvGrpSpPr/>
          <p:nvPr/>
        </p:nvGrpSpPr>
        <p:grpSpPr>
          <a:xfrm>
            <a:off x="942308" y="499458"/>
            <a:ext cx="1404457" cy="409910"/>
            <a:chOff x="942308" y="935396"/>
            <a:chExt cx="1404457" cy="665725"/>
          </a:xfrm>
        </p:grpSpPr>
        <p:sp>
          <p:nvSpPr>
            <p:cNvPr id="4" name="Rectangle 3">
              <a:extLst>
                <a:ext uri="{FF2B5EF4-FFF2-40B4-BE49-F238E27FC236}">
                  <a16:creationId xmlns:a16="http://schemas.microsoft.com/office/drawing/2014/main" id="{6686505F-30E8-E822-A777-B7BF36474AE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AA68341B-BFD2-1466-283F-5E57060D9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 </a:t>
              </a:r>
            </a:p>
          </p:txBody>
        </p:sp>
      </p:grpSp>
      <p:sp>
        <p:nvSpPr>
          <p:cNvPr id="5" name="TextBox 4">
            <a:extLst>
              <a:ext uri="{FF2B5EF4-FFF2-40B4-BE49-F238E27FC236}">
                <a16:creationId xmlns:a16="http://schemas.microsoft.com/office/drawing/2014/main" id="{27BAB46F-4442-7E29-C26B-38BEAAF38C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895476" y="1476563"/>
            <a:ext cx="10812720" cy="4924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1" dirty="0">
                <a:solidFill>
                  <a:schemeClr val="tx1"/>
                </a:solidFill>
                <a:latin typeface="Times New Roman" panose="02020603050405020304" pitchFamily="18" charset="0"/>
                <a:cs typeface="+mj-cs"/>
              </a:rPr>
              <a:t>Lecture Content: </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Introduction</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The Four Categories of Digital Measurement</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Making the Intangible Tangible: Brand Impact</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Measuring Sales Levers: Consumer Outcomes </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Understanding What Is Important:  Customer Value</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Assessing Marketing Effectiveness: Attribution</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AI‑Powered Sentiment Analysis for Brand Impact</a:t>
            </a:r>
          </a:p>
        </p:txBody>
      </p:sp>
      <p:grpSp>
        <p:nvGrpSpPr>
          <p:cNvPr id="4" name="Group 3">
            <a:extLst>
              <a:ext uri="{FF2B5EF4-FFF2-40B4-BE49-F238E27FC236}">
                <a16:creationId xmlns:a16="http://schemas.microsoft.com/office/drawing/2014/main" id="{76CA955C-DEA3-55D2-69B4-0A26BB6783D0}"/>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2E79F43-D10A-C1D2-4118-25BCF16E67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CB46FF-DAED-E735-1A8B-37915C15CAD6}"/>
                </a:ext>
              </a:extLst>
            </p:cNvPr>
            <p:cNvSpPr txBox="1"/>
            <p:nvPr/>
          </p:nvSpPr>
          <p:spPr>
            <a:xfrm>
              <a:off x="1111584" y="975974"/>
              <a:ext cx="1193616" cy="54983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1600" dirty="0">
                  <a:solidFill>
                    <a:prstClr val="white"/>
                  </a:solidFill>
                  <a:latin typeface="Times New Roman" panose="02020603050405020304" pitchFamily="18" charset="0"/>
                  <a:cs typeface="Times New Roman" panose="02020603050405020304" pitchFamily="18" charset="0"/>
                </a:rPr>
                <a:t>5</a:t>
              </a: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grpSp>
      <p:sp>
        <p:nvSpPr>
          <p:cNvPr id="3" name="TextBox 2">
            <a:extLst>
              <a:ext uri="{FF2B5EF4-FFF2-40B4-BE49-F238E27FC236}">
                <a16:creationId xmlns:a16="http://schemas.microsoft.com/office/drawing/2014/main" id="{930ED8A1-7A36-BC0C-ADAC-2D4F6486D7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023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3911135"/>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Think of the role measurement plays in marketing as sailing with a compass. That compass can give analysts the most efficient, expedient path to their destinations. Although the compass’s dial may flicker from time to time, analysts can trust and depend on its guidance. Unfortunately, uncertainties introduced in the wake of regulation and data privacy initiatives have smashed that compass. While it’s still readable, it’s hard to know if its guidance is accurate. Yet it remains – just as it has always been – easy to know which way the wind is blowing. </a:t>
            </a:r>
            <a:r>
              <a:rPr lang="en-US" sz="2400" dirty="0"/>
              <a:t> </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3357137"/>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In this context, digital measurement minimizes uncertainty in evaluating marketing performance and fuels instinctive decision-making. Specifically, measurement does three important things for a brand:</a:t>
            </a:r>
          </a:p>
          <a:p>
            <a:pPr>
              <a:lnSpc>
                <a:spcPct val="150000"/>
              </a:lnSpc>
            </a:pPr>
            <a:r>
              <a:rPr lang="en-US" sz="2400" b="1" i="0" dirty="0">
                <a:solidFill>
                  <a:srgbClr val="000000"/>
                </a:solidFill>
                <a:effectLst/>
                <a:latin typeface="LiberationSerif-Bold"/>
              </a:rPr>
              <a:t>Establishes a source of truth – </a:t>
            </a:r>
            <a:r>
              <a:rPr lang="en-US" sz="2400" b="0" i="0" dirty="0">
                <a:solidFill>
                  <a:srgbClr val="000000"/>
                </a:solidFill>
                <a:effectLst/>
                <a:latin typeface="LiberationSerif"/>
              </a:rPr>
              <a:t>Ensure stakeholder trust in data reliability across data sources to measure what matters by defining clear customer value and key performance indicators.</a:t>
            </a:r>
            <a:r>
              <a:rPr lang="en-US" sz="2400" dirty="0"/>
              <a:t> </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27011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3357137"/>
          </a:xfrm>
          <a:prstGeom prst="rect">
            <a:avLst/>
          </a:prstGeom>
          <a:noFill/>
        </p:spPr>
        <p:txBody>
          <a:bodyPr wrap="square" rtlCol="0">
            <a:spAutoFit/>
          </a:bodyPr>
          <a:lstStyle/>
          <a:p>
            <a:pPr>
              <a:lnSpc>
                <a:spcPct val="150000"/>
              </a:lnSpc>
            </a:pPr>
            <a:r>
              <a:rPr lang="en-US" sz="2400" b="1" i="0" dirty="0">
                <a:solidFill>
                  <a:srgbClr val="000000"/>
                </a:solidFill>
                <a:effectLst/>
                <a:latin typeface="LiberationSerif-Bold"/>
              </a:rPr>
              <a:t>Allows for insight discovery – </a:t>
            </a:r>
            <a:r>
              <a:rPr lang="en-US" sz="2400" b="0" i="0" dirty="0">
                <a:solidFill>
                  <a:srgbClr val="000000"/>
                </a:solidFill>
                <a:effectLst/>
                <a:latin typeface="LiberationSerif"/>
              </a:rPr>
              <a:t>Understand consumer behavior and the effect of marketing efforts in the context of the customer journey.</a:t>
            </a:r>
            <a:r>
              <a:rPr lang="en-US" sz="2400" dirty="0"/>
              <a:t> </a:t>
            </a:r>
            <a:br>
              <a:rPr lang="en-US" sz="2400" dirty="0"/>
            </a:br>
            <a:r>
              <a:rPr lang="en-US" sz="2400" b="1" i="0" dirty="0">
                <a:solidFill>
                  <a:srgbClr val="000000"/>
                </a:solidFill>
                <a:effectLst/>
                <a:latin typeface="LiberationSerif-Bold"/>
              </a:rPr>
              <a:t>Enables the activation of insights – </a:t>
            </a:r>
            <a:r>
              <a:rPr lang="en-US" sz="2400" i="0" dirty="0">
                <a:solidFill>
                  <a:srgbClr val="000000"/>
                </a:solidFill>
                <a:effectLst/>
                <a:latin typeface="LiberationSerif-Bold"/>
              </a:rPr>
              <a:t>Allocate scarce marketing resources optimally across channels, initiatives, and partners.</a:t>
            </a:r>
          </a:p>
          <a:p>
            <a:pPr>
              <a:lnSpc>
                <a:spcPct val="150000"/>
              </a:lnSpc>
            </a:pPr>
            <a:r>
              <a:rPr lang="en-US" sz="2400" b="0" i="0" dirty="0">
                <a:solidFill>
                  <a:srgbClr val="000000"/>
                </a:solidFill>
                <a:effectLst/>
                <a:latin typeface="LiberationSerif"/>
              </a:rPr>
              <a:t>Analysts’ measurement plays an important role in any organization by enabling business growth through a combination of understanding and accountability.</a:t>
            </a:r>
            <a:r>
              <a:rPr lang="en-US" sz="2400" dirty="0"/>
              <a:t> </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21628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2811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341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Four Categories of Digital Measurement</a:t>
            </a:r>
          </a:p>
          <a:p>
            <a:r>
              <a:rPr lang="en-US" sz="2800" b="1" dirty="0">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1695144"/>
          </a:xfrm>
          <a:prstGeom prst="rect">
            <a:avLst/>
          </a:prstGeom>
          <a:noFill/>
        </p:spPr>
        <p:txBody>
          <a:bodyPr wrap="square" rtlCol="0">
            <a:spAutoFit/>
          </a:bodyPr>
          <a:lstStyle/>
          <a:p>
            <a:pPr>
              <a:lnSpc>
                <a:spcPct val="150000"/>
              </a:lnSpc>
            </a:pPr>
            <a:r>
              <a:rPr lang="en-US" sz="2400" i="0" dirty="0">
                <a:solidFill>
                  <a:srgbClr val="000000"/>
                </a:solidFill>
                <a:effectLst/>
                <a:latin typeface="LiberationSerif-Bold"/>
              </a:rPr>
              <a:t>Digital measurement covers a wide variety of objectives, platforms, and tactics, making it necessary to use a simple framework of categorization. The framework presented in the following figure classifies digital measurement in four categories: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27264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341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Four Categories of Digital Measurement</a:t>
            </a:r>
          </a:p>
          <a:p>
            <a:r>
              <a:rPr lang="en-US" sz="2800" b="1" dirty="0">
                <a:latin typeface="Times New Roman" panose="02020603050405020304" pitchFamily="18" charset="0"/>
                <a:cs typeface="Times New Roman" panose="02020603050405020304" pitchFamily="18" charset="0"/>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FC2775C-5206-46E7-47C2-AB765E801A64}"/>
              </a:ext>
            </a:extLst>
          </p:cNvPr>
          <p:cNvPicPr>
            <a:picLocks noChangeAspect="1"/>
          </p:cNvPicPr>
          <p:nvPr/>
        </p:nvPicPr>
        <p:blipFill>
          <a:blip r:embed="rId3"/>
          <a:stretch>
            <a:fillRect/>
          </a:stretch>
        </p:blipFill>
        <p:spPr>
          <a:xfrm>
            <a:off x="622300" y="1973176"/>
            <a:ext cx="10782300" cy="4267200"/>
          </a:xfrm>
          <a:prstGeom prst="rect">
            <a:avLst/>
          </a:prstGeom>
        </p:spPr>
      </p:pic>
    </p:spTree>
    <p:extLst>
      <p:ext uri="{BB962C8B-B14F-4D97-AF65-F5344CB8AC3E}">
        <p14:creationId xmlns:p14="http://schemas.microsoft.com/office/powerpoint/2010/main" val="2438565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126050" y="2492269"/>
            <a:ext cx="7659550"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Making the Intangible Tangible:</a:t>
            </a:r>
          </a:p>
          <a:p>
            <a:r>
              <a:rPr lang="en-US" sz="2800" b="1" dirty="0">
                <a:latin typeface="Times New Roman" panose="02020603050405020304" pitchFamily="18" charset="0"/>
                <a:cs typeface="Times New Roman" panose="02020603050405020304" pitchFamily="18" charset="0"/>
              </a:rPr>
              <a:t> Brand Impact</a:t>
            </a:r>
          </a:p>
          <a:p>
            <a:r>
              <a:rPr lang="en-US" sz="2800" b="1" dirty="0">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2555208" y="24085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66049" y="24491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27079" y="27049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08511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Making the Intangible Tangible: Brand Impact</a:t>
            </a:r>
          </a:p>
          <a:p>
            <a:r>
              <a:rPr lang="en-US" sz="2800" b="1" dirty="0">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451817"/>
            <a:ext cx="10541000" cy="2251065"/>
          </a:xfrm>
          <a:prstGeom prst="rect">
            <a:avLst/>
          </a:prstGeom>
          <a:noFill/>
        </p:spPr>
        <p:txBody>
          <a:bodyPr wrap="square" rtlCol="0">
            <a:spAutoFit/>
          </a:bodyPr>
          <a:lstStyle/>
          <a:p>
            <a:pPr>
              <a:lnSpc>
                <a:spcPct val="150000"/>
              </a:lnSpc>
            </a:pPr>
            <a:r>
              <a:rPr lang="en-US" sz="2400" i="0" dirty="0">
                <a:solidFill>
                  <a:srgbClr val="000000"/>
                </a:solidFill>
                <a:effectLst/>
                <a:latin typeface="LiberationSerif-Bold"/>
              </a:rPr>
              <a:t>Companies can use several methods to value what has been an inherently intangible asset: their brands. Each approach differs in its perspective regarding value and the inputs in its calculations, but each can provide valuable insights into brand impact.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33377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Making the Intangible Tangible: Brand Impact</a:t>
            </a:r>
          </a:p>
          <a:p>
            <a:r>
              <a:rPr lang="en-US" sz="2800" b="1" dirty="0">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3996287"/>
          </a:xfrm>
          <a:prstGeom prst="rect">
            <a:avLst/>
          </a:prstGeom>
          <a:noFill/>
        </p:spPr>
        <p:txBody>
          <a:bodyPr wrap="square" rtlCol="0">
            <a:spAutoFit/>
          </a:bodyPr>
          <a:lstStyle/>
          <a:p>
            <a:pPr>
              <a:lnSpc>
                <a:spcPct val="150000"/>
              </a:lnSpc>
            </a:pPr>
            <a:r>
              <a:rPr lang="en-US" sz="2800" b="0" i="1" dirty="0">
                <a:solidFill>
                  <a:srgbClr val="595959"/>
                </a:solidFill>
                <a:effectLst/>
                <a:latin typeface="LiberationSerif-Italic"/>
              </a:rPr>
              <a:t>Assessing Attributes</a:t>
            </a:r>
            <a:br>
              <a:rPr lang="en-US" sz="2800" b="0" i="1" dirty="0">
                <a:solidFill>
                  <a:srgbClr val="595959"/>
                </a:solidFill>
                <a:effectLst/>
                <a:latin typeface="LiberationSerif-Italic"/>
              </a:rPr>
            </a:br>
            <a:r>
              <a:rPr lang="en-US" sz="2400" b="0" i="0" dirty="0">
                <a:solidFill>
                  <a:srgbClr val="000000"/>
                </a:solidFill>
                <a:effectLst/>
                <a:latin typeface="LiberationSerif"/>
              </a:rPr>
              <a:t>This subjective means of assessment assigns values to attributes, such as satisfaction, loyalty, awareness and market share, that are tracked separately or weighted according to industry. Advertising agency Young &amp; Rubicam has developed a “Brand Asset Valuator,” which is an attribute assessment approach that’s based on differentiation, relevance, esteem, and knowledge.</a:t>
            </a:r>
            <a:r>
              <a:rPr lang="en-US" sz="2400" dirty="0"/>
              <a:t> </a:t>
            </a:r>
            <a:br>
              <a:rPr lang="en-US" sz="2400" dirty="0"/>
            </a:b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81111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Making the Intangible Tangible: Brand Impact</a:t>
            </a:r>
          </a:p>
          <a:p>
            <a:r>
              <a:rPr lang="en-US" sz="2800" b="1" dirty="0">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5104282"/>
          </a:xfrm>
          <a:prstGeom prst="rect">
            <a:avLst/>
          </a:prstGeom>
          <a:noFill/>
        </p:spPr>
        <p:txBody>
          <a:bodyPr wrap="square" rtlCol="0">
            <a:spAutoFit/>
          </a:bodyPr>
          <a:lstStyle/>
          <a:p>
            <a:pPr>
              <a:lnSpc>
                <a:spcPct val="150000"/>
              </a:lnSpc>
            </a:pPr>
            <a:r>
              <a:rPr lang="en-US" sz="2800" b="0" i="1" dirty="0">
                <a:solidFill>
                  <a:srgbClr val="595959"/>
                </a:solidFill>
                <a:effectLst/>
                <a:latin typeface="LiberationSerif-Italic"/>
              </a:rPr>
              <a:t>Brand Equity</a:t>
            </a:r>
            <a:br>
              <a:rPr lang="en-US" sz="2800" b="0" i="1" dirty="0">
                <a:solidFill>
                  <a:srgbClr val="595959"/>
                </a:solidFill>
                <a:effectLst/>
                <a:latin typeface="LiberationSerif-Italic"/>
              </a:rPr>
            </a:br>
            <a:r>
              <a:rPr lang="en-US" sz="2400" b="0" i="0" dirty="0">
                <a:solidFill>
                  <a:srgbClr val="000000"/>
                </a:solidFill>
                <a:effectLst/>
                <a:latin typeface="LiberationSerif"/>
              </a:rPr>
              <a:t>The brand equity approach combines three elements: </a:t>
            </a:r>
          </a:p>
          <a:p>
            <a:pPr marL="342900" indent="-342900">
              <a:lnSpc>
                <a:spcPct val="150000"/>
              </a:lnSpc>
              <a:buFont typeface="Arial" panose="020B0604020202020204" pitchFamily="34" charset="0"/>
              <a:buChar char="•"/>
            </a:pPr>
            <a:r>
              <a:rPr lang="en-US" sz="2400" b="0" i="0" dirty="0">
                <a:solidFill>
                  <a:srgbClr val="000000"/>
                </a:solidFill>
                <a:effectLst/>
                <a:latin typeface="LiberationSerif"/>
              </a:rPr>
              <a:t>effective market share, which is the sum of market shares in all segments, weighted by each segment’s proportion of total sales; </a:t>
            </a:r>
          </a:p>
          <a:p>
            <a:pPr marL="342900" indent="-342900">
              <a:lnSpc>
                <a:spcPct val="150000"/>
              </a:lnSpc>
              <a:buFont typeface="Arial" panose="020B0604020202020204" pitchFamily="34" charset="0"/>
              <a:buChar char="•"/>
            </a:pPr>
            <a:r>
              <a:rPr lang="en-US" sz="2400" b="0" i="0" dirty="0">
                <a:solidFill>
                  <a:srgbClr val="000000"/>
                </a:solidFill>
                <a:effectLst/>
                <a:latin typeface="LiberationSerif"/>
              </a:rPr>
              <a:t>relative price, which is a ratio of the price of goods a brand sells, divided by the average price of comparable goods in the market;</a:t>
            </a:r>
          </a:p>
          <a:p>
            <a:pPr marL="342900" indent="-342900">
              <a:lnSpc>
                <a:spcPct val="150000"/>
              </a:lnSpc>
              <a:buFont typeface="Arial" panose="020B0604020202020204" pitchFamily="34" charset="0"/>
              <a:buChar char="•"/>
            </a:pPr>
            <a:r>
              <a:rPr lang="en-US" sz="2400" b="0" i="0" dirty="0">
                <a:solidFill>
                  <a:srgbClr val="000000"/>
                </a:solidFill>
                <a:effectLst/>
                <a:latin typeface="LiberationSerif"/>
              </a:rPr>
              <a:t> and durability – the percentage of customers who will buy that brand in the following year. </a:t>
            </a:r>
            <a:br>
              <a:rPr lang="en-US" sz="2400" dirty="0"/>
            </a:b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1375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Making the Intangible Tangible: Brand Impact</a:t>
            </a:r>
          </a:p>
          <a:p>
            <a:r>
              <a:rPr lang="en-US" sz="2800" b="1" dirty="0">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2897396"/>
          </a:xfrm>
          <a:prstGeom prst="rect">
            <a:avLst/>
          </a:prstGeom>
          <a:noFill/>
        </p:spPr>
        <p:txBody>
          <a:bodyPr wrap="square" rtlCol="0">
            <a:spAutoFit/>
          </a:bodyPr>
          <a:lstStyle/>
          <a:p>
            <a:pPr>
              <a:lnSpc>
                <a:spcPct val="150000"/>
              </a:lnSpc>
            </a:pPr>
            <a:r>
              <a:rPr lang="en-US" sz="2800" b="0" i="1" dirty="0">
                <a:solidFill>
                  <a:srgbClr val="595959"/>
                </a:solidFill>
                <a:effectLst/>
                <a:latin typeface="LiberationSerif-Italic"/>
              </a:rPr>
              <a:t>Brand Valuation</a:t>
            </a:r>
            <a:br>
              <a:rPr lang="en-US" sz="2800" b="0" i="1" dirty="0">
                <a:solidFill>
                  <a:srgbClr val="595959"/>
                </a:solidFill>
                <a:effectLst/>
                <a:latin typeface="LiberationSerif-Italic"/>
              </a:rPr>
            </a:br>
            <a:r>
              <a:rPr lang="en-US" sz="2400" b="0" i="0" dirty="0">
                <a:solidFill>
                  <a:srgbClr val="000000"/>
                </a:solidFill>
                <a:effectLst/>
                <a:latin typeface="LiberationSerif"/>
              </a:rPr>
              <a:t>Brand valuation methods seek to take the most robust financial data available</a:t>
            </a:r>
          </a:p>
          <a:p>
            <a:pPr>
              <a:lnSpc>
                <a:spcPct val="150000"/>
              </a:lnSpc>
            </a:pPr>
            <a:r>
              <a:rPr lang="en-US" sz="2400" b="0" i="0" dirty="0">
                <a:solidFill>
                  <a:srgbClr val="000000"/>
                </a:solidFill>
                <a:effectLst/>
                <a:latin typeface="LiberationSerif"/>
              </a:rPr>
              <a:t>to model a plausible valuation of a brand. While the assumptions underlying</a:t>
            </a:r>
          </a:p>
          <a:p>
            <a:pPr>
              <a:lnSpc>
                <a:spcPct val="150000"/>
              </a:lnSpc>
            </a:pPr>
            <a:r>
              <a:rPr lang="en-US" sz="2400" b="0" i="0" dirty="0">
                <a:solidFill>
                  <a:srgbClr val="000000"/>
                </a:solidFill>
                <a:effectLst/>
                <a:latin typeface="LiberationSerif"/>
              </a:rPr>
              <a:t>these methods are also subject to challenges, they at least strive to create an</a:t>
            </a:r>
          </a:p>
          <a:p>
            <a:pPr>
              <a:lnSpc>
                <a:spcPct val="150000"/>
              </a:lnSpc>
            </a:pPr>
            <a:r>
              <a:rPr lang="en-US" sz="2400" b="0" i="0" dirty="0">
                <a:solidFill>
                  <a:srgbClr val="000000"/>
                </a:solidFill>
                <a:effectLst/>
                <a:latin typeface="LiberationSerif"/>
              </a:rPr>
              <a:t>objective-as-possible marker or view of a brand’s strength.</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99405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Making the Intangible Tangible: Brand Impact</a:t>
            </a:r>
          </a:p>
          <a:p>
            <a:r>
              <a:rPr lang="en-US" sz="2800" b="1" dirty="0">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4005392"/>
          </a:xfrm>
          <a:prstGeom prst="rect">
            <a:avLst/>
          </a:prstGeom>
          <a:noFill/>
        </p:spPr>
        <p:txBody>
          <a:bodyPr wrap="square" rtlCol="0">
            <a:spAutoFit/>
          </a:bodyPr>
          <a:lstStyle/>
          <a:p>
            <a:pPr>
              <a:lnSpc>
                <a:spcPct val="150000"/>
              </a:lnSpc>
            </a:pPr>
            <a:r>
              <a:rPr lang="en-US" sz="2800" b="0" i="1" dirty="0">
                <a:solidFill>
                  <a:srgbClr val="595959"/>
                </a:solidFill>
                <a:effectLst/>
                <a:latin typeface="LiberationSerif-Italic"/>
              </a:rPr>
              <a:t>‘Royalty Relief’</a:t>
            </a:r>
            <a:br>
              <a:rPr lang="en-US" sz="2800" b="0" i="1" dirty="0">
                <a:solidFill>
                  <a:srgbClr val="595959"/>
                </a:solidFill>
                <a:effectLst/>
                <a:latin typeface="LiberationSerif-Italic"/>
              </a:rPr>
            </a:br>
            <a:r>
              <a:rPr lang="en-US" sz="2400" b="0" i="0" dirty="0">
                <a:solidFill>
                  <a:srgbClr val="000000"/>
                </a:solidFill>
                <a:effectLst/>
                <a:latin typeface="LiberationSerif"/>
              </a:rPr>
              <a:t>Brand Finance publishes its annual Global 500 study using a “royalty relief” approach that calculates the net present value of the hypothetical royalty payments an organization would receive if it were to license its brand to a third party. As a hypothetical approach, the assumptions underpinning a royalty relief calculation are open to challenge. Yet the system of royalty payments is well established so assumptions can be rooted in practical experience and applications.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25506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Making the Intangible Tangible: Brand Impact</a:t>
            </a:r>
          </a:p>
          <a:p>
            <a:r>
              <a:rPr lang="en-US" sz="2800" b="1" dirty="0">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4005392"/>
          </a:xfrm>
          <a:prstGeom prst="rect">
            <a:avLst/>
          </a:prstGeom>
          <a:noFill/>
        </p:spPr>
        <p:txBody>
          <a:bodyPr wrap="square" rtlCol="0">
            <a:spAutoFit/>
          </a:bodyPr>
          <a:lstStyle/>
          <a:p>
            <a:pPr>
              <a:lnSpc>
                <a:spcPct val="150000"/>
              </a:lnSpc>
            </a:pPr>
            <a:r>
              <a:rPr lang="en-US" sz="2800" b="0" i="1" dirty="0">
                <a:solidFill>
                  <a:srgbClr val="595959"/>
                </a:solidFill>
                <a:effectLst/>
                <a:latin typeface="LiberationSerif-Italic"/>
              </a:rPr>
              <a:t>‘Net Promoter Score’</a:t>
            </a:r>
            <a:br>
              <a:rPr lang="en-US" sz="2800" b="0" i="1" dirty="0">
                <a:solidFill>
                  <a:srgbClr val="595959"/>
                </a:solidFill>
                <a:effectLst/>
                <a:latin typeface="LiberationSerif-Italic"/>
              </a:rPr>
            </a:br>
            <a:r>
              <a:rPr lang="en-US" sz="2400" b="0" i="0" dirty="0">
                <a:solidFill>
                  <a:srgbClr val="000000"/>
                </a:solidFill>
                <a:effectLst/>
                <a:latin typeface="LiberationSerif"/>
              </a:rPr>
              <a:t>Its power is its simplicity. It asks customers, “How likely are you to recommend company/brand/product X to a friend/colleague/relative?” and scores their responses from zero to 10. “Promoters” give a nine or 10 score, “passives” a seven or eight, and “detractors” a zero to six score. The NPS score is the percentage of promoters less the percentage of detractors and ranges from −100 to +100. Although largely qualitative, this method is straightforward.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8306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126050" y="2492269"/>
            <a:ext cx="76595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Sales Levers: </a:t>
            </a:r>
          </a:p>
          <a:p>
            <a:r>
              <a:rPr lang="en-US" sz="2800" b="1" dirty="0">
                <a:latin typeface="Times New Roman" panose="02020603050405020304" pitchFamily="18" charset="0"/>
                <a:cs typeface="Times New Roman" panose="02020603050405020304" pitchFamily="18" charset="0"/>
              </a:rPr>
              <a:t>Consumer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2555208" y="24085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66049" y="24491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27079" y="27049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5306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Sales Levers: Consumer Outcomes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3359061"/>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Ever-present consumer outcomes stop short of an ultimate sale, but are valuable, nonetheless. Such outcomes happen along a consumer’s decision journey and the path toward a sale and, therefore, should be measured. In this context, the small presale steps (e.g., visiting an auto dealer website) are called </a:t>
            </a:r>
            <a:r>
              <a:rPr lang="en-US" sz="2400" b="0" i="0" dirty="0" err="1">
                <a:solidFill>
                  <a:srgbClr val="000000"/>
                </a:solidFill>
                <a:effectLst/>
                <a:latin typeface="LiberationSerif"/>
              </a:rPr>
              <a:t>microconversions</a:t>
            </a:r>
            <a:r>
              <a:rPr lang="en-US" sz="2400" b="0" i="0" dirty="0">
                <a:solidFill>
                  <a:srgbClr val="000000"/>
                </a:solidFill>
                <a:effectLst/>
                <a:latin typeface="LiberationSerif"/>
              </a:rPr>
              <a:t>, while the final conversion (e.g., buying a car) is the </a:t>
            </a:r>
            <a:r>
              <a:rPr lang="en-US" sz="2400" b="0" i="0" dirty="0" err="1">
                <a:solidFill>
                  <a:srgbClr val="000000"/>
                </a:solidFill>
                <a:effectLst/>
                <a:latin typeface="LiberationSerif"/>
              </a:rPr>
              <a:t>macroconversion</a:t>
            </a:r>
            <a:r>
              <a:rPr lang="en-US" sz="2400" b="0" i="0" dirty="0">
                <a:solidFill>
                  <a:srgbClr val="000000"/>
                </a:solidFill>
                <a:effectLst/>
                <a:latin typeface="LiberationSerif"/>
              </a:rPr>
              <a:t>. </a:t>
            </a:r>
            <a:r>
              <a:rPr lang="en-US" sz="2400" b="0" i="0" dirty="0" err="1">
                <a:solidFill>
                  <a:srgbClr val="000000"/>
                </a:solidFill>
                <a:effectLst/>
                <a:latin typeface="LiberationSerif"/>
              </a:rPr>
              <a:t>Microconversion</a:t>
            </a:r>
            <a:r>
              <a:rPr lang="en-US" sz="2400" b="0" i="0" dirty="0">
                <a:solidFill>
                  <a:srgbClr val="000000"/>
                </a:solidFill>
                <a:effectLst/>
                <a:latin typeface="LiberationSerif"/>
              </a:rPr>
              <a:t> outcomes occur in online and offline consumer behaviors.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0393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366711" cy="4903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1999" y="1959047"/>
            <a:ext cx="10991825" cy="4467057"/>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Analysts can measure a plethora of </a:t>
            </a:r>
            <a:r>
              <a:rPr lang="en-US" sz="2400" b="0" i="0" dirty="0" err="1">
                <a:solidFill>
                  <a:srgbClr val="000000"/>
                </a:solidFill>
                <a:effectLst/>
                <a:latin typeface="LiberationSerif"/>
              </a:rPr>
              <a:t>microconversions</a:t>
            </a:r>
            <a:r>
              <a:rPr lang="en-US" sz="2400" b="0" i="0" dirty="0">
                <a:solidFill>
                  <a:srgbClr val="000000"/>
                </a:solidFill>
                <a:effectLst/>
                <a:latin typeface="LiberationSerif"/>
              </a:rPr>
              <a:t> in consumers’ online</a:t>
            </a:r>
          </a:p>
          <a:p>
            <a:pPr>
              <a:lnSpc>
                <a:spcPct val="150000"/>
              </a:lnSpc>
            </a:pPr>
            <a:r>
              <a:rPr lang="en-US" sz="2400" b="0" i="0" dirty="0">
                <a:solidFill>
                  <a:srgbClr val="000000"/>
                </a:solidFill>
                <a:effectLst/>
                <a:latin typeface="LiberationSerif"/>
              </a:rPr>
              <a:t>interactions. As data are created online, analysts can access and track the information with tools in Google Analytics. Activities that could qualify as examples of </a:t>
            </a:r>
            <a:r>
              <a:rPr lang="en-US" sz="2400" b="0" i="0" dirty="0" err="1">
                <a:solidFill>
                  <a:srgbClr val="000000"/>
                </a:solidFill>
                <a:effectLst/>
                <a:latin typeface="LiberationSerif"/>
              </a:rPr>
              <a:t>microconversions</a:t>
            </a:r>
            <a:r>
              <a:rPr lang="en-US" sz="2400" b="0" i="0" dirty="0">
                <a:solidFill>
                  <a:srgbClr val="000000"/>
                </a:solidFill>
                <a:effectLst/>
                <a:latin typeface="LiberationSerif"/>
              </a:rPr>
              <a:t> from consumer actions on a website include:</a:t>
            </a:r>
          </a:p>
          <a:p>
            <a:pPr>
              <a:lnSpc>
                <a:spcPct val="150000"/>
              </a:lnSpc>
            </a:pPr>
            <a:r>
              <a:rPr lang="en-US" sz="2400" dirty="0">
                <a:solidFill>
                  <a:srgbClr val="000000"/>
                </a:solidFill>
                <a:latin typeface="LiberationSerif"/>
              </a:rPr>
              <a:t>- Viewing a page                                                - Creating an account</a:t>
            </a:r>
          </a:p>
          <a:p>
            <a:pPr>
              <a:lnSpc>
                <a:spcPct val="150000"/>
              </a:lnSpc>
            </a:pPr>
            <a:r>
              <a:rPr lang="en-US" sz="2400" b="0" i="0" dirty="0">
                <a:solidFill>
                  <a:srgbClr val="000000"/>
                </a:solidFill>
                <a:effectLst/>
                <a:latin typeface="LiberationSerif"/>
              </a:rPr>
              <a:t>- Watching a video                                            - Signing up for an e</a:t>
            </a:r>
            <a:r>
              <a:rPr lang="en-US" sz="2400" dirty="0">
                <a:solidFill>
                  <a:srgbClr val="000000"/>
                </a:solidFill>
                <a:latin typeface="LiberationSerif"/>
              </a:rPr>
              <a:t>mail newsletter </a:t>
            </a:r>
            <a:endParaRPr lang="en-US" sz="2400" b="0" i="0" dirty="0">
              <a:solidFill>
                <a:srgbClr val="000000"/>
              </a:solidFill>
              <a:effectLst/>
              <a:latin typeface="LiberationSerif"/>
            </a:endParaRPr>
          </a:p>
          <a:p>
            <a:pPr>
              <a:lnSpc>
                <a:spcPct val="150000"/>
              </a:lnSpc>
            </a:pPr>
            <a:r>
              <a:rPr lang="en-US" sz="2400" dirty="0">
                <a:solidFill>
                  <a:srgbClr val="000000"/>
                </a:solidFill>
                <a:latin typeface="LiberationSerif"/>
              </a:rPr>
              <a:t>- Commenting on a blog post                         - Downloading an app</a:t>
            </a:r>
          </a:p>
          <a:p>
            <a:pPr>
              <a:lnSpc>
                <a:spcPct val="150000"/>
              </a:lnSpc>
            </a:pPr>
            <a:r>
              <a:rPr lang="en-US" sz="2400" b="0" i="0" dirty="0">
                <a:solidFill>
                  <a:srgbClr val="000000"/>
                </a:solidFill>
                <a:effectLst/>
                <a:latin typeface="LiberationSerif"/>
              </a:rPr>
              <a:t>- Sharing a post on social media                     - Placing an item in an online shopping cart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C6DFECCF-325A-39DC-5C3C-C5F5112D7EE9}"/>
              </a:ext>
            </a:extLst>
          </p:cNvPr>
          <p:cNvSpPr txBox="1"/>
          <p:nvPr/>
        </p:nvSpPr>
        <p:spPr>
          <a:xfrm>
            <a:off x="2513150" y="1019069"/>
            <a:ext cx="76595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Sales Levers: Consumer Outcomes </a:t>
            </a:r>
          </a:p>
        </p:txBody>
      </p:sp>
    </p:spTree>
    <p:extLst>
      <p:ext uri="{BB962C8B-B14F-4D97-AF65-F5344CB8AC3E}">
        <p14:creationId xmlns:p14="http://schemas.microsoft.com/office/powerpoint/2010/main" val="2075495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Sales Levers: Consumer Outcomes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4467057"/>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Analysts can earn insights that will inform marketing strategies that are</a:t>
            </a:r>
            <a:r>
              <a:rPr lang="ar-EG" sz="2400" b="0" i="0" dirty="0">
                <a:solidFill>
                  <a:srgbClr val="000000"/>
                </a:solidFill>
                <a:effectLst/>
                <a:latin typeface="LiberationSerif"/>
              </a:rPr>
              <a:t> </a:t>
            </a:r>
            <a:r>
              <a:rPr lang="en-US" sz="2400" b="0" i="0" dirty="0">
                <a:solidFill>
                  <a:srgbClr val="000000"/>
                </a:solidFill>
                <a:effectLst/>
                <a:latin typeface="LiberationSerif"/>
              </a:rPr>
              <a:t>designed to drive these </a:t>
            </a:r>
            <a:r>
              <a:rPr lang="en-US" sz="2400" b="0" i="0" dirty="0" err="1">
                <a:solidFill>
                  <a:srgbClr val="000000"/>
                </a:solidFill>
                <a:effectLst/>
                <a:latin typeface="LiberationSerif"/>
              </a:rPr>
              <a:t>microconversions</a:t>
            </a:r>
            <a:r>
              <a:rPr lang="en-US" sz="2400" b="0" i="0" dirty="0">
                <a:solidFill>
                  <a:srgbClr val="000000"/>
                </a:solidFill>
                <a:effectLst/>
                <a:latin typeface="LiberationSerif"/>
              </a:rPr>
              <a:t> by assigning dollar values to each outcome. Typically, the assigned values should be based on the likelihood that a consumer fulfills a </a:t>
            </a:r>
            <a:r>
              <a:rPr lang="en-US" sz="2400" b="0" i="0" dirty="0" err="1">
                <a:solidFill>
                  <a:srgbClr val="000000"/>
                </a:solidFill>
                <a:effectLst/>
                <a:latin typeface="LiberationSerif"/>
              </a:rPr>
              <a:t>macroconversion</a:t>
            </a:r>
            <a:r>
              <a:rPr lang="en-US" sz="2400" b="0" i="0" dirty="0">
                <a:solidFill>
                  <a:srgbClr val="000000"/>
                </a:solidFill>
                <a:effectLst/>
                <a:latin typeface="LiberationSerif"/>
              </a:rPr>
              <a:t> after the </a:t>
            </a:r>
            <a:r>
              <a:rPr lang="en-US" sz="2400" b="0" i="0" dirty="0" err="1">
                <a:solidFill>
                  <a:srgbClr val="000000"/>
                </a:solidFill>
                <a:effectLst/>
                <a:latin typeface="LiberationSerif"/>
              </a:rPr>
              <a:t>microconversion</a:t>
            </a:r>
            <a:r>
              <a:rPr lang="en-US" sz="2400" b="0" i="0" dirty="0">
                <a:solidFill>
                  <a:srgbClr val="000000"/>
                </a:solidFill>
                <a:effectLst/>
                <a:latin typeface="LiberationSerif"/>
              </a:rPr>
              <a:t> (and, of course, the calculated dollar value of that </a:t>
            </a:r>
            <a:r>
              <a:rPr lang="en-US" sz="2400" b="0" i="0" dirty="0" err="1">
                <a:solidFill>
                  <a:srgbClr val="000000"/>
                </a:solidFill>
                <a:effectLst/>
                <a:latin typeface="LiberationSerif"/>
              </a:rPr>
              <a:t>macroconversion</a:t>
            </a:r>
            <a:r>
              <a:rPr lang="en-US" sz="2400" b="0" i="0" dirty="0">
                <a:solidFill>
                  <a:srgbClr val="000000"/>
                </a:solidFill>
                <a:effectLst/>
                <a:latin typeface="LiberationSerif"/>
              </a:rPr>
              <a:t>). Outcomes more highly correlated to a </a:t>
            </a:r>
            <a:r>
              <a:rPr lang="en-US" sz="2400" b="0" i="0" dirty="0" err="1">
                <a:solidFill>
                  <a:srgbClr val="000000"/>
                </a:solidFill>
                <a:effectLst/>
                <a:latin typeface="LiberationSerif"/>
              </a:rPr>
              <a:t>macroconversion</a:t>
            </a:r>
            <a:r>
              <a:rPr lang="en-US" sz="2400" b="0" i="0" dirty="0">
                <a:solidFill>
                  <a:srgbClr val="000000"/>
                </a:solidFill>
                <a:effectLst/>
                <a:latin typeface="LiberationSerif"/>
              </a:rPr>
              <a:t> (e.g., placing an item in an online shopping cart) should have a higher assigned value than those that exhibit less correlation (e.g., viewing a webpage)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23560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Sales Levers: Consumer Outcomes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4467057"/>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Measurable offline behaviors can also be thought of as </a:t>
            </a:r>
            <a:r>
              <a:rPr lang="en-US" sz="2400" b="0" i="0" dirty="0" err="1">
                <a:solidFill>
                  <a:srgbClr val="000000"/>
                </a:solidFill>
                <a:effectLst/>
                <a:latin typeface="LiberationSerif"/>
              </a:rPr>
              <a:t>microconversions</a:t>
            </a:r>
            <a:r>
              <a:rPr lang="en-US" sz="2400" b="0" i="0" dirty="0">
                <a:solidFill>
                  <a:srgbClr val="000000"/>
                </a:solidFill>
                <a:effectLst/>
                <a:latin typeface="LiberationSerif"/>
              </a:rPr>
              <a:t>. Store visits, which measure consumers who enter a defined physical location, are an important </a:t>
            </a:r>
            <a:r>
              <a:rPr lang="en-US" sz="2400" b="0" i="0" dirty="0" err="1">
                <a:solidFill>
                  <a:srgbClr val="000000"/>
                </a:solidFill>
                <a:effectLst/>
                <a:latin typeface="LiberationSerif"/>
              </a:rPr>
              <a:t>microconversion</a:t>
            </a:r>
            <a:r>
              <a:rPr lang="en-US" sz="2400" b="0" i="0" dirty="0">
                <a:solidFill>
                  <a:srgbClr val="000000"/>
                </a:solidFill>
                <a:effectLst/>
                <a:latin typeface="LiberationSerif"/>
              </a:rPr>
              <a:t> outcome for most advertisers. This is especially true for brands that interact with consumers offline (e.g., retail shops, movie theaters, auto dealerships, etc.) and build online relationships to influence behaviors in the physical world. Although a store visit outcome is a step short of a sale, advertisers that value store visits typically see a high correlation between a consumer who visits a location and then buys an item at that moment or in the future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95876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Sales Levers: Consumer Outcomes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3359061"/>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The mobile location industry began as a way to customize apps and target ads</a:t>
            </a:r>
          </a:p>
          <a:p>
            <a:pPr>
              <a:lnSpc>
                <a:spcPct val="150000"/>
              </a:lnSpc>
            </a:pPr>
            <a:r>
              <a:rPr lang="en-US" sz="2400" b="0" i="0" dirty="0">
                <a:solidFill>
                  <a:srgbClr val="000000"/>
                </a:solidFill>
                <a:effectLst/>
                <a:latin typeface="LiberationSerif"/>
              </a:rPr>
              <a:t>but has “morphed into a data collection machine.” Typically, companies collect, use, store and sell location data to help advertisers, investment firms and others. Apps most popular among data companies are those that offer services keyed to people’s whereabouts – including weather, transit and travel – because users are more likely to enable location services on them.</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64008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6595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Sales Levers: Consumer Outcomes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4467057"/>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Location data can be tremendously important to advertisers who seek to optimize their marketing strategies (and, more specifically, their media bidding strategies) to consumers’ locations. </a:t>
            </a:r>
          </a:p>
          <a:p>
            <a:pPr>
              <a:lnSpc>
                <a:spcPct val="150000"/>
              </a:lnSpc>
            </a:pPr>
            <a:r>
              <a:rPr lang="en-US" sz="2400" b="0" i="0" dirty="0">
                <a:solidFill>
                  <a:srgbClr val="000000"/>
                </a:solidFill>
                <a:effectLst/>
                <a:latin typeface="LiberationSerif"/>
              </a:rPr>
              <a:t>Perhaps even more importantly, location data helps analysts assess advertisements’ effectiveness. Online retail advertisements should be assessed by the degree to which they drive consumers to stores. Used in this way, location data provides transparency for investing advertisers while holding platforms, agencies, and others involved in media sales accountable for ad performance.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26281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126050" y="2492269"/>
            <a:ext cx="76595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What Is Important: </a:t>
            </a:r>
          </a:p>
          <a:p>
            <a:r>
              <a:rPr lang="en-US" sz="2800" b="1" dirty="0">
                <a:latin typeface="Times New Roman" panose="02020603050405020304" pitchFamily="18" charset="0"/>
                <a:cs typeface="Times New Roman" panose="02020603050405020304" pitchFamily="18" charset="0"/>
              </a:rPr>
              <a:t>Customer Value</a:t>
            </a:r>
          </a:p>
        </p:txBody>
      </p:sp>
      <p:sp>
        <p:nvSpPr>
          <p:cNvPr id="5" name="Rectangle 4">
            <a:extLst>
              <a:ext uri="{FF2B5EF4-FFF2-40B4-BE49-F238E27FC236}">
                <a16:creationId xmlns:a16="http://schemas.microsoft.com/office/drawing/2014/main" id="{3985EAE6-BFA6-766D-A032-077E4DCB399E}"/>
              </a:ext>
            </a:extLst>
          </p:cNvPr>
          <p:cNvSpPr/>
          <p:nvPr/>
        </p:nvSpPr>
        <p:spPr>
          <a:xfrm>
            <a:off x="2555208" y="24085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66049" y="24491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27079" y="27049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82989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What Is Important:  Customer Value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3359061"/>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Scott Kirby, formerly president of American Airlines, gave Wall Street</a:t>
            </a:r>
          </a:p>
          <a:p>
            <a:pPr>
              <a:lnSpc>
                <a:spcPct val="150000"/>
              </a:lnSpc>
            </a:pPr>
            <a:r>
              <a:rPr lang="en-US" sz="2400" b="0" i="0" dirty="0">
                <a:solidFill>
                  <a:srgbClr val="000000"/>
                </a:solidFill>
                <a:effectLst/>
                <a:latin typeface="LiberationSerif"/>
              </a:rPr>
              <a:t>analysts a peek into the lopsided economics of his airline on an October 25,</a:t>
            </a:r>
          </a:p>
          <a:p>
            <a:pPr>
              <a:lnSpc>
                <a:spcPct val="150000"/>
              </a:lnSpc>
            </a:pPr>
            <a:r>
              <a:rPr lang="en-US" sz="2400" b="0" i="0" dirty="0">
                <a:solidFill>
                  <a:srgbClr val="000000"/>
                </a:solidFill>
                <a:effectLst/>
                <a:latin typeface="LiberationSerif"/>
              </a:rPr>
              <a:t>2015, conference call, saying half of the company’s 2014 sales came from 87</a:t>
            </a:r>
          </a:p>
          <a:p>
            <a:pPr>
              <a:lnSpc>
                <a:spcPct val="150000"/>
              </a:lnSpc>
            </a:pPr>
            <a:r>
              <a:rPr lang="en-US" sz="2400" b="0" i="0" dirty="0">
                <a:solidFill>
                  <a:srgbClr val="000000"/>
                </a:solidFill>
                <a:effectLst/>
                <a:latin typeface="LiberationSerif"/>
              </a:rPr>
              <a:t>percent of customers who flew on the airline once. What this means, of</a:t>
            </a:r>
          </a:p>
          <a:p>
            <a:pPr>
              <a:lnSpc>
                <a:spcPct val="150000"/>
              </a:lnSpc>
            </a:pPr>
            <a:r>
              <a:rPr lang="en-US" sz="2400" b="0" i="0" dirty="0">
                <a:solidFill>
                  <a:srgbClr val="000000"/>
                </a:solidFill>
                <a:effectLst/>
                <a:latin typeface="LiberationSerif"/>
              </a:rPr>
              <a:t>course, is that a paltry 13 percent of travelers contributed 50 percent of</a:t>
            </a:r>
          </a:p>
          <a:p>
            <a:pPr>
              <a:lnSpc>
                <a:spcPct val="150000"/>
              </a:lnSpc>
            </a:pPr>
            <a:r>
              <a:rPr lang="en-US" sz="2400" b="0" i="0" dirty="0">
                <a:solidFill>
                  <a:srgbClr val="000000"/>
                </a:solidFill>
                <a:effectLst/>
                <a:latin typeface="LiberationSerif"/>
              </a:rPr>
              <a:t>American Airlines’ annual revenue.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1363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What Is Important:  Customer Value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2805063"/>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The idea of differentiated customer value isn’t unique to the airline industry.</a:t>
            </a:r>
          </a:p>
          <a:p>
            <a:pPr>
              <a:lnSpc>
                <a:spcPct val="150000"/>
              </a:lnSpc>
            </a:pPr>
            <a:r>
              <a:rPr lang="en-US" sz="2400" b="0" i="0" dirty="0">
                <a:solidFill>
                  <a:srgbClr val="000000"/>
                </a:solidFill>
                <a:effectLst/>
                <a:latin typeface="LiberationSerif"/>
              </a:rPr>
              <a:t>Every business earns different economic value from different consumers. By</a:t>
            </a:r>
          </a:p>
          <a:p>
            <a:pPr>
              <a:lnSpc>
                <a:spcPct val="150000"/>
              </a:lnSpc>
            </a:pPr>
            <a:r>
              <a:rPr lang="en-US" sz="2400" b="0" i="0" dirty="0">
                <a:solidFill>
                  <a:srgbClr val="000000"/>
                </a:solidFill>
                <a:effectLst/>
                <a:latin typeface="LiberationSerif"/>
              </a:rPr>
              <a:t>understanding what their valuable customers look like (and what they don’t</a:t>
            </a:r>
          </a:p>
          <a:p>
            <a:pPr>
              <a:lnSpc>
                <a:spcPct val="150000"/>
              </a:lnSpc>
            </a:pPr>
            <a:r>
              <a:rPr lang="en-US" sz="2400" b="0" i="0" dirty="0">
                <a:solidFill>
                  <a:srgbClr val="000000"/>
                </a:solidFill>
                <a:effectLst/>
                <a:latin typeface="LiberationSerif"/>
              </a:rPr>
              <a:t>resemble), advertisers can affix differing levels of value to nearly every consumer they could pursue in the market.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35924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What Is Important:  Customer Value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2805063"/>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The key to unlocking this insight is understanding valuable attributes for</a:t>
            </a:r>
          </a:p>
          <a:p>
            <a:pPr>
              <a:lnSpc>
                <a:spcPct val="150000"/>
              </a:lnSpc>
            </a:pPr>
            <a:r>
              <a:rPr lang="en-US" sz="2400" b="0" i="0" dirty="0">
                <a:solidFill>
                  <a:srgbClr val="000000"/>
                </a:solidFill>
                <a:effectLst/>
                <a:latin typeface="LiberationSerif"/>
              </a:rPr>
              <a:t>prospective customers. Advertisers can build “best customer” </a:t>
            </a:r>
            <a:r>
              <a:rPr lang="en-US" sz="2400" b="0" i="0">
                <a:solidFill>
                  <a:srgbClr val="000000"/>
                </a:solidFill>
                <a:effectLst/>
                <a:latin typeface="LiberationSerif"/>
              </a:rPr>
              <a:t>profiles based on </a:t>
            </a:r>
            <a:r>
              <a:rPr lang="en-US" sz="2400" b="0" i="0" dirty="0">
                <a:solidFill>
                  <a:srgbClr val="000000"/>
                </a:solidFill>
                <a:effectLst/>
                <a:latin typeface="LiberationSerif"/>
              </a:rPr>
              <a:t>analyses of demographic, psychographic, and behavioral data they collect.</a:t>
            </a:r>
          </a:p>
          <a:p>
            <a:pPr>
              <a:lnSpc>
                <a:spcPct val="150000"/>
              </a:lnSpc>
            </a:pPr>
            <a:r>
              <a:rPr lang="en-US" sz="2400" b="0" i="0" dirty="0">
                <a:solidFill>
                  <a:srgbClr val="000000"/>
                </a:solidFill>
                <a:effectLst/>
                <a:latin typeface="LiberationSerif"/>
              </a:rPr>
              <a:t>“Look-alike analyses,” that is, identifying consumers who demonstrate</a:t>
            </a:r>
          </a:p>
          <a:p>
            <a:pPr>
              <a:lnSpc>
                <a:spcPct val="150000"/>
              </a:lnSpc>
            </a:pPr>
            <a:r>
              <a:rPr lang="en-US" sz="2400" b="0" i="0" dirty="0">
                <a:solidFill>
                  <a:srgbClr val="000000"/>
                </a:solidFill>
                <a:effectLst/>
                <a:latin typeface="LiberationSerif"/>
              </a:rPr>
              <a:t>similar attributes, can reveal new high-value targeting opportunities.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45063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What Is Important:  Customer Value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3347"/>
            <a:ext cx="10541000" cy="2805063"/>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The importance of understanding valuable consumer attributes goes beyond</a:t>
            </a:r>
          </a:p>
          <a:p>
            <a:pPr>
              <a:lnSpc>
                <a:spcPct val="150000"/>
              </a:lnSpc>
            </a:pPr>
            <a:r>
              <a:rPr lang="en-US" sz="2400" b="0" i="0" dirty="0">
                <a:solidFill>
                  <a:srgbClr val="000000"/>
                </a:solidFill>
                <a:effectLst/>
                <a:latin typeface="LiberationSerif"/>
              </a:rPr>
              <a:t>acquisition opportunities. Applying relative values to each characteristic,</a:t>
            </a:r>
          </a:p>
          <a:p>
            <a:pPr>
              <a:lnSpc>
                <a:spcPct val="150000"/>
              </a:lnSpc>
            </a:pPr>
            <a:r>
              <a:rPr lang="en-US" sz="2400" b="0" i="0" dirty="0">
                <a:solidFill>
                  <a:srgbClr val="000000"/>
                </a:solidFill>
                <a:effectLst/>
                <a:latin typeface="LiberationSerif"/>
              </a:rPr>
              <a:t>attitude, and action that comprises the value calculation can deepen customer</a:t>
            </a:r>
          </a:p>
          <a:p>
            <a:pPr>
              <a:lnSpc>
                <a:spcPct val="150000"/>
              </a:lnSpc>
            </a:pPr>
            <a:r>
              <a:rPr lang="en-US" sz="2400" b="0" i="0" dirty="0">
                <a:solidFill>
                  <a:srgbClr val="000000"/>
                </a:solidFill>
                <a:effectLst/>
                <a:latin typeface="LiberationSerif"/>
              </a:rPr>
              <a:t>understanding while providing the foundation for marketing strategies that</a:t>
            </a:r>
          </a:p>
          <a:p>
            <a:pPr>
              <a:lnSpc>
                <a:spcPct val="150000"/>
              </a:lnSpc>
            </a:pPr>
            <a:r>
              <a:rPr lang="en-US" sz="2400" b="0" i="0" dirty="0">
                <a:solidFill>
                  <a:srgbClr val="000000"/>
                </a:solidFill>
                <a:effectLst/>
                <a:latin typeface="LiberationSerif"/>
              </a:rPr>
              <a:t>target consumers, engage with messages, and incentivize behaviors.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67497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126050" y="2492269"/>
            <a:ext cx="765955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
            </a:r>
          </a:p>
          <a:p>
            <a:r>
              <a:rPr lang="en-US" sz="2800" b="1" dirty="0">
                <a:latin typeface="Times New Roman" panose="02020603050405020304" pitchFamily="18" charset="0"/>
                <a:cs typeface="Times New Roman" panose="02020603050405020304" pitchFamily="18" charset="0"/>
              </a:rPr>
              <a:t>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2555208" y="24085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66049" y="24491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27079" y="27049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83394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1534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25747"/>
            <a:ext cx="10541000" cy="2805063"/>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Measuring lift on a marketing campaign seeks to isolate the effect the campaign had on consumer behaviors. Online behaviors are easier to measure than offline actions, but online and offline conversions are important to lift measurement. At its core, this pursuit seeks to answer whether an intervention (e.g., the ad campaign) compelled a consumer to act, or would the consumer have acted anyway.</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8173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47947"/>
            <a:ext cx="10541000" cy="4467057"/>
          </a:xfrm>
          <a:prstGeom prst="rect">
            <a:avLst/>
          </a:prstGeom>
          <a:noFill/>
        </p:spPr>
        <p:txBody>
          <a:bodyPr wrap="square" rtlCol="0">
            <a:spAutoFit/>
          </a:bodyPr>
          <a:lstStyle/>
          <a:p>
            <a:pPr>
              <a:lnSpc>
                <a:spcPct val="150000"/>
              </a:lnSpc>
            </a:pPr>
            <a:r>
              <a:rPr lang="en-US" sz="2400" b="0" i="0" dirty="0">
                <a:solidFill>
                  <a:srgbClr val="000000"/>
                </a:solidFill>
                <a:effectLst/>
                <a:latin typeface="LiberationSerif"/>
              </a:rPr>
              <a:t>The rapid pace of change leaves analysts reeling from reshaped consumer behaviors, data, and partnerships. And yet, no single digital solution measures the full journey a customer will take to evaluate brands and make an ultimate purchase. Facebook, for example, remains the only solution that rigorously measures consumer behavior on Facebook pages, as the platform maintains an exclusive list of partners that receive valuable Facebook data. But when those consumers are on YouTube, Facebook is just as unlikely to know their behaviors as Google is to collect behavior data while consumers are on Facebook.</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28852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31494"/>
            <a:ext cx="10812720" cy="5383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666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81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21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77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93947"/>
            <a:ext cx="10541000" cy="5021055"/>
          </a:xfrm>
          <a:prstGeom prst="rect">
            <a:avLst/>
          </a:prstGeom>
          <a:noFill/>
        </p:spPr>
        <p:txBody>
          <a:bodyPr wrap="square" rtlCol="0">
            <a:spAutoFit/>
          </a:bodyPr>
          <a:lstStyle/>
          <a:p>
            <a:pPr>
              <a:lnSpc>
                <a:spcPct val="150000"/>
              </a:lnSpc>
            </a:pPr>
            <a:r>
              <a:rPr lang="en-US" sz="2400" b="0" i="1" dirty="0">
                <a:solidFill>
                  <a:srgbClr val="000000"/>
                </a:solidFill>
                <a:effectLst/>
                <a:latin typeface="LiberationSerif"/>
              </a:rPr>
              <a:t>Multitouch Attribution</a:t>
            </a:r>
          </a:p>
          <a:p>
            <a:pPr>
              <a:lnSpc>
                <a:spcPct val="150000"/>
              </a:lnSpc>
            </a:pPr>
            <a:r>
              <a:rPr lang="en-US" sz="2400" b="0" i="0" dirty="0">
                <a:solidFill>
                  <a:srgbClr val="000000"/>
                </a:solidFill>
                <a:effectLst/>
                <a:latin typeface="LiberationSerif"/>
              </a:rPr>
              <a:t>Multitouch attribution models (MTAs), also known as marketing attribution solutions, promise to provide actionable insights by collecting real-time customer behavior data. Through sophisticated models based on collected data samples, MTAs measure the relative benefit of specific digital media to influence consumers. Where actual data on consumer behavior exists, the models are termed “deterministic,” while models that plug gaps in consumer behavior data are termed “probabilistic.” A blend of deterministic and probabilistic models forms the inner workings of any MTA solution.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2441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25747"/>
            <a:ext cx="10541000" cy="3913059"/>
          </a:xfrm>
          <a:prstGeom prst="rect">
            <a:avLst/>
          </a:prstGeom>
          <a:noFill/>
        </p:spPr>
        <p:txBody>
          <a:bodyPr wrap="square" rtlCol="0">
            <a:spAutoFit/>
          </a:bodyPr>
          <a:lstStyle/>
          <a:p>
            <a:pPr>
              <a:lnSpc>
                <a:spcPct val="150000"/>
              </a:lnSpc>
            </a:pPr>
            <a:r>
              <a:rPr lang="en-US" sz="2400" b="0" i="1" dirty="0">
                <a:solidFill>
                  <a:srgbClr val="000000"/>
                </a:solidFill>
                <a:effectLst/>
                <a:latin typeface="LiberationSerif"/>
              </a:rPr>
              <a:t>Multitouch Attribution</a:t>
            </a:r>
            <a:endParaRPr lang="en-US" sz="2400" b="0" i="0" dirty="0">
              <a:solidFill>
                <a:srgbClr val="000000"/>
              </a:solidFill>
              <a:effectLst/>
              <a:latin typeface="LiberationSerif"/>
            </a:endParaRPr>
          </a:p>
          <a:p>
            <a:pPr>
              <a:lnSpc>
                <a:spcPct val="150000"/>
              </a:lnSpc>
            </a:pPr>
            <a:r>
              <a:rPr lang="en-US" sz="2400" b="0" i="0" dirty="0">
                <a:solidFill>
                  <a:srgbClr val="000000"/>
                </a:solidFill>
                <a:effectLst/>
                <a:latin typeface="LiberationSerif"/>
              </a:rPr>
              <a:t>Traditional MTA solutions attempt to measure consumer interactions across</a:t>
            </a:r>
          </a:p>
          <a:p>
            <a:pPr>
              <a:lnSpc>
                <a:spcPct val="150000"/>
              </a:lnSpc>
            </a:pPr>
            <a:r>
              <a:rPr lang="en-US" sz="2400" b="0" i="0" dirty="0">
                <a:solidFill>
                  <a:srgbClr val="000000"/>
                </a:solidFill>
                <a:effectLst/>
                <a:latin typeface="LiberationSerif"/>
              </a:rPr>
              <a:t>the full spectrum of media channels (e.g., from TV to radio to out-of-home to</a:t>
            </a:r>
          </a:p>
          <a:p>
            <a:pPr>
              <a:lnSpc>
                <a:spcPct val="150000"/>
              </a:lnSpc>
            </a:pPr>
            <a:r>
              <a:rPr lang="en-US" sz="2400" b="0" i="0" dirty="0">
                <a:solidFill>
                  <a:srgbClr val="000000"/>
                </a:solidFill>
                <a:effectLst/>
                <a:latin typeface="LiberationSerif"/>
              </a:rPr>
              <a:t>all digital ad exposures). In contrast, digital platforms offer single media</a:t>
            </a:r>
          </a:p>
          <a:p>
            <a:pPr>
              <a:lnSpc>
                <a:spcPct val="150000"/>
              </a:lnSpc>
            </a:pPr>
            <a:r>
              <a:rPr lang="en-US" sz="2400" b="0" i="0" dirty="0">
                <a:solidFill>
                  <a:srgbClr val="000000"/>
                </a:solidFill>
                <a:effectLst/>
                <a:latin typeface="LiberationSerif"/>
              </a:rPr>
              <a:t>channel attribution solutions to measure and optimize consumer interactions</a:t>
            </a:r>
          </a:p>
          <a:p>
            <a:pPr>
              <a:lnSpc>
                <a:spcPct val="150000"/>
              </a:lnSpc>
            </a:pPr>
            <a:r>
              <a:rPr lang="en-US" sz="2400" b="0" i="0" dirty="0">
                <a:solidFill>
                  <a:srgbClr val="000000"/>
                </a:solidFill>
                <a:effectLst/>
                <a:latin typeface="LiberationSerif"/>
              </a:rPr>
              <a:t>exclusively on their own sites. Each attribution solution faces challenges in</a:t>
            </a:r>
          </a:p>
          <a:p>
            <a:pPr>
              <a:lnSpc>
                <a:spcPct val="150000"/>
              </a:lnSpc>
            </a:pPr>
            <a:r>
              <a:rPr lang="en-US" sz="2400" b="0" i="0" dirty="0">
                <a:solidFill>
                  <a:srgbClr val="000000"/>
                </a:solidFill>
                <a:effectLst/>
                <a:latin typeface="LiberationSerif"/>
              </a:rPr>
              <a:t>today’s measurement environment.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8288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6347"/>
            <a:ext cx="10541000" cy="4467057"/>
          </a:xfrm>
          <a:prstGeom prst="rect">
            <a:avLst/>
          </a:prstGeom>
          <a:noFill/>
        </p:spPr>
        <p:txBody>
          <a:bodyPr wrap="square" rtlCol="0">
            <a:spAutoFit/>
          </a:bodyPr>
          <a:lstStyle/>
          <a:p>
            <a:pPr>
              <a:lnSpc>
                <a:spcPct val="150000"/>
              </a:lnSpc>
            </a:pPr>
            <a:r>
              <a:rPr lang="en-US" sz="2400" b="0" i="1" dirty="0">
                <a:solidFill>
                  <a:srgbClr val="000000"/>
                </a:solidFill>
                <a:effectLst/>
                <a:latin typeface="LiberationSerif"/>
              </a:rPr>
              <a:t>Marketing Mix Modeling</a:t>
            </a:r>
          </a:p>
          <a:p>
            <a:pPr>
              <a:lnSpc>
                <a:spcPct val="150000"/>
              </a:lnSpc>
            </a:pPr>
            <a:r>
              <a:rPr lang="en-US" sz="2400" b="0" i="0" dirty="0">
                <a:solidFill>
                  <a:srgbClr val="000000"/>
                </a:solidFill>
                <a:effectLst/>
                <a:latin typeface="LiberationSerif"/>
              </a:rPr>
              <a:t>Marketing mix modeling (MMM) is a time-tested method for measuring the effect of marketing and media investments. Many leading brands use MMMs to determine what’s working across different channels. The MMM can be a crucial tool for guiding budget decisions as a periodic analysis to measure the effectiveness of each media type and channel (offline and digital). Typically, MMM studies are run quarterly, but a recent trend has been for brands to increase the frequency of MMM, up to a monthly cadence.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44588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6347"/>
            <a:ext cx="10541000" cy="4467057"/>
          </a:xfrm>
          <a:prstGeom prst="rect">
            <a:avLst/>
          </a:prstGeom>
          <a:noFill/>
        </p:spPr>
        <p:txBody>
          <a:bodyPr wrap="square" rtlCol="0">
            <a:spAutoFit/>
          </a:bodyPr>
          <a:lstStyle/>
          <a:p>
            <a:pPr>
              <a:lnSpc>
                <a:spcPct val="150000"/>
              </a:lnSpc>
            </a:pPr>
            <a:r>
              <a:rPr lang="en-US" sz="2400" b="0" i="1" dirty="0">
                <a:solidFill>
                  <a:srgbClr val="000000"/>
                </a:solidFill>
                <a:effectLst/>
                <a:latin typeface="LiberationSerif"/>
              </a:rPr>
              <a:t>Marketing Mix Modeling</a:t>
            </a:r>
          </a:p>
          <a:p>
            <a:pPr>
              <a:lnSpc>
                <a:spcPct val="150000"/>
              </a:lnSpc>
            </a:pPr>
            <a:r>
              <a:rPr lang="en-US" sz="2400" b="0" i="0" dirty="0">
                <a:solidFill>
                  <a:srgbClr val="000000"/>
                </a:solidFill>
                <a:effectLst/>
                <a:latin typeface="LiberationSerif"/>
              </a:rPr>
              <a:t>MMMs attempt to determine how media spend has affected key performance</a:t>
            </a:r>
          </a:p>
          <a:p>
            <a:pPr>
              <a:lnSpc>
                <a:spcPct val="150000"/>
              </a:lnSpc>
            </a:pPr>
            <a:r>
              <a:rPr lang="en-US" sz="2400" b="0" i="0" dirty="0">
                <a:solidFill>
                  <a:srgbClr val="000000"/>
                </a:solidFill>
                <a:effectLst/>
                <a:latin typeface="LiberationSerif"/>
              </a:rPr>
              <a:t>indicators (KPIs) – such as brand perception or product sales – by isolating the broad factors that can influence consumer behavior to calculate a media channel’s return on investment (ROI). This is a tremendous undertaking, as everything from advertising to recommendations from friends to the weather can affect nearly any KPI an advertiser adopts as its metric for success. As a result, MMMs are built upon vast amounts of data and have been refined over long periods.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89224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5269812"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6347"/>
            <a:ext cx="4350820" cy="3747436"/>
          </a:xfrm>
          <a:prstGeom prst="rect">
            <a:avLst/>
          </a:prstGeom>
          <a:noFill/>
        </p:spPr>
        <p:txBody>
          <a:bodyPr wrap="square" rtlCol="0">
            <a:spAutoFit/>
          </a:bodyPr>
          <a:lstStyle/>
          <a:p>
            <a:pPr>
              <a:lnSpc>
                <a:spcPct val="150000"/>
              </a:lnSpc>
            </a:pPr>
            <a:r>
              <a:rPr lang="en-US" sz="1600" b="1" i="1" dirty="0">
                <a:solidFill>
                  <a:srgbClr val="000000"/>
                </a:solidFill>
                <a:effectLst/>
                <a:latin typeface="LiberationSerif"/>
              </a:rPr>
              <a:t>Marketing Mix Modeling</a:t>
            </a:r>
            <a:endParaRPr lang="ar-EG" sz="1600" b="1" i="1" dirty="0">
              <a:solidFill>
                <a:srgbClr val="000000"/>
              </a:solidFill>
              <a:effectLst/>
              <a:latin typeface="LiberationSerif"/>
            </a:endParaRPr>
          </a:p>
          <a:p>
            <a:pPr>
              <a:lnSpc>
                <a:spcPct val="150000"/>
              </a:lnSpc>
            </a:pPr>
            <a:r>
              <a:rPr lang="en-US" sz="1600" b="1" i="0" u="sng" dirty="0">
                <a:solidFill>
                  <a:srgbClr val="374151"/>
                </a:solidFill>
                <a:effectLst/>
                <a:latin typeface="Söhne"/>
              </a:rPr>
              <a:t>Purpose</a:t>
            </a:r>
            <a:r>
              <a:rPr lang="en-US" sz="1600" b="0" i="0" dirty="0">
                <a:solidFill>
                  <a:srgbClr val="374151"/>
                </a:solidFill>
                <a:effectLst/>
                <a:latin typeface="Söhne"/>
              </a:rPr>
              <a:t>: MMM is used to measure the overall impact of the marketing mix on a brand's overall performance and sales. It focuses on understanding how components of the marketing mix, such as advertising, pricing, and distribution, affect the company's overall outcomes.</a:t>
            </a:r>
          </a:p>
          <a:p>
            <a:pPr>
              <a:lnSpc>
                <a:spcPct val="150000"/>
              </a:lnSpc>
            </a:pPr>
            <a:r>
              <a:rPr lang="en-US" sz="1600" b="1" i="0" u="sng" dirty="0">
                <a:solidFill>
                  <a:srgbClr val="374151"/>
                </a:solidFill>
                <a:effectLst/>
                <a:latin typeface="Söhne"/>
              </a:rPr>
              <a:t>Type of Data</a:t>
            </a:r>
            <a:r>
              <a:rPr lang="en-US" sz="1600" dirty="0">
                <a:solidFill>
                  <a:srgbClr val="374151"/>
                </a:solidFill>
                <a:latin typeface="Söhne"/>
              </a:rPr>
              <a:t>: </a:t>
            </a:r>
            <a:r>
              <a:rPr lang="en-US" sz="1600" b="0" i="0" dirty="0">
                <a:solidFill>
                  <a:srgbClr val="374151"/>
                </a:solidFill>
                <a:effectLst/>
                <a:latin typeface="Söhne"/>
              </a:rPr>
              <a:t>It relies on historical data available on sales performance, advertising, and other factors that can influence performance.</a:t>
            </a:r>
            <a:endParaRPr lang="en-US" sz="1600" b="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E94448B2-F7FF-E570-809B-0AFD30009409}"/>
              </a:ext>
            </a:extLst>
          </p:cNvPr>
          <p:cNvSpPr/>
          <p:nvPr/>
        </p:nvSpPr>
        <p:spPr>
          <a:xfrm>
            <a:off x="6292921" y="1670337"/>
            <a:ext cx="5269812"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EE696C00-8332-769F-455F-4553B9423A22}"/>
              </a:ext>
            </a:extLst>
          </p:cNvPr>
          <p:cNvSpPr txBox="1"/>
          <p:nvPr/>
        </p:nvSpPr>
        <p:spPr>
          <a:xfrm>
            <a:off x="6688030" y="1946347"/>
            <a:ext cx="4350820" cy="4116768"/>
          </a:xfrm>
          <a:prstGeom prst="rect">
            <a:avLst/>
          </a:prstGeom>
          <a:noFill/>
        </p:spPr>
        <p:txBody>
          <a:bodyPr wrap="square" rtlCol="0">
            <a:spAutoFit/>
          </a:bodyPr>
          <a:lstStyle/>
          <a:p>
            <a:pPr>
              <a:lnSpc>
                <a:spcPct val="150000"/>
              </a:lnSpc>
            </a:pPr>
            <a:r>
              <a:rPr lang="en-US" sz="1600" b="1" i="1" dirty="0">
                <a:solidFill>
                  <a:srgbClr val="000000"/>
                </a:solidFill>
                <a:effectLst/>
                <a:latin typeface="LiberationSerif"/>
              </a:rPr>
              <a:t>Multitouch Attribution Models</a:t>
            </a:r>
            <a:endParaRPr lang="ar-EG" sz="1600" b="1" i="1" dirty="0">
              <a:solidFill>
                <a:srgbClr val="000000"/>
              </a:solidFill>
              <a:effectLst/>
              <a:latin typeface="LiberationSerif"/>
            </a:endParaRPr>
          </a:p>
          <a:p>
            <a:pPr>
              <a:lnSpc>
                <a:spcPct val="150000"/>
              </a:lnSpc>
            </a:pPr>
            <a:r>
              <a:rPr lang="en-US" sz="1600" b="1" i="0" u="sng" dirty="0">
                <a:solidFill>
                  <a:srgbClr val="374151"/>
                </a:solidFill>
                <a:effectLst/>
                <a:latin typeface="Söhne"/>
              </a:rPr>
              <a:t>Purpose</a:t>
            </a:r>
            <a:r>
              <a:rPr lang="en-US" sz="1600" b="0" i="0" dirty="0">
                <a:solidFill>
                  <a:srgbClr val="374151"/>
                </a:solidFill>
                <a:effectLst/>
                <a:latin typeface="Söhne"/>
              </a:rPr>
              <a:t>: Multitouch attribution models are used to analyze consumer interactions with the brand and advertisements across various touchpoints and channels. They focus on analyzing how consumers interact with the brand at multiple stages and how multiple touches play a role in purchase decisions.</a:t>
            </a:r>
          </a:p>
          <a:p>
            <a:pPr>
              <a:lnSpc>
                <a:spcPct val="150000"/>
              </a:lnSpc>
            </a:pPr>
            <a:r>
              <a:rPr lang="en-US" sz="1600" b="1" i="0" u="sng" dirty="0">
                <a:solidFill>
                  <a:srgbClr val="374151"/>
                </a:solidFill>
                <a:effectLst/>
                <a:latin typeface="Söhne"/>
              </a:rPr>
              <a:t>Type of Data</a:t>
            </a:r>
            <a:r>
              <a:rPr lang="en-US" sz="1600" dirty="0">
                <a:solidFill>
                  <a:srgbClr val="374151"/>
                </a:solidFill>
                <a:latin typeface="Söhne"/>
              </a:rPr>
              <a:t>:</a:t>
            </a:r>
            <a:r>
              <a:rPr lang="en-US" sz="1600" dirty="0">
                <a:solidFill>
                  <a:srgbClr val="000000"/>
                </a:solidFill>
                <a:latin typeface="LiberationSerif"/>
              </a:rPr>
              <a:t> </a:t>
            </a:r>
            <a:r>
              <a:rPr lang="en-US" sz="1600" b="0" i="0" dirty="0">
                <a:solidFill>
                  <a:srgbClr val="374151"/>
                </a:solidFill>
                <a:effectLst/>
                <a:latin typeface="Söhne"/>
              </a:rPr>
              <a:t>It relies on real-time data and touchpoint data for consumers' interactions with advertisements and the brand.</a:t>
            </a:r>
            <a:endParaRPr lang="en-US" sz="1600" dirty="0">
              <a:solidFill>
                <a:srgbClr val="374151"/>
              </a:solidFill>
              <a:latin typeface="Söhne"/>
            </a:endParaRPr>
          </a:p>
        </p:txBody>
      </p:sp>
    </p:spTree>
    <p:extLst>
      <p:ext uri="{BB962C8B-B14F-4D97-AF65-F5344CB8AC3E}">
        <p14:creationId xmlns:p14="http://schemas.microsoft.com/office/powerpoint/2010/main" val="46324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5269812"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6347"/>
            <a:ext cx="4350820" cy="2639441"/>
          </a:xfrm>
          <a:prstGeom prst="rect">
            <a:avLst/>
          </a:prstGeom>
          <a:noFill/>
        </p:spPr>
        <p:txBody>
          <a:bodyPr wrap="square" rtlCol="0">
            <a:spAutoFit/>
          </a:bodyPr>
          <a:lstStyle/>
          <a:p>
            <a:pPr>
              <a:lnSpc>
                <a:spcPct val="150000"/>
              </a:lnSpc>
            </a:pPr>
            <a:r>
              <a:rPr lang="en-US" sz="1600" b="1" i="1" dirty="0">
                <a:solidFill>
                  <a:srgbClr val="000000"/>
                </a:solidFill>
                <a:effectLst/>
                <a:latin typeface="LiberationSerif"/>
              </a:rPr>
              <a:t>Marketing Mix Modeling</a:t>
            </a:r>
            <a:endParaRPr lang="ar-EG" sz="1600" b="1" i="1" dirty="0">
              <a:solidFill>
                <a:srgbClr val="000000"/>
              </a:solidFill>
              <a:effectLst/>
              <a:latin typeface="LiberationSerif"/>
            </a:endParaRPr>
          </a:p>
          <a:p>
            <a:pPr>
              <a:lnSpc>
                <a:spcPct val="150000"/>
              </a:lnSpc>
            </a:pPr>
            <a:r>
              <a:rPr lang="en-US" sz="1600" b="1" i="0" u="sng" dirty="0">
                <a:solidFill>
                  <a:srgbClr val="374151"/>
                </a:solidFill>
                <a:effectLst/>
                <a:latin typeface="Söhne"/>
              </a:rPr>
              <a:t>Time Frame</a:t>
            </a:r>
            <a:r>
              <a:rPr lang="en-US" sz="1600" b="0" i="0" dirty="0">
                <a:solidFill>
                  <a:srgbClr val="374151"/>
                </a:solidFill>
                <a:effectLst/>
                <a:latin typeface="Söhne"/>
              </a:rPr>
              <a:t>: Typically involves periodic analyses, often conducted every few months (e.g., quarterly), to measure long-term impact.</a:t>
            </a:r>
          </a:p>
          <a:p>
            <a:pPr>
              <a:lnSpc>
                <a:spcPct val="150000"/>
              </a:lnSpc>
            </a:pPr>
            <a:r>
              <a:rPr lang="en-US" sz="1600" b="1" i="0" u="sng" dirty="0">
                <a:solidFill>
                  <a:srgbClr val="374151"/>
                </a:solidFill>
                <a:effectLst/>
                <a:latin typeface="Söhne"/>
              </a:rPr>
              <a:t>Ad Campaign Guidance</a:t>
            </a:r>
            <a:r>
              <a:rPr lang="en-US" sz="1600" dirty="0">
                <a:solidFill>
                  <a:srgbClr val="374151"/>
                </a:solidFill>
                <a:latin typeface="Söhne"/>
              </a:rPr>
              <a:t>: </a:t>
            </a:r>
            <a:r>
              <a:rPr lang="en-US" sz="1600" b="0" i="0" dirty="0">
                <a:solidFill>
                  <a:srgbClr val="374151"/>
                </a:solidFill>
                <a:effectLst/>
                <a:latin typeface="Söhne"/>
              </a:rPr>
              <a:t>MMM does not provide direct guidance for specific ads or touchpoints. It measures the impact of the overall marketing mix.</a:t>
            </a:r>
            <a:endParaRPr lang="en-US" sz="1600" b="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E94448B2-F7FF-E570-809B-0AFD30009409}"/>
              </a:ext>
            </a:extLst>
          </p:cNvPr>
          <p:cNvSpPr/>
          <p:nvPr/>
        </p:nvSpPr>
        <p:spPr>
          <a:xfrm>
            <a:off x="6292921" y="1670337"/>
            <a:ext cx="5269812"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EE696C00-8332-769F-455F-4553B9423A22}"/>
              </a:ext>
            </a:extLst>
          </p:cNvPr>
          <p:cNvSpPr txBox="1"/>
          <p:nvPr/>
        </p:nvSpPr>
        <p:spPr>
          <a:xfrm>
            <a:off x="6688030" y="1946347"/>
            <a:ext cx="4350820" cy="2639441"/>
          </a:xfrm>
          <a:prstGeom prst="rect">
            <a:avLst/>
          </a:prstGeom>
          <a:noFill/>
        </p:spPr>
        <p:txBody>
          <a:bodyPr wrap="square" rtlCol="0">
            <a:spAutoFit/>
          </a:bodyPr>
          <a:lstStyle/>
          <a:p>
            <a:pPr>
              <a:lnSpc>
                <a:spcPct val="150000"/>
              </a:lnSpc>
            </a:pPr>
            <a:r>
              <a:rPr lang="en-US" sz="1600" b="1" i="1" dirty="0">
                <a:solidFill>
                  <a:srgbClr val="000000"/>
                </a:solidFill>
                <a:effectLst/>
                <a:latin typeface="LiberationSerif"/>
              </a:rPr>
              <a:t>Multitouch Attribution Models</a:t>
            </a:r>
            <a:endParaRPr lang="ar-EG" sz="1600" b="1" i="1" dirty="0">
              <a:solidFill>
                <a:srgbClr val="000000"/>
              </a:solidFill>
              <a:effectLst/>
              <a:latin typeface="LiberationSerif"/>
            </a:endParaRPr>
          </a:p>
          <a:p>
            <a:pPr>
              <a:lnSpc>
                <a:spcPct val="150000"/>
              </a:lnSpc>
            </a:pPr>
            <a:r>
              <a:rPr lang="en-US" sz="1600" b="1" i="0" u="sng" dirty="0">
                <a:solidFill>
                  <a:srgbClr val="374151"/>
                </a:solidFill>
                <a:effectLst/>
                <a:latin typeface="Söhne"/>
              </a:rPr>
              <a:t>Time Frame </a:t>
            </a:r>
            <a:r>
              <a:rPr lang="en-US" sz="1600" b="0" i="0" dirty="0">
                <a:solidFill>
                  <a:srgbClr val="374151"/>
                </a:solidFill>
                <a:effectLst/>
                <a:latin typeface="Söhne"/>
              </a:rPr>
              <a:t>: Can be executed in more detail and efficiently within shorter timeframes, including real-time and short-term impact measurement. </a:t>
            </a:r>
          </a:p>
          <a:p>
            <a:pPr>
              <a:lnSpc>
                <a:spcPct val="150000"/>
              </a:lnSpc>
            </a:pPr>
            <a:r>
              <a:rPr lang="en-US" sz="1600" b="1" i="0" u="sng" dirty="0">
                <a:solidFill>
                  <a:srgbClr val="374151"/>
                </a:solidFill>
                <a:effectLst/>
                <a:latin typeface="Söhne"/>
              </a:rPr>
              <a:t>Ad Campaign Guidance</a:t>
            </a:r>
            <a:r>
              <a:rPr lang="en-US" sz="1600" dirty="0">
                <a:solidFill>
                  <a:srgbClr val="374151"/>
                </a:solidFill>
                <a:latin typeface="Söhne"/>
              </a:rPr>
              <a:t>:</a:t>
            </a:r>
            <a:r>
              <a:rPr lang="en-US" sz="1600" dirty="0">
                <a:solidFill>
                  <a:srgbClr val="000000"/>
                </a:solidFill>
                <a:latin typeface="LiberationSerif"/>
              </a:rPr>
              <a:t> </a:t>
            </a:r>
            <a:r>
              <a:rPr lang="en-US" sz="1600" b="0" i="0" dirty="0">
                <a:solidFill>
                  <a:srgbClr val="374151"/>
                </a:solidFill>
                <a:effectLst/>
                <a:latin typeface="Söhne"/>
              </a:rPr>
              <a:t>MTAs help in guiding advertisements based on individual consumer interactions with specific touchpoints.</a:t>
            </a:r>
            <a:endParaRPr lang="en-US" sz="1600" dirty="0">
              <a:solidFill>
                <a:srgbClr val="374151"/>
              </a:solidFill>
              <a:latin typeface="Söhne"/>
            </a:endParaRPr>
          </a:p>
        </p:txBody>
      </p:sp>
    </p:spTree>
    <p:extLst>
      <p:ext uri="{BB962C8B-B14F-4D97-AF65-F5344CB8AC3E}">
        <p14:creationId xmlns:p14="http://schemas.microsoft.com/office/powerpoint/2010/main" val="2835644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6347"/>
            <a:ext cx="10541000" cy="4467057"/>
          </a:xfrm>
          <a:prstGeom prst="rect">
            <a:avLst/>
          </a:prstGeom>
          <a:noFill/>
        </p:spPr>
        <p:txBody>
          <a:bodyPr wrap="square" rtlCol="0">
            <a:spAutoFit/>
          </a:bodyPr>
          <a:lstStyle/>
          <a:p>
            <a:pPr>
              <a:lnSpc>
                <a:spcPct val="150000"/>
              </a:lnSpc>
            </a:pPr>
            <a:r>
              <a:rPr lang="en-US" sz="2400" b="1" i="0" dirty="0">
                <a:solidFill>
                  <a:srgbClr val="374151"/>
                </a:solidFill>
                <a:effectLst/>
                <a:latin typeface="Söhne"/>
              </a:rPr>
              <a:t>The integration between MMM and MTA: </a:t>
            </a:r>
          </a:p>
          <a:p>
            <a:pPr algn="l">
              <a:lnSpc>
                <a:spcPct val="150000"/>
              </a:lnSpc>
            </a:pPr>
            <a:r>
              <a:rPr lang="en-US" sz="2400" b="1" i="0" dirty="0">
                <a:solidFill>
                  <a:srgbClr val="374151"/>
                </a:solidFill>
                <a:effectLst/>
                <a:latin typeface="Söhne"/>
              </a:rPr>
              <a:t>Combine Both When:</a:t>
            </a:r>
          </a:p>
          <a:p>
            <a:pPr algn="l">
              <a:lnSpc>
                <a:spcPct val="150000"/>
              </a:lnSpc>
              <a:buFont typeface="+mj-lt"/>
              <a:buAutoNum type="arabicPeriod"/>
            </a:pPr>
            <a:r>
              <a:rPr lang="en-US" sz="2400" b="1" i="0" dirty="0">
                <a:solidFill>
                  <a:srgbClr val="374151"/>
                </a:solidFill>
                <a:effectLst/>
                <a:latin typeface="Söhne"/>
              </a:rPr>
              <a:t>Comprehensive Insights:</a:t>
            </a:r>
            <a:r>
              <a:rPr lang="en-US" sz="2400" b="0" i="0" dirty="0">
                <a:solidFill>
                  <a:srgbClr val="374151"/>
                </a:solidFill>
                <a:effectLst/>
                <a:latin typeface="Söhne"/>
              </a:rPr>
              <a:t> In some cases, it's beneficial to combine MMM and MTA. MMM can provide the big-picture view of overall marketing effectiveness, while MTA can offer detailed insights into specific digital touchpoints.</a:t>
            </a:r>
          </a:p>
          <a:p>
            <a:pPr algn="l">
              <a:lnSpc>
                <a:spcPct val="150000"/>
              </a:lnSpc>
              <a:buFont typeface="+mj-lt"/>
              <a:buAutoNum type="arabicPeriod"/>
            </a:pPr>
            <a:r>
              <a:rPr lang="en-US" sz="2400" b="1" i="0" dirty="0">
                <a:solidFill>
                  <a:srgbClr val="374151"/>
                </a:solidFill>
                <a:effectLst/>
                <a:latin typeface="Söhne"/>
              </a:rPr>
              <a:t>Budget Allocation and Granular Optimization:</a:t>
            </a:r>
            <a:r>
              <a:rPr lang="en-US" sz="2400" b="0" i="0" dirty="0">
                <a:solidFill>
                  <a:srgbClr val="374151"/>
                </a:solidFill>
                <a:effectLst/>
                <a:latin typeface="Söhne"/>
              </a:rPr>
              <a:t> When you need both macro-level insights for budget allocation decisions and micro-level insights for granular optimization, consider integrating both MMM and MTA.</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1156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6347"/>
            <a:ext cx="10541000" cy="2805063"/>
          </a:xfrm>
          <a:prstGeom prst="rect">
            <a:avLst/>
          </a:prstGeom>
          <a:noFill/>
        </p:spPr>
        <p:txBody>
          <a:bodyPr wrap="square" rtlCol="0">
            <a:spAutoFit/>
          </a:bodyPr>
          <a:lstStyle/>
          <a:p>
            <a:pPr>
              <a:lnSpc>
                <a:spcPct val="150000"/>
              </a:lnSpc>
            </a:pPr>
            <a:r>
              <a:rPr lang="en-US" sz="2400" b="1" i="0" dirty="0">
                <a:solidFill>
                  <a:srgbClr val="374151"/>
                </a:solidFill>
                <a:effectLst/>
                <a:latin typeface="Söhne"/>
              </a:rPr>
              <a:t>The integration between MMM and MTA: </a:t>
            </a:r>
          </a:p>
          <a:p>
            <a:pPr algn="l">
              <a:lnSpc>
                <a:spcPct val="150000"/>
              </a:lnSpc>
            </a:pPr>
            <a:r>
              <a:rPr lang="en-US" sz="2400" b="1" i="0" dirty="0">
                <a:solidFill>
                  <a:srgbClr val="374151"/>
                </a:solidFill>
                <a:effectLst/>
                <a:latin typeface="Söhne"/>
              </a:rPr>
              <a:t>Combine Both When:</a:t>
            </a:r>
          </a:p>
          <a:p>
            <a:pPr algn="l">
              <a:lnSpc>
                <a:spcPct val="150000"/>
              </a:lnSpc>
            </a:pPr>
            <a:r>
              <a:rPr lang="en-US" sz="2400" b="1" i="0" dirty="0">
                <a:solidFill>
                  <a:srgbClr val="374151"/>
                </a:solidFill>
                <a:effectLst/>
                <a:latin typeface="Söhne"/>
              </a:rPr>
              <a:t>3. Varied Marketing Channels:</a:t>
            </a:r>
            <a:r>
              <a:rPr lang="en-US" sz="2400" b="0" i="0" dirty="0">
                <a:solidFill>
                  <a:srgbClr val="374151"/>
                </a:solidFill>
                <a:effectLst/>
                <a:latin typeface="Söhne"/>
              </a:rPr>
              <a:t> If your marketing strategies involve a mix of traditional and digital channels, using both models can provide a complete understanding of their contributions to your goals.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32599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6347"/>
            <a:ext cx="10541000" cy="4524315"/>
          </a:xfrm>
          <a:prstGeom prst="rect">
            <a:avLst/>
          </a:prstGeom>
          <a:noFill/>
        </p:spPr>
        <p:txBody>
          <a:bodyPr wrap="square" rtlCol="0">
            <a:spAutoFit/>
          </a:bodyPr>
          <a:lstStyle/>
          <a:p>
            <a:pPr>
              <a:lnSpc>
                <a:spcPct val="150000"/>
              </a:lnSpc>
            </a:pPr>
            <a:r>
              <a:rPr lang="en-US" sz="2400" b="1" i="0" dirty="0">
                <a:solidFill>
                  <a:srgbClr val="374151"/>
                </a:solidFill>
                <a:effectLst/>
                <a:latin typeface="Söhne"/>
              </a:rPr>
              <a:t>The integration between MMM and MTA: </a:t>
            </a:r>
          </a:p>
          <a:p>
            <a:pPr algn="l">
              <a:lnSpc>
                <a:spcPct val="150000"/>
              </a:lnSpc>
            </a:pPr>
            <a:r>
              <a:rPr lang="en-US" sz="2400" b="1" i="0" dirty="0">
                <a:solidFill>
                  <a:srgbClr val="374151"/>
                </a:solidFill>
                <a:effectLst/>
                <a:latin typeface="Söhne"/>
              </a:rPr>
              <a:t>How? </a:t>
            </a:r>
          </a:p>
          <a:p>
            <a:pPr algn="l"/>
            <a:r>
              <a:rPr lang="en-US" sz="2400" b="1" i="0" dirty="0">
                <a:solidFill>
                  <a:srgbClr val="374151"/>
                </a:solidFill>
                <a:effectLst/>
                <a:latin typeface="Söhne"/>
              </a:rPr>
              <a:t>Step 1: Define Objectives</a:t>
            </a:r>
            <a:endParaRPr lang="en-US" sz="2400" b="0" i="0" dirty="0">
              <a:solidFill>
                <a:srgbClr val="374151"/>
              </a:solidFill>
              <a:effectLst/>
              <a:latin typeface="Söhne"/>
            </a:endParaRPr>
          </a:p>
          <a:p>
            <a:pPr algn="l">
              <a:buFont typeface="Arial" panose="020B0604020202020204" pitchFamily="34" charset="0"/>
              <a:buChar char="•"/>
            </a:pPr>
            <a:r>
              <a:rPr lang="en-US" sz="2400" b="0" i="0" dirty="0">
                <a:solidFill>
                  <a:srgbClr val="374151"/>
                </a:solidFill>
                <a:effectLst/>
                <a:latin typeface="Söhne"/>
              </a:rPr>
              <a:t>Clearly define your objectives for integrating MMM and MTA. Understand what insights you want to gain from this integration and how it will benefit your marketing efforts.</a:t>
            </a:r>
          </a:p>
          <a:p>
            <a:pPr algn="l"/>
            <a:r>
              <a:rPr lang="en-US" sz="2400" b="1" i="0" dirty="0">
                <a:solidFill>
                  <a:srgbClr val="374151"/>
                </a:solidFill>
                <a:effectLst/>
                <a:latin typeface="Söhne"/>
              </a:rPr>
              <a:t>Step 2: Data Collection and Preparation</a:t>
            </a:r>
            <a:endParaRPr lang="en-US" sz="2400" b="0" i="0" dirty="0">
              <a:solidFill>
                <a:srgbClr val="374151"/>
              </a:solidFill>
              <a:effectLst/>
              <a:latin typeface="Söhne"/>
            </a:endParaRPr>
          </a:p>
          <a:p>
            <a:pPr algn="l">
              <a:buFont typeface="Arial" panose="020B0604020202020204" pitchFamily="34" charset="0"/>
              <a:buChar char="•"/>
            </a:pPr>
            <a:r>
              <a:rPr lang="en-US" sz="2400" b="0" i="0" dirty="0">
                <a:solidFill>
                  <a:srgbClr val="374151"/>
                </a:solidFill>
                <a:effectLst/>
                <a:latin typeface="Söhne"/>
              </a:rPr>
              <a:t>Collect and clean the necessary data from various sources, including historical sales data, marketing spend data, and customer touchpoint data. Ensure data quality and accuracy.</a:t>
            </a:r>
          </a:p>
          <a:p>
            <a:pPr algn="l"/>
            <a:endParaRPr lang="en-US" sz="2400" b="0" i="0" dirty="0">
              <a:solidFill>
                <a:srgbClr val="374151"/>
              </a:solidFill>
              <a:effectLst/>
              <a:latin typeface="Söhne"/>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00842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6347"/>
            <a:ext cx="10541000" cy="4154984"/>
          </a:xfrm>
          <a:prstGeom prst="rect">
            <a:avLst/>
          </a:prstGeom>
          <a:noFill/>
        </p:spPr>
        <p:txBody>
          <a:bodyPr wrap="square" rtlCol="0">
            <a:spAutoFit/>
          </a:bodyPr>
          <a:lstStyle/>
          <a:p>
            <a:pPr>
              <a:lnSpc>
                <a:spcPct val="150000"/>
              </a:lnSpc>
            </a:pPr>
            <a:r>
              <a:rPr lang="en-US" sz="2400" b="1" i="0" dirty="0">
                <a:solidFill>
                  <a:srgbClr val="374151"/>
                </a:solidFill>
                <a:effectLst/>
                <a:latin typeface="Söhne"/>
              </a:rPr>
              <a:t>The integration between MMM and MTA: </a:t>
            </a:r>
          </a:p>
          <a:p>
            <a:pPr algn="l">
              <a:lnSpc>
                <a:spcPct val="150000"/>
              </a:lnSpc>
            </a:pPr>
            <a:r>
              <a:rPr lang="en-US" sz="2400" b="1" i="0" dirty="0">
                <a:solidFill>
                  <a:srgbClr val="374151"/>
                </a:solidFill>
                <a:effectLst/>
                <a:latin typeface="Söhne"/>
              </a:rPr>
              <a:t>How? </a:t>
            </a:r>
          </a:p>
          <a:p>
            <a:pPr algn="l"/>
            <a:r>
              <a:rPr lang="en-US" sz="2400" b="1" i="0" dirty="0">
                <a:solidFill>
                  <a:srgbClr val="374151"/>
                </a:solidFill>
                <a:effectLst/>
                <a:latin typeface="Söhne"/>
              </a:rPr>
              <a:t>Step 3: Model Selection</a:t>
            </a:r>
            <a:endParaRPr lang="en-US" sz="2400" b="0" i="0" dirty="0">
              <a:solidFill>
                <a:srgbClr val="374151"/>
              </a:solidFill>
              <a:effectLst/>
              <a:latin typeface="Söhne"/>
            </a:endParaRPr>
          </a:p>
          <a:p>
            <a:pPr algn="l">
              <a:buFont typeface="Arial" panose="020B0604020202020204" pitchFamily="34" charset="0"/>
              <a:buChar char="•"/>
            </a:pPr>
            <a:r>
              <a:rPr lang="en-US" sz="2400" b="0" i="0" dirty="0">
                <a:solidFill>
                  <a:srgbClr val="374151"/>
                </a:solidFill>
                <a:effectLst/>
                <a:latin typeface="Söhne"/>
              </a:rPr>
              <a:t>Choose the appropriate MMM and MTA models that align with your objectives and data. MMM provides macro-level insights, while MTA offers granular insights into customer touchpoints.</a:t>
            </a:r>
          </a:p>
          <a:p>
            <a:pPr algn="l"/>
            <a:r>
              <a:rPr lang="en-US" sz="2400" b="1" i="0" dirty="0">
                <a:solidFill>
                  <a:srgbClr val="374151"/>
                </a:solidFill>
                <a:effectLst/>
                <a:latin typeface="Söhne"/>
              </a:rPr>
              <a:t>Step 4: Integration and Analysis</a:t>
            </a:r>
            <a:endParaRPr lang="en-US" sz="2400" b="0" i="0" dirty="0">
              <a:solidFill>
                <a:srgbClr val="374151"/>
              </a:solidFill>
              <a:effectLst/>
              <a:latin typeface="Söhne"/>
            </a:endParaRPr>
          </a:p>
          <a:p>
            <a:pPr algn="l">
              <a:buFont typeface="Arial" panose="020B0604020202020204" pitchFamily="34" charset="0"/>
              <a:buChar char="•"/>
            </a:pPr>
            <a:r>
              <a:rPr lang="en-US" sz="2400" b="0" i="0" dirty="0">
                <a:solidFill>
                  <a:srgbClr val="374151"/>
                </a:solidFill>
                <a:effectLst/>
                <a:latin typeface="Söhne"/>
              </a:rPr>
              <a:t>Harmonize data and integrate MMM and MTA models on a suitable platform. Analyze the combined insights to understand how each marketing channel contributes to overall sales and identify patterns and correlations.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13318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Assessing Marketing Effectiveness: Attribution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46347"/>
            <a:ext cx="10541000" cy="3416320"/>
          </a:xfrm>
          <a:prstGeom prst="rect">
            <a:avLst/>
          </a:prstGeom>
          <a:noFill/>
        </p:spPr>
        <p:txBody>
          <a:bodyPr wrap="square" rtlCol="0">
            <a:spAutoFit/>
          </a:bodyPr>
          <a:lstStyle/>
          <a:p>
            <a:pPr>
              <a:lnSpc>
                <a:spcPct val="150000"/>
              </a:lnSpc>
            </a:pPr>
            <a:r>
              <a:rPr lang="en-US" sz="2400" b="1" i="0" dirty="0">
                <a:solidFill>
                  <a:srgbClr val="374151"/>
                </a:solidFill>
                <a:effectLst/>
                <a:latin typeface="Söhne"/>
              </a:rPr>
              <a:t>The integration between MMM and MTA: </a:t>
            </a:r>
          </a:p>
          <a:p>
            <a:pPr algn="l">
              <a:lnSpc>
                <a:spcPct val="150000"/>
              </a:lnSpc>
            </a:pPr>
            <a:r>
              <a:rPr lang="en-US" sz="2400" b="1" i="0" dirty="0">
                <a:solidFill>
                  <a:srgbClr val="374151"/>
                </a:solidFill>
                <a:effectLst/>
                <a:latin typeface="Söhne"/>
              </a:rPr>
              <a:t>How? </a:t>
            </a:r>
          </a:p>
          <a:p>
            <a:pPr algn="l"/>
            <a:endParaRPr lang="en-US" sz="2400" b="0" i="0" dirty="0">
              <a:solidFill>
                <a:srgbClr val="374151"/>
              </a:solidFill>
              <a:effectLst/>
              <a:latin typeface="Söhne"/>
            </a:endParaRPr>
          </a:p>
          <a:p>
            <a:pPr algn="l"/>
            <a:r>
              <a:rPr lang="en-US" sz="2400" b="1" i="0" dirty="0">
                <a:solidFill>
                  <a:srgbClr val="374151"/>
                </a:solidFill>
                <a:effectLst/>
                <a:latin typeface="Söhne"/>
              </a:rPr>
              <a:t>Step 5: Optimization and Monitoring</a:t>
            </a:r>
            <a:endParaRPr lang="en-US" sz="2400" b="0" i="0" dirty="0">
              <a:solidFill>
                <a:srgbClr val="374151"/>
              </a:solidFill>
              <a:effectLst/>
              <a:latin typeface="Söhne"/>
            </a:endParaRPr>
          </a:p>
          <a:p>
            <a:pPr algn="l">
              <a:buFont typeface="Arial" panose="020B0604020202020204" pitchFamily="34" charset="0"/>
              <a:buChar char="•"/>
            </a:pPr>
            <a:r>
              <a:rPr lang="en-US" sz="2400" b="0" i="0" dirty="0">
                <a:solidFill>
                  <a:srgbClr val="374151"/>
                </a:solidFill>
                <a:effectLst/>
                <a:latin typeface="Söhne"/>
              </a:rPr>
              <a:t>Use the integrated insights to optimize marketing strategies, allocate budgets effectively, and fine-tune campaigns. Implement a system for continuous monitoring and adjustments to adapt to changing marketing trends and effectiveness.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46486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501BF-1B7F-742E-9E4A-3641B5EA0D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F62FFE-DEB2-1E7C-2FD2-0F5E0508CCC9}"/>
              </a:ext>
            </a:extLst>
          </p:cNvPr>
          <p:cNvSpPr/>
          <p:nvPr/>
        </p:nvSpPr>
        <p:spPr>
          <a:xfrm>
            <a:off x="617280" y="1685495"/>
            <a:ext cx="10812720" cy="37889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9E89DC-E5B0-1D0F-49FE-B244C0045878}"/>
              </a:ext>
            </a:extLst>
          </p:cNvPr>
          <p:cNvSpPr txBox="1"/>
          <p:nvPr/>
        </p:nvSpPr>
        <p:spPr>
          <a:xfrm>
            <a:off x="2513149" y="1019069"/>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AI‑Powered Sentiment Analysis for Brand Impact</a:t>
            </a:r>
          </a:p>
        </p:txBody>
      </p:sp>
      <p:sp>
        <p:nvSpPr>
          <p:cNvPr id="5" name="Rectangle 4">
            <a:extLst>
              <a:ext uri="{FF2B5EF4-FFF2-40B4-BE49-F238E27FC236}">
                <a16:creationId xmlns:a16="http://schemas.microsoft.com/office/drawing/2014/main" id="{D5421743-FADF-E6FE-AAB0-EE6465FF41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32C391-FA92-6C8A-A79B-41E26B60D81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808275-1243-6F2D-D486-E77E26573B2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41C72F-A231-13B3-0434-35DF4EF59610}"/>
              </a:ext>
            </a:extLst>
          </p:cNvPr>
          <p:cNvSpPr txBox="1"/>
          <p:nvPr/>
        </p:nvSpPr>
        <p:spPr>
          <a:xfrm>
            <a:off x="825500" y="2154063"/>
            <a:ext cx="10541000" cy="2805063"/>
          </a:xfrm>
          <a:prstGeom prst="rect">
            <a:avLst/>
          </a:prstGeom>
          <a:noFill/>
        </p:spPr>
        <p:txBody>
          <a:bodyPr wrap="square" rtlCol="0">
            <a:spAutoFit/>
          </a:bodyPr>
          <a:lstStyle/>
          <a:p>
            <a:pPr>
              <a:lnSpc>
                <a:spcPct val="150000"/>
              </a:lnSpc>
            </a:pPr>
            <a:r>
              <a:rPr lang="en-US" sz="2400" i="0" dirty="0">
                <a:effectLst/>
                <a:latin typeface="Söhne"/>
              </a:rPr>
              <a:t>Natural Language Processing (NLP) is a way for computers to read and understand human words. Imagine you have thousands of customer comments, tweets, or reviews about your brand. It is impossible for a person to read every message by hand. NLP tools can scan all those messages quickly and tell you whether people feel positively, negatively, or neutrally about your brand.</a:t>
            </a:r>
          </a:p>
        </p:txBody>
      </p:sp>
      <p:sp>
        <p:nvSpPr>
          <p:cNvPr id="4" name="TextBox 3">
            <a:extLst>
              <a:ext uri="{FF2B5EF4-FFF2-40B4-BE49-F238E27FC236}">
                <a16:creationId xmlns:a16="http://schemas.microsoft.com/office/drawing/2014/main" id="{0F31F01A-3E1B-104C-E3BC-D65266DB6F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68859F-7CBB-07B8-8FC8-6D33A865812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53648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E97C1-970D-635A-1D18-5B0764B187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AD725B-B3A7-3122-5C6B-4A18A0691FD1}"/>
              </a:ext>
            </a:extLst>
          </p:cNvPr>
          <p:cNvSpPr/>
          <p:nvPr/>
        </p:nvSpPr>
        <p:spPr>
          <a:xfrm>
            <a:off x="617280" y="1175129"/>
            <a:ext cx="10812720" cy="5502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35E0722-E95C-53BD-190A-DFDAAAC96564}"/>
              </a:ext>
            </a:extLst>
          </p:cNvPr>
          <p:cNvSpPr txBox="1"/>
          <p:nvPr/>
        </p:nvSpPr>
        <p:spPr>
          <a:xfrm>
            <a:off x="2513149" y="508703"/>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AI‑Powered Sentiment Analysis for Brand Impact</a:t>
            </a:r>
          </a:p>
        </p:txBody>
      </p:sp>
      <p:sp>
        <p:nvSpPr>
          <p:cNvPr id="5" name="Rectangle 4">
            <a:extLst>
              <a:ext uri="{FF2B5EF4-FFF2-40B4-BE49-F238E27FC236}">
                <a16:creationId xmlns:a16="http://schemas.microsoft.com/office/drawing/2014/main" id="{FED38B28-47CB-018F-040E-C85B661DA5C3}"/>
              </a:ext>
            </a:extLst>
          </p:cNvPr>
          <p:cNvSpPr/>
          <p:nvPr/>
        </p:nvSpPr>
        <p:spPr>
          <a:xfrm>
            <a:off x="942308" y="4250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F0BAAB-1C9E-7391-A8DA-2EB54C355004}"/>
              </a:ext>
            </a:extLst>
          </p:cNvPr>
          <p:cNvSpPr txBox="1"/>
          <p:nvPr/>
        </p:nvSpPr>
        <p:spPr>
          <a:xfrm>
            <a:off x="1153149" y="4656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42A02AB-7F72-9710-DB2B-A70DAC77B887}"/>
              </a:ext>
            </a:extLst>
          </p:cNvPr>
          <p:cNvSpPr txBox="1"/>
          <p:nvPr/>
        </p:nvSpPr>
        <p:spPr>
          <a:xfrm>
            <a:off x="1214179" y="7214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0CD94F6-9723-901F-5C9F-02A51AD66811}"/>
              </a:ext>
            </a:extLst>
          </p:cNvPr>
          <p:cNvSpPr txBox="1"/>
          <p:nvPr/>
        </p:nvSpPr>
        <p:spPr>
          <a:xfrm>
            <a:off x="825500" y="1643697"/>
            <a:ext cx="10541000" cy="5118196"/>
          </a:xfrm>
          <a:prstGeom prst="rect">
            <a:avLst/>
          </a:prstGeom>
          <a:noFill/>
        </p:spPr>
        <p:txBody>
          <a:bodyPr wrap="square" rtlCol="0">
            <a:spAutoFit/>
          </a:bodyPr>
          <a:lstStyle/>
          <a:p>
            <a:pPr>
              <a:lnSpc>
                <a:spcPct val="150000"/>
              </a:lnSpc>
            </a:pPr>
            <a:r>
              <a:rPr lang="en-US" sz="2200" b="1" dirty="0"/>
              <a:t>Case Study: Saudi Telecom Company (</a:t>
            </a:r>
            <a:r>
              <a:rPr lang="en-US" sz="2200" b="1" dirty="0" err="1"/>
              <a:t>stc</a:t>
            </a:r>
            <a:r>
              <a:rPr lang="en-US" sz="2200" b="1" dirty="0"/>
              <a:t>)</a:t>
            </a:r>
            <a:endParaRPr lang="ar-EG" sz="2200" b="1" dirty="0"/>
          </a:p>
          <a:p>
            <a:pPr>
              <a:lnSpc>
                <a:spcPct val="150000"/>
              </a:lnSpc>
            </a:pPr>
            <a:r>
              <a:rPr lang="en-US" sz="2200" b="1" dirty="0"/>
              <a:t>1- Data Collection with Sprinklr Social Listening</a:t>
            </a:r>
            <a:br>
              <a:rPr lang="en-US" sz="2200" dirty="0"/>
            </a:br>
            <a:r>
              <a:rPr lang="en-US" sz="2200" dirty="0" err="1"/>
              <a:t>stc</a:t>
            </a:r>
            <a:r>
              <a:rPr lang="en-US" sz="2200" dirty="0"/>
              <a:t> faced difficulty understanding customer sentiment on social media because of diverse Arabic dialects. Manual tagging was slow and error‑prone. To address this, they adopted </a:t>
            </a:r>
            <a:r>
              <a:rPr lang="en-US" sz="2200" b="1" dirty="0"/>
              <a:t>Sprinklr Social Listening </a:t>
            </a:r>
            <a:r>
              <a:rPr lang="en-US" sz="2200" dirty="0"/>
              <a:t>with AI‑trained models supporting both Modern Standard Arabic and Gulf dialects.</a:t>
            </a:r>
          </a:p>
          <a:p>
            <a:pPr>
              <a:lnSpc>
                <a:spcPct val="150000"/>
              </a:lnSpc>
            </a:pPr>
            <a:r>
              <a:rPr lang="en-US" sz="2200" dirty="0"/>
              <a:t> </a:t>
            </a:r>
            <a:r>
              <a:rPr lang="en-US" sz="2200" b="1" i="0" dirty="0">
                <a:effectLst/>
              </a:rPr>
              <a:t>2- Data Cleaning</a:t>
            </a:r>
          </a:p>
          <a:p>
            <a:pPr>
              <a:lnSpc>
                <a:spcPct val="150000"/>
              </a:lnSpc>
            </a:pPr>
            <a:r>
              <a:rPr lang="en-US" sz="2200" i="0" dirty="0">
                <a:effectLst/>
              </a:rPr>
              <a:t>Sprinklr automatically collected tweets, Facebook posts, and comments mentioning “</a:t>
            </a:r>
            <a:r>
              <a:rPr lang="en-US" sz="2200" i="0" dirty="0" err="1">
                <a:effectLst/>
              </a:rPr>
              <a:t>stc</a:t>
            </a:r>
            <a:r>
              <a:rPr lang="en-US" sz="2200" i="0" dirty="0">
                <a:effectLst/>
              </a:rPr>
              <a:t>” or relevant hashtags. Irrelevant noise—spam, unrelated links—was filtered out, and text was normalized for analysis.</a:t>
            </a:r>
          </a:p>
        </p:txBody>
      </p:sp>
      <p:sp>
        <p:nvSpPr>
          <p:cNvPr id="4" name="TextBox 3">
            <a:extLst>
              <a:ext uri="{FF2B5EF4-FFF2-40B4-BE49-F238E27FC236}">
                <a16:creationId xmlns:a16="http://schemas.microsoft.com/office/drawing/2014/main" id="{97BD6C31-81C7-FFB5-3D06-FB2644B33804}"/>
              </a:ext>
            </a:extLst>
          </p:cNvPr>
          <p:cNvSpPr txBox="1"/>
          <p:nvPr/>
        </p:nvSpPr>
        <p:spPr>
          <a:xfrm>
            <a:off x="9264625" y="639895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31BA17-2A72-EA93-33AC-A74359DFC53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98881"/>
            <a:ext cx="2305141" cy="1076343"/>
          </a:xfrm>
          <a:prstGeom prst="rect">
            <a:avLst/>
          </a:prstGeom>
        </p:spPr>
      </p:pic>
    </p:spTree>
    <p:extLst>
      <p:ext uri="{BB962C8B-B14F-4D97-AF65-F5344CB8AC3E}">
        <p14:creationId xmlns:p14="http://schemas.microsoft.com/office/powerpoint/2010/main" val="1262036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AB397-54A3-A385-C3B1-566543D1A0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5CB6B9-D7AF-D164-ED8B-FA3DB70DA41A}"/>
              </a:ext>
            </a:extLst>
          </p:cNvPr>
          <p:cNvSpPr/>
          <p:nvPr/>
        </p:nvSpPr>
        <p:spPr>
          <a:xfrm>
            <a:off x="617280" y="1175129"/>
            <a:ext cx="10812720" cy="40391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967B74-7A89-C2BB-85D3-56E6FECD0947}"/>
              </a:ext>
            </a:extLst>
          </p:cNvPr>
          <p:cNvSpPr txBox="1"/>
          <p:nvPr/>
        </p:nvSpPr>
        <p:spPr>
          <a:xfrm>
            <a:off x="2513149" y="508703"/>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AI‑Powered Sentiment Analysis for Brand Impact</a:t>
            </a:r>
          </a:p>
        </p:txBody>
      </p:sp>
      <p:sp>
        <p:nvSpPr>
          <p:cNvPr id="5" name="Rectangle 4">
            <a:extLst>
              <a:ext uri="{FF2B5EF4-FFF2-40B4-BE49-F238E27FC236}">
                <a16:creationId xmlns:a16="http://schemas.microsoft.com/office/drawing/2014/main" id="{520A8087-540F-AFA9-2371-83C11648BF8F}"/>
              </a:ext>
            </a:extLst>
          </p:cNvPr>
          <p:cNvSpPr/>
          <p:nvPr/>
        </p:nvSpPr>
        <p:spPr>
          <a:xfrm>
            <a:off x="942308" y="4250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843E66-BECB-7D68-A9AF-0E4DE367CDB4}"/>
              </a:ext>
            </a:extLst>
          </p:cNvPr>
          <p:cNvSpPr txBox="1"/>
          <p:nvPr/>
        </p:nvSpPr>
        <p:spPr>
          <a:xfrm>
            <a:off x="1153149" y="4656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F32208-ED7F-BBD5-8A5F-F2F9E3202D0A}"/>
              </a:ext>
            </a:extLst>
          </p:cNvPr>
          <p:cNvSpPr txBox="1"/>
          <p:nvPr/>
        </p:nvSpPr>
        <p:spPr>
          <a:xfrm>
            <a:off x="1214179" y="7214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DB0C76D-1421-1BF0-2B7E-63B1AA63CB2D}"/>
              </a:ext>
            </a:extLst>
          </p:cNvPr>
          <p:cNvSpPr txBox="1"/>
          <p:nvPr/>
        </p:nvSpPr>
        <p:spPr>
          <a:xfrm>
            <a:off x="825500" y="1643697"/>
            <a:ext cx="10541000" cy="3086871"/>
          </a:xfrm>
          <a:prstGeom prst="rect">
            <a:avLst/>
          </a:prstGeom>
          <a:noFill/>
        </p:spPr>
        <p:txBody>
          <a:bodyPr wrap="square" rtlCol="0">
            <a:spAutoFit/>
          </a:bodyPr>
          <a:lstStyle/>
          <a:p>
            <a:pPr>
              <a:lnSpc>
                <a:spcPct val="150000"/>
              </a:lnSpc>
            </a:pPr>
            <a:r>
              <a:rPr lang="en-US" sz="2200" b="1" i="0" dirty="0">
                <a:effectLst/>
              </a:rPr>
              <a:t>3- Sentiment Classification </a:t>
            </a:r>
          </a:p>
          <a:p>
            <a:pPr>
              <a:lnSpc>
                <a:spcPct val="150000"/>
              </a:lnSpc>
            </a:pPr>
            <a:r>
              <a:rPr lang="en-US" sz="2200" i="0" dirty="0">
                <a:effectLst/>
              </a:rPr>
              <a:t>The cleaned text was fed into </a:t>
            </a:r>
            <a:r>
              <a:rPr lang="en-US" sz="2200" b="1" i="0" dirty="0">
                <a:effectLst/>
              </a:rPr>
              <a:t>Sprinklr AI Studio</a:t>
            </a:r>
            <a:r>
              <a:rPr lang="en-US" sz="2200" i="0" dirty="0">
                <a:effectLst/>
              </a:rPr>
              <a:t>, whose custom sentiment model labeled each message as positive, negative, or neutral with high accuracy for the Arabic language.</a:t>
            </a:r>
          </a:p>
          <a:p>
            <a:pPr>
              <a:lnSpc>
                <a:spcPct val="150000"/>
              </a:lnSpc>
            </a:pPr>
            <a:r>
              <a:rPr lang="en-US" sz="2200" b="1" i="0" dirty="0">
                <a:effectLst/>
              </a:rPr>
              <a:t>4- Real‑Time Dashboard &amp; Alerts</a:t>
            </a:r>
          </a:p>
          <a:p>
            <a:pPr>
              <a:lnSpc>
                <a:spcPct val="150000"/>
              </a:lnSpc>
            </a:pPr>
            <a:r>
              <a:rPr lang="en-US" sz="2200" i="0" dirty="0">
                <a:effectLst/>
              </a:rPr>
              <a:t>An interactive </a:t>
            </a:r>
            <a:r>
              <a:rPr lang="en-US" sz="2200" i="0" dirty="0" err="1">
                <a:effectLst/>
              </a:rPr>
              <a:t>dashboar</a:t>
            </a:r>
            <a:r>
              <a:rPr lang="en-US" sz="2200" i="0" dirty="0">
                <a:effectLst/>
              </a:rPr>
              <a:t> trends of positive versus negative sentiment. When negative mentions spike, a real‑time alert prompted the team to investigate performance issues.</a:t>
            </a:r>
          </a:p>
        </p:txBody>
      </p:sp>
      <p:sp>
        <p:nvSpPr>
          <p:cNvPr id="4" name="TextBox 3">
            <a:extLst>
              <a:ext uri="{FF2B5EF4-FFF2-40B4-BE49-F238E27FC236}">
                <a16:creationId xmlns:a16="http://schemas.microsoft.com/office/drawing/2014/main" id="{F6E90816-20B1-046E-721B-7BE9EF87A700}"/>
              </a:ext>
            </a:extLst>
          </p:cNvPr>
          <p:cNvSpPr txBox="1"/>
          <p:nvPr/>
        </p:nvSpPr>
        <p:spPr>
          <a:xfrm>
            <a:off x="9264625" y="639895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039A56C-32C1-896D-18FC-2D5A343D5B2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98881"/>
            <a:ext cx="2305141" cy="1076343"/>
          </a:xfrm>
          <a:prstGeom prst="rect">
            <a:avLst/>
          </a:prstGeom>
        </p:spPr>
      </p:pic>
    </p:spTree>
    <p:extLst>
      <p:ext uri="{BB962C8B-B14F-4D97-AF65-F5344CB8AC3E}">
        <p14:creationId xmlns:p14="http://schemas.microsoft.com/office/powerpoint/2010/main" val="2959909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E7F3C-BCF3-383E-381D-AC6A69C249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80B213-8297-B31C-2D4E-063CBB372948}"/>
              </a:ext>
            </a:extLst>
          </p:cNvPr>
          <p:cNvSpPr/>
          <p:nvPr/>
        </p:nvSpPr>
        <p:spPr>
          <a:xfrm>
            <a:off x="617280" y="1175129"/>
            <a:ext cx="10812720" cy="5502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1B0F3D7-FE9A-1B23-C042-151E521DD0EC}"/>
              </a:ext>
            </a:extLst>
          </p:cNvPr>
          <p:cNvSpPr txBox="1"/>
          <p:nvPr/>
        </p:nvSpPr>
        <p:spPr>
          <a:xfrm>
            <a:off x="2513149" y="508703"/>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AI‑Powered Sentiment Analysis for Brand Impact</a:t>
            </a:r>
          </a:p>
        </p:txBody>
      </p:sp>
      <p:sp>
        <p:nvSpPr>
          <p:cNvPr id="5" name="Rectangle 4">
            <a:extLst>
              <a:ext uri="{FF2B5EF4-FFF2-40B4-BE49-F238E27FC236}">
                <a16:creationId xmlns:a16="http://schemas.microsoft.com/office/drawing/2014/main" id="{D2AD9C8A-639E-FF14-C14B-923EAB2371D6}"/>
              </a:ext>
            </a:extLst>
          </p:cNvPr>
          <p:cNvSpPr/>
          <p:nvPr/>
        </p:nvSpPr>
        <p:spPr>
          <a:xfrm>
            <a:off x="942308" y="4250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231762-5540-9A07-FE8D-3E7338657446}"/>
              </a:ext>
            </a:extLst>
          </p:cNvPr>
          <p:cNvSpPr txBox="1"/>
          <p:nvPr/>
        </p:nvSpPr>
        <p:spPr>
          <a:xfrm>
            <a:off x="1153149" y="4656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A888B0-3266-988A-48DE-146CA1BA0168}"/>
              </a:ext>
            </a:extLst>
          </p:cNvPr>
          <p:cNvSpPr txBox="1"/>
          <p:nvPr/>
        </p:nvSpPr>
        <p:spPr>
          <a:xfrm>
            <a:off x="1214179" y="7214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3991FCB-C55E-E400-B4EF-526A18C38BB1}"/>
              </a:ext>
            </a:extLst>
          </p:cNvPr>
          <p:cNvSpPr txBox="1"/>
          <p:nvPr/>
        </p:nvSpPr>
        <p:spPr>
          <a:xfrm>
            <a:off x="825500" y="1643697"/>
            <a:ext cx="10541000" cy="5025863"/>
          </a:xfrm>
          <a:prstGeom prst="rect">
            <a:avLst/>
          </a:prstGeom>
          <a:noFill/>
        </p:spPr>
        <p:txBody>
          <a:bodyPr wrap="square" rtlCol="0">
            <a:spAutoFit/>
          </a:bodyPr>
          <a:lstStyle/>
          <a:p>
            <a:pPr>
              <a:lnSpc>
                <a:spcPct val="150000"/>
              </a:lnSpc>
            </a:pPr>
            <a:r>
              <a:rPr lang="en-US" sz="2200" b="1" i="0" dirty="0">
                <a:effectLst/>
              </a:rPr>
              <a:t>5- Outcome &amp; Impact</a:t>
            </a:r>
          </a:p>
          <a:p>
            <a:pPr>
              <a:lnSpc>
                <a:spcPct val="150000"/>
              </a:lnSpc>
            </a:pPr>
            <a:r>
              <a:rPr lang="en-US" i="1" dirty="0"/>
              <a:t>Raed Al Saeed, Digital Management Program Manager, </a:t>
            </a:r>
            <a:r>
              <a:rPr lang="en-US" i="1" dirty="0" err="1"/>
              <a:t>stc</a:t>
            </a:r>
            <a:endParaRPr lang="en-US" sz="2200" dirty="0"/>
          </a:p>
          <a:p>
            <a:pPr>
              <a:lnSpc>
                <a:spcPct val="150000"/>
              </a:lnSpc>
            </a:pPr>
            <a:r>
              <a:rPr lang="en-US" sz="2200" dirty="0"/>
              <a:t>“Insights derived from AI-driven sentiment analysis have been instrumental in refining our products and services. For instance, by analyzing customer feedback, we identified key pain points and areas for improvement. This helped us overhaul the </a:t>
            </a:r>
            <a:r>
              <a:rPr lang="en-US" sz="2200" dirty="0" err="1"/>
              <a:t>stc</a:t>
            </a:r>
            <a:r>
              <a:rPr lang="en-US" sz="2200" dirty="0"/>
              <a:t> tv interface, resulting in a more intuitive user experience that resonates strongly with our customers. We’ve significantly enhanced the viewing experience and increased user satisfaction and engagement.” </a:t>
            </a:r>
          </a:p>
          <a:p>
            <a:pPr>
              <a:lnSpc>
                <a:spcPct val="150000"/>
              </a:lnSpc>
            </a:pPr>
            <a:r>
              <a:rPr lang="en-US" sz="2200" dirty="0">
                <a:hlinkClick r:id="rId2"/>
              </a:rPr>
              <a:t>https://www.sprinklr.com/stories/empowering-customer-centric-strategies-with-ai/?utm_source=chatgpt.com</a:t>
            </a:r>
            <a:r>
              <a:rPr lang="en-US" sz="2200" dirty="0"/>
              <a:t> </a:t>
            </a:r>
            <a:endParaRPr lang="en-US" sz="2200" i="0" dirty="0">
              <a:effectLst/>
            </a:endParaRPr>
          </a:p>
        </p:txBody>
      </p:sp>
      <p:sp>
        <p:nvSpPr>
          <p:cNvPr id="4" name="TextBox 3">
            <a:extLst>
              <a:ext uri="{FF2B5EF4-FFF2-40B4-BE49-F238E27FC236}">
                <a16:creationId xmlns:a16="http://schemas.microsoft.com/office/drawing/2014/main" id="{C540F5E7-765D-388D-EC0E-F3BE6796E954}"/>
              </a:ext>
            </a:extLst>
          </p:cNvPr>
          <p:cNvSpPr txBox="1"/>
          <p:nvPr/>
        </p:nvSpPr>
        <p:spPr>
          <a:xfrm>
            <a:off x="9264625" y="639895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E3619E7-4A27-D91F-4546-CF49DAD28E7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98881"/>
            <a:ext cx="2305141" cy="1076343"/>
          </a:xfrm>
          <a:prstGeom prst="rect">
            <a:avLst/>
          </a:prstGeom>
        </p:spPr>
      </p:pic>
    </p:spTree>
    <p:extLst>
      <p:ext uri="{BB962C8B-B14F-4D97-AF65-F5344CB8AC3E}">
        <p14:creationId xmlns:p14="http://schemas.microsoft.com/office/powerpoint/2010/main" val="3445884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4649" y="1122607"/>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 this lecture, we discussed: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45A0C70-EE12-061C-8707-644322417B6D}"/>
              </a:ext>
            </a:extLst>
          </p:cNvPr>
          <p:cNvSpPr txBox="1"/>
          <p:nvPr/>
        </p:nvSpPr>
        <p:spPr>
          <a:xfrm>
            <a:off x="653030" y="1885428"/>
            <a:ext cx="8417320" cy="390395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Introduction</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Four Categories of Digital Measurement</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Making the Intangible Tangible: Brand Impact</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Measuring Sales Levers: Consumer Outcomes </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Understanding What Is Important:  Customer Value</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Assessing Marketing Effectiveness: Attribution</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AI‑Powered Sentiment Analysis for Brand Impact</a:t>
            </a:r>
          </a:p>
        </p:txBody>
      </p:sp>
    </p:spTree>
    <p:extLst>
      <p:ext uri="{BB962C8B-B14F-4D97-AF65-F5344CB8AC3E}">
        <p14:creationId xmlns:p14="http://schemas.microsoft.com/office/powerpoint/2010/main" val="87915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BDA907-A384-4ADD-8505-90A19EF34C84}"/>
</file>

<file path=customXml/itemProps2.xml><?xml version="1.0" encoding="utf-8"?>
<ds:datastoreItem xmlns:ds="http://schemas.openxmlformats.org/officeDocument/2006/customXml" ds:itemID="{17149E36-4650-46A4-8A06-9DB53A9B62C0}"/>
</file>

<file path=customXml/itemProps3.xml><?xml version="1.0" encoding="utf-8"?>
<ds:datastoreItem xmlns:ds="http://schemas.openxmlformats.org/officeDocument/2006/customXml" ds:itemID="{DFA9CE1B-09D7-4B00-8293-7F51F9D6D880}"/>
</file>

<file path=docProps/app.xml><?xml version="1.0" encoding="utf-8"?>
<Properties xmlns="http://schemas.openxmlformats.org/officeDocument/2006/extended-properties" xmlns:vt="http://schemas.openxmlformats.org/officeDocument/2006/docPropsVTypes">
  <TotalTime>1890</TotalTime>
  <Words>3742</Words>
  <Application>Microsoft Office PowerPoint</Application>
  <PresentationFormat>Widescreen</PresentationFormat>
  <Paragraphs>337</Paragraphs>
  <Slides>49</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Alexandria</vt:lpstr>
      <vt:lpstr>Arial</vt:lpstr>
      <vt:lpstr>Calibri</vt:lpstr>
      <vt:lpstr>Calibri Light</vt:lpstr>
      <vt:lpstr>LiberationSerif</vt:lpstr>
      <vt:lpstr>LiberationSerif-Bold</vt:lpstr>
      <vt:lpstr>LiberationSerif-Italic</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18</cp:revision>
  <dcterms:created xsi:type="dcterms:W3CDTF">2023-04-29T09:08:23Z</dcterms:created>
  <dcterms:modified xsi:type="dcterms:W3CDTF">2025-08-26T16:47:31Z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2025-06-22T20:17:29Z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c8ac0669-a097-4628-b292-792617dc63a7</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