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24.xml" ContentType="application/vnd.openxmlformats-officedocument.presentationml.slide+xml"/>
  <Override PartName="/ppt/slides/slide26.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5.xml" ContentType="application/vnd.openxmlformats-officedocument.presentationml.slide+xml"/>
  <Override PartName="/ppt/slides/slide36.xml" ContentType="application/vnd.openxmlformats-officedocument.presentationml.slide+xml"/>
  <Override PartName="/ppt/slides/slide38.xml" ContentType="application/vnd.openxmlformats-officedocument.presentationml.slide+xml"/>
  <Override PartName="/ppt/slides/slide61.xml" ContentType="application/vnd.openxmlformats-officedocument.presentationml.slide+xml"/>
  <Override PartName="/ppt/slides/slide60.xml" ContentType="application/vnd.openxmlformats-officedocument.presentationml.slide+xml"/>
  <Override PartName="/ppt/slides/slide59.xml" ContentType="application/vnd.openxmlformats-officedocument.presentationml.slide+xml"/>
  <Override PartName="/ppt/slides/slide58.xml" ContentType="application/vnd.openxmlformats-officedocument.presentationml.slide+xml"/>
  <Override PartName="/ppt/slides/slide57.xml" ContentType="application/vnd.openxmlformats-officedocument.presentationml.slide+xml"/>
  <Override PartName="/ppt/slides/slide56.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67.xml" ContentType="application/vnd.openxmlformats-officedocument.presentationml.slide+xml"/>
  <Override PartName="/ppt/slides/slide66.xml" ContentType="application/vnd.openxmlformats-officedocument.presentationml.slide+xml"/>
  <Override PartName="/ppt/slides/slide65.xml" ContentType="application/vnd.openxmlformats-officedocument.presentationml.slide+xml"/>
  <Override PartName="/ppt/slides/slide37.xml" ContentType="application/vnd.openxmlformats-officedocument.presentationml.slide+xml"/>
  <Override PartName="/ppt/slides/slide55.xml" ContentType="application/vnd.openxmlformats-officedocument.presentationml.slide+xml"/>
  <Override PartName="/ppt/slides/slide53.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54.xml" ContentType="application/vnd.openxmlformats-officedocument.presentationml.slide+xml"/>
  <Override PartName="/ppt/slides/slide45.xml" ContentType="application/vnd.openxmlformats-officedocument.presentationml.slide+xml"/>
  <Override PartName="/ppt/slides/slide47.xml" ContentType="application/vnd.openxmlformats-officedocument.presentationml.slide+xml"/>
  <Override PartName="/ppt/slides/slide52.xml" ContentType="application/vnd.openxmlformats-officedocument.presentationml.slide+xml"/>
  <Override PartName="/ppt/slides/slide51.xml" ContentType="application/vnd.openxmlformats-officedocument.presentationml.slide+xml"/>
  <Override PartName="/ppt/slides/slide50.xml" ContentType="application/vnd.openxmlformats-officedocument.presentationml.slide+xml"/>
  <Override PartName="/ppt/slides/slide49.xml" ContentType="application/vnd.openxmlformats-officedocument.presentationml.slide+xml"/>
  <Override PartName="/ppt/slides/slide48.xml" ContentType="application/vnd.openxmlformats-officedocument.presentationml.slide+xml"/>
  <Override PartName="/ppt/slides/slide46.xml" ContentType="application/vnd.openxmlformats-officedocument.presentationml.slide+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Layouts/slideLayout32.xml" ContentType="application/vnd.openxmlformats-officedocument.presentationml.slideLayout+xml"/>
  <Override PartName="/ppt/slideLayouts/slideLayout31.xml" ContentType="application/vnd.openxmlformats-officedocument.presentationml.slideLayout+xml"/>
  <Override PartName="/ppt/slideLayouts/slideLayout30.xml" ContentType="application/vnd.openxmlformats-officedocument.presentationml.slideLayout+xml"/>
  <Override PartName="/ppt/slideLayouts/slideLayout29.xml" ContentType="application/vnd.openxmlformats-officedocument.presentationml.slideLayout+xml"/>
  <Override PartName="/ppt/slideLayouts/slideLayout28.xml" ContentType="application/vnd.openxmlformats-officedocument.presentationml.slideLayout+xml"/>
  <Override PartName="/ppt/slideLayouts/slideLayout27.xml" ContentType="application/vnd.openxmlformats-officedocument.presentationml.slideLayout+xml"/>
  <Override PartName="/ppt/slideLayouts/slideLayout26.xml" ContentType="application/vnd.openxmlformats-officedocument.presentationml.slideLayout+xml"/>
  <Override PartName="/ppt/slideLayouts/slideLayout25.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notesSlides/notesSlide1.xml" ContentType="application/vnd.openxmlformats-officedocument.presentationml.notesSlide+xml"/>
  <Override PartName="/ppt/slideLayouts/slideLayout42.xml" ContentType="application/vnd.openxmlformats-officedocument.presentationml.slideLayout+xml"/>
  <Override PartName="/ppt/slideLayouts/slideLayout41.xml" ContentType="application/vnd.openxmlformats-officedocument.presentationml.slideLayout+xml"/>
  <Override PartName="/ppt/slideLayouts/slideLayout40.xml" ContentType="application/vnd.openxmlformats-officedocument.presentationml.slideLayout+xml"/>
  <Override PartName="/ppt/slideLayouts/slideLayout39.xml" ContentType="application/vnd.openxmlformats-officedocument.presentationml.slideLayout+xml"/>
  <Override PartName="/ppt/slideLayouts/slideLayout38.xml" ContentType="application/vnd.openxmlformats-officedocument.presentationml.slideLayout+xml"/>
  <Override PartName="/ppt/slideLayouts/slideLayout37.xml" ContentType="application/vnd.openxmlformats-officedocument.presentationml.slideLayout+xml"/>
  <Override PartName="/ppt/slideLayouts/slideLayout36.xml" ContentType="application/vnd.openxmlformats-officedocument.presentationml.slideLayout+xml"/>
  <Override PartName="/ppt/slideLayouts/slideLayout23.xml" ContentType="application/vnd.openxmlformats-officedocument.presentationml.slideLayout+xml"/>
  <Override PartName="/ppt/slideLayouts/slideLayout22.xml" ContentType="application/vnd.openxmlformats-officedocument.presentationml.slideLayout+xml"/>
  <Override PartName="/ppt/slideLayouts/slideLayout21.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18.xml" ContentType="application/vnd.openxmlformats-officedocument.presentationml.slideLayout+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Masters/slideMaster1.xml" ContentType="application/vnd.openxmlformats-officedocument.presentationml.slideMaster+xml"/>
  <Override PartName="/ppt/notesSlides/notesSlide2.xml" ContentType="application/vnd.openxmlformats-officedocument.presentationml.notesSlide+xml"/>
  <Override PartName="/ppt/media/image39.jpg" ContentType="image/jpg"/>
  <Override PartName="/ppt/theme/theme2.xml" ContentType="application/vnd.openxmlformats-officedocument.theme+xml"/>
  <Override PartName="/ppt/media/image44.jpg" ContentType="image/jpg"/>
  <Override PartName="/ppt/media/image45.jpg" ContentType="image/jpg"/>
  <Override PartName="/ppt/theme/theme1.xml" ContentType="application/vnd.openxmlformats-officedocument.theme+xml"/>
  <Override PartName="/ppt/notesMasters/notesMaster1.xml" ContentType="application/vnd.openxmlformats-officedocument.presentationml.notesMaster+xml"/>
  <Override PartName="/ppt/media/image47.jpg" ContentType="image/jpg"/>
  <Override PartName="/ppt/theme/theme4.xml" ContentType="application/vnd.openxmlformats-officedocument.theme+xml"/>
  <Override PartName="/ppt/theme/theme3.xml" ContentType="application/vnd.openxmlformats-officedocument.them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 id="2147483680" r:id="rId3"/>
  </p:sldMasterIdLst>
  <p:notesMasterIdLst>
    <p:notesMasterId r:id="rId74"/>
  </p:notesMasterIdLst>
  <p:sldIdLst>
    <p:sldId id="480" r:id="rId4"/>
    <p:sldId id="303" r:id="rId5"/>
    <p:sldId id="609" r:id="rId6"/>
    <p:sldId id="590" r:id="rId7"/>
    <p:sldId id="1454" r:id="rId8"/>
    <p:sldId id="1455" r:id="rId9"/>
    <p:sldId id="1456" r:id="rId10"/>
    <p:sldId id="1520" r:id="rId11"/>
    <p:sldId id="1521" r:id="rId12"/>
    <p:sldId id="1460" r:id="rId13"/>
    <p:sldId id="1523" r:id="rId14"/>
    <p:sldId id="1524" r:id="rId15"/>
    <p:sldId id="1525" r:id="rId16"/>
    <p:sldId id="1464" r:id="rId17"/>
    <p:sldId id="1465" r:id="rId18"/>
    <p:sldId id="1466" r:id="rId19"/>
    <p:sldId id="1467" r:id="rId20"/>
    <p:sldId id="1526" r:id="rId21"/>
    <p:sldId id="1528" r:id="rId22"/>
    <p:sldId id="1470" r:id="rId23"/>
    <p:sldId id="1529" r:id="rId24"/>
    <p:sldId id="1530" r:id="rId25"/>
    <p:sldId id="1473" r:id="rId26"/>
    <p:sldId id="1531" r:id="rId27"/>
    <p:sldId id="1475" r:id="rId28"/>
    <p:sldId id="1532" r:id="rId29"/>
    <p:sldId id="1477" r:id="rId30"/>
    <p:sldId id="1478" r:id="rId31"/>
    <p:sldId id="1479" r:id="rId32"/>
    <p:sldId id="1480" r:id="rId33"/>
    <p:sldId id="1481" r:id="rId34"/>
    <p:sldId id="1533" r:id="rId35"/>
    <p:sldId id="1483" r:id="rId36"/>
    <p:sldId id="1484" r:id="rId37"/>
    <p:sldId id="1485" r:id="rId38"/>
    <p:sldId id="1486" r:id="rId39"/>
    <p:sldId id="1487" r:id="rId40"/>
    <p:sldId id="1488" r:id="rId41"/>
    <p:sldId id="1489" r:id="rId42"/>
    <p:sldId id="1490" r:id="rId43"/>
    <p:sldId id="1491" r:id="rId44"/>
    <p:sldId id="1492" r:id="rId45"/>
    <p:sldId id="1493" r:id="rId46"/>
    <p:sldId id="1494" r:id="rId47"/>
    <p:sldId id="1495" r:id="rId48"/>
    <p:sldId id="1496" r:id="rId49"/>
    <p:sldId id="1497" r:id="rId50"/>
    <p:sldId id="1498" r:id="rId51"/>
    <p:sldId id="1499" r:id="rId52"/>
    <p:sldId id="1500" r:id="rId53"/>
    <p:sldId id="1501" r:id="rId54"/>
    <p:sldId id="1502" r:id="rId55"/>
    <p:sldId id="1503" r:id="rId56"/>
    <p:sldId id="1504" r:id="rId57"/>
    <p:sldId id="1505" r:id="rId58"/>
    <p:sldId id="1506" r:id="rId59"/>
    <p:sldId id="1507" r:id="rId60"/>
    <p:sldId id="1508" r:id="rId61"/>
    <p:sldId id="1509" r:id="rId62"/>
    <p:sldId id="1510" r:id="rId63"/>
    <p:sldId id="1511" r:id="rId64"/>
    <p:sldId id="1512" r:id="rId65"/>
    <p:sldId id="1513" r:id="rId66"/>
    <p:sldId id="1514" r:id="rId67"/>
    <p:sldId id="1515" r:id="rId68"/>
    <p:sldId id="1516" r:id="rId69"/>
    <p:sldId id="1517" r:id="rId70"/>
    <p:sldId id="1518" r:id="rId71"/>
    <p:sldId id="1519" r:id="rId72"/>
    <p:sldId id="1112"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609"/>
            <p14:sldId id="590"/>
            <p14:sldId id="1454"/>
            <p14:sldId id="1455"/>
            <p14:sldId id="1456"/>
            <p14:sldId id="1520"/>
            <p14:sldId id="1521"/>
            <p14:sldId id="1460"/>
            <p14:sldId id="1523"/>
            <p14:sldId id="1524"/>
            <p14:sldId id="1525"/>
            <p14:sldId id="1464"/>
            <p14:sldId id="1465"/>
            <p14:sldId id="1466"/>
            <p14:sldId id="1467"/>
            <p14:sldId id="1526"/>
            <p14:sldId id="1528"/>
            <p14:sldId id="1470"/>
            <p14:sldId id="1529"/>
            <p14:sldId id="1530"/>
            <p14:sldId id="1473"/>
            <p14:sldId id="1531"/>
            <p14:sldId id="1475"/>
            <p14:sldId id="1532"/>
            <p14:sldId id="1477"/>
            <p14:sldId id="1478"/>
            <p14:sldId id="1479"/>
            <p14:sldId id="1480"/>
            <p14:sldId id="1481"/>
            <p14:sldId id="1533"/>
            <p14:sldId id="1483"/>
            <p14:sldId id="1484"/>
            <p14:sldId id="1485"/>
            <p14:sldId id="1486"/>
            <p14:sldId id="1487"/>
            <p14:sldId id="1488"/>
            <p14:sldId id="1489"/>
            <p14:sldId id="1490"/>
            <p14:sldId id="1491"/>
            <p14:sldId id="1492"/>
            <p14:sldId id="1493"/>
            <p14:sldId id="1494"/>
            <p14:sldId id="1495"/>
            <p14:sldId id="1496"/>
            <p14:sldId id="1497"/>
            <p14:sldId id="1498"/>
            <p14:sldId id="1499"/>
            <p14:sldId id="1500"/>
            <p14:sldId id="1501"/>
            <p14:sldId id="1502"/>
            <p14:sldId id="1503"/>
            <p14:sldId id="1504"/>
            <p14:sldId id="1505"/>
            <p14:sldId id="1506"/>
            <p14:sldId id="1507"/>
            <p14:sldId id="1508"/>
            <p14:sldId id="1509"/>
            <p14:sldId id="1510"/>
            <p14:sldId id="1511"/>
            <p14:sldId id="1512"/>
            <p14:sldId id="1513"/>
            <p14:sldId id="1514"/>
            <p14:sldId id="1515"/>
            <p14:sldId id="1516"/>
            <p14:sldId id="1517"/>
            <p14:sldId id="1518"/>
            <p14:sldId id="1519"/>
            <p14:sldId id="1112"/>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38" autoAdjust="0"/>
  </p:normalViewPr>
  <p:slideViewPr>
    <p:cSldViewPr snapToGrid="0">
      <p:cViewPr varScale="1">
        <p:scale>
          <a:sx n="84" d="100"/>
          <a:sy n="84" d="100"/>
        </p:scale>
        <p:origin x="581"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notesMaster" Target="notesMasters/notesMaster1.xml"/><Relationship Id="rId79" Type="http://schemas.openxmlformats.org/officeDocument/2006/relationships/customXml" Target="../customXml/item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customXml" Target="../customXml/item2.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tableStyles" Target="tableStyles.xml"/><Relationship Id="rId81" Type="http://schemas.openxmlformats.org/officeDocument/2006/relationships/customXml" Target="../customXml/item3.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viewProps" Target="viewProps.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87654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242647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6">
            <a:extLst>
              <a:ext uri="{FF2B5EF4-FFF2-40B4-BE49-F238E27FC236}">
                <a16:creationId xmlns:a16="http://schemas.microsoft.com/office/drawing/2014/main" id="{22B01FC6-699F-49B7-8F9C-25701234BAC8}"/>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5" name="Footer Placeholder 7">
            <a:extLst>
              <a:ext uri="{FF2B5EF4-FFF2-40B4-BE49-F238E27FC236}">
                <a16:creationId xmlns:a16="http://schemas.microsoft.com/office/drawing/2014/main" id="{B3117957-4102-4152-9511-6A2D8452FBFA}"/>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6" name="Slide Number Placeholder 8">
            <a:extLst>
              <a:ext uri="{FF2B5EF4-FFF2-40B4-BE49-F238E27FC236}">
                <a16:creationId xmlns:a16="http://schemas.microsoft.com/office/drawing/2014/main" id="{CB761CE8-5ACF-4086-B319-DF28CF6107EA}"/>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2E2123DC-DFBA-4B53-859F-D576C850A326}"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22171649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6">
            <a:extLst>
              <a:ext uri="{FF2B5EF4-FFF2-40B4-BE49-F238E27FC236}">
                <a16:creationId xmlns:a16="http://schemas.microsoft.com/office/drawing/2014/main" id="{D011C0F4-A3D7-43F1-BAEF-9F4DBE6C772C}"/>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5" name="Footer Placeholder 7">
            <a:extLst>
              <a:ext uri="{FF2B5EF4-FFF2-40B4-BE49-F238E27FC236}">
                <a16:creationId xmlns:a16="http://schemas.microsoft.com/office/drawing/2014/main" id="{58583683-79E4-4784-ABE4-70446FD5D890}"/>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6" name="Slide Number Placeholder 8">
            <a:extLst>
              <a:ext uri="{FF2B5EF4-FFF2-40B4-BE49-F238E27FC236}">
                <a16:creationId xmlns:a16="http://schemas.microsoft.com/office/drawing/2014/main" id="{CFA437EA-A9A6-4B5C-B95E-437257CE38D4}"/>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68664E48-8EBF-45D4-86A6-5BE608535861}"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36105158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6">
            <a:extLst>
              <a:ext uri="{FF2B5EF4-FFF2-40B4-BE49-F238E27FC236}">
                <a16:creationId xmlns:a16="http://schemas.microsoft.com/office/drawing/2014/main" id="{EE064036-A042-4113-975C-D76A3649AA85}"/>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5" name="Footer Placeholder 7">
            <a:extLst>
              <a:ext uri="{FF2B5EF4-FFF2-40B4-BE49-F238E27FC236}">
                <a16:creationId xmlns:a16="http://schemas.microsoft.com/office/drawing/2014/main" id="{9B147E8E-F86A-4774-8D73-6FE3C77D3D0E}"/>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6" name="Slide Number Placeholder 8">
            <a:extLst>
              <a:ext uri="{FF2B5EF4-FFF2-40B4-BE49-F238E27FC236}">
                <a16:creationId xmlns:a16="http://schemas.microsoft.com/office/drawing/2014/main" id="{64EEA2EB-317C-4B1E-B1C8-0E0FC2C81CBE}"/>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86ED179D-0692-4F36-8F87-24A7D81E41EB}"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41332953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48217" y="1143000"/>
            <a:ext cx="5444067" cy="5181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484" y="1143000"/>
            <a:ext cx="5444067" cy="5181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6">
            <a:extLst>
              <a:ext uri="{FF2B5EF4-FFF2-40B4-BE49-F238E27FC236}">
                <a16:creationId xmlns:a16="http://schemas.microsoft.com/office/drawing/2014/main" id="{A7971844-4CB4-4ECB-9E1C-A3DF3AF7BD57}"/>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6" name="Footer Placeholder 7">
            <a:extLst>
              <a:ext uri="{FF2B5EF4-FFF2-40B4-BE49-F238E27FC236}">
                <a16:creationId xmlns:a16="http://schemas.microsoft.com/office/drawing/2014/main" id="{EBAC8536-041E-402E-A442-25C4A80B7395}"/>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7" name="Slide Number Placeholder 8">
            <a:extLst>
              <a:ext uri="{FF2B5EF4-FFF2-40B4-BE49-F238E27FC236}">
                <a16:creationId xmlns:a16="http://schemas.microsoft.com/office/drawing/2014/main" id="{44090ABC-BA65-4379-91B6-854FBE19703C}"/>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0C8406F3-FDF8-41E1-AD13-82948F2FCA49}"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11521276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F1859B0-126F-4BFF-B699-BE2C691177FE}"/>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8" name="Footer Placeholder 7">
            <a:extLst>
              <a:ext uri="{FF2B5EF4-FFF2-40B4-BE49-F238E27FC236}">
                <a16:creationId xmlns:a16="http://schemas.microsoft.com/office/drawing/2014/main" id="{F7B6A513-321A-4EA0-AE52-91FAD8FD924F}"/>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9" name="Slide Number Placeholder 8">
            <a:extLst>
              <a:ext uri="{FF2B5EF4-FFF2-40B4-BE49-F238E27FC236}">
                <a16:creationId xmlns:a16="http://schemas.microsoft.com/office/drawing/2014/main" id="{34C8DDFD-33AF-4D51-A783-6BF653EA3CC4}"/>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3C40B3D3-437E-4EF5-8B9B-4613008D4C09}"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411353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6">
            <a:extLst>
              <a:ext uri="{FF2B5EF4-FFF2-40B4-BE49-F238E27FC236}">
                <a16:creationId xmlns:a16="http://schemas.microsoft.com/office/drawing/2014/main" id="{4A136CB0-DB4A-456D-8188-F53955535DA6}"/>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4" name="Footer Placeholder 7">
            <a:extLst>
              <a:ext uri="{FF2B5EF4-FFF2-40B4-BE49-F238E27FC236}">
                <a16:creationId xmlns:a16="http://schemas.microsoft.com/office/drawing/2014/main" id="{B61944C8-6F59-4CE6-91A8-8DE1B11B26BE}"/>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5" name="Slide Number Placeholder 8">
            <a:extLst>
              <a:ext uri="{FF2B5EF4-FFF2-40B4-BE49-F238E27FC236}">
                <a16:creationId xmlns:a16="http://schemas.microsoft.com/office/drawing/2014/main" id="{BD66B6DA-5BBB-4267-A1CA-1AB7006C75D2}"/>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B3762368-7041-4862-85B1-46B2CE22961F}"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22897982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6">
            <a:extLst>
              <a:ext uri="{FF2B5EF4-FFF2-40B4-BE49-F238E27FC236}">
                <a16:creationId xmlns:a16="http://schemas.microsoft.com/office/drawing/2014/main" id="{1CC76518-94F5-430B-8269-487369ED66B6}"/>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3" name="Footer Placeholder 7">
            <a:extLst>
              <a:ext uri="{FF2B5EF4-FFF2-40B4-BE49-F238E27FC236}">
                <a16:creationId xmlns:a16="http://schemas.microsoft.com/office/drawing/2014/main" id="{61D03084-C5B2-4825-80A0-9C8CF8CD292C}"/>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4" name="Slide Number Placeholder 8">
            <a:extLst>
              <a:ext uri="{FF2B5EF4-FFF2-40B4-BE49-F238E27FC236}">
                <a16:creationId xmlns:a16="http://schemas.microsoft.com/office/drawing/2014/main" id="{60C2E84D-775D-40F9-AF46-5C2567F4A41C}"/>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A54C5D0A-68C6-4F5E-8CA4-09CFA6B2E277}"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22977465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6">
            <a:extLst>
              <a:ext uri="{FF2B5EF4-FFF2-40B4-BE49-F238E27FC236}">
                <a16:creationId xmlns:a16="http://schemas.microsoft.com/office/drawing/2014/main" id="{560DB81E-E90B-415B-8CEB-3AD41C9137E2}"/>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6" name="Footer Placeholder 7">
            <a:extLst>
              <a:ext uri="{FF2B5EF4-FFF2-40B4-BE49-F238E27FC236}">
                <a16:creationId xmlns:a16="http://schemas.microsoft.com/office/drawing/2014/main" id="{948A6511-7667-462C-AB86-CB62951BA9CD}"/>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7" name="Slide Number Placeholder 8">
            <a:extLst>
              <a:ext uri="{FF2B5EF4-FFF2-40B4-BE49-F238E27FC236}">
                <a16:creationId xmlns:a16="http://schemas.microsoft.com/office/drawing/2014/main" id="{D7A10B0C-2780-4D92-A33E-15513B7CB8DB}"/>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E5FE8911-AB9F-4C99-AEC6-0A0FC62501BF}"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37087239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6">
            <a:extLst>
              <a:ext uri="{FF2B5EF4-FFF2-40B4-BE49-F238E27FC236}">
                <a16:creationId xmlns:a16="http://schemas.microsoft.com/office/drawing/2014/main" id="{DE2E6433-A668-4571-8366-99B3FC5BC2CB}"/>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6" name="Footer Placeholder 7">
            <a:extLst>
              <a:ext uri="{FF2B5EF4-FFF2-40B4-BE49-F238E27FC236}">
                <a16:creationId xmlns:a16="http://schemas.microsoft.com/office/drawing/2014/main" id="{FD44604E-C32E-4096-B1BF-25ADE7A2E449}"/>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7" name="Slide Number Placeholder 8">
            <a:extLst>
              <a:ext uri="{FF2B5EF4-FFF2-40B4-BE49-F238E27FC236}">
                <a16:creationId xmlns:a16="http://schemas.microsoft.com/office/drawing/2014/main" id="{04170D21-281D-43C0-9E15-4498BD3C751C}"/>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6989B355-62F4-4B95-9A45-052A9753D3A6}"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314882638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5AD772FD-3338-4EDA-AD8B-5BF72CD2F267}"/>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5" name="Footer Placeholder 7">
            <a:extLst>
              <a:ext uri="{FF2B5EF4-FFF2-40B4-BE49-F238E27FC236}">
                <a16:creationId xmlns:a16="http://schemas.microsoft.com/office/drawing/2014/main" id="{29F2BB22-BFF5-4FB2-B7D4-11CF281F4BBA}"/>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6" name="Slide Number Placeholder 8">
            <a:extLst>
              <a:ext uri="{FF2B5EF4-FFF2-40B4-BE49-F238E27FC236}">
                <a16:creationId xmlns:a16="http://schemas.microsoft.com/office/drawing/2014/main" id="{0227B879-3707-4624-A2EA-7AA1989D68F3}"/>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674B62A1-22B8-42FD-9E04-8138F77E95EA}"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28094386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58251" y="152400"/>
            <a:ext cx="2781300" cy="6172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08000" y="152400"/>
            <a:ext cx="8147051" cy="6172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71E59568-71B5-40E4-820C-9A24BD1C5C3B}"/>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5" name="Footer Placeholder 7">
            <a:extLst>
              <a:ext uri="{FF2B5EF4-FFF2-40B4-BE49-F238E27FC236}">
                <a16:creationId xmlns:a16="http://schemas.microsoft.com/office/drawing/2014/main" id="{0578E8C8-960B-4B8D-8F0A-66346630A9BB}"/>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6" name="Slide Number Placeholder 8">
            <a:extLst>
              <a:ext uri="{FF2B5EF4-FFF2-40B4-BE49-F238E27FC236}">
                <a16:creationId xmlns:a16="http://schemas.microsoft.com/office/drawing/2014/main" id="{D4559B14-3CDC-4C94-A4A1-C6E75B4B3D4E}"/>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125B7742-315A-4223-A578-4A01A42EE72E}"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26750047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8000" y="152400"/>
            <a:ext cx="11040533" cy="533400"/>
          </a:xfrm>
        </p:spPr>
        <p:txBody>
          <a:bodyPr/>
          <a:lstStyle/>
          <a:p>
            <a:r>
              <a:rPr lang="en-US"/>
              <a:t>Click to edit Master title style</a:t>
            </a:r>
          </a:p>
        </p:txBody>
      </p:sp>
      <p:sp>
        <p:nvSpPr>
          <p:cNvPr id="3" name="Text Placeholder 2"/>
          <p:cNvSpPr>
            <a:spLocks noGrp="1"/>
          </p:cNvSpPr>
          <p:nvPr>
            <p:ph type="body" sz="half" idx="1"/>
          </p:nvPr>
        </p:nvSpPr>
        <p:spPr>
          <a:xfrm>
            <a:off x="548217" y="1143000"/>
            <a:ext cx="5444067" cy="518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484" y="1143000"/>
            <a:ext cx="5444067" cy="518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6">
            <a:extLst>
              <a:ext uri="{FF2B5EF4-FFF2-40B4-BE49-F238E27FC236}">
                <a16:creationId xmlns:a16="http://schemas.microsoft.com/office/drawing/2014/main" id="{5EC695CA-D314-40D9-A89D-EB35F49A1C4E}"/>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6" name="Footer Placeholder 7">
            <a:extLst>
              <a:ext uri="{FF2B5EF4-FFF2-40B4-BE49-F238E27FC236}">
                <a16:creationId xmlns:a16="http://schemas.microsoft.com/office/drawing/2014/main" id="{9EDD70CF-0016-4814-B9EA-199B604CD314}"/>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7" name="Slide Number Placeholder 8">
            <a:extLst>
              <a:ext uri="{FF2B5EF4-FFF2-40B4-BE49-F238E27FC236}">
                <a16:creationId xmlns:a16="http://schemas.microsoft.com/office/drawing/2014/main" id="{2A0872A6-FCE4-442D-974F-9A0EF4954B9D}"/>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9EA7EB2A-6236-4A15-9E28-8DA517D22E33}"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429168939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508000" y="152400"/>
            <a:ext cx="11040533" cy="533400"/>
          </a:xfrm>
        </p:spPr>
        <p:txBody>
          <a:bodyPr/>
          <a:lstStyle/>
          <a:p>
            <a:r>
              <a:rPr lang="en-US"/>
              <a:t>Click to edit Master title style</a:t>
            </a:r>
          </a:p>
        </p:txBody>
      </p:sp>
      <p:sp>
        <p:nvSpPr>
          <p:cNvPr id="3" name="Text Placeholder 2"/>
          <p:cNvSpPr>
            <a:spLocks noGrp="1"/>
          </p:cNvSpPr>
          <p:nvPr>
            <p:ph type="body" sz="half" idx="1"/>
          </p:nvPr>
        </p:nvSpPr>
        <p:spPr>
          <a:xfrm>
            <a:off x="548217" y="1143000"/>
            <a:ext cx="5444067" cy="518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484" y="1143000"/>
            <a:ext cx="5444067" cy="2514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484" y="3810000"/>
            <a:ext cx="5444067" cy="2514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502A3E25-37E2-4EBF-AA00-20427AD6B332}"/>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7" name="Footer Placeholder 7">
            <a:extLst>
              <a:ext uri="{FF2B5EF4-FFF2-40B4-BE49-F238E27FC236}">
                <a16:creationId xmlns:a16="http://schemas.microsoft.com/office/drawing/2014/main" id="{3D181E6C-6CD9-453F-9DFC-071F945A883C}"/>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8" name="Slide Number Placeholder 8">
            <a:extLst>
              <a:ext uri="{FF2B5EF4-FFF2-40B4-BE49-F238E27FC236}">
                <a16:creationId xmlns:a16="http://schemas.microsoft.com/office/drawing/2014/main" id="{8EC058AC-8AA5-4208-8257-0025469E51ED}"/>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5A323DAB-C2B0-4648-82BD-93DD305D8B00}"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39176488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6" name="Subtitle 2"/>
          <p:cNvSpPr>
            <a:spLocks noGrp="1"/>
          </p:cNvSpPr>
          <p:nvPr>
            <p:ph type="subTitle" idx="1"/>
          </p:nvPr>
        </p:nvSpPr>
        <p:spPr>
          <a:xfrm>
            <a:off x="625995" y="5079369"/>
            <a:ext cx="5758807" cy="384175"/>
          </a:xfrm>
          <a:prstGeom prst="rect">
            <a:avLst/>
          </a:prstGeom>
        </p:spPr>
        <p:txBody>
          <a:bodyPr lIns="91420" tIns="45710" rIns="91420" bIns="45710" anchor="b" anchorCtr="0">
            <a:noAutofit/>
          </a:bodyPr>
          <a:lstStyle>
            <a:lvl1pPr marL="0" indent="0" algn="l">
              <a:buNone/>
              <a:defRPr sz="1600" b="0" i="0">
                <a:solidFill>
                  <a:schemeClr val="accent5"/>
                </a:solidFill>
                <a:latin typeface="+mn-lt"/>
                <a:cs typeface="CiscoSans"/>
              </a:defRPr>
            </a:lvl1pPr>
            <a:lvl2pPr marL="457130" indent="0" algn="ctr">
              <a:buNone/>
              <a:defRPr>
                <a:solidFill>
                  <a:schemeClr val="tx1">
                    <a:tint val="75000"/>
                  </a:schemeClr>
                </a:solidFill>
              </a:defRPr>
            </a:lvl2pPr>
            <a:lvl3pPr marL="914270" indent="0" algn="ctr">
              <a:buNone/>
              <a:defRPr>
                <a:solidFill>
                  <a:schemeClr val="tx1">
                    <a:tint val="75000"/>
                  </a:schemeClr>
                </a:solidFill>
              </a:defRPr>
            </a:lvl3pPr>
            <a:lvl4pPr marL="1371404" indent="0" algn="ctr">
              <a:buNone/>
              <a:defRPr>
                <a:solidFill>
                  <a:schemeClr val="tx1">
                    <a:tint val="75000"/>
                  </a:schemeClr>
                </a:solidFill>
              </a:defRPr>
            </a:lvl4pPr>
            <a:lvl5pPr marL="1828542" indent="0" algn="ctr">
              <a:buNone/>
              <a:defRPr>
                <a:solidFill>
                  <a:schemeClr val="tx1">
                    <a:tint val="75000"/>
                  </a:schemeClr>
                </a:solidFill>
              </a:defRPr>
            </a:lvl5pPr>
            <a:lvl6pPr marL="2285672" indent="0" algn="ctr">
              <a:buNone/>
              <a:defRPr>
                <a:solidFill>
                  <a:schemeClr val="tx1">
                    <a:tint val="75000"/>
                  </a:schemeClr>
                </a:solidFill>
              </a:defRPr>
            </a:lvl6pPr>
            <a:lvl7pPr marL="2742813" indent="0" algn="ctr">
              <a:buNone/>
              <a:defRPr>
                <a:solidFill>
                  <a:schemeClr val="tx1">
                    <a:tint val="75000"/>
                  </a:schemeClr>
                </a:solidFill>
              </a:defRPr>
            </a:lvl7pPr>
            <a:lvl8pPr marL="3199947" indent="0" algn="ctr">
              <a:buNone/>
              <a:defRPr>
                <a:solidFill>
                  <a:schemeClr val="tx1">
                    <a:tint val="75000"/>
                  </a:schemeClr>
                </a:solidFill>
              </a:defRPr>
            </a:lvl8pPr>
            <a:lvl9pPr marL="3657085"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625995" y="5399365"/>
            <a:ext cx="5758807" cy="384175"/>
          </a:xfrm>
          <a:prstGeom prst="rect">
            <a:avLst/>
          </a:prstGeom>
        </p:spPr>
        <p:txBody>
          <a:bodyPr lIns="91420" tIns="45710" rIns="91420" bIns="45710"/>
          <a:lstStyle>
            <a:lvl1pPr marL="0" indent="0" algn="l">
              <a:buFontTx/>
              <a:buNone/>
              <a:defRPr lang="en-US" sz="1600" b="0" i="0" kern="1200" dirty="0" smtClean="0">
                <a:solidFill>
                  <a:schemeClr val="accent5"/>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625995" y="5719361"/>
            <a:ext cx="5758807" cy="384175"/>
          </a:xfrm>
          <a:prstGeom prst="rect">
            <a:avLst/>
          </a:prstGeom>
        </p:spPr>
        <p:txBody>
          <a:bodyPr lIns="91420" tIns="45710" rIns="91420" bIns="45710"/>
          <a:lstStyle>
            <a:lvl1pPr marL="0" indent="0" algn="l">
              <a:buFontTx/>
              <a:buNone/>
              <a:defRPr lang="en-US" sz="1600" b="0" i="0" kern="1200" dirty="0" smtClean="0">
                <a:solidFill>
                  <a:schemeClr val="accent5"/>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617723" y="3829649"/>
            <a:ext cx="7900328" cy="398668"/>
          </a:xfrm>
          <a:prstGeom prst="rect">
            <a:avLst/>
          </a:prstGeom>
        </p:spPr>
        <p:txBody>
          <a:bodyPr lIns="91420" tIns="45710" rIns="91420" bIns="45710"/>
          <a:lstStyle>
            <a:lvl1pPr marL="0" indent="0">
              <a:buFont typeface="Arial" panose="020B0604020202020204" pitchFamily="34" charset="0"/>
              <a:buNone/>
              <a:defRPr sz="2667" baseline="0">
                <a:solidFill>
                  <a:schemeClr val="bg2"/>
                </a:solidFill>
                <a:latin typeface="+mj-lt"/>
              </a:defRPr>
            </a:lvl1pPr>
            <a:lvl2pPr marL="406365" indent="0">
              <a:buNone/>
              <a:defRPr/>
            </a:lvl2pPr>
            <a:lvl3pPr marL="569854" indent="0">
              <a:buNone/>
              <a:defRPr/>
            </a:lvl3pPr>
            <a:lvl4pPr marL="688908" indent="0">
              <a:buNone/>
              <a:defRPr/>
            </a:lvl4pPr>
            <a:lvl5pPr marL="801608" indent="0">
              <a:buNone/>
              <a:defRPr/>
            </a:lvl5pPr>
          </a:lstStyle>
          <a:p>
            <a:pPr lvl="0"/>
            <a:r>
              <a:rPr lang="en-US" dirty="0"/>
              <a:t>Click to edit Master text styles</a:t>
            </a:r>
          </a:p>
        </p:txBody>
      </p:sp>
      <p:sp>
        <p:nvSpPr>
          <p:cNvPr id="20" name="Title 1"/>
          <p:cNvSpPr>
            <a:spLocks noGrp="1"/>
          </p:cNvSpPr>
          <p:nvPr>
            <p:ph type="ctrTitle"/>
          </p:nvPr>
        </p:nvSpPr>
        <p:spPr>
          <a:xfrm>
            <a:off x="567687" y="3067667"/>
            <a:ext cx="7940684" cy="859640"/>
          </a:xfrm>
          <a:prstGeom prst="rect">
            <a:avLst/>
          </a:prstGeom>
        </p:spPr>
        <p:txBody>
          <a:bodyPr anchor="b"/>
          <a:lstStyle>
            <a:lvl1pPr marL="0" indent="0" algn="l">
              <a:lnSpc>
                <a:spcPct val="90000"/>
              </a:lnSpc>
              <a:buFont typeface="Arial" panose="020B0604020202020204" pitchFamily="34" charset="0"/>
              <a:buNone/>
              <a:defRPr sz="48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656167" y="527051"/>
            <a:ext cx="1062565" cy="565151"/>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549196630"/>
      </p:ext>
    </p:extLst>
  </p:cSld>
  <p:clrMapOvr>
    <a:masterClrMapping/>
  </p:clrMapOvr>
  <p:transition spd="slow">
    <p:wipe/>
  </p:transition>
  <p:extLst mod="1">
    <p:ext uri="{DCECCB84-F9BA-43D5-87BE-67443E8EF086}">
      <p15:sldGuideLst xmlns:p15="http://schemas.microsoft.com/office/powerpoint/2012/main">
        <p15:guide id="1" orient="horz" pos="228">
          <p15:clr>
            <a:srgbClr val="FBAE40"/>
          </p15:clr>
        </p15:guide>
        <p15:guide id="2" pos="360">
          <p15:clr>
            <a:srgbClr val="FBAE40"/>
          </p15:clr>
        </p15:guide>
        <p15:guide id="3" orient="horz" pos="518">
          <p15:clr>
            <a:srgbClr val="FBAE40"/>
          </p15:clr>
        </p15:guide>
        <p15:guide id="4" pos="812">
          <p15:clr>
            <a:srgbClr val="FBAE40"/>
          </p15:clr>
        </p15:guide>
        <p15:guide id="5" pos="311">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625995" y="5079369"/>
            <a:ext cx="5758807" cy="384175"/>
          </a:xfrm>
          <a:prstGeom prst="rect">
            <a:avLst/>
          </a:prstGeom>
        </p:spPr>
        <p:txBody>
          <a:bodyPr lIns="91420" tIns="45710" rIns="91420" bIns="45710" anchor="b" anchorCtr="0">
            <a:noAutofit/>
          </a:bodyPr>
          <a:lstStyle>
            <a:lvl1pPr marL="0" indent="0" algn="l">
              <a:buNone/>
              <a:defRPr sz="1600" b="0" i="0">
                <a:solidFill>
                  <a:schemeClr val="accent1"/>
                </a:solidFill>
                <a:latin typeface="+mn-lt"/>
                <a:cs typeface="CiscoSans"/>
              </a:defRPr>
            </a:lvl1pPr>
            <a:lvl2pPr marL="457130" indent="0" algn="ctr">
              <a:buNone/>
              <a:defRPr>
                <a:solidFill>
                  <a:schemeClr val="tx1">
                    <a:tint val="75000"/>
                  </a:schemeClr>
                </a:solidFill>
              </a:defRPr>
            </a:lvl2pPr>
            <a:lvl3pPr marL="914270" indent="0" algn="ctr">
              <a:buNone/>
              <a:defRPr>
                <a:solidFill>
                  <a:schemeClr val="tx1">
                    <a:tint val="75000"/>
                  </a:schemeClr>
                </a:solidFill>
              </a:defRPr>
            </a:lvl3pPr>
            <a:lvl4pPr marL="1371404" indent="0" algn="ctr">
              <a:buNone/>
              <a:defRPr>
                <a:solidFill>
                  <a:schemeClr val="tx1">
                    <a:tint val="75000"/>
                  </a:schemeClr>
                </a:solidFill>
              </a:defRPr>
            </a:lvl4pPr>
            <a:lvl5pPr marL="1828542" indent="0" algn="ctr">
              <a:buNone/>
              <a:defRPr>
                <a:solidFill>
                  <a:schemeClr val="tx1">
                    <a:tint val="75000"/>
                  </a:schemeClr>
                </a:solidFill>
              </a:defRPr>
            </a:lvl5pPr>
            <a:lvl6pPr marL="2285672" indent="0" algn="ctr">
              <a:buNone/>
              <a:defRPr>
                <a:solidFill>
                  <a:schemeClr val="tx1">
                    <a:tint val="75000"/>
                  </a:schemeClr>
                </a:solidFill>
              </a:defRPr>
            </a:lvl6pPr>
            <a:lvl7pPr marL="2742813" indent="0" algn="ctr">
              <a:buNone/>
              <a:defRPr>
                <a:solidFill>
                  <a:schemeClr val="tx1">
                    <a:tint val="75000"/>
                  </a:schemeClr>
                </a:solidFill>
              </a:defRPr>
            </a:lvl7pPr>
            <a:lvl8pPr marL="3199947" indent="0" algn="ctr">
              <a:buNone/>
              <a:defRPr>
                <a:solidFill>
                  <a:schemeClr val="tx1">
                    <a:tint val="75000"/>
                  </a:schemeClr>
                </a:solidFill>
              </a:defRPr>
            </a:lvl8pPr>
            <a:lvl9pPr marL="3657085"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625995" y="5399365"/>
            <a:ext cx="5758807" cy="384175"/>
          </a:xfrm>
          <a:prstGeom prst="rect">
            <a:avLst/>
          </a:prstGeom>
        </p:spPr>
        <p:txBody>
          <a:bodyPr lIns="91420" tIns="45710" rIns="91420" bIns="45710"/>
          <a:lstStyle>
            <a:lvl1pPr marL="0" indent="0" algn="l">
              <a:buFontTx/>
              <a:buNone/>
              <a:defRPr lang="en-US" sz="1600" b="0" i="0" kern="1200" dirty="0" smtClean="0">
                <a:solidFill>
                  <a:schemeClr val="accent1"/>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625995" y="5719361"/>
            <a:ext cx="5758807" cy="384175"/>
          </a:xfrm>
          <a:prstGeom prst="rect">
            <a:avLst/>
          </a:prstGeom>
        </p:spPr>
        <p:txBody>
          <a:bodyPr lIns="91420" tIns="45710" rIns="91420" bIns="45710"/>
          <a:lstStyle>
            <a:lvl1pPr marL="0" indent="0" algn="l">
              <a:buFontTx/>
              <a:buNone/>
              <a:defRPr lang="en-US" sz="1600" b="0" i="0" kern="1200" dirty="0" smtClean="0">
                <a:solidFill>
                  <a:schemeClr val="accent1"/>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656167" y="527051"/>
            <a:ext cx="1062565" cy="565151"/>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
        <p:nvSpPr>
          <p:cNvPr id="29" name="Text Placeholder 2"/>
          <p:cNvSpPr>
            <a:spLocks noGrp="1"/>
          </p:cNvSpPr>
          <p:nvPr>
            <p:ph type="body" sz="quarter" idx="13"/>
          </p:nvPr>
        </p:nvSpPr>
        <p:spPr>
          <a:xfrm>
            <a:off x="617723" y="3829649"/>
            <a:ext cx="7900328" cy="398668"/>
          </a:xfrm>
          <a:prstGeom prst="rect">
            <a:avLst/>
          </a:prstGeom>
        </p:spPr>
        <p:txBody>
          <a:bodyPr lIns="91420" tIns="45710" rIns="91420" bIns="45710"/>
          <a:lstStyle>
            <a:lvl1pPr marL="0" indent="0">
              <a:buFont typeface="Arial" panose="020B0604020202020204" pitchFamily="34" charset="0"/>
              <a:buNone/>
              <a:defRPr sz="2667" baseline="0">
                <a:solidFill>
                  <a:schemeClr val="accent1"/>
                </a:solidFill>
                <a:latin typeface="+mj-lt"/>
              </a:defRPr>
            </a:lvl1pPr>
            <a:lvl2pPr marL="406365" indent="0">
              <a:buNone/>
              <a:defRPr/>
            </a:lvl2pPr>
            <a:lvl3pPr marL="569854" indent="0">
              <a:buNone/>
              <a:defRPr/>
            </a:lvl3pPr>
            <a:lvl4pPr marL="688908" indent="0">
              <a:buNone/>
              <a:defRPr/>
            </a:lvl4pPr>
            <a:lvl5pPr marL="801608" indent="0">
              <a:buNone/>
              <a:defRPr/>
            </a:lvl5pPr>
          </a:lstStyle>
          <a:p>
            <a:pPr lvl="0"/>
            <a:r>
              <a:rPr lang="en-US" dirty="0"/>
              <a:t>Click to edit Master text styles</a:t>
            </a:r>
          </a:p>
        </p:txBody>
      </p:sp>
      <p:sp>
        <p:nvSpPr>
          <p:cNvPr id="30" name="Title 1"/>
          <p:cNvSpPr>
            <a:spLocks noGrp="1"/>
          </p:cNvSpPr>
          <p:nvPr>
            <p:ph type="ctrTitle"/>
          </p:nvPr>
        </p:nvSpPr>
        <p:spPr>
          <a:xfrm>
            <a:off x="567687" y="3067667"/>
            <a:ext cx="7940684" cy="859640"/>
          </a:xfrm>
          <a:prstGeom prst="rect">
            <a:avLst/>
          </a:prstGeom>
        </p:spPr>
        <p:txBody>
          <a:bodyPr anchor="b"/>
          <a:lstStyle>
            <a:lvl1pPr marL="0" indent="0" algn="l">
              <a:lnSpc>
                <a:spcPct val="90000"/>
              </a:lnSpc>
              <a:buFont typeface="Arial" panose="020B0604020202020204" pitchFamily="34" charset="0"/>
              <a:buNone/>
              <a:defRPr sz="48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2464015188"/>
      </p:ext>
    </p:extLst>
  </p:cSld>
  <p:clrMapOvr>
    <a:masterClrMapping/>
  </p:clrMapOvr>
  <p:transition spd="slow">
    <p:wipe/>
  </p:transition>
  <p:extLst mod="1">
    <p:ext uri="{DCECCB84-F9BA-43D5-87BE-67443E8EF086}">
      <p15:sldGuideLst xmlns:p15="http://schemas.microsoft.com/office/powerpoint/2012/main">
        <p15:guide id="1" orient="horz" pos="228">
          <p15:clr>
            <a:srgbClr val="FBAE40"/>
          </p15:clr>
        </p15:guide>
        <p15:guide id="2" pos="360">
          <p15:clr>
            <a:srgbClr val="FBAE40"/>
          </p15:clr>
        </p15:guide>
        <p15:guide id="3" orient="horz" pos="518">
          <p15:clr>
            <a:srgbClr val="FBAE40"/>
          </p15:clr>
        </p15:guide>
        <p15:guide id="4" pos="812">
          <p15:clr>
            <a:srgbClr val="FBAE40"/>
          </p15:clr>
        </p15:guide>
        <p15:guide id="5" pos="311">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a:ea typeface="+mn-ea"/>
              <a:cs typeface="+mn-cs"/>
            </a:endParaRPr>
          </a:p>
        </p:txBody>
      </p:sp>
      <p:sp>
        <p:nvSpPr>
          <p:cNvPr id="16" name="Subtitle 2"/>
          <p:cNvSpPr>
            <a:spLocks noGrp="1"/>
          </p:cNvSpPr>
          <p:nvPr>
            <p:ph type="subTitle" idx="1"/>
          </p:nvPr>
        </p:nvSpPr>
        <p:spPr>
          <a:xfrm>
            <a:off x="625995" y="5079369"/>
            <a:ext cx="5758807" cy="384175"/>
          </a:xfrm>
          <a:prstGeom prst="rect">
            <a:avLst/>
          </a:prstGeom>
        </p:spPr>
        <p:txBody>
          <a:bodyPr lIns="91420" tIns="45710" rIns="91420" bIns="45710" anchor="b" anchorCtr="0">
            <a:noAutofit/>
          </a:bodyPr>
          <a:lstStyle>
            <a:lvl1pPr marL="0" indent="0" algn="l">
              <a:buNone/>
              <a:defRPr sz="1600" b="0" i="0">
                <a:solidFill>
                  <a:schemeClr val="accent5"/>
                </a:solidFill>
                <a:latin typeface="+mn-lt"/>
                <a:cs typeface="CiscoSans"/>
              </a:defRPr>
            </a:lvl1pPr>
            <a:lvl2pPr marL="457130" indent="0" algn="ctr">
              <a:buNone/>
              <a:defRPr>
                <a:solidFill>
                  <a:schemeClr val="tx1">
                    <a:tint val="75000"/>
                  </a:schemeClr>
                </a:solidFill>
              </a:defRPr>
            </a:lvl2pPr>
            <a:lvl3pPr marL="914270" indent="0" algn="ctr">
              <a:buNone/>
              <a:defRPr>
                <a:solidFill>
                  <a:schemeClr val="tx1">
                    <a:tint val="75000"/>
                  </a:schemeClr>
                </a:solidFill>
              </a:defRPr>
            </a:lvl3pPr>
            <a:lvl4pPr marL="1371404" indent="0" algn="ctr">
              <a:buNone/>
              <a:defRPr>
                <a:solidFill>
                  <a:schemeClr val="tx1">
                    <a:tint val="75000"/>
                  </a:schemeClr>
                </a:solidFill>
              </a:defRPr>
            </a:lvl4pPr>
            <a:lvl5pPr marL="1828542" indent="0" algn="ctr">
              <a:buNone/>
              <a:defRPr>
                <a:solidFill>
                  <a:schemeClr val="tx1">
                    <a:tint val="75000"/>
                  </a:schemeClr>
                </a:solidFill>
              </a:defRPr>
            </a:lvl5pPr>
            <a:lvl6pPr marL="2285672" indent="0" algn="ctr">
              <a:buNone/>
              <a:defRPr>
                <a:solidFill>
                  <a:schemeClr val="tx1">
                    <a:tint val="75000"/>
                  </a:schemeClr>
                </a:solidFill>
              </a:defRPr>
            </a:lvl6pPr>
            <a:lvl7pPr marL="2742813" indent="0" algn="ctr">
              <a:buNone/>
              <a:defRPr>
                <a:solidFill>
                  <a:schemeClr val="tx1">
                    <a:tint val="75000"/>
                  </a:schemeClr>
                </a:solidFill>
              </a:defRPr>
            </a:lvl7pPr>
            <a:lvl8pPr marL="3199947" indent="0" algn="ctr">
              <a:buNone/>
              <a:defRPr>
                <a:solidFill>
                  <a:schemeClr val="tx1">
                    <a:tint val="75000"/>
                  </a:schemeClr>
                </a:solidFill>
              </a:defRPr>
            </a:lvl8pPr>
            <a:lvl9pPr marL="3657085"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625995" y="5399365"/>
            <a:ext cx="5758807" cy="384175"/>
          </a:xfrm>
          <a:prstGeom prst="rect">
            <a:avLst/>
          </a:prstGeom>
        </p:spPr>
        <p:txBody>
          <a:bodyPr lIns="91420" tIns="45710" rIns="91420" bIns="45710"/>
          <a:lstStyle>
            <a:lvl1pPr marL="0" indent="0" algn="l">
              <a:buFontTx/>
              <a:buNone/>
              <a:defRPr lang="en-US" sz="1600" b="0" i="0" kern="1200" dirty="0" smtClean="0">
                <a:solidFill>
                  <a:schemeClr val="accent5"/>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625995" y="5719361"/>
            <a:ext cx="5758807" cy="384175"/>
          </a:xfrm>
          <a:prstGeom prst="rect">
            <a:avLst/>
          </a:prstGeom>
        </p:spPr>
        <p:txBody>
          <a:bodyPr lIns="91420" tIns="45710" rIns="91420" bIns="45710"/>
          <a:lstStyle>
            <a:lvl1pPr marL="0" indent="0" algn="l">
              <a:buFontTx/>
              <a:buNone/>
              <a:defRPr lang="en-US" sz="1600" b="0" i="0" kern="1200" dirty="0" smtClean="0">
                <a:solidFill>
                  <a:schemeClr val="accent5"/>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656167" y="527051"/>
            <a:ext cx="1062565" cy="565151"/>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
        <p:nvSpPr>
          <p:cNvPr id="29" name="Text Placeholder 2"/>
          <p:cNvSpPr>
            <a:spLocks noGrp="1"/>
          </p:cNvSpPr>
          <p:nvPr>
            <p:ph type="body" sz="quarter" idx="13"/>
          </p:nvPr>
        </p:nvSpPr>
        <p:spPr>
          <a:xfrm>
            <a:off x="617723" y="3829649"/>
            <a:ext cx="7900328" cy="398668"/>
          </a:xfrm>
          <a:prstGeom prst="rect">
            <a:avLst/>
          </a:prstGeom>
        </p:spPr>
        <p:txBody>
          <a:bodyPr lIns="91420" tIns="45710" rIns="91420" bIns="45710"/>
          <a:lstStyle>
            <a:lvl1pPr marL="0" indent="0">
              <a:buFont typeface="Arial" panose="020B0604020202020204" pitchFamily="34" charset="0"/>
              <a:buNone/>
              <a:defRPr sz="2667" baseline="0">
                <a:solidFill>
                  <a:schemeClr val="bg2"/>
                </a:solidFill>
                <a:latin typeface="+mj-lt"/>
              </a:defRPr>
            </a:lvl1pPr>
            <a:lvl2pPr marL="406365" indent="0">
              <a:buNone/>
              <a:defRPr/>
            </a:lvl2pPr>
            <a:lvl3pPr marL="569854" indent="0">
              <a:buNone/>
              <a:defRPr/>
            </a:lvl3pPr>
            <a:lvl4pPr marL="688908" indent="0">
              <a:buNone/>
              <a:defRPr/>
            </a:lvl4pPr>
            <a:lvl5pPr marL="801608" indent="0">
              <a:buNone/>
              <a:defRPr/>
            </a:lvl5pPr>
          </a:lstStyle>
          <a:p>
            <a:pPr lvl="0"/>
            <a:r>
              <a:rPr lang="en-US" dirty="0"/>
              <a:t>Click to edit Master text styles</a:t>
            </a:r>
          </a:p>
        </p:txBody>
      </p:sp>
      <p:sp>
        <p:nvSpPr>
          <p:cNvPr id="30" name="Title 1"/>
          <p:cNvSpPr>
            <a:spLocks noGrp="1"/>
          </p:cNvSpPr>
          <p:nvPr>
            <p:ph type="ctrTitle"/>
          </p:nvPr>
        </p:nvSpPr>
        <p:spPr>
          <a:xfrm>
            <a:off x="567687" y="3067667"/>
            <a:ext cx="7940684" cy="859640"/>
          </a:xfrm>
          <a:prstGeom prst="rect">
            <a:avLst/>
          </a:prstGeom>
        </p:spPr>
        <p:txBody>
          <a:bodyPr anchor="b"/>
          <a:lstStyle>
            <a:lvl1pPr marL="0" indent="0" algn="l">
              <a:lnSpc>
                <a:spcPct val="90000"/>
              </a:lnSpc>
              <a:buFont typeface="Arial" panose="020B0604020202020204" pitchFamily="34" charset="0"/>
              <a:buNone/>
              <a:defRPr sz="48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480634310"/>
      </p:ext>
    </p:extLst>
  </p:cSld>
  <p:clrMapOvr>
    <a:masterClrMapping/>
  </p:clrMapOvr>
  <p:transition spd="slow">
    <p:wipe/>
  </p:transition>
  <p:extLst mod="1">
    <p:ext uri="{DCECCB84-F9BA-43D5-87BE-67443E8EF086}">
      <p15:sldGuideLst xmlns:p15="http://schemas.microsoft.com/office/powerpoint/2012/main">
        <p15:guide id="1" orient="horz" pos="228">
          <p15:clr>
            <a:srgbClr val="FBAE40"/>
          </p15:clr>
        </p15:guide>
        <p15:guide id="2" pos="360">
          <p15:clr>
            <a:srgbClr val="FBAE40"/>
          </p15:clr>
        </p15:guide>
        <p15:guide id="3" orient="horz" pos="518">
          <p15:clr>
            <a:srgbClr val="FBAE40"/>
          </p15:clr>
        </p15:guide>
        <p15:guide id="4" pos="812">
          <p15:clr>
            <a:srgbClr val="FBAE40"/>
          </p15:clr>
        </p15:guide>
        <p15:guide id="5" pos="311">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a:ea typeface="+mn-ea"/>
              <a:cs typeface="+mn-cs"/>
            </a:endParaRPr>
          </a:p>
        </p:txBody>
      </p:sp>
      <p:sp>
        <p:nvSpPr>
          <p:cNvPr id="6" name="Title 1"/>
          <p:cNvSpPr>
            <a:spLocks noGrp="1"/>
          </p:cNvSpPr>
          <p:nvPr>
            <p:ph type="ctrTitle"/>
          </p:nvPr>
        </p:nvSpPr>
        <p:spPr>
          <a:xfrm>
            <a:off x="555233" y="1220545"/>
            <a:ext cx="10130723" cy="3426595"/>
          </a:xfrm>
          <a:prstGeom prst="rect">
            <a:avLst/>
          </a:prstGeom>
        </p:spPr>
        <p:txBody>
          <a:bodyPr anchor="b">
            <a:noAutofit/>
          </a:bodyPr>
          <a:lstStyle>
            <a:lvl1pPr marL="0" indent="0" algn="l">
              <a:lnSpc>
                <a:spcPct val="90000"/>
              </a:lnSpc>
              <a:buFont typeface="Arial" panose="020B0604020202020204" pitchFamily="34" charset="0"/>
              <a:buNone/>
              <a:defRPr sz="6133"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11354627" y="6323876"/>
            <a:ext cx="290868" cy="206025"/>
          </a:xfrm>
          <a:prstGeom prst="rect">
            <a:avLst/>
          </a:prstGeom>
          <a:noFill/>
          <a:ln w="9525" algn="ctr">
            <a:noFill/>
            <a:miter lim="800000"/>
            <a:headEnd/>
            <a:tailEnd/>
          </a:ln>
          <a:effectLst/>
        </p:spPr>
        <p:txBody>
          <a:bodyPr wrap="none" lIns="82115" tIns="41056" rIns="82115" bIns="41056" anchor="b">
            <a:spAutoFit/>
          </a:bodyPr>
          <a:lstStyle/>
          <a:p>
            <a:pPr marL="0" marR="0" lvl="0" indent="0" algn="r" defTabSz="814305" rtl="0" eaLnBrk="1" fontAlgn="auto" latinLnBrk="0" hangingPunct="1">
              <a:lnSpc>
                <a:spcPct val="100000"/>
              </a:lnSpc>
              <a:spcBef>
                <a:spcPts val="0"/>
              </a:spcBef>
              <a:spcAft>
                <a:spcPts val="0"/>
              </a:spcAft>
              <a:buClrTx/>
              <a:buSzTx/>
              <a:buFontTx/>
              <a:buNone/>
              <a:tabLst/>
              <a:defRPr/>
            </a:pPr>
            <a:fld id="{6A1E46DC-7EF6-4EA2-B285-14272867D133}" type="slidenum">
              <a:rPr kumimoji="0" lang="en-US" sz="800" b="0" i="0" u="none" strike="noStrike" kern="1200" cap="none" spc="0" normalizeH="0" baseline="0" noProof="0">
                <a:ln>
                  <a:noFill/>
                </a:ln>
                <a:solidFill>
                  <a:srgbClr val="38C6F4">
                    <a:lumMod val="50000"/>
                  </a:srgbClr>
                </a:solidFill>
                <a:effectLst/>
                <a:uLnTx/>
                <a:uFillTx/>
                <a:latin typeface="Arial"/>
                <a:ea typeface="ＭＳ Ｐゴシック" pitchFamily="34" charset="-128"/>
                <a:cs typeface="CiscoSans Thin"/>
              </a:rPr>
              <a:pPr marL="0" marR="0" lvl="0" indent="0" algn="r" defTabSz="814305"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dirty="0">
              <a:ln>
                <a:noFill/>
              </a:ln>
              <a:solidFill>
                <a:srgbClr val="38C6F4">
                  <a:lumMod val="50000"/>
                </a:srgbClr>
              </a:solidFill>
              <a:effectLst/>
              <a:uLnTx/>
              <a:uFillTx/>
              <a:latin typeface="Arial"/>
              <a:ea typeface="ＭＳ Ｐゴシック" pitchFamily="34" charset="-128"/>
              <a:cs typeface="CiscoSans Thin"/>
            </a:endParaRPr>
          </a:p>
        </p:txBody>
      </p:sp>
      <p:sp>
        <p:nvSpPr>
          <p:cNvPr id="9" name="Rectangle 4"/>
          <p:cNvSpPr>
            <a:spLocks noChangeArrowheads="1"/>
          </p:cNvSpPr>
          <p:nvPr userDrawn="1"/>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marL="0" marR="0" lvl="0" indent="0" algn="l" defTabSz="814305"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38C6F4">
                    <a:lumMod val="50000"/>
                  </a:srgbClr>
                </a:solidFill>
                <a:effectLst/>
                <a:uLnTx/>
                <a:uFillTx/>
                <a:latin typeface="Arial"/>
                <a:ea typeface="ＭＳ Ｐゴシック" pitchFamily="34" charset="-128"/>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6" y="6286929"/>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3953559652"/>
      </p:ext>
    </p:extLst>
  </p:cSld>
  <p:clrMapOvr>
    <a:masterClrMapping/>
  </p:clrMapOvr>
  <p:transition spd="slow">
    <p:wip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1004468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428280"/>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767480" y="3403400"/>
            <a:ext cx="931499" cy="931499"/>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noFill/>
              </a:ln>
              <a:solidFill>
                <a:srgbClr val="FFFFFF"/>
              </a:solidFill>
              <a:effectLst/>
              <a:uLnTx/>
              <a:uFillTx/>
              <a:latin typeface="Arial"/>
              <a:ea typeface="+mn-ea"/>
              <a:cs typeface="Arial"/>
            </a:endParaRPr>
          </a:p>
        </p:txBody>
      </p:sp>
      <p:sp>
        <p:nvSpPr>
          <p:cNvPr id="15" name="Oval 14"/>
          <p:cNvSpPr/>
          <p:nvPr/>
        </p:nvSpPr>
        <p:spPr>
          <a:xfrm>
            <a:off x="767480" y="1902143"/>
            <a:ext cx="931499" cy="931499"/>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FFFFFF"/>
              </a:solidFill>
              <a:effectLst/>
              <a:uLnTx/>
              <a:uFillTx/>
              <a:latin typeface="Arial"/>
              <a:ea typeface="+mn-ea"/>
              <a:cs typeface="Arial"/>
            </a:endParaRPr>
          </a:p>
        </p:txBody>
      </p:sp>
      <p:sp>
        <p:nvSpPr>
          <p:cNvPr id="22" name="Oval 21"/>
          <p:cNvSpPr/>
          <p:nvPr/>
        </p:nvSpPr>
        <p:spPr>
          <a:xfrm>
            <a:off x="767480" y="4870791"/>
            <a:ext cx="931499" cy="931499"/>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noFill/>
              </a:ln>
              <a:solidFill>
                <a:srgbClr val="049FD9"/>
              </a:solidFill>
              <a:effectLst/>
              <a:uLnTx/>
              <a:uFillTx/>
              <a:latin typeface="Arial"/>
              <a:ea typeface="+mn-ea"/>
              <a:cs typeface="Arial"/>
            </a:endParaRPr>
          </a:p>
        </p:txBody>
      </p:sp>
      <p:sp>
        <p:nvSpPr>
          <p:cNvPr id="24" name="Text Placeholder 17"/>
          <p:cNvSpPr>
            <a:spLocks noGrp="1"/>
          </p:cNvSpPr>
          <p:nvPr>
            <p:ph type="body" sz="quarter" idx="13"/>
          </p:nvPr>
        </p:nvSpPr>
        <p:spPr>
          <a:xfrm>
            <a:off x="1820333" y="1910030"/>
            <a:ext cx="7298267" cy="924508"/>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820333" y="3410391"/>
            <a:ext cx="7298267" cy="924508"/>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820333" y="4870791"/>
            <a:ext cx="7298267" cy="924508"/>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767480" y="3403401"/>
            <a:ext cx="931499" cy="924508"/>
          </a:xfrm>
          <a:prstGeom prst="rect">
            <a:avLst/>
          </a:prstGeom>
        </p:spPr>
        <p:txBody>
          <a:bodyPr lIns="91420" tIns="45710" rIns="91420" bIns="45710" anchor="ctr" anchorCtr="0">
            <a:noAutofit/>
          </a:bodyPr>
          <a:lstStyle>
            <a:lvl1pPr marL="0" indent="0" algn="ctr">
              <a:buNone/>
              <a:defRPr sz="5333"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767481" y="4868187"/>
            <a:ext cx="931499" cy="924508"/>
          </a:xfrm>
          <a:prstGeom prst="rect">
            <a:avLst/>
          </a:prstGeom>
          <a:ln>
            <a:noFill/>
          </a:ln>
        </p:spPr>
        <p:txBody>
          <a:bodyPr lIns="91420" tIns="45710" rIns="91420" bIns="45710" anchor="ctr" anchorCtr="0">
            <a:noAutofit/>
          </a:bodyPr>
          <a:lstStyle>
            <a:lvl1pPr marL="0" indent="0" algn="ctr">
              <a:buNone/>
              <a:defRPr sz="5333"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767480" y="1902998"/>
            <a:ext cx="931499" cy="924508"/>
          </a:xfrm>
          <a:prstGeom prst="rect">
            <a:avLst/>
          </a:prstGeom>
        </p:spPr>
        <p:txBody>
          <a:bodyPr lIns="91420" tIns="45710" rIns="91420" bIns="45710" anchor="ctr" anchorCtr="0">
            <a:noAutofit/>
          </a:bodyPr>
          <a:lstStyle>
            <a:lvl1pPr marL="0" indent="0" algn="ctr">
              <a:buNone/>
              <a:defRPr sz="5333"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92566474"/>
      </p:ext>
    </p:extLst>
  </p:cSld>
  <p:clrMapOvr>
    <a:masterClrMapping/>
  </p:clrMapOvr>
  <p:transition spd="slow">
    <p:wip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767482" y="2639092"/>
            <a:ext cx="619753" cy="619753"/>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38C6F4"/>
              </a:solidFill>
              <a:effectLst/>
              <a:uLnTx/>
              <a:uFillTx/>
              <a:latin typeface="Arial"/>
              <a:ea typeface="+mn-ea"/>
              <a:cs typeface="Arial"/>
            </a:endParaRPr>
          </a:p>
        </p:txBody>
      </p:sp>
      <p:sp>
        <p:nvSpPr>
          <p:cNvPr id="15" name="Oval 14"/>
          <p:cNvSpPr/>
          <p:nvPr/>
        </p:nvSpPr>
        <p:spPr>
          <a:xfrm>
            <a:off x="767481" y="1771904"/>
            <a:ext cx="619753" cy="619753"/>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38C6F4"/>
              </a:solidFill>
              <a:effectLst/>
              <a:uLnTx/>
              <a:uFillTx/>
              <a:latin typeface="Arial"/>
              <a:ea typeface="+mn-ea"/>
              <a:cs typeface="Arial"/>
            </a:endParaRPr>
          </a:p>
        </p:txBody>
      </p:sp>
      <p:sp>
        <p:nvSpPr>
          <p:cNvPr id="22" name="Oval 21"/>
          <p:cNvSpPr/>
          <p:nvPr/>
        </p:nvSpPr>
        <p:spPr>
          <a:xfrm>
            <a:off x="767482" y="3503262"/>
            <a:ext cx="619753" cy="619753"/>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38C6F4"/>
              </a:solidFill>
              <a:effectLst/>
              <a:uLnTx/>
              <a:uFillTx/>
              <a:latin typeface="Arial"/>
              <a:ea typeface="+mn-ea"/>
              <a:cs typeface="Arial"/>
            </a:endParaRPr>
          </a:p>
        </p:txBody>
      </p:sp>
      <p:sp>
        <p:nvSpPr>
          <p:cNvPr id="24" name="Text Placeholder 17"/>
          <p:cNvSpPr>
            <a:spLocks noGrp="1"/>
          </p:cNvSpPr>
          <p:nvPr>
            <p:ph type="body" sz="quarter" idx="13"/>
          </p:nvPr>
        </p:nvSpPr>
        <p:spPr>
          <a:xfrm>
            <a:off x="1563179" y="1779790"/>
            <a:ext cx="7571664" cy="615103"/>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563180" y="2646082"/>
            <a:ext cx="7571664" cy="615103"/>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563180" y="3503262"/>
            <a:ext cx="7571664" cy="615103"/>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767482" y="1770029"/>
            <a:ext cx="619753" cy="615103"/>
          </a:xfrm>
          <a:prstGeom prst="rect">
            <a:avLst/>
          </a:prstGeom>
          <a:noFill/>
          <a:ln>
            <a:noFill/>
          </a:ln>
        </p:spPr>
        <p:txBody>
          <a:bodyPr lIns="91420" tIns="45710" rIns="91420" bIns="45710" anchor="ctr" anchorCtr="0">
            <a:noAutofit/>
          </a:bodyPr>
          <a:lstStyle>
            <a:lvl1pPr marL="0" indent="0" algn="ctr">
              <a:buNone/>
              <a:defRPr sz="2667"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767482" y="2639091"/>
            <a:ext cx="619753" cy="615103"/>
          </a:xfrm>
          <a:prstGeom prst="rect">
            <a:avLst/>
          </a:prstGeom>
          <a:noFill/>
          <a:ln>
            <a:noFill/>
          </a:ln>
        </p:spPr>
        <p:txBody>
          <a:bodyPr lIns="91420" tIns="45710" rIns="91420" bIns="45710" anchor="ctr" anchorCtr="0">
            <a:noAutofit/>
          </a:bodyPr>
          <a:lstStyle>
            <a:lvl1pPr marL="0" indent="0" algn="ctr">
              <a:buNone/>
              <a:defRPr sz="2667"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767484" y="3500658"/>
            <a:ext cx="619753" cy="615103"/>
          </a:xfrm>
          <a:prstGeom prst="rect">
            <a:avLst/>
          </a:prstGeom>
          <a:noFill/>
          <a:ln>
            <a:noFill/>
          </a:ln>
        </p:spPr>
        <p:txBody>
          <a:bodyPr lIns="91420" tIns="45710" rIns="91420" bIns="45710" anchor="ctr" anchorCtr="0">
            <a:noAutofit/>
          </a:bodyPr>
          <a:lstStyle>
            <a:lvl1pPr marL="0" indent="0" algn="ctr">
              <a:buNone/>
              <a:defRPr sz="2667"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767484" y="4366109"/>
            <a:ext cx="619753" cy="619753"/>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38C6F4"/>
              </a:solidFill>
              <a:effectLst/>
              <a:uLnTx/>
              <a:uFillTx/>
              <a:latin typeface="Arial"/>
              <a:ea typeface="+mn-ea"/>
              <a:cs typeface="Arial"/>
            </a:endParaRPr>
          </a:p>
        </p:txBody>
      </p:sp>
      <p:sp>
        <p:nvSpPr>
          <p:cNvPr id="14" name="Text Placeholder 17"/>
          <p:cNvSpPr>
            <a:spLocks noGrp="1"/>
          </p:cNvSpPr>
          <p:nvPr>
            <p:ph type="body" sz="quarter" idx="19"/>
          </p:nvPr>
        </p:nvSpPr>
        <p:spPr>
          <a:xfrm>
            <a:off x="1563181" y="4366109"/>
            <a:ext cx="7571664" cy="615103"/>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767485" y="4363505"/>
            <a:ext cx="619753" cy="615103"/>
          </a:xfrm>
          <a:prstGeom prst="rect">
            <a:avLst/>
          </a:prstGeom>
          <a:noFill/>
          <a:ln>
            <a:noFill/>
          </a:ln>
        </p:spPr>
        <p:txBody>
          <a:bodyPr lIns="91420" tIns="45710" rIns="91420" bIns="45710" anchor="ctr" anchorCtr="0">
            <a:noAutofit/>
          </a:bodyPr>
          <a:lstStyle>
            <a:lvl1pPr marL="0" indent="0" algn="ctr">
              <a:buNone/>
              <a:defRPr sz="2667"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767485" y="5228956"/>
            <a:ext cx="619753" cy="619753"/>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38C6F4"/>
              </a:solidFill>
              <a:effectLst/>
              <a:uLnTx/>
              <a:uFillTx/>
              <a:latin typeface="Arial"/>
              <a:ea typeface="+mn-ea"/>
              <a:cs typeface="Arial"/>
            </a:endParaRPr>
          </a:p>
        </p:txBody>
      </p:sp>
      <p:sp>
        <p:nvSpPr>
          <p:cNvPr id="18" name="Text Placeholder 17"/>
          <p:cNvSpPr>
            <a:spLocks noGrp="1"/>
          </p:cNvSpPr>
          <p:nvPr>
            <p:ph type="body" sz="quarter" idx="21"/>
          </p:nvPr>
        </p:nvSpPr>
        <p:spPr>
          <a:xfrm>
            <a:off x="1563183" y="5228955"/>
            <a:ext cx="7571664" cy="615103"/>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767486" y="5226351"/>
            <a:ext cx="619753" cy="615103"/>
          </a:xfrm>
          <a:prstGeom prst="rect">
            <a:avLst/>
          </a:prstGeom>
          <a:ln>
            <a:noFill/>
          </a:ln>
        </p:spPr>
        <p:txBody>
          <a:bodyPr lIns="91420" tIns="45710" rIns="91420" bIns="45710" anchor="ctr" anchorCtr="0">
            <a:noAutofit/>
          </a:bodyPr>
          <a:lstStyle>
            <a:lvl1pPr marL="0" indent="0" algn="ctr">
              <a:buNone/>
              <a:defRPr sz="2667"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391311663"/>
      </p:ext>
    </p:extLst>
  </p:cSld>
  <p:clrMapOvr>
    <a:masterClrMapping/>
  </p:clrMapOvr>
  <p:transition spd="slow">
    <p:wip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767482" y="2639092"/>
            <a:ext cx="619753" cy="619753"/>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43" name="Oval 42"/>
          <p:cNvSpPr/>
          <p:nvPr/>
        </p:nvSpPr>
        <p:spPr>
          <a:xfrm>
            <a:off x="767481" y="1771904"/>
            <a:ext cx="619753" cy="619753"/>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FFFFFF"/>
              </a:solidFill>
              <a:effectLst/>
              <a:uLnTx/>
              <a:uFillTx/>
              <a:latin typeface="Arial"/>
              <a:ea typeface="+mn-ea"/>
              <a:cs typeface="Arial"/>
            </a:endParaRPr>
          </a:p>
        </p:txBody>
      </p:sp>
      <p:sp>
        <p:nvSpPr>
          <p:cNvPr id="44" name="Oval 43"/>
          <p:cNvSpPr/>
          <p:nvPr/>
        </p:nvSpPr>
        <p:spPr>
          <a:xfrm>
            <a:off x="767482" y="3503262"/>
            <a:ext cx="619753" cy="619753"/>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45" name="Text Placeholder 17"/>
          <p:cNvSpPr>
            <a:spLocks noGrp="1"/>
          </p:cNvSpPr>
          <p:nvPr>
            <p:ph type="body" sz="quarter" idx="13"/>
          </p:nvPr>
        </p:nvSpPr>
        <p:spPr>
          <a:xfrm>
            <a:off x="1563179" y="1779790"/>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563180" y="2646082"/>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563180" y="3503262"/>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767482" y="1770029"/>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767482" y="2639091"/>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767484" y="3500658"/>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767484" y="4366109"/>
            <a:ext cx="619753" cy="619753"/>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52" name="Text Placeholder 17"/>
          <p:cNvSpPr>
            <a:spLocks noGrp="1"/>
          </p:cNvSpPr>
          <p:nvPr>
            <p:ph type="body" sz="quarter" idx="19"/>
          </p:nvPr>
        </p:nvSpPr>
        <p:spPr>
          <a:xfrm>
            <a:off x="1563182" y="4366109"/>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767485" y="4363505"/>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767485" y="5228956"/>
            <a:ext cx="619753" cy="619753"/>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55" name="Text Placeholder 17"/>
          <p:cNvSpPr>
            <a:spLocks noGrp="1"/>
          </p:cNvSpPr>
          <p:nvPr>
            <p:ph type="body" sz="quarter" idx="21"/>
          </p:nvPr>
        </p:nvSpPr>
        <p:spPr>
          <a:xfrm>
            <a:off x="1563183" y="5228955"/>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767486" y="5226351"/>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5886102" y="2644113"/>
            <a:ext cx="619753" cy="619753"/>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58" name="Oval 57"/>
          <p:cNvSpPr/>
          <p:nvPr/>
        </p:nvSpPr>
        <p:spPr>
          <a:xfrm>
            <a:off x="5886101" y="1776925"/>
            <a:ext cx="619753" cy="619753"/>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59" name="Oval 58"/>
          <p:cNvSpPr/>
          <p:nvPr/>
        </p:nvSpPr>
        <p:spPr>
          <a:xfrm>
            <a:off x="5886102" y="3508284"/>
            <a:ext cx="619753" cy="619753"/>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60" name="Text Placeholder 17"/>
          <p:cNvSpPr>
            <a:spLocks noGrp="1"/>
          </p:cNvSpPr>
          <p:nvPr>
            <p:ph type="body" sz="quarter" idx="23"/>
          </p:nvPr>
        </p:nvSpPr>
        <p:spPr>
          <a:xfrm>
            <a:off x="6681799" y="1784811"/>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6681800" y="2651103"/>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6681800" y="3508283"/>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5886102" y="1775050"/>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5886102" y="2644113"/>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5886104" y="3505679"/>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5886104" y="4371130"/>
            <a:ext cx="619753" cy="619753"/>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67" name="Text Placeholder 17"/>
          <p:cNvSpPr>
            <a:spLocks noGrp="1"/>
          </p:cNvSpPr>
          <p:nvPr>
            <p:ph type="body" sz="quarter" idx="29"/>
          </p:nvPr>
        </p:nvSpPr>
        <p:spPr>
          <a:xfrm>
            <a:off x="6681801" y="4371130"/>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5886105" y="4368526"/>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5886105" y="5233977"/>
            <a:ext cx="619753" cy="619753"/>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70" name="Text Placeholder 17"/>
          <p:cNvSpPr>
            <a:spLocks noGrp="1"/>
          </p:cNvSpPr>
          <p:nvPr>
            <p:ph type="body" sz="quarter" idx="31"/>
          </p:nvPr>
        </p:nvSpPr>
        <p:spPr>
          <a:xfrm>
            <a:off x="6681803" y="5233977"/>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5886106" y="5231373"/>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512689462"/>
      </p:ext>
    </p:extLst>
  </p:cSld>
  <p:clrMapOvr>
    <a:masterClrMapping/>
  </p:clrMapOvr>
  <p:transition spd="slow">
    <p:wip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1" y="1"/>
            <a:ext cx="12191999" cy="6887832"/>
          </a:xfrm>
          <a:prstGeom prst="rect">
            <a:avLst/>
          </a:prstGeom>
        </p:spPr>
      </p:pic>
      <p:grpSp>
        <p:nvGrpSpPr>
          <p:cNvPr id="4" name="Group 4"/>
          <p:cNvGrpSpPr>
            <a:grpSpLocks noChangeAspect="1"/>
          </p:cNvGrpSpPr>
          <p:nvPr userDrawn="1"/>
        </p:nvGrpSpPr>
        <p:grpSpPr bwMode="auto">
          <a:xfrm>
            <a:off x="4995059" y="2839808"/>
            <a:ext cx="2157259" cy="1147389"/>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437780387"/>
      </p:ext>
    </p:extLst>
  </p:cSld>
  <p:clrMapOvr>
    <a:masterClrMapping/>
  </p:clrMapOvr>
  <p:transition spd="slow">
    <p:wip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12192000" cy="68580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4" name="Group 4"/>
          <p:cNvGrpSpPr>
            <a:grpSpLocks noChangeAspect="1"/>
          </p:cNvGrpSpPr>
          <p:nvPr userDrawn="1"/>
        </p:nvGrpSpPr>
        <p:grpSpPr bwMode="auto">
          <a:xfrm>
            <a:off x="4995059" y="2839808"/>
            <a:ext cx="2157259" cy="1147389"/>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12097845"/>
      </p:ext>
    </p:extLst>
  </p:cSld>
  <p:clrMapOvr>
    <a:masterClrMapping/>
  </p:clrMapOvr>
  <p:transition spd="slow">
    <p:wip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4995059" y="2839808"/>
            <a:ext cx="2157259" cy="1147389"/>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3323992623"/>
      </p:ext>
    </p:extLst>
  </p:cSld>
  <p:clrMapOvr>
    <a:masterClrMapping/>
  </p:clrMapOvr>
  <p:transition spd="slow">
    <p:wip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1225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95" r:id="rId15"/>
    <p:sldLayoutId id="214748372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D1D03D88-203D-4D90-A5F8-3075BB602DE8}"/>
              </a:ext>
            </a:extLst>
          </p:cNvPr>
          <p:cNvSpPr>
            <a:spLocks noGrp="1" noChangeArrowheads="1"/>
          </p:cNvSpPr>
          <p:nvPr>
            <p:ph type="title"/>
          </p:nvPr>
        </p:nvSpPr>
        <p:spPr bwMode="auto">
          <a:xfrm>
            <a:off x="508000" y="152400"/>
            <a:ext cx="11040533"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b"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9C337DF7-7AE7-4A85-9AB5-C0754317839D}"/>
              </a:ext>
            </a:extLst>
          </p:cNvPr>
          <p:cNvSpPr>
            <a:spLocks noGrp="1" noChangeArrowheads="1"/>
          </p:cNvSpPr>
          <p:nvPr>
            <p:ph type="body" idx="1"/>
          </p:nvPr>
        </p:nvSpPr>
        <p:spPr bwMode="auto">
          <a:xfrm>
            <a:off x="548218" y="1143000"/>
            <a:ext cx="11091333"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 Third Level</a:t>
            </a:r>
          </a:p>
        </p:txBody>
      </p:sp>
      <p:grpSp>
        <p:nvGrpSpPr>
          <p:cNvPr id="1028" name="Group 16">
            <a:extLst>
              <a:ext uri="{FF2B5EF4-FFF2-40B4-BE49-F238E27FC236}">
                <a16:creationId xmlns:a16="http://schemas.microsoft.com/office/drawing/2014/main" id="{79A345F1-6B59-44A5-A4AB-70C24FF0D873}"/>
              </a:ext>
            </a:extLst>
          </p:cNvPr>
          <p:cNvGrpSpPr>
            <a:grpSpLocks/>
          </p:cNvGrpSpPr>
          <p:nvPr userDrawn="1"/>
        </p:nvGrpSpPr>
        <p:grpSpPr bwMode="auto">
          <a:xfrm>
            <a:off x="406400" y="838200"/>
            <a:ext cx="11379200" cy="152400"/>
            <a:chOff x="264" y="788"/>
            <a:chExt cx="5232" cy="124"/>
          </a:xfrm>
        </p:grpSpPr>
        <p:sp>
          <p:nvSpPr>
            <p:cNvPr id="1032" name="Rectangle 17">
              <a:extLst>
                <a:ext uri="{FF2B5EF4-FFF2-40B4-BE49-F238E27FC236}">
                  <a16:creationId xmlns:a16="http://schemas.microsoft.com/office/drawing/2014/main" id="{BD383B36-B313-4AA9-9734-0C1E41612BDC}"/>
                </a:ext>
              </a:extLst>
            </p:cNvPr>
            <p:cNvSpPr>
              <a:spLocks noChangeArrowheads="1"/>
            </p:cNvSpPr>
            <p:nvPr/>
          </p:nvSpPr>
          <p:spPr bwMode="auto">
            <a:xfrm>
              <a:off x="264" y="788"/>
              <a:ext cx="5232" cy="61"/>
            </a:xfrm>
            <a:prstGeom prst="rect">
              <a:avLst/>
            </a:prstGeom>
            <a:gradFill rotWithShape="0">
              <a:gsLst>
                <a:gs pos="0">
                  <a:srgbClr val="0E9BBA"/>
                </a:gs>
                <a:gs pos="50000">
                  <a:srgbClr val="12C2E9"/>
                </a:gs>
                <a:gs pos="100000">
                  <a:srgbClr val="0E9BBA"/>
                </a:gs>
              </a:gsLst>
              <a:lin ang="5400000" scaled="1"/>
            </a:gra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1400" b="1">
                  <a:solidFill>
                    <a:schemeClr val="tx1"/>
                  </a:solidFill>
                  <a:latin typeface="Arial" pitchFamily="34" charset="0"/>
                </a:defRPr>
              </a:lvl1pPr>
              <a:lvl2pPr marL="742950" indent="-285750">
                <a:defRPr sz="1400" b="1">
                  <a:solidFill>
                    <a:schemeClr val="tx1"/>
                  </a:solidFill>
                  <a:latin typeface="Arial" pitchFamily="34" charset="0"/>
                </a:defRPr>
              </a:lvl2pPr>
              <a:lvl3pPr marL="1143000" indent="-228600">
                <a:defRPr sz="1400" b="1">
                  <a:solidFill>
                    <a:schemeClr val="tx1"/>
                  </a:solidFill>
                  <a:latin typeface="Arial" pitchFamily="34" charset="0"/>
                </a:defRPr>
              </a:lvl3pPr>
              <a:lvl4pPr marL="1600200" indent="-228600">
                <a:defRPr sz="1400" b="1">
                  <a:solidFill>
                    <a:schemeClr val="tx1"/>
                  </a:solidFill>
                  <a:latin typeface="Arial" pitchFamily="34" charset="0"/>
                </a:defRPr>
              </a:lvl4pPr>
              <a:lvl5pPr marL="2057400" indent="-228600">
                <a:defRPr sz="1400" b="1">
                  <a:solidFill>
                    <a:schemeClr val="tx1"/>
                  </a:solidFill>
                  <a:latin typeface="Arial" pitchFamily="34" charset="0"/>
                </a:defRPr>
              </a:lvl5pPr>
              <a:lvl6pPr marL="2514600" indent="-228600" eaLnBrk="0" fontAlgn="base" hangingPunct="0">
                <a:spcBef>
                  <a:spcPct val="0"/>
                </a:spcBef>
                <a:spcAft>
                  <a:spcPct val="0"/>
                </a:spcAft>
                <a:defRPr sz="1400" b="1">
                  <a:solidFill>
                    <a:schemeClr val="tx1"/>
                  </a:solidFill>
                  <a:latin typeface="Arial" pitchFamily="34" charset="0"/>
                </a:defRPr>
              </a:lvl6pPr>
              <a:lvl7pPr marL="2971800" indent="-228600" eaLnBrk="0" fontAlgn="base" hangingPunct="0">
                <a:spcBef>
                  <a:spcPct val="0"/>
                </a:spcBef>
                <a:spcAft>
                  <a:spcPct val="0"/>
                </a:spcAft>
                <a:defRPr sz="1400" b="1">
                  <a:solidFill>
                    <a:schemeClr val="tx1"/>
                  </a:solidFill>
                  <a:latin typeface="Arial" pitchFamily="34" charset="0"/>
                </a:defRPr>
              </a:lvl7pPr>
              <a:lvl8pPr marL="3429000" indent="-228600" eaLnBrk="0" fontAlgn="base" hangingPunct="0">
                <a:spcBef>
                  <a:spcPct val="0"/>
                </a:spcBef>
                <a:spcAft>
                  <a:spcPct val="0"/>
                </a:spcAft>
                <a:defRPr sz="1400" b="1">
                  <a:solidFill>
                    <a:schemeClr val="tx1"/>
                  </a:solidFill>
                  <a:latin typeface="Arial" pitchFamily="34" charset="0"/>
                </a:defRPr>
              </a:lvl8pPr>
              <a:lvl9pPr marL="3886200" indent="-228600" eaLnBrk="0" fontAlgn="base" hangingPunct="0">
                <a:spcBef>
                  <a:spcPct val="0"/>
                </a:spcBef>
                <a:spcAft>
                  <a:spcPct val="0"/>
                </a:spcAft>
                <a:defRPr sz="1400" b="1">
                  <a:solidFill>
                    <a:schemeClr val="tx1"/>
                  </a:solidFill>
                  <a:latin typeface="Arial"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033" name="Rectangle 18">
              <a:extLst>
                <a:ext uri="{FF2B5EF4-FFF2-40B4-BE49-F238E27FC236}">
                  <a16:creationId xmlns:a16="http://schemas.microsoft.com/office/drawing/2014/main" id="{D2E097D8-70EE-4739-BF27-511BF22A6090}"/>
                </a:ext>
              </a:extLst>
            </p:cNvPr>
            <p:cNvSpPr>
              <a:spLocks noChangeArrowheads="1"/>
            </p:cNvSpPr>
            <p:nvPr/>
          </p:nvSpPr>
          <p:spPr bwMode="auto">
            <a:xfrm>
              <a:off x="264" y="881"/>
              <a:ext cx="5232" cy="31"/>
            </a:xfrm>
            <a:prstGeom prst="rect">
              <a:avLst/>
            </a:prstGeom>
            <a:gradFill rotWithShape="0">
              <a:gsLst>
                <a:gs pos="0">
                  <a:srgbClr val="B200B2"/>
                </a:gs>
                <a:gs pos="50000">
                  <a:srgbClr val="FF00FF"/>
                </a:gs>
                <a:gs pos="100000">
                  <a:srgbClr val="B200B2"/>
                </a:gs>
              </a:gsLst>
              <a:lin ang="0" scaled="1"/>
            </a:gra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1400" b="1">
                  <a:solidFill>
                    <a:schemeClr val="tx1"/>
                  </a:solidFill>
                  <a:latin typeface="Arial" pitchFamily="34" charset="0"/>
                </a:defRPr>
              </a:lvl1pPr>
              <a:lvl2pPr marL="742950" indent="-285750">
                <a:defRPr sz="1400" b="1">
                  <a:solidFill>
                    <a:schemeClr val="tx1"/>
                  </a:solidFill>
                  <a:latin typeface="Arial" pitchFamily="34" charset="0"/>
                </a:defRPr>
              </a:lvl2pPr>
              <a:lvl3pPr marL="1143000" indent="-228600">
                <a:defRPr sz="1400" b="1">
                  <a:solidFill>
                    <a:schemeClr val="tx1"/>
                  </a:solidFill>
                  <a:latin typeface="Arial" pitchFamily="34" charset="0"/>
                </a:defRPr>
              </a:lvl3pPr>
              <a:lvl4pPr marL="1600200" indent="-228600">
                <a:defRPr sz="1400" b="1">
                  <a:solidFill>
                    <a:schemeClr val="tx1"/>
                  </a:solidFill>
                  <a:latin typeface="Arial" pitchFamily="34" charset="0"/>
                </a:defRPr>
              </a:lvl4pPr>
              <a:lvl5pPr marL="2057400" indent="-228600">
                <a:defRPr sz="1400" b="1">
                  <a:solidFill>
                    <a:schemeClr val="tx1"/>
                  </a:solidFill>
                  <a:latin typeface="Arial" pitchFamily="34" charset="0"/>
                </a:defRPr>
              </a:lvl5pPr>
              <a:lvl6pPr marL="2514600" indent="-228600" eaLnBrk="0" fontAlgn="base" hangingPunct="0">
                <a:spcBef>
                  <a:spcPct val="0"/>
                </a:spcBef>
                <a:spcAft>
                  <a:spcPct val="0"/>
                </a:spcAft>
                <a:defRPr sz="1400" b="1">
                  <a:solidFill>
                    <a:schemeClr val="tx1"/>
                  </a:solidFill>
                  <a:latin typeface="Arial" pitchFamily="34" charset="0"/>
                </a:defRPr>
              </a:lvl6pPr>
              <a:lvl7pPr marL="2971800" indent="-228600" eaLnBrk="0" fontAlgn="base" hangingPunct="0">
                <a:spcBef>
                  <a:spcPct val="0"/>
                </a:spcBef>
                <a:spcAft>
                  <a:spcPct val="0"/>
                </a:spcAft>
                <a:defRPr sz="1400" b="1">
                  <a:solidFill>
                    <a:schemeClr val="tx1"/>
                  </a:solidFill>
                  <a:latin typeface="Arial" pitchFamily="34" charset="0"/>
                </a:defRPr>
              </a:lvl7pPr>
              <a:lvl8pPr marL="3429000" indent="-228600" eaLnBrk="0" fontAlgn="base" hangingPunct="0">
                <a:spcBef>
                  <a:spcPct val="0"/>
                </a:spcBef>
                <a:spcAft>
                  <a:spcPct val="0"/>
                </a:spcAft>
                <a:defRPr sz="1400" b="1">
                  <a:solidFill>
                    <a:schemeClr val="tx1"/>
                  </a:solidFill>
                  <a:latin typeface="Arial" pitchFamily="34" charset="0"/>
                </a:defRPr>
              </a:lvl8pPr>
              <a:lvl9pPr marL="3886200" indent="-228600" eaLnBrk="0" fontAlgn="base" hangingPunct="0">
                <a:spcBef>
                  <a:spcPct val="0"/>
                </a:spcBef>
                <a:spcAft>
                  <a:spcPct val="0"/>
                </a:spcAft>
                <a:defRPr sz="1400" b="1">
                  <a:solidFill>
                    <a:schemeClr val="tx1"/>
                  </a:solidFill>
                  <a:latin typeface="Arial"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7" name="Date Placeholder 6">
            <a:extLst>
              <a:ext uri="{FF2B5EF4-FFF2-40B4-BE49-F238E27FC236}">
                <a16:creationId xmlns:a16="http://schemas.microsoft.com/office/drawing/2014/main" id="{39BAA8FC-8B9A-4F89-B53E-DA8A7806106B}"/>
              </a:ext>
            </a:extLst>
          </p:cNvPr>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smtClean="0">
                <a:solidFill>
                  <a:schemeClr val="tx1">
                    <a:tint val="75000"/>
                  </a:schemeClr>
                </a:solidFill>
                <a:latin typeface="Arial" charset="0"/>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8" name="Footer Placeholder 7">
            <a:extLst>
              <a:ext uri="{FF2B5EF4-FFF2-40B4-BE49-F238E27FC236}">
                <a16:creationId xmlns:a16="http://schemas.microsoft.com/office/drawing/2014/main" id="{AEB32BAC-A326-4F1C-931E-786ECA1439D3}"/>
              </a:ext>
            </a:extLst>
          </p:cNvPr>
          <p:cNvSpPr>
            <a:spLocks noGrp="1"/>
          </p:cNvSpPr>
          <p:nvPr>
            <p:ph type="ftr" sz="quarter" idx="3"/>
          </p:nvPr>
        </p:nvSpPr>
        <p:spPr>
          <a:xfrm>
            <a:off x="4064000" y="6356351"/>
            <a:ext cx="416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9" name="Slide Number Placeholder 8">
            <a:extLst>
              <a:ext uri="{FF2B5EF4-FFF2-40B4-BE49-F238E27FC236}">
                <a16:creationId xmlns:a16="http://schemas.microsoft.com/office/drawing/2014/main" id="{5303D021-AF87-4F25-983B-0FADEE54523B}"/>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pPr eaLnBrk="0" fontAlgn="base" hangingPunct="0">
              <a:spcBef>
                <a:spcPct val="0"/>
              </a:spcBef>
              <a:spcAft>
                <a:spcPct val="0"/>
              </a:spcAft>
            </a:pPr>
            <a:fld id="{4E630134-C3B3-4B59-A84B-52E65CCBE6D9}"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143698655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Lst>
  <p:hf hdr="0" ftr="0" dt="0"/>
  <p:txStyles>
    <p:titleStyle>
      <a:lvl1pPr algn="l" rtl="0" eaLnBrk="0" fontAlgn="base" hangingPunct="0">
        <a:lnSpc>
          <a:spcPts val="3600"/>
        </a:lnSpc>
        <a:spcBef>
          <a:spcPct val="0"/>
        </a:spcBef>
        <a:spcAft>
          <a:spcPct val="0"/>
        </a:spcAft>
        <a:defRPr sz="3200" b="1">
          <a:solidFill>
            <a:schemeClr val="tx1"/>
          </a:solidFill>
          <a:latin typeface="+mj-lt"/>
          <a:ea typeface="+mj-ea"/>
          <a:cs typeface="+mj-cs"/>
        </a:defRPr>
      </a:lvl1pPr>
      <a:lvl2pPr algn="l" rtl="0" eaLnBrk="0" fontAlgn="base" hangingPunct="0">
        <a:lnSpc>
          <a:spcPts val="3600"/>
        </a:lnSpc>
        <a:spcBef>
          <a:spcPct val="0"/>
        </a:spcBef>
        <a:spcAft>
          <a:spcPct val="0"/>
        </a:spcAft>
        <a:defRPr sz="3200" b="1">
          <a:solidFill>
            <a:schemeClr val="tx1"/>
          </a:solidFill>
          <a:latin typeface="Tahoma" pitchFamily="34" charset="0"/>
        </a:defRPr>
      </a:lvl2pPr>
      <a:lvl3pPr algn="l" rtl="0" eaLnBrk="0" fontAlgn="base" hangingPunct="0">
        <a:lnSpc>
          <a:spcPts val="3600"/>
        </a:lnSpc>
        <a:spcBef>
          <a:spcPct val="0"/>
        </a:spcBef>
        <a:spcAft>
          <a:spcPct val="0"/>
        </a:spcAft>
        <a:defRPr sz="3200" b="1">
          <a:solidFill>
            <a:schemeClr val="tx1"/>
          </a:solidFill>
          <a:latin typeface="Tahoma" pitchFamily="34" charset="0"/>
        </a:defRPr>
      </a:lvl3pPr>
      <a:lvl4pPr algn="l" rtl="0" eaLnBrk="0" fontAlgn="base" hangingPunct="0">
        <a:lnSpc>
          <a:spcPts val="3600"/>
        </a:lnSpc>
        <a:spcBef>
          <a:spcPct val="0"/>
        </a:spcBef>
        <a:spcAft>
          <a:spcPct val="0"/>
        </a:spcAft>
        <a:defRPr sz="3200" b="1">
          <a:solidFill>
            <a:schemeClr val="tx1"/>
          </a:solidFill>
          <a:latin typeface="Tahoma" pitchFamily="34" charset="0"/>
        </a:defRPr>
      </a:lvl4pPr>
      <a:lvl5pPr algn="l" rtl="0" eaLnBrk="0" fontAlgn="base" hangingPunct="0">
        <a:lnSpc>
          <a:spcPts val="3600"/>
        </a:lnSpc>
        <a:spcBef>
          <a:spcPct val="0"/>
        </a:spcBef>
        <a:spcAft>
          <a:spcPct val="0"/>
        </a:spcAft>
        <a:defRPr sz="3200" b="1">
          <a:solidFill>
            <a:schemeClr val="tx1"/>
          </a:solidFill>
          <a:latin typeface="Tahoma" pitchFamily="34" charset="0"/>
        </a:defRPr>
      </a:lvl5pPr>
      <a:lvl6pPr marL="457200" algn="l" rtl="0" eaLnBrk="0" fontAlgn="base" hangingPunct="0">
        <a:lnSpc>
          <a:spcPts val="3600"/>
        </a:lnSpc>
        <a:spcBef>
          <a:spcPct val="0"/>
        </a:spcBef>
        <a:spcAft>
          <a:spcPct val="0"/>
        </a:spcAft>
        <a:defRPr sz="3200" b="1">
          <a:solidFill>
            <a:schemeClr val="tx1"/>
          </a:solidFill>
          <a:latin typeface="Tahoma" pitchFamily="34" charset="0"/>
        </a:defRPr>
      </a:lvl6pPr>
      <a:lvl7pPr marL="914400" algn="l" rtl="0" eaLnBrk="0" fontAlgn="base" hangingPunct="0">
        <a:lnSpc>
          <a:spcPts val="3600"/>
        </a:lnSpc>
        <a:spcBef>
          <a:spcPct val="0"/>
        </a:spcBef>
        <a:spcAft>
          <a:spcPct val="0"/>
        </a:spcAft>
        <a:defRPr sz="3200" b="1">
          <a:solidFill>
            <a:schemeClr val="tx1"/>
          </a:solidFill>
          <a:latin typeface="Tahoma" pitchFamily="34" charset="0"/>
        </a:defRPr>
      </a:lvl7pPr>
      <a:lvl8pPr marL="1371600" algn="l" rtl="0" eaLnBrk="0" fontAlgn="base" hangingPunct="0">
        <a:lnSpc>
          <a:spcPts val="3600"/>
        </a:lnSpc>
        <a:spcBef>
          <a:spcPct val="0"/>
        </a:spcBef>
        <a:spcAft>
          <a:spcPct val="0"/>
        </a:spcAft>
        <a:defRPr sz="3200" b="1">
          <a:solidFill>
            <a:schemeClr val="tx1"/>
          </a:solidFill>
          <a:latin typeface="Tahoma" pitchFamily="34" charset="0"/>
        </a:defRPr>
      </a:lvl8pPr>
      <a:lvl9pPr marL="1828800" algn="l" rtl="0" eaLnBrk="0" fontAlgn="base" hangingPunct="0">
        <a:lnSpc>
          <a:spcPts val="3600"/>
        </a:lnSpc>
        <a:spcBef>
          <a:spcPct val="0"/>
        </a:spcBef>
        <a:spcAft>
          <a:spcPct val="0"/>
        </a:spcAft>
        <a:defRPr sz="3200" b="1">
          <a:solidFill>
            <a:schemeClr val="tx1"/>
          </a:solidFill>
          <a:latin typeface="Tahoma" pitchFamily="34" charset="0"/>
        </a:defRPr>
      </a:lvl9pPr>
    </p:titleStyle>
    <p:bodyStyle>
      <a:lvl1pPr marL="292100" indent="-292100" algn="l" rtl="0" eaLnBrk="0" fontAlgn="base" hangingPunct="0">
        <a:spcBef>
          <a:spcPct val="10000"/>
        </a:spcBef>
        <a:spcAft>
          <a:spcPts val="400"/>
        </a:spcAft>
        <a:buClr>
          <a:srgbClr val="0C7B9C"/>
        </a:buClr>
        <a:buSzPct val="75000"/>
        <a:buFont typeface="Monotype Sorts" pitchFamily="2" charset="2"/>
        <a:buChar char="l"/>
        <a:defRPr sz="2800">
          <a:solidFill>
            <a:schemeClr val="tx1"/>
          </a:solidFill>
          <a:latin typeface="+mn-lt"/>
          <a:ea typeface="+mn-ea"/>
          <a:cs typeface="+mn-cs"/>
        </a:defRPr>
      </a:lvl1pPr>
      <a:lvl2pPr marL="800100" indent="-342900" algn="l" rtl="0" eaLnBrk="0" fontAlgn="base" hangingPunct="0">
        <a:spcBef>
          <a:spcPct val="10000"/>
        </a:spcBef>
        <a:spcAft>
          <a:spcPts val="400"/>
        </a:spcAft>
        <a:buClr>
          <a:srgbClr val="0C7B9C"/>
        </a:buClr>
        <a:buSzPct val="100000"/>
        <a:buFont typeface="Arial" panose="020B0604020202020204" pitchFamily="34" charset="0"/>
        <a:buChar char="–"/>
        <a:defRPr sz="2800">
          <a:solidFill>
            <a:schemeClr val="tx1"/>
          </a:solidFill>
          <a:latin typeface="+mn-lt"/>
        </a:defRPr>
      </a:lvl2pPr>
      <a:lvl3pPr marL="914400" algn="l" rtl="0" eaLnBrk="0" fontAlgn="base" hangingPunct="0">
        <a:spcBef>
          <a:spcPct val="10000"/>
        </a:spcBef>
        <a:spcAft>
          <a:spcPts val="400"/>
        </a:spcAft>
        <a:buClr>
          <a:srgbClr val="0C7B9C"/>
        </a:buClr>
        <a:buSzPct val="70000"/>
        <a:buFont typeface="Wingdings" panose="05000000000000000000" pitchFamily="2" charset="2"/>
        <a:buChar char="u"/>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Times New Roman" pitchFamily="18" charset="0"/>
        </a:defRPr>
      </a:lvl4pPr>
      <a:lvl5pPr marL="2057400" indent="-228600" algn="l" rtl="0" eaLnBrk="0" fontAlgn="base" hangingPunct="0">
        <a:spcBef>
          <a:spcPct val="20000"/>
        </a:spcBef>
        <a:spcAft>
          <a:spcPct val="0"/>
        </a:spcAft>
        <a:buSzPct val="100000"/>
        <a:buChar char="•"/>
        <a:defRPr sz="2000">
          <a:solidFill>
            <a:schemeClr val="tx1"/>
          </a:solidFill>
          <a:latin typeface="Times New Roman" pitchFamily="18" charset="0"/>
        </a:defRPr>
      </a:lvl5pPr>
      <a:lvl6pPr marL="2514600" indent="-228600" algn="l" rtl="0" eaLnBrk="0" fontAlgn="base" hangingPunct="0">
        <a:spcBef>
          <a:spcPct val="20000"/>
        </a:spcBef>
        <a:spcAft>
          <a:spcPct val="0"/>
        </a:spcAft>
        <a:buSzPct val="100000"/>
        <a:buChar char="•"/>
        <a:defRPr sz="2000">
          <a:solidFill>
            <a:schemeClr val="tx1"/>
          </a:solidFill>
          <a:latin typeface="Times New Roman" pitchFamily="18" charset="0"/>
        </a:defRPr>
      </a:lvl6pPr>
      <a:lvl7pPr marL="2971800" indent="-228600" algn="l" rtl="0" eaLnBrk="0" fontAlgn="base" hangingPunct="0">
        <a:spcBef>
          <a:spcPct val="20000"/>
        </a:spcBef>
        <a:spcAft>
          <a:spcPct val="0"/>
        </a:spcAft>
        <a:buSzPct val="100000"/>
        <a:buChar char="•"/>
        <a:defRPr sz="2000">
          <a:solidFill>
            <a:schemeClr val="tx1"/>
          </a:solidFill>
          <a:latin typeface="Times New Roman" pitchFamily="18" charset="0"/>
        </a:defRPr>
      </a:lvl7pPr>
      <a:lvl8pPr marL="3429000" indent="-228600" algn="l" rtl="0" eaLnBrk="0" fontAlgn="base" hangingPunct="0">
        <a:spcBef>
          <a:spcPct val="20000"/>
        </a:spcBef>
        <a:spcAft>
          <a:spcPct val="0"/>
        </a:spcAft>
        <a:buSzPct val="100000"/>
        <a:buChar char="•"/>
        <a:defRPr sz="2000">
          <a:solidFill>
            <a:schemeClr val="tx1"/>
          </a:solidFill>
          <a:latin typeface="Times New Roman" pitchFamily="18" charset="0"/>
        </a:defRPr>
      </a:lvl8pPr>
      <a:lvl9pPr marL="3886200" indent="-228600" algn="l" rtl="0" eaLnBrk="0" fontAlgn="base" hangingPunct="0">
        <a:spcBef>
          <a:spcPct val="20000"/>
        </a:spcBef>
        <a:spcAft>
          <a:spcPct val="0"/>
        </a:spcAft>
        <a:buSzPct val="100000"/>
        <a:buChar char="•"/>
        <a:defRPr sz="2000">
          <a:solidFill>
            <a:schemeClr val="tx1"/>
          </a:solidFill>
          <a:latin typeface="Times New Roman" pitchFamily="18"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584200"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11354627" y="6323876"/>
            <a:ext cx="290868" cy="206025"/>
          </a:xfrm>
          <a:prstGeom prst="rect">
            <a:avLst/>
          </a:prstGeom>
          <a:noFill/>
          <a:ln w="9525" algn="ctr">
            <a:noFill/>
            <a:miter lim="800000"/>
            <a:headEnd/>
            <a:tailEnd/>
          </a:ln>
          <a:effectLst/>
        </p:spPr>
        <p:txBody>
          <a:bodyPr wrap="none" lIns="82115" tIns="41056" rIns="82115" bIns="41056" anchor="b">
            <a:spAutoFit/>
          </a:bodyPr>
          <a:lstStyle/>
          <a:p>
            <a:pPr marL="0" marR="0" lvl="0" indent="0" algn="r" defTabSz="814305" rtl="0" eaLnBrk="1" fontAlgn="auto" latinLnBrk="0" hangingPunct="1">
              <a:lnSpc>
                <a:spcPct val="100000"/>
              </a:lnSpc>
              <a:spcBef>
                <a:spcPts val="0"/>
              </a:spcBef>
              <a:spcAft>
                <a:spcPts val="0"/>
              </a:spcAft>
              <a:buClrTx/>
              <a:buSzTx/>
              <a:buFontTx/>
              <a:buNone/>
              <a:tabLst/>
              <a:defRPr/>
            </a:pPr>
            <a:fld id="{6A1E46DC-7EF6-4EA2-B285-14272867D133}" type="slidenum">
              <a:rPr kumimoji="0" lang="en-US" sz="800" b="0" i="0" u="none" strike="noStrike" kern="1200" cap="none" spc="0" normalizeH="0" baseline="0" noProof="0">
                <a:ln>
                  <a:noFill/>
                </a:ln>
                <a:solidFill>
                  <a:srgbClr val="FFFFFF">
                    <a:lumMod val="85000"/>
                  </a:srgbClr>
                </a:solidFill>
                <a:effectLst/>
                <a:uLnTx/>
                <a:uFillTx/>
                <a:latin typeface="Arial"/>
                <a:ea typeface="ＭＳ Ｐゴシック" pitchFamily="34" charset="-128"/>
                <a:cs typeface="CiscoSans Thin"/>
              </a:rPr>
              <a:pPr marL="0" marR="0" lvl="0" indent="0" algn="r" defTabSz="814305"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dirty="0">
              <a:ln>
                <a:noFill/>
              </a:ln>
              <a:solidFill>
                <a:srgbClr val="FFFFFF">
                  <a:lumMod val="85000"/>
                </a:srgbClr>
              </a:solidFill>
              <a:effectLst/>
              <a:uLnTx/>
              <a:uFillTx/>
              <a:latin typeface="Arial"/>
              <a:ea typeface="ＭＳ Ｐゴシック" pitchFamily="34" charset="-128"/>
              <a:cs typeface="CiscoSans Thin"/>
            </a:endParaRPr>
          </a:p>
        </p:txBody>
      </p:sp>
      <p:sp>
        <p:nvSpPr>
          <p:cNvPr id="13" name="Rectangle 4"/>
          <p:cNvSpPr>
            <a:spLocks noChangeArrowheads="1"/>
          </p:cNvSpPr>
          <p:nvPr/>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marL="0" marR="0" lvl="0" indent="0" algn="l" defTabSz="814305"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85000"/>
                  </a:srgbClr>
                </a:solidFill>
                <a:effectLst/>
                <a:uLnTx/>
                <a:uFillTx/>
                <a:latin typeface="Arial"/>
                <a:ea typeface="ＭＳ Ｐゴシック" pitchFamily="34" charset="-128"/>
                <a:cs typeface="CiscoSans Thin"/>
              </a:rPr>
              <a:t>© 2016  Cisco and/or its affiliates. All rights reserved.   Cisco Confidential</a:t>
            </a:r>
          </a:p>
        </p:txBody>
      </p:sp>
      <p:grpSp>
        <p:nvGrpSpPr>
          <p:cNvPr id="6" name="Group 4"/>
          <p:cNvGrpSpPr>
            <a:grpSpLocks noChangeAspect="1"/>
          </p:cNvGrpSpPr>
          <p:nvPr/>
        </p:nvGrpSpPr>
        <p:grpSpPr bwMode="auto">
          <a:xfrm>
            <a:off x="677386" y="6286929"/>
            <a:ext cx="453676" cy="241299"/>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390570865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4" r:id="rId13"/>
  </p:sldLayoutIdLst>
  <p:transition spd="slow">
    <p:wipe/>
  </p:transition>
  <p:txStyles>
    <p:titleStyle>
      <a:lvl1pPr algn="l" defTabSz="912261" rtl="0" eaLnBrk="1" fontAlgn="base" hangingPunct="1">
        <a:lnSpc>
          <a:spcPct val="80000"/>
        </a:lnSpc>
        <a:spcBef>
          <a:spcPct val="0"/>
        </a:spcBef>
        <a:spcAft>
          <a:spcPct val="0"/>
        </a:spcAft>
        <a:defRPr lang="en-US" sz="4267" kern="1200" dirty="0">
          <a:solidFill>
            <a:schemeClr val="accent4"/>
          </a:solidFill>
          <a:latin typeface="+mj-lt"/>
          <a:ea typeface="ＭＳ Ｐゴシック" charset="0"/>
          <a:cs typeface="CiscoSans"/>
        </a:defRPr>
      </a:lvl1pPr>
      <a:lvl2pPr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cs typeface="CiscoSans" pitchFamily="34" charset="0"/>
        </a:defRPr>
      </a:lvl2pPr>
      <a:lvl3pPr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cs typeface="CiscoSans" pitchFamily="34" charset="0"/>
        </a:defRPr>
      </a:lvl3pPr>
      <a:lvl4pPr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cs typeface="CiscoSans" pitchFamily="34" charset="0"/>
        </a:defRPr>
      </a:lvl4pPr>
      <a:lvl5pPr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cs typeface="CiscoSans" pitchFamily="34" charset="0"/>
        </a:defRPr>
      </a:lvl5pPr>
      <a:lvl6pPr marL="609585"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defRPr>
      </a:lvl6pPr>
      <a:lvl7pPr marL="1219170"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defRPr>
      </a:lvl7pPr>
      <a:lvl8pPr marL="1828754"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defRPr>
      </a:lvl8pPr>
      <a:lvl9pPr marL="2438339"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defRPr>
      </a:lvl9pPr>
    </p:titleStyle>
    <p:bodyStyle>
      <a:lvl1pPr marL="226478" indent="-226478" algn="l" defTabSz="912261" rtl="0" eaLnBrk="1" fontAlgn="base" hangingPunct="1">
        <a:lnSpc>
          <a:spcPct val="95000"/>
        </a:lnSpc>
        <a:spcBef>
          <a:spcPts val="1433"/>
        </a:spcBef>
        <a:spcAft>
          <a:spcPct val="0"/>
        </a:spcAft>
        <a:buClr>
          <a:schemeClr val="tx2"/>
        </a:buClr>
        <a:buSzPct val="90000"/>
        <a:buFont typeface="Arial" charset="0"/>
        <a:buChar char="•"/>
        <a:defRPr lang="en-US" sz="2000" kern="1200" dirty="0">
          <a:solidFill>
            <a:schemeClr val="tx1"/>
          </a:solidFill>
          <a:latin typeface="+mn-lt"/>
          <a:ea typeface="ＭＳ Ｐゴシック" charset="0"/>
          <a:cs typeface="CiscoSans"/>
        </a:defRPr>
      </a:lvl1pPr>
      <a:lvl2pPr marL="478355" indent="-287859" algn="l" defTabSz="912261" rtl="0" eaLnBrk="1" fontAlgn="base" hangingPunct="1">
        <a:lnSpc>
          <a:spcPct val="95000"/>
        </a:lnSpc>
        <a:spcBef>
          <a:spcPts val="800"/>
        </a:spcBef>
        <a:spcAft>
          <a:spcPct val="0"/>
        </a:spcAft>
        <a:buClr>
          <a:schemeClr val="tx2"/>
        </a:buClr>
        <a:buFont typeface="Arial" charset="0"/>
        <a:buChar char="•"/>
        <a:defRPr lang="en-US" sz="1867" kern="1200" dirty="0">
          <a:solidFill>
            <a:schemeClr val="tx1"/>
          </a:solidFill>
          <a:latin typeface="+mn-lt"/>
          <a:ea typeface="ＭＳ Ｐゴシック" charset="0"/>
          <a:cs typeface="CiscoSans"/>
        </a:defRPr>
      </a:lvl2pPr>
      <a:lvl3pPr marL="575719" indent="-226478" algn="l" defTabSz="912261" rtl="0" eaLnBrk="1" fontAlgn="base" hangingPunct="1">
        <a:lnSpc>
          <a:spcPct val="95000"/>
        </a:lnSpc>
        <a:spcBef>
          <a:spcPts val="833"/>
        </a:spcBef>
        <a:spcAft>
          <a:spcPct val="0"/>
        </a:spcAft>
        <a:buFont typeface="Arial" charset="0"/>
        <a:buChar char="•"/>
        <a:defRPr lang="en-US" sz="1600" kern="1200" dirty="0">
          <a:solidFill>
            <a:schemeClr val="tx1"/>
          </a:solidFill>
          <a:latin typeface="+mn-lt"/>
          <a:ea typeface="ＭＳ Ｐゴシック" charset="0"/>
          <a:cs typeface="CiscoSans"/>
        </a:defRPr>
      </a:lvl3pPr>
      <a:lvl4pPr marL="670967" indent="-226478" algn="l" defTabSz="912261" rtl="0" eaLnBrk="1" fontAlgn="base" hangingPunct="1">
        <a:lnSpc>
          <a:spcPct val="95000"/>
        </a:lnSpc>
        <a:spcBef>
          <a:spcPts val="833"/>
        </a:spcBef>
        <a:spcAft>
          <a:spcPct val="0"/>
        </a:spcAft>
        <a:buFont typeface="Arial" charset="0"/>
        <a:buChar char="•"/>
        <a:defRPr lang="en-US" sz="1467" kern="1200" dirty="0">
          <a:solidFill>
            <a:schemeClr val="tx1"/>
          </a:solidFill>
          <a:latin typeface="+mn-lt"/>
          <a:ea typeface="ＭＳ Ｐゴシック" charset="0"/>
          <a:cs typeface="CiscoSans"/>
        </a:defRPr>
      </a:lvl4pPr>
      <a:lvl5pPr marL="766214" indent="-226478" algn="l" defTabSz="912261" rtl="0" eaLnBrk="1" fontAlgn="base" hangingPunct="1">
        <a:lnSpc>
          <a:spcPct val="95000"/>
        </a:lnSpc>
        <a:spcBef>
          <a:spcPts val="833"/>
        </a:spcBef>
        <a:spcAft>
          <a:spcPct val="0"/>
        </a:spcAft>
        <a:buFont typeface="Arial" charset="0"/>
        <a:buChar char="•"/>
        <a:defRPr lang="en-US" sz="1467" kern="1200" dirty="0">
          <a:solidFill>
            <a:schemeClr val="tx1"/>
          </a:solidFill>
          <a:latin typeface="+mn-lt"/>
          <a:ea typeface="ＭＳ Ｐゴシック" charset="0"/>
          <a:cs typeface="CiscoSans"/>
        </a:defRPr>
      </a:lvl5pPr>
      <a:lvl6pPr marL="1151779" indent="-228588" algn="l" defTabSz="914346" rtl="0" eaLnBrk="1" latinLnBrk="0" hangingPunct="1">
        <a:spcBef>
          <a:spcPts val="800"/>
        </a:spcBef>
        <a:buFont typeface="Arial" pitchFamily="34" charset="0"/>
        <a:buChar char="•"/>
        <a:defRPr sz="1200" kern="1200" baseline="0">
          <a:solidFill>
            <a:schemeClr val="tx1"/>
          </a:solidFill>
          <a:latin typeface="+mn-lt"/>
          <a:ea typeface="+mn-ea"/>
          <a:cs typeface="+mn-cs"/>
        </a:defRPr>
      </a:lvl6pPr>
      <a:lvl7pPr marL="1247761" indent="-228557" algn="l" defTabSz="914346" rtl="0" eaLnBrk="1" latinLnBrk="0" hangingPunct="1">
        <a:spcBef>
          <a:spcPts val="800"/>
        </a:spcBef>
        <a:buFont typeface="Arial" pitchFamily="34" charset="0"/>
        <a:buChar char="•"/>
        <a:defRPr sz="1067" kern="1200" baseline="0">
          <a:solidFill>
            <a:schemeClr val="tx1"/>
          </a:solidFill>
          <a:latin typeface="+mn-lt"/>
          <a:ea typeface="+mn-ea"/>
          <a:cs typeface="+mn-cs"/>
        </a:defRPr>
      </a:lvl7pPr>
      <a:lvl8pPr marL="3200213" indent="0" algn="l" defTabSz="914346" rtl="0" eaLnBrk="1" latinLnBrk="0" hangingPunct="1">
        <a:spcBef>
          <a:spcPct val="20000"/>
        </a:spcBef>
        <a:buFont typeface="Arial" pitchFamily="34" charset="0"/>
        <a:buNone/>
        <a:defRPr sz="2000" kern="1200">
          <a:solidFill>
            <a:schemeClr val="tx1"/>
          </a:solidFill>
          <a:latin typeface="+mn-lt"/>
          <a:ea typeface="+mn-ea"/>
          <a:cs typeface="+mn-cs"/>
        </a:defRPr>
      </a:lvl8pPr>
      <a:lvl9pPr marL="3885974" indent="-228588" algn="l" defTabSz="914346"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46" rtl="0" eaLnBrk="1" latinLnBrk="0" hangingPunct="1">
        <a:defRPr sz="1867" kern="1200">
          <a:solidFill>
            <a:schemeClr val="tx1"/>
          </a:solidFill>
          <a:latin typeface="+mn-lt"/>
          <a:ea typeface="+mn-ea"/>
          <a:cs typeface="+mn-cs"/>
        </a:defRPr>
      </a:lvl1pPr>
      <a:lvl2pPr marL="457170" algn="l" defTabSz="914346" rtl="0" eaLnBrk="1" latinLnBrk="0" hangingPunct="1">
        <a:defRPr sz="1867" kern="1200">
          <a:solidFill>
            <a:schemeClr val="tx1"/>
          </a:solidFill>
          <a:latin typeface="+mn-lt"/>
          <a:ea typeface="+mn-ea"/>
          <a:cs typeface="+mn-cs"/>
        </a:defRPr>
      </a:lvl2pPr>
      <a:lvl3pPr marL="914346" algn="l" defTabSz="914346" rtl="0" eaLnBrk="1" latinLnBrk="0" hangingPunct="1">
        <a:defRPr sz="1867" kern="1200">
          <a:solidFill>
            <a:schemeClr val="tx1"/>
          </a:solidFill>
          <a:latin typeface="+mn-lt"/>
          <a:ea typeface="+mn-ea"/>
          <a:cs typeface="+mn-cs"/>
        </a:defRPr>
      </a:lvl3pPr>
      <a:lvl4pPr marL="1371519" algn="l" defTabSz="914346" rtl="0" eaLnBrk="1" latinLnBrk="0" hangingPunct="1">
        <a:defRPr sz="1867" kern="1200">
          <a:solidFill>
            <a:schemeClr val="tx1"/>
          </a:solidFill>
          <a:latin typeface="+mn-lt"/>
          <a:ea typeface="+mn-ea"/>
          <a:cs typeface="+mn-cs"/>
        </a:defRPr>
      </a:lvl4pPr>
      <a:lvl5pPr marL="1828694" algn="l" defTabSz="914346" rtl="0" eaLnBrk="1" latinLnBrk="0" hangingPunct="1">
        <a:defRPr sz="1867" kern="1200">
          <a:solidFill>
            <a:schemeClr val="tx1"/>
          </a:solidFill>
          <a:latin typeface="+mn-lt"/>
          <a:ea typeface="+mn-ea"/>
          <a:cs typeface="+mn-cs"/>
        </a:defRPr>
      </a:lvl5pPr>
      <a:lvl6pPr marL="2285864" algn="l" defTabSz="914346" rtl="0" eaLnBrk="1" latinLnBrk="0" hangingPunct="1">
        <a:defRPr sz="1867" kern="1200">
          <a:solidFill>
            <a:schemeClr val="tx1"/>
          </a:solidFill>
          <a:latin typeface="+mn-lt"/>
          <a:ea typeface="+mn-ea"/>
          <a:cs typeface="+mn-cs"/>
        </a:defRPr>
      </a:lvl6pPr>
      <a:lvl7pPr marL="2743041" algn="l" defTabSz="914346" rtl="0" eaLnBrk="1" latinLnBrk="0" hangingPunct="1">
        <a:defRPr sz="1867" kern="1200">
          <a:solidFill>
            <a:schemeClr val="tx1"/>
          </a:solidFill>
          <a:latin typeface="+mn-lt"/>
          <a:ea typeface="+mn-ea"/>
          <a:cs typeface="+mn-cs"/>
        </a:defRPr>
      </a:lvl7pPr>
      <a:lvl8pPr marL="3200213" algn="l" defTabSz="914346" rtl="0" eaLnBrk="1" latinLnBrk="0" hangingPunct="1">
        <a:defRPr sz="1867" kern="1200">
          <a:solidFill>
            <a:schemeClr val="tx1"/>
          </a:solidFill>
          <a:latin typeface="+mn-lt"/>
          <a:ea typeface="+mn-ea"/>
          <a:cs typeface="+mn-cs"/>
        </a:defRPr>
      </a:lvl8pPr>
      <a:lvl9pPr marL="3657389" algn="l" defTabSz="914346" rtl="0" eaLnBrk="1" latinLnBrk="0" hangingPunct="1">
        <a:defRPr sz="1867"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620">
          <p15:clr>
            <a:srgbClr val="F26B43"/>
          </p15:clr>
        </p15:guide>
        <p15:guide id="2" pos="33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8.png"/><Relationship Id="rId4" Type="http://schemas.openxmlformats.org/officeDocument/2006/relationships/image" Target="../media/image7.jpe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 Id="rId5" Type="http://schemas.openxmlformats.org/officeDocument/2006/relationships/image" Target="../media/image13.gif"/><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5.png"/><Relationship Id="rId7" Type="http://schemas.openxmlformats.org/officeDocument/2006/relationships/image" Target="../media/image20.pn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15.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24.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1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17.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24.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24.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3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3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42.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24.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4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5.jp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5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24.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6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51.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6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51.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6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6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55.png"/><Relationship Id="rId7" Type="http://schemas.openxmlformats.org/officeDocument/2006/relationships/image" Target="../media/image56.png"/><Relationship Id="rId2" Type="http://schemas.openxmlformats.org/officeDocument/2006/relationships/image" Target="../media/image54.jpeg"/><Relationship Id="rId1" Type="http://schemas.openxmlformats.org/officeDocument/2006/relationships/slideLayout" Target="../slideLayouts/slideLayout16.xml"/><Relationship Id="rId6" Type="http://schemas.openxmlformats.org/officeDocument/2006/relationships/image" Target="../media/image13.svg"/><Relationship Id="rId9"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p:cNvSpPr txBox="1"/>
          <p:nvPr/>
        </p:nvSpPr>
        <p:spPr>
          <a:xfrm>
            <a:off x="1240923" y="3774442"/>
            <a:ext cx="4886463" cy="461665"/>
          </a:xfrm>
          <a:prstGeom prst="rect">
            <a:avLst/>
          </a:prstGeom>
          <a:noFill/>
        </p:spPr>
        <p:txBody>
          <a:bodyPr wrap="square" rtlCol="0">
            <a:spAutoFit/>
          </a:bodyPr>
          <a:lstStyle/>
          <a:p>
            <a:r>
              <a:rPr lang="en-US" sz="2400" dirty="0">
                <a:latin typeface="Alexandria" pitchFamily="2" charset="-78"/>
                <a:cs typeface="Alexandria" pitchFamily="2" charset="-78"/>
              </a:rPr>
              <a:t>Prepared by Dr. </a:t>
            </a:r>
            <a:r>
              <a:rPr lang="en-US" sz="2400" dirty="0" smtClean="0">
                <a:latin typeface="Alexandria" pitchFamily="2" charset="-78"/>
                <a:cs typeface="Alexandria" pitchFamily="2" charset="-78"/>
              </a:rPr>
              <a:t>Diaa Salama</a:t>
            </a:r>
            <a:endParaRPr lang="en-US" sz="2400" dirty="0">
              <a:latin typeface="Alexandria" pitchFamily="2" charset="-78"/>
              <a:cs typeface="Alexandria" pitchFamily="2" charset="-78"/>
            </a:endParaRPr>
          </a:p>
        </p:txBody>
      </p:sp>
      <p:sp>
        <p:nvSpPr>
          <p:cNvPr id="31" name="TextBox 30"/>
          <p:cNvSpPr txBox="1"/>
          <p:nvPr/>
        </p:nvSpPr>
        <p:spPr>
          <a:xfrm>
            <a:off x="1108644" y="2424037"/>
            <a:ext cx="3591048" cy="1200329"/>
          </a:xfrm>
          <a:prstGeom prst="rect">
            <a:avLst/>
          </a:prstGeom>
          <a:noFill/>
        </p:spPr>
        <p:txBody>
          <a:bodyPr wrap="none" rtlCol="0">
            <a:spAutoFit/>
          </a:bodyPr>
          <a:lstStyle/>
          <a:p>
            <a:r>
              <a:rPr lang="en-US" sz="3600" b="1" dirty="0" smtClean="0">
                <a:solidFill>
                  <a:srgbClr val="00B0F0"/>
                </a:solidFill>
                <a:latin typeface="Alexandria" pitchFamily="2" charset="-78"/>
                <a:cs typeface="Alexandria" pitchFamily="2" charset="-78"/>
              </a:rPr>
              <a:t>Cybersecurity </a:t>
            </a:r>
            <a:endParaRPr lang="ar-EG" sz="3600" b="1" dirty="0" smtClean="0">
              <a:solidFill>
                <a:srgbClr val="00B0F0"/>
              </a:solidFill>
              <a:latin typeface="Alexandria" pitchFamily="2" charset="-78"/>
              <a:cs typeface="Alexandria" pitchFamily="2" charset="-78"/>
            </a:endParaRPr>
          </a:p>
          <a:p>
            <a:r>
              <a:rPr lang="en-US" sz="3600" b="1" dirty="0" smtClean="0">
                <a:solidFill>
                  <a:srgbClr val="00B0F0"/>
                </a:solidFill>
                <a:latin typeface="Alexandria" pitchFamily="2" charset="-78"/>
                <a:cs typeface="Alexandria" pitchFamily="2" charset="-78"/>
              </a:rPr>
              <a:t>Concepts</a:t>
            </a:r>
            <a:endParaRPr lang="en-US" sz="3600" b="1" dirty="0">
              <a:solidFill>
                <a:srgbClr val="00B0F0"/>
              </a:solidFill>
              <a:latin typeface="Alexandria" pitchFamily="2" charset="-78"/>
              <a:cs typeface="Alexandria" pitchFamily="2" charset="-78"/>
            </a:endParaRPr>
          </a:p>
        </p:txBody>
      </p:sp>
      <p:sp>
        <p:nvSpPr>
          <p:cNvPr id="34" name="Rectangle: Rounded Corners 33"/>
          <p:cNvSpPr/>
          <p:nvPr/>
        </p:nvSpPr>
        <p:spPr>
          <a:xfrm>
            <a:off x="0" y="593472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Black" pitchFamily="2" charset="-78"/>
                <a:cs typeface="Alexandria Black" pitchFamily="2" charset="-78"/>
              </a:rPr>
              <a:t>Lecture </a:t>
            </a:r>
            <a:r>
              <a:rPr lang="en-US" sz="2400" b="1" dirty="0" smtClean="0">
                <a:solidFill>
                  <a:schemeClr val="bg1"/>
                </a:solidFill>
                <a:latin typeface="Alexandria Black" pitchFamily="2" charset="-78"/>
                <a:cs typeface="Alexandria Black" pitchFamily="2" charset="-78"/>
              </a:rPr>
              <a:t>10</a:t>
            </a:r>
            <a:endParaRPr lang="en-US" sz="2400" b="1" dirty="0">
              <a:solidFill>
                <a:schemeClr val="bg1"/>
              </a:solidFill>
              <a:latin typeface="Alexandria Black" pitchFamily="2" charset="-78"/>
              <a:cs typeface="Alexandria Black" pitchFamily="2" charset="-78"/>
            </a:endParaRPr>
          </a:p>
        </p:txBody>
      </p:sp>
      <p:sp>
        <p:nvSpPr>
          <p:cNvPr id="46" name="TextBox 45"/>
          <p:cNvSpPr txBox="1"/>
          <p:nvPr/>
        </p:nvSpPr>
        <p:spPr>
          <a:xfrm>
            <a:off x="329268" y="5104240"/>
            <a:ext cx="5798118" cy="584775"/>
          </a:xfrm>
          <a:prstGeom prst="rect">
            <a:avLst/>
          </a:prstGeom>
          <a:noFill/>
        </p:spPr>
        <p:txBody>
          <a:bodyPr wrap="square" rtlCol="0">
            <a:spAutoFit/>
          </a:bodyPr>
          <a:lstStyle/>
          <a:p>
            <a:r>
              <a:rPr lang="en-US" sz="1600" dirty="0" smtClean="0">
                <a:latin typeface="Alexandria" pitchFamily="2" charset="-78"/>
                <a:cs typeface="Alexandria" pitchFamily="2" charset="-78"/>
              </a:rPr>
              <a:t>FNT625</a:t>
            </a:r>
            <a:r>
              <a:rPr lang="ar-EG" sz="1600" dirty="0" smtClean="0">
                <a:latin typeface="Alexandria" pitchFamily="2" charset="-78"/>
                <a:cs typeface="Alexandria" pitchFamily="2" charset="-78"/>
              </a:rPr>
              <a:t> </a:t>
            </a:r>
          </a:p>
          <a:p>
            <a:r>
              <a:rPr lang="en-US" sz="1600" b="1" dirty="0" smtClean="0">
                <a:latin typeface="Alexandria" pitchFamily="2" charset="-78"/>
                <a:cs typeface="Alexandria" pitchFamily="2" charset="-78"/>
              </a:rPr>
              <a:t>Data Encryption Standard (DES)</a:t>
            </a:r>
            <a:endParaRPr lang="en-US" sz="1600" b="1" dirty="0">
              <a:solidFill>
                <a:srgbClr val="FF0000"/>
              </a:solidFill>
              <a:latin typeface="Alexandria" pitchFamily="2" charset="-78"/>
              <a:cs typeface="Alexandria" pitchFamily="2" charset="-78"/>
            </a:endParaRPr>
          </a:p>
        </p:txBody>
      </p:sp>
      <p:sp>
        <p:nvSpPr>
          <p:cNvPr id="14" name="Oval 13"/>
          <p:cNvSpPr/>
          <p:nvPr/>
        </p:nvSpPr>
        <p:spPr>
          <a:xfrm>
            <a:off x="6240382" y="-636588"/>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0593"/>
    </mc:Choice>
    <mc:Fallback xmlns="">
      <p:transition spd="slow" advTm="190593"/>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3591048" cy="1877437"/>
          </a:xfrm>
          <a:prstGeom prst="rect">
            <a:avLst/>
          </a:prstGeom>
          <a:noFill/>
        </p:spPr>
        <p:txBody>
          <a:bodyPr wrap="none" rtlCol="0">
            <a:spAutoFit/>
          </a:bodyPr>
          <a:lstStyle/>
          <a:p>
            <a:pPr lvl="0"/>
            <a:r>
              <a:rPr lang="en-US" sz="3600" b="1" dirty="0" smtClean="0">
                <a:solidFill>
                  <a:srgbClr val="00B0F0"/>
                </a:solidFill>
                <a:latin typeface="Alexandria" pitchFamily="2" charset="-78"/>
                <a:cs typeface="Alexandria" pitchFamily="2" charset="-78"/>
              </a:rPr>
              <a:t>Cybersecurity </a:t>
            </a:r>
            <a:endParaRPr lang="ar-EG" sz="3600" b="1" dirty="0">
              <a:solidFill>
                <a:srgbClr val="00B0F0"/>
              </a:solidFill>
              <a:latin typeface="Alexandria" pitchFamily="2" charset="-78"/>
              <a:cs typeface="Alexandria" pitchFamily="2" charset="-78"/>
            </a:endParaRPr>
          </a:p>
          <a:p>
            <a:pPr lvl="0"/>
            <a:r>
              <a:rPr lang="en-US" sz="3600" b="1" dirty="0">
                <a:solidFill>
                  <a:srgbClr val="00B0F0"/>
                </a:solidFill>
                <a:latin typeface="Alexandria" pitchFamily="2" charset="-78"/>
                <a:cs typeface="Alexandria" pitchFamily="2" charset="-78"/>
              </a:rPr>
              <a:t>Concepts</a:t>
            </a:r>
          </a:p>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lexandria" pitchFamily="2" charset="-78"/>
                <a:cs typeface="Alexandria" pitchFamily="2" charset="-78"/>
              </a:rPr>
              <a:t>Lecture </a:t>
            </a:r>
            <a:r>
              <a:rPr lang="en-US" sz="2400" b="1" dirty="0" smtClean="0">
                <a:solidFill>
                  <a:schemeClr val="tx1"/>
                </a:solidFill>
                <a:latin typeface="Alexandria" pitchFamily="2" charset="-78"/>
                <a:cs typeface="Alexandria" pitchFamily="2" charset="-78"/>
              </a:rPr>
              <a:t>10</a:t>
            </a:r>
            <a:endParaRPr lang="en-US" sz="2400" b="1" dirty="0">
              <a:solidFill>
                <a:schemeClr val="tx1"/>
              </a:solidFill>
              <a:latin typeface="Alexandria" pitchFamily="2" charset="-78"/>
              <a:cs typeface="Alexandria" pitchFamily="2" charset="-78"/>
            </a:endParaRPr>
          </a:p>
        </p:txBody>
      </p:sp>
      <p:sp>
        <p:nvSpPr>
          <p:cNvPr id="11" name="TextBox 10"/>
          <p:cNvSpPr txBox="1"/>
          <p:nvPr/>
        </p:nvSpPr>
        <p:spPr>
          <a:xfrm>
            <a:off x="5808549" y="4832070"/>
            <a:ext cx="3557384" cy="584775"/>
          </a:xfrm>
          <a:prstGeom prst="rect">
            <a:avLst/>
          </a:prstGeom>
          <a:noFill/>
        </p:spPr>
        <p:txBody>
          <a:bodyPr wrap="none" rtlCol="0">
            <a:spAutoFit/>
          </a:bodyPr>
          <a:lstStyle/>
          <a:p>
            <a:r>
              <a:rPr lang="en-US" sz="1600" dirty="0">
                <a:latin typeface="Alexandria" pitchFamily="2" charset="-78"/>
                <a:cs typeface="Alexandria" pitchFamily="2" charset="-78"/>
              </a:rPr>
              <a:t>FNT625 </a:t>
            </a:r>
            <a:endParaRPr lang="en-US" sz="1600" dirty="0" smtClean="0">
              <a:latin typeface="Alexandria" pitchFamily="2" charset="-78"/>
              <a:cs typeface="Alexandria" pitchFamily="2" charset="-78"/>
            </a:endParaRPr>
          </a:p>
          <a:p>
            <a:r>
              <a:rPr lang="en-US" sz="1600" b="1" dirty="0" smtClean="0">
                <a:latin typeface="Alexandria" pitchFamily="2" charset="-78"/>
                <a:cs typeface="Alexandria" pitchFamily="2" charset="-78"/>
              </a:rPr>
              <a:t>Data </a:t>
            </a:r>
            <a:r>
              <a:rPr lang="en-US" sz="1600" b="1" dirty="0">
                <a:latin typeface="Alexandria" pitchFamily="2" charset="-78"/>
                <a:cs typeface="Alexandria" pitchFamily="2" charset="-78"/>
              </a:rPr>
              <a:t>Encryption Standard (DES)</a:t>
            </a: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smtClean="0">
                <a:solidFill>
                  <a:srgbClr val="00B0F0"/>
                </a:solidFill>
                <a:latin typeface="Times New Roman" panose="02020603050405020304" pitchFamily="18" charset="0"/>
                <a:cs typeface="Times New Roman" panose="02020603050405020304" pitchFamily="18" charset="0"/>
              </a:rPr>
              <a:t>Diaa Salama</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313679" y="372325"/>
            <a:ext cx="2457656" cy="670874"/>
          </a:xfrm>
          <a:prstGeom prst="rect">
            <a:avLst/>
          </a:prstGeom>
        </p:spPr>
      </p:pic>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2064"/>
    </mc:Choice>
    <mc:Fallback xmlns="">
      <p:transition spd="slow" advTm="102064"/>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7842D80-A21C-481D-8BBB-E852B8012BE9}"/>
              </a:ext>
            </a:extLst>
          </p:cNvPr>
          <p:cNvSpPr>
            <a:spLocks noGrp="1"/>
          </p:cNvSpPr>
          <p:nvPr>
            <p:ph type="sldNum" sz="quarter" idx="12"/>
          </p:nvPr>
        </p:nvSpPr>
        <p:spPr/>
        <p:txBody>
          <a:bodyPr/>
          <a:lstStyle/>
          <a:p>
            <a:pPr eaLnBrk="0" fontAlgn="base" hangingPunct="0">
              <a:spcBef>
                <a:spcPct val="0"/>
              </a:spcBef>
              <a:spcAft>
                <a:spcPct val="0"/>
              </a:spcAft>
            </a:pPr>
            <a:fld id="{68664E48-8EBF-45D4-86A6-5BE608535861}" type="slidenum">
              <a:rPr lang="en-US" altLang="en-US" b="1">
                <a:latin typeface="Arial" panose="020B0604020202020204" pitchFamily="34" charset="0"/>
              </a:rPr>
              <a:pPr eaLnBrk="0" fontAlgn="base" hangingPunct="0">
                <a:spcBef>
                  <a:spcPct val="0"/>
                </a:spcBef>
                <a:spcAft>
                  <a:spcPct val="0"/>
                </a:spcAft>
              </a:pPr>
              <a:t>3</a:t>
            </a:fld>
            <a:endParaRPr lang="en-US" altLang="en-US" b="1" dirty="0">
              <a:latin typeface="Arial" panose="020B0604020202020204" pitchFamily="34" charset="0"/>
            </a:endParaRPr>
          </a:p>
        </p:txBody>
      </p:sp>
      <p:pic>
        <p:nvPicPr>
          <p:cNvPr id="6" name="Picture 4" descr="http://www.clker.com/cliparts/e/e/4/f/">
            <a:extLst>
              <a:ext uri="{FF2B5EF4-FFF2-40B4-BE49-F238E27FC236}">
                <a16:creationId xmlns:a16="http://schemas.microsoft.com/office/drawing/2014/main" id="{E46A29D7-9008-4B50-945F-8A1413BDD5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8194" y="3599816"/>
            <a:ext cx="2114006" cy="211400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530E66A9-3341-4690-8FF2-0A84181448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62200" y="3581401"/>
            <a:ext cx="1981200" cy="2437221"/>
          </a:xfrm>
          <a:prstGeom prst="rect">
            <a:avLst/>
          </a:prstGeom>
        </p:spPr>
      </p:pic>
      <p:pic>
        <p:nvPicPr>
          <p:cNvPr id="8" name="Picture 7">
            <a:extLst>
              <a:ext uri="{FF2B5EF4-FFF2-40B4-BE49-F238E27FC236}">
                <a16:creationId xmlns:a16="http://schemas.microsoft.com/office/drawing/2014/main" id="{A095C8F0-5825-4065-AE00-D506976183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64653" y="1066800"/>
            <a:ext cx="2862695" cy="2209800"/>
          </a:xfrm>
          <a:prstGeom prst="rect">
            <a:avLst/>
          </a:prstGeom>
        </p:spPr>
      </p:pic>
      <p:pic>
        <p:nvPicPr>
          <p:cNvPr id="9" name="Picture 2" descr="ÙØªÙØ¬Ø© Ø¨Ø­Ø« Ø§ÙØµÙØ± Ø¹Ù âªgif Countdown 10â¬â">
            <a:extLst>
              <a:ext uri="{FF2B5EF4-FFF2-40B4-BE49-F238E27FC236}">
                <a16:creationId xmlns:a16="http://schemas.microsoft.com/office/drawing/2014/main" id="{17D1AA2E-649B-489D-B8E3-E4CECEA25782}"/>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5143500" y="3704319"/>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1132399"/>
      </p:ext>
    </p:extLst>
  </p:cSld>
  <p:clrMapOvr>
    <a:masterClrMapping/>
  </p:clrMapOvr>
  <mc:AlternateContent xmlns:mc="http://schemas.openxmlformats.org/markup-compatibility/2006" xmlns:p14="http://schemas.microsoft.com/office/powerpoint/2010/main">
    <mc:Choice Requires="p14">
      <p:transition spd="slow" p14:dur="2000" advTm="10757"/>
    </mc:Choice>
    <mc:Fallback xmlns="">
      <p:transition spd="slow" advTm="10757"/>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1127760" y="4884389"/>
            <a:ext cx="4928342" cy="978729"/>
          </a:xfrm>
          <a:prstGeom prst="rect">
            <a:avLst/>
          </a:prstGeom>
          <a:noFill/>
        </p:spPr>
        <p:txBody>
          <a:bodyPr wrap="square">
            <a:spAutoFit/>
          </a:bodyPr>
          <a:lstStyle/>
          <a:p>
            <a:pPr>
              <a:lnSpc>
                <a:spcPct val="120000"/>
              </a:lnSpc>
            </a:pPr>
            <a:r>
              <a:rPr lang="en-US" sz="2400" b="1" dirty="0" smtClean="0">
                <a:solidFill>
                  <a:srgbClr val="00B0F0"/>
                </a:solidFill>
                <a:latin typeface="Alexandria" pitchFamily="2" charset="-78"/>
                <a:cs typeface="Alexandria" pitchFamily="2" charset="-78"/>
              </a:rPr>
              <a:t>Data </a:t>
            </a:r>
            <a:r>
              <a:rPr lang="en-US" sz="2400" b="1" dirty="0">
                <a:solidFill>
                  <a:srgbClr val="00B0F0"/>
                </a:solidFill>
                <a:latin typeface="Alexandria" pitchFamily="2" charset="-78"/>
                <a:cs typeface="Alexandria" pitchFamily="2" charset="-78"/>
              </a:rPr>
              <a:t>Encryption Standard (DES)</a:t>
            </a:r>
          </a:p>
        </p:txBody>
      </p:sp>
      <p:sp>
        <p:nvSpPr>
          <p:cNvPr id="41" name="TextBox 40"/>
          <p:cNvSpPr txBox="1"/>
          <p:nvPr/>
        </p:nvSpPr>
        <p:spPr>
          <a:xfrm>
            <a:off x="6301339" y="1259391"/>
            <a:ext cx="3990195" cy="400110"/>
          </a:xfrm>
          <a:prstGeom prst="rect">
            <a:avLst/>
          </a:prstGeom>
          <a:noFill/>
        </p:spPr>
        <p:txBody>
          <a:bodyPr wrap="none" rtlCol="0">
            <a:spAutoFit/>
          </a:bodyPr>
          <a:lstStyle/>
          <a:p>
            <a:r>
              <a:rPr lang="en-US" sz="2000" b="1" dirty="0" smtClean="0">
                <a:solidFill>
                  <a:srgbClr val="00B0F0"/>
                </a:solidFill>
                <a:latin typeface="Alexandria Black" pitchFamily="2" charset="-78"/>
                <a:cs typeface="Alexandria Black" pitchFamily="2" charset="-78"/>
              </a:rPr>
              <a:t>Lets Start the tenth Lecture </a:t>
            </a:r>
            <a:endParaRPr lang="en-US" sz="2000" b="1" dirty="0">
              <a:solidFill>
                <a:srgbClr val="00B0F0"/>
              </a:solidFill>
              <a:latin typeface="Alexandria Black" pitchFamily="2" charset="-78"/>
              <a:cs typeface="Alexandria Black" pitchFamily="2" charset="-78"/>
            </a:endParaRP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43" name="TextBox 42"/>
          <p:cNvSpPr txBox="1"/>
          <p:nvPr/>
        </p:nvSpPr>
        <p:spPr>
          <a:xfrm>
            <a:off x="5056021" y="1354195"/>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93808"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160547640"/>
      </p:ext>
    </p:extLst>
  </p:cSld>
  <p:clrMapOvr>
    <a:masterClrMapping/>
  </p:clrMapOvr>
  <mc:AlternateContent xmlns:mc="http://schemas.openxmlformats.org/markup-compatibility/2006" xmlns:p14="http://schemas.microsoft.com/office/powerpoint/2010/main">
    <mc:Choice Requires="p14">
      <p:transition spd="slow" p14:dur="2000" advTm="44464"/>
    </mc:Choice>
    <mc:Fallback xmlns="">
      <p:transition spd="slow" advTm="44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extBox 30"/>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3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41095" y="-4697"/>
            <a:ext cx="2305141" cy="1076343"/>
          </a:xfrm>
          <a:prstGeom prst="rect">
            <a:avLst/>
          </a:prstGeom>
        </p:spPr>
      </p:pic>
      <p:grpSp>
        <p:nvGrpSpPr>
          <p:cNvPr id="23" name="Group 22"/>
          <p:cNvGrpSpPr/>
          <p:nvPr/>
        </p:nvGrpSpPr>
        <p:grpSpPr>
          <a:xfrm>
            <a:off x="1292698" y="3165663"/>
            <a:ext cx="9593586" cy="917451"/>
            <a:chOff x="1372648" y="1848927"/>
            <a:chExt cx="9593586" cy="917451"/>
          </a:xfrm>
        </p:grpSpPr>
        <p:grpSp>
          <p:nvGrpSpPr>
            <p:cNvPr id="24" name="object 3"/>
            <p:cNvGrpSpPr/>
            <p:nvPr/>
          </p:nvGrpSpPr>
          <p:grpSpPr>
            <a:xfrm>
              <a:off x="1372648" y="1848927"/>
              <a:ext cx="9593586" cy="917451"/>
              <a:chOff x="1254252" y="1886708"/>
              <a:chExt cx="9593586" cy="917451"/>
            </a:xfrm>
          </p:grpSpPr>
          <p:pic>
            <p:nvPicPr>
              <p:cNvPr id="36" name="object 7"/>
              <p:cNvPicPr/>
              <p:nvPr/>
            </p:nvPicPr>
            <p:blipFill>
              <a:blip r:embed="rId3" cstate="print"/>
              <a:stretch>
                <a:fillRect/>
              </a:stretch>
            </p:blipFill>
            <p:spPr>
              <a:xfrm>
                <a:off x="1336540" y="1886708"/>
                <a:ext cx="9511298" cy="867174"/>
              </a:xfrm>
              <a:prstGeom prst="rect">
                <a:avLst/>
              </a:prstGeom>
            </p:spPr>
          </p:pic>
          <p:pic>
            <p:nvPicPr>
              <p:cNvPr id="37" name="object 8"/>
              <p:cNvPicPr/>
              <p:nvPr/>
            </p:nvPicPr>
            <p:blipFill>
              <a:blip r:embed="rId4" cstate="print"/>
              <a:stretch>
                <a:fillRect/>
              </a:stretch>
            </p:blipFill>
            <p:spPr>
              <a:xfrm>
                <a:off x="1254252" y="1904987"/>
                <a:ext cx="4718304" cy="899172"/>
              </a:xfrm>
              <a:prstGeom prst="rect">
                <a:avLst/>
              </a:prstGeom>
            </p:spPr>
          </p:pic>
          <p:sp>
            <p:nvSpPr>
              <p:cNvPr id="38" name="object 9"/>
              <p:cNvSpPr/>
              <p:nvPr/>
            </p:nvSpPr>
            <p:spPr>
              <a:xfrm>
                <a:off x="1370076" y="190042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chemeClr val="accent6"/>
              </a:solidFill>
            </p:spPr>
            <p:txBody>
              <a:bodyPr wrap="square" lIns="0" tIns="0" rIns="0" bIns="0" rtlCol="0"/>
              <a:lstStyle/>
              <a:p>
                <a:endParaRPr dirty="0"/>
              </a:p>
            </p:txBody>
          </p:sp>
        </p:grpSp>
        <p:sp>
          <p:nvSpPr>
            <p:cNvPr id="30" name="Rectangle 29"/>
            <p:cNvSpPr/>
            <p:nvPr/>
          </p:nvSpPr>
          <p:spPr>
            <a:xfrm>
              <a:off x="1787629" y="1902023"/>
              <a:ext cx="4283865" cy="523220"/>
            </a:xfrm>
            <a:prstGeom prst="rect">
              <a:avLst/>
            </a:prstGeom>
          </p:spPr>
          <p:txBody>
            <a:bodyPr wrap="none">
              <a:spAutoFit/>
            </a:bodyPr>
            <a:lstStyle/>
            <a:p>
              <a:pPr marR="5080"/>
              <a:r>
                <a:rPr lang="en-US" sz="2800" b="1" dirty="0" smtClean="0">
                  <a:solidFill>
                    <a:srgbClr val="FFFFFF"/>
                  </a:solidFill>
                  <a:latin typeface="Times New Roman" panose="02020603050405020304" pitchFamily="18" charset="0"/>
                  <a:cs typeface="Times New Roman" panose="02020603050405020304" pitchFamily="18" charset="0"/>
                </a:rPr>
                <a:t>Data Encryption </a:t>
              </a:r>
              <a:r>
                <a:rPr lang="en-US" sz="2800" b="1" dirty="0">
                  <a:solidFill>
                    <a:srgbClr val="FFFFFF"/>
                  </a:solidFill>
                  <a:latin typeface="Times New Roman" panose="02020603050405020304" pitchFamily="18" charset="0"/>
                  <a:cs typeface="Times New Roman" panose="02020603050405020304" pitchFamily="18" charset="0"/>
                </a:rPr>
                <a:t>Standard</a:t>
              </a:r>
            </a:p>
          </p:txBody>
        </p:sp>
      </p:grpSp>
    </p:spTree>
    <p:extLst>
      <p:ext uri="{BB962C8B-B14F-4D97-AF65-F5344CB8AC3E}">
        <p14:creationId xmlns:p14="http://schemas.microsoft.com/office/powerpoint/2010/main" val="4262275655"/>
      </p:ext>
    </p:extLst>
  </p:cSld>
  <p:clrMapOvr>
    <a:masterClrMapping/>
  </p:clrMapOvr>
  <mc:AlternateContent xmlns:mc="http://schemas.openxmlformats.org/markup-compatibility/2006" xmlns:p14="http://schemas.microsoft.com/office/powerpoint/2010/main">
    <mc:Choice Requires="p14">
      <p:transition spd="slow" p14:dur="2000" advTm="175148"/>
    </mc:Choice>
    <mc:Fallback xmlns="">
      <p:transition spd="slow" advTm="175148"/>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object 3"/>
          <p:cNvGrpSpPr/>
          <p:nvPr/>
        </p:nvGrpSpPr>
        <p:grpSpPr>
          <a:xfrm>
            <a:off x="1254252" y="949448"/>
            <a:ext cx="9595485" cy="4642485"/>
            <a:chOff x="1254252" y="949448"/>
            <a:chExt cx="9595485" cy="4642485"/>
          </a:xfrm>
        </p:grpSpPr>
        <p:pic>
          <p:nvPicPr>
            <p:cNvPr id="4" name="object 4"/>
            <p:cNvPicPr/>
            <p:nvPr/>
          </p:nvPicPr>
          <p:blipFill>
            <a:blip r:embed="rId2" cstate="print"/>
            <a:stretch>
              <a:fillRect/>
            </a:stretch>
          </p:blipFill>
          <p:spPr>
            <a:xfrm>
              <a:off x="1336540" y="949448"/>
              <a:ext cx="9511298" cy="867174"/>
            </a:xfrm>
            <a:prstGeom prst="rect">
              <a:avLst/>
            </a:prstGeom>
          </p:spPr>
        </p:pic>
        <p:pic>
          <p:nvPicPr>
            <p:cNvPr id="5" name="object 5"/>
            <p:cNvPicPr/>
            <p:nvPr/>
          </p:nvPicPr>
          <p:blipFill>
            <a:blip r:embed="rId3" cstate="print"/>
            <a:stretch>
              <a:fillRect/>
            </a:stretch>
          </p:blipFill>
          <p:spPr>
            <a:xfrm>
              <a:off x="1254252" y="969251"/>
              <a:ext cx="6617208" cy="899172"/>
            </a:xfrm>
            <a:prstGeom prst="rect">
              <a:avLst/>
            </a:prstGeom>
          </p:spPr>
        </p:pic>
        <p:sp>
          <p:nvSpPr>
            <p:cNvPr id="6" name="object 6"/>
            <p:cNvSpPr/>
            <p:nvPr/>
          </p:nvSpPr>
          <p:spPr>
            <a:xfrm>
              <a:off x="1370076" y="96316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7" name="object 7"/>
            <p:cNvPicPr/>
            <p:nvPr/>
          </p:nvPicPr>
          <p:blipFill>
            <a:blip r:embed="rId2" cstate="print"/>
            <a:stretch>
              <a:fillRect/>
            </a:stretch>
          </p:blipFill>
          <p:spPr>
            <a:xfrm>
              <a:off x="1336540" y="1886708"/>
              <a:ext cx="9511298" cy="867174"/>
            </a:xfrm>
            <a:prstGeom prst="rect">
              <a:avLst/>
            </a:prstGeom>
          </p:spPr>
        </p:pic>
        <p:pic>
          <p:nvPicPr>
            <p:cNvPr id="8" name="object 8"/>
            <p:cNvPicPr/>
            <p:nvPr/>
          </p:nvPicPr>
          <p:blipFill>
            <a:blip r:embed="rId4" cstate="print"/>
            <a:stretch>
              <a:fillRect/>
            </a:stretch>
          </p:blipFill>
          <p:spPr>
            <a:xfrm>
              <a:off x="1254252" y="1904987"/>
              <a:ext cx="5178552" cy="899172"/>
            </a:xfrm>
            <a:prstGeom prst="rect">
              <a:avLst/>
            </a:prstGeom>
          </p:spPr>
        </p:pic>
        <p:sp>
          <p:nvSpPr>
            <p:cNvPr id="9" name="object 9"/>
            <p:cNvSpPr/>
            <p:nvPr/>
          </p:nvSpPr>
          <p:spPr>
            <a:xfrm>
              <a:off x="1370076" y="190042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0" name="object 10"/>
            <p:cNvPicPr/>
            <p:nvPr/>
          </p:nvPicPr>
          <p:blipFill>
            <a:blip r:embed="rId2" cstate="print"/>
            <a:stretch>
              <a:fillRect/>
            </a:stretch>
          </p:blipFill>
          <p:spPr>
            <a:xfrm>
              <a:off x="1336540" y="2814824"/>
              <a:ext cx="9511298" cy="867174"/>
            </a:xfrm>
            <a:prstGeom prst="rect">
              <a:avLst/>
            </a:prstGeom>
          </p:spPr>
        </p:pic>
        <p:pic>
          <p:nvPicPr>
            <p:cNvPr id="11" name="object 11"/>
            <p:cNvPicPr/>
            <p:nvPr/>
          </p:nvPicPr>
          <p:blipFill>
            <a:blip r:embed="rId5" cstate="print"/>
            <a:stretch>
              <a:fillRect/>
            </a:stretch>
          </p:blipFill>
          <p:spPr>
            <a:xfrm>
              <a:off x="1254252" y="2834627"/>
              <a:ext cx="3227832" cy="899172"/>
            </a:xfrm>
            <a:prstGeom prst="rect">
              <a:avLst/>
            </a:prstGeom>
          </p:spPr>
        </p:pic>
        <p:sp>
          <p:nvSpPr>
            <p:cNvPr id="12" name="object 12"/>
            <p:cNvSpPr/>
            <p:nvPr/>
          </p:nvSpPr>
          <p:spPr>
            <a:xfrm>
              <a:off x="1370076" y="2828544"/>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1"/>
                  </a:lnTo>
                  <a:lnTo>
                    <a:pt x="0" y="670559"/>
                  </a:lnTo>
                  <a:lnTo>
                    <a:pt x="6839" y="712939"/>
                  </a:lnTo>
                  <a:lnTo>
                    <a:pt x="25883" y="749753"/>
                  </a:lnTo>
                  <a:lnTo>
                    <a:pt x="54918" y="778788"/>
                  </a:lnTo>
                  <a:lnTo>
                    <a:pt x="91732" y="797832"/>
                  </a:lnTo>
                  <a:lnTo>
                    <a:pt x="134112" y="804671"/>
                  </a:lnTo>
                  <a:lnTo>
                    <a:pt x="9314688" y="804671"/>
                  </a:lnTo>
                  <a:lnTo>
                    <a:pt x="9357067" y="797832"/>
                  </a:lnTo>
                  <a:lnTo>
                    <a:pt x="9393881" y="778788"/>
                  </a:lnTo>
                  <a:lnTo>
                    <a:pt x="9422916" y="749753"/>
                  </a:lnTo>
                  <a:lnTo>
                    <a:pt x="9441960" y="712939"/>
                  </a:lnTo>
                  <a:lnTo>
                    <a:pt x="9448800" y="670559"/>
                  </a:lnTo>
                  <a:lnTo>
                    <a:pt x="9448800" y="134111"/>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3" name="object 13"/>
            <p:cNvPicPr/>
            <p:nvPr/>
          </p:nvPicPr>
          <p:blipFill>
            <a:blip r:embed="rId6" cstate="print"/>
            <a:stretch>
              <a:fillRect/>
            </a:stretch>
          </p:blipFill>
          <p:spPr>
            <a:xfrm>
              <a:off x="1335019" y="3742853"/>
              <a:ext cx="9514340" cy="870371"/>
            </a:xfrm>
            <a:prstGeom prst="rect">
              <a:avLst/>
            </a:prstGeom>
          </p:spPr>
        </p:pic>
        <p:pic>
          <p:nvPicPr>
            <p:cNvPr id="14" name="object 14"/>
            <p:cNvPicPr/>
            <p:nvPr/>
          </p:nvPicPr>
          <p:blipFill>
            <a:blip r:embed="rId7" cstate="print"/>
            <a:stretch>
              <a:fillRect/>
            </a:stretch>
          </p:blipFill>
          <p:spPr>
            <a:xfrm>
              <a:off x="1254252" y="3762743"/>
              <a:ext cx="3773424" cy="899172"/>
            </a:xfrm>
            <a:prstGeom prst="rect">
              <a:avLst/>
            </a:prstGeom>
          </p:spPr>
        </p:pic>
        <p:sp>
          <p:nvSpPr>
            <p:cNvPr id="15" name="object 15"/>
            <p:cNvSpPr/>
            <p:nvPr/>
          </p:nvSpPr>
          <p:spPr>
            <a:xfrm>
              <a:off x="1370076" y="3758183"/>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sp>
          <p:nvSpPr>
            <p:cNvPr id="16" name="object 16"/>
            <p:cNvSpPr/>
            <p:nvPr/>
          </p:nvSpPr>
          <p:spPr>
            <a:xfrm>
              <a:off x="1370076" y="3758183"/>
              <a:ext cx="9448800" cy="805180"/>
            </a:xfrm>
            <a:custGeom>
              <a:avLst/>
              <a:gdLst/>
              <a:ahLst/>
              <a:cxnLst/>
              <a:rect l="l" t="t" r="r" b="b"/>
              <a:pathLst>
                <a:path w="9448800" h="805179">
                  <a:moveTo>
                    <a:pt x="0" y="134112"/>
                  </a:moveTo>
                  <a:lnTo>
                    <a:pt x="6839" y="91732"/>
                  </a:lnTo>
                  <a:lnTo>
                    <a:pt x="25883" y="54918"/>
                  </a:lnTo>
                  <a:lnTo>
                    <a:pt x="54918" y="25883"/>
                  </a:lnTo>
                  <a:lnTo>
                    <a:pt x="91732" y="6839"/>
                  </a:lnTo>
                  <a:lnTo>
                    <a:pt x="134112" y="0"/>
                  </a:lnTo>
                  <a:lnTo>
                    <a:pt x="9314688" y="0"/>
                  </a:lnTo>
                  <a:lnTo>
                    <a:pt x="9357067" y="6839"/>
                  </a:lnTo>
                  <a:lnTo>
                    <a:pt x="9393881" y="25883"/>
                  </a:lnTo>
                  <a:lnTo>
                    <a:pt x="9422916" y="54918"/>
                  </a:lnTo>
                  <a:lnTo>
                    <a:pt x="9441960" y="91732"/>
                  </a:lnTo>
                  <a:lnTo>
                    <a:pt x="9448800" y="134112"/>
                  </a:lnTo>
                  <a:lnTo>
                    <a:pt x="9448800" y="670560"/>
                  </a:lnTo>
                  <a:lnTo>
                    <a:pt x="9441960" y="712939"/>
                  </a:lnTo>
                  <a:lnTo>
                    <a:pt x="9422916" y="749753"/>
                  </a:lnTo>
                  <a:lnTo>
                    <a:pt x="9393881" y="778788"/>
                  </a:lnTo>
                  <a:lnTo>
                    <a:pt x="9357067" y="797832"/>
                  </a:lnTo>
                  <a:lnTo>
                    <a:pt x="9314688" y="804672"/>
                  </a:lnTo>
                  <a:lnTo>
                    <a:pt x="134112" y="804672"/>
                  </a:lnTo>
                  <a:lnTo>
                    <a:pt x="91732" y="797832"/>
                  </a:lnTo>
                  <a:lnTo>
                    <a:pt x="54918" y="778788"/>
                  </a:lnTo>
                  <a:lnTo>
                    <a:pt x="25883" y="749753"/>
                  </a:lnTo>
                  <a:lnTo>
                    <a:pt x="6839" y="712939"/>
                  </a:lnTo>
                  <a:lnTo>
                    <a:pt x="0" y="670560"/>
                  </a:lnTo>
                  <a:lnTo>
                    <a:pt x="0" y="134112"/>
                  </a:lnTo>
                  <a:close/>
                </a:path>
              </a:pathLst>
            </a:custGeom>
            <a:ln w="3175">
              <a:solidFill>
                <a:srgbClr val="375F92"/>
              </a:solidFill>
            </a:ln>
          </p:spPr>
          <p:txBody>
            <a:bodyPr wrap="square" lIns="0" tIns="0" rIns="0" bIns="0" rtlCol="0"/>
            <a:lstStyle/>
            <a:p>
              <a:endParaRPr/>
            </a:p>
          </p:txBody>
        </p:sp>
        <p:pic>
          <p:nvPicPr>
            <p:cNvPr id="17" name="object 17"/>
            <p:cNvPicPr/>
            <p:nvPr/>
          </p:nvPicPr>
          <p:blipFill>
            <a:blip r:embed="rId2" cstate="print"/>
            <a:stretch>
              <a:fillRect/>
            </a:stretch>
          </p:blipFill>
          <p:spPr>
            <a:xfrm>
              <a:off x="1336540" y="4672580"/>
              <a:ext cx="9511298" cy="867174"/>
            </a:xfrm>
            <a:prstGeom prst="rect">
              <a:avLst/>
            </a:prstGeom>
          </p:spPr>
        </p:pic>
        <p:pic>
          <p:nvPicPr>
            <p:cNvPr id="18" name="object 18"/>
            <p:cNvPicPr/>
            <p:nvPr/>
          </p:nvPicPr>
          <p:blipFill>
            <a:blip r:embed="rId8" cstate="print"/>
            <a:stretch>
              <a:fillRect/>
            </a:stretch>
          </p:blipFill>
          <p:spPr>
            <a:xfrm>
              <a:off x="1254252" y="4692395"/>
              <a:ext cx="3407664" cy="899172"/>
            </a:xfrm>
            <a:prstGeom prst="rect">
              <a:avLst/>
            </a:prstGeom>
          </p:spPr>
        </p:pic>
        <p:sp>
          <p:nvSpPr>
            <p:cNvPr id="19" name="object 19"/>
            <p:cNvSpPr/>
            <p:nvPr/>
          </p:nvSpPr>
          <p:spPr>
            <a:xfrm>
              <a:off x="1370076" y="4686299"/>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grpSp>
      <p:sp>
        <p:nvSpPr>
          <p:cNvPr id="20" name="object 20"/>
          <p:cNvSpPr txBox="1"/>
          <p:nvPr/>
        </p:nvSpPr>
        <p:spPr>
          <a:xfrm>
            <a:off x="1518666" y="1068451"/>
            <a:ext cx="6092825" cy="4237990"/>
          </a:xfrm>
          <a:prstGeom prst="rect">
            <a:avLst/>
          </a:prstGeom>
        </p:spPr>
        <p:txBody>
          <a:bodyPr vert="horz" wrap="square" lIns="0" tIns="13335" rIns="0" bIns="0" rtlCol="0">
            <a:spAutoFit/>
          </a:bodyPr>
          <a:lstStyle/>
          <a:p>
            <a:pPr marL="12700">
              <a:lnSpc>
                <a:spcPct val="100000"/>
              </a:lnSpc>
              <a:spcBef>
                <a:spcPts val="105"/>
              </a:spcBef>
            </a:pPr>
            <a:r>
              <a:rPr sz="3200" b="1" spc="-10" dirty="0">
                <a:solidFill>
                  <a:srgbClr val="FFFFFF"/>
                </a:solidFill>
                <a:latin typeface="Times New Roman"/>
                <a:cs typeface="Times New Roman"/>
              </a:rPr>
              <a:t>Stream</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Ciphers</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and</a:t>
            </a:r>
            <a:r>
              <a:rPr sz="3200" b="1" spc="-35" dirty="0">
                <a:solidFill>
                  <a:srgbClr val="FFFFFF"/>
                </a:solidFill>
                <a:latin typeface="Times New Roman"/>
                <a:cs typeface="Times New Roman"/>
              </a:rPr>
              <a:t> </a:t>
            </a:r>
            <a:r>
              <a:rPr sz="3200" b="1" dirty="0">
                <a:solidFill>
                  <a:srgbClr val="FFFFFF"/>
                </a:solidFill>
                <a:latin typeface="Times New Roman"/>
                <a:cs typeface="Times New Roman"/>
              </a:rPr>
              <a:t>Block</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Ciphers</a:t>
            </a:r>
            <a:endParaRPr sz="3200">
              <a:latin typeface="Times New Roman"/>
              <a:cs typeface="Times New Roman"/>
            </a:endParaRPr>
          </a:p>
          <a:p>
            <a:pPr marL="12700" marR="1443355">
              <a:lnSpc>
                <a:spcPct val="190500"/>
              </a:lnSpc>
              <a:spcBef>
                <a:spcPts val="60"/>
              </a:spcBef>
            </a:pPr>
            <a:r>
              <a:rPr sz="3200" b="1" dirty="0">
                <a:solidFill>
                  <a:srgbClr val="FFFFFF"/>
                </a:solidFill>
                <a:latin typeface="Times New Roman"/>
                <a:cs typeface="Times New Roman"/>
              </a:rPr>
              <a:t>Data</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Encryption</a:t>
            </a:r>
            <a:r>
              <a:rPr sz="3200" b="1" spc="-70" dirty="0">
                <a:solidFill>
                  <a:srgbClr val="FFFFFF"/>
                </a:solidFill>
                <a:latin typeface="Times New Roman"/>
                <a:cs typeface="Times New Roman"/>
              </a:rPr>
              <a:t> </a:t>
            </a:r>
            <a:r>
              <a:rPr sz="3200" b="1" dirty="0">
                <a:solidFill>
                  <a:srgbClr val="FFFFFF"/>
                </a:solidFill>
                <a:latin typeface="Times New Roman"/>
                <a:cs typeface="Times New Roman"/>
              </a:rPr>
              <a:t>Standard </a:t>
            </a:r>
            <a:r>
              <a:rPr sz="3200" b="1" spc="-785" dirty="0">
                <a:solidFill>
                  <a:srgbClr val="FFFFFF"/>
                </a:solidFill>
                <a:latin typeface="Times New Roman"/>
                <a:cs typeface="Times New Roman"/>
              </a:rPr>
              <a:t> </a:t>
            </a:r>
            <a:r>
              <a:rPr sz="3200" b="1" dirty="0">
                <a:solidFill>
                  <a:srgbClr val="FFFFFF"/>
                </a:solidFill>
                <a:latin typeface="Times New Roman"/>
                <a:cs typeface="Times New Roman"/>
              </a:rPr>
              <a:t>DES</a:t>
            </a:r>
            <a:r>
              <a:rPr sz="3200" b="1" spc="-185" dirty="0">
                <a:solidFill>
                  <a:srgbClr val="FFFFFF"/>
                </a:solidFill>
                <a:latin typeface="Times New Roman"/>
                <a:cs typeface="Times New Roman"/>
              </a:rPr>
              <a:t> </a:t>
            </a:r>
            <a:r>
              <a:rPr sz="3200" b="1" dirty="0">
                <a:solidFill>
                  <a:srgbClr val="FFFFFF"/>
                </a:solidFill>
                <a:latin typeface="Times New Roman"/>
                <a:cs typeface="Times New Roman"/>
              </a:rPr>
              <a:t>Algorithm</a:t>
            </a:r>
            <a:endParaRPr sz="3200">
              <a:latin typeface="Times New Roman"/>
              <a:cs typeface="Times New Roman"/>
            </a:endParaRPr>
          </a:p>
          <a:p>
            <a:pPr marL="12700" marR="2847975">
              <a:lnSpc>
                <a:spcPct val="190500"/>
              </a:lnSpc>
            </a:pPr>
            <a:r>
              <a:rPr sz="3200" b="1" dirty="0">
                <a:solidFill>
                  <a:srgbClr val="FFFFFF"/>
                </a:solidFill>
                <a:latin typeface="Times New Roman"/>
                <a:cs typeface="Times New Roman"/>
              </a:rPr>
              <a:t>DES</a:t>
            </a:r>
            <a:r>
              <a:rPr sz="3200" b="1" spc="-60" dirty="0">
                <a:solidFill>
                  <a:srgbClr val="FFFFFF"/>
                </a:solidFill>
                <a:latin typeface="Times New Roman"/>
                <a:cs typeface="Times New Roman"/>
              </a:rPr>
              <a:t> </a:t>
            </a:r>
            <a:r>
              <a:rPr sz="3200" b="1" dirty="0">
                <a:solidFill>
                  <a:srgbClr val="FFFFFF"/>
                </a:solidFill>
                <a:latin typeface="Times New Roman"/>
                <a:cs typeface="Times New Roman"/>
              </a:rPr>
              <a:t>Key</a:t>
            </a:r>
            <a:r>
              <a:rPr sz="3200" b="1" spc="-50" dirty="0">
                <a:solidFill>
                  <a:srgbClr val="FFFFFF"/>
                </a:solidFill>
                <a:latin typeface="Times New Roman"/>
                <a:cs typeface="Times New Roman"/>
              </a:rPr>
              <a:t> </a:t>
            </a:r>
            <a:r>
              <a:rPr sz="3200" b="1" spc="-5" dirty="0">
                <a:solidFill>
                  <a:srgbClr val="FFFFFF"/>
                </a:solidFill>
                <a:latin typeface="Times New Roman"/>
                <a:cs typeface="Times New Roman"/>
              </a:rPr>
              <a:t>Creation </a:t>
            </a:r>
            <a:r>
              <a:rPr sz="3200" b="1" spc="-785" dirty="0">
                <a:solidFill>
                  <a:srgbClr val="FFFFFF"/>
                </a:solidFill>
                <a:latin typeface="Times New Roman"/>
                <a:cs typeface="Times New Roman"/>
              </a:rPr>
              <a:t> </a:t>
            </a:r>
            <a:r>
              <a:rPr sz="3200" b="1" dirty="0">
                <a:solidFill>
                  <a:srgbClr val="FFFFFF"/>
                </a:solidFill>
                <a:latin typeface="Times New Roman"/>
                <a:cs typeface="Times New Roman"/>
              </a:rPr>
              <a:t>DES</a:t>
            </a:r>
            <a:r>
              <a:rPr sz="3200" b="1" spc="-30" dirty="0">
                <a:solidFill>
                  <a:srgbClr val="FFFFFF"/>
                </a:solidFill>
                <a:latin typeface="Times New Roman"/>
                <a:cs typeface="Times New Roman"/>
              </a:rPr>
              <a:t> </a:t>
            </a:r>
            <a:r>
              <a:rPr sz="3200" b="1" dirty="0">
                <a:solidFill>
                  <a:srgbClr val="FFFFFF"/>
                </a:solidFill>
                <a:latin typeface="Times New Roman"/>
                <a:cs typeface="Times New Roman"/>
              </a:rPr>
              <a:t>Encryption</a:t>
            </a:r>
            <a:endParaRPr sz="3200">
              <a:latin typeface="Times New Roman"/>
              <a:cs typeface="Times New Roman"/>
            </a:endParaRPr>
          </a:p>
        </p:txBody>
      </p:sp>
      <p:grpSp>
        <p:nvGrpSpPr>
          <p:cNvPr id="21" name="object 21"/>
          <p:cNvGrpSpPr/>
          <p:nvPr/>
        </p:nvGrpSpPr>
        <p:grpSpPr>
          <a:xfrm>
            <a:off x="1254252" y="5602208"/>
            <a:ext cx="9594215" cy="917575"/>
            <a:chOff x="1254252" y="5602208"/>
            <a:chExt cx="9594215" cy="917575"/>
          </a:xfrm>
        </p:grpSpPr>
        <p:pic>
          <p:nvPicPr>
            <p:cNvPr id="22" name="object 22"/>
            <p:cNvPicPr/>
            <p:nvPr/>
          </p:nvPicPr>
          <p:blipFill>
            <a:blip r:embed="rId2" cstate="print"/>
            <a:stretch>
              <a:fillRect/>
            </a:stretch>
          </p:blipFill>
          <p:spPr>
            <a:xfrm>
              <a:off x="1336540" y="5602208"/>
              <a:ext cx="9511298" cy="867174"/>
            </a:xfrm>
            <a:prstGeom prst="rect">
              <a:avLst/>
            </a:prstGeom>
          </p:spPr>
        </p:pic>
        <p:pic>
          <p:nvPicPr>
            <p:cNvPr id="23" name="object 23"/>
            <p:cNvPicPr/>
            <p:nvPr/>
          </p:nvPicPr>
          <p:blipFill>
            <a:blip r:embed="rId9" cstate="print"/>
            <a:stretch>
              <a:fillRect/>
            </a:stretch>
          </p:blipFill>
          <p:spPr>
            <a:xfrm>
              <a:off x="1254252" y="5620511"/>
              <a:ext cx="4277868" cy="899172"/>
            </a:xfrm>
            <a:prstGeom prst="rect">
              <a:avLst/>
            </a:prstGeom>
          </p:spPr>
        </p:pic>
        <p:sp>
          <p:nvSpPr>
            <p:cNvPr id="24" name="object 24"/>
            <p:cNvSpPr/>
            <p:nvPr/>
          </p:nvSpPr>
          <p:spPr>
            <a:xfrm>
              <a:off x="1370076" y="5615939"/>
              <a:ext cx="9448800" cy="805180"/>
            </a:xfrm>
            <a:custGeom>
              <a:avLst/>
              <a:gdLst/>
              <a:ahLst/>
              <a:cxnLst/>
              <a:rect l="l" t="t" r="r" b="b"/>
              <a:pathLst>
                <a:path w="9448800" h="805179">
                  <a:moveTo>
                    <a:pt x="9314688" y="0"/>
                  </a:moveTo>
                  <a:lnTo>
                    <a:pt x="134112" y="0"/>
                  </a:lnTo>
                  <a:lnTo>
                    <a:pt x="91732" y="6837"/>
                  </a:lnTo>
                  <a:lnTo>
                    <a:pt x="54918" y="25876"/>
                  </a:lnTo>
                  <a:lnTo>
                    <a:pt x="25883" y="54907"/>
                  </a:lnTo>
                  <a:lnTo>
                    <a:pt x="6839" y="91722"/>
                  </a:lnTo>
                  <a:lnTo>
                    <a:pt x="0" y="134112"/>
                  </a:lnTo>
                  <a:lnTo>
                    <a:pt x="0" y="670560"/>
                  </a:lnTo>
                  <a:lnTo>
                    <a:pt x="6839" y="712949"/>
                  </a:lnTo>
                  <a:lnTo>
                    <a:pt x="25883" y="749764"/>
                  </a:lnTo>
                  <a:lnTo>
                    <a:pt x="54918" y="778795"/>
                  </a:lnTo>
                  <a:lnTo>
                    <a:pt x="91732" y="797834"/>
                  </a:lnTo>
                  <a:lnTo>
                    <a:pt x="134112" y="804672"/>
                  </a:lnTo>
                  <a:lnTo>
                    <a:pt x="9314688" y="804672"/>
                  </a:lnTo>
                  <a:lnTo>
                    <a:pt x="9357067" y="797834"/>
                  </a:lnTo>
                  <a:lnTo>
                    <a:pt x="9393881" y="778795"/>
                  </a:lnTo>
                  <a:lnTo>
                    <a:pt x="9422916" y="749764"/>
                  </a:lnTo>
                  <a:lnTo>
                    <a:pt x="9441960" y="712949"/>
                  </a:lnTo>
                  <a:lnTo>
                    <a:pt x="9448800" y="670560"/>
                  </a:lnTo>
                  <a:lnTo>
                    <a:pt x="9448800" y="134112"/>
                  </a:lnTo>
                  <a:lnTo>
                    <a:pt x="9441960" y="91722"/>
                  </a:lnTo>
                  <a:lnTo>
                    <a:pt x="9422916" y="54907"/>
                  </a:lnTo>
                  <a:lnTo>
                    <a:pt x="9393881" y="25876"/>
                  </a:lnTo>
                  <a:lnTo>
                    <a:pt x="9357067" y="6837"/>
                  </a:lnTo>
                  <a:lnTo>
                    <a:pt x="9314688" y="0"/>
                  </a:lnTo>
                  <a:close/>
                </a:path>
              </a:pathLst>
            </a:custGeom>
            <a:solidFill>
              <a:srgbClr val="0F243E"/>
            </a:solidFill>
          </p:spPr>
          <p:txBody>
            <a:bodyPr wrap="square" lIns="0" tIns="0" rIns="0" bIns="0" rtlCol="0"/>
            <a:lstStyle/>
            <a:p>
              <a:endParaRPr/>
            </a:p>
          </p:txBody>
        </p:sp>
      </p:grpSp>
      <p:sp>
        <p:nvSpPr>
          <p:cNvPr id="25" name="object 25"/>
          <p:cNvSpPr txBox="1"/>
          <p:nvPr/>
        </p:nvSpPr>
        <p:spPr>
          <a:xfrm>
            <a:off x="1518666" y="5765809"/>
            <a:ext cx="3756025" cy="476250"/>
          </a:xfrm>
          <a:prstGeom prst="rect">
            <a:avLst/>
          </a:prstGeom>
        </p:spPr>
        <p:txBody>
          <a:bodyPr vert="horz" wrap="square" lIns="0" tIns="0" rIns="0" bIns="0" rtlCol="0">
            <a:spAutoFit/>
          </a:bodyPr>
          <a:lstStyle/>
          <a:p>
            <a:pPr marL="12700">
              <a:lnSpc>
                <a:spcPts val="3595"/>
              </a:lnSpc>
            </a:pPr>
            <a:r>
              <a:rPr sz="3200" b="1" dirty="0">
                <a:solidFill>
                  <a:srgbClr val="FFFFFF"/>
                </a:solidFill>
                <a:latin typeface="Times New Roman"/>
                <a:cs typeface="Times New Roman"/>
              </a:rPr>
              <a:t>The</a:t>
            </a:r>
            <a:r>
              <a:rPr sz="3200" b="1" spc="-30" dirty="0">
                <a:solidFill>
                  <a:srgbClr val="FFFFFF"/>
                </a:solidFill>
                <a:latin typeface="Times New Roman"/>
                <a:cs typeface="Times New Roman"/>
              </a:rPr>
              <a:t> </a:t>
            </a:r>
            <a:r>
              <a:rPr sz="3200" b="1" spc="-10" dirty="0">
                <a:solidFill>
                  <a:srgbClr val="FFFFFF"/>
                </a:solidFill>
                <a:latin typeface="Times New Roman"/>
                <a:cs typeface="Times New Roman"/>
              </a:rPr>
              <a:t>Strength</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Of</a:t>
            </a:r>
            <a:r>
              <a:rPr sz="3200" b="1" spc="-40" dirty="0">
                <a:solidFill>
                  <a:srgbClr val="FFFFFF"/>
                </a:solidFill>
                <a:latin typeface="Times New Roman"/>
                <a:cs typeface="Times New Roman"/>
              </a:rPr>
              <a:t> </a:t>
            </a:r>
            <a:r>
              <a:rPr sz="3200" b="1" dirty="0">
                <a:solidFill>
                  <a:srgbClr val="FFFFFF"/>
                </a:solidFill>
                <a:latin typeface="Times New Roman"/>
                <a:cs typeface="Times New Roman"/>
              </a:rPr>
              <a:t>DES</a:t>
            </a:r>
            <a:endParaRPr sz="3200">
              <a:latin typeface="Times New Roman"/>
              <a:cs typeface="Times New Roman"/>
            </a:endParaRPr>
          </a:p>
        </p:txBody>
      </p:sp>
      <p:sp>
        <p:nvSpPr>
          <p:cNvPr id="27" name="TextBox 26"/>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28" name="Graphic 21"/>
          <p:cNvPicPr>
            <a:picLocks noChangeAspect="1"/>
          </p:cNvPicPr>
          <p:nvPr/>
        </p:nvPicPr>
        <p:blipFill rotWithShape="1">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Tree>
    <p:extLst>
      <p:ext uri="{BB962C8B-B14F-4D97-AF65-F5344CB8AC3E}">
        <p14:creationId xmlns:p14="http://schemas.microsoft.com/office/powerpoint/2010/main" val="732113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object 3"/>
          <p:cNvGrpSpPr/>
          <p:nvPr/>
        </p:nvGrpSpPr>
        <p:grpSpPr>
          <a:xfrm>
            <a:off x="1254252" y="949448"/>
            <a:ext cx="9595485" cy="4642485"/>
            <a:chOff x="1254252" y="949448"/>
            <a:chExt cx="9595485" cy="4642485"/>
          </a:xfrm>
        </p:grpSpPr>
        <p:pic>
          <p:nvPicPr>
            <p:cNvPr id="4" name="object 4"/>
            <p:cNvPicPr/>
            <p:nvPr/>
          </p:nvPicPr>
          <p:blipFill>
            <a:blip r:embed="rId2" cstate="print"/>
            <a:stretch>
              <a:fillRect/>
            </a:stretch>
          </p:blipFill>
          <p:spPr>
            <a:xfrm>
              <a:off x="1336540" y="949448"/>
              <a:ext cx="9511298" cy="867174"/>
            </a:xfrm>
            <a:prstGeom prst="rect">
              <a:avLst/>
            </a:prstGeom>
          </p:spPr>
        </p:pic>
        <p:pic>
          <p:nvPicPr>
            <p:cNvPr id="5" name="object 5"/>
            <p:cNvPicPr/>
            <p:nvPr/>
          </p:nvPicPr>
          <p:blipFill>
            <a:blip r:embed="rId3" cstate="print"/>
            <a:stretch>
              <a:fillRect/>
            </a:stretch>
          </p:blipFill>
          <p:spPr>
            <a:xfrm>
              <a:off x="1254252" y="969251"/>
              <a:ext cx="6617208" cy="899172"/>
            </a:xfrm>
            <a:prstGeom prst="rect">
              <a:avLst/>
            </a:prstGeom>
          </p:spPr>
        </p:pic>
        <p:sp>
          <p:nvSpPr>
            <p:cNvPr id="6" name="object 6"/>
            <p:cNvSpPr/>
            <p:nvPr/>
          </p:nvSpPr>
          <p:spPr>
            <a:xfrm>
              <a:off x="1370076" y="96316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548ED4"/>
            </a:solidFill>
          </p:spPr>
          <p:txBody>
            <a:bodyPr wrap="square" lIns="0" tIns="0" rIns="0" bIns="0" rtlCol="0"/>
            <a:lstStyle/>
            <a:p>
              <a:endParaRPr/>
            </a:p>
          </p:txBody>
        </p:sp>
        <p:pic>
          <p:nvPicPr>
            <p:cNvPr id="7" name="object 7"/>
            <p:cNvPicPr/>
            <p:nvPr/>
          </p:nvPicPr>
          <p:blipFill>
            <a:blip r:embed="rId2" cstate="print"/>
            <a:stretch>
              <a:fillRect/>
            </a:stretch>
          </p:blipFill>
          <p:spPr>
            <a:xfrm>
              <a:off x="1336540" y="1886708"/>
              <a:ext cx="9511298" cy="867174"/>
            </a:xfrm>
            <a:prstGeom prst="rect">
              <a:avLst/>
            </a:prstGeom>
          </p:spPr>
        </p:pic>
        <p:pic>
          <p:nvPicPr>
            <p:cNvPr id="8" name="object 8"/>
            <p:cNvPicPr/>
            <p:nvPr/>
          </p:nvPicPr>
          <p:blipFill>
            <a:blip r:embed="rId4" cstate="print"/>
            <a:stretch>
              <a:fillRect/>
            </a:stretch>
          </p:blipFill>
          <p:spPr>
            <a:xfrm>
              <a:off x="1254252" y="1904987"/>
              <a:ext cx="5178552" cy="899172"/>
            </a:xfrm>
            <a:prstGeom prst="rect">
              <a:avLst/>
            </a:prstGeom>
          </p:spPr>
        </p:pic>
        <p:sp>
          <p:nvSpPr>
            <p:cNvPr id="9" name="object 9"/>
            <p:cNvSpPr/>
            <p:nvPr/>
          </p:nvSpPr>
          <p:spPr>
            <a:xfrm>
              <a:off x="1370076" y="190042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0" name="object 10"/>
            <p:cNvPicPr/>
            <p:nvPr/>
          </p:nvPicPr>
          <p:blipFill>
            <a:blip r:embed="rId2" cstate="print"/>
            <a:stretch>
              <a:fillRect/>
            </a:stretch>
          </p:blipFill>
          <p:spPr>
            <a:xfrm>
              <a:off x="1336540" y="2814824"/>
              <a:ext cx="9511298" cy="867174"/>
            </a:xfrm>
            <a:prstGeom prst="rect">
              <a:avLst/>
            </a:prstGeom>
          </p:spPr>
        </p:pic>
        <p:pic>
          <p:nvPicPr>
            <p:cNvPr id="11" name="object 11"/>
            <p:cNvPicPr/>
            <p:nvPr/>
          </p:nvPicPr>
          <p:blipFill>
            <a:blip r:embed="rId5" cstate="print"/>
            <a:stretch>
              <a:fillRect/>
            </a:stretch>
          </p:blipFill>
          <p:spPr>
            <a:xfrm>
              <a:off x="1254252" y="2834627"/>
              <a:ext cx="3227832" cy="899172"/>
            </a:xfrm>
            <a:prstGeom prst="rect">
              <a:avLst/>
            </a:prstGeom>
          </p:spPr>
        </p:pic>
        <p:sp>
          <p:nvSpPr>
            <p:cNvPr id="12" name="object 12"/>
            <p:cNvSpPr/>
            <p:nvPr/>
          </p:nvSpPr>
          <p:spPr>
            <a:xfrm>
              <a:off x="1370076" y="2828544"/>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1"/>
                  </a:lnTo>
                  <a:lnTo>
                    <a:pt x="0" y="670559"/>
                  </a:lnTo>
                  <a:lnTo>
                    <a:pt x="6839" y="712939"/>
                  </a:lnTo>
                  <a:lnTo>
                    <a:pt x="25883" y="749753"/>
                  </a:lnTo>
                  <a:lnTo>
                    <a:pt x="54918" y="778788"/>
                  </a:lnTo>
                  <a:lnTo>
                    <a:pt x="91732" y="797832"/>
                  </a:lnTo>
                  <a:lnTo>
                    <a:pt x="134112" y="804671"/>
                  </a:lnTo>
                  <a:lnTo>
                    <a:pt x="9314688" y="804671"/>
                  </a:lnTo>
                  <a:lnTo>
                    <a:pt x="9357067" y="797832"/>
                  </a:lnTo>
                  <a:lnTo>
                    <a:pt x="9393881" y="778788"/>
                  </a:lnTo>
                  <a:lnTo>
                    <a:pt x="9422916" y="749753"/>
                  </a:lnTo>
                  <a:lnTo>
                    <a:pt x="9441960" y="712939"/>
                  </a:lnTo>
                  <a:lnTo>
                    <a:pt x="9448800" y="670559"/>
                  </a:lnTo>
                  <a:lnTo>
                    <a:pt x="9448800" y="134111"/>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3" name="object 13"/>
            <p:cNvPicPr/>
            <p:nvPr/>
          </p:nvPicPr>
          <p:blipFill>
            <a:blip r:embed="rId6" cstate="print"/>
            <a:stretch>
              <a:fillRect/>
            </a:stretch>
          </p:blipFill>
          <p:spPr>
            <a:xfrm>
              <a:off x="1335019" y="3742853"/>
              <a:ext cx="9514340" cy="870371"/>
            </a:xfrm>
            <a:prstGeom prst="rect">
              <a:avLst/>
            </a:prstGeom>
          </p:spPr>
        </p:pic>
        <p:pic>
          <p:nvPicPr>
            <p:cNvPr id="14" name="object 14"/>
            <p:cNvPicPr/>
            <p:nvPr/>
          </p:nvPicPr>
          <p:blipFill>
            <a:blip r:embed="rId7" cstate="print"/>
            <a:stretch>
              <a:fillRect/>
            </a:stretch>
          </p:blipFill>
          <p:spPr>
            <a:xfrm>
              <a:off x="1254252" y="3762743"/>
              <a:ext cx="3773424" cy="899172"/>
            </a:xfrm>
            <a:prstGeom prst="rect">
              <a:avLst/>
            </a:prstGeom>
          </p:spPr>
        </p:pic>
        <p:sp>
          <p:nvSpPr>
            <p:cNvPr id="15" name="object 15"/>
            <p:cNvSpPr/>
            <p:nvPr/>
          </p:nvSpPr>
          <p:spPr>
            <a:xfrm>
              <a:off x="1370076" y="3758183"/>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sp>
          <p:nvSpPr>
            <p:cNvPr id="16" name="object 16"/>
            <p:cNvSpPr/>
            <p:nvPr/>
          </p:nvSpPr>
          <p:spPr>
            <a:xfrm>
              <a:off x="1370076" y="3758183"/>
              <a:ext cx="9448800" cy="805180"/>
            </a:xfrm>
            <a:custGeom>
              <a:avLst/>
              <a:gdLst/>
              <a:ahLst/>
              <a:cxnLst/>
              <a:rect l="l" t="t" r="r" b="b"/>
              <a:pathLst>
                <a:path w="9448800" h="805179">
                  <a:moveTo>
                    <a:pt x="0" y="134112"/>
                  </a:moveTo>
                  <a:lnTo>
                    <a:pt x="6839" y="91732"/>
                  </a:lnTo>
                  <a:lnTo>
                    <a:pt x="25883" y="54918"/>
                  </a:lnTo>
                  <a:lnTo>
                    <a:pt x="54918" y="25883"/>
                  </a:lnTo>
                  <a:lnTo>
                    <a:pt x="91732" y="6839"/>
                  </a:lnTo>
                  <a:lnTo>
                    <a:pt x="134112" y="0"/>
                  </a:lnTo>
                  <a:lnTo>
                    <a:pt x="9314688" y="0"/>
                  </a:lnTo>
                  <a:lnTo>
                    <a:pt x="9357067" y="6839"/>
                  </a:lnTo>
                  <a:lnTo>
                    <a:pt x="9393881" y="25883"/>
                  </a:lnTo>
                  <a:lnTo>
                    <a:pt x="9422916" y="54918"/>
                  </a:lnTo>
                  <a:lnTo>
                    <a:pt x="9441960" y="91732"/>
                  </a:lnTo>
                  <a:lnTo>
                    <a:pt x="9448800" y="134112"/>
                  </a:lnTo>
                  <a:lnTo>
                    <a:pt x="9448800" y="670560"/>
                  </a:lnTo>
                  <a:lnTo>
                    <a:pt x="9441960" y="712939"/>
                  </a:lnTo>
                  <a:lnTo>
                    <a:pt x="9422916" y="749753"/>
                  </a:lnTo>
                  <a:lnTo>
                    <a:pt x="9393881" y="778788"/>
                  </a:lnTo>
                  <a:lnTo>
                    <a:pt x="9357067" y="797832"/>
                  </a:lnTo>
                  <a:lnTo>
                    <a:pt x="9314688" y="804672"/>
                  </a:lnTo>
                  <a:lnTo>
                    <a:pt x="134112" y="804672"/>
                  </a:lnTo>
                  <a:lnTo>
                    <a:pt x="91732" y="797832"/>
                  </a:lnTo>
                  <a:lnTo>
                    <a:pt x="54918" y="778788"/>
                  </a:lnTo>
                  <a:lnTo>
                    <a:pt x="25883" y="749753"/>
                  </a:lnTo>
                  <a:lnTo>
                    <a:pt x="6839" y="712939"/>
                  </a:lnTo>
                  <a:lnTo>
                    <a:pt x="0" y="670560"/>
                  </a:lnTo>
                  <a:lnTo>
                    <a:pt x="0" y="134112"/>
                  </a:lnTo>
                  <a:close/>
                </a:path>
              </a:pathLst>
            </a:custGeom>
            <a:ln w="3175">
              <a:solidFill>
                <a:srgbClr val="375F92"/>
              </a:solidFill>
            </a:ln>
          </p:spPr>
          <p:txBody>
            <a:bodyPr wrap="square" lIns="0" tIns="0" rIns="0" bIns="0" rtlCol="0"/>
            <a:lstStyle/>
            <a:p>
              <a:endParaRPr/>
            </a:p>
          </p:txBody>
        </p:sp>
        <p:pic>
          <p:nvPicPr>
            <p:cNvPr id="17" name="object 17"/>
            <p:cNvPicPr/>
            <p:nvPr/>
          </p:nvPicPr>
          <p:blipFill>
            <a:blip r:embed="rId2" cstate="print"/>
            <a:stretch>
              <a:fillRect/>
            </a:stretch>
          </p:blipFill>
          <p:spPr>
            <a:xfrm>
              <a:off x="1336540" y="4672580"/>
              <a:ext cx="9511298" cy="867174"/>
            </a:xfrm>
            <a:prstGeom prst="rect">
              <a:avLst/>
            </a:prstGeom>
          </p:spPr>
        </p:pic>
        <p:pic>
          <p:nvPicPr>
            <p:cNvPr id="18" name="object 18"/>
            <p:cNvPicPr/>
            <p:nvPr/>
          </p:nvPicPr>
          <p:blipFill>
            <a:blip r:embed="rId8" cstate="print"/>
            <a:stretch>
              <a:fillRect/>
            </a:stretch>
          </p:blipFill>
          <p:spPr>
            <a:xfrm>
              <a:off x="1254252" y="4692395"/>
              <a:ext cx="3407664" cy="899172"/>
            </a:xfrm>
            <a:prstGeom prst="rect">
              <a:avLst/>
            </a:prstGeom>
          </p:spPr>
        </p:pic>
        <p:sp>
          <p:nvSpPr>
            <p:cNvPr id="19" name="object 19"/>
            <p:cNvSpPr/>
            <p:nvPr/>
          </p:nvSpPr>
          <p:spPr>
            <a:xfrm>
              <a:off x="1370076" y="4686299"/>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grpSp>
      <p:sp>
        <p:nvSpPr>
          <p:cNvPr id="20" name="object 20"/>
          <p:cNvSpPr txBox="1"/>
          <p:nvPr/>
        </p:nvSpPr>
        <p:spPr>
          <a:xfrm>
            <a:off x="1518666" y="1068451"/>
            <a:ext cx="6092825" cy="4237990"/>
          </a:xfrm>
          <a:prstGeom prst="rect">
            <a:avLst/>
          </a:prstGeom>
        </p:spPr>
        <p:txBody>
          <a:bodyPr vert="horz" wrap="square" lIns="0" tIns="13335" rIns="0" bIns="0" rtlCol="0">
            <a:spAutoFit/>
          </a:bodyPr>
          <a:lstStyle/>
          <a:p>
            <a:pPr marL="12700">
              <a:lnSpc>
                <a:spcPct val="100000"/>
              </a:lnSpc>
              <a:spcBef>
                <a:spcPts val="105"/>
              </a:spcBef>
            </a:pPr>
            <a:r>
              <a:rPr sz="3200" b="1" spc="-10" dirty="0">
                <a:solidFill>
                  <a:srgbClr val="0F243E"/>
                </a:solidFill>
                <a:latin typeface="Times New Roman"/>
                <a:cs typeface="Times New Roman"/>
              </a:rPr>
              <a:t>Stream</a:t>
            </a:r>
            <a:r>
              <a:rPr sz="3200" b="1" spc="-45" dirty="0">
                <a:solidFill>
                  <a:srgbClr val="0F243E"/>
                </a:solidFill>
                <a:latin typeface="Times New Roman"/>
                <a:cs typeface="Times New Roman"/>
              </a:rPr>
              <a:t> </a:t>
            </a:r>
            <a:r>
              <a:rPr sz="3200" b="1" dirty="0">
                <a:solidFill>
                  <a:srgbClr val="0F243E"/>
                </a:solidFill>
                <a:latin typeface="Times New Roman"/>
                <a:cs typeface="Times New Roman"/>
              </a:rPr>
              <a:t>Ciphers</a:t>
            </a:r>
            <a:r>
              <a:rPr sz="3200" b="1" spc="-15" dirty="0">
                <a:solidFill>
                  <a:srgbClr val="0F243E"/>
                </a:solidFill>
                <a:latin typeface="Times New Roman"/>
                <a:cs typeface="Times New Roman"/>
              </a:rPr>
              <a:t> </a:t>
            </a:r>
            <a:r>
              <a:rPr sz="3200" b="1" dirty="0">
                <a:solidFill>
                  <a:srgbClr val="0F243E"/>
                </a:solidFill>
                <a:latin typeface="Times New Roman"/>
                <a:cs typeface="Times New Roman"/>
              </a:rPr>
              <a:t>and</a:t>
            </a:r>
            <a:r>
              <a:rPr sz="3200" b="1" spc="-35" dirty="0">
                <a:solidFill>
                  <a:srgbClr val="0F243E"/>
                </a:solidFill>
                <a:latin typeface="Times New Roman"/>
                <a:cs typeface="Times New Roman"/>
              </a:rPr>
              <a:t> </a:t>
            </a:r>
            <a:r>
              <a:rPr sz="3200" b="1" dirty="0">
                <a:solidFill>
                  <a:srgbClr val="0F243E"/>
                </a:solidFill>
                <a:latin typeface="Times New Roman"/>
                <a:cs typeface="Times New Roman"/>
              </a:rPr>
              <a:t>Block</a:t>
            </a:r>
            <a:r>
              <a:rPr sz="3200" b="1" spc="-15" dirty="0">
                <a:solidFill>
                  <a:srgbClr val="0F243E"/>
                </a:solidFill>
                <a:latin typeface="Times New Roman"/>
                <a:cs typeface="Times New Roman"/>
              </a:rPr>
              <a:t> </a:t>
            </a:r>
            <a:r>
              <a:rPr sz="3200" b="1" dirty="0">
                <a:solidFill>
                  <a:srgbClr val="0F243E"/>
                </a:solidFill>
                <a:latin typeface="Times New Roman"/>
                <a:cs typeface="Times New Roman"/>
              </a:rPr>
              <a:t>Ciphers</a:t>
            </a:r>
            <a:endParaRPr sz="3200">
              <a:latin typeface="Times New Roman"/>
              <a:cs typeface="Times New Roman"/>
            </a:endParaRPr>
          </a:p>
          <a:p>
            <a:pPr marL="12700" marR="1443355">
              <a:lnSpc>
                <a:spcPct val="190500"/>
              </a:lnSpc>
              <a:spcBef>
                <a:spcPts val="60"/>
              </a:spcBef>
            </a:pPr>
            <a:r>
              <a:rPr sz="3200" b="1" dirty="0">
                <a:solidFill>
                  <a:srgbClr val="FFFFFF"/>
                </a:solidFill>
                <a:latin typeface="Times New Roman"/>
                <a:cs typeface="Times New Roman"/>
              </a:rPr>
              <a:t>Data</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Encryption</a:t>
            </a:r>
            <a:r>
              <a:rPr sz="3200" b="1" spc="-70" dirty="0">
                <a:solidFill>
                  <a:srgbClr val="FFFFFF"/>
                </a:solidFill>
                <a:latin typeface="Times New Roman"/>
                <a:cs typeface="Times New Roman"/>
              </a:rPr>
              <a:t> </a:t>
            </a:r>
            <a:r>
              <a:rPr sz="3200" b="1" dirty="0">
                <a:solidFill>
                  <a:srgbClr val="FFFFFF"/>
                </a:solidFill>
                <a:latin typeface="Times New Roman"/>
                <a:cs typeface="Times New Roman"/>
              </a:rPr>
              <a:t>Standard </a:t>
            </a:r>
            <a:r>
              <a:rPr sz="3200" b="1" spc="-785" dirty="0">
                <a:solidFill>
                  <a:srgbClr val="FFFFFF"/>
                </a:solidFill>
                <a:latin typeface="Times New Roman"/>
                <a:cs typeface="Times New Roman"/>
              </a:rPr>
              <a:t> </a:t>
            </a:r>
            <a:r>
              <a:rPr sz="3200" b="1" dirty="0">
                <a:solidFill>
                  <a:srgbClr val="FFFFFF"/>
                </a:solidFill>
                <a:latin typeface="Times New Roman"/>
                <a:cs typeface="Times New Roman"/>
              </a:rPr>
              <a:t>DES</a:t>
            </a:r>
            <a:r>
              <a:rPr sz="3200" b="1" spc="-185" dirty="0">
                <a:solidFill>
                  <a:srgbClr val="FFFFFF"/>
                </a:solidFill>
                <a:latin typeface="Times New Roman"/>
                <a:cs typeface="Times New Roman"/>
              </a:rPr>
              <a:t> </a:t>
            </a:r>
            <a:r>
              <a:rPr sz="3200" b="1" dirty="0">
                <a:solidFill>
                  <a:srgbClr val="FFFFFF"/>
                </a:solidFill>
                <a:latin typeface="Times New Roman"/>
                <a:cs typeface="Times New Roman"/>
              </a:rPr>
              <a:t>Algorithm</a:t>
            </a:r>
            <a:endParaRPr sz="3200">
              <a:latin typeface="Times New Roman"/>
              <a:cs typeface="Times New Roman"/>
            </a:endParaRPr>
          </a:p>
          <a:p>
            <a:pPr marL="12700" marR="2847975">
              <a:lnSpc>
                <a:spcPct val="190500"/>
              </a:lnSpc>
            </a:pPr>
            <a:r>
              <a:rPr sz="3200" b="1" dirty="0">
                <a:solidFill>
                  <a:srgbClr val="FFFFFF"/>
                </a:solidFill>
                <a:latin typeface="Times New Roman"/>
                <a:cs typeface="Times New Roman"/>
              </a:rPr>
              <a:t>DES</a:t>
            </a:r>
            <a:r>
              <a:rPr sz="3200" b="1" spc="-60" dirty="0">
                <a:solidFill>
                  <a:srgbClr val="FFFFFF"/>
                </a:solidFill>
                <a:latin typeface="Times New Roman"/>
                <a:cs typeface="Times New Roman"/>
              </a:rPr>
              <a:t> </a:t>
            </a:r>
            <a:r>
              <a:rPr sz="3200" b="1" dirty="0">
                <a:solidFill>
                  <a:srgbClr val="FFFFFF"/>
                </a:solidFill>
                <a:latin typeface="Times New Roman"/>
                <a:cs typeface="Times New Roman"/>
              </a:rPr>
              <a:t>Key</a:t>
            </a:r>
            <a:r>
              <a:rPr sz="3200" b="1" spc="-50" dirty="0">
                <a:solidFill>
                  <a:srgbClr val="FFFFFF"/>
                </a:solidFill>
                <a:latin typeface="Times New Roman"/>
                <a:cs typeface="Times New Roman"/>
              </a:rPr>
              <a:t> </a:t>
            </a:r>
            <a:r>
              <a:rPr sz="3200" b="1" spc="-5" dirty="0">
                <a:solidFill>
                  <a:srgbClr val="FFFFFF"/>
                </a:solidFill>
                <a:latin typeface="Times New Roman"/>
                <a:cs typeface="Times New Roman"/>
              </a:rPr>
              <a:t>Creation </a:t>
            </a:r>
            <a:r>
              <a:rPr sz="3200" b="1" spc="-785" dirty="0">
                <a:solidFill>
                  <a:srgbClr val="FFFFFF"/>
                </a:solidFill>
                <a:latin typeface="Times New Roman"/>
                <a:cs typeface="Times New Roman"/>
              </a:rPr>
              <a:t> </a:t>
            </a:r>
            <a:r>
              <a:rPr sz="3200" b="1" dirty="0">
                <a:solidFill>
                  <a:srgbClr val="FFFFFF"/>
                </a:solidFill>
                <a:latin typeface="Times New Roman"/>
                <a:cs typeface="Times New Roman"/>
              </a:rPr>
              <a:t>DES</a:t>
            </a:r>
            <a:r>
              <a:rPr sz="3200" b="1" spc="-30" dirty="0">
                <a:solidFill>
                  <a:srgbClr val="FFFFFF"/>
                </a:solidFill>
                <a:latin typeface="Times New Roman"/>
                <a:cs typeface="Times New Roman"/>
              </a:rPr>
              <a:t> </a:t>
            </a:r>
            <a:r>
              <a:rPr sz="3200" b="1" dirty="0">
                <a:solidFill>
                  <a:srgbClr val="FFFFFF"/>
                </a:solidFill>
                <a:latin typeface="Times New Roman"/>
                <a:cs typeface="Times New Roman"/>
              </a:rPr>
              <a:t>Encryption</a:t>
            </a:r>
            <a:endParaRPr sz="3200">
              <a:latin typeface="Times New Roman"/>
              <a:cs typeface="Times New Roman"/>
            </a:endParaRPr>
          </a:p>
        </p:txBody>
      </p:sp>
      <p:grpSp>
        <p:nvGrpSpPr>
          <p:cNvPr id="21" name="object 21"/>
          <p:cNvGrpSpPr/>
          <p:nvPr/>
        </p:nvGrpSpPr>
        <p:grpSpPr>
          <a:xfrm>
            <a:off x="1254252" y="5602208"/>
            <a:ext cx="9594215" cy="917575"/>
            <a:chOff x="1254252" y="5602208"/>
            <a:chExt cx="9594215" cy="917575"/>
          </a:xfrm>
        </p:grpSpPr>
        <p:pic>
          <p:nvPicPr>
            <p:cNvPr id="22" name="object 22"/>
            <p:cNvPicPr/>
            <p:nvPr/>
          </p:nvPicPr>
          <p:blipFill>
            <a:blip r:embed="rId2" cstate="print"/>
            <a:stretch>
              <a:fillRect/>
            </a:stretch>
          </p:blipFill>
          <p:spPr>
            <a:xfrm>
              <a:off x="1336540" y="5602208"/>
              <a:ext cx="9511298" cy="867174"/>
            </a:xfrm>
            <a:prstGeom prst="rect">
              <a:avLst/>
            </a:prstGeom>
          </p:spPr>
        </p:pic>
        <p:pic>
          <p:nvPicPr>
            <p:cNvPr id="23" name="object 23"/>
            <p:cNvPicPr/>
            <p:nvPr/>
          </p:nvPicPr>
          <p:blipFill>
            <a:blip r:embed="rId9" cstate="print"/>
            <a:stretch>
              <a:fillRect/>
            </a:stretch>
          </p:blipFill>
          <p:spPr>
            <a:xfrm>
              <a:off x="1254252" y="5620511"/>
              <a:ext cx="4277868" cy="899172"/>
            </a:xfrm>
            <a:prstGeom prst="rect">
              <a:avLst/>
            </a:prstGeom>
          </p:spPr>
        </p:pic>
        <p:sp>
          <p:nvSpPr>
            <p:cNvPr id="24" name="object 24"/>
            <p:cNvSpPr/>
            <p:nvPr/>
          </p:nvSpPr>
          <p:spPr>
            <a:xfrm>
              <a:off x="1370076" y="5615939"/>
              <a:ext cx="9448800" cy="805180"/>
            </a:xfrm>
            <a:custGeom>
              <a:avLst/>
              <a:gdLst/>
              <a:ahLst/>
              <a:cxnLst/>
              <a:rect l="l" t="t" r="r" b="b"/>
              <a:pathLst>
                <a:path w="9448800" h="805179">
                  <a:moveTo>
                    <a:pt x="9314688" y="0"/>
                  </a:moveTo>
                  <a:lnTo>
                    <a:pt x="134112" y="0"/>
                  </a:lnTo>
                  <a:lnTo>
                    <a:pt x="91732" y="6837"/>
                  </a:lnTo>
                  <a:lnTo>
                    <a:pt x="54918" y="25876"/>
                  </a:lnTo>
                  <a:lnTo>
                    <a:pt x="25883" y="54907"/>
                  </a:lnTo>
                  <a:lnTo>
                    <a:pt x="6839" y="91722"/>
                  </a:lnTo>
                  <a:lnTo>
                    <a:pt x="0" y="134112"/>
                  </a:lnTo>
                  <a:lnTo>
                    <a:pt x="0" y="670560"/>
                  </a:lnTo>
                  <a:lnTo>
                    <a:pt x="6839" y="712949"/>
                  </a:lnTo>
                  <a:lnTo>
                    <a:pt x="25883" y="749764"/>
                  </a:lnTo>
                  <a:lnTo>
                    <a:pt x="54918" y="778795"/>
                  </a:lnTo>
                  <a:lnTo>
                    <a:pt x="91732" y="797834"/>
                  </a:lnTo>
                  <a:lnTo>
                    <a:pt x="134112" y="804672"/>
                  </a:lnTo>
                  <a:lnTo>
                    <a:pt x="9314688" y="804672"/>
                  </a:lnTo>
                  <a:lnTo>
                    <a:pt x="9357067" y="797834"/>
                  </a:lnTo>
                  <a:lnTo>
                    <a:pt x="9393881" y="778795"/>
                  </a:lnTo>
                  <a:lnTo>
                    <a:pt x="9422916" y="749764"/>
                  </a:lnTo>
                  <a:lnTo>
                    <a:pt x="9441960" y="712949"/>
                  </a:lnTo>
                  <a:lnTo>
                    <a:pt x="9448800" y="670560"/>
                  </a:lnTo>
                  <a:lnTo>
                    <a:pt x="9448800" y="134112"/>
                  </a:lnTo>
                  <a:lnTo>
                    <a:pt x="9441960" y="91722"/>
                  </a:lnTo>
                  <a:lnTo>
                    <a:pt x="9422916" y="54907"/>
                  </a:lnTo>
                  <a:lnTo>
                    <a:pt x="9393881" y="25876"/>
                  </a:lnTo>
                  <a:lnTo>
                    <a:pt x="9357067" y="6837"/>
                  </a:lnTo>
                  <a:lnTo>
                    <a:pt x="9314688" y="0"/>
                  </a:lnTo>
                  <a:close/>
                </a:path>
              </a:pathLst>
            </a:custGeom>
            <a:solidFill>
              <a:srgbClr val="0F243E"/>
            </a:solidFill>
          </p:spPr>
          <p:txBody>
            <a:bodyPr wrap="square" lIns="0" tIns="0" rIns="0" bIns="0" rtlCol="0"/>
            <a:lstStyle/>
            <a:p>
              <a:endParaRPr/>
            </a:p>
          </p:txBody>
        </p:sp>
      </p:grpSp>
      <p:sp>
        <p:nvSpPr>
          <p:cNvPr id="25" name="object 25"/>
          <p:cNvSpPr txBox="1"/>
          <p:nvPr/>
        </p:nvSpPr>
        <p:spPr>
          <a:xfrm>
            <a:off x="1518666" y="5765809"/>
            <a:ext cx="3756025" cy="476250"/>
          </a:xfrm>
          <a:prstGeom prst="rect">
            <a:avLst/>
          </a:prstGeom>
        </p:spPr>
        <p:txBody>
          <a:bodyPr vert="horz" wrap="square" lIns="0" tIns="0" rIns="0" bIns="0" rtlCol="0">
            <a:spAutoFit/>
          </a:bodyPr>
          <a:lstStyle/>
          <a:p>
            <a:pPr marL="12700">
              <a:lnSpc>
                <a:spcPts val="3595"/>
              </a:lnSpc>
            </a:pPr>
            <a:r>
              <a:rPr sz="3200" b="1" dirty="0">
                <a:solidFill>
                  <a:srgbClr val="FFFFFF"/>
                </a:solidFill>
                <a:latin typeface="Times New Roman"/>
                <a:cs typeface="Times New Roman"/>
              </a:rPr>
              <a:t>The</a:t>
            </a:r>
            <a:r>
              <a:rPr sz="3200" b="1" spc="-30" dirty="0">
                <a:solidFill>
                  <a:srgbClr val="FFFFFF"/>
                </a:solidFill>
                <a:latin typeface="Times New Roman"/>
                <a:cs typeface="Times New Roman"/>
              </a:rPr>
              <a:t> </a:t>
            </a:r>
            <a:r>
              <a:rPr sz="3200" b="1" spc="-10" dirty="0">
                <a:solidFill>
                  <a:srgbClr val="FFFFFF"/>
                </a:solidFill>
                <a:latin typeface="Times New Roman"/>
                <a:cs typeface="Times New Roman"/>
              </a:rPr>
              <a:t>Strength</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Of</a:t>
            </a:r>
            <a:r>
              <a:rPr sz="3200" b="1" spc="-40" dirty="0">
                <a:solidFill>
                  <a:srgbClr val="FFFFFF"/>
                </a:solidFill>
                <a:latin typeface="Times New Roman"/>
                <a:cs typeface="Times New Roman"/>
              </a:rPr>
              <a:t> </a:t>
            </a:r>
            <a:r>
              <a:rPr sz="3200" b="1" dirty="0">
                <a:solidFill>
                  <a:srgbClr val="FFFFFF"/>
                </a:solidFill>
                <a:latin typeface="Times New Roman"/>
                <a:cs typeface="Times New Roman"/>
              </a:rPr>
              <a:t>DES</a:t>
            </a:r>
            <a:endParaRPr sz="3200">
              <a:latin typeface="Times New Roman"/>
              <a:cs typeface="Times New Roman"/>
            </a:endParaRPr>
          </a:p>
        </p:txBody>
      </p:sp>
      <p:sp>
        <p:nvSpPr>
          <p:cNvPr id="27" name="TextBox 26"/>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28" name="Graphic 21"/>
          <p:cNvPicPr>
            <a:picLocks noChangeAspect="1"/>
          </p:cNvPicPr>
          <p:nvPr/>
        </p:nvPicPr>
        <p:blipFill rotWithShape="1">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Tree>
    <p:extLst>
      <p:ext uri="{BB962C8B-B14F-4D97-AF65-F5344CB8AC3E}">
        <p14:creationId xmlns:p14="http://schemas.microsoft.com/office/powerpoint/2010/main" val="1544287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78870" y="1255488"/>
            <a:ext cx="10812720" cy="48783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3501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39075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646573"/>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object 9"/>
          <p:cNvSpPr txBox="1"/>
          <p:nvPr/>
        </p:nvSpPr>
        <p:spPr>
          <a:xfrm>
            <a:off x="1029529" y="1682394"/>
            <a:ext cx="9801891" cy="2067233"/>
          </a:xfrm>
          <a:prstGeom prst="rect">
            <a:avLst/>
          </a:prstGeom>
        </p:spPr>
        <p:txBody>
          <a:bodyPr vert="horz" wrap="square" lIns="0" tIns="10795" rIns="0" bIns="0" rtlCol="0">
            <a:spAutoFit/>
          </a:bodyPr>
          <a:lstStyle/>
          <a:p>
            <a:pPr marL="757809" lvl="1" indent="-286170" algn="just">
              <a:lnSpc>
                <a:spcPct val="150000"/>
              </a:lnSpc>
              <a:spcBef>
                <a:spcPts val="156"/>
              </a:spcBef>
              <a:buClr>
                <a:srgbClr val="3B822F"/>
              </a:buClr>
              <a:buSzPct val="57142"/>
              <a:buFont typeface="Wingdings"/>
              <a:buChar char=""/>
              <a:tabLst>
                <a:tab pos="757809" algn="l"/>
              </a:tabLst>
            </a:pPr>
            <a:r>
              <a:rPr lang="en-US" b="1" dirty="0" smtClean="0">
                <a:latin typeface="Alexandria" pitchFamily="2" charset="-78"/>
                <a:cs typeface="Alexandria" pitchFamily="2" charset="-78"/>
              </a:rPr>
              <a:t>Stream </a:t>
            </a:r>
            <a:r>
              <a:rPr lang="en-US" b="1" dirty="0">
                <a:latin typeface="Alexandria" pitchFamily="2" charset="-78"/>
                <a:cs typeface="Alexandria" pitchFamily="2" charset="-78"/>
              </a:rPr>
              <a:t>cipher </a:t>
            </a:r>
            <a:r>
              <a:rPr lang="en-US" dirty="0">
                <a:latin typeface="Alexandria" pitchFamily="2" charset="-78"/>
                <a:cs typeface="Alexandria" pitchFamily="2" charset="-78"/>
              </a:rPr>
              <a:t>is one that encrypts a digital data stream one bit or  one byte at a time.</a:t>
            </a:r>
          </a:p>
          <a:p>
            <a:pPr marL="757809" lvl="1" indent="-286170" algn="just">
              <a:lnSpc>
                <a:spcPct val="150000"/>
              </a:lnSpc>
              <a:spcBef>
                <a:spcPts val="156"/>
              </a:spcBef>
              <a:buClr>
                <a:srgbClr val="3B822F"/>
              </a:buClr>
              <a:buSzPct val="57142"/>
              <a:buFont typeface="Wingdings"/>
              <a:buChar char=""/>
              <a:tabLst>
                <a:tab pos="757809" algn="l"/>
              </a:tabLst>
            </a:pPr>
            <a:r>
              <a:rPr lang="en-US" b="1" dirty="0">
                <a:latin typeface="Alexandria" pitchFamily="2" charset="-78"/>
                <a:cs typeface="Alexandria" pitchFamily="2" charset="-78"/>
              </a:rPr>
              <a:t>Block	cipher</a:t>
            </a:r>
            <a:r>
              <a:rPr lang="en-US" dirty="0">
                <a:latin typeface="Alexandria" pitchFamily="2" charset="-78"/>
                <a:cs typeface="Alexandria" pitchFamily="2" charset="-78"/>
              </a:rPr>
              <a:t>	is	one	in	which	a	block	of	plaintext	is	treated	as	a  whole and used to produce a </a:t>
            </a:r>
            <a:r>
              <a:rPr lang="en-US" dirty="0" err="1">
                <a:latin typeface="Alexandria" pitchFamily="2" charset="-78"/>
                <a:cs typeface="Alexandria" pitchFamily="2" charset="-78"/>
              </a:rPr>
              <a:t>ciphertext</a:t>
            </a:r>
            <a:r>
              <a:rPr lang="en-US" dirty="0">
                <a:latin typeface="Alexandria" pitchFamily="2" charset="-78"/>
                <a:cs typeface="Alexandria" pitchFamily="2" charset="-78"/>
              </a:rPr>
              <a:t> block of equal length.</a:t>
            </a:r>
          </a:p>
        </p:txBody>
      </p:sp>
      <p:sp>
        <p:nvSpPr>
          <p:cNvPr id="11" name="Title 1"/>
          <p:cNvSpPr txBox="1">
            <a:spLocks/>
          </p:cNvSpPr>
          <p:nvPr/>
        </p:nvSpPr>
        <p:spPr>
          <a:xfrm>
            <a:off x="2557606" y="672711"/>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a:latin typeface="Alexandria Black" pitchFamily="2" charset="-78"/>
                <a:ea typeface="ヒラギノ角ゴ Pro W3" charset="-128"/>
                <a:cs typeface="Alexandria Black" pitchFamily="2" charset="-78"/>
              </a:rPr>
              <a:t>Stream cipher </a:t>
            </a:r>
            <a:r>
              <a:rPr lang="en-US" altLang="en-US" sz="2200" dirty="0" smtClean="0">
                <a:latin typeface="Alexandria Black" pitchFamily="2" charset="-78"/>
                <a:ea typeface="ヒラギノ角ゴ Pro W3" charset="-128"/>
                <a:cs typeface="Alexandria Black" pitchFamily="2" charset="-78"/>
              </a:rPr>
              <a:t>and Block Cipher</a:t>
            </a:r>
            <a:endParaRPr lang="en-US" sz="2200" dirty="0">
              <a:latin typeface="Alexandria Black" pitchFamily="2" charset="-78"/>
              <a:cs typeface="Alexandria Black" pitchFamily="2" charset="-78"/>
            </a:endParaRPr>
          </a:p>
        </p:txBody>
      </p:sp>
    </p:spTree>
    <p:extLst>
      <p:ext uri="{BB962C8B-B14F-4D97-AF65-F5344CB8AC3E}">
        <p14:creationId xmlns:p14="http://schemas.microsoft.com/office/powerpoint/2010/main" val="507701012"/>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78870" y="1255488"/>
            <a:ext cx="10812720" cy="48783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3501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39075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646573"/>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itle 1"/>
          <p:cNvSpPr txBox="1">
            <a:spLocks/>
          </p:cNvSpPr>
          <p:nvPr/>
        </p:nvSpPr>
        <p:spPr>
          <a:xfrm>
            <a:off x="2557606" y="672711"/>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a:latin typeface="Alexandria Black" pitchFamily="2" charset="-78"/>
                <a:ea typeface="ヒラギノ角ゴ Pro W3" charset="-128"/>
                <a:cs typeface="Alexandria Black" pitchFamily="2" charset="-78"/>
              </a:rPr>
              <a:t>Stream cipher and Block Cipher</a:t>
            </a:r>
          </a:p>
        </p:txBody>
      </p:sp>
      <p:pic>
        <p:nvPicPr>
          <p:cNvPr id="13" name="Picture Placeholder 20" descr="a. Stream cipher using algorithmic bit-stream generator: plaintext (p sub i) enters X O R operation in encryption, producing cipher text (c sub i) that enters X O R operation in decryption, producing plaintext (p sub i). Keys (K) enter bit-stream generation algorithm in both encryption and decryption.&#10;b. Block cipher: flow is illustrated through the following elements: plaintext (b bits), encryption algorithm, cipher text (b bits), cipher text (b bits) decryption algorithm, plaintext (b bits). A key (K) enters each encryption algorithm."/>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tretch>
            <a:fillRect/>
          </a:stretch>
        </p:blipFill>
        <p:spPr>
          <a:xfrm>
            <a:off x="3747206" y="1311063"/>
            <a:ext cx="5517419" cy="4767244"/>
          </a:xfrm>
          <a:prstGeom prst="rect">
            <a:avLst/>
          </a:prstGeom>
          <a:noFill/>
          <a:ln>
            <a:noFill/>
          </a:ln>
        </p:spPr>
      </p:pic>
    </p:spTree>
    <p:extLst>
      <p:ext uri="{BB962C8B-B14F-4D97-AF65-F5344CB8AC3E}">
        <p14:creationId xmlns:p14="http://schemas.microsoft.com/office/powerpoint/2010/main" val="428331519"/>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13531" y="94995"/>
            <a:ext cx="3338709" cy="419735"/>
          </a:xfrm>
          <a:prstGeom prst="rect">
            <a:avLst/>
          </a:prstGeom>
        </p:spPr>
      </p:pic>
      <p:grpSp>
        <p:nvGrpSpPr>
          <p:cNvPr id="3" name="object 3"/>
          <p:cNvGrpSpPr/>
          <p:nvPr/>
        </p:nvGrpSpPr>
        <p:grpSpPr>
          <a:xfrm>
            <a:off x="1254252" y="949448"/>
            <a:ext cx="9595485" cy="5570855"/>
            <a:chOff x="1254252" y="949448"/>
            <a:chExt cx="9595485" cy="5570855"/>
          </a:xfrm>
        </p:grpSpPr>
        <p:pic>
          <p:nvPicPr>
            <p:cNvPr id="4" name="object 4"/>
            <p:cNvPicPr/>
            <p:nvPr/>
          </p:nvPicPr>
          <p:blipFill>
            <a:blip r:embed="rId3" cstate="print"/>
            <a:stretch>
              <a:fillRect/>
            </a:stretch>
          </p:blipFill>
          <p:spPr>
            <a:xfrm>
              <a:off x="1336540" y="949448"/>
              <a:ext cx="9511298" cy="867174"/>
            </a:xfrm>
            <a:prstGeom prst="rect">
              <a:avLst/>
            </a:prstGeom>
          </p:spPr>
        </p:pic>
        <p:pic>
          <p:nvPicPr>
            <p:cNvPr id="5" name="object 5"/>
            <p:cNvPicPr/>
            <p:nvPr/>
          </p:nvPicPr>
          <p:blipFill>
            <a:blip r:embed="rId4" cstate="print"/>
            <a:stretch>
              <a:fillRect/>
            </a:stretch>
          </p:blipFill>
          <p:spPr>
            <a:xfrm>
              <a:off x="1254252" y="969251"/>
              <a:ext cx="6617208" cy="899172"/>
            </a:xfrm>
            <a:prstGeom prst="rect">
              <a:avLst/>
            </a:prstGeom>
          </p:spPr>
        </p:pic>
        <p:sp>
          <p:nvSpPr>
            <p:cNvPr id="6" name="object 6"/>
            <p:cNvSpPr/>
            <p:nvPr/>
          </p:nvSpPr>
          <p:spPr>
            <a:xfrm>
              <a:off x="1370076" y="96316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7" name="object 7"/>
            <p:cNvPicPr/>
            <p:nvPr/>
          </p:nvPicPr>
          <p:blipFill>
            <a:blip r:embed="rId3" cstate="print"/>
            <a:stretch>
              <a:fillRect/>
            </a:stretch>
          </p:blipFill>
          <p:spPr>
            <a:xfrm>
              <a:off x="1336540" y="1886708"/>
              <a:ext cx="9511298" cy="867174"/>
            </a:xfrm>
            <a:prstGeom prst="rect">
              <a:avLst/>
            </a:prstGeom>
          </p:spPr>
        </p:pic>
        <p:pic>
          <p:nvPicPr>
            <p:cNvPr id="8" name="object 8"/>
            <p:cNvPicPr/>
            <p:nvPr/>
          </p:nvPicPr>
          <p:blipFill>
            <a:blip r:embed="rId5" cstate="print"/>
            <a:stretch>
              <a:fillRect/>
            </a:stretch>
          </p:blipFill>
          <p:spPr>
            <a:xfrm>
              <a:off x="1254252" y="1904987"/>
              <a:ext cx="5178552" cy="899172"/>
            </a:xfrm>
            <a:prstGeom prst="rect">
              <a:avLst/>
            </a:prstGeom>
          </p:spPr>
        </p:pic>
        <p:sp>
          <p:nvSpPr>
            <p:cNvPr id="9" name="object 9"/>
            <p:cNvSpPr/>
            <p:nvPr/>
          </p:nvSpPr>
          <p:spPr>
            <a:xfrm>
              <a:off x="1370076" y="190042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548ED4"/>
            </a:solidFill>
          </p:spPr>
          <p:txBody>
            <a:bodyPr wrap="square" lIns="0" tIns="0" rIns="0" bIns="0" rtlCol="0"/>
            <a:lstStyle/>
            <a:p>
              <a:endParaRPr/>
            </a:p>
          </p:txBody>
        </p:sp>
        <p:pic>
          <p:nvPicPr>
            <p:cNvPr id="10" name="object 10"/>
            <p:cNvPicPr/>
            <p:nvPr/>
          </p:nvPicPr>
          <p:blipFill>
            <a:blip r:embed="rId3" cstate="print"/>
            <a:stretch>
              <a:fillRect/>
            </a:stretch>
          </p:blipFill>
          <p:spPr>
            <a:xfrm>
              <a:off x="1336540" y="2814824"/>
              <a:ext cx="9511298" cy="867174"/>
            </a:xfrm>
            <a:prstGeom prst="rect">
              <a:avLst/>
            </a:prstGeom>
          </p:spPr>
        </p:pic>
        <p:pic>
          <p:nvPicPr>
            <p:cNvPr id="11" name="object 11"/>
            <p:cNvPicPr/>
            <p:nvPr/>
          </p:nvPicPr>
          <p:blipFill>
            <a:blip r:embed="rId6" cstate="print"/>
            <a:stretch>
              <a:fillRect/>
            </a:stretch>
          </p:blipFill>
          <p:spPr>
            <a:xfrm>
              <a:off x="1254252" y="2834627"/>
              <a:ext cx="3227832" cy="899172"/>
            </a:xfrm>
            <a:prstGeom prst="rect">
              <a:avLst/>
            </a:prstGeom>
          </p:spPr>
        </p:pic>
        <p:sp>
          <p:nvSpPr>
            <p:cNvPr id="12" name="object 12"/>
            <p:cNvSpPr/>
            <p:nvPr/>
          </p:nvSpPr>
          <p:spPr>
            <a:xfrm>
              <a:off x="1370076" y="2828544"/>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1"/>
                  </a:lnTo>
                  <a:lnTo>
                    <a:pt x="0" y="670559"/>
                  </a:lnTo>
                  <a:lnTo>
                    <a:pt x="6839" y="712939"/>
                  </a:lnTo>
                  <a:lnTo>
                    <a:pt x="25883" y="749753"/>
                  </a:lnTo>
                  <a:lnTo>
                    <a:pt x="54918" y="778788"/>
                  </a:lnTo>
                  <a:lnTo>
                    <a:pt x="91732" y="797832"/>
                  </a:lnTo>
                  <a:lnTo>
                    <a:pt x="134112" y="804671"/>
                  </a:lnTo>
                  <a:lnTo>
                    <a:pt x="9314688" y="804671"/>
                  </a:lnTo>
                  <a:lnTo>
                    <a:pt x="9357067" y="797832"/>
                  </a:lnTo>
                  <a:lnTo>
                    <a:pt x="9393881" y="778788"/>
                  </a:lnTo>
                  <a:lnTo>
                    <a:pt x="9422916" y="749753"/>
                  </a:lnTo>
                  <a:lnTo>
                    <a:pt x="9441960" y="712939"/>
                  </a:lnTo>
                  <a:lnTo>
                    <a:pt x="9448800" y="670559"/>
                  </a:lnTo>
                  <a:lnTo>
                    <a:pt x="9448800" y="134111"/>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3" name="object 13"/>
            <p:cNvPicPr/>
            <p:nvPr/>
          </p:nvPicPr>
          <p:blipFill>
            <a:blip r:embed="rId7" cstate="print"/>
            <a:stretch>
              <a:fillRect/>
            </a:stretch>
          </p:blipFill>
          <p:spPr>
            <a:xfrm>
              <a:off x="1335019" y="3742853"/>
              <a:ext cx="9514340" cy="870371"/>
            </a:xfrm>
            <a:prstGeom prst="rect">
              <a:avLst/>
            </a:prstGeom>
          </p:spPr>
        </p:pic>
        <p:pic>
          <p:nvPicPr>
            <p:cNvPr id="14" name="object 14"/>
            <p:cNvPicPr/>
            <p:nvPr/>
          </p:nvPicPr>
          <p:blipFill>
            <a:blip r:embed="rId8" cstate="print"/>
            <a:stretch>
              <a:fillRect/>
            </a:stretch>
          </p:blipFill>
          <p:spPr>
            <a:xfrm>
              <a:off x="1254252" y="3762743"/>
              <a:ext cx="3773424" cy="899172"/>
            </a:xfrm>
            <a:prstGeom prst="rect">
              <a:avLst/>
            </a:prstGeom>
          </p:spPr>
        </p:pic>
        <p:sp>
          <p:nvSpPr>
            <p:cNvPr id="15" name="object 15"/>
            <p:cNvSpPr/>
            <p:nvPr/>
          </p:nvSpPr>
          <p:spPr>
            <a:xfrm>
              <a:off x="1370076" y="3758183"/>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sp>
          <p:nvSpPr>
            <p:cNvPr id="16" name="object 16"/>
            <p:cNvSpPr/>
            <p:nvPr/>
          </p:nvSpPr>
          <p:spPr>
            <a:xfrm>
              <a:off x="1370076" y="3758183"/>
              <a:ext cx="9448800" cy="805180"/>
            </a:xfrm>
            <a:custGeom>
              <a:avLst/>
              <a:gdLst/>
              <a:ahLst/>
              <a:cxnLst/>
              <a:rect l="l" t="t" r="r" b="b"/>
              <a:pathLst>
                <a:path w="9448800" h="805179">
                  <a:moveTo>
                    <a:pt x="0" y="134112"/>
                  </a:moveTo>
                  <a:lnTo>
                    <a:pt x="6839" y="91732"/>
                  </a:lnTo>
                  <a:lnTo>
                    <a:pt x="25883" y="54918"/>
                  </a:lnTo>
                  <a:lnTo>
                    <a:pt x="54918" y="25883"/>
                  </a:lnTo>
                  <a:lnTo>
                    <a:pt x="91732" y="6839"/>
                  </a:lnTo>
                  <a:lnTo>
                    <a:pt x="134112" y="0"/>
                  </a:lnTo>
                  <a:lnTo>
                    <a:pt x="9314688" y="0"/>
                  </a:lnTo>
                  <a:lnTo>
                    <a:pt x="9357067" y="6839"/>
                  </a:lnTo>
                  <a:lnTo>
                    <a:pt x="9393881" y="25883"/>
                  </a:lnTo>
                  <a:lnTo>
                    <a:pt x="9422916" y="54918"/>
                  </a:lnTo>
                  <a:lnTo>
                    <a:pt x="9441960" y="91732"/>
                  </a:lnTo>
                  <a:lnTo>
                    <a:pt x="9448800" y="134112"/>
                  </a:lnTo>
                  <a:lnTo>
                    <a:pt x="9448800" y="670560"/>
                  </a:lnTo>
                  <a:lnTo>
                    <a:pt x="9441960" y="712939"/>
                  </a:lnTo>
                  <a:lnTo>
                    <a:pt x="9422916" y="749753"/>
                  </a:lnTo>
                  <a:lnTo>
                    <a:pt x="9393881" y="778788"/>
                  </a:lnTo>
                  <a:lnTo>
                    <a:pt x="9357067" y="797832"/>
                  </a:lnTo>
                  <a:lnTo>
                    <a:pt x="9314688" y="804672"/>
                  </a:lnTo>
                  <a:lnTo>
                    <a:pt x="134112" y="804672"/>
                  </a:lnTo>
                  <a:lnTo>
                    <a:pt x="91732" y="797832"/>
                  </a:lnTo>
                  <a:lnTo>
                    <a:pt x="54918" y="778788"/>
                  </a:lnTo>
                  <a:lnTo>
                    <a:pt x="25883" y="749753"/>
                  </a:lnTo>
                  <a:lnTo>
                    <a:pt x="6839" y="712939"/>
                  </a:lnTo>
                  <a:lnTo>
                    <a:pt x="0" y="670560"/>
                  </a:lnTo>
                  <a:lnTo>
                    <a:pt x="0" y="134112"/>
                  </a:lnTo>
                  <a:close/>
                </a:path>
              </a:pathLst>
            </a:custGeom>
            <a:ln w="3175">
              <a:solidFill>
                <a:srgbClr val="375F92"/>
              </a:solidFill>
            </a:ln>
          </p:spPr>
          <p:txBody>
            <a:bodyPr wrap="square" lIns="0" tIns="0" rIns="0" bIns="0" rtlCol="0"/>
            <a:lstStyle/>
            <a:p>
              <a:endParaRPr/>
            </a:p>
          </p:txBody>
        </p:sp>
        <p:pic>
          <p:nvPicPr>
            <p:cNvPr id="17" name="object 17"/>
            <p:cNvPicPr/>
            <p:nvPr/>
          </p:nvPicPr>
          <p:blipFill>
            <a:blip r:embed="rId3" cstate="print"/>
            <a:stretch>
              <a:fillRect/>
            </a:stretch>
          </p:blipFill>
          <p:spPr>
            <a:xfrm>
              <a:off x="1336540" y="4672580"/>
              <a:ext cx="9511298" cy="867174"/>
            </a:xfrm>
            <a:prstGeom prst="rect">
              <a:avLst/>
            </a:prstGeom>
          </p:spPr>
        </p:pic>
        <p:pic>
          <p:nvPicPr>
            <p:cNvPr id="18" name="object 18"/>
            <p:cNvPicPr/>
            <p:nvPr/>
          </p:nvPicPr>
          <p:blipFill>
            <a:blip r:embed="rId9" cstate="print"/>
            <a:stretch>
              <a:fillRect/>
            </a:stretch>
          </p:blipFill>
          <p:spPr>
            <a:xfrm>
              <a:off x="1254252" y="4692395"/>
              <a:ext cx="3407664" cy="899172"/>
            </a:xfrm>
            <a:prstGeom prst="rect">
              <a:avLst/>
            </a:prstGeom>
          </p:spPr>
        </p:pic>
        <p:sp>
          <p:nvSpPr>
            <p:cNvPr id="19" name="object 19"/>
            <p:cNvSpPr/>
            <p:nvPr/>
          </p:nvSpPr>
          <p:spPr>
            <a:xfrm>
              <a:off x="1370076" y="4686299"/>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20" name="object 20"/>
            <p:cNvPicPr/>
            <p:nvPr/>
          </p:nvPicPr>
          <p:blipFill>
            <a:blip r:embed="rId3" cstate="print"/>
            <a:stretch>
              <a:fillRect/>
            </a:stretch>
          </p:blipFill>
          <p:spPr>
            <a:xfrm>
              <a:off x="1336540" y="5602208"/>
              <a:ext cx="9511298" cy="867174"/>
            </a:xfrm>
            <a:prstGeom prst="rect">
              <a:avLst/>
            </a:prstGeom>
          </p:spPr>
        </p:pic>
        <p:pic>
          <p:nvPicPr>
            <p:cNvPr id="21" name="object 21"/>
            <p:cNvPicPr/>
            <p:nvPr/>
          </p:nvPicPr>
          <p:blipFill>
            <a:blip r:embed="rId10" cstate="print"/>
            <a:stretch>
              <a:fillRect/>
            </a:stretch>
          </p:blipFill>
          <p:spPr>
            <a:xfrm>
              <a:off x="1254252" y="5620512"/>
              <a:ext cx="4277868" cy="899172"/>
            </a:xfrm>
            <a:prstGeom prst="rect">
              <a:avLst/>
            </a:prstGeom>
          </p:spPr>
        </p:pic>
        <p:sp>
          <p:nvSpPr>
            <p:cNvPr id="22" name="object 22"/>
            <p:cNvSpPr/>
            <p:nvPr/>
          </p:nvSpPr>
          <p:spPr>
            <a:xfrm>
              <a:off x="1370076" y="5615939"/>
              <a:ext cx="9448800" cy="805180"/>
            </a:xfrm>
            <a:custGeom>
              <a:avLst/>
              <a:gdLst/>
              <a:ahLst/>
              <a:cxnLst/>
              <a:rect l="l" t="t" r="r" b="b"/>
              <a:pathLst>
                <a:path w="9448800" h="805179">
                  <a:moveTo>
                    <a:pt x="9314688" y="0"/>
                  </a:moveTo>
                  <a:lnTo>
                    <a:pt x="134112" y="0"/>
                  </a:lnTo>
                  <a:lnTo>
                    <a:pt x="91732" y="6837"/>
                  </a:lnTo>
                  <a:lnTo>
                    <a:pt x="54918" y="25876"/>
                  </a:lnTo>
                  <a:lnTo>
                    <a:pt x="25883" y="54907"/>
                  </a:lnTo>
                  <a:lnTo>
                    <a:pt x="6839" y="91722"/>
                  </a:lnTo>
                  <a:lnTo>
                    <a:pt x="0" y="134112"/>
                  </a:lnTo>
                  <a:lnTo>
                    <a:pt x="0" y="670560"/>
                  </a:lnTo>
                  <a:lnTo>
                    <a:pt x="6839" y="712949"/>
                  </a:lnTo>
                  <a:lnTo>
                    <a:pt x="25883" y="749764"/>
                  </a:lnTo>
                  <a:lnTo>
                    <a:pt x="54918" y="778795"/>
                  </a:lnTo>
                  <a:lnTo>
                    <a:pt x="91732" y="797834"/>
                  </a:lnTo>
                  <a:lnTo>
                    <a:pt x="134112" y="804672"/>
                  </a:lnTo>
                  <a:lnTo>
                    <a:pt x="9314688" y="804672"/>
                  </a:lnTo>
                  <a:lnTo>
                    <a:pt x="9357067" y="797834"/>
                  </a:lnTo>
                  <a:lnTo>
                    <a:pt x="9393881" y="778795"/>
                  </a:lnTo>
                  <a:lnTo>
                    <a:pt x="9422916" y="749764"/>
                  </a:lnTo>
                  <a:lnTo>
                    <a:pt x="9441960" y="712949"/>
                  </a:lnTo>
                  <a:lnTo>
                    <a:pt x="9448800" y="670560"/>
                  </a:lnTo>
                  <a:lnTo>
                    <a:pt x="9448800" y="134112"/>
                  </a:lnTo>
                  <a:lnTo>
                    <a:pt x="9441960" y="91722"/>
                  </a:lnTo>
                  <a:lnTo>
                    <a:pt x="9422916" y="54907"/>
                  </a:lnTo>
                  <a:lnTo>
                    <a:pt x="9393881" y="25876"/>
                  </a:lnTo>
                  <a:lnTo>
                    <a:pt x="9357067" y="6837"/>
                  </a:lnTo>
                  <a:lnTo>
                    <a:pt x="9314688" y="0"/>
                  </a:lnTo>
                  <a:close/>
                </a:path>
              </a:pathLst>
            </a:custGeom>
            <a:solidFill>
              <a:srgbClr val="0F243E"/>
            </a:solidFill>
          </p:spPr>
          <p:txBody>
            <a:bodyPr wrap="square" lIns="0" tIns="0" rIns="0" bIns="0" rtlCol="0"/>
            <a:lstStyle/>
            <a:p>
              <a:endParaRPr/>
            </a:p>
          </p:txBody>
        </p:sp>
      </p:grpSp>
      <p:sp>
        <p:nvSpPr>
          <p:cNvPr id="23" name="object 23"/>
          <p:cNvSpPr txBox="1"/>
          <p:nvPr/>
        </p:nvSpPr>
        <p:spPr>
          <a:xfrm>
            <a:off x="1518666" y="1068451"/>
            <a:ext cx="6092825" cy="5166995"/>
          </a:xfrm>
          <a:prstGeom prst="rect">
            <a:avLst/>
          </a:prstGeom>
        </p:spPr>
        <p:txBody>
          <a:bodyPr vert="horz" wrap="square" lIns="0" tIns="13335" rIns="0" bIns="0" rtlCol="0">
            <a:spAutoFit/>
          </a:bodyPr>
          <a:lstStyle/>
          <a:p>
            <a:pPr marL="12700">
              <a:lnSpc>
                <a:spcPct val="100000"/>
              </a:lnSpc>
              <a:spcBef>
                <a:spcPts val="105"/>
              </a:spcBef>
            </a:pPr>
            <a:r>
              <a:rPr sz="3200" b="1" spc="-10" dirty="0">
                <a:solidFill>
                  <a:srgbClr val="FFFFFF"/>
                </a:solidFill>
                <a:latin typeface="Times New Roman"/>
                <a:cs typeface="Times New Roman"/>
              </a:rPr>
              <a:t>Stream</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Ciphers</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and</a:t>
            </a:r>
            <a:r>
              <a:rPr sz="3200" b="1" spc="-35" dirty="0">
                <a:solidFill>
                  <a:srgbClr val="FFFFFF"/>
                </a:solidFill>
                <a:latin typeface="Times New Roman"/>
                <a:cs typeface="Times New Roman"/>
              </a:rPr>
              <a:t> </a:t>
            </a:r>
            <a:r>
              <a:rPr sz="3200" b="1" dirty="0">
                <a:solidFill>
                  <a:srgbClr val="FFFFFF"/>
                </a:solidFill>
                <a:latin typeface="Times New Roman"/>
                <a:cs typeface="Times New Roman"/>
              </a:rPr>
              <a:t>Block</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Ciphers</a:t>
            </a:r>
            <a:endParaRPr sz="3200">
              <a:latin typeface="Times New Roman"/>
              <a:cs typeface="Times New Roman"/>
            </a:endParaRPr>
          </a:p>
          <a:p>
            <a:pPr marL="12700" marR="1443355">
              <a:lnSpc>
                <a:spcPct val="190500"/>
              </a:lnSpc>
              <a:spcBef>
                <a:spcPts val="60"/>
              </a:spcBef>
            </a:pPr>
            <a:r>
              <a:rPr sz="3200" b="1" dirty="0">
                <a:solidFill>
                  <a:srgbClr val="0F243E"/>
                </a:solidFill>
                <a:latin typeface="Times New Roman"/>
                <a:cs typeface="Times New Roman"/>
              </a:rPr>
              <a:t>Data</a:t>
            </a:r>
            <a:r>
              <a:rPr sz="3200" b="1" spc="-45" dirty="0">
                <a:solidFill>
                  <a:srgbClr val="0F243E"/>
                </a:solidFill>
                <a:latin typeface="Times New Roman"/>
                <a:cs typeface="Times New Roman"/>
              </a:rPr>
              <a:t> </a:t>
            </a:r>
            <a:r>
              <a:rPr sz="3200" b="1" dirty="0">
                <a:solidFill>
                  <a:srgbClr val="0F243E"/>
                </a:solidFill>
                <a:latin typeface="Times New Roman"/>
                <a:cs typeface="Times New Roman"/>
              </a:rPr>
              <a:t>Encryption</a:t>
            </a:r>
            <a:r>
              <a:rPr sz="3200" b="1" spc="-70" dirty="0">
                <a:solidFill>
                  <a:srgbClr val="0F243E"/>
                </a:solidFill>
                <a:latin typeface="Times New Roman"/>
                <a:cs typeface="Times New Roman"/>
              </a:rPr>
              <a:t> </a:t>
            </a:r>
            <a:r>
              <a:rPr sz="3200" b="1" dirty="0">
                <a:solidFill>
                  <a:srgbClr val="0F243E"/>
                </a:solidFill>
                <a:latin typeface="Times New Roman"/>
                <a:cs typeface="Times New Roman"/>
              </a:rPr>
              <a:t>Standard </a:t>
            </a:r>
            <a:r>
              <a:rPr sz="3200" b="1" spc="-785" dirty="0">
                <a:solidFill>
                  <a:srgbClr val="0F243E"/>
                </a:solidFill>
                <a:latin typeface="Times New Roman"/>
                <a:cs typeface="Times New Roman"/>
              </a:rPr>
              <a:t> </a:t>
            </a:r>
            <a:r>
              <a:rPr sz="3200" b="1" dirty="0">
                <a:solidFill>
                  <a:srgbClr val="FFFFFF"/>
                </a:solidFill>
                <a:latin typeface="Times New Roman"/>
                <a:cs typeface="Times New Roman"/>
              </a:rPr>
              <a:t>DES</a:t>
            </a:r>
            <a:r>
              <a:rPr sz="3200" b="1" spc="-185" dirty="0">
                <a:solidFill>
                  <a:srgbClr val="FFFFFF"/>
                </a:solidFill>
                <a:latin typeface="Times New Roman"/>
                <a:cs typeface="Times New Roman"/>
              </a:rPr>
              <a:t> </a:t>
            </a:r>
            <a:r>
              <a:rPr sz="3200" b="1" dirty="0">
                <a:solidFill>
                  <a:srgbClr val="FFFFFF"/>
                </a:solidFill>
                <a:latin typeface="Times New Roman"/>
                <a:cs typeface="Times New Roman"/>
              </a:rPr>
              <a:t>Algorithm</a:t>
            </a:r>
            <a:endParaRPr sz="3200">
              <a:latin typeface="Times New Roman"/>
              <a:cs typeface="Times New Roman"/>
            </a:endParaRPr>
          </a:p>
          <a:p>
            <a:pPr marL="12700" marR="2847975">
              <a:lnSpc>
                <a:spcPct val="190500"/>
              </a:lnSpc>
            </a:pPr>
            <a:r>
              <a:rPr sz="3200" b="1" dirty="0">
                <a:solidFill>
                  <a:srgbClr val="FFFFFF"/>
                </a:solidFill>
                <a:latin typeface="Times New Roman"/>
                <a:cs typeface="Times New Roman"/>
              </a:rPr>
              <a:t>DES</a:t>
            </a:r>
            <a:r>
              <a:rPr sz="3200" b="1" spc="-60" dirty="0">
                <a:solidFill>
                  <a:srgbClr val="FFFFFF"/>
                </a:solidFill>
                <a:latin typeface="Times New Roman"/>
                <a:cs typeface="Times New Roman"/>
              </a:rPr>
              <a:t> </a:t>
            </a:r>
            <a:r>
              <a:rPr sz="3200" b="1" dirty="0">
                <a:solidFill>
                  <a:srgbClr val="FFFFFF"/>
                </a:solidFill>
                <a:latin typeface="Times New Roman"/>
                <a:cs typeface="Times New Roman"/>
              </a:rPr>
              <a:t>Key</a:t>
            </a:r>
            <a:r>
              <a:rPr sz="3200" b="1" spc="-50" dirty="0">
                <a:solidFill>
                  <a:srgbClr val="FFFFFF"/>
                </a:solidFill>
                <a:latin typeface="Times New Roman"/>
                <a:cs typeface="Times New Roman"/>
              </a:rPr>
              <a:t> </a:t>
            </a:r>
            <a:r>
              <a:rPr sz="3200" b="1" spc="-5" dirty="0">
                <a:solidFill>
                  <a:srgbClr val="FFFFFF"/>
                </a:solidFill>
                <a:latin typeface="Times New Roman"/>
                <a:cs typeface="Times New Roman"/>
              </a:rPr>
              <a:t>Creation </a:t>
            </a:r>
            <a:r>
              <a:rPr sz="3200" b="1" spc="-785" dirty="0">
                <a:solidFill>
                  <a:srgbClr val="FFFFFF"/>
                </a:solidFill>
                <a:latin typeface="Times New Roman"/>
                <a:cs typeface="Times New Roman"/>
              </a:rPr>
              <a:t> </a:t>
            </a:r>
            <a:r>
              <a:rPr sz="3200" b="1" dirty="0">
                <a:solidFill>
                  <a:srgbClr val="FFFFFF"/>
                </a:solidFill>
                <a:latin typeface="Times New Roman"/>
                <a:cs typeface="Times New Roman"/>
              </a:rPr>
              <a:t>DES</a:t>
            </a:r>
            <a:r>
              <a:rPr sz="3200" b="1" spc="-30" dirty="0">
                <a:solidFill>
                  <a:srgbClr val="FFFFFF"/>
                </a:solidFill>
                <a:latin typeface="Times New Roman"/>
                <a:cs typeface="Times New Roman"/>
              </a:rPr>
              <a:t> </a:t>
            </a:r>
            <a:r>
              <a:rPr sz="3200" b="1" dirty="0">
                <a:solidFill>
                  <a:srgbClr val="FFFFFF"/>
                </a:solidFill>
                <a:latin typeface="Times New Roman"/>
                <a:cs typeface="Times New Roman"/>
              </a:rPr>
              <a:t>Encryption</a:t>
            </a:r>
            <a:endParaRPr sz="3200">
              <a:latin typeface="Times New Roman"/>
              <a:cs typeface="Times New Roman"/>
            </a:endParaRPr>
          </a:p>
          <a:p>
            <a:pPr>
              <a:lnSpc>
                <a:spcPct val="100000"/>
              </a:lnSpc>
              <a:spcBef>
                <a:spcPts val="25"/>
              </a:spcBef>
            </a:pPr>
            <a:endParaRPr sz="3000">
              <a:latin typeface="Times New Roman"/>
              <a:cs typeface="Times New Roman"/>
            </a:endParaRPr>
          </a:p>
          <a:p>
            <a:pPr marL="12700">
              <a:lnSpc>
                <a:spcPct val="100000"/>
              </a:lnSpc>
            </a:pPr>
            <a:r>
              <a:rPr sz="3200" b="1" dirty="0">
                <a:solidFill>
                  <a:srgbClr val="FFFFFF"/>
                </a:solidFill>
                <a:latin typeface="Times New Roman"/>
                <a:cs typeface="Times New Roman"/>
              </a:rPr>
              <a:t>The</a:t>
            </a:r>
            <a:r>
              <a:rPr sz="3200" b="1" spc="-25" dirty="0">
                <a:solidFill>
                  <a:srgbClr val="FFFFFF"/>
                </a:solidFill>
                <a:latin typeface="Times New Roman"/>
                <a:cs typeface="Times New Roman"/>
              </a:rPr>
              <a:t> </a:t>
            </a:r>
            <a:r>
              <a:rPr sz="3200" b="1" spc="-10" dirty="0">
                <a:solidFill>
                  <a:srgbClr val="FFFFFF"/>
                </a:solidFill>
                <a:latin typeface="Times New Roman"/>
                <a:cs typeface="Times New Roman"/>
              </a:rPr>
              <a:t>Strength </a:t>
            </a:r>
            <a:r>
              <a:rPr sz="3200" b="1" dirty="0">
                <a:solidFill>
                  <a:srgbClr val="FFFFFF"/>
                </a:solidFill>
                <a:latin typeface="Times New Roman"/>
                <a:cs typeface="Times New Roman"/>
              </a:rPr>
              <a:t>Of</a:t>
            </a:r>
            <a:r>
              <a:rPr sz="3200" b="1" spc="-35" dirty="0">
                <a:solidFill>
                  <a:srgbClr val="FFFFFF"/>
                </a:solidFill>
                <a:latin typeface="Times New Roman"/>
                <a:cs typeface="Times New Roman"/>
              </a:rPr>
              <a:t> </a:t>
            </a:r>
            <a:r>
              <a:rPr sz="3200" b="1" dirty="0">
                <a:solidFill>
                  <a:srgbClr val="FFFFFF"/>
                </a:solidFill>
                <a:latin typeface="Times New Roman"/>
                <a:cs typeface="Times New Roman"/>
              </a:rPr>
              <a:t>DES</a:t>
            </a:r>
            <a:endParaRPr sz="3200">
              <a:latin typeface="Times New Roman"/>
              <a:cs typeface="Times New Roman"/>
            </a:endParaRPr>
          </a:p>
        </p:txBody>
      </p:sp>
      <p:sp>
        <p:nvSpPr>
          <p:cNvPr id="25" name="TextBox 2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26" name="Graphic 21"/>
          <p:cNvPicPr>
            <a:picLocks noChangeAspect="1"/>
          </p:cNvPicPr>
          <p:nvPr/>
        </p:nvPicPr>
        <p:blipFill rotWithShape="1">
          <a:blip r:embed="rId11"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Tree>
    <p:extLst>
      <p:ext uri="{BB962C8B-B14F-4D97-AF65-F5344CB8AC3E}">
        <p14:creationId xmlns:p14="http://schemas.microsoft.com/office/powerpoint/2010/main" val="3440511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78870" y="1255488"/>
            <a:ext cx="10812720" cy="48783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3501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39075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646573"/>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object 9"/>
          <p:cNvSpPr txBox="1"/>
          <p:nvPr/>
        </p:nvSpPr>
        <p:spPr>
          <a:xfrm>
            <a:off x="1029529" y="1682394"/>
            <a:ext cx="9801891" cy="3858749"/>
          </a:xfrm>
          <a:prstGeom prst="rect">
            <a:avLst/>
          </a:prstGeom>
        </p:spPr>
        <p:txBody>
          <a:bodyPr vert="horz" wrap="square" lIns="0" tIns="10795" rIns="0" bIns="0" rtlCol="0">
            <a:spAutoFit/>
          </a:bodyPr>
          <a:lstStyle/>
          <a:p>
            <a:pPr marL="757809" lvl="1" indent="-286170" algn="just">
              <a:lnSpc>
                <a:spcPct val="200000"/>
              </a:lnSpc>
              <a:spcBef>
                <a:spcPts val="156"/>
              </a:spcBef>
              <a:buClr>
                <a:srgbClr val="3B822F"/>
              </a:buClr>
              <a:buSzPct val="57142"/>
              <a:buFont typeface="Wingdings"/>
              <a:buChar char=""/>
              <a:tabLst>
                <a:tab pos="757809" algn="l"/>
              </a:tabLst>
            </a:pPr>
            <a:r>
              <a:rPr lang="en-US" dirty="0" smtClean="0">
                <a:latin typeface="Alexandria" pitchFamily="2" charset="-78"/>
                <a:cs typeface="Alexandria" pitchFamily="2" charset="-78"/>
              </a:rPr>
              <a:t>Data </a:t>
            </a:r>
            <a:r>
              <a:rPr lang="en-US" dirty="0">
                <a:latin typeface="Alexandria" pitchFamily="2" charset="-78"/>
                <a:cs typeface="Alexandria" pitchFamily="2" charset="-78"/>
              </a:rPr>
              <a:t>Encryption Standard is a symmetric-key algorithm for the  encryption of electronic data.</a:t>
            </a:r>
          </a:p>
          <a:p>
            <a:pPr marL="757809" lvl="1" indent="-286170" algn="just">
              <a:lnSpc>
                <a:spcPct val="200000"/>
              </a:lnSpc>
              <a:spcBef>
                <a:spcPts val="156"/>
              </a:spcBef>
              <a:buClr>
                <a:srgbClr val="3B822F"/>
              </a:buClr>
              <a:buSzPct val="57142"/>
              <a:buFont typeface="Wingdings"/>
              <a:buChar char=""/>
              <a:tabLst>
                <a:tab pos="757809" algn="l"/>
              </a:tabLst>
            </a:pPr>
            <a:r>
              <a:rPr lang="en-US" dirty="0">
                <a:latin typeface="Alexandria" pitchFamily="2" charset="-78"/>
                <a:cs typeface="Alexandria" pitchFamily="2" charset="-78"/>
              </a:rPr>
              <a:t>Developed in the early 1970s at IBM and based on an earlier  design by Horst </a:t>
            </a:r>
            <a:r>
              <a:rPr lang="en-US" dirty="0" err="1">
                <a:latin typeface="Alexandria" pitchFamily="2" charset="-78"/>
                <a:cs typeface="Alexandria" pitchFamily="2" charset="-78"/>
              </a:rPr>
              <a:t>Feistel</a:t>
            </a:r>
            <a:r>
              <a:rPr lang="en-US" dirty="0">
                <a:latin typeface="Alexandria" pitchFamily="2" charset="-78"/>
                <a:cs typeface="Alexandria" pitchFamily="2" charset="-78"/>
              </a:rPr>
              <a:t>.</a:t>
            </a:r>
          </a:p>
          <a:p>
            <a:pPr marL="757809" lvl="1" indent="-286170" algn="just">
              <a:lnSpc>
                <a:spcPct val="200000"/>
              </a:lnSpc>
              <a:spcBef>
                <a:spcPts val="156"/>
              </a:spcBef>
              <a:buClr>
                <a:srgbClr val="3B822F"/>
              </a:buClr>
              <a:buSzPct val="57142"/>
              <a:buFont typeface="Wingdings"/>
              <a:buChar char=""/>
              <a:tabLst>
                <a:tab pos="757809" algn="l"/>
              </a:tabLst>
            </a:pPr>
            <a:r>
              <a:rPr lang="en-US" dirty="0">
                <a:latin typeface="Alexandria" pitchFamily="2" charset="-78"/>
                <a:cs typeface="Alexandria" pitchFamily="2" charset="-78"/>
              </a:rPr>
              <a:t>DES was issued in 1977 by the National Bureau of Standards, now  the National Institute of Standards and Technology (NIST), as  Federal Information Processing Standard 46</a:t>
            </a:r>
          </a:p>
        </p:txBody>
      </p:sp>
      <p:sp>
        <p:nvSpPr>
          <p:cNvPr id="11" name="Title 1"/>
          <p:cNvSpPr txBox="1">
            <a:spLocks/>
          </p:cNvSpPr>
          <p:nvPr/>
        </p:nvSpPr>
        <p:spPr>
          <a:xfrm>
            <a:off x="2557606" y="672711"/>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Encryption Standard </a:t>
            </a:r>
            <a:endParaRPr lang="en-US" sz="2200" dirty="0">
              <a:latin typeface="Alexandria Black" pitchFamily="2" charset="-78"/>
              <a:cs typeface="Alexandria Black" pitchFamily="2" charset="-78"/>
            </a:endParaRPr>
          </a:p>
        </p:txBody>
      </p:sp>
    </p:spTree>
    <p:extLst>
      <p:ext uri="{BB962C8B-B14F-4D97-AF65-F5344CB8AC3E}">
        <p14:creationId xmlns:p14="http://schemas.microsoft.com/office/powerpoint/2010/main" val="164284055"/>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78870" y="1255488"/>
            <a:ext cx="10812720" cy="48783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3501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39075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646573"/>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object 9"/>
          <p:cNvSpPr txBox="1"/>
          <p:nvPr/>
        </p:nvSpPr>
        <p:spPr>
          <a:xfrm>
            <a:off x="1029529" y="1682394"/>
            <a:ext cx="9801891" cy="2196755"/>
          </a:xfrm>
          <a:prstGeom prst="rect">
            <a:avLst/>
          </a:prstGeom>
        </p:spPr>
        <p:txBody>
          <a:bodyPr vert="horz" wrap="square" lIns="0" tIns="10795" rIns="0" bIns="0" rtlCol="0">
            <a:spAutoFit/>
          </a:bodyPr>
          <a:lstStyle/>
          <a:p>
            <a:pPr marL="757809" lvl="1" indent="-286170" algn="just">
              <a:lnSpc>
                <a:spcPct val="200000"/>
              </a:lnSpc>
              <a:spcBef>
                <a:spcPts val="156"/>
              </a:spcBef>
              <a:buClr>
                <a:srgbClr val="3B822F"/>
              </a:buClr>
              <a:buSzPct val="57142"/>
              <a:buFont typeface="Wingdings"/>
              <a:buChar char=""/>
              <a:tabLst>
                <a:tab pos="757809" algn="l"/>
              </a:tabLst>
            </a:pPr>
            <a:r>
              <a:rPr lang="en-US" dirty="0" smtClean="0">
                <a:latin typeface="Alexandria" pitchFamily="2" charset="-78"/>
                <a:cs typeface="Alexandria" pitchFamily="2" charset="-78"/>
              </a:rPr>
              <a:t>DES</a:t>
            </a:r>
            <a:r>
              <a:rPr lang="en-US" dirty="0">
                <a:latin typeface="Alexandria" pitchFamily="2" charset="-78"/>
                <a:cs typeface="Alexandria" pitchFamily="2" charset="-78"/>
              </a:rPr>
              <a:t>, data are encrypted in 64-bit blocks using a 56 bits (+8 parity  bits) key.</a:t>
            </a:r>
          </a:p>
          <a:p>
            <a:pPr marL="757809" lvl="1" indent="-286170" algn="just">
              <a:lnSpc>
                <a:spcPct val="200000"/>
              </a:lnSpc>
              <a:spcBef>
                <a:spcPts val="156"/>
              </a:spcBef>
              <a:buClr>
                <a:srgbClr val="3B822F"/>
              </a:buClr>
              <a:buSzPct val="57142"/>
              <a:buFont typeface="Wingdings"/>
              <a:buChar char=""/>
              <a:tabLst>
                <a:tab pos="757809" algn="l"/>
              </a:tabLst>
            </a:pPr>
            <a:r>
              <a:rPr lang="en-US" dirty="0">
                <a:latin typeface="Alexandria" pitchFamily="2" charset="-78"/>
                <a:cs typeface="Alexandria" pitchFamily="2" charset="-78"/>
              </a:rPr>
              <a:t>The algorithm transforms 64-bit input in a series of steps into a 64-  bit output.</a:t>
            </a:r>
          </a:p>
          <a:p>
            <a:pPr marL="757809" lvl="1" indent="-286170" algn="just">
              <a:lnSpc>
                <a:spcPct val="200000"/>
              </a:lnSpc>
              <a:spcBef>
                <a:spcPts val="156"/>
              </a:spcBef>
              <a:buClr>
                <a:srgbClr val="3B822F"/>
              </a:buClr>
              <a:buSzPct val="57142"/>
              <a:buFont typeface="Wingdings"/>
              <a:buChar char=""/>
              <a:tabLst>
                <a:tab pos="757809" algn="l"/>
              </a:tabLst>
            </a:pPr>
            <a:r>
              <a:rPr lang="en-US" dirty="0">
                <a:latin typeface="Alexandria" pitchFamily="2" charset="-78"/>
                <a:cs typeface="Alexandria" pitchFamily="2" charset="-78"/>
              </a:rPr>
              <a:t>The	same	steps,	with	the	same	key,	are	used	to	reverse	the  encryption.</a:t>
            </a:r>
          </a:p>
        </p:txBody>
      </p:sp>
      <p:sp>
        <p:nvSpPr>
          <p:cNvPr id="11" name="Title 1"/>
          <p:cNvSpPr txBox="1">
            <a:spLocks/>
          </p:cNvSpPr>
          <p:nvPr/>
        </p:nvSpPr>
        <p:spPr>
          <a:xfrm>
            <a:off x="2557606" y="672711"/>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Encryption Standard </a:t>
            </a:r>
            <a:endParaRPr lang="en-US" sz="2200" dirty="0">
              <a:latin typeface="Alexandria Black" pitchFamily="2" charset="-78"/>
              <a:cs typeface="Alexandria Black" pitchFamily="2" charset="-78"/>
            </a:endParaRPr>
          </a:p>
        </p:txBody>
      </p:sp>
    </p:spTree>
    <p:extLst>
      <p:ext uri="{BB962C8B-B14F-4D97-AF65-F5344CB8AC3E}">
        <p14:creationId xmlns:p14="http://schemas.microsoft.com/office/powerpoint/2010/main" val="3450209761"/>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78870" y="1255488"/>
            <a:ext cx="10812720" cy="48783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3501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39075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646573"/>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object 9"/>
          <p:cNvSpPr txBox="1"/>
          <p:nvPr/>
        </p:nvSpPr>
        <p:spPr>
          <a:xfrm>
            <a:off x="1029529" y="1682394"/>
            <a:ext cx="9801891" cy="1591461"/>
          </a:xfrm>
          <a:prstGeom prst="rect">
            <a:avLst/>
          </a:prstGeom>
        </p:spPr>
        <p:txBody>
          <a:bodyPr vert="horz" wrap="square" lIns="0" tIns="10795" rIns="0" bIns="0" rtlCol="0">
            <a:spAutoFit/>
          </a:bodyPr>
          <a:lstStyle/>
          <a:p>
            <a:pPr marL="757809" lvl="1" indent="-286170" algn="just">
              <a:lnSpc>
                <a:spcPct val="200000"/>
              </a:lnSpc>
              <a:spcBef>
                <a:spcPts val="156"/>
              </a:spcBef>
              <a:buClr>
                <a:srgbClr val="3B822F"/>
              </a:buClr>
              <a:buSzPct val="57142"/>
              <a:buFont typeface="Wingdings"/>
              <a:buChar char=""/>
              <a:tabLst>
                <a:tab pos="757809" algn="l"/>
              </a:tabLst>
            </a:pPr>
            <a:r>
              <a:rPr lang="en-US" dirty="0" smtClean="0">
                <a:latin typeface="Alexandria" pitchFamily="2" charset="-78"/>
                <a:cs typeface="Alexandria" pitchFamily="2" charset="-78"/>
              </a:rPr>
              <a:t>DES </a:t>
            </a:r>
            <a:r>
              <a:rPr lang="en-US" dirty="0">
                <a:latin typeface="Alexandria" pitchFamily="2" charset="-78"/>
                <a:cs typeface="Alexandria" pitchFamily="2" charset="-78"/>
              </a:rPr>
              <a:t>uses "keys" where are also apparently 16 hexadecimal  numbers long, or apparently 64 bits long. However, every 8th key  bit is ignored in the DES algorithm, so that the effective key size is  56 bits.</a:t>
            </a:r>
          </a:p>
        </p:txBody>
      </p:sp>
      <p:sp>
        <p:nvSpPr>
          <p:cNvPr id="11" name="Title 1"/>
          <p:cNvSpPr txBox="1">
            <a:spLocks/>
          </p:cNvSpPr>
          <p:nvPr/>
        </p:nvSpPr>
        <p:spPr>
          <a:xfrm>
            <a:off x="2557606" y="672711"/>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Encryption Standard </a:t>
            </a:r>
            <a:endParaRPr lang="en-US" sz="2200" dirty="0">
              <a:latin typeface="Alexandria Black" pitchFamily="2" charset="-78"/>
              <a:cs typeface="Alexandria Black" pitchFamily="2" charset="-78"/>
            </a:endParaRPr>
          </a:p>
        </p:txBody>
      </p:sp>
    </p:spTree>
    <p:extLst>
      <p:ext uri="{BB962C8B-B14F-4D97-AF65-F5344CB8AC3E}">
        <p14:creationId xmlns:p14="http://schemas.microsoft.com/office/powerpoint/2010/main" val="3112491631"/>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object 3"/>
          <p:cNvGrpSpPr/>
          <p:nvPr/>
        </p:nvGrpSpPr>
        <p:grpSpPr>
          <a:xfrm>
            <a:off x="1254252" y="949448"/>
            <a:ext cx="9595485" cy="5570855"/>
            <a:chOff x="1254252" y="949448"/>
            <a:chExt cx="9595485" cy="5570855"/>
          </a:xfrm>
        </p:grpSpPr>
        <p:pic>
          <p:nvPicPr>
            <p:cNvPr id="4" name="object 4"/>
            <p:cNvPicPr/>
            <p:nvPr/>
          </p:nvPicPr>
          <p:blipFill>
            <a:blip r:embed="rId2" cstate="print"/>
            <a:stretch>
              <a:fillRect/>
            </a:stretch>
          </p:blipFill>
          <p:spPr>
            <a:xfrm>
              <a:off x="1336540" y="949448"/>
              <a:ext cx="9511298" cy="867174"/>
            </a:xfrm>
            <a:prstGeom prst="rect">
              <a:avLst/>
            </a:prstGeom>
          </p:spPr>
        </p:pic>
        <p:pic>
          <p:nvPicPr>
            <p:cNvPr id="5" name="object 5"/>
            <p:cNvPicPr/>
            <p:nvPr/>
          </p:nvPicPr>
          <p:blipFill>
            <a:blip r:embed="rId3" cstate="print"/>
            <a:stretch>
              <a:fillRect/>
            </a:stretch>
          </p:blipFill>
          <p:spPr>
            <a:xfrm>
              <a:off x="1254252" y="969251"/>
              <a:ext cx="6617208" cy="899172"/>
            </a:xfrm>
            <a:prstGeom prst="rect">
              <a:avLst/>
            </a:prstGeom>
          </p:spPr>
        </p:pic>
        <p:sp>
          <p:nvSpPr>
            <p:cNvPr id="6" name="object 6"/>
            <p:cNvSpPr/>
            <p:nvPr/>
          </p:nvSpPr>
          <p:spPr>
            <a:xfrm>
              <a:off x="1370076" y="96316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7" name="object 7"/>
            <p:cNvPicPr/>
            <p:nvPr/>
          </p:nvPicPr>
          <p:blipFill>
            <a:blip r:embed="rId2" cstate="print"/>
            <a:stretch>
              <a:fillRect/>
            </a:stretch>
          </p:blipFill>
          <p:spPr>
            <a:xfrm>
              <a:off x="1336540" y="1886708"/>
              <a:ext cx="9511298" cy="867174"/>
            </a:xfrm>
            <a:prstGeom prst="rect">
              <a:avLst/>
            </a:prstGeom>
          </p:spPr>
        </p:pic>
        <p:pic>
          <p:nvPicPr>
            <p:cNvPr id="8" name="object 8"/>
            <p:cNvPicPr/>
            <p:nvPr/>
          </p:nvPicPr>
          <p:blipFill>
            <a:blip r:embed="rId4" cstate="print"/>
            <a:stretch>
              <a:fillRect/>
            </a:stretch>
          </p:blipFill>
          <p:spPr>
            <a:xfrm>
              <a:off x="1254252" y="1904987"/>
              <a:ext cx="5178552" cy="899172"/>
            </a:xfrm>
            <a:prstGeom prst="rect">
              <a:avLst/>
            </a:prstGeom>
          </p:spPr>
        </p:pic>
        <p:sp>
          <p:nvSpPr>
            <p:cNvPr id="9" name="object 9"/>
            <p:cNvSpPr/>
            <p:nvPr/>
          </p:nvSpPr>
          <p:spPr>
            <a:xfrm>
              <a:off x="1370076" y="190042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0" name="object 10"/>
            <p:cNvPicPr/>
            <p:nvPr/>
          </p:nvPicPr>
          <p:blipFill>
            <a:blip r:embed="rId2" cstate="print"/>
            <a:stretch>
              <a:fillRect/>
            </a:stretch>
          </p:blipFill>
          <p:spPr>
            <a:xfrm>
              <a:off x="1336540" y="2814824"/>
              <a:ext cx="9511298" cy="867174"/>
            </a:xfrm>
            <a:prstGeom prst="rect">
              <a:avLst/>
            </a:prstGeom>
          </p:spPr>
        </p:pic>
        <p:pic>
          <p:nvPicPr>
            <p:cNvPr id="11" name="object 11"/>
            <p:cNvPicPr/>
            <p:nvPr/>
          </p:nvPicPr>
          <p:blipFill>
            <a:blip r:embed="rId5" cstate="print"/>
            <a:stretch>
              <a:fillRect/>
            </a:stretch>
          </p:blipFill>
          <p:spPr>
            <a:xfrm>
              <a:off x="1254252" y="2834627"/>
              <a:ext cx="3227832" cy="899172"/>
            </a:xfrm>
            <a:prstGeom prst="rect">
              <a:avLst/>
            </a:prstGeom>
          </p:spPr>
        </p:pic>
        <p:sp>
          <p:nvSpPr>
            <p:cNvPr id="12" name="object 12"/>
            <p:cNvSpPr/>
            <p:nvPr/>
          </p:nvSpPr>
          <p:spPr>
            <a:xfrm>
              <a:off x="1370076" y="2828544"/>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1"/>
                  </a:lnTo>
                  <a:lnTo>
                    <a:pt x="0" y="670559"/>
                  </a:lnTo>
                  <a:lnTo>
                    <a:pt x="6839" y="712939"/>
                  </a:lnTo>
                  <a:lnTo>
                    <a:pt x="25883" y="749753"/>
                  </a:lnTo>
                  <a:lnTo>
                    <a:pt x="54918" y="778788"/>
                  </a:lnTo>
                  <a:lnTo>
                    <a:pt x="91732" y="797832"/>
                  </a:lnTo>
                  <a:lnTo>
                    <a:pt x="134112" y="804671"/>
                  </a:lnTo>
                  <a:lnTo>
                    <a:pt x="9314688" y="804671"/>
                  </a:lnTo>
                  <a:lnTo>
                    <a:pt x="9357067" y="797832"/>
                  </a:lnTo>
                  <a:lnTo>
                    <a:pt x="9393881" y="778788"/>
                  </a:lnTo>
                  <a:lnTo>
                    <a:pt x="9422916" y="749753"/>
                  </a:lnTo>
                  <a:lnTo>
                    <a:pt x="9441960" y="712939"/>
                  </a:lnTo>
                  <a:lnTo>
                    <a:pt x="9448800" y="670559"/>
                  </a:lnTo>
                  <a:lnTo>
                    <a:pt x="9448800" y="134111"/>
                  </a:lnTo>
                  <a:lnTo>
                    <a:pt x="9441960" y="91732"/>
                  </a:lnTo>
                  <a:lnTo>
                    <a:pt x="9422916" y="54918"/>
                  </a:lnTo>
                  <a:lnTo>
                    <a:pt x="9393881" y="25883"/>
                  </a:lnTo>
                  <a:lnTo>
                    <a:pt x="9357067" y="6839"/>
                  </a:lnTo>
                  <a:lnTo>
                    <a:pt x="9314688" y="0"/>
                  </a:lnTo>
                  <a:close/>
                </a:path>
              </a:pathLst>
            </a:custGeom>
            <a:solidFill>
              <a:srgbClr val="548ED4"/>
            </a:solidFill>
          </p:spPr>
          <p:txBody>
            <a:bodyPr wrap="square" lIns="0" tIns="0" rIns="0" bIns="0" rtlCol="0"/>
            <a:lstStyle/>
            <a:p>
              <a:endParaRPr/>
            </a:p>
          </p:txBody>
        </p:sp>
        <p:pic>
          <p:nvPicPr>
            <p:cNvPr id="13" name="object 13"/>
            <p:cNvPicPr/>
            <p:nvPr/>
          </p:nvPicPr>
          <p:blipFill>
            <a:blip r:embed="rId6" cstate="print"/>
            <a:stretch>
              <a:fillRect/>
            </a:stretch>
          </p:blipFill>
          <p:spPr>
            <a:xfrm>
              <a:off x="1335019" y="3742853"/>
              <a:ext cx="9514340" cy="870371"/>
            </a:xfrm>
            <a:prstGeom prst="rect">
              <a:avLst/>
            </a:prstGeom>
          </p:spPr>
        </p:pic>
        <p:pic>
          <p:nvPicPr>
            <p:cNvPr id="14" name="object 14"/>
            <p:cNvPicPr/>
            <p:nvPr/>
          </p:nvPicPr>
          <p:blipFill>
            <a:blip r:embed="rId7" cstate="print"/>
            <a:stretch>
              <a:fillRect/>
            </a:stretch>
          </p:blipFill>
          <p:spPr>
            <a:xfrm>
              <a:off x="1254252" y="3762743"/>
              <a:ext cx="3773424" cy="899172"/>
            </a:xfrm>
            <a:prstGeom prst="rect">
              <a:avLst/>
            </a:prstGeom>
          </p:spPr>
        </p:pic>
        <p:sp>
          <p:nvSpPr>
            <p:cNvPr id="15" name="object 15"/>
            <p:cNvSpPr/>
            <p:nvPr/>
          </p:nvSpPr>
          <p:spPr>
            <a:xfrm>
              <a:off x="1370076" y="3758183"/>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sp>
          <p:nvSpPr>
            <p:cNvPr id="16" name="object 16"/>
            <p:cNvSpPr/>
            <p:nvPr/>
          </p:nvSpPr>
          <p:spPr>
            <a:xfrm>
              <a:off x="1370076" y="3758183"/>
              <a:ext cx="9448800" cy="805180"/>
            </a:xfrm>
            <a:custGeom>
              <a:avLst/>
              <a:gdLst/>
              <a:ahLst/>
              <a:cxnLst/>
              <a:rect l="l" t="t" r="r" b="b"/>
              <a:pathLst>
                <a:path w="9448800" h="805179">
                  <a:moveTo>
                    <a:pt x="0" y="134112"/>
                  </a:moveTo>
                  <a:lnTo>
                    <a:pt x="6839" y="91732"/>
                  </a:lnTo>
                  <a:lnTo>
                    <a:pt x="25883" y="54918"/>
                  </a:lnTo>
                  <a:lnTo>
                    <a:pt x="54918" y="25883"/>
                  </a:lnTo>
                  <a:lnTo>
                    <a:pt x="91732" y="6839"/>
                  </a:lnTo>
                  <a:lnTo>
                    <a:pt x="134112" y="0"/>
                  </a:lnTo>
                  <a:lnTo>
                    <a:pt x="9314688" y="0"/>
                  </a:lnTo>
                  <a:lnTo>
                    <a:pt x="9357067" y="6839"/>
                  </a:lnTo>
                  <a:lnTo>
                    <a:pt x="9393881" y="25883"/>
                  </a:lnTo>
                  <a:lnTo>
                    <a:pt x="9422916" y="54918"/>
                  </a:lnTo>
                  <a:lnTo>
                    <a:pt x="9441960" y="91732"/>
                  </a:lnTo>
                  <a:lnTo>
                    <a:pt x="9448800" y="134112"/>
                  </a:lnTo>
                  <a:lnTo>
                    <a:pt x="9448800" y="670560"/>
                  </a:lnTo>
                  <a:lnTo>
                    <a:pt x="9441960" y="712939"/>
                  </a:lnTo>
                  <a:lnTo>
                    <a:pt x="9422916" y="749753"/>
                  </a:lnTo>
                  <a:lnTo>
                    <a:pt x="9393881" y="778788"/>
                  </a:lnTo>
                  <a:lnTo>
                    <a:pt x="9357067" y="797832"/>
                  </a:lnTo>
                  <a:lnTo>
                    <a:pt x="9314688" y="804672"/>
                  </a:lnTo>
                  <a:lnTo>
                    <a:pt x="134112" y="804672"/>
                  </a:lnTo>
                  <a:lnTo>
                    <a:pt x="91732" y="797832"/>
                  </a:lnTo>
                  <a:lnTo>
                    <a:pt x="54918" y="778788"/>
                  </a:lnTo>
                  <a:lnTo>
                    <a:pt x="25883" y="749753"/>
                  </a:lnTo>
                  <a:lnTo>
                    <a:pt x="6839" y="712939"/>
                  </a:lnTo>
                  <a:lnTo>
                    <a:pt x="0" y="670560"/>
                  </a:lnTo>
                  <a:lnTo>
                    <a:pt x="0" y="134112"/>
                  </a:lnTo>
                  <a:close/>
                </a:path>
              </a:pathLst>
            </a:custGeom>
            <a:ln w="3175">
              <a:solidFill>
                <a:srgbClr val="375F92"/>
              </a:solidFill>
            </a:ln>
          </p:spPr>
          <p:txBody>
            <a:bodyPr wrap="square" lIns="0" tIns="0" rIns="0" bIns="0" rtlCol="0"/>
            <a:lstStyle/>
            <a:p>
              <a:endParaRPr/>
            </a:p>
          </p:txBody>
        </p:sp>
        <p:pic>
          <p:nvPicPr>
            <p:cNvPr id="17" name="object 17"/>
            <p:cNvPicPr/>
            <p:nvPr/>
          </p:nvPicPr>
          <p:blipFill>
            <a:blip r:embed="rId2" cstate="print"/>
            <a:stretch>
              <a:fillRect/>
            </a:stretch>
          </p:blipFill>
          <p:spPr>
            <a:xfrm>
              <a:off x="1336540" y="4672580"/>
              <a:ext cx="9511298" cy="867174"/>
            </a:xfrm>
            <a:prstGeom prst="rect">
              <a:avLst/>
            </a:prstGeom>
          </p:spPr>
        </p:pic>
        <p:pic>
          <p:nvPicPr>
            <p:cNvPr id="18" name="object 18"/>
            <p:cNvPicPr/>
            <p:nvPr/>
          </p:nvPicPr>
          <p:blipFill>
            <a:blip r:embed="rId8" cstate="print"/>
            <a:stretch>
              <a:fillRect/>
            </a:stretch>
          </p:blipFill>
          <p:spPr>
            <a:xfrm>
              <a:off x="1254252" y="4692395"/>
              <a:ext cx="3407664" cy="899172"/>
            </a:xfrm>
            <a:prstGeom prst="rect">
              <a:avLst/>
            </a:prstGeom>
          </p:spPr>
        </p:pic>
        <p:sp>
          <p:nvSpPr>
            <p:cNvPr id="19" name="object 19"/>
            <p:cNvSpPr/>
            <p:nvPr/>
          </p:nvSpPr>
          <p:spPr>
            <a:xfrm>
              <a:off x="1370076" y="4686299"/>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20" name="object 20"/>
            <p:cNvPicPr/>
            <p:nvPr/>
          </p:nvPicPr>
          <p:blipFill>
            <a:blip r:embed="rId2" cstate="print"/>
            <a:stretch>
              <a:fillRect/>
            </a:stretch>
          </p:blipFill>
          <p:spPr>
            <a:xfrm>
              <a:off x="1336540" y="5602208"/>
              <a:ext cx="9511298" cy="867174"/>
            </a:xfrm>
            <a:prstGeom prst="rect">
              <a:avLst/>
            </a:prstGeom>
          </p:spPr>
        </p:pic>
        <p:pic>
          <p:nvPicPr>
            <p:cNvPr id="21" name="object 21"/>
            <p:cNvPicPr/>
            <p:nvPr/>
          </p:nvPicPr>
          <p:blipFill>
            <a:blip r:embed="rId9" cstate="print"/>
            <a:stretch>
              <a:fillRect/>
            </a:stretch>
          </p:blipFill>
          <p:spPr>
            <a:xfrm>
              <a:off x="1254252" y="5620512"/>
              <a:ext cx="4277868" cy="899172"/>
            </a:xfrm>
            <a:prstGeom prst="rect">
              <a:avLst/>
            </a:prstGeom>
          </p:spPr>
        </p:pic>
        <p:sp>
          <p:nvSpPr>
            <p:cNvPr id="22" name="object 22"/>
            <p:cNvSpPr/>
            <p:nvPr/>
          </p:nvSpPr>
          <p:spPr>
            <a:xfrm>
              <a:off x="1370076" y="5615939"/>
              <a:ext cx="9448800" cy="805180"/>
            </a:xfrm>
            <a:custGeom>
              <a:avLst/>
              <a:gdLst/>
              <a:ahLst/>
              <a:cxnLst/>
              <a:rect l="l" t="t" r="r" b="b"/>
              <a:pathLst>
                <a:path w="9448800" h="805179">
                  <a:moveTo>
                    <a:pt x="9314688" y="0"/>
                  </a:moveTo>
                  <a:lnTo>
                    <a:pt x="134112" y="0"/>
                  </a:lnTo>
                  <a:lnTo>
                    <a:pt x="91732" y="6837"/>
                  </a:lnTo>
                  <a:lnTo>
                    <a:pt x="54918" y="25876"/>
                  </a:lnTo>
                  <a:lnTo>
                    <a:pt x="25883" y="54907"/>
                  </a:lnTo>
                  <a:lnTo>
                    <a:pt x="6839" y="91722"/>
                  </a:lnTo>
                  <a:lnTo>
                    <a:pt x="0" y="134112"/>
                  </a:lnTo>
                  <a:lnTo>
                    <a:pt x="0" y="670560"/>
                  </a:lnTo>
                  <a:lnTo>
                    <a:pt x="6839" y="712949"/>
                  </a:lnTo>
                  <a:lnTo>
                    <a:pt x="25883" y="749764"/>
                  </a:lnTo>
                  <a:lnTo>
                    <a:pt x="54918" y="778795"/>
                  </a:lnTo>
                  <a:lnTo>
                    <a:pt x="91732" y="797834"/>
                  </a:lnTo>
                  <a:lnTo>
                    <a:pt x="134112" y="804672"/>
                  </a:lnTo>
                  <a:lnTo>
                    <a:pt x="9314688" y="804672"/>
                  </a:lnTo>
                  <a:lnTo>
                    <a:pt x="9357067" y="797834"/>
                  </a:lnTo>
                  <a:lnTo>
                    <a:pt x="9393881" y="778795"/>
                  </a:lnTo>
                  <a:lnTo>
                    <a:pt x="9422916" y="749764"/>
                  </a:lnTo>
                  <a:lnTo>
                    <a:pt x="9441960" y="712949"/>
                  </a:lnTo>
                  <a:lnTo>
                    <a:pt x="9448800" y="670560"/>
                  </a:lnTo>
                  <a:lnTo>
                    <a:pt x="9448800" y="134112"/>
                  </a:lnTo>
                  <a:lnTo>
                    <a:pt x="9441960" y="91722"/>
                  </a:lnTo>
                  <a:lnTo>
                    <a:pt x="9422916" y="54907"/>
                  </a:lnTo>
                  <a:lnTo>
                    <a:pt x="9393881" y="25876"/>
                  </a:lnTo>
                  <a:lnTo>
                    <a:pt x="9357067" y="6837"/>
                  </a:lnTo>
                  <a:lnTo>
                    <a:pt x="9314688" y="0"/>
                  </a:lnTo>
                  <a:close/>
                </a:path>
              </a:pathLst>
            </a:custGeom>
            <a:solidFill>
              <a:srgbClr val="0F243E"/>
            </a:solidFill>
          </p:spPr>
          <p:txBody>
            <a:bodyPr wrap="square" lIns="0" tIns="0" rIns="0" bIns="0" rtlCol="0"/>
            <a:lstStyle/>
            <a:p>
              <a:endParaRPr/>
            </a:p>
          </p:txBody>
        </p:sp>
      </p:grpSp>
      <p:sp>
        <p:nvSpPr>
          <p:cNvPr id="23" name="object 23"/>
          <p:cNvSpPr txBox="1"/>
          <p:nvPr/>
        </p:nvSpPr>
        <p:spPr>
          <a:xfrm>
            <a:off x="1518666" y="1068451"/>
            <a:ext cx="6092825" cy="5166995"/>
          </a:xfrm>
          <a:prstGeom prst="rect">
            <a:avLst/>
          </a:prstGeom>
        </p:spPr>
        <p:txBody>
          <a:bodyPr vert="horz" wrap="square" lIns="0" tIns="13335" rIns="0" bIns="0" rtlCol="0">
            <a:spAutoFit/>
          </a:bodyPr>
          <a:lstStyle/>
          <a:p>
            <a:pPr marL="12700">
              <a:lnSpc>
                <a:spcPct val="100000"/>
              </a:lnSpc>
              <a:spcBef>
                <a:spcPts val="105"/>
              </a:spcBef>
            </a:pPr>
            <a:r>
              <a:rPr sz="3200" b="1" spc="-10" dirty="0">
                <a:solidFill>
                  <a:srgbClr val="FFFFFF"/>
                </a:solidFill>
                <a:latin typeface="Times New Roman"/>
                <a:cs typeface="Times New Roman"/>
              </a:rPr>
              <a:t>Stream</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Ciphers</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and</a:t>
            </a:r>
            <a:r>
              <a:rPr sz="3200" b="1" spc="-35" dirty="0">
                <a:solidFill>
                  <a:srgbClr val="FFFFFF"/>
                </a:solidFill>
                <a:latin typeface="Times New Roman"/>
                <a:cs typeface="Times New Roman"/>
              </a:rPr>
              <a:t> </a:t>
            </a:r>
            <a:r>
              <a:rPr sz="3200" b="1" dirty="0">
                <a:solidFill>
                  <a:srgbClr val="FFFFFF"/>
                </a:solidFill>
                <a:latin typeface="Times New Roman"/>
                <a:cs typeface="Times New Roman"/>
              </a:rPr>
              <a:t>Block</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Ciphers</a:t>
            </a:r>
            <a:endParaRPr sz="3200">
              <a:latin typeface="Times New Roman"/>
              <a:cs typeface="Times New Roman"/>
            </a:endParaRPr>
          </a:p>
          <a:p>
            <a:pPr marL="12700" marR="1443355">
              <a:lnSpc>
                <a:spcPct val="190500"/>
              </a:lnSpc>
              <a:spcBef>
                <a:spcPts val="60"/>
              </a:spcBef>
            </a:pPr>
            <a:r>
              <a:rPr sz="3200" b="1" dirty="0">
                <a:solidFill>
                  <a:srgbClr val="FFFFFF"/>
                </a:solidFill>
                <a:latin typeface="Times New Roman"/>
                <a:cs typeface="Times New Roman"/>
              </a:rPr>
              <a:t>Data</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Encryption</a:t>
            </a:r>
            <a:r>
              <a:rPr sz="3200" b="1" spc="-70" dirty="0">
                <a:solidFill>
                  <a:srgbClr val="FFFFFF"/>
                </a:solidFill>
                <a:latin typeface="Times New Roman"/>
                <a:cs typeface="Times New Roman"/>
              </a:rPr>
              <a:t> </a:t>
            </a:r>
            <a:r>
              <a:rPr sz="3200" b="1" dirty="0">
                <a:solidFill>
                  <a:srgbClr val="FFFFFF"/>
                </a:solidFill>
                <a:latin typeface="Times New Roman"/>
                <a:cs typeface="Times New Roman"/>
              </a:rPr>
              <a:t>Standard </a:t>
            </a:r>
            <a:r>
              <a:rPr sz="3200" b="1" spc="-785" dirty="0">
                <a:solidFill>
                  <a:srgbClr val="FFFFFF"/>
                </a:solidFill>
                <a:latin typeface="Times New Roman"/>
                <a:cs typeface="Times New Roman"/>
              </a:rPr>
              <a:t> </a:t>
            </a:r>
            <a:r>
              <a:rPr sz="3200" b="1" dirty="0">
                <a:solidFill>
                  <a:srgbClr val="0F243E"/>
                </a:solidFill>
                <a:latin typeface="Times New Roman"/>
                <a:cs typeface="Times New Roman"/>
              </a:rPr>
              <a:t>DES</a:t>
            </a:r>
            <a:r>
              <a:rPr sz="3200" b="1" spc="-185" dirty="0">
                <a:solidFill>
                  <a:srgbClr val="0F243E"/>
                </a:solidFill>
                <a:latin typeface="Times New Roman"/>
                <a:cs typeface="Times New Roman"/>
              </a:rPr>
              <a:t> </a:t>
            </a:r>
            <a:r>
              <a:rPr sz="3200" b="1" dirty="0">
                <a:solidFill>
                  <a:srgbClr val="0F243E"/>
                </a:solidFill>
                <a:latin typeface="Times New Roman"/>
                <a:cs typeface="Times New Roman"/>
              </a:rPr>
              <a:t>Algorithm</a:t>
            </a:r>
            <a:endParaRPr sz="3200">
              <a:latin typeface="Times New Roman"/>
              <a:cs typeface="Times New Roman"/>
            </a:endParaRPr>
          </a:p>
          <a:p>
            <a:pPr marL="12700" marR="2847975">
              <a:lnSpc>
                <a:spcPct val="190500"/>
              </a:lnSpc>
            </a:pPr>
            <a:r>
              <a:rPr sz="3200" b="1" dirty="0">
                <a:solidFill>
                  <a:srgbClr val="FFFFFF"/>
                </a:solidFill>
                <a:latin typeface="Times New Roman"/>
                <a:cs typeface="Times New Roman"/>
              </a:rPr>
              <a:t>DES</a:t>
            </a:r>
            <a:r>
              <a:rPr sz="3200" b="1" spc="-60" dirty="0">
                <a:solidFill>
                  <a:srgbClr val="FFFFFF"/>
                </a:solidFill>
                <a:latin typeface="Times New Roman"/>
                <a:cs typeface="Times New Roman"/>
              </a:rPr>
              <a:t> </a:t>
            </a:r>
            <a:r>
              <a:rPr sz="3200" b="1" dirty="0">
                <a:solidFill>
                  <a:srgbClr val="FFFFFF"/>
                </a:solidFill>
                <a:latin typeface="Times New Roman"/>
                <a:cs typeface="Times New Roman"/>
              </a:rPr>
              <a:t>Key</a:t>
            </a:r>
            <a:r>
              <a:rPr sz="3200" b="1" spc="-50" dirty="0">
                <a:solidFill>
                  <a:srgbClr val="FFFFFF"/>
                </a:solidFill>
                <a:latin typeface="Times New Roman"/>
                <a:cs typeface="Times New Roman"/>
              </a:rPr>
              <a:t> </a:t>
            </a:r>
            <a:r>
              <a:rPr sz="3200" b="1" spc="-5" dirty="0">
                <a:solidFill>
                  <a:srgbClr val="FFFFFF"/>
                </a:solidFill>
                <a:latin typeface="Times New Roman"/>
                <a:cs typeface="Times New Roman"/>
              </a:rPr>
              <a:t>Creation </a:t>
            </a:r>
            <a:r>
              <a:rPr sz="3200" b="1" spc="-785" dirty="0">
                <a:solidFill>
                  <a:srgbClr val="FFFFFF"/>
                </a:solidFill>
                <a:latin typeface="Times New Roman"/>
                <a:cs typeface="Times New Roman"/>
              </a:rPr>
              <a:t> </a:t>
            </a:r>
            <a:r>
              <a:rPr sz="3200" b="1" dirty="0">
                <a:solidFill>
                  <a:srgbClr val="FFFFFF"/>
                </a:solidFill>
                <a:latin typeface="Times New Roman"/>
                <a:cs typeface="Times New Roman"/>
              </a:rPr>
              <a:t>DES</a:t>
            </a:r>
            <a:r>
              <a:rPr sz="3200" b="1" spc="-30" dirty="0">
                <a:solidFill>
                  <a:srgbClr val="FFFFFF"/>
                </a:solidFill>
                <a:latin typeface="Times New Roman"/>
                <a:cs typeface="Times New Roman"/>
              </a:rPr>
              <a:t> </a:t>
            </a:r>
            <a:r>
              <a:rPr sz="3200" b="1" dirty="0">
                <a:solidFill>
                  <a:srgbClr val="FFFFFF"/>
                </a:solidFill>
                <a:latin typeface="Times New Roman"/>
                <a:cs typeface="Times New Roman"/>
              </a:rPr>
              <a:t>Encryption</a:t>
            </a:r>
            <a:endParaRPr sz="3200">
              <a:latin typeface="Times New Roman"/>
              <a:cs typeface="Times New Roman"/>
            </a:endParaRPr>
          </a:p>
          <a:p>
            <a:pPr>
              <a:lnSpc>
                <a:spcPct val="100000"/>
              </a:lnSpc>
              <a:spcBef>
                <a:spcPts val="25"/>
              </a:spcBef>
            </a:pPr>
            <a:endParaRPr sz="3000">
              <a:latin typeface="Times New Roman"/>
              <a:cs typeface="Times New Roman"/>
            </a:endParaRPr>
          </a:p>
          <a:p>
            <a:pPr marL="12700">
              <a:lnSpc>
                <a:spcPct val="100000"/>
              </a:lnSpc>
            </a:pPr>
            <a:r>
              <a:rPr sz="3200" b="1" dirty="0">
                <a:solidFill>
                  <a:srgbClr val="FFFFFF"/>
                </a:solidFill>
                <a:latin typeface="Times New Roman"/>
                <a:cs typeface="Times New Roman"/>
              </a:rPr>
              <a:t>The</a:t>
            </a:r>
            <a:r>
              <a:rPr sz="3200" b="1" spc="-25" dirty="0">
                <a:solidFill>
                  <a:srgbClr val="FFFFFF"/>
                </a:solidFill>
                <a:latin typeface="Times New Roman"/>
                <a:cs typeface="Times New Roman"/>
              </a:rPr>
              <a:t> </a:t>
            </a:r>
            <a:r>
              <a:rPr sz="3200" b="1" spc="-10" dirty="0">
                <a:solidFill>
                  <a:srgbClr val="FFFFFF"/>
                </a:solidFill>
                <a:latin typeface="Times New Roman"/>
                <a:cs typeface="Times New Roman"/>
              </a:rPr>
              <a:t>Strength </a:t>
            </a:r>
            <a:r>
              <a:rPr sz="3200" b="1" dirty="0">
                <a:solidFill>
                  <a:srgbClr val="FFFFFF"/>
                </a:solidFill>
                <a:latin typeface="Times New Roman"/>
                <a:cs typeface="Times New Roman"/>
              </a:rPr>
              <a:t>Of</a:t>
            </a:r>
            <a:r>
              <a:rPr sz="3200" b="1" spc="-35" dirty="0">
                <a:solidFill>
                  <a:srgbClr val="FFFFFF"/>
                </a:solidFill>
                <a:latin typeface="Times New Roman"/>
                <a:cs typeface="Times New Roman"/>
              </a:rPr>
              <a:t> </a:t>
            </a:r>
            <a:r>
              <a:rPr sz="3200" b="1" dirty="0">
                <a:solidFill>
                  <a:srgbClr val="FFFFFF"/>
                </a:solidFill>
                <a:latin typeface="Times New Roman"/>
                <a:cs typeface="Times New Roman"/>
              </a:rPr>
              <a:t>DES</a:t>
            </a:r>
            <a:endParaRPr sz="3200">
              <a:latin typeface="Times New Roman"/>
              <a:cs typeface="Times New Roman"/>
            </a:endParaRPr>
          </a:p>
        </p:txBody>
      </p:sp>
      <p:sp>
        <p:nvSpPr>
          <p:cNvPr id="25" name="TextBox 2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26" name="Graphic 21"/>
          <p:cNvPicPr>
            <a:picLocks noChangeAspect="1"/>
          </p:cNvPicPr>
          <p:nvPr/>
        </p:nvPicPr>
        <p:blipFill rotWithShape="1">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Tree>
    <p:extLst>
      <p:ext uri="{BB962C8B-B14F-4D97-AF65-F5344CB8AC3E}">
        <p14:creationId xmlns:p14="http://schemas.microsoft.com/office/powerpoint/2010/main" val="2172843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303275" y="152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7" name="object 7"/>
          <p:cNvSpPr txBox="1"/>
          <p:nvPr/>
        </p:nvSpPr>
        <p:spPr>
          <a:xfrm>
            <a:off x="970889" y="1532585"/>
            <a:ext cx="2018030" cy="331470"/>
          </a:xfrm>
          <a:prstGeom prst="rect">
            <a:avLst/>
          </a:prstGeom>
        </p:spPr>
        <p:txBody>
          <a:bodyPr vert="horz" wrap="square" lIns="0" tIns="13335" rIns="0" bIns="0" rtlCol="0">
            <a:spAutoFit/>
          </a:bodyPr>
          <a:lstStyle/>
          <a:p>
            <a:pPr marL="12700">
              <a:lnSpc>
                <a:spcPct val="100000"/>
              </a:lnSpc>
              <a:spcBef>
                <a:spcPts val="105"/>
              </a:spcBef>
            </a:pPr>
            <a:r>
              <a:rPr sz="2000" b="1" dirty="0">
                <a:latin typeface="Calibri"/>
                <a:cs typeface="Calibri"/>
              </a:rPr>
              <a:t>Initial</a:t>
            </a:r>
            <a:r>
              <a:rPr sz="2000" b="1" spc="-90" dirty="0">
                <a:latin typeface="Calibri"/>
                <a:cs typeface="Calibri"/>
              </a:rPr>
              <a:t> </a:t>
            </a:r>
            <a:r>
              <a:rPr sz="2000" b="1" spc="-5" dirty="0">
                <a:latin typeface="Calibri"/>
                <a:cs typeface="Calibri"/>
              </a:rPr>
              <a:t>permutation</a:t>
            </a:r>
            <a:endParaRPr sz="2000">
              <a:latin typeface="Calibri"/>
              <a:cs typeface="Calibri"/>
            </a:endParaRPr>
          </a:p>
        </p:txBody>
      </p:sp>
      <p:sp>
        <p:nvSpPr>
          <p:cNvPr id="8" name="object 8"/>
          <p:cNvSpPr/>
          <p:nvPr/>
        </p:nvSpPr>
        <p:spPr>
          <a:xfrm>
            <a:off x="303275"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9" name="object 9"/>
          <p:cNvSpPr txBox="1"/>
          <p:nvPr/>
        </p:nvSpPr>
        <p:spPr>
          <a:xfrm>
            <a:off x="1530477" y="2142870"/>
            <a:ext cx="896619"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5" dirty="0">
                <a:latin typeface="Calibri"/>
                <a:cs typeface="Calibri"/>
              </a:rPr>
              <a:t> </a:t>
            </a:r>
            <a:r>
              <a:rPr sz="2000" b="1" dirty="0">
                <a:latin typeface="Calibri"/>
                <a:cs typeface="Calibri"/>
              </a:rPr>
              <a:t>1</a:t>
            </a:r>
            <a:endParaRPr sz="2000">
              <a:latin typeface="Calibri"/>
              <a:cs typeface="Calibri"/>
            </a:endParaRPr>
          </a:p>
        </p:txBody>
      </p:sp>
      <p:sp>
        <p:nvSpPr>
          <p:cNvPr id="10" name="object 10"/>
          <p:cNvSpPr/>
          <p:nvPr/>
        </p:nvSpPr>
        <p:spPr>
          <a:xfrm>
            <a:off x="307847"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11" name="object 11"/>
          <p:cNvSpPr txBox="1"/>
          <p:nvPr/>
        </p:nvSpPr>
        <p:spPr>
          <a:xfrm>
            <a:off x="1535430" y="2752166"/>
            <a:ext cx="897255"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0" dirty="0">
                <a:latin typeface="Calibri"/>
                <a:cs typeface="Calibri"/>
              </a:rPr>
              <a:t> </a:t>
            </a:r>
            <a:r>
              <a:rPr sz="2000" b="1" dirty="0">
                <a:latin typeface="Calibri"/>
                <a:cs typeface="Calibri"/>
              </a:rPr>
              <a:t>2</a:t>
            </a:r>
            <a:endParaRPr sz="2000">
              <a:latin typeface="Calibri"/>
              <a:cs typeface="Calibri"/>
            </a:endParaRPr>
          </a:p>
        </p:txBody>
      </p:sp>
      <p:sp>
        <p:nvSpPr>
          <p:cNvPr id="12" name="object 12"/>
          <p:cNvSpPr/>
          <p:nvPr/>
        </p:nvSpPr>
        <p:spPr>
          <a:xfrm>
            <a:off x="307847"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13" name="object 13"/>
          <p:cNvSpPr txBox="1"/>
          <p:nvPr/>
        </p:nvSpPr>
        <p:spPr>
          <a:xfrm>
            <a:off x="1471422" y="4124705"/>
            <a:ext cx="102743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Round</a:t>
            </a:r>
            <a:r>
              <a:rPr sz="2000" b="1" spc="-95" dirty="0">
                <a:latin typeface="Calibri"/>
                <a:cs typeface="Calibri"/>
              </a:rPr>
              <a:t> </a:t>
            </a:r>
            <a:r>
              <a:rPr sz="2000" b="1" spc="5" dirty="0">
                <a:latin typeface="Calibri"/>
                <a:cs typeface="Calibri"/>
              </a:rPr>
              <a:t>16</a:t>
            </a:r>
            <a:endParaRPr sz="2000">
              <a:latin typeface="Calibri"/>
              <a:cs typeface="Calibri"/>
            </a:endParaRPr>
          </a:p>
        </p:txBody>
      </p:sp>
      <p:grpSp>
        <p:nvGrpSpPr>
          <p:cNvPr id="14" name="object 14"/>
          <p:cNvGrpSpPr/>
          <p:nvPr/>
        </p:nvGrpSpPr>
        <p:grpSpPr>
          <a:xfrm>
            <a:off x="274065" y="1886699"/>
            <a:ext cx="3411220" cy="3857625"/>
            <a:chOff x="274065" y="1886699"/>
            <a:chExt cx="3411220" cy="3857625"/>
          </a:xfrm>
        </p:grpSpPr>
        <p:pic>
          <p:nvPicPr>
            <p:cNvPr id="15" name="object 15"/>
            <p:cNvPicPr/>
            <p:nvPr/>
          </p:nvPicPr>
          <p:blipFill>
            <a:blip r:embed="rId2" cstate="print"/>
            <a:stretch>
              <a:fillRect/>
            </a:stretch>
          </p:blipFill>
          <p:spPr>
            <a:xfrm>
              <a:off x="1822704" y="1886699"/>
              <a:ext cx="310959" cy="423684"/>
            </a:xfrm>
            <a:prstGeom prst="rect">
              <a:avLst/>
            </a:prstGeom>
          </p:spPr>
        </p:pic>
        <p:pic>
          <p:nvPicPr>
            <p:cNvPr id="16" name="object 16"/>
            <p:cNvPicPr/>
            <p:nvPr/>
          </p:nvPicPr>
          <p:blipFill>
            <a:blip r:embed="rId3" cstate="print"/>
            <a:stretch>
              <a:fillRect/>
            </a:stretch>
          </p:blipFill>
          <p:spPr>
            <a:xfrm>
              <a:off x="1923288" y="1905762"/>
              <a:ext cx="114300" cy="228600"/>
            </a:xfrm>
            <a:prstGeom prst="rect">
              <a:avLst/>
            </a:prstGeom>
          </p:spPr>
        </p:pic>
        <p:pic>
          <p:nvPicPr>
            <p:cNvPr id="17" name="object 17"/>
            <p:cNvPicPr/>
            <p:nvPr/>
          </p:nvPicPr>
          <p:blipFill>
            <a:blip r:embed="rId4" cstate="print"/>
            <a:stretch>
              <a:fillRect/>
            </a:stretch>
          </p:blipFill>
          <p:spPr>
            <a:xfrm>
              <a:off x="1827276" y="2494788"/>
              <a:ext cx="310959" cy="425196"/>
            </a:xfrm>
            <a:prstGeom prst="rect">
              <a:avLst/>
            </a:prstGeom>
          </p:spPr>
        </p:pic>
        <p:pic>
          <p:nvPicPr>
            <p:cNvPr id="18" name="object 18"/>
            <p:cNvPicPr/>
            <p:nvPr/>
          </p:nvPicPr>
          <p:blipFill>
            <a:blip r:embed="rId5" cstate="print"/>
            <a:stretch>
              <a:fillRect/>
            </a:stretch>
          </p:blipFill>
          <p:spPr>
            <a:xfrm>
              <a:off x="1925827" y="2514981"/>
              <a:ext cx="114300" cy="228981"/>
            </a:xfrm>
            <a:prstGeom prst="rect">
              <a:avLst/>
            </a:prstGeom>
          </p:spPr>
        </p:pic>
        <p:pic>
          <p:nvPicPr>
            <p:cNvPr id="19" name="object 19"/>
            <p:cNvPicPr/>
            <p:nvPr/>
          </p:nvPicPr>
          <p:blipFill>
            <a:blip r:embed="rId6" cstate="print"/>
            <a:stretch>
              <a:fillRect/>
            </a:stretch>
          </p:blipFill>
          <p:spPr>
            <a:xfrm>
              <a:off x="1827276" y="3105912"/>
              <a:ext cx="310959" cy="1185671"/>
            </a:xfrm>
            <a:prstGeom prst="rect">
              <a:avLst/>
            </a:prstGeom>
          </p:spPr>
        </p:pic>
        <p:sp>
          <p:nvSpPr>
            <p:cNvPr id="20" name="object 20"/>
            <p:cNvSpPr/>
            <p:nvPr/>
          </p:nvSpPr>
          <p:spPr>
            <a:xfrm>
              <a:off x="1927860"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sp>
          <p:nvSpPr>
            <p:cNvPr id="21" name="object 21"/>
            <p:cNvSpPr/>
            <p:nvPr/>
          </p:nvSpPr>
          <p:spPr>
            <a:xfrm>
              <a:off x="303275" y="47244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pic>
          <p:nvPicPr>
            <p:cNvPr id="22" name="object 22"/>
            <p:cNvPicPr/>
            <p:nvPr/>
          </p:nvPicPr>
          <p:blipFill>
            <a:blip r:embed="rId7" cstate="print"/>
            <a:stretch>
              <a:fillRect/>
            </a:stretch>
          </p:blipFill>
          <p:spPr>
            <a:xfrm>
              <a:off x="1822704" y="4475988"/>
              <a:ext cx="310959" cy="425195"/>
            </a:xfrm>
            <a:prstGeom prst="rect">
              <a:avLst/>
            </a:prstGeom>
          </p:spPr>
        </p:pic>
        <p:pic>
          <p:nvPicPr>
            <p:cNvPr id="23" name="object 23"/>
            <p:cNvPicPr/>
            <p:nvPr/>
          </p:nvPicPr>
          <p:blipFill>
            <a:blip r:embed="rId8" cstate="print"/>
            <a:stretch>
              <a:fillRect/>
            </a:stretch>
          </p:blipFill>
          <p:spPr>
            <a:xfrm>
              <a:off x="1925827" y="4496180"/>
              <a:ext cx="114300" cy="228981"/>
            </a:xfrm>
            <a:prstGeom prst="rect">
              <a:avLst/>
            </a:prstGeom>
          </p:spPr>
        </p:pic>
        <p:sp>
          <p:nvSpPr>
            <p:cNvPr id="24" name="object 24"/>
            <p:cNvSpPr/>
            <p:nvPr/>
          </p:nvSpPr>
          <p:spPr>
            <a:xfrm>
              <a:off x="303275" y="533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pic>
          <p:nvPicPr>
            <p:cNvPr id="25" name="object 25"/>
            <p:cNvPicPr/>
            <p:nvPr/>
          </p:nvPicPr>
          <p:blipFill>
            <a:blip r:embed="rId2" cstate="print"/>
            <a:stretch>
              <a:fillRect/>
            </a:stretch>
          </p:blipFill>
          <p:spPr>
            <a:xfrm>
              <a:off x="1822704" y="5087099"/>
              <a:ext cx="310959" cy="423684"/>
            </a:xfrm>
            <a:prstGeom prst="rect">
              <a:avLst/>
            </a:prstGeom>
          </p:spPr>
        </p:pic>
        <p:pic>
          <p:nvPicPr>
            <p:cNvPr id="26" name="object 26"/>
            <p:cNvPicPr/>
            <p:nvPr/>
          </p:nvPicPr>
          <p:blipFill>
            <a:blip r:embed="rId3" cstate="print"/>
            <a:stretch>
              <a:fillRect/>
            </a:stretch>
          </p:blipFill>
          <p:spPr>
            <a:xfrm>
              <a:off x="1923288" y="5106162"/>
              <a:ext cx="114300" cy="228600"/>
            </a:xfrm>
            <a:prstGeom prst="rect">
              <a:avLst/>
            </a:prstGeom>
          </p:spPr>
        </p:pic>
      </p:grpSp>
      <p:sp>
        <p:nvSpPr>
          <p:cNvPr id="27" name="object 27"/>
          <p:cNvSpPr txBox="1">
            <a:spLocks noGrp="1"/>
          </p:cNvSpPr>
          <p:nvPr>
            <p:ph type="title"/>
          </p:nvPr>
        </p:nvSpPr>
        <p:spPr>
          <a:xfrm>
            <a:off x="303275" y="762000"/>
            <a:ext cx="3352800" cy="381000"/>
          </a:xfrm>
          <a:prstGeom prst="rect">
            <a:avLst/>
          </a:prstGeom>
          <a:solidFill>
            <a:srgbClr val="4F81BC">
              <a:alpha val="50195"/>
            </a:srgbClr>
          </a:solidFill>
        </p:spPr>
        <p:txBody>
          <a:bodyPr vert="horz" wrap="square" lIns="0" tIns="21590" rIns="0" bIns="0" rtlCol="0">
            <a:spAutoFit/>
          </a:bodyPr>
          <a:lstStyle/>
          <a:p>
            <a:pPr marL="840105">
              <a:lnSpc>
                <a:spcPct val="100000"/>
              </a:lnSpc>
              <a:spcBef>
                <a:spcPts val="170"/>
              </a:spcBef>
            </a:pPr>
            <a:r>
              <a:rPr sz="2000" b="1" dirty="0">
                <a:solidFill>
                  <a:srgbClr val="000000"/>
                </a:solidFill>
                <a:latin typeface="Calibri"/>
                <a:cs typeface="Calibri"/>
              </a:rPr>
              <a:t>64-bit</a:t>
            </a:r>
            <a:r>
              <a:rPr sz="2000" b="1" spc="-55" dirty="0">
                <a:solidFill>
                  <a:srgbClr val="000000"/>
                </a:solidFill>
                <a:latin typeface="Calibri"/>
                <a:cs typeface="Calibri"/>
              </a:rPr>
              <a:t> </a:t>
            </a:r>
            <a:r>
              <a:rPr sz="2000" b="1" spc="-5" dirty="0">
                <a:solidFill>
                  <a:srgbClr val="000000"/>
                </a:solidFill>
                <a:latin typeface="Calibri"/>
                <a:cs typeface="Calibri"/>
              </a:rPr>
              <a:t>Plain</a:t>
            </a:r>
            <a:r>
              <a:rPr sz="2000" b="1" spc="-40" dirty="0">
                <a:solidFill>
                  <a:srgbClr val="000000"/>
                </a:solidFill>
                <a:latin typeface="Calibri"/>
                <a:cs typeface="Calibri"/>
              </a:rPr>
              <a:t> </a:t>
            </a:r>
            <a:r>
              <a:rPr sz="2000" b="1" spc="-15" dirty="0">
                <a:solidFill>
                  <a:srgbClr val="000000"/>
                </a:solidFill>
                <a:latin typeface="Calibri"/>
                <a:cs typeface="Calibri"/>
              </a:rPr>
              <a:t>text</a:t>
            </a:r>
            <a:endParaRPr sz="2000">
              <a:latin typeface="Calibri"/>
              <a:cs typeface="Calibri"/>
            </a:endParaRPr>
          </a:p>
        </p:txBody>
      </p:sp>
      <p:sp>
        <p:nvSpPr>
          <p:cNvPr id="28" name="object 28"/>
          <p:cNvSpPr/>
          <p:nvPr/>
        </p:nvSpPr>
        <p:spPr>
          <a:xfrm>
            <a:off x="303275" y="6096000"/>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alpha val="50195"/>
            </a:srgbClr>
          </a:solidFill>
        </p:spPr>
        <p:txBody>
          <a:bodyPr wrap="square" lIns="0" tIns="0" rIns="0" bIns="0" rtlCol="0"/>
          <a:lstStyle/>
          <a:p>
            <a:endParaRPr/>
          </a:p>
        </p:txBody>
      </p:sp>
      <p:sp>
        <p:nvSpPr>
          <p:cNvPr id="29" name="object 29"/>
          <p:cNvSpPr txBox="1"/>
          <p:nvPr/>
        </p:nvSpPr>
        <p:spPr>
          <a:xfrm>
            <a:off x="303275" y="6096000"/>
            <a:ext cx="3352800" cy="381000"/>
          </a:xfrm>
          <a:prstGeom prst="rect">
            <a:avLst/>
          </a:prstGeom>
        </p:spPr>
        <p:txBody>
          <a:bodyPr vert="horz" wrap="square" lIns="0" tIns="23495" rIns="0" bIns="0" rtlCol="0">
            <a:spAutoFit/>
          </a:bodyPr>
          <a:lstStyle/>
          <a:p>
            <a:pPr marL="756285">
              <a:lnSpc>
                <a:spcPct val="100000"/>
              </a:lnSpc>
              <a:spcBef>
                <a:spcPts val="185"/>
              </a:spcBef>
            </a:pPr>
            <a:r>
              <a:rPr sz="2000" b="1" dirty="0">
                <a:latin typeface="Calibri"/>
                <a:cs typeface="Calibri"/>
              </a:rPr>
              <a:t>64-bit</a:t>
            </a:r>
            <a:r>
              <a:rPr sz="2000" b="1" spc="-50" dirty="0">
                <a:latin typeface="Calibri"/>
                <a:cs typeface="Calibri"/>
              </a:rPr>
              <a:t> </a:t>
            </a:r>
            <a:r>
              <a:rPr sz="2000" b="1" spc="-5" dirty="0">
                <a:latin typeface="Calibri"/>
                <a:cs typeface="Calibri"/>
              </a:rPr>
              <a:t>Cipher</a:t>
            </a:r>
            <a:r>
              <a:rPr sz="2000" b="1" spc="-35" dirty="0">
                <a:latin typeface="Calibri"/>
                <a:cs typeface="Calibri"/>
              </a:rPr>
              <a:t> </a:t>
            </a:r>
            <a:r>
              <a:rPr sz="2000" b="1" spc="-20" dirty="0">
                <a:latin typeface="Calibri"/>
                <a:cs typeface="Calibri"/>
              </a:rPr>
              <a:t>text</a:t>
            </a:r>
            <a:endParaRPr sz="2000">
              <a:latin typeface="Calibri"/>
              <a:cs typeface="Calibri"/>
            </a:endParaRPr>
          </a:p>
        </p:txBody>
      </p:sp>
      <p:grpSp>
        <p:nvGrpSpPr>
          <p:cNvPr id="30" name="object 30"/>
          <p:cNvGrpSpPr/>
          <p:nvPr/>
        </p:nvGrpSpPr>
        <p:grpSpPr>
          <a:xfrm>
            <a:off x="1822704" y="1124673"/>
            <a:ext cx="10163810" cy="5148580"/>
            <a:chOff x="1822704" y="1124673"/>
            <a:chExt cx="10163810" cy="5148580"/>
          </a:xfrm>
        </p:grpSpPr>
        <p:pic>
          <p:nvPicPr>
            <p:cNvPr id="31" name="object 31"/>
            <p:cNvPicPr/>
            <p:nvPr/>
          </p:nvPicPr>
          <p:blipFill>
            <a:blip r:embed="rId9" cstate="print"/>
            <a:stretch>
              <a:fillRect/>
            </a:stretch>
          </p:blipFill>
          <p:spPr>
            <a:xfrm>
              <a:off x="1822704" y="1124673"/>
              <a:ext cx="310959" cy="576110"/>
            </a:xfrm>
            <a:prstGeom prst="rect">
              <a:avLst/>
            </a:prstGeom>
          </p:spPr>
        </p:pic>
        <p:sp>
          <p:nvSpPr>
            <p:cNvPr id="32" name="object 32"/>
            <p:cNvSpPr/>
            <p:nvPr/>
          </p:nvSpPr>
          <p:spPr>
            <a:xfrm>
              <a:off x="1923288"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pic>
          <p:nvPicPr>
            <p:cNvPr id="33" name="object 33"/>
            <p:cNvPicPr/>
            <p:nvPr/>
          </p:nvPicPr>
          <p:blipFill>
            <a:blip r:embed="rId9" cstate="print"/>
            <a:stretch>
              <a:fillRect/>
            </a:stretch>
          </p:blipFill>
          <p:spPr>
            <a:xfrm>
              <a:off x="1822704" y="5696711"/>
              <a:ext cx="310959" cy="576110"/>
            </a:xfrm>
            <a:prstGeom prst="rect">
              <a:avLst/>
            </a:prstGeom>
          </p:spPr>
        </p:pic>
        <p:sp>
          <p:nvSpPr>
            <p:cNvPr id="34" name="object 34"/>
            <p:cNvSpPr/>
            <p:nvPr/>
          </p:nvSpPr>
          <p:spPr>
            <a:xfrm>
              <a:off x="1923288" y="5715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35" name="object 35"/>
            <p:cNvSpPr/>
            <p:nvPr/>
          </p:nvSpPr>
          <p:spPr>
            <a:xfrm>
              <a:off x="8604504" y="152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36" name="object 36"/>
          <p:cNvSpPr txBox="1"/>
          <p:nvPr/>
        </p:nvSpPr>
        <p:spPr>
          <a:xfrm>
            <a:off x="9286493" y="1532585"/>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1</a:t>
            </a:r>
            <a:endParaRPr sz="2000">
              <a:latin typeface="Calibri"/>
              <a:cs typeface="Calibri"/>
            </a:endParaRPr>
          </a:p>
        </p:txBody>
      </p:sp>
      <p:sp>
        <p:nvSpPr>
          <p:cNvPr id="37" name="object 37"/>
          <p:cNvSpPr/>
          <p:nvPr/>
        </p:nvSpPr>
        <p:spPr>
          <a:xfrm>
            <a:off x="86045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38" name="object 38"/>
          <p:cNvSpPr txBox="1"/>
          <p:nvPr/>
        </p:nvSpPr>
        <p:spPr>
          <a:xfrm>
            <a:off x="9362693" y="2142870"/>
            <a:ext cx="1835150"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39" name="object 39"/>
          <p:cNvSpPr/>
          <p:nvPr/>
        </p:nvSpPr>
        <p:spPr>
          <a:xfrm>
            <a:off x="86090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0" name="object 40"/>
          <p:cNvSpPr txBox="1"/>
          <p:nvPr/>
        </p:nvSpPr>
        <p:spPr>
          <a:xfrm>
            <a:off x="9367519" y="2752166"/>
            <a:ext cx="1835150"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1" name="object 41"/>
          <p:cNvSpPr/>
          <p:nvPr/>
        </p:nvSpPr>
        <p:spPr>
          <a:xfrm>
            <a:off x="86090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2" name="object 42"/>
          <p:cNvSpPr txBox="1"/>
          <p:nvPr/>
        </p:nvSpPr>
        <p:spPr>
          <a:xfrm>
            <a:off x="9367519" y="4124705"/>
            <a:ext cx="183515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grpSp>
        <p:nvGrpSpPr>
          <p:cNvPr id="43" name="object 43"/>
          <p:cNvGrpSpPr/>
          <p:nvPr/>
        </p:nvGrpSpPr>
        <p:grpSpPr>
          <a:xfrm>
            <a:off x="10123931" y="1886699"/>
            <a:ext cx="315595" cy="2405380"/>
            <a:chOff x="10123931" y="1886699"/>
            <a:chExt cx="315595" cy="2405380"/>
          </a:xfrm>
        </p:grpSpPr>
        <p:pic>
          <p:nvPicPr>
            <p:cNvPr id="44" name="object 44"/>
            <p:cNvPicPr/>
            <p:nvPr/>
          </p:nvPicPr>
          <p:blipFill>
            <a:blip r:embed="rId2" cstate="print"/>
            <a:stretch>
              <a:fillRect/>
            </a:stretch>
          </p:blipFill>
          <p:spPr>
            <a:xfrm>
              <a:off x="10123931" y="1886699"/>
              <a:ext cx="310959" cy="423684"/>
            </a:xfrm>
            <a:prstGeom prst="rect">
              <a:avLst/>
            </a:prstGeom>
          </p:spPr>
        </p:pic>
        <p:pic>
          <p:nvPicPr>
            <p:cNvPr id="45" name="object 45"/>
            <p:cNvPicPr/>
            <p:nvPr/>
          </p:nvPicPr>
          <p:blipFill>
            <a:blip r:embed="rId3" cstate="print"/>
            <a:stretch>
              <a:fillRect/>
            </a:stretch>
          </p:blipFill>
          <p:spPr>
            <a:xfrm>
              <a:off x="10224515" y="1905762"/>
              <a:ext cx="114300" cy="228600"/>
            </a:xfrm>
            <a:prstGeom prst="rect">
              <a:avLst/>
            </a:prstGeom>
          </p:spPr>
        </p:pic>
        <p:pic>
          <p:nvPicPr>
            <p:cNvPr id="46" name="object 46"/>
            <p:cNvPicPr/>
            <p:nvPr/>
          </p:nvPicPr>
          <p:blipFill>
            <a:blip r:embed="rId4" cstate="print"/>
            <a:stretch>
              <a:fillRect/>
            </a:stretch>
          </p:blipFill>
          <p:spPr>
            <a:xfrm>
              <a:off x="10128503" y="2494788"/>
              <a:ext cx="310959" cy="425196"/>
            </a:xfrm>
            <a:prstGeom prst="rect">
              <a:avLst/>
            </a:prstGeom>
          </p:spPr>
        </p:pic>
        <p:pic>
          <p:nvPicPr>
            <p:cNvPr id="47" name="object 47"/>
            <p:cNvPicPr/>
            <p:nvPr/>
          </p:nvPicPr>
          <p:blipFill>
            <a:blip r:embed="rId5" cstate="print"/>
            <a:stretch>
              <a:fillRect/>
            </a:stretch>
          </p:blipFill>
          <p:spPr>
            <a:xfrm>
              <a:off x="10227055" y="2514981"/>
              <a:ext cx="114300" cy="228981"/>
            </a:xfrm>
            <a:prstGeom prst="rect">
              <a:avLst/>
            </a:prstGeom>
          </p:spPr>
        </p:pic>
        <p:pic>
          <p:nvPicPr>
            <p:cNvPr id="48" name="object 48"/>
            <p:cNvPicPr/>
            <p:nvPr/>
          </p:nvPicPr>
          <p:blipFill>
            <a:blip r:embed="rId6" cstate="print"/>
            <a:stretch>
              <a:fillRect/>
            </a:stretch>
          </p:blipFill>
          <p:spPr>
            <a:xfrm>
              <a:off x="10128503" y="3105912"/>
              <a:ext cx="310959" cy="1185671"/>
            </a:xfrm>
            <a:prstGeom prst="rect">
              <a:avLst/>
            </a:prstGeom>
          </p:spPr>
        </p:pic>
        <p:sp>
          <p:nvSpPr>
            <p:cNvPr id="49" name="object 49"/>
            <p:cNvSpPr/>
            <p:nvPr/>
          </p:nvSpPr>
          <p:spPr>
            <a:xfrm>
              <a:off x="10229087"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grpSp>
      <p:sp>
        <p:nvSpPr>
          <p:cNvPr id="50" name="object 50"/>
          <p:cNvSpPr txBox="1"/>
          <p:nvPr/>
        </p:nvSpPr>
        <p:spPr>
          <a:xfrm>
            <a:off x="8604504" y="762000"/>
            <a:ext cx="3352800" cy="381000"/>
          </a:xfrm>
          <a:prstGeom prst="rect">
            <a:avLst/>
          </a:prstGeom>
          <a:solidFill>
            <a:srgbClr val="4F81BC">
              <a:alpha val="50195"/>
            </a:srgbClr>
          </a:solidFill>
        </p:spPr>
        <p:txBody>
          <a:bodyPr vert="horz" wrap="square" lIns="0" tIns="21590" rIns="0" bIns="0" rtlCol="0">
            <a:spAutoFit/>
          </a:bodyPr>
          <a:lstStyle/>
          <a:p>
            <a:pPr algn="ctr">
              <a:lnSpc>
                <a:spcPct val="100000"/>
              </a:lnSpc>
              <a:spcBef>
                <a:spcPts val="170"/>
              </a:spcBef>
            </a:pPr>
            <a:r>
              <a:rPr sz="2000" b="1" dirty="0">
                <a:latin typeface="Calibri"/>
                <a:cs typeface="Calibri"/>
              </a:rPr>
              <a:t>64-bit</a:t>
            </a:r>
            <a:r>
              <a:rPr sz="2000" b="1" spc="-70" dirty="0">
                <a:latin typeface="Calibri"/>
                <a:cs typeface="Calibri"/>
              </a:rPr>
              <a:t> </a:t>
            </a:r>
            <a:r>
              <a:rPr sz="2000" b="1" spc="-20" dirty="0">
                <a:latin typeface="Calibri"/>
                <a:cs typeface="Calibri"/>
              </a:rPr>
              <a:t>Key</a:t>
            </a:r>
            <a:endParaRPr sz="2000">
              <a:latin typeface="Calibri"/>
              <a:cs typeface="Calibri"/>
            </a:endParaRPr>
          </a:p>
        </p:txBody>
      </p:sp>
      <p:grpSp>
        <p:nvGrpSpPr>
          <p:cNvPr id="51" name="object 51"/>
          <p:cNvGrpSpPr/>
          <p:nvPr/>
        </p:nvGrpSpPr>
        <p:grpSpPr>
          <a:xfrm>
            <a:off x="4422394" y="1124673"/>
            <a:ext cx="6012815" cy="1419225"/>
            <a:chOff x="4422394" y="1124673"/>
            <a:chExt cx="6012815" cy="1419225"/>
          </a:xfrm>
        </p:grpSpPr>
        <p:pic>
          <p:nvPicPr>
            <p:cNvPr id="52" name="object 52"/>
            <p:cNvPicPr/>
            <p:nvPr/>
          </p:nvPicPr>
          <p:blipFill>
            <a:blip r:embed="rId9" cstate="print"/>
            <a:stretch>
              <a:fillRect/>
            </a:stretch>
          </p:blipFill>
          <p:spPr>
            <a:xfrm>
              <a:off x="10123932" y="1124673"/>
              <a:ext cx="310959" cy="576110"/>
            </a:xfrm>
            <a:prstGeom prst="rect">
              <a:avLst/>
            </a:prstGeom>
          </p:spPr>
        </p:pic>
        <p:sp>
          <p:nvSpPr>
            <p:cNvPr id="53" name="object 53"/>
            <p:cNvSpPr/>
            <p:nvPr/>
          </p:nvSpPr>
          <p:spPr>
            <a:xfrm>
              <a:off x="10224515"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54" name="object 54"/>
            <p:cNvSpPr/>
            <p:nvPr/>
          </p:nvSpPr>
          <p:spPr>
            <a:xfrm>
              <a:off x="44516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55" name="object 55"/>
          <p:cNvSpPr txBox="1"/>
          <p:nvPr/>
        </p:nvSpPr>
        <p:spPr>
          <a:xfrm>
            <a:off x="5132959" y="2142870"/>
            <a:ext cx="1988185" cy="330835"/>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sp>
        <p:nvSpPr>
          <p:cNvPr id="56" name="object 56"/>
          <p:cNvSpPr/>
          <p:nvPr/>
        </p:nvSpPr>
        <p:spPr>
          <a:xfrm>
            <a:off x="44561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57" name="object 57"/>
          <p:cNvSpPr txBox="1"/>
          <p:nvPr/>
        </p:nvSpPr>
        <p:spPr>
          <a:xfrm>
            <a:off x="5138165" y="2752166"/>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2</a:t>
            </a:r>
            <a:endParaRPr sz="2000">
              <a:latin typeface="Calibri"/>
              <a:cs typeface="Calibri"/>
            </a:endParaRPr>
          </a:p>
        </p:txBody>
      </p:sp>
      <p:sp>
        <p:nvSpPr>
          <p:cNvPr id="58" name="object 58"/>
          <p:cNvSpPr/>
          <p:nvPr/>
        </p:nvSpPr>
        <p:spPr>
          <a:xfrm>
            <a:off x="44561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59" name="object 59"/>
          <p:cNvSpPr txBox="1"/>
          <p:nvPr/>
        </p:nvSpPr>
        <p:spPr>
          <a:xfrm>
            <a:off x="5138165" y="4124705"/>
            <a:ext cx="1988185" cy="330835"/>
          </a:xfrm>
          <a:prstGeom prst="rect">
            <a:avLst/>
          </a:prstGeom>
        </p:spPr>
        <p:txBody>
          <a:bodyPr vert="horz" wrap="square" lIns="0" tIns="12700" rIns="0" bIns="0" rtlCol="0">
            <a:spAutoFit/>
          </a:bodyPr>
          <a:lstStyle/>
          <a:p>
            <a:pPr marL="12700">
              <a:lnSpc>
                <a:spcPct val="100000"/>
              </a:lnSpc>
              <a:spcBef>
                <a:spcPts val="100"/>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grpSp>
        <p:nvGrpSpPr>
          <p:cNvPr id="60" name="object 60"/>
          <p:cNvGrpSpPr/>
          <p:nvPr/>
        </p:nvGrpSpPr>
        <p:grpSpPr>
          <a:xfrm>
            <a:off x="3499103" y="2190051"/>
            <a:ext cx="5149850" cy="2292350"/>
            <a:chOff x="3499103" y="2190051"/>
            <a:chExt cx="5149850" cy="2292350"/>
          </a:xfrm>
        </p:grpSpPr>
        <p:pic>
          <p:nvPicPr>
            <p:cNvPr id="61" name="object 61"/>
            <p:cNvPicPr/>
            <p:nvPr/>
          </p:nvPicPr>
          <p:blipFill>
            <a:blip r:embed="rId10" cstate="print"/>
            <a:stretch>
              <a:fillRect/>
            </a:stretch>
          </p:blipFill>
          <p:spPr>
            <a:xfrm>
              <a:off x="7647432" y="2190051"/>
              <a:ext cx="996721" cy="310959"/>
            </a:xfrm>
            <a:prstGeom prst="rect">
              <a:avLst/>
            </a:prstGeom>
          </p:spPr>
        </p:pic>
        <p:sp>
          <p:nvSpPr>
            <p:cNvPr id="62" name="object 62"/>
            <p:cNvSpPr/>
            <p:nvPr/>
          </p:nvSpPr>
          <p:spPr>
            <a:xfrm>
              <a:off x="7805165" y="22677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63" name="object 63"/>
            <p:cNvPicPr/>
            <p:nvPr/>
          </p:nvPicPr>
          <p:blipFill>
            <a:blip r:embed="rId11" cstate="print"/>
            <a:stretch>
              <a:fillRect/>
            </a:stretch>
          </p:blipFill>
          <p:spPr>
            <a:xfrm>
              <a:off x="3499103" y="2190051"/>
              <a:ext cx="990612" cy="310959"/>
            </a:xfrm>
            <a:prstGeom prst="rect">
              <a:avLst/>
            </a:prstGeom>
          </p:spPr>
        </p:pic>
        <p:sp>
          <p:nvSpPr>
            <p:cNvPr id="64" name="object 64"/>
            <p:cNvSpPr/>
            <p:nvPr/>
          </p:nvSpPr>
          <p:spPr>
            <a:xfrm>
              <a:off x="3656837" y="22677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20" y="38100"/>
                  </a:moveTo>
                  <a:lnTo>
                    <a:pt x="114300" y="38100"/>
                  </a:lnTo>
                  <a:lnTo>
                    <a:pt x="114300" y="76200"/>
                  </a:lnTo>
                  <a:lnTo>
                    <a:pt x="795020" y="76200"/>
                  </a:lnTo>
                  <a:lnTo>
                    <a:pt x="795020" y="38100"/>
                  </a:lnTo>
                  <a:close/>
                </a:path>
              </a:pathLst>
            </a:custGeom>
            <a:solidFill>
              <a:srgbClr val="4F81BC"/>
            </a:solidFill>
          </p:spPr>
          <p:txBody>
            <a:bodyPr wrap="square" lIns="0" tIns="0" rIns="0" bIns="0" rtlCol="0"/>
            <a:lstStyle/>
            <a:p>
              <a:endParaRPr/>
            </a:p>
          </p:txBody>
        </p:sp>
        <p:pic>
          <p:nvPicPr>
            <p:cNvPr id="65" name="object 65"/>
            <p:cNvPicPr/>
            <p:nvPr/>
          </p:nvPicPr>
          <p:blipFill>
            <a:blip r:embed="rId10" cstate="print"/>
            <a:stretch>
              <a:fillRect/>
            </a:stretch>
          </p:blipFill>
          <p:spPr>
            <a:xfrm>
              <a:off x="7652003" y="2799651"/>
              <a:ext cx="996721" cy="310959"/>
            </a:xfrm>
            <a:prstGeom prst="rect">
              <a:avLst/>
            </a:prstGeom>
          </p:spPr>
        </p:pic>
        <p:sp>
          <p:nvSpPr>
            <p:cNvPr id="66" name="object 66"/>
            <p:cNvSpPr/>
            <p:nvPr/>
          </p:nvSpPr>
          <p:spPr>
            <a:xfrm>
              <a:off x="7809738" y="28773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67" name="object 67"/>
            <p:cNvPicPr/>
            <p:nvPr/>
          </p:nvPicPr>
          <p:blipFill>
            <a:blip r:embed="rId11" cstate="print"/>
            <a:stretch>
              <a:fillRect/>
            </a:stretch>
          </p:blipFill>
          <p:spPr>
            <a:xfrm>
              <a:off x="3503675" y="2799651"/>
              <a:ext cx="990612" cy="310959"/>
            </a:xfrm>
            <a:prstGeom prst="rect">
              <a:avLst/>
            </a:prstGeom>
          </p:spPr>
        </p:pic>
        <p:sp>
          <p:nvSpPr>
            <p:cNvPr id="68" name="object 68"/>
            <p:cNvSpPr/>
            <p:nvPr/>
          </p:nvSpPr>
          <p:spPr>
            <a:xfrm>
              <a:off x="3661409" y="28773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pic>
          <p:nvPicPr>
            <p:cNvPr id="69" name="object 69"/>
            <p:cNvPicPr/>
            <p:nvPr/>
          </p:nvPicPr>
          <p:blipFill>
            <a:blip r:embed="rId10" cstate="print"/>
            <a:stretch>
              <a:fillRect/>
            </a:stretch>
          </p:blipFill>
          <p:spPr>
            <a:xfrm>
              <a:off x="7652003" y="4171251"/>
              <a:ext cx="996721" cy="310959"/>
            </a:xfrm>
            <a:prstGeom prst="rect">
              <a:avLst/>
            </a:prstGeom>
          </p:spPr>
        </p:pic>
        <p:sp>
          <p:nvSpPr>
            <p:cNvPr id="70" name="object 70"/>
            <p:cNvSpPr/>
            <p:nvPr/>
          </p:nvSpPr>
          <p:spPr>
            <a:xfrm>
              <a:off x="7809738" y="42489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1" name="object 71"/>
            <p:cNvPicPr/>
            <p:nvPr/>
          </p:nvPicPr>
          <p:blipFill>
            <a:blip r:embed="rId11" cstate="print"/>
            <a:stretch>
              <a:fillRect/>
            </a:stretch>
          </p:blipFill>
          <p:spPr>
            <a:xfrm>
              <a:off x="3503675" y="4171251"/>
              <a:ext cx="990612" cy="310959"/>
            </a:xfrm>
            <a:prstGeom prst="rect">
              <a:avLst/>
            </a:prstGeom>
          </p:spPr>
        </p:pic>
        <p:sp>
          <p:nvSpPr>
            <p:cNvPr id="72" name="object 72"/>
            <p:cNvSpPr/>
            <p:nvPr/>
          </p:nvSpPr>
          <p:spPr>
            <a:xfrm>
              <a:off x="3661409" y="42489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grpSp>
      <p:sp>
        <p:nvSpPr>
          <p:cNvPr id="73" name="object 73"/>
          <p:cNvSpPr txBox="1"/>
          <p:nvPr/>
        </p:nvSpPr>
        <p:spPr>
          <a:xfrm>
            <a:off x="10441685"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74" name="object 74"/>
          <p:cNvSpPr txBox="1"/>
          <p:nvPr/>
        </p:nvSpPr>
        <p:spPr>
          <a:xfrm>
            <a:off x="10441685" y="2495169"/>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75" name="object 75"/>
          <p:cNvSpPr txBox="1"/>
          <p:nvPr/>
        </p:nvSpPr>
        <p:spPr>
          <a:xfrm>
            <a:off x="10441685" y="378421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76" name="object 76"/>
          <p:cNvSpPr txBox="1"/>
          <p:nvPr/>
        </p:nvSpPr>
        <p:spPr>
          <a:xfrm>
            <a:off x="7964805" y="2001138"/>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77" name="object 77"/>
          <p:cNvSpPr txBox="1"/>
          <p:nvPr/>
        </p:nvSpPr>
        <p:spPr>
          <a:xfrm>
            <a:off x="7986521" y="2638170"/>
            <a:ext cx="448309"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78" name="object 78"/>
          <p:cNvSpPr txBox="1"/>
          <p:nvPr/>
        </p:nvSpPr>
        <p:spPr>
          <a:xfrm>
            <a:off x="7986521" y="4019550"/>
            <a:ext cx="448309"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79" name="object 79"/>
          <p:cNvSpPr txBox="1"/>
          <p:nvPr/>
        </p:nvSpPr>
        <p:spPr>
          <a:xfrm>
            <a:off x="3788409" y="1782826"/>
            <a:ext cx="448945" cy="457834"/>
          </a:xfrm>
          <a:prstGeom prst="rect">
            <a:avLst/>
          </a:prstGeom>
        </p:spPr>
        <p:txBody>
          <a:bodyPr vert="horz" wrap="square" lIns="0" tIns="13335" rIns="0" bIns="0" rtlCol="0">
            <a:spAutoFit/>
          </a:bodyPr>
          <a:lstStyle/>
          <a:p>
            <a:pPr marR="29209" algn="ctr">
              <a:lnSpc>
                <a:spcPct val="100000"/>
              </a:lnSpc>
              <a:spcBef>
                <a:spcPts val="105"/>
              </a:spcBef>
            </a:pPr>
            <a:r>
              <a:rPr sz="1400" b="1" dirty="0">
                <a:latin typeface="Calibri"/>
                <a:cs typeface="Calibri"/>
              </a:rPr>
              <a:t>K1</a:t>
            </a:r>
            <a:endParaRPr sz="1400">
              <a:latin typeface="Calibri"/>
              <a:cs typeface="Calibri"/>
            </a:endParaRPr>
          </a:p>
          <a:p>
            <a:pPr algn="ctr">
              <a:lnSpc>
                <a:spcPct val="100000"/>
              </a:lnSpc>
              <a:spcBef>
                <a:spcPts val="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0" name="object 80"/>
          <p:cNvSpPr txBox="1"/>
          <p:nvPr/>
        </p:nvSpPr>
        <p:spPr>
          <a:xfrm>
            <a:off x="3790569" y="2380843"/>
            <a:ext cx="448945" cy="487045"/>
          </a:xfrm>
          <a:prstGeom prst="rect">
            <a:avLst/>
          </a:prstGeom>
        </p:spPr>
        <p:txBody>
          <a:bodyPr vert="horz" wrap="square" lIns="0" tIns="29845" rIns="0" bIns="0" rtlCol="0">
            <a:spAutoFit/>
          </a:bodyPr>
          <a:lstStyle/>
          <a:p>
            <a:pPr marR="33655" algn="ctr">
              <a:lnSpc>
                <a:spcPct val="100000"/>
              </a:lnSpc>
              <a:spcBef>
                <a:spcPts val="235"/>
              </a:spcBef>
            </a:pPr>
            <a:r>
              <a:rPr sz="1400" b="1" dirty="0">
                <a:latin typeface="Calibri"/>
                <a:cs typeface="Calibri"/>
              </a:rPr>
              <a:t>K2</a:t>
            </a:r>
            <a:endParaRPr sz="1400">
              <a:latin typeface="Calibri"/>
              <a:cs typeface="Calibri"/>
            </a:endParaRPr>
          </a:p>
          <a:p>
            <a:pPr algn="ctr">
              <a:lnSpc>
                <a:spcPct val="100000"/>
              </a:lnSpc>
              <a:spcBef>
                <a:spcPts val="1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1" name="object 81"/>
          <p:cNvSpPr txBox="1"/>
          <p:nvPr/>
        </p:nvSpPr>
        <p:spPr>
          <a:xfrm>
            <a:off x="3792473" y="3677767"/>
            <a:ext cx="448945" cy="525780"/>
          </a:xfrm>
          <a:prstGeom prst="rect">
            <a:avLst/>
          </a:prstGeom>
        </p:spPr>
        <p:txBody>
          <a:bodyPr vert="horz" wrap="square" lIns="0" tIns="48895" rIns="0" bIns="0" rtlCol="0">
            <a:spAutoFit/>
          </a:bodyPr>
          <a:lstStyle/>
          <a:p>
            <a:pPr marL="99695">
              <a:lnSpc>
                <a:spcPct val="100000"/>
              </a:lnSpc>
              <a:spcBef>
                <a:spcPts val="385"/>
              </a:spcBef>
            </a:pPr>
            <a:r>
              <a:rPr sz="1400" b="1" spc="-5" dirty="0">
                <a:latin typeface="Calibri"/>
                <a:cs typeface="Calibri"/>
              </a:rPr>
              <a:t>K16</a:t>
            </a:r>
            <a:endParaRPr sz="1400">
              <a:latin typeface="Calibri"/>
              <a:cs typeface="Calibri"/>
            </a:endParaRPr>
          </a:p>
          <a:p>
            <a:pPr marL="12700">
              <a:lnSpc>
                <a:spcPct val="100000"/>
              </a:lnSpc>
              <a:spcBef>
                <a:spcPts val="290"/>
              </a:spcBef>
            </a:pPr>
            <a:r>
              <a:rPr sz="1400" b="1" spc="-5" dirty="0">
                <a:latin typeface="Calibri"/>
                <a:cs typeface="Calibri"/>
              </a:rPr>
              <a:t>48</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2" name="object 82"/>
          <p:cNvSpPr txBox="1"/>
          <p:nvPr/>
        </p:nvSpPr>
        <p:spPr>
          <a:xfrm>
            <a:off x="2109597" y="3484245"/>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3" name="object 83"/>
          <p:cNvSpPr txBox="1"/>
          <p:nvPr/>
        </p:nvSpPr>
        <p:spPr>
          <a:xfrm>
            <a:off x="2072767"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4" name="object 84"/>
          <p:cNvSpPr txBox="1"/>
          <p:nvPr/>
        </p:nvSpPr>
        <p:spPr>
          <a:xfrm>
            <a:off x="2085848" y="2498217"/>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5" name="object 85"/>
          <p:cNvSpPr txBox="1"/>
          <p:nvPr/>
        </p:nvSpPr>
        <p:spPr>
          <a:xfrm>
            <a:off x="562457" y="4448805"/>
            <a:ext cx="2835275" cy="1226185"/>
          </a:xfrm>
          <a:prstGeom prst="rect">
            <a:avLst/>
          </a:prstGeom>
        </p:spPr>
        <p:txBody>
          <a:bodyPr vert="horz" wrap="square" lIns="0" tIns="42545" rIns="0" bIns="0" rtlCol="0">
            <a:spAutoFit/>
          </a:bodyPr>
          <a:lstStyle/>
          <a:p>
            <a:pPr marL="1559560">
              <a:lnSpc>
                <a:spcPct val="100000"/>
              </a:lnSpc>
              <a:spcBef>
                <a:spcPts val="335"/>
              </a:spcBef>
            </a:pPr>
            <a:r>
              <a:rPr sz="1400" b="1" spc="-5" dirty="0">
                <a:latin typeface="Calibri"/>
                <a:cs typeface="Calibri"/>
              </a:rPr>
              <a:t>64</a:t>
            </a:r>
            <a:r>
              <a:rPr sz="1400" b="1" spc="-35" dirty="0">
                <a:latin typeface="Calibri"/>
                <a:cs typeface="Calibri"/>
              </a:rPr>
              <a:t> </a:t>
            </a:r>
            <a:r>
              <a:rPr sz="1400" b="1" dirty="0">
                <a:latin typeface="Calibri"/>
                <a:cs typeface="Calibri"/>
              </a:rPr>
              <a:t>bit</a:t>
            </a:r>
            <a:endParaRPr sz="1400">
              <a:latin typeface="Calibri"/>
              <a:cs typeface="Calibri"/>
            </a:endParaRPr>
          </a:p>
          <a:p>
            <a:pPr algn="ctr">
              <a:lnSpc>
                <a:spcPct val="100000"/>
              </a:lnSpc>
              <a:spcBef>
                <a:spcPts val="335"/>
              </a:spcBef>
            </a:pPr>
            <a:r>
              <a:rPr sz="2000" b="1" dirty="0">
                <a:latin typeface="Calibri"/>
                <a:cs typeface="Calibri"/>
              </a:rPr>
              <a:t>32</a:t>
            </a:r>
            <a:r>
              <a:rPr sz="2000" b="1" spc="-40" dirty="0">
                <a:latin typeface="Calibri"/>
                <a:cs typeface="Calibri"/>
              </a:rPr>
              <a:t> </a:t>
            </a:r>
            <a:r>
              <a:rPr sz="2000" b="1" dirty="0">
                <a:latin typeface="Calibri"/>
                <a:cs typeface="Calibri"/>
              </a:rPr>
              <a:t>bit</a:t>
            </a:r>
            <a:r>
              <a:rPr sz="2000" b="1" spc="-40" dirty="0">
                <a:latin typeface="Calibri"/>
                <a:cs typeface="Calibri"/>
              </a:rPr>
              <a:t> </a:t>
            </a:r>
            <a:r>
              <a:rPr sz="2000" b="1" spc="-15" dirty="0">
                <a:latin typeface="Calibri"/>
                <a:cs typeface="Calibri"/>
              </a:rPr>
              <a:t>Swap</a:t>
            </a:r>
            <a:endParaRPr sz="2000">
              <a:latin typeface="Calibri"/>
              <a:cs typeface="Calibri"/>
            </a:endParaRPr>
          </a:p>
          <a:p>
            <a:pPr marL="1559560">
              <a:lnSpc>
                <a:spcPct val="100000"/>
              </a:lnSpc>
              <a:spcBef>
                <a:spcPts val="365"/>
              </a:spcBef>
            </a:pPr>
            <a:r>
              <a:rPr sz="1400" b="1" spc="-5" dirty="0">
                <a:latin typeface="Calibri"/>
                <a:cs typeface="Calibri"/>
              </a:rPr>
              <a:t>64</a:t>
            </a:r>
            <a:r>
              <a:rPr sz="1400" b="1" spc="-35" dirty="0">
                <a:latin typeface="Calibri"/>
                <a:cs typeface="Calibri"/>
              </a:rPr>
              <a:t> </a:t>
            </a:r>
            <a:r>
              <a:rPr sz="1400" b="1" dirty="0">
                <a:latin typeface="Calibri"/>
                <a:cs typeface="Calibri"/>
              </a:rPr>
              <a:t>bit</a:t>
            </a:r>
            <a:endParaRPr sz="1400">
              <a:latin typeface="Calibri"/>
              <a:cs typeface="Calibri"/>
            </a:endParaRPr>
          </a:p>
          <a:p>
            <a:pPr algn="ctr">
              <a:lnSpc>
                <a:spcPct val="100000"/>
              </a:lnSpc>
              <a:spcBef>
                <a:spcPts val="355"/>
              </a:spcBef>
            </a:pPr>
            <a:r>
              <a:rPr sz="2000" b="1" spc="-10" dirty="0">
                <a:latin typeface="Calibri"/>
                <a:cs typeface="Calibri"/>
              </a:rPr>
              <a:t>Inverse</a:t>
            </a:r>
            <a:r>
              <a:rPr sz="2000" b="1" spc="-25" dirty="0">
                <a:latin typeface="Calibri"/>
                <a:cs typeface="Calibri"/>
              </a:rPr>
              <a:t> </a:t>
            </a:r>
            <a:r>
              <a:rPr sz="2000" b="1" dirty="0">
                <a:latin typeface="Calibri"/>
                <a:cs typeface="Calibri"/>
              </a:rPr>
              <a:t>initial</a:t>
            </a:r>
            <a:r>
              <a:rPr sz="2000" b="1" spc="-60" dirty="0">
                <a:latin typeface="Calibri"/>
                <a:cs typeface="Calibri"/>
              </a:rPr>
              <a:t> </a:t>
            </a:r>
            <a:r>
              <a:rPr sz="2000" b="1" spc="-5" dirty="0">
                <a:latin typeface="Calibri"/>
                <a:cs typeface="Calibri"/>
              </a:rPr>
              <a:t>permutation</a:t>
            </a:r>
            <a:endParaRPr sz="2000">
              <a:latin typeface="Calibri"/>
              <a:cs typeface="Calibri"/>
            </a:endParaRPr>
          </a:p>
        </p:txBody>
      </p:sp>
      <p:sp>
        <p:nvSpPr>
          <p:cNvPr id="87" name="TextBox 86"/>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88" name="Graphic 21"/>
          <p:cNvPicPr>
            <a:picLocks noChangeAspect="1"/>
          </p:cNvPicPr>
          <p:nvPr/>
        </p:nvPicPr>
        <p:blipFill rotWithShape="1">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2" name="Rectangle 1"/>
          <p:cNvSpPr/>
          <p:nvPr/>
        </p:nvSpPr>
        <p:spPr>
          <a:xfrm>
            <a:off x="514013" y="147868"/>
            <a:ext cx="2185214"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Algorithm</a:t>
            </a:r>
            <a:endParaRPr lang="en-US" sz="2000" dirty="0"/>
          </a:p>
        </p:txBody>
      </p:sp>
    </p:spTree>
    <p:extLst>
      <p:ext uri="{BB962C8B-B14F-4D97-AF65-F5344CB8AC3E}">
        <p14:creationId xmlns:p14="http://schemas.microsoft.com/office/powerpoint/2010/main" val="3538415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object 3"/>
          <p:cNvGrpSpPr/>
          <p:nvPr/>
        </p:nvGrpSpPr>
        <p:grpSpPr>
          <a:xfrm>
            <a:off x="1254252" y="949448"/>
            <a:ext cx="9595485" cy="5570855"/>
            <a:chOff x="1254252" y="949448"/>
            <a:chExt cx="9595485" cy="5570855"/>
          </a:xfrm>
        </p:grpSpPr>
        <p:pic>
          <p:nvPicPr>
            <p:cNvPr id="4" name="object 4"/>
            <p:cNvPicPr/>
            <p:nvPr/>
          </p:nvPicPr>
          <p:blipFill>
            <a:blip r:embed="rId2" cstate="print"/>
            <a:stretch>
              <a:fillRect/>
            </a:stretch>
          </p:blipFill>
          <p:spPr>
            <a:xfrm>
              <a:off x="1336540" y="949448"/>
              <a:ext cx="9511298" cy="867174"/>
            </a:xfrm>
            <a:prstGeom prst="rect">
              <a:avLst/>
            </a:prstGeom>
          </p:spPr>
        </p:pic>
        <p:pic>
          <p:nvPicPr>
            <p:cNvPr id="5" name="object 5"/>
            <p:cNvPicPr/>
            <p:nvPr/>
          </p:nvPicPr>
          <p:blipFill>
            <a:blip r:embed="rId3" cstate="print"/>
            <a:stretch>
              <a:fillRect/>
            </a:stretch>
          </p:blipFill>
          <p:spPr>
            <a:xfrm>
              <a:off x="1254252" y="969251"/>
              <a:ext cx="6617208" cy="899172"/>
            </a:xfrm>
            <a:prstGeom prst="rect">
              <a:avLst/>
            </a:prstGeom>
          </p:spPr>
        </p:pic>
        <p:sp>
          <p:nvSpPr>
            <p:cNvPr id="6" name="object 6"/>
            <p:cNvSpPr/>
            <p:nvPr/>
          </p:nvSpPr>
          <p:spPr>
            <a:xfrm>
              <a:off x="1370076" y="96316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7" name="object 7"/>
            <p:cNvPicPr/>
            <p:nvPr/>
          </p:nvPicPr>
          <p:blipFill>
            <a:blip r:embed="rId2" cstate="print"/>
            <a:stretch>
              <a:fillRect/>
            </a:stretch>
          </p:blipFill>
          <p:spPr>
            <a:xfrm>
              <a:off x="1336540" y="1886708"/>
              <a:ext cx="9511298" cy="867174"/>
            </a:xfrm>
            <a:prstGeom prst="rect">
              <a:avLst/>
            </a:prstGeom>
          </p:spPr>
        </p:pic>
        <p:pic>
          <p:nvPicPr>
            <p:cNvPr id="8" name="object 8"/>
            <p:cNvPicPr/>
            <p:nvPr/>
          </p:nvPicPr>
          <p:blipFill>
            <a:blip r:embed="rId4" cstate="print"/>
            <a:stretch>
              <a:fillRect/>
            </a:stretch>
          </p:blipFill>
          <p:spPr>
            <a:xfrm>
              <a:off x="1254252" y="1904987"/>
              <a:ext cx="5178552" cy="899172"/>
            </a:xfrm>
            <a:prstGeom prst="rect">
              <a:avLst/>
            </a:prstGeom>
          </p:spPr>
        </p:pic>
        <p:sp>
          <p:nvSpPr>
            <p:cNvPr id="9" name="object 9"/>
            <p:cNvSpPr/>
            <p:nvPr/>
          </p:nvSpPr>
          <p:spPr>
            <a:xfrm>
              <a:off x="1370076" y="190042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0" name="object 10"/>
            <p:cNvPicPr/>
            <p:nvPr/>
          </p:nvPicPr>
          <p:blipFill>
            <a:blip r:embed="rId2" cstate="print"/>
            <a:stretch>
              <a:fillRect/>
            </a:stretch>
          </p:blipFill>
          <p:spPr>
            <a:xfrm>
              <a:off x="1336540" y="2814824"/>
              <a:ext cx="9511298" cy="867174"/>
            </a:xfrm>
            <a:prstGeom prst="rect">
              <a:avLst/>
            </a:prstGeom>
          </p:spPr>
        </p:pic>
        <p:pic>
          <p:nvPicPr>
            <p:cNvPr id="11" name="object 11"/>
            <p:cNvPicPr/>
            <p:nvPr/>
          </p:nvPicPr>
          <p:blipFill>
            <a:blip r:embed="rId5" cstate="print"/>
            <a:stretch>
              <a:fillRect/>
            </a:stretch>
          </p:blipFill>
          <p:spPr>
            <a:xfrm>
              <a:off x="1254252" y="2834627"/>
              <a:ext cx="3227832" cy="899172"/>
            </a:xfrm>
            <a:prstGeom prst="rect">
              <a:avLst/>
            </a:prstGeom>
          </p:spPr>
        </p:pic>
        <p:sp>
          <p:nvSpPr>
            <p:cNvPr id="12" name="object 12"/>
            <p:cNvSpPr/>
            <p:nvPr/>
          </p:nvSpPr>
          <p:spPr>
            <a:xfrm>
              <a:off x="1370076" y="2828544"/>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1"/>
                  </a:lnTo>
                  <a:lnTo>
                    <a:pt x="0" y="670559"/>
                  </a:lnTo>
                  <a:lnTo>
                    <a:pt x="6839" y="712939"/>
                  </a:lnTo>
                  <a:lnTo>
                    <a:pt x="25883" y="749753"/>
                  </a:lnTo>
                  <a:lnTo>
                    <a:pt x="54918" y="778788"/>
                  </a:lnTo>
                  <a:lnTo>
                    <a:pt x="91732" y="797832"/>
                  </a:lnTo>
                  <a:lnTo>
                    <a:pt x="134112" y="804671"/>
                  </a:lnTo>
                  <a:lnTo>
                    <a:pt x="9314688" y="804671"/>
                  </a:lnTo>
                  <a:lnTo>
                    <a:pt x="9357067" y="797832"/>
                  </a:lnTo>
                  <a:lnTo>
                    <a:pt x="9393881" y="778788"/>
                  </a:lnTo>
                  <a:lnTo>
                    <a:pt x="9422916" y="749753"/>
                  </a:lnTo>
                  <a:lnTo>
                    <a:pt x="9441960" y="712939"/>
                  </a:lnTo>
                  <a:lnTo>
                    <a:pt x="9448800" y="670559"/>
                  </a:lnTo>
                  <a:lnTo>
                    <a:pt x="9448800" y="134111"/>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3" name="object 13"/>
            <p:cNvPicPr/>
            <p:nvPr/>
          </p:nvPicPr>
          <p:blipFill>
            <a:blip r:embed="rId6" cstate="print"/>
            <a:stretch>
              <a:fillRect/>
            </a:stretch>
          </p:blipFill>
          <p:spPr>
            <a:xfrm>
              <a:off x="1335019" y="3742853"/>
              <a:ext cx="9514340" cy="870371"/>
            </a:xfrm>
            <a:prstGeom prst="rect">
              <a:avLst/>
            </a:prstGeom>
          </p:spPr>
        </p:pic>
        <p:pic>
          <p:nvPicPr>
            <p:cNvPr id="14" name="object 14"/>
            <p:cNvPicPr/>
            <p:nvPr/>
          </p:nvPicPr>
          <p:blipFill>
            <a:blip r:embed="rId7" cstate="print"/>
            <a:stretch>
              <a:fillRect/>
            </a:stretch>
          </p:blipFill>
          <p:spPr>
            <a:xfrm>
              <a:off x="1254252" y="3762743"/>
              <a:ext cx="3773424" cy="899172"/>
            </a:xfrm>
            <a:prstGeom prst="rect">
              <a:avLst/>
            </a:prstGeom>
          </p:spPr>
        </p:pic>
        <p:sp>
          <p:nvSpPr>
            <p:cNvPr id="15" name="object 15"/>
            <p:cNvSpPr/>
            <p:nvPr/>
          </p:nvSpPr>
          <p:spPr>
            <a:xfrm>
              <a:off x="1370076" y="3758183"/>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548ED4"/>
            </a:solidFill>
          </p:spPr>
          <p:txBody>
            <a:bodyPr wrap="square" lIns="0" tIns="0" rIns="0" bIns="0" rtlCol="0"/>
            <a:lstStyle/>
            <a:p>
              <a:endParaRPr/>
            </a:p>
          </p:txBody>
        </p:sp>
        <p:sp>
          <p:nvSpPr>
            <p:cNvPr id="16" name="object 16"/>
            <p:cNvSpPr/>
            <p:nvPr/>
          </p:nvSpPr>
          <p:spPr>
            <a:xfrm>
              <a:off x="1370076" y="3758183"/>
              <a:ext cx="9448800" cy="805180"/>
            </a:xfrm>
            <a:custGeom>
              <a:avLst/>
              <a:gdLst/>
              <a:ahLst/>
              <a:cxnLst/>
              <a:rect l="l" t="t" r="r" b="b"/>
              <a:pathLst>
                <a:path w="9448800" h="805179">
                  <a:moveTo>
                    <a:pt x="0" y="134112"/>
                  </a:moveTo>
                  <a:lnTo>
                    <a:pt x="6839" y="91732"/>
                  </a:lnTo>
                  <a:lnTo>
                    <a:pt x="25883" y="54918"/>
                  </a:lnTo>
                  <a:lnTo>
                    <a:pt x="54918" y="25883"/>
                  </a:lnTo>
                  <a:lnTo>
                    <a:pt x="91732" y="6839"/>
                  </a:lnTo>
                  <a:lnTo>
                    <a:pt x="134112" y="0"/>
                  </a:lnTo>
                  <a:lnTo>
                    <a:pt x="9314688" y="0"/>
                  </a:lnTo>
                  <a:lnTo>
                    <a:pt x="9357067" y="6839"/>
                  </a:lnTo>
                  <a:lnTo>
                    <a:pt x="9393881" y="25883"/>
                  </a:lnTo>
                  <a:lnTo>
                    <a:pt x="9422916" y="54918"/>
                  </a:lnTo>
                  <a:lnTo>
                    <a:pt x="9441960" y="91732"/>
                  </a:lnTo>
                  <a:lnTo>
                    <a:pt x="9448800" y="134112"/>
                  </a:lnTo>
                  <a:lnTo>
                    <a:pt x="9448800" y="670560"/>
                  </a:lnTo>
                  <a:lnTo>
                    <a:pt x="9441960" y="712939"/>
                  </a:lnTo>
                  <a:lnTo>
                    <a:pt x="9422916" y="749753"/>
                  </a:lnTo>
                  <a:lnTo>
                    <a:pt x="9393881" y="778788"/>
                  </a:lnTo>
                  <a:lnTo>
                    <a:pt x="9357067" y="797832"/>
                  </a:lnTo>
                  <a:lnTo>
                    <a:pt x="9314688" y="804672"/>
                  </a:lnTo>
                  <a:lnTo>
                    <a:pt x="134112" y="804672"/>
                  </a:lnTo>
                  <a:lnTo>
                    <a:pt x="91732" y="797832"/>
                  </a:lnTo>
                  <a:lnTo>
                    <a:pt x="54918" y="778788"/>
                  </a:lnTo>
                  <a:lnTo>
                    <a:pt x="25883" y="749753"/>
                  </a:lnTo>
                  <a:lnTo>
                    <a:pt x="6839" y="712939"/>
                  </a:lnTo>
                  <a:lnTo>
                    <a:pt x="0" y="670560"/>
                  </a:lnTo>
                  <a:lnTo>
                    <a:pt x="0" y="134112"/>
                  </a:lnTo>
                  <a:close/>
                </a:path>
              </a:pathLst>
            </a:custGeom>
            <a:ln w="3175">
              <a:solidFill>
                <a:srgbClr val="375F92"/>
              </a:solidFill>
            </a:ln>
          </p:spPr>
          <p:txBody>
            <a:bodyPr wrap="square" lIns="0" tIns="0" rIns="0" bIns="0" rtlCol="0"/>
            <a:lstStyle/>
            <a:p>
              <a:endParaRPr/>
            </a:p>
          </p:txBody>
        </p:sp>
        <p:pic>
          <p:nvPicPr>
            <p:cNvPr id="17" name="object 17"/>
            <p:cNvPicPr/>
            <p:nvPr/>
          </p:nvPicPr>
          <p:blipFill>
            <a:blip r:embed="rId2" cstate="print"/>
            <a:stretch>
              <a:fillRect/>
            </a:stretch>
          </p:blipFill>
          <p:spPr>
            <a:xfrm>
              <a:off x="1336540" y="4672580"/>
              <a:ext cx="9511298" cy="867174"/>
            </a:xfrm>
            <a:prstGeom prst="rect">
              <a:avLst/>
            </a:prstGeom>
          </p:spPr>
        </p:pic>
        <p:pic>
          <p:nvPicPr>
            <p:cNvPr id="18" name="object 18"/>
            <p:cNvPicPr/>
            <p:nvPr/>
          </p:nvPicPr>
          <p:blipFill>
            <a:blip r:embed="rId8" cstate="print"/>
            <a:stretch>
              <a:fillRect/>
            </a:stretch>
          </p:blipFill>
          <p:spPr>
            <a:xfrm>
              <a:off x="1254252" y="4692395"/>
              <a:ext cx="3407664" cy="899172"/>
            </a:xfrm>
            <a:prstGeom prst="rect">
              <a:avLst/>
            </a:prstGeom>
          </p:spPr>
        </p:pic>
        <p:sp>
          <p:nvSpPr>
            <p:cNvPr id="19" name="object 19"/>
            <p:cNvSpPr/>
            <p:nvPr/>
          </p:nvSpPr>
          <p:spPr>
            <a:xfrm>
              <a:off x="1370076" y="4686299"/>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20" name="object 20"/>
            <p:cNvPicPr/>
            <p:nvPr/>
          </p:nvPicPr>
          <p:blipFill>
            <a:blip r:embed="rId2" cstate="print"/>
            <a:stretch>
              <a:fillRect/>
            </a:stretch>
          </p:blipFill>
          <p:spPr>
            <a:xfrm>
              <a:off x="1336540" y="5602208"/>
              <a:ext cx="9511298" cy="867174"/>
            </a:xfrm>
            <a:prstGeom prst="rect">
              <a:avLst/>
            </a:prstGeom>
          </p:spPr>
        </p:pic>
        <p:pic>
          <p:nvPicPr>
            <p:cNvPr id="21" name="object 21"/>
            <p:cNvPicPr/>
            <p:nvPr/>
          </p:nvPicPr>
          <p:blipFill>
            <a:blip r:embed="rId9" cstate="print"/>
            <a:stretch>
              <a:fillRect/>
            </a:stretch>
          </p:blipFill>
          <p:spPr>
            <a:xfrm>
              <a:off x="1254252" y="5620512"/>
              <a:ext cx="4277868" cy="899172"/>
            </a:xfrm>
            <a:prstGeom prst="rect">
              <a:avLst/>
            </a:prstGeom>
          </p:spPr>
        </p:pic>
        <p:sp>
          <p:nvSpPr>
            <p:cNvPr id="22" name="object 22"/>
            <p:cNvSpPr/>
            <p:nvPr/>
          </p:nvSpPr>
          <p:spPr>
            <a:xfrm>
              <a:off x="1370076" y="5615939"/>
              <a:ext cx="9448800" cy="805180"/>
            </a:xfrm>
            <a:custGeom>
              <a:avLst/>
              <a:gdLst/>
              <a:ahLst/>
              <a:cxnLst/>
              <a:rect l="l" t="t" r="r" b="b"/>
              <a:pathLst>
                <a:path w="9448800" h="805179">
                  <a:moveTo>
                    <a:pt x="9314688" y="0"/>
                  </a:moveTo>
                  <a:lnTo>
                    <a:pt x="134112" y="0"/>
                  </a:lnTo>
                  <a:lnTo>
                    <a:pt x="91732" y="6837"/>
                  </a:lnTo>
                  <a:lnTo>
                    <a:pt x="54918" y="25876"/>
                  </a:lnTo>
                  <a:lnTo>
                    <a:pt x="25883" y="54907"/>
                  </a:lnTo>
                  <a:lnTo>
                    <a:pt x="6839" y="91722"/>
                  </a:lnTo>
                  <a:lnTo>
                    <a:pt x="0" y="134112"/>
                  </a:lnTo>
                  <a:lnTo>
                    <a:pt x="0" y="670560"/>
                  </a:lnTo>
                  <a:lnTo>
                    <a:pt x="6839" y="712949"/>
                  </a:lnTo>
                  <a:lnTo>
                    <a:pt x="25883" y="749764"/>
                  </a:lnTo>
                  <a:lnTo>
                    <a:pt x="54918" y="778795"/>
                  </a:lnTo>
                  <a:lnTo>
                    <a:pt x="91732" y="797834"/>
                  </a:lnTo>
                  <a:lnTo>
                    <a:pt x="134112" y="804672"/>
                  </a:lnTo>
                  <a:lnTo>
                    <a:pt x="9314688" y="804672"/>
                  </a:lnTo>
                  <a:lnTo>
                    <a:pt x="9357067" y="797834"/>
                  </a:lnTo>
                  <a:lnTo>
                    <a:pt x="9393881" y="778795"/>
                  </a:lnTo>
                  <a:lnTo>
                    <a:pt x="9422916" y="749764"/>
                  </a:lnTo>
                  <a:lnTo>
                    <a:pt x="9441960" y="712949"/>
                  </a:lnTo>
                  <a:lnTo>
                    <a:pt x="9448800" y="670560"/>
                  </a:lnTo>
                  <a:lnTo>
                    <a:pt x="9448800" y="134112"/>
                  </a:lnTo>
                  <a:lnTo>
                    <a:pt x="9441960" y="91722"/>
                  </a:lnTo>
                  <a:lnTo>
                    <a:pt x="9422916" y="54907"/>
                  </a:lnTo>
                  <a:lnTo>
                    <a:pt x="9393881" y="25876"/>
                  </a:lnTo>
                  <a:lnTo>
                    <a:pt x="9357067" y="6837"/>
                  </a:lnTo>
                  <a:lnTo>
                    <a:pt x="9314688" y="0"/>
                  </a:lnTo>
                  <a:close/>
                </a:path>
              </a:pathLst>
            </a:custGeom>
            <a:solidFill>
              <a:srgbClr val="0F243E"/>
            </a:solidFill>
          </p:spPr>
          <p:txBody>
            <a:bodyPr wrap="square" lIns="0" tIns="0" rIns="0" bIns="0" rtlCol="0"/>
            <a:lstStyle/>
            <a:p>
              <a:endParaRPr/>
            </a:p>
          </p:txBody>
        </p:sp>
      </p:grpSp>
      <p:sp>
        <p:nvSpPr>
          <p:cNvPr id="23" name="object 23"/>
          <p:cNvSpPr txBox="1"/>
          <p:nvPr/>
        </p:nvSpPr>
        <p:spPr>
          <a:xfrm>
            <a:off x="1518666" y="1068451"/>
            <a:ext cx="6092825" cy="5166995"/>
          </a:xfrm>
          <a:prstGeom prst="rect">
            <a:avLst/>
          </a:prstGeom>
        </p:spPr>
        <p:txBody>
          <a:bodyPr vert="horz" wrap="square" lIns="0" tIns="13335" rIns="0" bIns="0" rtlCol="0">
            <a:spAutoFit/>
          </a:bodyPr>
          <a:lstStyle/>
          <a:p>
            <a:pPr marL="12700">
              <a:lnSpc>
                <a:spcPct val="100000"/>
              </a:lnSpc>
              <a:spcBef>
                <a:spcPts val="105"/>
              </a:spcBef>
            </a:pPr>
            <a:r>
              <a:rPr sz="3200" b="1" spc="-10" dirty="0">
                <a:solidFill>
                  <a:srgbClr val="FFFFFF"/>
                </a:solidFill>
                <a:latin typeface="Times New Roman"/>
                <a:cs typeface="Times New Roman"/>
              </a:rPr>
              <a:t>Stream</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Ciphers</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and</a:t>
            </a:r>
            <a:r>
              <a:rPr sz="3200" b="1" spc="-35" dirty="0">
                <a:solidFill>
                  <a:srgbClr val="FFFFFF"/>
                </a:solidFill>
                <a:latin typeface="Times New Roman"/>
                <a:cs typeface="Times New Roman"/>
              </a:rPr>
              <a:t> </a:t>
            </a:r>
            <a:r>
              <a:rPr sz="3200" b="1" dirty="0">
                <a:solidFill>
                  <a:srgbClr val="FFFFFF"/>
                </a:solidFill>
                <a:latin typeface="Times New Roman"/>
                <a:cs typeface="Times New Roman"/>
              </a:rPr>
              <a:t>Block</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Ciphers</a:t>
            </a:r>
            <a:endParaRPr sz="3200">
              <a:latin typeface="Times New Roman"/>
              <a:cs typeface="Times New Roman"/>
            </a:endParaRPr>
          </a:p>
          <a:p>
            <a:pPr marL="12700" marR="1443355">
              <a:lnSpc>
                <a:spcPct val="190500"/>
              </a:lnSpc>
              <a:spcBef>
                <a:spcPts val="60"/>
              </a:spcBef>
            </a:pPr>
            <a:r>
              <a:rPr sz="3200" b="1" dirty="0">
                <a:solidFill>
                  <a:srgbClr val="FFFFFF"/>
                </a:solidFill>
                <a:latin typeface="Times New Roman"/>
                <a:cs typeface="Times New Roman"/>
              </a:rPr>
              <a:t>Data</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Encryption</a:t>
            </a:r>
            <a:r>
              <a:rPr sz="3200" b="1" spc="-70" dirty="0">
                <a:solidFill>
                  <a:srgbClr val="FFFFFF"/>
                </a:solidFill>
                <a:latin typeface="Times New Roman"/>
                <a:cs typeface="Times New Roman"/>
              </a:rPr>
              <a:t> </a:t>
            </a:r>
            <a:r>
              <a:rPr sz="3200" b="1" dirty="0">
                <a:solidFill>
                  <a:srgbClr val="FFFFFF"/>
                </a:solidFill>
                <a:latin typeface="Times New Roman"/>
                <a:cs typeface="Times New Roman"/>
              </a:rPr>
              <a:t>Standard </a:t>
            </a:r>
            <a:r>
              <a:rPr sz="3200" b="1" spc="-785" dirty="0">
                <a:solidFill>
                  <a:srgbClr val="FFFFFF"/>
                </a:solidFill>
                <a:latin typeface="Times New Roman"/>
                <a:cs typeface="Times New Roman"/>
              </a:rPr>
              <a:t> </a:t>
            </a:r>
            <a:r>
              <a:rPr sz="3200" b="1" dirty="0">
                <a:solidFill>
                  <a:srgbClr val="FFFFFF"/>
                </a:solidFill>
                <a:latin typeface="Times New Roman"/>
                <a:cs typeface="Times New Roman"/>
              </a:rPr>
              <a:t>DES</a:t>
            </a:r>
            <a:r>
              <a:rPr sz="3200" b="1" spc="-185" dirty="0">
                <a:solidFill>
                  <a:srgbClr val="FFFFFF"/>
                </a:solidFill>
                <a:latin typeface="Times New Roman"/>
                <a:cs typeface="Times New Roman"/>
              </a:rPr>
              <a:t> </a:t>
            </a:r>
            <a:r>
              <a:rPr sz="3200" b="1" dirty="0">
                <a:solidFill>
                  <a:srgbClr val="FFFFFF"/>
                </a:solidFill>
                <a:latin typeface="Times New Roman"/>
                <a:cs typeface="Times New Roman"/>
              </a:rPr>
              <a:t>Algorithm</a:t>
            </a:r>
            <a:endParaRPr sz="3200">
              <a:latin typeface="Times New Roman"/>
              <a:cs typeface="Times New Roman"/>
            </a:endParaRPr>
          </a:p>
          <a:p>
            <a:pPr marL="12700" marR="2847975">
              <a:lnSpc>
                <a:spcPct val="190500"/>
              </a:lnSpc>
            </a:pPr>
            <a:r>
              <a:rPr sz="3200" b="1" dirty="0">
                <a:solidFill>
                  <a:srgbClr val="0F243E"/>
                </a:solidFill>
                <a:latin typeface="Times New Roman"/>
                <a:cs typeface="Times New Roman"/>
              </a:rPr>
              <a:t>DES</a:t>
            </a:r>
            <a:r>
              <a:rPr sz="3200" b="1" spc="-60" dirty="0">
                <a:solidFill>
                  <a:srgbClr val="0F243E"/>
                </a:solidFill>
                <a:latin typeface="Times New Roman"/>
                <a:cs typeface="Times New Roman"/>
              </a:rPr>
              <a:t> </a:t>
            </a:r>
            <a:r>
              <a:rPr sz="3200" b="1" dirty="0">
                <a:solidFill>
                  <a:srgbClr val="0F243E"/>
                </a:solidFill>
                <a:latin typeface="Times New Roman"/>
                <a:cs typeface="Times New Roman"/>
              </a:rPr>
              <a:t>Key</a:t>
            </a:r>
            <a:r>
              <a:rPr sz="3200" b="1" spc="-50" dirty="0">
                <a:solidFill>
                  <a:srgbClr val="0F243E"/>
                </a:solidFill>
                <a:latin typeface="Times New Roman"/>
                <a:cs typeface="Times New Roman"/>
              </a:rPr>
              <a:t> </a:t>
            </a:r>
            <a:r>
              <a:rPr sz="3200" b="1" spc="-5" dirty="0">
                <a:solidFill>
                  <a:srgbClr val="0F243E"/>
                </a:solidFill>
                <a:latin typeface="Times New Roman"/>
                <a:cs typeface="Times New Roman"/>
              </a:rPr>
              <a:t>Creation </a:t>
            </a:r>
            <a:r>
              <a:rPr sz="3200" b="1" spc="-785" dirty="0">
                <a:solidFill>
                  <a:srgbClr val="0F243E"/>
                </a:solidFill>
                <a:latin typeface="Times New Roman"/>
                <a:cs typeface="Times New Roman"/>
              </a:rPr>
              <a:t> </a:t>
            </a:r>
            <a:r>
              <a:rPr sz="3200" b="1" dirty="0">
                <a:solidFill>
                  <a:srgbClr val="FFFFFF"/>
                </a:solidFill>
                <a:latin typeface="Times New Roman"/>
                <a:cs typeface="Times New Roman"/>
              </a:rPr>
              <a:t>DES</a:t>
            </a:r>
            <a:r>
              <a:rPr sz="3200" b="1" spc="-30" dirty="0">
                <a:solidFill>
                  <a:srgbClr val="FFFFFF"/>
                </a:solidFill>
                <a:latin typeface="Times New Roman"/>
                <a:cs typeface="Times New Roman"/>
              </a:rPr>
              <a:t> </a:t>
            </a:r>
            <a:r>
              <a:rPr sz="3200" b="1" dirty="0">
                <a:solidFill>
                  <a:srgbClr val="FFFFFF"/>
                </a:solidFill>
                <a:latin typeface="Times New Roman"/>
                <a:cs typeface="Times New Roman"/>
              </a:rPr>
              <a:t>Encryption</a:t>
            </a:r>
            <a:endParaRPr sz="3200">
              <a:latin typeface="Times New Roman"/>
              <a:cs typeface="Times New Roman"/>
            </a:endParaRPr>
          </a:p>
          <a:p>
            <a:pPr>
              <a:lnSpc>
                <a:spcPct val="100000"/>
              </a:lnSpc>
              <a:spcBef>
                <a:spcPts val="25"/>
              </a:spcBef>
            </a:pPr>
            <a:endParaRPr sz="3000">
              <a:latin typeface="Times New Roman"/>
              <a:cs typeface="Times New Roman"/>
            </a:endParaRPr>
          </a:p>
          <a:p>
            <a:pPr marL="12700">
              <a:lnSpc>
                <a:spcPct val="100000"/>
              </a:lnSpc>
            </a:pPr>
            <a:r>
              <a:rPr sz="3200" b="1" dirty="0">
                <a:solidFill>
                  <a:srgbClr val="FFFFFF"/>
                </a:solidFill>
                <a:latin typeface="Times New Roman"/>
                <a:cs typeface="Times New Roman"/>
              </a:rPr>
              <a:t>The</a:t>
            </a:r>
            <a:r>
              <a:rPr sz="3200" b="1" spc="-25" dirty="0">
                <a:solidFill>
                  <a:srgbClr val="FFFFFF"/>
                </a:solidFill>
                <a:latin typeface="Times New Roman"/>
                <a:cs typeface="Times New Roman"/>
              </a:rPr>
              <a:t> </a:t>
            </a:r>
            <a:r>
              <a:rPr sz="3200" b="1" spc="-10" dirty="0">
                <a:solidFill>
                  <a:srgbClr val="FFFFFF"/>
                </a:solidFill>
                <a:latin typeface="Times New Roman"/>
                <a:cs typeface="Times New Roman"/>
              </a:rPr>
              <a:t>Strength </a:t>
            </a:r>
            <a:r>
              <a:rPr sz="3200" b="1" dirty="0">
                <a:solidFill>
                  <a:srgbClr val="FFFFFF"/>
                </a:solidFill>
                <a:latin typeface="Times New Roman"/>
                <a:cs typeface="Times New Roman"/>
              </a:rPr>
              <a:t>Of</a:t>
            </a:r>
            <a:r>
              <a:rPr sz="3200" b="1" spc="-35" dirty="0">
                <a:solidFill>
                  <a:srgbClr val="FFFFFF"/>
                </a:solidFill>
                <a:latin typeface="Times New Roman"/>
                <a:cs typeface="Times New Roman"/>
              </a:rPr>
              <a:t> </a:t>
            </a:r>
            <a:r>
              <a:rPr sz="3200" b="1" dirty="0">
                <a:solidFill>
                  <a:srgbClr val="FFFFFF"/>
                </a:solidFill>
                <a:latin typeface="Times New Roman"/>
                <a:cs typeface="Times New Roman"/>
              </a:rPr>
              <a:t>DES</a:t>
            </a:r>
            <a:endParaRPr sz="3200">
              <a:latin typeface="Times New Roman"/>
              <a:cs typeface="Times New Roman"/>
            </a:endParaRPr>
          </a:p>
        </p:txBody>
      </p:sp>
      <p:sp>
        <p:nvSpPr>
          <p:cNvPr id="25" name="TextBox 2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26" name="Graphic 21"/>
          <p:cNvPicPr>
            <a:picLocks noChangeAspect="1"/>
          </p:cNvPicPr>
          <p:nvPr/>
        </p:nvPicPr>
        <p:blipFill rotWithShape="1">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Tree>
    <p:extLst>
      <p:ext uri="{BB962C8B-B14F-4D97-AF65-F5344CB8AC3E}">
        <p14:creationId xmlns:p14="http://schemas.microsoft.com/office/powerpoint/2010/main" val="4176744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303275" y="152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7" name="object 7"/>
          <p:cNvSpPr txBox="1"/>
          <p:nvPr/>
        </p:nvSpPr>
        <p:spPr>
          <a:xfrm>
            <a:off x="970889" y="1532585"/>
            <a:ext cx="2018030" cy="331470"/>
          </a:xfrm>
          <a:prstGeom prst="rect">
            <a:avLst/>
          </a:prstGeom>
        </p:spPr>
        <p:txBody>
          <a:bodyPr vert="horz" wrap="square" lIns="0" tIns="13335" rIns="0" bIns="0" rtlCol="0">
            <a:spAutoFit/>
          </a:bodyPr>
          <a:lstStyle/>
          <a:p>
            <a:pPr marL="12700">
              <a:lnSpc>
                <a:spcPct val="100000"/>
              </a:lnSpc>
              <a:spcBef>
                <a:spcPts val="105"/>
              </a:spcBef>
            </a:pPr>
            <a:r>
              <a:rPr sz="2000" b="1" dirty="0">
                <a:latin typeface="Calibri"/>
                <a:cs typeface="Calibri"/>
              </a:rPr>
              <a:t>Initial</a:t>
            </a:r>
            <a:r>
              <a:rPr sz="2000" b="1" spc="-90" dirty="0">
                <a:latin typeface="Calibri"/>
                <a:cs typeface="Calibri"/>
              </a:rPr>
              <a:t> </a:t>
            </a:r>
            <a:r>
              <a:rPr sz="2000" b="1" spc="-5" dirty="0">
                <a:latin typeface="Calibri"/>
                <a:cs typeface="Calibri"/>
              </a:rPr>
              <a:t>permutation</a:t>
            </a:r>
            <a:endParaRPr sz="2000">
              <a:latin typeface="Calibri"/>
              <a:cs typeface="Calibri"/>
            </a:endParaRPr>
          </a:p>
        </p:txBody>
      </p:sp>
      <p:sp>
        <p:nvSpPr>
          <p:cNvPr id="8" name="object 8"/>
          <p:cNvSpPr/>
          <p:nvPr/>
        </p:nvSpPr>
        <p:spPr>
          <a:xfrm>
            <a:off x="303275"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9" name="object 9"/>
          <p:cNvSpPr txBox="1"/>
          <p:nvPr/>
        </p:nvSpPr>
        <p:spPr>
          <a:xfrm>
            <a:off x="1530477" y="2142870"/>
            <a:ext cx="896619"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5" dirty="0">
                <a:latin typeface="Calibri"/>
                <a:cs typeface="Calibri"/>
              </a:rPr>
              <a:t> </a:t>
            </a:r>
            <a:r>
              <a:rPr sz="2000" b="1" dirty="0">
                <a:latin typeface="Calibri"/>
                <a:cs typeface="Calibri"/>
              </a:rPr>
              <a:t>1</a:t>
            </a:r>
            <a:endParaRPr sz="2000">
              <a:latin typeface="Calibri"/>
              <a:cs typeface="Calibri"/>
            </a:endParaRPr>
          </a:p>
        </p:txBody>
      </p:sp>
      <p:sp>
        <p:nvSpPr>
          <p:cNvPr id="10" name="object 10"/>
          <p:cNvSpPr/>
          <p:nvPr/>
        </p:nvSpPr>
        <p:spPr>
          <a:xfrm>
            <a:off x="307847"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11" name="object 11"/>
          <p:cNvSpPr txBox="1"/>
          <p:nvPr/>
        </p:nvSpPr>
        <p:spPr>
          <a:xfrm>
            <a:off x="1535430" y="2752166"/>
            <a:ext cx="897255"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0" dirty="0">
                <a:latin typeface="Calibri"/>
                <a:cs typeface="Calibri"/>
              </a:rPr>
              <a:t> </a:t>
            </a:r>
            <a:r>
              <a:rPr sz="2000" b="1" dirty="0">
                <a:latin typeface="Calibri"/>
                <a:cs typeface="Calibri"/>
              </a:rPr>
              <a:t>2</a:t>
            </a:r>
            <a:endParaRPr sz="2000">
              <a:latin typeface="Calibri"/>
              <a:cs typeface="Calibri"/>
            </a:endParaRPr>
          </a:p>
        </p:txBody>
      </p:sp>
      <p:sp>
        <p:nvSpPr>
          <p:cNvPr id="12" name="object 12"/>
          <p:cNvSpPr/>
          <p:nvPr/>
        </p:nvSpPr>
        <p:spPr>
          <a:xfrm>
            <a:off x="307847"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13" name="object 13"/>
          <p:cNvSpPr txBox="1"/>
          <p:nvPr/>
        </p:nvSpPr>
        <p:spPr>
          <a:xfrm>
            <a:off x="1471422" y="4124705"/>
            <a:ext cx="102743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Round</a:t>
            </a:r>
            <a:r>
              <a:rPr sz="2000" b="1" spc="-95" dirty="0">
                <a:latin typeface="Calibri"/>
                <a:cs typeface="Calibri"/>
              </a:rPr>
              <a:t> </a:t>
            </a:r>
            <a:r>
              <a:rPr sz="2000" b="1" spc="5" dirty="0">
                <a:latin typeface="Calibri"/>
                <a:cs typeface="Calibri"/>
              </a:rPr>
              <a:t>16</a:t>
            </a:r>
            <a:endParaRPr sz="2000">
              <a:latin typeface="Calibri"/>
              <a:cs typeface="Calibri"/>
            </a:endParaRPr>
          </a:p>
        </p:txBody>
      </p:sp>
      <p:grpSp>
        <p:nvGrpSpPr>
          <p:cNvPr id="14" name="object 14"/>
          <p:cNvGrpSpPr/>
          <p:nvPr/>
        </p:nvGrpSpPr>
        <p:grpSpPr>
          <a:xfrm>
            <a:off x="274065" y="1886699"/>
            <a:ext cx="3411220" cy="3857625"/>
            <a:chOff x="274065" y="1886699"/>
            <a:chExt cx="3411220" cy="3857625"/>
          </a:xfrm>
        </p:grpSpPr>
        <p:pic>
          <p:nvPicPr>
            <p:cNvPr id="15" name="object 15"/>
            <p:cNvPicPr/>
            <p:nvPr/>
          </p:nvPicPr>
          <p:blipFill>
            <a:blip r:embed="rId2" cstate="print"/>
            <a:stretch>
              <a:fillRect/>
            </a:stretch>
          </p:blipFill>
          <p:spPr>
            <a:xfrm>
              <a:off x="1822704" y="1886699"/>
              <a:ext cx="310959" cy="423684"/>
            </a:xfrm>
            <a:prstGeom prst="rect">
              <a:avLst/>
            </a:prstGeom>
          </p:spPr>
        </p:pic>
        <p:pic>
          <p:nvPicPr>
            <p:cNvPr id="16" name="object 16"/>
            <p:cNvPicPr/>
            <p:nvPr/>
          </p:nvPicPr>
          <p:blipFill>
            <a:blip r:embed="rId3" cstate="print"/>
            <a:stretch>
              <a:fillRect/>
            </a:stretch>
          </p:blipFill>
          <p:spPr>
            <a:xfrm>
              <a:off x="1923288" y="1905762"/>
              <a:ext cx="114300" cy="228600"/>
            </a:xfrm>
            <a:prstGeom prst="rect">
              <a:avLst/>
            </a:prstGeom>
          </p:spPr>
        </p:pic>
        <p:pic>
          <p:nvPicPr>
            <p:cNvPr id="17" name="object 17"/>
            <p:cNvPicPr/>
            <p:nvPr/>
          </p:nvPicPr>
          <p:blipFill>
            <a:blip r:embed="rId4" cstate="print"/>
            <a:stretch>
              <a:fillRect/>
            </a:stretch>
          </p:blipFill>
          <p:spPr>
            <a:xfrm>
              <a:off x="1827276" y="2494788"/>
              <a:ext cx="310959" cy="425196"/>
            </a:xfrm>
            <a:prstGeom prst="rect">
              <a:avLst/>
            </a:prstGeom>
          </p:spPr>
        </p:pic>
        <p:pic>
          <p:nvPicPr>
            <p:cNvPr id="18" name="object 18"/>
            <p:cNvPicPr/>
            <p:nvPr/>
          </p:nvPicPr>
          <p:blipFill>
            <a:blip r:embed="rId5" cstate="print"/>
            <a:stretch>
              <a:fillRect/>
            </a:stretch>
          </p:blipFill>
          <p:spPr>
            <a:xfrm>
              <a:off x="1925827" y="2514981"/>
              <a:ext cx="114300" cy="228981"/>
            </a:xfrm>
            <a:prstGeom prst="rect">
              <a:avLst/>
            </a:prstGeom>
          </p:spPr>
        </p:pic>
        <p:pic>
          <p:nvPicPr>
            <p:cNvPr id="19" name="object 19"/>
            <p:cNvPicPr/>
            <p:nvPr/>
          </p:nvPicPr>
          <p:blipFill>
            <a:blip r:embed="rId6" cstate="print"/>
            <a:stretch>
              <a:fillRect/>
            </a:stretch>
          </p:blipFill>
          <p:spPr>
            <a:xfrm>
              <a:off x="1827276" y="3105912"/>
              <a:ext cx="310959" cy="1185671"/>
            </a:xfrm>
            <a:prstGeom prst="rect">
              <a:avLst/>
            </a:prstGeom>
          </p:spPr>
        </p:pic>
        <p:sp>
          <p:nvSpPr>
            <p:cNvPr id="20" name="object 20"/>
            <p:cNvSpPr/>
            <p:nvPr/>
          </p:nvSpPr>
          <p:spPr>
            <a:xfrm>
              <a:off x="1927860"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sp>
          <p:nvSpPr>
            <p:cNvPr id="21" name="object 21"/>
            <p:cNvSpPr/>
            <p:nvPr/>
          </p:nvSpPr>
          <p:spPr>
            <a:xfrm>
              <a:off x="303275" y="47244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pic>
          <p:nvPicPr>
            <p:cNvPr id="22" name="object 22"/>
            <p:cNvPicPr/>
            <p:nvPr/>
          </p:nvPicPr>
          <p:blipFill>
            <a:blip r:embed="rId7" cstate="print"/>
            <a:stretch>
              <a:fillRect/>
            </a:stretch>
          </p:blipFill>
          <p:spPr>
            <a:xfrm>
              <a:off x="1822704" y="4475988"/>
              <a:ext cx="310959" cy="425195"/>
            </a:xfrm>
            <a:prstGeom prst="rect">
              <a:avLst/>
            </a:prstGeom>
          </p:spPr>
        </p:pic>
        <p:pic>
          <p:nvPicPr>
            <p:cNvPr id="23" name="object 23"/>
            <p:cNvPicPr/>
            <p:nvPr/>
          </p:nvPicPr>
          <p:blipFill>
            <a:blip r:embed="rId8" cstate="print"/>
            <a:stretch>
              <a:fillRect/>
            </a:stretch>
          </p:blipFill>
          <p:spPr>
            <a:xfrm>
              <a:off x="1925827" y="4496180"/>
              <a:ext cx="114300" cy="228981"/>
            </a:xfrm>
            <a:prstGeom prst="rect">
              <a:avLst/>
            </a:prstGeom>
          </p:spPr>
        </p:pic>
        <p:sp>
          <p:nvSpPr>
            <p:cNvPr id="24" name="object 24"/>
            <p:cNvSpPr/>
            <p:nvPr/>
          </p:nvSpPr>
          <p:spPr>
            <a:xfrm>
              <a:off x="303275" y="533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pic>
          <p:nvPicPr>
            <p:cNvPr id="25" name="object 25"/>
            <p:cNvPicPr/>
            <p:nvPr/>
          </p:nvPicPr>
          <p:blipFill>
            <a:blip r:embed="rId2" cstate="print"/>
            <a:stretch>
              <a:fillRect/>
            </a:stretch>
          </p:blipFill>
          <p:spPr>
            <a:xfrm>
              <a:off x="1822704" y="5087099"/>
              <a:ext cx="310959" cy="423684"/>
            </a:xfrm>
            <a:prstGeom prst="rect">
              <a:avLst/>
            </a:prstGeom>
          </p:spPr>
        </p:pic>
        <p:pic>
          <p:nvPicPr>
            <p:cNvPr id="26" name="object 26"/>
            <p:cNvPicPr/>
            <p:nvPr/>
          </p:nvPicPr>
          <p:blipFill>
            <a:blip r:embed="rId3" cstate="print"/>
            <a:stretch>
              <a:fillRect/>
            </a:stretch>
          </p:blipFill>
          <p:spPr>
            <a:xfrm>
              <a:off x="1923288" y="5106162"/>
              <a:ext cx="114300" cy="228600"/>
            </a:xfrm>
            <a:prstGeom prst="rect">
              <a:avLst/>
            </a:prstGeom>
          </p:spPr>
        </p:pic>
      </p:grpSp>
      <p:sp>
        <p:nvSpPr>
          <p:cNvPr id="27" name="object 27"/>
          <p:cNvSpPr txBox="1">
            <a:spLocks noGrp="1"/>
          </p:cNvSpPr>
          <p:nvPr>
            <p:ph type="title"/>
          </p:nvPr>
        </p:nvSpPr>
        <p:spPr>
          <a:xfrm>
            <a:off x="303275" y="762000"/>
            <a:ext cx="3352800" cy="381000"/>
          </a:xfrm>
          <a:prstGeom prst="rect">
            <a:avLst/>
          </a:prstGeom>
          <a:solidFill>
            <a:srgbClr val="4F81BC">
              <a:alpha val="50195"/>
            </a:srgbClr>
          </a:solidFill>
        </p:spPr>
        <p:txBody>
          <a:bodyPr vert="horz" wrap="square" lIns="0" tIns="21590" rIns="0" bIns="0" rtlCol="0">
            <a:spAutoFit/>
          </a:bodyPr>
          <a:lstStyle/>
          <a:p>
            <a:pPr marL="840105">
              <a:lnSpc>
                <a:spcPct val="100000"/>
              </a:lnSpc>
              <a:spcBef>
                <a:spcPts val="170"/>
              </a:spcBef>
            </a:pPr>
            <a:r>
              <a:rPr sz="2000" b="1" dirty="0">
                <a:solidFill>
                  <a:srgbClr val="000000"/>
                </a:solidFill>
                <a:latin typeface="Calibri"/>
                <a:cs typeface="Calibri"/>
              </a:rPr>
              <a:t>64-bit</a:t>
            </a:r>
            <a:r>
              <a:rPr sz="2000" b="1" spc="-55" dirty="0">
                <a:solidFill>
                  <a:srgbClr val="000000"/>
                </a:solidFill>
                <a:latin typeface="Calibri"/>
                <a:cs typeface="Calibri"/>
              </a:rPr>
              <a:t> </a:t>
            </a:r>
            <a:r>
              <a:rPr sz="2000" b="1" spc="-5" dirty="0">
                <a:solidFill>
                  <a:srgbClr val="000000"/>
                </a:solidFill>
                <a:latin typeface="Calibri"/>
                <a:cs typeface="Calibri"/>
              </a:rPr>
              <a:t>Plain</a:t>
            </a:r>
            <a:r>
              <a:rPr sz="2000" b="1" spc="-40" dirty="0">
                <a:solidFill>
                  <a:srgbClr val="000000"/>
                </a:solidFill>
                <a:latin typeface="Calibri"/>
                <a:cs typeface="Calibri"/>
              </a:rPr>
              <a:t> </a:t>
            </a:r>
            <a:r>
              <a:rPr sz="2000" b="1" spc="-15" dirty="0">
                <a:solidFill>
                  <a:srgbClr val="000000"/>
                </a:solidFill>
                <a:latin typeface="Calibri"/>
                <a:cs typeface="Calibri"/>
              </a:rPr>
              <a:t>text</a:t>
            </a:r>
            <a:endParaRPr sz="2000">
              <a:latin typeface="Calibri"/>
              <a:cs typeface="Calibri"/>
            </a:endParaRPr>
          </a:p>
        </p:txBody>
      </p:sp>
      <p:sp>
        <p:nvSpPr>
          <p:cNvPr id="28" name="object 28"/>
          <p:cNvSpPr/>
          <p:nvPr/>
        </p:nvSpPr>
        <p:spPr>
          <a:xfrm>
            <a:off x="303275" y="6096000"/>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alpha val="50195"/>
            </a:srgbClr>
          </a:solidFill>
        </p:spPr>
        <p:txBody>
          <a:bodyPr wrap="square" lIns="0" tIns="0" rIns="0" bIns="0" rtlCol="0"/>
          <a:lstStyle/>
          <a:p>
            <a:endParaRPr/>
          </a:p>
        </p:txBody>
      </p:sp>
      <p:sp>
        <p:nvSpPr>
          <p:cNvPr id="29" name="object 29"/>
          <p:cNvSpPr txBox="1"/>
          <p:nvPr/>
        </p:nvSpPr>
        <p:spPr>
          <a:xfrm>
            <a:off x="303275" y="6096000"/>
            <a:ext cx="3352800" cy="381000"/>
          </a:xfrm>
          <a:prstGeom prst="rect">
            <a:avLst/>
          </a:prstGeom>
        </p:spPr>
        <p:txBody>
          <a:bodyPr vert="horz" wrap="square" lIns="0" tIns="23495" rIns="0" bIns="0" rtlCol="0">
            <a:spAutoFit/>
          </a:bodyPr>
          <a:lstStyle/>
          <a:p>
            <a:pPr marL="756285">
              <a:lnSpc>
                <a:spcPct val="100000"/>
              </a:lnSpc>
              <a:spcBef>
                <a:spcPts val="185"/>
              </a:spcBef>
            </a:pPr>
            <a:r>
              <a:rPr sz="2000" b="1" dirty="0">
                <a:latin typeface="Calibri"/>
                <a:cs typeface="Calibri"/>
              </a:rPr>
              <a:t>64-bit</a:t>
            </a:r>
            <a:r>
              <a:rPr sz="2000" b="1" spc="-50" dirty="0">
                <a:latin typeface="Calibri"/>
                <a:cs typeface="Calibri"/>
              </a:rPr>
              <a:t> </a:t>
            </a:r>
            <a:r>
              <a:rPr sz="2000" b="1" spc="-5" dirty="0">
                <a:latin typeface="Calibri"/>
                <a:cs typeface="Calibri"/>
              </a:rPr>
              <a:t>Cipher</a:t>
            </a:r>
            <a:r>
              <a:rPr sz="2000" b="1" spc="-35" dirty="0">
                <a:latin typeface="Calibri"/>
                <a:cs typeface="Calibri"/>
              </a:rPr>
              <a:t> </a:t>
            </a:r>
            <a:r>
              <a:rPr sz="2000" b="1" spc="-20" dirty="0">
                <a:latin typeface="Calibri"/>
                <a:cs typeface="Calibri"/>
              </a:rPr>
              <a:t>text</a:t>
            </a:r>
            <a:endParaRPr sz="2000">
              <a:latin typeface="Calibri"/>
              <a:cs typeface="Calibri"/>
            </a:endParaRPr>
          </a:p>
        </p:txBody>
      </p:sp>
      <p:grpSp>
        <p:nvGrpSpPr>
          <p:cNvPr id="30" name="object 30"/>
          <p:cNvGrpSpPr/>
          <p:nvPr/>
        </p:nvGrpSpPr>
        <p:grpSpPr>
          <a:xfrm>
            <a:off x="1822704" y="1124673"/>
            <a:ext cx="10135870" cy="5148580"/>
            <a:chOff x="1822704" y="1124673"/>
            <a:chExt cx="10135870" cy="5148580"/>
          </a:xfrm>
        </p:grpSpPr>
        <p:pic>
          <p:nvPicPr>
            <p:cNvPr id="31" name="object 31"/>
            <p:cNvPicPr/>
            <p:nvPr/>
          </p:nvPicPr>
          <p:blipFill>
            <a:blip r:embed="rId9" cstate="print"/>
            <a:stretch>
              <a:fillRect/>
            </a:stretch>
          </p:blipFill>
          <p:spPr>
            <a:xfrm>
              <a:off x="1822704" y="1124673"/>
              <a:ext cx="310959" cy="576110"/>
            </a:xfrm>
            <a:prstGeom prst="rect">
              <a:avLst/>
            </a:prstGeom>
          </p:spPr>
        </p:pic>
        <p:sp>
          <p:nvSpPr>
            <p:cNvPr id="32" name="object 32"/>
            <p:cNvSpPr/>
            <p:nvPr/>
          </p:nvSpPr>
          <p:spPr>
            <a:xfrm>
              <a:off x="1923288"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pic>
          <p:nvPicPr>
            <p:cNvPr id="33" name="object 33"/>
            <p:cNvPicPr/>
            <p:nvPr/>
          </p:nvPicPr>
          <p:blipFill>
            <a:blip r:embed="rId9" cstate="print"/>
            <a:stretch>
              <a:fillRect/>
            </a:stretch>
          </p:blipFill>
          <p:spPr>
            <a:xfrm>
              <a:off x="1822704" y="5696711"/>
              <a:ext cx="310959" cy="576110"/>
            </a:xfrm>
            <a:prstGeom prst="rect">
              <a:avLst/>
            </a:prstGeom>
          </p:spPr>
        </p:pic>
        <p:sp>
          <p:nvSpPr>
            <p:cNvPr id="34" name="object 34"/>
            <p:cNvSpPr/>
            <p:nvPr/>
          </p:nvSpPr>
          <p:spPr>
            <a:xfrm>
              <a:off x="1923288" y="1524761"/>
              <a:ext cx="10034905" cy="4572000"/>
            </a:xfrm>
            <a:custGeom>
              <a:avLst/>
              <a:gdLst/>
              <a:ahLst/>
              <a:cxnLst/>
              <a:rect l="l" t="t" r="r" b="b"/>
              <a:pathLst>
                <a:path w="10034905" h="4572000">
                  <a:moveTo>
                    <a:pt x="114300" y="4457700"/>
                  </a:moveTo>
                  <a:lnTo>
                    <a:pt x="76200" y="4457700"/>
                  </a:lnTo>
                  <a:lnTo>
                    <a:pt x="76200" y="4191000"/>
                  </a:lnTo>
                  <a:lnTo>
                    <a:pt x="38100" y="4191000"/>
                  </a:lnTo>
                  <a:lnTo>
                    <a:pt x="38100" y="4457700"/>
                  </a:lnTo>
                  <a:lnTo>
                    <a:pt x="0" y="4457700"/>
                  </a:lnTo>
                  <a:lnTo>
                    <a:pt x="57150" y="4572000"/>
                  </a:lnTo>
                  <a:lnTo>
                    <a:pt x="104775" y="4476750"/>
                  </a:lnTo>
                  <a:lnTo>
                    <a:pt x="114300" y="4457700"/>
                  </a:lnTo>
                  <a:close/>
                </a:path>
                <a:path w="10034905" h="4572000">
                  <a:moveTo>
                    <a:pt x="10034778" y="0"/>
                  </a:moveTo>
                  <a:lnTo>
                    <a:pt x="6681978" y="0"/>
                  </a:lnTo>
                  <a:lnTo>
                    <a:pt x="6681978" y="381000"/>
                  </a:lnTo>
                  <a:lnTo>
                    <a:pt x="10034778" y="381000"/>
                  </a:lnTo>
                  <a:lnTo>
                    <a:pt x="10034778" y="0"/>
                  </a:lnTo>
                  <a:close/>
                </a:path>
              </a:pathLst>
            </a:custGeom>
            <a:solidFill>
              <a:srgbClr val="4F81BC"/>
            </a:solidFill>
          </p:spPr>
          <p:txBody>
            <a:bodyPr wrap="square" lIns="0" tIns="0" rIns="0" bIns="0" rtlCol="0"/>
            <a:lstStyle/>
            <a:p>
              <a:endParaRPr/>
            </a:p>
          </p:txBody>
        </p:sp>
      </p:grpSp>
      <p:sp>
        <p:nvSpPr>
          <p:cNvPr id="35" name="object 35"/>
          <p:cNvSpPr txBox="1"/>
          <p:nvPr/>
        </p:nvSpPr>
        <p:spPr>
          <a:xfrm>
            <a:off x="8605266" y="1524761"/>
            <a:ext cx="3352800" cy="381000"/>
          </a:xfrm>
          <a:prstGeom prst="rect">
            <a:avLst/>
          </a:prstGeom>
          <a:ln w="25907">
            <a:solidFill>
              <a:srgbClr val="385D89"/>
            </a:solidFill>
          </a:ln>
        </p:spPr>
        <p:txBody>
          <a:bodyPr vert="horz" wrap="square" lIns="0" tIns="20955" rIns="0" bIns="0" rtlCol="0">
            <a:spAutoFit/>
          </a:bodyPr>
          <a:lstStyle/>
          <a:p>
            <a:pPr marL="693420">
              <a:lnSpc>
                <a:spcPct val="100000"/>
              </a:lnSpc>
              <a:spcBef>
                <a:spcPts val="165"/>
              </a:spcBef>
            </a:pPr>
            <a:r>
              <a:rPr sz="2000" b="1" spc="-10" dirty="0">
                <a:latin typeface="Calibri"/>
                <a:cs typeface="Calibri"/>
              </a:rPr>
              <a:t>Permuted</a:t>
            </a:r>
            <a:r>
              <a:rPr sz="2000" b="1" spc="-45" dirty="0">
                <a:latin typeface="Calibri"/>
                <a:cs typeface="Calibri"/>
              </a:rPr>
              <a:t> </a:t>
            </a:r>
            <a:r>
              <a:rPr sz="2000" b="1" spc="-5" dirty="0">
                <a:latin typeface="Calibri"/>
                <a:cs typeface="Calibri"/>
              </a:rPr>
              <a:t>choice</a:t>
            </a:r>
            <a:r>
              <a:rPr sz="2000" b="1" spc="-10" dirty="0">
                <a:latin typeface="Calibri"/>
                <a:cs typeface="Calibri"/>
              </a:rPr>
              <a:t> </a:t>
            </a:r>
            <a:r>
              <a:rPr sz="2000" b="1" dirty="0">
                <a:latin typeface="Calibri"/>
                <a:cs typeface="Calibri"/>
              </a:rPr>
              <a:t>1</a:t>
            </a:r>
            <a:endParaRPr sz="2000">
              <a:latin typeface="Calibri"/>
              <a:cs typeface="Calibri"/>
            </a:endParaRPr>
          </a:p>
        </p:txBody>
      </p:sp>
      <p:grpSp>
        <p:nvGrpSpPr>
          <p:cNvPr id="36" name="object 36"/>
          <p:cNvGrpSpPr/>
          <p:nvPr/>
        </p:nvGrpSpPr>
        <p:grpSpPr>
          <a:xfrm>
            <a:off x="8592248" y="2121344"/>
            <a:ext cx="3378835" cy="407034"/>
            <a:chOff x="8592248" y="2121344"/>
            <a:chExt cx="3378835" cy="407034"/>
          </a:xfrm>
        </p:grpSpPr>
        <p:sp>
          <p:nvSpPr>
            <p:cNvPr id="37" name="object 37"/>
            <p:cNvSpPr/>
            <p:nvPr/>
          </p:nvSpPr>
          <p:spPr>
            <a:xfrm>
              <a:off x="8605265" y="21343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38" name="object 38"/>
            <p:cNvSpPr/>
            <p:nvPr/>
          </p:nvSpPr>
          <p:spPr>
            <a:xfrm>
              <a:off x="8605265" y="21343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39" name="object 39"/>
          <p:cNvSpPr txBox="1"/>
          <p:nvPr/>
        </p:nvSpPr>
        <p:spPr>
          <a:xfrm>
            <a:off x="9362693" y="2142870"/>
            <a:ext cx="1835150"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grpSp>
        <p:nvGrpSpPr>
          <p:cNvPr id="40" name="object 40"/>
          <p:cNvGrpSpPr/>
          <p:nvPr/>
        </p:nvGrpSpPr>
        <p:grpSpPr>
          <a:xfrm>
            <a:off x="8596820" y="2730944"/>
            <a:ext cx="3378835" cy="407034"/>
            <a:chOff x="8596820" y="2730944"/>
            <a:chExt cx="3378835" cy="407034"/>
          </a:xfrm>
        </p:grpSpPr>
        <p:sp>
          <p:nvSpPr>
            <p:cNvPr id="41" name="object 41"/>
            <p:cNvSpPr/>
            <p:nvPr/>
          </p:nvSpPr>
          <p:spPr>
            <a:xfrm>
              <a:off x="8609837" y="27439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42" name="object 42"/>
            <p:cNvSpPr/>
            <p:nvPr/>
          </p:nvSpPr>
          <p:spPr>
            <a:xfrm>
              <a:off x="8609837" y="27439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43" name="object 43"/>
          <p:cNvSpPr txBox="1"/>
          <p:nvPr/>
        </p:nvSpPr>
        <p:spPr>
          <a:xfrm>
            <a:off x="9367519" y="2752166"/>
            <a:ext cx="1835150"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grpSp>
        <p:nvGrpSpPr>
          <p:cNvPr id="44" name="object 44"/>
          <p:cNvGrpSpPr/>
          <p:nvPr/>
        </p:nvGrpSpPr>
        <p:grpSpPr>
          <a:xfrm>
            <a:off x="8596820" y="4102544"/>
            <a:ext cx="3378835" cy="407034"/>
            <a:chOff x="8596820" y="4102544"/>
            <a:chExt cx="3378835" cy="407034"/>
          </a:xfrm>
        </p:grpSpPr>
        <p:sp>
          <p:nvSpPr>
            <p:cNvPr id="45" name="object 45"/>
            <p:cNvSpPr/>
            <p:nvPr/>
          </p:nvSpPr>
          <p:spPr>
            <a:xfrm>
              <a:off x="8609837" y="41155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46" name="object 46"/>
            <p:cNvSpPr/>
            <p:nvPr/>
          </p:nvSpPr>
          <p:spPr>
            <a:xfrm>
              <a:off x="8609837" y="41155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47" name="object 47"/>
          <p:cNvSpPr txBox="1"/>
          <p:nvPr/>
        </p:nvSpPr>
        <p:spPr>
          <a:xfrm>
            <a:off x="9367519" y="4124705"/>
            <a:ext cx="183515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grpSp>
        <p:nvGrpSpPr>
          <p:cNvPr id="48" name="object 48"/>
          <p:cNvGrpSpPr/>
          <p:nvPr/>
        </p:nvGrpSpPr>
        <p:grpSpPr>
          <a:xfrm>
            <a:off x="10123931" y="1886699"/>
            <a:ext cx="315595" cy="2405380"/>
            <a:chOff x="10123931" y="1886699"/>
            <a:chExt cx="315595" cy="2405380"/>
          </a:xfrm>
        </p:grpSpPr>
        <p:pic>
          <p:nvPicPr>
            <p:cNvPr id="49" name="object 49"/>
            <p:cNvPicPr/>
            <p:nvPr/>
          </p:nvPicPr>
          <p:blipFill>
            <a:blip r:embed="rId2" cstate="print"/>
            <a:stretch>
              <a:fillRect/>
            </a:stretch>
          </p:blipFill>
          <p:spPr>
            <a:xfrm>
              <a:off x="10123931" y="1886699"/>
              <a:ext cx="310959" cy="423684"/>
            </a:xfrm>
            <a:prstGeom prst="rect">
              <a:avLst/>
            </a:prstGeom>
          </p:spPr>
        </p:pic>
        <p:pic>
          <p:nvPicPr>
            <p:cNvPr id="50" name="object 50"/>
            <p:cNvPicPr/>
            <p:nvPr/>
          </p:nvPicPr>
          <p:blipFill>
            <a:blip r:embed="rId3" cstate="print"/>
            <a:stretch>
              <a:fillRect/>
            </a:stretch>
          </p:blipFill>
          <p:spPr>
            <a:xfrm>
              <a:off x="10224515" y="1905762"/>
              <a:ext cx="114300" cy="228600"/>
            </a:xfrm>
            <a:prstGeom prst="rect">
              <a:avLst/>
            </a:prstGeom>
          </p:spPr>
        </p:pic>
        <p:pic>
          <p:nvPicPr>
            <p:cNvPr id="51" name="object 51"/>
            <p:cNvPicPr/>
            <p:nvPr/>
          </p:nvPicPr>
          <p:blipFill>
            <a:blip r:embed="rId4" cstate="print"/>
            <a:stretch>
              <a:fillRect/>
            </a:stretch>
          </p:blipFill>
          <p:spPr>
            <a:xfrm>
              <a:off x="10128503" y="2494788"/>
              <a:ext cx="310959" cy="425196"/>
            </a:xfrm>
            <a:prstGeom prst="rect">
              <a:avLst/>
            </a:prstGeom>
          </p:spPr>
        </p:pic>
        <p:pic>
          <p:nvPicPr>
            <p:cNvPr id="52" name="object 52"/>
            <p:cNvPicPr/>
            <p:nvPr/>
          </p:nvPicPr>
          <p:blipFill>
            <a:blip r:embed="rId5" cstate="print"/>
            <a:stretch>
              <a:fillRect/>
            </a:stretch>
          </p:blipFill>
          <p:spPr>
            <a:xfrm>
              <a:off x="10227055" y="2514981"/>
              <a:ext cx="114300" cy="228981"/>
            </a:xfrm>
            <a:prstGeom prst="rect">
              <a:avLst/>
            </a:prstGeom>
          </p:spPr>
        </p:pic>
        <p:pic>
          <p:nvPicPr>
            <p:cNvPr id="53" name="object 53"/>
            <p:cNvPicPr/>
            <p:nvPr/>
          </p:nvPicPr>
          <p:blipFill>
            <a:blip r:embed="rId6" cstate="print"/>
            <a:stretch>
              <a:fillRect/>
            </a:stretch>
          </p:blipFill>
          <p:spPr>
            <a:xfrm>
              <a:off x="10128503" y="3105912"/>
              <a:ext cx="310959" cy="1185671"/>
            </a:xfrm>
            <a:prstGeom prst="rect">
              <a:avLst/>
            </a:prstGeom>
          </p:spPr>
        </p:pic>
        <p:sp>
          <p:nvSpPr>
            <p:cNvPr id="54" name="object 54"/>
            <p:cNvSpPr/>
            <p:nvPr/>
          </p:nvSpPr>
          <p:spPr>
            <a:xfrm>
              <a:off x="10229087"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grpSp>
      <p:sp>
        <p:nvSpPr>
          <p:cNvPr id="55" name="object 55"/>
          <p:cNvSpPr txBox="1"/>
          <p:nvPr/>
        </p:nvSpPr>
        <p:spPr>
          <a:xfrm>
            <a:off x="8604504" y="762000"/>
            <a:ext cx="3352800" cy="381000"/>
          </a:xfrm>
          <a:prstGeom prst="rect">
            <a:avLst/>
          </a:prstGeom>
          <a:solidFill>
            <a:srgbClr val="C0504D">
              <a:alpha val="50195"/>
            </a:srgbClr>
          </a:solidFill>
        </p:spPr>
        <p:txBody>
          <a:bodyPr vert="horz" wrap="square" lIns="0" tIns="21590" rIns="0" bIns="0" rtlCol="0">
            <a:spAutoFit/>
          </a:bodyPr>
          <a:lstStyle/>
          <a:p>
            <a:pPr algn="ctr">
              <a:lnSpc>
                <a:spcPct val="100000"/>
              </a:lnSpc>
              <a:spcBef>
                <a:spcPts val="170"/>
              </a:spcBef>
            </a:pPr>
            <a:r>
              <a:rPr sz="2000" b="1" dirty="0">
                <a:latin typeface="Calibri"/>
                <a:cs typeface="Calibri"/>
              </a:rPr>
              <a:t>64-bit</a:t>
            </a:r>
            <a:r>
              <a:rPr sz="2000" b="1" spc="-70" dirty="0">
                <a:latin typeface="Calibri"/>
                <a:cs typeface="Calibri"/>
              </a:rPr>
              <a:t> </a:t>
            </a:r>
            <a:r>
              <a:rPr sz="2000" b="1" spc="-20" dirty="0">
                <a:latin typeface="Calibri"/>
                <a:cs typeface="Calibri"/>
              </a:rPr>
              <a:t>Key</a:t>
            </a:r>
            <a:endParaRPr sz="2000">
              <a:latin typeface="Calibri"/>
              <a:cs typeface="Calibri"/>
            </a:endParaRPr>
          </a:p>
        </p:txBody>
      </p:sp>
      <p:grpSp>
        <p:nvGrpSpPr>
          <p:cNvPr id="56" name="object 56"/>
          <p:cNvGrpSpPr/>
          <p:nvPr/>
        </p:nvGrpSpPr>
        <p:grpSpPr>
          <a:xfrm>
            <a:off x="4439348" y="1124673"/>
            <a:ext cx="5995670" cy="1403985"/>
            <a:chOff x="4439348" y="1124673"/>
            <a:chExt cx="5995670" cy="1403985"/>
          </a:xfrm>
        </p:grpSpPr>
        <p:pic>
          <p:nvPicPr>
            <p:cNvPr id="57" name="object 57"/>
            <p:cNvPicPr/>
            <p:nvPr/>
          </p:nvPicPr>
          <p:blipFill>
            <a:blip r:embed="rId9" cstate="print"/>
            <a:stretch>
              <a:fillRect/>
            </a:stretch>
          </p:blipFill>
          <p:spPr>
            <a:xfrm>
              <a:off x="10123932" y="1124673"/>
              <a:ext cx="310959" cy="576110"/>
            </a:xfrm>
            <a:prstGeom prst="rect">
              <a:avLst/>
            </a:prstGeom>
          </p:spPr>
        </p:pic>
        <p:sp>
          <p:nvSpPr>
            <p:cNvPr id="58" name="object 58"/>
            <p:cNvSpPr/>
            <p:nvPr/>
          </p:nvSpPr>
          <p:spPr>
            <a:xfrm>
              <a:off x="4452366" y="1143761"/>
              <a:ext cx="5886450" cy="1371600"/>
            </a:xfrm>
            <a:custGeom>
              <a:avLst/>
              <a:gdLst/>
              <a:ahLst/>
              <a:cxnLst/>
              <a:rect l="l" t="t" r="r" b="b"/>
              <a:pathLst>
                <a:path w="5886450" h="1371600">
                  <a:moveTo>
                    <a:pt x="3352787" y="990600"/>
                  </a:moveTo>
                  <a:lnTo>
                    <a:pt x="0" y="990600"/>
                  </a:lnTo>
                  <a:lnTo>
                    <a:pt x="0" y="1371600"/>
                  </a:lnTo>
                  <a:lnTo>
                    <a:pt x="3352787" y="1371600"/>
                  </a:lnTo>
                  <a:lnTo>
                    <a:pt x="3352787" y="990600"/>
                  </a:lnTo>
                  <a:close/>
                </a:path>
                <a:path w="5886450" h="1371600">
                  <a:moveTo>
                    <a:pt x="5886450" y="266700"/>
                  </a:moveTo>
                  <a:lnTo>
                    <a:pt x="5848350" y="266700"/>
                  </a:lnTo>
                  <a:lnTo>
                    <a:pt x="5848350" y="0"/>
                  </a:lnTo>
                  <a:lnTo>
                    <a:pt x="5810250" y="0"/>
                  </a:lnTo>
                  <a:lnTo>
                    <a:pt x="5810250" y="266700"/>
                  </a:lnTo>
                  <a:lnTo>
                    <a:pt x="5772150" y="266700"/>
                  </a:lnTo>
                  <a:lnTo>
                    <a:pt x="5829300" y="381000"/>
                  </a:lnTo>
                  <a:lnTo>
                    <a:pt x="5876925" y="285750"/>
                  </a:lnTo>
                  <a:lnTo>
                    <a:pt x="5886450" y="266700"/>
                  </a:lnTo>
                  <a:close/>
                </a:path>
              </a:pathLst>
            </a:custGeom>
            <a:solidFill>
              <a:srgbClr val="4F81BC"/>
            </a:solidFill>
          </p:spPr>
          <p:txBody>
            <a:bodyPr wrap="square" lIns="0" tIns="0" rIns="0" bIns="0" rtlCol="0"/>
            <a:lstStyle/>
            <a:p>
              <a:endParaRPr/>
            </a:p>
          </p:txBody>
        </p:sp>
        <p:sp>
          <p:nvSpPr>
            <p:cNvPr id="59" name="object 59"/>
            <p:cNvSpPr/>
            <p:nvPr/>
          </p:nvSpPr>
          <p:spPr>
            <a:xfrm>
              <a:off x="4452365" y="2134361"/>
              <a:ext cx="3352800" cy="381000"/>
            </a:xfrm>
            <a:custGeom>
              <a:avLst/>
              <a:gdLst/>
              <a:ahLst/>
              <a:cxnLst/>
              <a:rect l="l" t="t" r="r" b="b"/>
              <a:pathLst>
                <a:path w="3352800" h="381000">
                  <a:moveTo>
                    <a:pt x="0" y="381000"/>
                  </a:moveTo>
                  <a:lnTo>
                    <a:pt x="3352799" y="381000"/>
                  </a:lnTo>
                  <a:lnTo>
                    <a:pt x="3352799"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60" name="object 60"/>
          <p:cNvSpPr txBox="1"/>
          <p:nvPr/>
        </p:nvSpPr>
        <p:spPr>
          <a:xfrm>
            <a:off x="5132959" y="2142870"/>
            <a:ext cx="1988185" cy="330835"/>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grpSp>
        <p:nvGrpSpPr>
          <p:cNvPr id="61" name="object 61"/>
          <p:cNvGrpSpPr/>
          <p:nvPr/>
        </p:nvGrpSpPr>
        <p:grpSpPr>
          <a:xfrm>
            <a:off x="4443920" y="2730944"/>
            <a:ext cx="3378835" cy="407034"/>
            <a:chOff x="4443920" y="2730944"/>
            <a:chExt cx="3378835" cy="407034"/>
          </a:xfrm>
        </p:grpSpPr>
        <p:sp>
          <p:nvSpPr>
            <p:cNvPr id="62" name="object 62"/>
            <p:cNvSpPr/>
            <p:nvPr/>
          </p:nvSpPr>
          <p:spPr>
            <a:xfrm>
              <a:off x="4456938" y="27439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63" name="object 63"/>
            <p:cNvSpPr/>
            <p:nvPr/>
          </p:nvSpPr>
          <p:spPr>
            <a:xfrm>
              <a:off x="4456938" y="27439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64" name="object 64"/>
          <p:cNvSpPr txBox="1"/>
          <p:nvPr/>
        </p:nvSpPr>
        <p:spPr>
          <a:xfrm>
            <a:off x="5138165" y="2752166"/>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2</a:t>
            </a:r>
            <a:endParaRPr sz="2000">
              <a:latin typeface="Calibri"/>
              <a:cs typeface="Calibri"/>
            </a:endParaRPr>
          </a:p>
        </p:txBody>
      </p:sp>
      <p:grpSp>
        <p:nvGrpSpPr>
          <p:cNvPr id="65" name="object 65"/>
          <p:cNvGrpSpPr/>
          <p:nvPr/>
        </p:nvGrpSpPr>
        <p:grpSpPr>
          <a:xfrm>
            <a:off x="4443920" y="4102544"/>
            <a:ext cx="3378835" cy="407034"/>
            <a:chOff x="4443920" y="4102544"/>
            <a:chExt cx="3378835" cy="407034"/>
          </a:xfrm>
        </p:grpSpPr>
        <p:sp>
          <p:nvSpPr>
            <p:cNvPr id="66" name="object 66"/>
            <p:cNvSpPr/>
            <p:nvPr/>
          </p:nvSpPr>
          <p:spPr>
            <a:xfrm>
              <a:off x="4456938" y="41155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67" name="object 67"/>
            <p:cNvSpPr/>
            <p:nvPr/>
          </p:nvSpPr>
          <p:spPr>
            <a:xfrm>
              <a:off x="4456938" y="41155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68" name="object 68"/>
          <p:cNvSpPr txBox="1"/>
          <p:nvPr/>
        </p:nvSpPr>
        <p:spPr>
          <a:xfrm>
            <a:off x="5138165" y="4124705"/>
            <a:ext cx="1988185" cy="330835"/>
          </a:xfrm>
          <a:prstGeom prst="rect">
            <a:avLst/>
          </a:prstGeom>
        </p:spPr>
        <p:txBody>
          <a:bodyPr vert="horz" wrap="square" lIns="0" tIns="12700" rIns="0" bIns="0" rtlCol="0">
            <a:spAutoFit/>
          </a:bodyPr>
          <a:lstStyle/>
          <a:p>
            <a:pPr marL="12700">
              <a:lnSpc>
                <a:spcPct val="100000"/>
              </a:lnSpc>
              <a:spcBef>
                <a:spcPts val="100"/>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grpSp>
        <p:nvGrpSpPr>
          <p:cNvPr id="69" name="object 69"/>
          <p:cNvGrpSpPr/>
          <p:nvPr/>
        </p:nvGrpSpPr>
        <p:grpSpPr>
          <a:xfrm>
            <a:off x="3499103" y="2190051"/>
            <a:ext cx="5149850" cy="2292350"/>
            <a:chOff x="3499103" y="2190051"/>
            <a:chExt cx="5149850" cy="2292350"/>
          </a:xfrm>
        </p:grpSpPr>
        <p:pic>
          <p:nvPicPr>
            <p:cNvPr id="70" name="object 70"/>
            <p:cNvPicPr/>
            <p:nvPr/>
          </p:nvPicPr>
          <p:blipFill>
            <a:blip r:embed="rId10" cstate="print"/>
            <a:stretch>
              <a:fillRect/>
            </a:stretch>
          </p:blipFill>
          <p:spPr>
            <a:xfrm>
              <a:off x="7647432" y="2190051"/>
              <a:ext cx="996721" cy="310959"/>
            </a:xfrm>
            <a:prstGeom prst="rect">
              <a:avLst/>
            </a:prstGeom>
          </p:spPr>
        </p:pic>
        <p:sp>
          <p:nvSpPr>
            <p:cNvPr id="71" name="object 71"/>
            <p:cNvSpPr/>
            <p:nvPr/>
          </p:nvSpPr>
          <p:spPr>
            <a:xfrm>
              <a:off x="7805165" y="22677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2" name="object 72"/>
            <p:cNvPicPr/>
            <p:nvPr/>
          </p:nvPicPr>
          <p:blipFill>
            <a:blip r:embed="rId11" cstate="print"/>
            <a:stretch>
              <a:fillRect/>
            </a:stretch>
          </p:blipFill>
          <p:spPr>
            <a:xfrm>
              <a:off x="3499103" y="2190051"/>
              <a:ext cx="990612" cy="310959"/>
            </a:xfrm>
            <a:prstGeom prst="rect">
              <a:avLst/>
            </a:prstGeom>
          </p:spPr>
        </p:pic>
        <p:sp>
          <p:nvSpPr>
            <p:cNvPr id="73" name="object 73"/>
            <p:cNvSpPr/>
            <p:nvPr/>
          </p:nvSpPr>
          <p:spPr>
            <a:xfrm>
              <a:off x="3656837" y="22677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20" y="38100"/>
                  </a:moveTo>
                  <a:lnTo>
                    <a:pt x="114300" y="38100"/>
                  </a:lnTo>
                  <a:lnTo>
                    <a:pt x="114300" y="76200"/>
                  </a:lnTo>
                  <a:lnTo>
                    <a:pt x="795020" y="76200"/>
                  </a:lnTo>
                  <a:lnTo>
                    <a:pt x="795020" y="38100"/>
                  </a:lnTo>
                  <a:close/>
                </a:path>
              </a:pathLst>
            </a:custGeom>
            <a:solidFill>
              <a:srgbClr val="4F81BC"/>
            </a:solidFill>
          </p:spPr>
          <p:txBody>
            <a:bodyPr wrap="square" lIns="0" tIns="0" rIns="0" bIns="0" rtlCol="0"/>
            <a:lstStyle/>
            <a:p>
              <a:endParaRPr/>
            </a:p>
          </p:txBody>
        </p:sp>
        <p:pic>
          <p:nvPicPr>
            <p:cNvPr id="74" name="object 74"/>
            <p:cNvPicPr/>
            <p:nvPr/>
          </p:nvPicPr>
          <p:blipFill>
            <a:blip r:embed="rId10" cstate="print"/>
            <a:stretch>
              <a:fillRect/>
            </a:stretch>
          </p:blipFill>
          <p:spPr>
            <a:xfrm>
              <a:off x="7652003" y="2799651"/>
              <a:ext cx="996721" cy="310959"/>
            </a:xfrm>
            <a:prstGeom prst="rect">
              <a:avLst/>
            </a:prstGeom>
          </p:spPr>
        </p:pic>
        <p:sp>
          <p:nvSpPr>
            <p:cNvPr id="75" name="object 75"/>
            <p:cNvSpPr/>
            <p:nvPr/>
          </p:nvSpPr>
          <p:spPr>
            <a:xfrm>
              <a:off x="7809738" y="28773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6" name="object 76"/>
            <p:cNvPicPr/>
            <p:nvPr/>
          </p:nvPicPr>
          <p:blipFill>
            <a:blip r:embed="rId11" cstate="print"/>
            <a:stretch>
              <a:fillRect/>
            </a:stretch>
          </p:blipFill>
          <p:spPr>
            <a:xfrm>
              <a:off x="3503675" y="2799651"/>
              <a:ext cx="990612" cy="310959"/>
            </a:xfrm>
            <a:prstGeom prst="rect">
              <a:avLst/>
            </a:prstGeom>
          </p:spPr>
        </p:pic>
        <p:sp>
          <p:nvSpPr>
            <p:cNvPr id="77" name="object 77"/>
            <p:cNvSpPr/>
            <p:nvPr/>
          </p:nvSpPr>
          <p:spPr>
            <a:xfrm>
              <a:off x="3661409" y="28773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pic>
          <p:nvPicPr>
            <p:cNvPr id="78" name="object 78"/>
            <p:cNvPicPr/>
            <p:nvPr/>
          </p:nvPicPr>
          <p:blipFill>
            <a:blip r:embed="rId10" cstate="print"/>
            <a:stretch>
              <a:fillRect/>
            </a:stretch>
          </p:blipFill>
          <p:spPr>
            <a:xfrm>
              <a:off x="7652003" y="4171251"/>
              <a:ext cx="996721" cy="310959"/>
            </a:xfrm>
            <a:prstGeom prst="rect">
              <a:avLst/>
            </a:prstGeom>
          </p:spPr>
        </p:pic>
        <p:sp>
          <p:nvSpPr>
            <p:cNvPr id="79" name="object 79"/>
            <p:cNvSpPr/>
            <p:nvPr/>
          </p:nvSpPr>
          <p:spPr>
            <a:xfrm>
              <a:off x="7809738" y="42489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80" name="object 80"/>
            <p:cNvPicPr/>
            <p:nvPr/>
          </p:nvPicPr>
          <p:blipFill>
            <a:blip r:embed="rId11" cstate="print"/>
            <a:stretch>
              <a:fillRect/>
            </a:stretch>
          </p:blipFill>
          <p:spPr>
            <a:xfrm>
              <a:off x="3503675" y="4171251"/>
              <a:ext cx="990612" cy="310959"/>
            </a:xfrm>
            <a:prstGeom prst="rect">
              <a:avLst/>
            </a:prstGeom>
          </p:spPr>
        </p:pic>
        <p:sp>
          <p:nvSpPr>
            <p:cNvPr id="81" name="object 81"/>
            <p:cNvSpPr/>
            <p:nvPr/>
          </p:nvSpPr>
          <p:spPr>
            <a:xfrm>
              <a:off x="3661409" y="42489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grpSp>
      <p:sp>
        <p:nvSpPr>
          <p:cNvPr id="82" name="object 82"/>
          <p:cNvSpPr txBox="1"/>
          <p:nvPr/>
        </p:nvSpPr>
        <p:spPr>
          <a:xfrm>
            <a:off x="10441685"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3" name="object 83"/>
          <p:cNvSpPr txBox="1"/>
          <p:nvPr/>
        </p:nvSpPr>
        <p:spPr>
          <a:xfrm>
            <a:off x="10441685" y="2495169"/>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4" name="object 84"/>
          <p:cNvSpPr txBox="1"/>
          <p:nvPr/>
        </p:nvSpPr>
        <p:spPr>
          <a:xfrm>
            <a:off x="10441685" y="378421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5" name="object 85"/>
          <p:cNvSpPr txBox="1"/>
          <p:nvPr/>
        </p:nvSpPr>
        <p:spPr>
          <a:xfrm>
            <a:off x="7964805" y="2001138"/>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6" name="object 86"/>
          <p:cNvSpPr txBox="1"/>
          <p:nvPr/>
        </p:nvSpPr>
        <p:spPr>
          <a:xfrm>
            <a:off x="7986521" y="2638170"/>
            <a:ext cx="448309"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7" name="object 87"/>
          <p:cNvSpPr txBox="1"/>
          <p:nvPr/>
        </p:nvSpPr>
        <p:spPr>
          <a:xfrm>
            <a:off x="7986521" y="4019550"/>
            <a:ext cx="448309"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8" name="object 88"/>
          <p:cNvSpPr txBox="1"/>
          <p:nvPr/>
        </p:nvSpPr>
        <p:spPr>
          <a:xfrm>
            <a:off x="3788409" y="1782826"/>
            <a:ext cx="448945" cy="457834"/>
          </a:xfrm>
          <a:prstGeom prst="rect">
            <a:avLst/>
          </a:prstGeom>
        </p:spPr>
        <p:txBody>
          <a:bodyPr vert="horz" wrap="square" lIns="0" tIns="13335" rIns="0" bIns="0" rtlCol="0">
            <a:spAutoFit/>
          </a:bodyPr>
          <a:lstStyle/>
          <a:p>
            <a:pPr marR="29209" algn="ctr">
              <a:lnSpc>
                <a:spcPct val="100000"/>
              </a:lnSpc>
              <a:spcBef>
                <a:spcPts val="105"/>
              </a:spcBef>
            </a:pPr>
            <a:r>
              <a:rPr sz="1400" b="1" dirty="0">
                <a:latin typeface="Calibri"/>
                <a:cs typeface="Calibri"/>
              </a:rPr>
              <a:t>K1</a:t>
            </a:r>
            <a:endParaRPr sz="1400">
              <a:latin typeface="Calibri"/>
              <a:cs typeface="Calibri"/>
            </a:endParaRPr>
          </a:p>
          <a:p>
            <a:pPr algn="ctr">
              <a:lnSpc>
                <a:spcPct val="100000"/>
              </a:lnSpc>
              <a:spcBef>
                <a:spcPts val="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9" name="object 89"/>
          <p:cNvSpPr txBox="1"/>
          <p:nvPr/>
        </p:nvSpPr>
        <p:spPr>
          <a:xfrm>
            <a:off x="3790569" y="2380843"/>
            <a:ext cx="448945" cy="487045"/>
          </a:xfrm>
          <a:prstGeom prst="rect">
            <a:avLst/>
          </a:prstGeom>
        </p:spPr>
        <p:txBody>
          <a:bodyPr vert="horz" wrap="square" lIns="0" tIns="29845" rIns="0" bIns="0" rtlCol="0">
            <a:spAutoFit/>
          </a:bodyPr>
          <a:lstStyle/>
          <a:p>
            <a:pPr marR="33655" algn="ctr">
              <a:lnSpc>
                <a:spcPct val="100000"/>
              </a:lnSpc>
              <a:spcBef>
                <a:spcPts val="235"/>
              </a:spcBef>
            </a:pPr>
            <a:r>
              <a:rPr sz="1400" b="1" dirty="0">
                <a:latin typeface="Calibri"/>
                <a:cs typeface="Calibri"/>
              </a:rPr>
              <a:t>K2</a:t>
            </a:r>
            <a:endParaRPr sz="1400">
              <a:latin typeface="Calibri"/>
              <a:cs typeface="Calibri"/>
            </a:endParaRPr>
          </a:p>
          <a:p>
            <a:pPr algn="ctr">
              <a:lnSpc>
                <a:spcPct val="100000"/>
              </a:lnSpc>
              <a:spcBef>
                <a:spcPts val="1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90" name="object 90"/>
          <p:cNvSpPr txBox="1"/>
          <p:nvPr/>
        </p:nvSpPr>
        <p:spPr>
          <a:xfrm>
            <a:off x="3792473" y="3677767"/>
            <a:ext cx="448945" cy="525780"/>
          </a:xfrm>
          <a:prstGeom prst="rect">
            <a:avLst/>
          </a:prstGeom>
        </p:spPr>
        <p:txBody>
          <a:bodyPr vert="horz" wrap="square" lIns="0" tIns="48895" rIns="0" bIns="0" rtlCol="0">
            <a:spAutoFit/>
          </a:bodyPr>
          <a:lstStyle/>
          <a:p>
            <a:pPr marL="99695">
              <a:lnSpc>
                <a:spcPct val="100000"/>
              </a:lnSpc>
              <a:spcBef>
                <a:spcPts val="385"/>
              </a:spcBef>
            </a:pPr>
            <a:r>
              <a:rPr sz="1400" b="1" spc="-5" dirty="0">
                <a:latin typeface="Calibri"/>
                <a:cs typeface="Calibri"/>
              </a:rPr>
              <a:t>K16</a:t>
            </a:r>
            <a:endParaRPr sz="1400">
              <a:latin typeface="Calibri"/>
              <a:cs typeface="Calibri"/>
            </a:endParaRPr>
          </a:p>
          <a:p>
            <a:pPr marL="12700">
              <a:lnSpc>
                <a:spcPct val="100000"/>
              </a:lnSpc>
              <a:spcBef>
                <a:spcPts val="290"/>
              </a:spcBef>
            </a:pPr>
            <a:r>
              <a:rPr sz="1400" b="1" spc="-5" dirty="0">
                <a:latin typeface="Calibri"/>
                <a:cs typeface="Calibri"/>
              </a:rPr>
              <a:t>48</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1" name="object 91"/>
          <p:cNvSpPr txBox="1"/>
          <p:nvPr/>
        </p:nvSpPr>
        <p:spPr>
          <a:xfrm>
            <a:off x="2109597" y="3484245"/>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2" name="object 92"/>
          <p:cNvSpPr txBox="1"/>
          <p:nvPr/>
        </p:nvSpPr>
        <p:spPr>
          <a:xfrm>
            <a:off x="2072767"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3" name="object 93"/>
          <p:cNvSpPr txBox="1"/>
          <p:nvPr/>
        </p:nvSpPr>
        <p:spPr>
          <a:xfrm>
            <a:off x="2085848" y="2498217"/>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4" name="object 94"/>
          <p:cNvSpPr txBox="1"/>
          <p:nvPr/>
        </p:nvSpPr>
        <p:spPr>
          <a:xfrm>
            <a:off x="562457" y="4448805"/>
            <a:ext cx="2835275" cy="1226185"/>
          </a:xfrm>
          <a:prstGeom prst="rect">
            <a:avLst/>
          </a:prstGeom>
        </p:spPr>
        <p:txBody>
          <a:bodyPr vert="horz" wrap="square" lIns="0" tIns="42545" rIns="0" bIns="0" rtlCol="0">
            <a:spAutoFit/>
          </a:bodyPr>
          <a:lstStyle/>
          <a:p>
            <a:pPr marL="1559560">
              <a:lnSpc>
                <a:spcPct val="100000"/>
              </a:lnSpc>
              <a:spcBef>
                <a:spcPts val="335"/>
              </a:spcBef>
            </a:pPr>
            <a:r>
              <a:rPr sz="1400" b="1" spc="-5" dirty="0">
                <a:latin typeface="Calibri"/>
                <a:cs typeface="Calibri"/>
              </a:rPr>
              <a:t>64</a:t>
            </a:r>
            <a:r>
              <a:rPr sz="1400" b="1" spc="-35" dirty="0">
                <a:latin typeface="Calibri"/>
                <a:cs typeface="Calibri"/>
              </a:rPr>
              <a:t> </a:t>
            </a:r>
            <a:r>
              <a:rPr sz="1400" b="1" dirty="0">
                <a:latin typeface="Calibri"/>
                <a:cs typeface="Calibri"/>
              </a:rPr>
              <a:t>bit</a:t>
            </a:r>
            <a:endParaRPr sz="1400">
              <a:latin typeface="Calibri"/>
              <a:cs typeface="Calibri"/>
            </a:endParaRPr>
          </a:p>
          <a:p>
            <a:pPr algn="ctr">
              <a:lnSpc>
                <a:spcPct val="100000"/>
              </a:lnSpc>
              <a:spcBef>
                <a:spcPts val="335"/>
              </a:spcBef>
            </a:pPr>
            <a:r>
              <a:rPr sz="2000" b="1" dirty="0">
                <a:latin typeface="Calibri"/>
                <a:cs typeface="Calibri"/>
              </a:rPr>
              <a:t>32</a:t>
            </a:r>
            <a:r>
              <a:rPr sz="2000" b="1" spc="-40" dirty="0">
                <a:latin typeface="Calibri"/>
                <a:cs typeface="Calibri"/>
              </a:rPr>
              <a:t> </a:t>
            </a:r>
            <a:r>
              <a:rPr sz="2000" b="1" dirty="0">
                <a:latin typeface="Calibri"/>
                <a:cs typeface="Calibri"/>
              </a:rPr>
              <a:t>bit</a:t>
            </a:r>
            <a:r>
              <a:rPr sz="2000" b="1" spc="-40" dirty="0">
                <a:latin typeface="Calibri"/>
                <a:cs typeface="Calibri"/>
              </a:rPr>
              <a:t> </a:t>
            </a:r>
            <a:r>
              <a:rPr sz="2000" b="1" spc="-15" dirty="0">
                <a:latin typeface="Calibri"/>
                <a:cs typeface="Calibri"/>
              </a:rPr>
              <a:t>Swap</a:t>
            </a:r>
            <a:endParaRPr sz="2000">
              <a:latin typeface="Calibri"/>
              <a:cs typeface="Calibri"/>
            </a:endParaRPr>
          </a:p>
          <a:p>
            <a:pPr marL="1559560">
              <a:lnSpc>
                <a:spcPct val="100000"/>
              </a:lnSpc>
              <a:spcBef>
                <a:spcPts val="365"/>
              </a:spcBef>
            </a:pPr>
            <a:r>
              <a:rPr sz="1400" b="1" spc="-5" dirty="0">
                <a:latin typeface="Calibri"/>
                <a:cs typeface="Calibri"/>
              </a:rPr>
              <a:t>64</a:t>
            </a:r>
            <a:r>
              <a:rPr sz="1400" b="1" spc="-35" dirty="0">
                <a:latin typeface="Calibri"/>
                <a:cs typeface="Calibri"/>
              </a:rPr>
              <a:t> </a:t>
            </a:r>
            <a:r>
              <a:rPr sz="1400" b="1" dirty="0">
                <a:latin typeface="Calibri"/>
                <a:cs typeface="Calibri"/>
              </a:rPr>
              <a:t>bit</a:t>
            </a:r>
            <a:endParaRPr sz="1400">
              <a:latin typeface="Calibri"/>
              <a:cs typeface="Calibri"/>
            </a:endParaRPr>
          </a:p>
          <a:p>
            <a:pPr algn="ctr">
              <a:lnSpc>
                <a:spcPct val="100000"/>
              </a:lnSpc>
              <a:spcBef>
                <a:spcPts val="355"/>
              </a:spcBef>
            </a:pPr>
            <a:r>
              <a:rPr sz="2000" b="1" spc="-10" dirty="0">
                <a:latin typeface="Calibri"/>
                <a:cs typeface="Calibri"/>
              </a:rPr>
              <a:t>Inverse</a:t>
            </a:r>
            <a:r>
              <a:rPr sz="2000" b="1" spc="-25" dirty="0">
                <a:latin typeface="Calibri"/>
                <a:cs typeface="Calibri"/>
              </a:rPr>
              <a:t> </a:t>
            </a:r>
            <a:r>
              <a:rPr sz="2000" b="1" dirty="0">
                <a:latin typeface="Calibri"/>
                <a:cs typeface="Calibri"/>
              </a:rPr>
              <a:t>initial</a:t>
            </a:r>
            <a:r>
              <a:rPr sz="2000" b="1" spc="-60" dirty="0">
                <a:latin typeface="Calibri"/>
                <a:cs typeface="Calibri"/>
              </a:rPr>
              <a:t> </a:t>
            </a:r>
            <a:r>
              <a:rPr sz="2000" b="1" spc="-5" dirty="0">
                <a:latin typeface="Calibri"/>
                <a:cs typeface="Calibri"/>
              </a:rPr>
              <a:t>permutation</a:t>
            </a:r>
            <a:endParaRPr sz="2000">
              <a:latin typeface="Calibri"/>
              <a:cs typeface="Calibri"/>
            </a:endParaRPr>
          </a:p>
        </p:txBody>
      </p:sp>
      <p:sp>
        <p:nvSpPr>
          <p:cNvPr id="96" name="TextBox 95"/>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97" name="Graphic 21"/>
          <p:cNvPicPr>
            <a:picLocks noChangeAspect="1"/>
          </p:cNvPicPr>
          <p:nvPr/>
        </p:nvPicPr>
        <p:blipFill rotWithShape="1">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95" name="Rectangle 94"/>
          <p:cNvSpPr/>
          <p:nvPr/>
        </p:nvSpPr>
        <p:spPr>
          <a:xfrm>
            <a:off x="437870" y="138878"/>
            <a:ext cx="2185214"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Algorithm</a:t>
            </a:r>
            <a:endParaRPr lang="en-US" sz="2000" dirty="0"/>
          </a:p>
        </p:txBody>
      </p:sp>
    </p:spTree>
    <p:extLst>
      <p:ext uri="{BB962C8B-B14F-4D97-AF65-F5344CB8AC3E}">
        <p14:creationId xmlns:p14="http://schemas.microsoft.com/office/powerpoint/2010/main" val="284765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02265" y="857960"/>
            <a:ext cx="10812720" cy="56009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11243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15301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4088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28413" y="76998"/>
            <a:ext cx="2305141" cy="691157"/>
          </a:xfrm>
          <a:prstGeom prst="rect">
            <a:avLst/>
          </a:prstGeom>
        </p:spPr>
      </p:pic>
      <p:sp>
        <p:nvSpPr>
          <p:cNvPr id="11" name="Title 1"/>
          <p:cNvSpPr txBox="1">
            <a:spLocks/>
          </p:cNvSpPr>
          <p:nvPr/>
        </p:nvSpPr>
        <p:spPr>
          <a:xfrm>
            <a:off x="2651384" y="268963"/>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grpSp>
        <p:nvGrpSpPr>
          <p:cNvPr id="12" name="Group 11"/>
          <p:cNvGrpSpPr/>
          <p:nvPr/>
        </p:nvGrpSpPr>
        <p:grpSpPr>
          <a:xfrm>
            <a:off x="2452278" y="955671"/>
            <a:ext cx="3934968" cy="5337048"/>
            <a:chOff x="3712464" y="762000"/>
            <a:chExt cx="3934968" cy="5643753"/>
          </a:xfrm>
        </p:grpSpPr>
        <p:sp>
          <p:nvSpPr>
            <p:cNvPr id="13" name="object 3"/>
            <p:cNvSpPr txBox="1"/>
            <p:nvPr/>
          </p:nvSpPr>
          <p:spPr>
            <a:xfrm>
              <a:off x="3741420" y="1981200"/>
              <a:ext cx="3886200" cy="762000"/>
            </a:xfrm>
            <a:prstGeom prst="rect">
              <a:avLst/>
            </a:prstGeom>
            <a:solidFill>
              <a:srgbClr val="244060"/>
            </a:solidFill>
            <a:ln w="9144">
              <a:solidFill>
                <a:srgbClr val="000000"/>
              </a:solidFill>
            </a:ln>
          </p:spPr>
          <p:txBody>
            <a:bodyPr vert="horz" wrap="square" lIns="0" tIns="187960" rIns="0" bIns="0" rtlCol="0">
              <a:spAutoFit/>
            </a:bodyPr>
            <a:lstStyle/>
            <a:p>
              <a:pPr marL="1137920">
                <a:lnSpc>
                  <a:spcPct val="100000"/>
                </a:lnSpc>
                <a:spcBef>
                  <a:spcPts val="1480"/>
                </a:spcBef>
              </a:pPr>
              <a:r>
                <a:rPr sz="2400" spc="-5" dirty="0">
                  <a:solidFill>
                    <a:srgbClr val="FFFFFF"/>
                  </a:solidFill>
                  <a:latin typeface="Times New Roman"/>
                  <a:cs typeface="Times New Roman"/>
                </a:rPr>
                <a:t>Key</a:t>
              </a:r>
              <a:r>
                <a:rPr sz="2400" spc="-30" dirty="0">
                  <a:solidFill>
                    <a:srgbClr val="FFFFFF"/>
                  </a:solidFill>
                  <a:latin typeface="Times New Roman"/>
                  <a:cs typeface="Times New Roman"/>
                </a:rPr>
                <a:t> </a:t>
              </a:r>
              <a:r>
                <a:rPr sz="2400" dirty="0">
                  <a:solidFill>
                    <a:srgbClr val="FFFFFF"/>
                  </a:solidFill>
                  <a:latin typeface="Times New Roman"/>
                  <a:cs typeface="Times New Roman"/>
                </a:rPr>
                <a:t>(56</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dirty="0">
                <a:latin typeface="Times New Roman"/>
                <a:cs typeface="Times New Roman"/>
              </a:endParaRPr>
            </a:p>
          </p:txBody>
        </p:sp>
        <p:sp>
          <p:nvSpPr>
            <p:cNvPr id="14" name="object 4"/>
            <p:cNvSpPr txBox="1"/>
            <p:nvPr/>
          </p:nvSpPr>
          <p:spPr>
            <a:xfrm>
              <a:off x="3761232" y="2819400"/>
              <a:ext cx="1676400" cy="914400"/>
            </a:xfrm>
            <a:prstGeom prst="rect">
              <a:avLst/>
            </a:prstGeom>
            <a:solidFill>
              <a:srgbClr val="244060"/>
            </a:solidFill>
            <a:ln w="9144">
              <a:solidFill>
                <a:srgbClr val="000000"/>
              </a:solidFill>
            </a:ln>
          </p:spPr>
          <p:txBody>
            <a:bodyPr vert="horz" wrap="square" lIns="0" tIns="264160" rIns="0" bIns="0" rtlCol="0">
              <a:spAutoFit/>
            </a:bodyPr>
            <a:lstStyle/>
            <a:p>
              <a:pPr algn="ctr">
                <a:lnSpc>
                  <a:spcPct val="100000"/>
                </a:lnSpc>
                <a:spcBef>
                  <a:spcPts val="2080"/>
                </a:spcBef>
              </a:pPr>
              <a:r>
                <a:rPr sz="2400" spc="-5" dirty="0">
                  <a:solidFill>
                    <a:srgbClr val="FFFFFF"/>
                  </a:solidFill>
                  <a:latin typeface="Times New Roman"/>
                  <a:cs typeface="Times New Roman"/>
                </a:rPr>
                <a:t>Left</a:t>
              </a:r>
              <a:endParaRPr sz="2400" dirty="0">
                <a:latin typeface="Times New Roman"/>
                <a:cs typeface="Times New Roman"/>
              </a:endParaRPr>
            </a:p>
          </p:txBody>
        </p:sp>
        <p:sp>
          <p:nvSpPr>
            <p:cNvPr id="16" name="object 5"/>
            <p:cNvSpPr txBox="1"/>
            <p:nvPr/>
          </p:nvSpPr>
          <p:spPr>
            <a:xfrm>
              <a:off x="5942076" y="2827020"/>
              <a:ext cx="1676400" cy="906780"/>
            </a:xfrm>
            <a:prstGeom prst="rect">
              <a:avLst/>
            </a:prstGeom>
            <a:solidFill>
              <a:srgbClr val="244060"/>
            </a:solidFill>
            <a:ln w="9144">
              <a:solidFill>
                <a:srgbClr val="000000"/>
              </a:solidFill>
            </a:ln>
          </p:spPr>
          <p:txBody>
            <a:bodyPr vert="horz" wrap="square" lIns="0" tIns="260985" rIns="0" bIns="0" rtlCol="0">
              <a:spAutoFit/>
            </a:bodyPr>
            <a:lstStyle/>
            <a:p>
              <a:pPr marL="499109">
                <a:lnSpc>
                  <a:spcPct val="100000"/>
                </a:lnSpc>
                <a:spcBef>
                  <a:spcPts val="2055"/>
                </a:spcBef>
              </a:pPr>
              <a:r>
                <a:rPr sz="2400" dirty="0">
                  <a:solidFill>
                    <a:srgbClr val="FFFFFF"/>
                  </a:solidFill>
                  <a:latin typeface="Times New Roman"/>
                  <a:cs typeface="Times New Roman"/>
                </a:rPr>
                <a:t>Right</a:t>
              </a:r>
              <a:endParaRPr sz="2400">
                <a:latin typeface="Times New Roman"/>
                <a:cs typeface="Times New Roman"/>
              </a:endParaRPr>
            </a:p>
          </p:txBody>
        </p:sp>
        <p:sp>
          <p:nvSpPr>
            <p:cNvPr id="17" name="object 6"/>
            <p:cNvSpPr txBox="1"/>
            <p:nvPr/>
          </p:nvSpPr>
          <p:spPr>
            <a:xfrm>
              <a:off x="3761232" y="51816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algn="ctr">
                <a:lnSpc>
                  <a:spcPct val="100000"/>
                </a:lnSpc>
                <a:spcBef>
                  <a:spcPts val="585"/>
                </a:spcBef>
              </a:pPr>
              <a:r>
                <a:rPr sz="2400" spc="-5" dirty="0">
                  <a:solidFill>
                    <a:srgbClr val="FFFFFF"/>
                  </a:solidFill>
                  <a:latin typeface="Times New Roman"/>
                  <a:cs typeface="Times New Roman"/>
                </a:rPr>
                <a:t>PC-2</a:t>
              </a:r>
              <a:endParaRPr sz="2400">
                <a:latin typeface="Times New Roman"/>
                <a:cs typeface="Times New Roman"/>
              </a:endParaRPr>
            </a:p>
          </p:txBody>
        </p:sp>
        <p:grpSp>
          <p:nvGrpSpPr>
            <p:cNvPr id="18" name="object 7"/>
            <p:cNvGrpSpPr/>
            <p:nvPr/>
          </p:nvGrpSpPr>
          <p:grpSpPr>
            <a:xfrm>
              <a:off x="3727703" y="5862828"/>
              <a:ext cx="3895725" cy="542925"/>
              <a:chOff x="3727703" y="5862828"/>
              <a:chExt cx="3895725" cy="542925"/>
            </a:xfrm>
          </p:grpSpPr>
          <p:sp>
            <p:nvSpPr>
              <p:cNvPr id="24" name="object 8"/>
              <p:cNvSpPr/>
              <p:nvPr/>
            </p:nvSpPr>
            <p:spPr>
              <a:xfrm>
                <a:off x="3732275" y="5867400"/>
                <a:ext cx="3886200" cy="533400"/>
              </a:xfrm>
              <a:custGeom>
                <a:avLst/>
                <a:gdLst/>
                <a:ahLst/>
                <a:cxnLst/>
                <a:rect l="l" t="t" r="r" b="b"/>
                <a:pathLst>
                  <a:path w="3886200" h="533400">
                    <a:moveTo>
                      <a:pt x="3886200" y="0"/>
                    </a:moveTo>
                    <a:lnTo>
                      <a:pt x="0" y="0"/>
                    </a:lnTo>
                    <a:lnTo>
                      <a:pt x="0" y="533400"/>
                    </a:lnTo>
                    <a:lnTo>
                      <a:pt x="3886200" y="533400"/>
                    </a:lnTo>
                    <a:lnTo>
                      <a:pt x="3886200" y="0"/>
                    </a:lnTo>
                    <a:close/>
                  </a:path>
                </a:pathLst>
              </a:custGeom>
              <a:solidFill>
                <a:srgbClr val="244060"/>
              </a:solidFill>
            </p:spPr>
            <p:txBody>
              <a:bodyPr wrap="square" lIns="0" tIns="0" rIns="0" bIns="0" rtlCol="0"/>
              <a:lstStyle/>
              <a:p>
                <a:endParaRPr/>
              </a:p>
            </p:txBody>
          </p:sp>
          <p:sp>
            <p:nvSpPr>
              <p:cNvPr id="26" name="object 9"/>
              <p:cNvSpPr/>
              <p:nvPr/>
            </p:nvSpPr>
            <p:spPr>
              <a:xfrm>
                <a:off x="3732275" y="5867400"/>
                <a:ext cx="3886200" cy="533400"/>
              </a:xfrm>
              <a:custGeom>
                <a:avLst/>
                <a:gdLst/>
                <a:ahLst/>
                <a:cxnLst/>
                <a:rect l="l" t="t" r="r" b="b"/>
                <a:pathLst>
                  <a:path w="3886200" h="533400">
                    <a:moveTo>
                      <a:pt x="0" y="533400"/>
                    </a:moveTo>
                    <a:lnTo>
                      <a:pt x="3886200" y="533400"/>
                    </a:lnTo>
                    <a:lnTo>
                      <a:pt x="3886200" y="0"/>
                    </a:lnTo>
                    <a:lnTo>
                      <a:pt x="0" y="0"/>
                    </a:lnTo>
                    <a:lnTo>
                      <a:pt x="0" y="533400"/>
                    </a:lnTo>
                    <a:close/>
                  </a:path>
                </a:pathLst>
              </a:custGeom>
              <a:ln w="9144">
                <a:solidFill>
                  <a:srgbClr val="000000"/>
                </a:solidFill>
              </a:ln>
            </p:spPr>
            <p:txBody>
              <a:bodyPr wrap="square" lIns="0" tIns="0" rIns="0" bIns="0" rtlCol="0"/>
              <a:lstStyle/>
              <a:p>
                <a:endParaRPr/>
              </a:p>
            </p:txBody>
          </p:sp>
        </p:grpSp>
        <p:sp>
          <p:nvSpPr>
            <p:cNvPr id="19" name="object 10"/>
            <p:cNvSpPr txBox="1"/>
            <p:nvPr/>
          </p:nvSpPr>
          <p:spPr>
            <a:xfrm>
              <a:off x="3712464" y="7620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1138555">
                <a:lnSpc>
                  <a:spcPct val="100000"/>
                </a:lnSpc>
                <a:spcBef>
                  <a:spcPts val="575"/>
                </a:spcBef>
              </a:pPr>
              <a:r>
                <a:rPr sz="2400" spc="-5" dirty="0">
                  <a:solidFill>
                    <a:srgbClr val="FFFFFF"/>
                  </a:solidFill>
                  <a:latin typeface="Times New Roman"/>
                  <a:cs typeface="Times New Roman"/>
                </a:rPr>
                <a:t>Key</a:t>
              </a:r>
              <a:r>
                <a:rPr sz="2400" spc="-25" dirty="0">
                  <a:solidFill>
                    <a:srgbClr val="FFFFFF"/>
                  </a:solidFill>
                  <a:latin typeface="Times New Roman"/>
                  <a:cs typeface="Times New Roman"/>
                </a:rPr>
                <a:t> </a:t>
              </a:r>
              <a:r>
                <a:rPr sz="2400" dirty="0">
                  <a:solidFill>
                    <a:srgbClr val="FFFFFF"/>
                  </a:solidFill>
                  <a:latin typeface="Times New Roman"/>
                  <a:cs typeface="Times New Roman"/>
                </a:rPr>
                <a:t>(64</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20" name="object 14"/>
            <p:cNvSpPr txBox="1"/>
            <p:nvPr/>
          </p:nvSpPr>
          <p:spPr>
            <a:xfrm>
              <a:off x="4594097" y="5962564"/>
              <a:ext cx="2160905" cy="363220"/>
            </a:xfrm>
            <a:prstGeom prst="rect">
              <a:avLst/>
            </a:prstGeom>
          </p:spPr>
          <p:txBody>
            <a:bodyPr vert="horz" wrap="square" lIns="0" tIns="0" rIns="0" bIns="0" rtlCol="0">
              <a:spAutoFit/>
            </a:bodyPr>
            <a:lstStyle/>
            <a:p>
              <a:pPr marL="12700">
                <a:lnSpc>
                  <a:spcPts val="2720"/>
                </a:lnSpc>
              </a:pPr>
              <a:r>
                <a:rPr sz="2400" spc="-5" dirty="0">
                  <a:solidFill>
                    <a:srgbClr val="FFFFFF"/>
                  </a:solidFill>
                  <a:latin typeface="Times New Roman"/>
                  <a:cs typeface="Times New Roman"/>
                </a:rPr>
                <a:t>16-Keys</a:t>
              </a:r>
              <a:r>
                <a:rPr sz="2400" spc="-30" dirty="0">
                  <a:solidFill>
                    <a:srgbClr val="FFFFFF"/>
                  </a:solidFill>
                  <a:latin typeface="Times New Roman"/>
                  <a:cs typeface="Times New Roman"/>
                </a:rPr>
                <a:t> </a:t>
              </a:r>
              <a:r>
                <a:rPr sz="2400" dirty="0">
                  <a:solidFill>
                    <a:srgbClr val="FFFFFF"/>
                  </a:solidFill>
                  <a:latin typeface="Times New Roman"/>
                  <a:cs typeface="Times New Roman"/>
                </a:rPr>
                <a:t>(48</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21" name="object 11"/>
            <p:cNvSpPr txBox="1"/>
            <p:nvPr/>
          </p:nvSpPr>
          <p:spPr>
            <a:xfrm>
              <a:off x="3712464" y="13716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2540" algn="ctr">
                <a:lnSpc>
                  <a:spcPct val="100000"/>
                </a:lnSpc>
                <a:spcBef>
                  <a:spcPts val="575"/>
                </a:spcBef>
              </a:pPr>
              <a:r>
                <a:rPr sz="2400" spc="-5" dirty="0">
                  <a:solidFill>
                    <a:srgbClr val="FFFFFF"/>
                  </a:solidFill>
                  <a:latin typeface="Times New Roman"/>
                  <a:cs typeface="Times New Roman"/>
                </a:rPr>
                <a:t>PC-1</a:t>
              </a:r>
              <a:endParaRPr sz="2400">
                <a:latin typeface="Times New Roman"/>
                <a:cs typeface="Times New Roman"/>
              </a:endParaRPr>
            </a:p>
          </p:txBody>
        </p:sp>
        <p:sp>
          <p:nvSpPr>
            <p:cNvPr id="22" name="object 12"/>
            <p:cNvSpPr txBox="1"/>
            <p:nvPr/>
          </p:nvSpPr>
          <p:spPr>
            <a:xfrm>
              <a:off x="3732276" y="3886200"/>
              <a:ext cx="3886200" cy="533400"/>
            </a:xfrm>
            <a:prstGeom prst="rect">
              <a:avLst/>
            </a:prstGeom>
            <a:solidFill>
              <a:srgbClr val="244060"/>
            </a:solidFill>
            <a:ln w="9144">
              <a:solidFill>
                <a:srgbClr val="000000"/>
              </a:solidFill>
            </a:ln>
          </p:spPr>
          <p:txBody>
            <a:bodyPr vert="horz" wrap="square" lIns="0" tIns="73660" rIns="0" bIns="0" rtlCol="0">
              <a:spAutoFit/>
            </a:bodyPr>
            <a:lstStyle/>
            <a:p>
              <a:pPr algn="ctr">
                <a:lnSpc>
                  <a:spcPct val="100000"/>
                </a:lnSpc>
                <a:spcBef>
                  <a:spcPts val="580"/>
                </a:spcBef>
              </a:pPr>
              <a:r>
                <a:rPr sz="2400" spc="-5" dirty="0">
                  <a:solidFill>
                    <a:srgbClr val="FFFFFF"/>
                  </a:solidFill>
                  <a:latin typeface="Times New Roman"/>
                  <a:cs typeface="Times New Roman"/>
                </a:rPr>
                <a:t>Shift</a:t>
              </a:r>
              <a:r>
                <a:rPr sz="2400" spc="-15" dirty="0">
                  <a:solidFill>
                    <a:srgbClr val="FFFFFF"/>
                  </a:solidFill>
                  <a:latin typeface="Times New Roman"/>
                  <a:cs typeface="Times New Roman"/>
                </a:rPr>
                <a:t> </a:t>
              </a:r>
              <a:r>
                <a:rPr sz="2400" dirty="0">
                  <a:solidFill>
                    <a:srgbClr val="FFFFFF"/>
                  </a:solidFill>
                  <a:latin typeface="Times New Roman"/>
                  <a:cs typeface="Times New Roman"/>
                </a:rPr>
                <a:t>(generate</a:t>
              </a:r>
              <a:r>
                <a:rPr sz="2400" spc="-50" dirty="0">
                  <a:solidFill>
                    <a:srgbClr val="FFFFFF"/>
                  </a:solidFill>
                  <a:latin typeface="Times New Roman"/>
                  <a:cs typeface="Times New Roman"/>
                </a:rPr>
                <a:t> </a:t>
              </a:r>
              <a:r>
                <a:rPr sz="2400" spc="-5" dirty="0">
                  <a:solidFill>
                    <a:srgbClr val="FFFFFF"/>
                  </a:solidFill>
                  <a:latin typeface="Times New Roman"/>
                  <a:cs typeface="Times New Roman"/>
                </a:rPr>
                <a:t>16</a:t>
              </a:r>
              <a:r>
                <a:rPr sz="2400" spc="-20" dirty="0">
                  <a:solidFill>
                    <a:srgbClr val="FFFFFF"/>
                  </a:solidFill>
                  <a:latin typeface="Times New Roman"/>
                  <a:cs typeface="Times New Roman"/>
                </a:rPr>
                <a:t> </a:t>
              </a:r>
              <a:r>
                <a:rPr sz="2400" dirty="0">
                  <a:solidFill>
                    <a:srgbClr val="FFFFFF"/>
                  </a:solidFill>
                  <a:latin typeface="Times New Roman"/>
                  <a:cs typeface="Times New Roman"/>
                </a:rPr>
                <a:t>keys)</a:t>
              </a:r>
              <a:endParaRPr sz="2400" dirty="0">
                <a:latin typeface="Times New Roman"/>
                <a:cs typeface="Times New Roman"/>
              </a:endParaRPr>
            </a:p>
          </p:txBody>
        </p:sp>
        <p:sp>
          <p:nvSpPr>
            <p:cNvPr id="23" name="object 13"/>
            <p:cNvSpPr txBox="1"/>
            <p:nvPr/>
          </p:nvSpPr>
          <p:spPr>
            <a:xfrm>
              <a:off x="3732276" y="44958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1189355">
                <a:lnSpc>
                  <a:spcPct val="100000"/>
                </a:lnSpc>
                <a:spcBef>
                  <a:spcPts val="585"/>
                </a:spcBef>
              </a:pPr>
              <a:r>
                <a:rPr sz="2400" dirty="0">
                  <a:solidFill>
                    <a:srgbClr val="FFFFFF"/>
                  </a:solidFill>
                  <a:latin typeface="Times New Roman"/>
                  <a:cs typeface="Times New Roman"/>
                </a:rPr>
                <a:t>Concatenate</a:t>
              </a:r>
              <a:endParaRPr sz="2400" dirty="0">
                <a:latin typeface="Times New Roman"/>
                <a:cs typeface="Times New Roman"/>
              </a:endParaRPr>
            </a:p>
          </p:txBody>
        </p:sp>
      </p:grpSp>
      <p:pic>
        <p:nvPicPr>
          <p:cNvPr id="1026" name="Picture 2" descr="Data Encryption Stand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15" y="1207877"/>
            <a:ext cx="472440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5583515"/>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3269" y="827236"/>
            <a:ext cx="10812720" cy="56009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11243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15301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4088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28413" y="76998"/>
            <a:ext cx="2305141" cy="691157"/>
          </a:xfrm>
          <a:prstGeom prst="rect">
            <a:avLst/>
          </a:prstGeom>
        </p:spPr>
      </p:pic>
      <p:sp>
        <p:nvSpPr>
          <p:cNvPr id="11" name="Title 1"/>
          <p:cNvSpPr txBox="1">
            <a:spLocks/>
          </p:cNvSpPr>
          <p:nvPr/>
        </p:nvSpPr>
        <p:spPr>
          <a:xfrm>
            <a:off x="2651384" y="268963"/>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grpSp>
        <p:nvGrpSpPr>
          <p:cNvPr id="12" name="Group 11"/>
          <p:cNvGrpSpPr/>
          <p:nvPr/>
        </p:nvGrpSpPr>
        <p:grpSpPr>
          <a:xfrm>
            <a:off x="2407795" y="970885"/>
            <a:ext cx="3915156" cy="5228747"/>
            <a:chOff x="3712464" y="762000"/>
            <a:chExt cx="3915156" cy="5643753"/>
          </a:xfrm>
        </p:grpSpPr>
        <p:sp>
          <p:nvSpPr>
            <p:cNvPr id="13" name="object 3"/>
            <p:cNvSpPr txBox="1"/>
            <p:nvPr/>
          </p:nvSpPr>
          <p:spPr>
            <a:xfrm>
              <a:off x="3741420" y="1981200"/>
              <a:ext cx="3886200" cy="762000"/>
            </a:xfrm>
            <a:prstGeom prst="rect">
              <a:avLst/>
            </a:prstGeom>
            <a:solidFill>
              <a:srgbClr val="244060"/>
            </a:solidFill>
            <a:ln w="9144">
              <a:solidFill>
                <a:srgbClr val="000000"/>
              </a:solidFill>
            </a:ln>
          </p:spPr>
          <p:txBody>
            <a:bodyPr vert="horz" wrap="square" lIns="0" tIns="187960" rIns="0" bIns="0" rtlCol="0">
              <a:spAutoFit/>
            </a:bodyPr>
            <a:lstStyle/>
            <a:p>
              <a:pPr marL="1137920">
                <a:lnSpc>
                  <a:spcPct val="100000"/>
                </a:lnSpc>
                <a:spcBef>
                  <a:spcPts val="1480"/>
                </a:spcBef>
              </a:pPr>
              <a:r>
                <a:rPr sz="2400" spc="-5" dirty="0">
                  <a:solidFill>
                    <a:srgbClr val="FFFFFF"/>
                  </a:solidFill>
                  <a:latin typeface="Times New Roman"/>
                  <a:cs typeface="Times New Roman"/>
                </a:rPr>
                <a:t>Key</a:t>
              </a:r>
              <a:r>
                <a:rPr sz="2400" spc="-30" dirty="0">
                  <a:solidFill>
                    <a:srgbClr val="FFFFFF"/>
                  </a:solidFill>
                  <a:latin typeface="Times New Roman"/>
                  <a:cs typeface="Times New Roman"/>
                </a:rPr>
                <a:t> </a:t>
              </a:r>
              <a:r>
                <a:rPr sz="2400" dirty="0">
                  <a:solidFill>
                    <a:srgbClr val="FFFFFF"/>
                  </a:solidFill>
                  <a:latin typeface="Times New Roman"/>
                  <a:cs typeface="Times New Roman"/>
                </a:rPr>
                <a:t>(56</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14" name="object 4"/>
            <p:cNvSpPr txBox="1"/>
            <p:nvPr/>
          </p:nvSpPr>
          <p:spPr>
            <a:xfrm>
              <a:off x="3761232" y="2819400"/>
              <a:ext cx="1676400" cy="914400"/>
            </a:xfrm>
            <a:prstGeom prst="rect">
              <a:avLst/>
            </a:prstGeom>
            <a:solidFill>
              <a:srgbClr val="244060"/>
            </a:solidFill>
            <a:ln w="9144">
              <a:solidFill>
                <a:srgbClr val="000000"/>
              </a:solidFill>
            </a:ln>
          </p:spPr>
          <p:txBody>
            <a:bodyPr vert="horz" wrap="square" lIns="0" tIns="264160" rIns="0" bIns="0" rtlCol="0">
              <a:spAutoFit/>
            </a:bodyPr>
            <a:lstStyle/>
            <a:p>
              <a:pPr algn="ctr">
                <a:lnSpc>
                  <a:spcPct val="100000"/>
                </a:lnSpc>
                <a:spcBef>
                  <a:spcPts val="2080"/>
                </a:spcBef>
              </a:pPr>
              <a:r>
                <a:rPr sz="2400" spc="-5" dirty="0">
                  <a:solidFill>
                    <a:srgbClr val="FFFFFF"/>
                  </a:solidFill>
                  <a:latin typeface="Times New Roman"/>
                  <a:cs typeface="Times New Roman"/>
                </a:rPr>
                <a:t>Left</a:t>
              </a:r>
              <a:endParaRPr sz="2400">
                <a:latin typeface="Times New Roman"/>
                <a:cs typeface="Times New Roman"/>
              </a:endParaRPr>
            </a:p>
          </p:txBody>
        </p:sp>
        <p:sp>
          <p:nvSpPr>
            <p:cNvPr id="16" name="object 5"/>
            <p:cNvSpPr txBox="1"/>
            <p:nvPr/>
          </p:nvSpPr>
          <p:spPr>
            <a:xfrm>
              <a:off x="5942076" y="2827020"/>
              <a:ext cx="1676400" cy="906780"/>
            </a:xfrm>
            <a:prstGeom prst="rect">
              <a:avLst/>
            </a:prstGeom>
            <a:solidFill>
              <a:srgbClr val="244060"/>
            </a:solidFill>
            <a:ln w="9144">
              <a:solidFill>
                <a:srgbClr val="000000"/>
              </a:solidFill>
            </a:ln>
          </p:spPr>
          <p:txBody>
            <a:bodyPr vert="horz" wrap="square" lIns="0" tIns="260985" rIns="0" bIns="0" rtlCol="0">
              <a:spAutoFit/>
            </a:bodyPr>
            <a:lstStyle/>
            <a:p>
              <a:pPr marL="499109">
                <a:lnSpc>
                  <a:spcPct val="100000"/>
                </a:lnSpc>
                <a:spcBef>
                  <a:spcPts val="2055"/>
                </a:spcBef>
              </a:pPr>
              <a:r>
                <a:rPr sz="2400" dirty="0">
                  <a:solidFill>
                    <a:srgbClr val="FFFFFF"/>
                  </a:solidFill>
                  <a:latin typeface="Times New Roman"/>
                  <a:cs typeface="Times New Roman"/>
                </a:rPr>
                <a:t>Right</a:t>
              </a:r>
              <a:endParaRPr sz="2400">
                <a:latin typeface="Times New Roman"/>
                <a:cs typeface="Times New Roman"/>
              </a:endParaRPr>
            </a:p>
          </p:txBody>
        </p:sp>
        <p:sp>
          <p:nvSpPr>
            <p:cNvPr id="17" name="object 6"/>
            <p:cNvSpPr txBox="1"/>
            <p:nvPr/>
          </p:nvSpPr>
          <p:spPr>
            <a:xfrm>
              <a:off x="3732276" y="51816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635" algn="ctr">
                <a:lnSpc>
                  <a:spcPct val="100000"/>
                </a:lnSpc>
                <a:spcBef>
                  <a:spcPts val="585"/>
                </a:spcBef>
              </a:pPr>
              <a:r>
                <a:rPr sz="2400" spc="-5" dirty="0">
                  <a:solidFill>
                    <a:srgbClr val="FFFFFF"/>
                  </a:solidFill>
                  <a:latin typeface="Times New Roman"/>
                  <a:cs typeface="Times New Roman"/>
                </a:rPr>
                <a:t>PC-2</a:t>
              </a:r>
              <a:endParaRPr sz="2400">
                <a:latin typeface="Times New Roman"/>
                <a:cs typeface="Times New Roman"/>
              </a:endParaRPr>
            </a:p>
          </p:txBody>
        </p:sp>
        <p:grpSp>
          <p:nvGrpSpPr>
            <p:cNvPr id="18" name="object 7"/>
            <p:cNvGrpSpPr/>
            <p:nvPr/>
          </p:nvGrpSpPr>
          <p:grpSpPr>
            <a:xfrm>
              <a:off x="3727703" y="5862828"/>
              <a:ext cx="3895725" cy="542925"/>
              <a:chOff x="3727703" y="5862828"/>
              <a:chExt cx="3895725" cy="542925"/>
            </a:xfrm>
          </p:grpSpPr>
          <p:sp>
            <p:nvSpPr>
              <p:cNvPr id="24" name="object 8"/>
              <p:cNvSpPr/>
              <p:nvPr/>
            </p:nvSpPr>
            <p:spPr>
              <a:xfrm>
                <a:off x="3732275" y="5867400"/>
                <a:ext cx="3886200" cy="533400"/>
              </a:xfrm>
              <a:custGeom>
                <a:avLst/>
                <a:gdLst/>
                <a:ahLst/>
                <a:cxnLst/>
                <a:rect l="l" t="t" r="r" b="b"/>
                <a:pathLst>
                  <a:path w="3886200" h="533400">
                    <a:moveTo>
                      <a:pt x="3886200" y="0"/>
                    </a:moveTo>
                    <a:lnTo>
                      <a:pt x="0" y="0"/>
                    </a:lnTo>
                    <a:lnTo>
                      <a:pt x="0" y="533400"/>
                    </a:lnTo>
                    <a:lnTo>
                      <a:pt x="3886200" y="533400"/>
                    </a:lnTo>
                    <a:lnTo>
                      <a:pt x="3886200" y="0"/>
                    </a:lnTo>
                    <a:close/>
                  </a:path>
                </a:pathLst>
              </a:custGeom>
              <a:solidFill>
                <a:srgbClr val="244060"/>
              </a:solidFill>
            </p:spPr>
            <p:txBody>
              <a:bodyPr wrap="square" lIns="0" tIns="0" rIns="0" bIns="0" rtlCol="0"/>
              <a:lstStyle/>
              <a:p>
                <a:endParaRPr/>
              </a:p>
            </p:txBody>
          </p:sp>
          <p:sp>
            <p:nvSpPr>
              <p:cNvPr id="26" name="object 9"/>
              <p:cNvSpPr/>
              <p:nvPr/>
            </p:nvSpPr>
            <p:spPr>
              <a:xfrm>
                <a:off x="3732275" y="5867400"/>
                <a:ext cx="3886200" cy="533400"/>
              </a:xfrm>
              <a:custGeom>
                <a:avLst/>
                <a:gdLst/>
                <a:ahLst/>
                <a:cxnLst/>
                <a:rect l="l" t="t" r="r" b="b"/>
                <a:pathLst>
                  <a:path w="3886200" h="533400">
                    <a:moveTo>
                      <a:pt x="0" y="533400"/>
                    </a:moveTo>
                    <a:lnTo>
                      <a:pt x="3886200" y="533400"/>
                    </a:lnTo>
                    <a:lnTo>
                      <a:pt x="3886200" y="0"/>
                    </a:lnTo>
                    <a:lnTo>
                      <a:pt x="0" y="0"/>
                    </a:lnTo>
                    <a:lnTo>
                      <a:pt x="0" y="533400"/>
                    </a:lnTo>
                    <a:close/>
                  </a:path>
                </a:pathLst>
              </a:custGeom>
              <a:ln w="9144">
                <a:solidFill>
                  <a:srgbClr val="000000"/>
                </a:solidFill>
              </a:ln>
            </p:spPr>
            <p:txBody>
              <a:bodyPr wrap="square" lIns="0" tIns="0" rIns="0" bIns="0" rtlCol="0"/>
              <a:lstStyle/>
              <a:p>
                <a:endParaRPr/>
              </a:p>
            </p:txBody>
          </p:sp>
        </p:grpSp>
        <p:sp>
          <p:nvSpPr>
            <p:cNvPr id="19" name="object 10"/>
            <p:cNvSpPr txBox="1"/>
            <p:nvPr/>
          </p:nvSpPr>
          <p:spPr>
            <a:xfrm>
              <a:off x="3712464" y="762000"/>
              <a:ext cx="3886200" cy="533400"/>
            </a:xfrm>
            <a:prstGeom prst="rect">
              <a:avLst/>
            </a:prstGeom>
            <a:solidFill>
              <a:srgbClr val="548ED4"/>
            </a:solidFill>
            <a:ln w="9144">
              <a:solidFill>
                <a:srgbClr val="000000"/>
              </a:solidFill>
            </a:ln>
          </p:spPr>
          <p:txBody>
            <a:bodyPr vert="horz" wrap="square" lIns="0" tIns="73025" rIns="0" bIns="0" rtlCol="0">
              <a:spAutoFit/>
            </a:bodyPr>
            <a:lstStyle/>
            <a:p>
              <a:pPr marL="1138555">
                <a:lnSpc>
                  <a:spcPct val="100000"/>
                </a:lnSpc>
                <a:spcBef>
                  <a:spcPts val="575"/>
                </a:spcBef>
              </a:pPr>
              <a:r>
                <a:rPr sz="2400" spc="-5" dirty="0">
                  <a:solidFill>
                    <a:srgbClr val="FFFFFF"/>
                  </a:solidFill>
                  <a:latin typeface="Times New Roman"/>
                  <a:cs typeface="Times New Roman"/>
                </a:rPr>
                <a:t>Key</a:t>
              </a:r>
              <a:r>
                <a:rPr sz="2400" spc="-25" dirty="0">
                  <a:solidFill>
                    <a:srgbClr val="FFFFFF"/>
                  </a:solidFill>
                  <a:latin typeface="Times New Roman"/>
                  <a:cs typeface="Times New Roman"/>
                </a:rPr>
                <a:t> </a:t>
              </a:r>
              <a:r>
                <a:rPr sz="2400" dirty="0">
                  <a:solidFill>
                    <a:srgbClr val="FFFFFF"/>
                  </a:solidFill>
                  <a:latin typeface="Times New Roman"/>
                  <a:cs typeface="Times New Roman"/>
                </a:rPr>
                <a:t>(64</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20" name="object 14"/>
            <p:cNvSpPr txBox="1"/>
            <p:nvPr/>
          </p:nvSpPr>
          <p:spPr>
            <a:xfrm>
              <a:off x="4594097" y="5962564"/>
              <a:ext cx="2160905" cy="363220"/>
            </a:xfrm>
            <a:prstGeom prst="rect">
              <a:avLst/>
            </a:prstGeom>
          </p:spPr>
          <p:txBody>
            <a:bodyPr vert="horz" wrap="square" lIns="0" tIns="0" rIns="0" bIns="0" rtlCol="0">
              <a:spAutoFit/>
            </a:bodyPr>
            <a:lstStyle/>
            <a:p>
              <a:pPr marL="12700">
                <a:lnSpc>
                  <a:spcPts val="2720"/>
                </a:lnSpc>
              </a:pPr>
              <a:r>
                <a:rPr sz="2400" spc="-5" dirty="0">
                  <a:solidFill>
                    <a:srgbClr val="FFFFFF"/>
                  </a:solidFill>
                  <a:latin typeface="Times New Roman"/>
                  <a:cs typeface="Times New Roman"/>
                </a:rPr>
                <a:t>16-Keys</a:t>
              </a:r>
              <a:r>
                <a:rPr sz="2400" spc="-30" dirty="0">
                  <a:solidFill>
                    <a:srgbClr val="FFFFFF"/>
                  </a:solidFill>
                  <a:latin typeface="Times New Roman"/>
                  <a:cs typeface="Times New Roman"/>
                </a:rPr>
                <a:t> </a:t>
              </a:r>
              <a:r>
                <a:rPr sz="2400" dirty="0">
                  <a:solidFill>
                    <a:srgbClr val="FFFFFF"/>
                  </a:solidFill>
                  <a:latin typeface="Times New Roman"/>
                  <a:cs typeface="Times New Roman"/>
                </a:rPr>
                <a:t>(48</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21" name="object 11"/>
            <p:cNvSpPr txBox="1"/>
            <p:nvPr/>
          </p:nvSpPr>
          <p:spPr>
            <a:xfrm>
              <a:off x="3712464" y="13716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2540" algn="ctr">
                <a:lnSpc>
                  <a:spcPct val="100000"/>
                </a:lnSpc>
                <a:spcBef>
                  <a:spcPts val="575"/>
                </a:spcBef>
              </a:pPr>
              <a:r>
                <a:rPr sz="2400" spc="-5" dirty="0">
                  <a:solidFill>
                    <a:srgbClr val="FFFFFF"/>
                  </a:solidFill>
                  <a:latin typeface="Times New Roman"/>
                  <a:cs typeface="Times New Roman"/>
                </a:rPr>
                <a:t>PC-1</a:t>
              </a:r>
              <a:endParaRPr sz="2400">
                <a:latin typeface="Times New Roman"/>
                <a:cs typeface="Times New Roman"/>
              </a:endParaRPr>
            </a:p>
          </p:txBody>
        </p:sp>
        <p:sp>
          <p:nvSpPr>
            <p:cNvPr id="22" name="object 12"/>
            <p:cNvSpPr txBox="1"/>
            <p:nvPr/>
          </p:nvSpPr>
          <p:spPr>
            <a:xfrm>
              <a:off x="3732276" y="3886200"/>
              <a:ext cx="3886200" cy="533400"/>
            </a:xfrm>
            <a:prstGeom prst="rect">
              <a:avLst/>
            </a:prstGeom>
            <a:solidFill>
              <a:srgbClr val="244060"/>
            </a:solidFill>
            <a:ln w="9144">
              <a:solidFill>
                <a:srgbClr val="000000"/>
              </a:solidFill>
            </a:ln>
          </p:spPr>
          <p:txBody>
            <a:bodyPr vert="horz" wrap="square" lIns="0" tIns="73660" rIns="0" bIns="0" rtlCol="0">
              <a:spAutoFit/>
            </a:bodyPr>
            <a:lstStyle/>
            <a:p>
              <a:pPr algn="ctr">
                <a:lnSpc>
                  <a:spcPct val="100000"/>
                </a:lnSpc>
                <a:spcBef>
                  <a:spcPts val="580"/>
                </a:spcBef>
              </a:pPr>
              <a:r>
                <a:rPr sz="2400" spc="-5" dirty="0">
                  <a:solidFill>
                    <a:srgbClr val="FFFFFF"/>
                  </a:solidFill>
                  <a:latin typeface="Times New Roman"/>
                  <a:cs typeface="Times New Roman"/>
                </a:rPr>
                <a:t>Shift</a:t>
              </a:r>
              <a:r>
                <a:rPr sz="2400" spc="-15" dirty="0">
                  <a:solidFill>
                    <a:srgbClr val="FFFFFF"/>
                  </a:solidFill>
                  <a:latin typeface="Times New Roman"/>
                  <a:cs typeface="Times New Roman"/>
                </a:rPr>
                <a:t> </a:t>
              </a:r>
              <a:r>
                <a:rPr sz="2400" dirty="0">
                  <a:solidFill>
                    <a:srgbClr val="FFFFFF"/>
                  </a:solidFill>
                  <a:latin typeface="Times New Roman"/>
                  <a:cs typeface="Times New Roman"/>
                </a:rPr>
                <a:t>(generate</a:t>
              </a:r>
              <a:r>
                <a:rPr sz="2400" spc="-50" dirty="0">
                  <a:solidFill>
                    <a:srgbClr val="FFFFFF"/>
                  </a:solidFill>
                  <a:latin typeface="Times New Roman"/>
                  <a:cs typeface="Times New Roman"/>
                </a:rPr>
                <a:t> </a:t>
              </a:r>
              <a:r>
                <a:rPr sz="2400" spc="-5" dirty="0">
                  <a:solidFill>
                    <a:srgbClr val="FFFFFF"/>
                  </a:solidFill>
                  <a:latin typeface="Times New Roman"/>
                  <a:cs typeface="Times New Roman"/>
                </a:rPr>
                <a:t>16</a:t>
              </a:r>
              <a:r>
                <a:rPr sz="2400" spc="-20" dirty="0">
                  <a:solidFill>
                    <a:srgbClr val="FFFFFF"/>
                  </a:solidFill>
                  <a:latin typeface="Times New Roman"/>
                  <a:cs typeface="Times New Roman"/>
                </a:rPr>
                <a:t> </a:t>
              </a:r>
              <a:r>
                <a:rPr sz="2400" dirty="0">
                  <a:solidFill>
                    <a:srgbClr val="FFFFFF"/>
                  </a:solidFill>
                  <a:latin typeface="Times New Roman"/>
                  <a:cs typeface="Times New Roman"/>
                </a:rPr>
                <a:t>keys)</a:t>
              </a:r>
              <a:endParaRPr sz="2400">
                <a:latin typeface="Times New Roman"/>
                <a:cs typeface="Times New Roman"/>
              </a:endParaRPr>
            </a:p>
          </p:txBody>
        </p:sp>
        <p:sp>
          <p:nvSpPr>
            <p:cNvPr id="23" name="object 13"/>
            <p:cNvSpPr txBox="1"/>
            <p:nvPr/>
          </p:nvSpPr>
          <p:spPr>
            <a:xfrm>
              <a:off x="3732276" y="44958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1189355">
                <a:lnSpc>
                  <a:spcPct val="100000"/>
                </a:lnSpc>
                <a:spcBef>
                  <a:spcPts val="585"/>
                </a:spcBef>
              </a:pPr>
              <a:r>
                <a:rPr sz="2400" dirty="0">
                  <a:solidFill>
                    <a:srgbClr val="FFFFFF"/>
                  </a:solidFill>
                  <a:latin typeface="Times New Roman"/>
                  <a:cs typeface="Times New Roman"/>
                </a:rPr>
                <a:t>Concatenate</a:t>
              </a:r>
              <a:endParaRPr sz="2400">
                <a:latin typeface="Times New Roman"/>
                <a:cs typeface="Times New Roman"/>
              </a:endParaRPr>
            </a:p>
          </p:txBody>
        </p:sp>
      </p:grpSp>
      <p:pic>
        <p:nvPicPr>
          <p:cNvPr id="27" name="Picture 2" descr="Data Encryption Stand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15" y="1207877"/>
            <a:ext cx="472440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4026079"/>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204393" y="981582"/>
            <a:ext cx="11326191" cy="2630848"/>
          </a:xfrm>
          <a:prstGeom prst="rect">
            <a:avLst/>
          </a:prstGeom>
        </p:spPr>
        <p:txBody>
          <a:bodyPr vert="horz" wrap="square" lIns="0" tIns="12065" rIns="0" bIns="0" rtlCol="0">
            <a:spAutoFit/>
          </a:bodyPr>
          <a:lstStyle/>
          <a:p>
            <a:pPr marL="451484" indent="-439420">
              <a:lnSpc>
                <a:spcPct val="100000"/>
              </a:lnSpc>
              <a:spcBef>
                <a:spcPts val="95"/>
              </a:spcBef>
              <a:buFont typeface="Wingdings"/>
              <a:buChar char=""/>
              <a:tabLst>
                <a:tab pos="452120" algn="l"/>
              </a:tabLst>
            </a:pPr>
            <a:r>
              <a:rPr sz="3100" spc="-260" dirty="0">
                <a:solidFill>
                  <a:srgbClr val="0F243E"/>
                </a:solidFill>
                <a:latin typeface="Tahoma"/>
                <a:cs typeface="Tahoma"/>
              </a:rPr>
              <a:t>Let</a:t>
            </a:r>
            <a:r>
              <a:rPr sz="3100" spc="-75" dirty="0">
                <a:solidFill>
                  <a:srgbClr val="0F243E"/>
                </a:solidFill>
                <a:latin typeface="Tahoma"/>
                <a:cs typeface="Tahoma"/>
              </a:rPr>
              <a:t> </a:t>
            </a:r>
            <a:r>
              <a:rPr sz="3100" b="1" spc="-60" dirty="0">
                <a:solidFill>
                  <a:srgbClr val="0F243E"/>
                </a:solidFill>
                <a:latin typeface="Trebuchet MS"/>
                <a:cs typeface="Trebuchet MS"/>
              </a:rPr>
              <a:t>K</a:t>
            </a:r>
            <a:r>
              <a:rPr sz="3100" b="1" spc="-20" dirty="0">
                <a:solidFill>
                  <a:srgbClr val="0F243E"/>
                </a:solidFill>
                <a:latin typeface="Trebuchet MS"/>
                <a:cs typeface="Trebuchet MS"/>
              </a:rPr>
              <a:t> </a:t>
            </a:r>
            <a:r>
              <a:rPr sz="3100" spc="-70" dirty="0">
                <a:solidFill>
                  <a:srgbClr val="0F243E"/>
                </a:solidFill>
                <a:latin typeface="Tahoma"/>
                <a:cs typeface="Tahoma"/>
              </a:rPr>
              <a:t>b</a:t>
            </a:r>
            <a:r>
              <a:rPr sz="3100" spc="-60" dirty="0">
                <a:solidFill>
                  <a:srgbClr val="0F243E"/>
                </a:solidFill>
                <a:latin typeface="Tahoma"/>
                <a:cs typeface="Tahoma"/>
              </a:rPr>
              <a:t>e</a:t>
            </a:r>
            <a:r>
              <a:rPr sz="3100" spc="-65" dirty="0">
                <a:solidFill>
                  <a:srgbClr val="0F243E"/>
                </a:solidFill>
                <a:latin typeface="Tahoma"/>
                <a:cs typeface="Tahoma"/>
              </a:rPr>
              <a:t> </a:t>
            </a:r>
            <a:r>
              <a:rPr sz="3100" spc="-175" dirty="0">
                <a:solidFill>
                  <a:srgbClr val="0F243E"/>
                </a:solidFill>
                <a:latin typeface="Tahoma"/>
                <a:cs typeface="Tahoma"/>
              </a:rPr>
              <a:t>the</a:t>
            </a:r>
            <a:r>
              <a:rPr sz="3100" spc="-60" dirty="0">
                <a:solidFill>
                  <a:srgbClr val="0F243E"/>
                </a:solidFill>
                <a:latin typeface="Tahoma"/>
                <a:cs typeface="Tahoma"/>
              </a:rPr>
              <a:t> </a:t>
            </a:r>
            <a:r>
              <a:rPr sz="3100" spc="-30" dirty="0">
                <a:solidFill>
                  <a:srgbClr val="0F243E"/>
                </a:solidFill>
                <a:latin typeface="Tahoma"/>
                <a:cs typeface="Tahoma"/>
              </a:rPr>
              <a:t>hexa</a:t>
            </a:r>
            <a:r>
              <a:rPr sz="3100" spc="-45" dirty="0">
                <a:solidFill>
                  <a:srgbClr val="0F243E"/>
                </a:solidFill>
                <a:latin typeface="Tahoma"/>
                <a:cs typeface="Tahoma"/>
              </a:rPr>
              <a:t>dec</a:t>
            </a:r>
            <a:r>
              <a:rPr sz="3100" spc="-20" dirty="0">
                <a:solidFill>
                  <a:srgbClr val="0F243E"/>
                </a:solidFill>
                <a:latin typeface="Tahoma"/>
                <a:cs typeface="Tahoma"/>
              </a:rPr>
              <a:t>i</a:t>
            </a:r>
            <a:r>
              <a:rPr sz="3100" spc="-55" dirty="0">
                <a:solidFill>
                  <a:srgbClr val="0F243E"/>
                </a:solidFill>
                <a:latin typeface="Tahoma"/>
                <a:cs typeface="Tahoma"/>
              </a:rPr>
              <a:t>mal</a:t>
            </a:r>
            <a:r>
              <a:rPr sz="3100" spc="-40" dirty="0">
                <a:solidFill>
                  <a:srgbClr val="0F243E"/>
                </a:solidFill>
                <a:latin typeface="Tahoma"/>
                <a:cs typeface="Tahoma"/>
              </a:rPr>
              <a:t> </a:t>
            </a:r>
            <a:r>
              <a:rPr sz="3100" spc="-95" dirty="0">
                <a:solidFill>
                  <a:srgbClr val="0F243E"/>
                </a:solidFill>
                <a:latin typeface="Tahoma"/>
                <a:cs typeface="Tahoma"/>
              </a:rPr>
              <a:t>key</a:t>
            </a:r>
            <a:r>
              <a:rPr sz="3100" spc="-70" dirty="0">
                <a:solidFill>
                  <a:srgbClr val="0F243E"/>
                </a:solidFill>
                <a:latin typeface="Tahoma"/>
                <a:cs typeface="Tahoma"/>
              </a:rPr>
              <a:t> </a:t>
            </a:r>
            <a:r>
              <a:rPr sz="3100" b="1" spc="-60" dirty="0">
                <a:solidFill>
                  <a:srgbClr val="0F243E"/>
                </a:solidFill>
                <a:latin typeface="Trebuchet MS"/>
                <a:cs typeface="Trebuchet MS"/>
              </a:rPr>
              <a:t>K</a:t>
            </a:r>
            <a:r>
              <a:rPr sz="3100" b="1" spc="-20" dirty="0">
                <a:solidFill>
                  <a:srgbClr val="0F243E"/>
                </a:solidFill>
                <a:latin typeface="Trebuchet MS"/>
                <a:cs typeface="Trebuchet MS"/>
              </a:rPr>
              <a:t> </a:t>
            </a:r>
            <a:r>
              <a:rPr sz="3100" spc="-470" dirty="0">
                <a:solidFill>
                  <a:srgbClr val="0F243E"/>
                </a:solidFill>
                <a:latin typeface="Tahoma"/>
                <a:cs typeface="Tahoma"/>
              </a:rPr>
              <a:t>=</a:t>
            </a:r>
            <a:r>
              <a:rPr sz="3100" spc="-75" dirty="0">
                <a:solidFill>
                  <a:srgbClr val="0F243E"/>
                </a:solidFill>
                <a:latin typeface="Tahoma"/>
                <a:cs typeface="Tahoma"/>
              </a:rPr>
              <a:t> </a:t>
            </a:r>
            <a:r>
              <a:rPr sz="3100" spc="90" dirty="0">
                <a:solidFill>
                  <a:srgbClr val="0F243E"/>
                </a:solidFill>
                <a:latin typeface="Tahoma"/>
                <a:cs typeface="Tahoma"/>
              </a:rPr>
              <a:t>13345779</a:t>
            </a:r>
            <a:r>
              <a:rPr sz="3100" spc="95" dirty="0">
                <a:solidFill>
                  <a:srgbClr val="0F243E"/>
                </a:solidFill>
                <a:latin typeface="Tahoma"/>
                <a:cs typeface="Tahoma"/>
              </a:rPr>
              <a:t>9</a:t>
            </a:r>
            <a:r>
              <a:rPr sz="3100" spc="-50" dirty="0">
                <a:solidFill>
                  <a:srgbClr val="0F243E"/>
                </a:solidFill>
                <a:latin typeface="Tahoma"/>
                <a:cs typeface="Tahoma"/>
              </a:rPr>
              <a:t>BBC</a:t>
            </a:r>
            <a:r>
              <a:rPr sz="3100" spc="-55" dirty="0">
                <a:solidFill>
                  <a:srgbClr val="0F243E"/>
                </a:solidFill>
                <a:latin typeface="Tahoma"/>
                <a:cs typeface="Tahoma"/>
              </a:rPr>
              <a:t>D</a:t>
            </a:r>
            <a:r>
              <a:rPr sz="3100" spc="-150" dirty="0">
                <a:solidFill>
                  <a:srgbClr val="0F243E"/>
                </a:solidFill>
                <a:latin typeface="Tahoma"/>
                <a:cs typeface="Tahoma"/>
              </a:rPr>
              <a:t>F</a:t>
            </a:r>
            <a:r>
              <a:rPr sz="3100" spc="-155" dirty="0">
                <a:solidFill>
                  <a:srgbClr val="0F243E"/>
                </a:solidFill>
                <a:latin typeface="Tahoma"/>
                <a:cs typeface="Tahoma"/>
              </a:rPr>
              <a:t>F</a:t>
            </a:r>
            <a:r>
              <a:rPr sz="3100" spc="95" dirty="0">
                <a:solidFill>
                  <a:srgbClr val="0F243E"/>
                </a:solidFill>
                <a:latin typeface="Tahoma"/>
                <a:cs typeface="Tahoma"/>
              </a:rPr>
              <a:t>1</a:t>
            </a:r>
            <a:endParaRPr sz="3100" dirty="0">
              <a:latin typeface="Tahoma"/>
              <a:cs typeface="Tahoma"/>
            </a:endParaRPr>
          </a:p>
          <a:p>
            <a:pPr marL="451484" indent="-439420">
              <a:spcBef>
                <a:spcPts val="2605"/>
              </a:spcBef>
              <a:buFont typeface="Wingdings"/>
              <a:buChar char=""/>
              <a:tabLst>
                <a:tab pos="452120" algn="l"/>
                <a:tab pos="1068705" algn="l"/>
                <a:tab pos="2754630" algn="l"/>
                <a:tab pos="3359150" algn="l"/>
                <a:tab pos="5555615" algn="l"/>
                <a:tab pos="7752080" algn="l"/>
              </a:tabLst>
            </a:pPr>
            <a:r>
              <a:rPr sz="3100" b="1" spc="-55" dirty="0">
                <a:solidFill>
                  <a:srgbClr val="0F243E"/>
                </a:solidFill>
                <a:latin typeface="Trebuchet MS"/>
                <a:cs typeface="Trebuchet MS"/>
              </a:rPr>
              <a:t>K	</a:t>
            </a:r>
            <a:r>
              <a:rPr sz="3100" b="1" spc="-150" dirty="0">
                <a:solidFill>
                  <a:srgbClr val="0F243E"/>
                </a:solidFill>
                <a:latin typeface="Trebuchet MS"/>
                <a:cs typeface="Trebuchet MS"/>
              </a:rPr>
              <a:t>(binary)	</a:t>
            </a:r>
            <a:r>
              <a:rPr sz="3100" spc="-465" dirty="0">
                <a:solidFill>
                  <a:srgbClr val="0F243E"/>
                </a:solidFill>
                <a:latin typeface="Tahoma"/>
                <a:cs typeface="Tahoma"/>
              </a:rPr>
              <a:t>=	</a:t>
            </a:r>
            <a:r>
              <a:rPr dirty="0">
                <a:latin typeface="Alexandria" pitchFamily="2" charset="-78"/>
                <a:cs typeface="Alexandria" pitchFamily="2" charset="-78"/>
              </a:rPr>
              <a:t>00010011	00110100	</a:t>
            </a:r>
            <a:r>
              <a:rPr dirty="0" smtClean="0">
                <a:latin typeface="Alexandria" pitchFamily="2" charset="-78"/>
                <a:cs typeface="Alexandria" pitchFamily="2" charset="-78"/>
              </a:rPr>
              <a:t>01010111</a:t>
            </a:r>
            <a:r>
              <a:rPr lang="en-US" dirty="0" smtClean="0">
                <a:latin typeface="Alexandria" pitchFamily="2" charset="-78"/>
                <a:cs typeface="Alexandria" pitchFamily="2" charset="-78"/>
              </a:rPr>
              <a:t>               01111001</a:t>
            </a:r>
            <a:endParaRPr dirty="0">
              <a:latin typeface="Alexandria" pitchFamily="2" charset="-78"/>
              <a:cs typeface="Alexandria" pitchFamily="2" charset="-78"/>
            </a:endParaRPr>
          </a:p>
          <a:p>
            <a:pPr marL="451484">
              <a:lnSpc>
                <a:spcPct val="100000"/>
              </a:lnSpc>
              <a:spcBef>
                <a:spcPts val="1860"/>
              </a:spcBef>
            </a:pPr>
            <a:r>
              <a:rPr dirty="0" smtClean="0">
                <a:latin typeface="Alexandria" pitchFamily="2" charset="-78"/>
                <a:cs typeface="Alexandria" pitchFamily="2" charset="-78"/>
              </a:rPr>
              <a:t>10011011</a:t>
            </a:r>
            <a:r>
              <a:rPr lang="en-US" dirty="0" smtClean="0">
                <a:latin typeface="Alexandria" pitchFamily="2" charset="-78"/>
                <a:cs typeface="Alexandria" pitchFamily="2" charset="-78"/>
              </a:rPr>
              <a:t>    </a:t>
            </a:r>
            <a:r>
              <a:rPr sz="3100" spc="-75" dirty="0" smtClean="0">
                <a:solidFill>
                  <a:srgbClr val="0F243E"/>
                </a:solidFill>
                <a:latin typeface="Tahoma"/>
                <a:cs typeface="Tahoma"/>
              </a:rPr>
              <a:t> </a:t>
            </a:r>
            <a:r>
              <a:rPr dirty="0">
                <a:latin typeface="Alexandria" pitchFamily="2" charset="-78"/>
                <a:cs typeface="Alexandria" pitchFamily="2" charset="-78"/>
              </a:rPr>
              <a:t>10111100 </a:t>
            </a:r>
            <a:r>
              <a:rPr lang="en-US" dirty="0" smtClean="0">
                <a:latin typeface="Alexandria" pitchFamily="2" charset="-78"/>
                <a:cs typeface="Alexandria" pitchFamily="2" charset="-78"/>
              </a:rPr>
              <a:t>       </a:t>
            </a:r>
            <a:r>
              <a:rPr dirty="0" smtClean="0">
                <a:latin typeface="Alexandria" pitchFamily="2" charset="-78"/>
                <a:cs typeface="Alexandria" pitchFamily="2" charset="-78"/>
              </a:rPr>
              <a:t>11011111 </a:t>
            </a:r>
            <a:r>
              <a:rPr lang="en-US" dirty="0" smtClean="0">
                <a:latin typeface="Alexandria" pitchFamily="2" charset="-78"/>
                <a:cs typeface="Alexandria" pitchFamily="2" charset="-78"/>
              </a:rPr>
              <a:t>            </a:t>
            </a:r>
            <a:r>
              <a:rPr dirty="0" smtClean="0">
                <a:latin typeface="Alexandria" pitchFamily="2" charset="-78"/>
                <a:cs typeface="Alexandria" pitchFamily="2" charset="-78"/>
              </a:rPr>
              <a:t>11110001</a:t>
            </a:r>
            <a:endParaRPr dirty="0">
              <a:latin typeface="Alexandria" pitchFamily="2" charset="-78"/>
              <a:cs typeface="Alexandria" pitchFamily="2" charset="-78"/>
            </a:endParaRPr>
          </a:p>
          <a:p>
            <a:pPr marL="451484" indent="-439420">
              <a:lnSpc>
                <a:spcPct val="100000"/>
              </a:lnSpc>
              <a:spcBef>
                <a:spcPts val="2610"/>
              </a:spcBef>
              <a:buFont typeface="Wingdings"/>
              <a:buChar char=""/>
              <a:tabLst>
                <a:tab pos="452120" algn="l"/>
              </a:tabLst>
            </a:pPr>
            <a:r>
              <a:rPr dirty="0">
                <a:latin typeface="Alexandria" pitchFamily="2" charset="-78"/>
                <a:cs typeface="Alexandria" pitchFamily="2" charset="-78"/>
              </a:rPr>
              <a:t>K=64bit</a:t>
            </a:r>
          </a:p>
        </p:txBody>
      </p:sp>
      <p:sp>
        <p:nvSpPr>
          <p:cNvPr id="5" name="object 5"/>
          <p:cNvSpPr txBox="1"/>
          <p:nvPr/>
        </p:nvSpPr>
        <p:spPr>
          <a:xfrm>
            <a:off x="206146" y="4894579"/>
            <a:ext cx="7611109" cy="497840"/>
          </a:xfrm>
          <a:prstGeom prst="rect">
            <a:avLst/>
          </a:prstGeom>
        </p:spPr>
        <p:txBody>
          <a:bodyPr vert="horz" wrap="square" lIns="0" tIns="12065" rIns="0" bIns="0" rtlCol="0">
            <a:spAutoFit/>
          </a:bodyPr>
          <a:lstStyle/>
          <a:p>
            <a:pPr marL="451484" indent="-439420">
              <a:lnSpc>
                <a:spcPct val="100000"/>
              </a:lnSpc>
              <a:spcBef>
                <a:spcPts val="95"/>
              </a:spcBef>
              <a:buFont typeface="Wingdings"/>
              <a:buChar char=""/>
              <a:tabLst>
                <a:tab pos="452120" algn="l"/>
              </a:tabLst>
            </a:pPr>
            <a:r>
              <a:rPr dirty="0">
                <a:latin typeface="Alexandria" pitchFamily="2" charset="-78"/>
                <a:cs typeface="Alexandria" pitchFamily="2" charset="-78"/>
              </a:rPr>
              <a:t>The DES algorithm uses the following steps</a:t>
            </a:r>
            <a:r>
              <a:rPr sz="3100" spc="-204" dirty="0">
                <a:solidFill>
                  <a:srgbClr val="0F243E"/>
                </a:solidFill>
                <a:latin typeface="Tahoma"/>
                <a:cs typeface="Tahoma"/>
              </a:rPr>
              <a:t>:</a:t>
            </a:r>
            <a:endParaRPr sz="3100" dirty="0">
              <a:latin typeface="Tahoma"/>
              <a:cs typeface="Tahoma"/>
            </a:endParaRPr>
          </a:p>
        </p:txBody>
      </p:sp>
      <p:sp>
        <p:nvSpPr>
          <p:cNvPr id="7" name="TextBox 6"/>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9" name="Title 1"/>
          <p:cNvSpPr txBox="1">
            <a:spLocks/>
          </p:cNvSpPr>
          <p:nvPr/>
        </p:nvSpPr>
        <p:spPr>
          <a:xfrm>
            <a:off x="356240" y="330353"/>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spTree>
    <p:extLst>
      <p:ext uri="{BB962C8B-B14F-4D97-AF65-F5344CB8AC3E}">
        <p14:creationId xmlns:p14="http://schemas.microsoft.com/office/powerpoint/2010/main" val="1260034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3269" y="827236"/>
            <a:ext cx="10812720" cy="56009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11243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15301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4088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28413" y="76998"/>
            <a:ext cx="2305141" cy="691157"/>
          </a:xfrm>
          <a:prstGeom prst="rect">
            <a:avLst/>
          </a:prstGeom>
        </p:spPr>
      </p:pic>
      <p:sp>
        <p:nvSpPr>
          <p:cNvPr id="11" name="Title 1"/>
          <p:cNvSpPr txBox="1">
            <a:spLocks/>
          </p:cNvSpPr>
          <p:nvPr/>
        </p:nvSpPr>
        <p:spPr>
          <a:xfrm>
            <a:off x="2651384" y="268963"/>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grpSp>
        <p:nvGrpSpPr>
          <p:cNvPr id="27" name="Group 26"/>
          <p:cNvGrpSpPr/>
          <p:nvPr/>
        </p:nvGrpSpPr>
        <p:grpSpPr>
          <a:xfrm>
            <a:off x="2551176" y="970885"/>
            <a:ext cx="3915156" cy="5321746"/>
            <a:chOff x="3712464" y="762000"/>
            <a:chExt cx="3915156" cy="5638800"/>
          </a:xfrm>
        </p:grpSpPr>
        <p:sp>
          <p:nvSpPr>
            <p:cNvPr id="28" name="object 3"/>
            <p:cNvSpPr txBox="1"/>
            <p:nvPr/>
          </p:nvSpPr>
          <p:spPr>
            <a:xfrm>
              <a:off x="3741420" y="1981200"/>
              <a:ext cx="3886200" cy="762000"/>
            </a:xfrm>
            <a:prstGeom prst="rect">
              <a:avLst/>
            </a:prstGeom>
            <a:solidFill>
              <a:srgbClr val="548ED4"/>
            </a:solidFill>
            <a:ln w="9144">
              <a:solidFill>
                <a:srgbClr val="000000"/>
              </a:solidFill>
            </a:ln>
          </p:spPr>
          <p:txBody>
            <a:bodyPr vert="horz" wrap="square" lIns="0" tIns="187960" rIns="0" bIns="0" rtlCol="0">
              <a:spAutoFit/>
            </a:bodyPr>
            <a:lstStyle/>
            <a:p>
              <a:pPr marL="1137920">
                <a:lnSpc>
                  <a:spcPct val="100000"/>
                </a:lnSpc>
                <a:spcBef>
                  <a:spcPts val="1480"/>
                </a:spcBef>
              </a:pPr>
              <a:r>
                <a:rPr sz="2400" spc="-5" dirty="0">
                  <a:solidFill>
                    <a:srgbClr val="FFFFFF"/>
                  </a:solidFill>
                  <a:latin typeface="Times New Roman"/>
                  <a:cs typeface="Times New Roman"/>
                </a:rPr>
                <a:t>Key</a:t>
              </a:r>
              <a:r>
                <a:rPr sz="2400" spc="-30" dirty="0">
                  <a:solidFill>
                    <a:srgbClr val="FFFFFF"/>
                  </a:solidFill>
                  <a:latin typeface="Times New Roman"/>
                  <a:cs typeface="Times New Roman"/>
                </a:rPr>
                <a:t> </a:t>
              </a:r>
              <a:r>
                <a:rPr sz="2400" dirty="0">
                  <a:solidFill>
                    <a:srgbClr val="FFFFFF"/>
                  </a:solidFill>
                  <a:latin typeface="Times New Roman"/>
                  <a:cs typeface="Times New Roman"/>
                </a:rPr>
                <a:t>(56</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29" name="object 4"/>
            <p:cNvSpPr txBox="1"/>
            <p:nvPr/>
          </p:nvSpPr>
          <p:spPr>
            <a:xfrm>
              <a:off x="3761232" y="2819400"/>
              <a:ext cx="1676400" cy="914400"/>
            </a:xfrm>
            <a:prstGeom prst="rect">
              <a:avLst/>
            </a:prstGeom>
            <a:solidFill>
              <a:srgbClr val="244060"/>
            </a:solidFill>
            <a:ln w="9144">
              <a:solidFill>
                <a:srgbClr val="000000"/>
              </a:solidFill>
            </a:ln>
          </p:spPr>
          <p:txBody>
            <a:bodyPr vert="horz" wrap="square" lIns="0" tIns="264160" rIns="0" bIns="0" rtlCol="0">
              <a:spAutoFit/>
            </a:bodyPr>
            <a:lstStyle/>
            <a:p>
              <a:pPr algn="ctr">
                <a:lnSpc>
                  <a:spcPct val="100000"/>
                </a:lnSpc>
                <a:spcBef>
                  <a:spcPts val="2080"/>
                </a:spcBef>
              </a:pPr>
              <a:r>
                <a:rPr sz="2400" spc="-5" dirty="0">
                  <a:solidFill>
                    <a:srgbClr val="FFFFFF"/>
                  </a:solidFill>
                  <a:latin typeface="Times New Roman"/>
                  <a:cs typeface="Times New Roman"/>
                </a:rPr>
                <a:t>Left</a:t>
              </a:r>
              <a:endParaRPr sz="2400">
                <a:latin typeface="Times New Roman"/>
                <a:cs typeface="Times New Roman"/>
              </a:endParaRPr>
            </a:p>
          </p:txBody>
        </p:sp>
        <p:sp>
          <p:nvSpPr>
            <p:cNvPr id="30" name="object 5"/>
            <p:cNvSpPr txBox="1"/>
            <p:nvPr/>
          </p:nvSpPr>
          <p:spPr>
            <a:xfrm>
              <a:off x="5942076" y="2827020"/>
              <a:ext cx="1676400" cy="906780"/>
            </a:xfrm>
            <a:prstGeom prst="rect">
              <a:avLst/>
            </a:prstGeom>
            <a:solidFill>
              <a:srgbClr val="244060"/>
            </a:solidFill>
            <a:ln w="9144">
              <a:solidFill>
                <a:srgbClr val="000000"/>
              </a:solidFill>
            </a:ln>
          </p:spPr>
          <p:txBody>
            <a:bodyPr vert="horz" wrap="square" lIns="0" tIns="260985" rIns="0" bIns="0" rtlCol="0">
              <a:spAutoFit/>
            </a:bodyPr>
            <a:lstStyle/>
            <a:p>
              <a:pPr marL="499109">
                <a:lnSpc>
                  <a:spcPct val="100000"/>
                </a:lnSpc>
                <a:spcBef>
                  <a:spcPts val="2055"/>
                </a:spcBef>
              </a:pPr>
              <a:r>
                <a:rPr sz="2400" dirty="0">
                  <a:solidFill>
                    <a:srgbClr val="FFFFFF"/>
                  </a:solidFill>
                  <a:latin typeface="Times New Roman"/>
                  <a:cs typeface="Times New Roman"/>
                </a:rPr>
                <a:t>Right</a:t>
              </a:r>
              <a:endParaRPr sz="2400">
                <a:latin typeface="Times New Roman"/>
                <a:cs typeface="Times New Roman"/>
              </a:endParaRPr>
            </a:p>
          </p:txBody>
        </p:sp>
        <p:sp>
          <p:nvSpPr>
            <p:cNvPr id="31" name="object 6"/>
            <p:cNvSpPr txBox="1"/>
            <p:nvPr/>
          </p:nvSpPr>
          <p:spPr>
            <a:xfrm>
              <a:off x="3732276" y="51816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635" algn="ctr">
                <a:lnSpc>
                  <a:spcPct val="100000"/>
                </a:lnSpc>
                <a:spcBef>
                  <a:spcPts val="585"/>
                </a:spcBef>
              </a:pPr>
              <a:r>
                <a:rPr sz="2400" spc="-5" dirty="0">
                  <a:solidFill>
                    <a:srgbClr val="FFFFFF"/>
                  </a:solidFill>
                  <a:latin typeface="Times New Roman"/>
                  <a:cs typeface="Times New Roman"/>
                </a:rPr>
                <a:t>PC-2</a:t>
              </a:r>
              <a:endParaRPr sz="2400">
                <a:latin typeface="Times New Roman"/>
                <a:cs typeface="Times New Roman"/>
              </a:endParaRPr>
            </a:p>
          </p:txBody>
        </p:sp>
        <p:sp>
          <p:nvSpPr>
            <p:cNvPr id="32" name="object 7"/>
            <p:cNvSpPr txBox="1"/>
            <p:nvPr/>
          </p:nvSpPr>
          <p:spPr>
            <a:xfrm>
              <a:off x="3732276" y="58674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874394">
                <a:lnSpc>
                  <a:spcPct val="100000"/>
                </a:lnSpc>
                <a:spcBef>
                  <a:spcPts val="585"/>
                </a:spcBef>
              </a:pPr>
              <a:r>
                <a:rPr sz="2400" spc="-5" dirty="0">
                  <a:solidFill>
                    <a:srgbClr val="FFFFFF"/>
                  </a:solidFill>
                  <a:latin typeface="Times New Roman"/>
                  <a:cs typeface="Times New Roman"/>
                </a:rPr>
                <a:t>16-Keys</a:t>
              </a:r>
              <a:r>
                <a:rPr sz="2400" spc="-20" dirty="0">
                  <a:solidFill>
                    <a:srgbClr val="FFFFFF"/>
                  </a:solidFill>
                  <a:latin typeface="Times New Roman"/>
                  <a:cs typeface="Times New Roman"/>
                </a:rPr>
                <a:t> </a:t>
              </a:r>
              <a:r>
                <a:rPr sz="2400" dirty="0">
                  <a:solidFill>
                    <a:srgbClr val="FFFFFF"/>
                  </a:solidFill>
                  <a:latin typeface="Times New Roman"/>
                  <a:cs typeface="Times New Roman"/>
                </a:rPr>
                <a:t>(48</a:t>
              </a:r>
              <a:r>
                <a:rPr sz="2400" spc="-1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33" name="object 8"/>
            <p:cNvSpPr txBox="1"/>
            <p:nvPr/>
          </p:nvSpPr>
          <p:spPr>
            <a:xfrm>
              <a:off x="3712464" y="7620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1138555">
                <a:lnSpc>
                  <a:spcPct val="100000"/>
                </a:lnSpc>
                <a:spcBef>
                  <a:spcPts val="575"/>
                </a:spcBef>
              </a:pPr>
              <a:r>
                <a:rPr sz="2400" spc="-5" dirty="0">
                  <a:solidFill>
                    <a:srgbClr val="FFFFFF"/>
                  </a:solidFill>
                  <a:latin typeface="Times New Roman"/>
                  <a:cs typeface="Times New Roman"/>
                </a:rPr>
                <a:t>Key</a:t>
              </a:r>
              <a:r>
                <a:rPr sz="2400" spc="-25" dirty="0">
                  <a:solidFill>
                    <a:srgbClr val="FFFFFF"/>
                  </a:solidFill>
                  <a:latin typeface="Times New Roman"/>
                  <a:cs typeface="Times New Roman"/>
                </a:rPr>
                <a:t> </a:t>
              </a:r>
              <a:r>
                <a:rPr sz="2400" dirty="0">
                  <a:solidFill>
                    <a:srgbClr val="FFFFFF"/>
                  </a:solidFill>
                  <a:latin typeface="Times New Roman"/>
                  <a:cs typeface="Times New Roman"/>
                </a:rPr>
                <a:t>(64</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dirty="0">
                <a:latin typeface="Times New Roman"/>
                <a:cs typeface="Times New Roman"/>
              </a:endParaRPr>
            </a:p>
          </p:txBody>
        </p:sp>
        <p:sp>
          <p:nvSpPr>
            <p:cNvPr id="34" name="object 9"/>
            <p:cNvSpPr txBox="1"/>
            <p:nvPr/>
          </p:nvSpPr>
          <p:spPr>
            <a:xfrm>
              <a:off x="3712464" y="1371600"/>
              <a:ext cx="3886200" cy="533400"/>
            </a:xfrm>
            <a:prstGeom prst="rect">
              <a:avLst/>
            </a:prstGeom>
            <a:solidFill>
              <a:srgbClr val="548ED4"/>
            </a:solidFill>
            <a:ln w="9144">
              <a:solidFill>
                <a:srgbClr val="000000"/>
              </a:solidFill>
            </a:ln>
          </p:spPr>
          <p:txBody>
            <a:bodyPr vert="horz" wrap="square" lIns="0" tIns="73025" rIns="0" bIns="0" rtlCol="0">
              <a:spAutoFit/>
            </a:bodyPr>
            <a:lstStyle/>
            <a:p>
              <a:pPr marL="2540" algn="ctr">
                <a:lnSpc>
                  <a:spcPct val="100000"/>
                </a:lnSpc>
                <a:spcBef>
                  <a:spcPts val="575"/>
                </a:spcBef>
              </a:pPr>
              <a:r>
                <a:rPr sz="2400" spc="-5" dirty="0">
                  <a:solidFill>
                    <a:srgbClr val="FFFFFF"/>
                  </a:solidFill>
                  <a:latin typeface="Times New Roman"/>
                  <a:cs typeface="Times New Roman"/>
                </a:rPr>
                <a:t>PC-1</a:t>
              </a:r>
              <a:endParaRPr sz="2400">
                <a:latin typeface="Times New Roman"/>
                <a:cs typeface="Times New Roman"/>
              </a:endParaRPr>
            </a:p>
          </p:txBody>
        </p:sp>
        <p:sp>
          <p:nvSpPr>
            <p:cNvPr id="35" name="object 10"/>
            <p:cNvSpPr txBox="1"/>
            <p:nvPr/>
          </p:nvSpPr>
          <p:spPr>
            <a:xfrm>
              <a:off x="3732276" y="3886200"/>
              <a:ext cx="3886200" cy="533400"/>
            </a:xfrm>
            <a:prstGeom prst="rect">
              <a:avLst/>
            </a:prstGeom>
            <a:solidFill>
              <a:srgbClr val="244060"/>
            </a:solidFill>
            <a:ln w="9144">
              <a:solidFill>
                <a:srgbClr val="000000"/>
              </a:solidFill>
            </a:ln>
          </p:spPr>
          <p:txBody>
            <a:bodyPr vert="horz" wrap="square" lIns="0" tIns="73660" rIns="0" bIns="0" rtlCol="0">
              <a:spAutoFit/>
            </a:bodyPr>
            <a:lstStyle/>
            <a:p>
              <a:pPr algn="ctr">
                <a:lnSpc>
                  <a:spcPct val="100000"/>
                </a:lnSpc>
                <a:spcBef>
                  <a:spcPts val="580"/>
                </a:spcBef>
              </a:pPr>
              <a:r>
                <a:rPr sz="2400" spc="-5" dirty="0">
                  <a:solidFill>
                    <a:srgbClr val="FFFFFF"/>
                  </a:solidFill>
                  <a:latin typeface="Times New Roman"/>
                  <a:cs typeface="Times New Roman"/>
                </a:rPr>
                <a:t>Shift</a:t>
              </a:r>
              <a:r>
                <a:rPr sz="2400" spc="-15" dirty="0">
                  <a:solidFill>
                    <a:srgbClr val="FFFFFF"/>
                  </a:solidFill>
                  <a:latin typeface="Times New Roman"/>
                  <a:cs typeface="Times New Roman"/>
                </a:rPr>
                <a:t> </a:t>
              </a:r>
              <a:r>
                <a:rPr sz="2400" dirty="0">
                  <a:solidFill>
                    <a:srgbClr val="FFFFFF"/>
                  </a:solidFill>
                  <a:latin typeface="Times New Roman"/>
                  <a:cs typeface="Times New Roman"/>
                </a:rPr>
                <a:t>(generate</a:t>
              </a:r>
              <a:r>
                <a:rPr sz="2400" spc="-50" dirty="0">
                  <a:solidFill>
                    <a:srgbClr val="FFFFFF"/>
                  </a:solidFill>
                  <a:latin typeface="Times New Roman"/>
                  <a:cs typeface="Times New Roman"/>
                </a:rPr>
                <a:t> </a:t>
              </a:r>
              <a:r>
                <a:rPr sz="2400" spc="-5" dirty="0">
                  <a:solidFill>
                    <a:srgbClr val="FFFFFF"/>
                  </a:solidFill>
                  <a:latin typeface="Times New Roman"/>
                  <a:cs typeface="Times New Roman"/>
                </a:rPr>
                <a:t>16</a:t>
              </a:r>
              <a:r>
                <a:rPr sz="2400" spc="-20" dirty="0">
                  <a:solidFill>
                    <a:srgbClr val="FFFFFF"/>
                  </a:solidFill>
                  <a:latin typeface="Times New Roman"/>
                  <a:cs typeface="Times New Roman"/>
                </a:rPr>
                <a:t> </a:t>
              </a:r>
              <a:r>
                <a:rPr sz="2400" dirty="0">
                  <a:solidFill>
                    <a:srgbClr val="FFFFFF"/>
                  </a:solidFill>
                  <a:latin typeface="Times New Roman"/>
                  <a:cs typeface="Times New Roman"/>
                </a:rPr>
                <a:t>keys)</a:t>
              </a:r>
              <a:endParaRPr sz="2400">
                <a:latin typeface="Times New Roman"/>
                <a:cs typeface="Times New Roman"/>
              </a:endParaRPr>
            </a:p>
          </p:txBody>
        </p:sp>
        <p:sp>
          <p:nvSpPr>
            <p:cNvPr id="36" name="object 11"/>
            <p:cNvSpPr txBox="1"/>
            <p:nvPr/>
          </p:nvSpPr>
          <p:spPr>
            <a:xfrm>
              <a:off x="3732276" y="44958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1189355">
                <a:lnSpc>
                  <a:spcPct val="100000"/>
                </a:lnSpc>
                <a:spcBef>
                  <a:spcPts val="585"/>
                </a:spcBef>
              </a:pPr>
              <a:r>
                <a:rPr sz="2400" dirty="0">
                  <a:solidFill>
                    <a:srgbClr val="FFFFFF"/>
                  </a:solidFill>
                  <a:latin typeface="Times New Roman"/>
                  <a:cs typeface="Times New Roman"/>
                </a:rPr>
                <a:t>Concatenate</a:t>
              </a:r>
              <a:endParaRPr sz="2400">
                <a:latin typeface="Times New Roman"/>
                <a:cs typeface="Times New Roman"/>
              </a:endParaRPr>
            </a:p>
          </p:txBody>
        </p:sp>
      </p:grpSp>
      <p:pic>
        <p:nvPicPr>
          <p:cNvPr id="19" name="Picture 2" descr="Data Encryption Stand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15" y="1207877"/>
            <a:ext cx="472440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0582472"/>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3269" y="827236"/>
            <a:ext cx="10812720" cy="56009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11243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15301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4088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28413" y="76998"/>
            <a:ext cx="2305141" cy="691157"/>
          </a:xfrm>
          <a:prstGeom prst="rect">
            <a:avLst/>
          </a:prstGeom>
        </p:spPr>
      </p:pic>
      <p:sp>
        <p:nvSpPr>
          <p:cNvPr id="11" name="Title 1"/>
          <p:cNvSpPr txBox="1">
            <a:spLocks/>
          </p:cNvSpPr>
          <p:nvPr/>
        </p:nvSpPr>
        <p:spPr>
          <a:xfrm>
            <a:off x="2651384" y="268963"/>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sp>
        <p:nvSpPr>
          <p:cNvPr id="12" name="object 6"/>
          <p:cNvSpPr txBox="1">
            <a:spLocks/>
          </p:cNvSpPr>
          <p:nvPr/>
        </p:nvSpPr>
        <p:spPr>
          <a:xfrm>
            <a:off x="1404010" y="1362685"/>
            <a:ext cx="7726045" cy="289182"/>
          </a:xfrm>
          <a:prstGeom prst="rect">
            <a:avLst/>
          </a:prstGeom>
        </p:spPr>
        <p:txBody>
          <a:bodyPr vert="horz" wrap="square" lIns="0" tIns="12065"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95"/>
              </a:spcBef>
            </a:pPr>
            <a:r>
              <a:rPr lang="en-US" sz="1800" b="1" dirty="0" smtClean="0">
                <a:latin typeface="Alexandria" pitchFamily="2" charset="-78"/>
                <a:ea typeface="+mn-ea"/>
                <a:cs typeface="Alexandria" pitchFamily="2" charset="-78"/>
              </a:rPr>
              <a:t>1) Step 1: Apply </a:t>
            </a:r>
            <a:r>
              <a:rPr lang="en-US" sz="1800" dirty="0" smtClean="0">
                <a:latin typeface="Alexandria" pitchFamily="2" charset="-78"/>
                <a:ea typeface="+mn-ea"/>
                <a:cs typeface="Alexandria" pitchFamily="2" charset="-78"/>
              </a:rPr>
              <a:t>permutation choice -1 </a:t>
            </a:r>
            <a:r>
              <a:rPr lang="en-US" sz="1800" b="1" dirty="0" smtClean="0">
                <a:latin typeface="Alexandria" pitchFamily="2" charset="-78"/>
                <a:ea typeface="+mn-ea"/>
                <a:cs typeface="Alexandria" pitchFamily="2" charset="-78"/>
              </a:rPr>
              <a:t>(PC-1)</a:t>
            </a:r>
            <a:endParaRPr lang="en-US" sz="1800" b="1" dirty="0">
              <a:latin typeface="Alexandria" pitchFamily="2" charset="-78"/>
              <a:ea typeface="+mn-ea"/>
              <a:cs typeface="Alexandria" pitchFamily="2" charset="-78"/>
            </a:endParaRPr>
          </a:p>
        </p:txBody>
      </p:sp>
      <p:sp>
        <p:nvSpPr>
          <p:cNvPr id="13" name="object 7"/>
          <p:cNvSpPr txBox="1"/>
          <p:nvPr/>
        </p:nvSpPr>
        <p:spPr>
          <a:xfrm>
            <a:off x="1697293" y="2041387"/>
            <a:ext cx="11283315" cy="497840"/>
          </a:xfrm>
          <a:prstGeom prst="rect">
            <a:avLst/>
          </a:prstGeom>
        </p:spPr>
        <p:txBody>
          <a:bodyPr vert="horz" wrap="square" lIns="0" tIns="12065" rIns="0" bIns="0" rtlCol="0">
            <a:spAutoFit/>
          </a:bodyPr>
          <a:lstStyle/>
          <a:p>
            <a:pPr marL="451484" indent="-439420">
              <a:lnSpc>
                <a:spcPct val="100000"/>
              </a:lnSpc>
              <a:spcBef>
                <a:spcPts val="95"/>
              </a:spcBef>
              <a:buFont typeface="Wingdings"/>
              <a:buChar char=""/>
              <a:tabLst>
                <a:tab pos="451484" algn="l"/>
                <a:tab pos="452120" algn="l"/>
              </a:tabLst>
            </a:pPr>
            <a:r>
              <a:rPr dirty="0">
                <a:latin typeface="Alexandria" pitchFamily="2" charset="-78"/>
                <a:cs typeface="Alexandria" pitchFamily="2" charset="-78"/>
              </a:rPr>
              <a:t>The 64-bit key is permuted according to the following table</a:t>
            </a:r>
            <a:r>
              <a:rPr sz="3100" spc="-65" dirty="0">
                <a:solidFill>
                  <a:srgbClr val="0F243E"/>
                </a:solidFill>
                <a:latin typeface="Tahoma"/>
                <a:cs typeface="Tahoma"/>
              </a:rPr>
              <a:t>,</a:t>
            </a:r>
            <a:r>
              <a:rPr sz="3100" spc="-40" dirty="0">
                <a:solidFill>
                  <a:srgbClr val="0F243E"/>
                </a:solidFill>
                <a:latin typeface="Tahoma"/>
                <a:cs typeface="Tahoma"/>
              </a:rPr>
              <a:t> </a:t>
            </a:r>
            <a:r>
              <a:rPr b="1" dirty="0">
                <a:latin typeface="Alexandria" pitchFamily="2" charset="-78"/>
                <a:cs typeface="Alexandria" pitchFamily="2" charset="-78"/>
              </a:rPr>
              <a:t>PC-1</a:t>
            </a:r>
          </a:p>
        </p:txBody>
      </p:sp>
      <p:pic>
        <p:nvPicPr>
          <p:cNvPr id="14" name="object 8"/>
          <p:cNvPicPr/>
          <p:nvPr/>
        </p:nvPicPr>
        <p:blipFill>
          <a:blip r:embed="rId3" cstate="print"/>
          <a:stretch>
            <a:fillRect/>
          </a:stretch>
        </p:blipFill>
        <p:spPr>
          <a:xfrm>
            <a:off x="3290759" y="2700468"/>
            <a:ext cx="5839296" cy="3480876"/>
          </a:xfrm>
          <a:prstGeom prst="rect">
            <a:avLst/>
          </a:prstGeom>
        </p:spPr>
      </p:pic>
    </p:spTree>
    <p:extLst>
      <p:ext uri="{BB962C8B-B14F-4D97-AF65-F5344CB8AC3E}">
        <p14:creationId xmlns:p14="http://schemas.microsoft.com/office/powerpoint/2010/main" val="1608861496"/>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206146" y="748252"/>
            <a:ext cx="11780520" cy="5034280"/>
          </a:xfrm>
          <a:prstGeom prst="rect">
            <a:avLst/>
          </a:prstGeom>
        </p:spPr>
        <p:txBody>
          <a:bodyPr vert="horz" wrap="square" lIns="0" tIns="201295" rIns="0" bIns="0" rtlCol="0">
            <a:spAutoFit/>
          </a:bodyPr>
          <a:lstStyle/>
          <a:p>
            <a:pPr marL="451484" indent="-439420">
              <a:lnSpc>
                <a:spcPct val="100000"/>
              </a:lnSpc>
              <a:spcBef>
                <a:spcPts val="1585"/>
              </a:spcBef>
              <a:buFont typeface="Wingdings"/>
              <a:buChar char=""/>
              <a:tabLst>
                <a:tab pos="452120" algn="l"/>
                <a:tab pos="982980" algn="l"/>
                <a:tab pos="1504315" algn="l"/>
                <a:tab pos="3615690" algn="l"/>
                <a:tab pos="5726430" algn="l"/>
                <a:tab pos="7837170" algn="l"/>
                <a:tab pos="9947910" algn="l"/>
              </a:tabLst>
            </a:pPr>
            <a:r>
              <a:rPr sz="3100" b="1" spc="-60" dirty="0">
                <a:solidFill>
                  <a:srgbClr val="0F243E"/>
                </a:solidFill>
                <a:latin typeface="Trebuchet MS"/>
                <a:cs typeface="Trebuchet MS"/>
              </a:rPr>
              <a:t>K</a:t>
            </a:r>
            <a:r>
              <a:rPr sz="3100" b="1" dirty="0">
                <a:solidFill>
                  <a:srgbClr val="0F243E"/>
                </a:solidFill>
                <a:latin typeface="Trebuchet MS"/>
                <a:cs typeface="Trebuchet MS"/>
              </a:rPr>
              <a:t>	</a:t>
            </a:r>
            <a:r>
              <a:rPr sz="3100" spc="-470" dirty="0">
                <a:solidFill>
                  <a:srgbClr val="0F243E"/>
                </a:solidFill>
                <a:latin typeface="Tahoma"/>
                <a:cs typeface="Tahoma"/>
              </a:rPr>
              <a:t>=</a:t>
            </a:r>
            <a:r>
              <a:rPr sz="3100" dirty="0">
                <a:solidFill>
                  <a:srgbClr val="0F243E"/>
                </a:solidFill>
                <a:latin typeface="Tahoma"/>
                <a:cs typeface="Tahoma"/>
              </a:rPr>
              <a:t>	</a:t>
            </a:r>
            <a:r>
              <a:rPr sz="3100" spc="95" dirty="0">
                <a:solidFill>
                  <a:srgbClr val="006FC0"/>
                </a:solidFill>
                <a:latin typeface="Tahoma"/>
                <a:cs typeface="Tahoma"/>
              </a:rPr>
              <a:t>0</a:t>
            </a:r>
            <a:r>
              <a:rPr sz="3100" spc="90" dirty="0">
                <a:solidFill>
                  <a:srgbClr val="0F243E"/>
                </a:solidFill>
                <a:latin typeface="Tahoma"/>
                <a:cs typeface="Tahoma"/>
              </a:rPr>
              <a:t>001001</a:t>
            </a:r>
            <a:r>
              <a:rPr sz="3100" spc="95" dirty="0">
                <a:solidFill>
                  <a:srgbClr val="0F243E"/>
                </a:solidFill>
                <a:latin typeface="Tahoma"/>
                <a:cs typeface="Tahoma"/>
              </a:rPr>
              <a:t>1</a:t>
            </a:r>
            <a:r>
              <a:rPr sz="3100" dirty="0">
                <a:solidFill>
                  <a:srgbClr val="0F243E"/>
                </a:solidFill>
                <a:latin typeface="Tahoma"/>
                <a:cs typeface="Tahoma"/>
              </a:rPr>
              <a:t>	</a:t>
            </a:r>
            <a:r>
              <a:rPr sz="3100" spc="90" dirty="0">
                <a:solidFill>
                  <a:srgbClr val="0F243E"/>
                </a:solidFill>
                <a:latin typeface="Tahoma"/>
                <a:cs typeface="Tahoma"/>
              </a:rPr>
              <a:t>0011010</a:t>
            </a:r>
            <a:r>
              <a:rPr sz="3100" spc="95" dirty="0">
                <a:solidFill>
                  <a:srgbClr val="0F243E"/>
                </a:solidFill>
                <a:latin typeface="Tahoma"/>
                <a:cs typeface="Tahoma"/>
              </a:rPr>
              <a:t>0</a:t>
            </a:r>
            <a:r>
              <a:rPr sz="3100" dirty="0">
                <a:solidFill>
                  <a:srgbClr val="0F243E"/>
                </a:solidFill>
                <a:latin typeface="Tahoma"/>
                <a:cs typeface="Tahoma"/>
              </a:rPr>
              <a:t>	</a:t>
            </a:r>
            <a:r>
              <a:rPr sz="3100" spc="90" dirty="0">
                <a:solidFill>
                  <a:srgbClr val="0F243E"/>
                </a:solidFill>
                <a:latin typeface="Tahoma"/>
                <a:cs typeface="Tahoma"/>
              </a:rPr>
              <a:t>0101011</a:t>
            </a:r>
            <a:r>
              <a:rPr sz="3100" spc="95" dirty="0">
                <a:solidFill>
                  <a:srgbClr val="0F243E"/>
                </a:solidFill>
                <a:latin typeface="Tahoma"/>
                <a:cs typeface="Tahoma"/>
              </a:rPr>
              <a:t>1</a:t>
            </a:r>
            <a:r>
              <a:rPr sz="3100" dirty="0">
                <a:solidFill>
                  <a:srgbClr val="0F243E"/>
                </a:solidFill>
                <a:latin typeface="Tahoma"/>
                <a:cs typeface="Tahoma"/>
              </a:rPr>
              <a:t>	</a:t>
            </a:r>
            <a:r>
              <a:rPr sz="3100" spc="90" dirty="0">
                <a:solidFill>
                  <a:srgbClr val="0F243E"/>
                </a:solidFill>
                <a:latin typeface="Tahoma"/>
                <a:cs typeface="Tahoma"/>
              </a:rPr>
              <a:t>0111100</a:t>
            </a:r>
            <a:r>
              <a:rPr sz="3100" spc="95" dirty="0">
                <a:solidFill>
                  <a:srgbClr val="0F243E"/>
                </a:solidFill>
                <a:latin typeface="Tahoma"/>
                <a:cs typeface="Tahoma"/>
              </a:rPr>
              <a:t>1</a:t>
            </a:r>
            <a:r>
              <a:rPr sz="3100" dirty="0">
                <a:solidFill>
                  <a:srgbClr val="0F243E"/>
                </a:solidFill>
                <a:latin typeface="Tahoma"/>
                <a:cs typeface="Tahoma"/>
              </a:rPr>
              <a:t>	</a:t>
            </a:r>
            <a:r>
              <a:rPr sz="3100" spc="95" dirty="0">
                <a:solidFill>
                  <a:srgbClr val="0F243E"/>
                </a:solidFill>
                <a:latin typeface="Tahoma"/>
                <a:cs typeface="Tahoma"/>
              </a:rPr>
              <a:t>10011011</a:t>
            </a:r>
            <a:endParaRPr sz="3100" dirty="0">
              <a:latin typeface="Tahoma"/>
              <a:cs typeface="Tahoma"/>
            </a:endParaRPr>
          </a:p>
          <a:p>
            <a:pPr marL="451484">
              <a:lnSpc>
                <a:spcPct val="100000"/>
              </a:lnSpc>
              <a:spcBef>
                <a:spcPts val="1485"/>
              </a:spcBef>
            </a:pPr>
            <a:r>
              <a:rPr sz="3100" spc="90" dirty="0">
                <a:solidFill>
                  <a:srgbClr val="E36C09"/>
                </a:solidFill>
                <a:latin typeface="Tahoma"/>
                <a:cs typeface="Tahoma"/>
              </a:rPr>
              <a:t>1</a:t>
            </a:r>
            <a:r>
              <a:rPr sz="3100" spc="90" dirty="0">
                <a:solidFill>
                  <a:srgbClr val="0F243E"/>
                </a:solidFill>
                <a:latin typeface="Tahoma"/>
                <a:cs typeface="Tahoma"/>
              </a:rPr>
              <a:t>0111100</a:t>
            </a:r>
            <a:r>
              <a:rPr sz="3100" spc="-75" dirty="0">
                <a:solidFill>
                  <a:srgbClr val="0F243E"/>
                </a:solidFill>
                <a:latin typeface="Tahoma"/>
                <a:cs typeface="Tahoma"/>
              </a:rPr>
              <a:t> </a:t>
            </a:r>
            <a:r>
              <a:rPr sz="3100" spc="90" dirty="0">
                <a:solidFill>
                  <a:srgbClr val="FF0000"/>
                </a:solidFill>
                <a:latin typeface="Tahoma"/>
                <a:cs typeface="Tahoma"/>
              </a:rPr>
              <a:t>1</a:t>
            </a:r>
            <a:r>
              <a:rPr sz="3100" spc="90" dirty="0">
                <a:solidFill>
                  <a:srgbClr val="0F243E"/>
                </a:solidFill>
                <a:latin typeface="Tahoma"/>
                <a:cs typeface="Tahoma"/>
              </a:rPr>
              <a:t>1011111</a:t>
            </a:r>
            <a:r>
              <a:rPr sz="3100" spc="-85" dirty="0">
                <a:solidFill>
                  <a:srgbClr val="0F243E"/>
                </a:solidFill>
                <a:latin typeface="Tahoma"/>
                <a:cs typeface="Tahoma"/>
              </a:rPr>
              <a:t> </a:t>
            </a:r>
            <a:r>
              <a:rPr sz="3100" spc="90" dirty="0">
                <a:solidFill>
                  <a:srgbClr val="0F243E"/>
                </a:solidFill>
                <a:latin typeface="Tahoma"/>
                <a:cs typeface="Tahoma"/>
              </a:rPr>
              <a:t>1</a:t>
            </a:r>
            <a:r>
              <a:rPr sz="3100" spc="90" dirty="0">
                <a:solidFill>
                  <a:srgbClr val="00AF50"/>
                </a:solidFill>
                <a:latin typeface="Tahoma"/>
                <a:cs typeface="Tahoma"/>
              </a:rPr>
              <a:t>1</a:t>
            </a:r>
            <a:r>
              <a:rPr sz="3100" spc="90" dirty="0">
                <a:solidFill>
                  <a:srgbClr val="0F243E"/>
                </a:solidFill>
                <a:latin typeface="Tahoma"/>
                <a:cs typeface="Tahoma"/>
              </a:rPr>
              <a:t>110001</a:t>
            </a:r>
            <a:endParaRPr sz="3100" dirty="0">
              <a:latin typeface="Tahoma"/>
              <a:cs typeface="Tahoma"/>
            </a:endParaRPr>
          </a:p>
          <a:p>
            <a:pPr>
              <a:lnSpc>
                <a:spcPct val="100000"/>
              </a:lnSpc>
            </a:pPr>
            <a:endParaRPr sz="4000" dirty="0">
              <a:latin typeface="Tahoma"/>
              <a:cs typeface="Tahoma"/>
            </a:endParaRPr>
          </a:p>
          <a:p>
            <a:pPr marL="451484" indent="-439420">
              <a:lnSpc>
                <a:spcPct val="100000"/>
              </a:lnSpc>
              <a:spcBef>
                <a:spcPts val="3360"/>
              </a:spcBef>
              <a:buFont typeface="Wingdings"/>
              <a:buChar char=""/>
              <a:tabLst>
                <a:tab pos="452120" algn="l"/>
              </a:tabLst>
            </a:pPr>
            <a:r>
              <a:rPr sz="3100" spc="-105" dirty="0">
                <a:solidFill>
                  <a:srgbClr val="0F243E"/>
                </a:solidFill>
                <a:latin typeface="Tahoma"/>
                <a:cs typeface="Tahoma"/>
              </a:rPr>
              <a:t>we</a:t>
            </a:r>
            <a:r>
              <a:rPr sz="3100" spc="-75" dirty="0">
                <a:solidFill>
                  <a:srgbClr val="0F243E"/>
                </a:solidFill>
                <a:latin typeface="Tahoma"/>
                <a:cs typeface="Tahoma"/>
              </a:rPr>
              <a:t> </a:t>
            </a:r>
            <a:r>
              <a:rPr sz="3100" spc="-140" dirty="0">
                <a:solidFill>
                  <a:srgbClr val="0F243E"/>
                </a:solidFill>
                <a:latin typeface="Tahoma"/>
                <a:cs typeface="Tahoma"/>
              </a:rPr>
              <a:t>get</a:t>
            </a:r>
            <a:r>
              <a:rPr sz="3100" spc="-55" dirty="0">
                <a:solidFill>
                  <a:srgbClr val="0F243E"/>
                </a:solidFill>
                <a:latin typeface="Tahoma"/>
                <a:cs typeface="Tahoma"/>
              </a:rPr>
              <a:t> </a:t>
            </a:r>
            <a:r>
              <a:rPr sz="3100" spc="-175" dirty="0">
                <a:solidFill>
                  <a:srgbClr val="0F243E"/>
                </a:solidFill>
                <a:latin typeface="Tahoma"/>
                <a:cs typeface="Tahoma"/>
              </a:rPr>
              <a:t>the</a:t>
            </a:r>
            <a:r>
              <a:rPr sz="3100" spc="-65" dirty="0">
                <a:solidFill>
                  <a:srgbClr val="0F243E"/>
                </a:solidFill>
                <a:latin typeface="Tahoma"/>
                <a:cs typeface="Tahoma"/>
              </a:rPr>
              <a:t> </a:t>
            </a:r>
            <a:r>
              <a:rPr sz="3100" spc="-20" dirty="0">
                <a:solidFill>
                  <a:srgbClr val="0F243E"/>
                </a:solidFill>
                <a:latin typeface="Tahoma"/>
                <a:cs typeface="Tahoma"/>
              </a:rPr>
              <a:t>56-bit</a:t>
            </a:r>
            <a:r>
              <a:rPr sz="3100" spc="-80" dirty="0">
                <a:solidFill>
                  <a:srgbClr val="0F243E"/>
                </a:solidFill>
                <a:latin typeface="Tahoma"/>
                <a:cs typeface="Tahoma"/>
              </a:rPr>
              <a:t> </a:t>
            </a:r>
            <a:r>
              <a:rPr sz="3100" spc="-100" dirty="0">
                <a:solidFill>
                  <a:srgbClr val="0F243E"/>
                </a:solidFill>
                <a:latin typeface="Tahoma"/>
                <a:cs typeface="Tahoma"/>
              </a:rPr>
              <a:t>permutation</a:t>
            </a:r>
            <a:endParaRPr sz="3100" dirty="0">
              <a:latin typeface="Tahoma"/>
              <a:cs typeface="Tahoma"/>
            </a:endParaRPr>
          </a:p>
          <a:p>
            <a:pPr>
              <a:lnSpc>
                <a:spcPct val="100000"/>
              </a:lnSpc>
              <a:buClr>
                <a:srgbClr val="0F243E"/>
              </a:buClr>
              <a:buFont typeface="Wingdings"/>
              <a:buChar char=""/>
            </a:pPr>
            <a:endParaRPr sz="4000" dirty="0">
              <a:latin typeface="Tahoma"/>
              <a:cs typeface="Tahoma"/>
            </a:endParaRPr>
          </a:p>
          <a:p>
            <a:pPr marL="451484" indent="-439420">
              <a:lnSpc>
                <a:spcPct val="100000"/>
              </a:lnSpc>
              <a:spcBef>
                <a:spcPts val="3360"/>
              </a:spcBef>
              <a:buFont typeface="Wingdings"/>
              <a:buChar char=""/>
              <a:tabLst>
                <a:tab pos="452120" algn="l"/>
              </a:tabLst>
            </a:pPr>
            <a:r>
              <a:rPr sz="3100" b="1" spc="-20" dirty="0">
                <a:solidFill>
                  <a:srgbClr val="0F243E"/>
                </a:solidFill>
                <a:latin typeface="Trebuchet MS"/>
                <a:cs typeface="Trebuchet MS"/>
              </a:rPr>
              <a:t>K</a:t>
            </a:r>
            <a:r>
              <a:rPr sz="3100" spc="-20" dirty="0">
                <a:solidFill>
                  <a:srgbClr val="0F243E"/>
                </a:solidFill>
                <a:latin typeface="Tahoma"/>
                <a:cs typeface="Tahoma"/>
              </a:rPr>
              <a:t>p</a:t>
            </a:r>
            <a:r>
              <a:rPr sz="3100" spc="265" dirty="0">
                <a:solidFill>
                  <a:srgbClr val="0F243E"/>
                </a:solidFill>
                <a:latin typeface="Tahoma"/>
                <a:cs typeface="Tahoma"/>
              </a:rPr>
              <a:t> </a:t>
            </a:r>
            <a:r>
              <a:rPr sz="3100" spc="-470" dirty="0">
                <a:solidFill>
                  <a:srgbClr val="0F243E"/>
                </a:solidFill>
                <a:latin typeface="Tahoma"/>
                <a:cs typeface="Tahoma"/>
              </a:rPr>
              <a:t>=</a:t>
            </a:r>
            <a:r>
              <a:rPr sz="3100" spc="270" dirty="0">
                <a:solidFill>
                  <a:srgbClr val="0F243E"/>
                </a:solidFill>
                <a:latin typeface="Tahoma"/>
                <a:cs typeface="Tahoma"/>
              </a:rPr>
              <a:t> </a:t>
            </a:r>
            <a:r>
              <a:rPr sz="3100" spc="90" dirty="0">
                <a:solidFill>
                  <a:srgbClr val="00AF50"/>
                </a:solidFill>
                <a:latin typeface="Tahoma"/>
                <a:cs typeface="Tahoma"/>
              </a:rPr>
              <a:t>1</a:t>
            </a:r>
            <a:r>
              <a:rPr sz="3100" spc="90" dirty="0">
                <a:solidFill>
                  <a:srgbClr val="FF0000"/>
                </a:solidFill>
                <a:latin typeface="Tahoma"/>
                <a:cs typeface="Tahoma"/>
              </a:rPr>
              <a:t>1</a:t>
            </a:r>
            <a:r>
              <a:rPr sz="3100" spc="90" dirty="0">
                <a:solidFill>
                  <a:srgbClr val="E36C09"/>
                </a:solidFill>
                <a:latin typeface="Tahoma"/>
                <a:cs typeface="Tahoma"/>
              </a:rPr>
              <a:t>1</a:t>
            </a:r>
            <a:r>
              <a:rPr sz="3100" spc="90" dirty="0">
                <a:solidFill>
                  <a:srgbClr val="0F243E"/>
                </a:solidFill>
                <a:latin typeface="Tahoma"/>
                <a:cs typeface="Tahoma"/>
              </a:rPr>
              <a:t>1000</a:t>
            </a:r>
            <a:r>
              <a:rPr sz="3100" spc="270" dirty="0">
                <a:solidFill>
                  <a:srgbClr val="0F243E"/>
                </a:solidFill>
                <a:latin typeface="Tahoma"/>
                <a:cs typeface="Tahoma"/>
              </a:rPr>
              <a:t> </a:t>
            </a:r>
            <a:r>
              <a:rPr sz="3100" spc="90" dirty="0">
                <a:solidFill>
                  <a:srgbClr val="006FC0"/>
                </a:solidFill>
                <a:latin typeface="Tahoma"/>
                <a:cs typeface="Tahoma"/>
              </a:rPr>
              <a:t>0</a:t>
            </a:r>
            <a:r>
              <a:rPr sz="3100" spc="90" dirty="0">
                <a:solidFill>
                  <a:srgbClr val="0F243E"/>
                </a:solidFill>
                <a:latin typeface="Tahoma"/>
                <a:cs typeface="Tahoma"/>
              </a:rPr>
              <a:t>110011</a:t>
            </a:r>
            <a:r>
              <a:rPr sz="3100" spc="260" dirty="0">
                <a:solidFill>
                  <a:srgbClr val="0F243E"/>
                </a:solidFill>
                <a:latin typeface="Tahoma"/>
                <a:cs typeface="Tahoma"/>
              </a:rPr>
              <a:t> </a:t>
            </a:r>
            <a:r>
              <a:rPr sz="3100" spc="90" dirty="0">
                <a:solidFill>
                  <a:srgbClr val="0F243E"/>
                </a:solidFill>
                <a:latin typeface="Tahoma"/>
                <a:cs typeface="Tahoma"/>
              </a:rPr>
              <a:t>0010101</a:t>
            </a:r>
            <a:r>
              <a:rPr sz="3100" spc="270" dirty="0">
                <a:solidFill>
                  <a:srgbClr val="0F243E"/>
                </a:solidFill>
                <a:latin typeface="Tahoma"/>
                <a:cs typeface="Tahoma"/>
              </a:rPr>
              <a:t> </a:t>
            </a:r>
            <a:r>
              <a:rPr sz="3100" spc="90" dirty="0">
                <a:solidFill>
                  <a:srgbClr val="0F243E"/>
                </a:solidFill>
                <a:latin typeface="Tahoma"/>
                <a:cs typeface="Tahoma"/>
              </a:rPr>
              <a:t>0101111</a:t>
            </a:r>
            <a:r>
              <a:rPr sz="3100" spc="270" dirty="0">
                <a:solidFill>
                  <a:srgbClr val="0F243E"/>
                </a:solidFill>
                <a:latin typeface="Tahoma"/>
                <a:cs typeface="Tahoma"/>
              </a:rPr>
              <a:t> </a:t>
            </a:r>
            <a:r>
              <a:rPr sz="3100" spc="90" dirty="0">
                <a:solidFill>
                  <a:srgbClr val="0F243E"/>
                </a:solidFill>
                <a:latin typeface="Tahoma"/>
                <a:cs typeface="Tahoma"/>
              </a:rPr>
              <a:t>0101010</a:t>
            </a:r>
            <a:r>
              <a:rPr sz="3100" spc="270" dirty="0">
                <a:solidFill>
                  <a:srgbClr val="0F243E"/>
                </a:solidFill>
                <a:latin typeface="Tahoma"/>
                <a:cs typeface="Tahoma"/>
              </a:rPr>
              <a:t> </a:t>
            </a:r>
            <a:r>
              <a:rPr sz="3100" spc="90" dirty="0">
                <a:solidFill>
                  <a:srgbClr val="0F243E"/>
                </a:solidFill>
                <a:latin typeface="Tahoma"/>
                <a:cs typeface="Tahoma"/>
              </a:rPr>
              <a:t>1011001</a:t>
            </a:r>
            <a:endParaRPr sz="3100" dirty="0">
              <a:latin typeface="Tahoma"/>
              <a:cs typeface="Tahoma"/>
            </a:endParaRPr>
          </a:p>
          <a:p>
            <a:pPr marL="451484">
              <a:lnSpc>
                <a:spcPct val="100000"/>
              </a:lnSpc>
              <a:spcBef>
                <a:spcPts val="1490"/>
              </a:spcBef>
            </a:pPr>
            <a:r>
              <a:rPr sz="3100" spc="90" dirty="0">
                <a:solidFill>
                  <a:srgbClr val="0F243E"/>
                </a:solidFill>
                <a:latin typeface="Tahoma"/>
                <a:cs typeface="Tahoma"/>
              </a:rPr>
              <a:t>1001111</a:t>
            </a:r>
            <a:r>
              <a:rPr sz="3100" spc="-100" dirty="0">
                <a:solidFill>
                  <a:srgbClr val="0F243E"/>
                </a:solidFill>
                <a:latin typeface="Tahoma"/>
                <a:cs typeface="Tahoma"/>
              </a:rPr>
              <a:t> </a:t>
            </a:r>
            <a:r>
              <a:rPr sz="3100" spc="90" dirty="0">
                <a:solidFill>
                  <a:srgbClr val="0F243E"/>
                </a:solidFill>
                <a:latin typeface="Tahoma"/>
                <a:cs typeface="Tahoma"/>
              </a:rPr>
              <a:t>0001111</a:t>
            </a:r>
            <a:endParaRPr sz="3100" dirty="0">
              <a:latin typeface="Tahoma"/>
              <a:cs typeface="Tahoma"/>
            </a:endParaRPr>
          </a:p>
        </p:txBody>
      </p:sp>
      <p:pic>
        <p:nvPicPr>
          <p:cNvPr id="4" name="object 4"/>
          <p:cNvPicPr/>
          <p:nvPr/>
        </p:nvPicPr>
        <p:blipFill>
          <a:blip r:embed="rId2" cstate="print"/>
          <a:stretch>
            <a:fillRect/>
          </a:stretch>
        </p:blipFill>
        <p:spPr>
          <a:xfrm>
            <a:off x="7353923" y="1676310"/>
            <a:ext cx="4516034" cy="2621154"/>
          </a:xfrm>
          <a:prstGeom prst="rect">
            <a:avLst/>
          </a:prstGeom>
        </p:spPr>
      </p:pic>
      <p:sp>
        <p:nvSpPr>
          <p:cNvPr id="6" name="TextBox 5"/>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8" name="Title 1"/>
          <p:cNvSpPr txBox="1">
            <a:spLocks/>
          </p:cNvSpPr>
          <p:nvPr/>
        </p:nvSpPr>
        <p:spPr>
          <a:xfrm>
            <a:off x="465968" y="238016"/>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spTree>
    <p:extLst>
      <p:ext uri="{BB962C8B-B14F-4D97-AF65-F5344CB8AC3E}">
        <p14:creationId xmlns:p14="http://schemas.microsoft.com/office/powerpoint/2010/main" val="40185484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3269" y="827236"/>
            <a:ext cx="10812720" cy="56009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11243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15301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4088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28413" y="76998"/>
            <a:ext cx="2305141" cy="691157"/>
          </a:xfrm>
          <a:prstGeom prst="rect">
            <a:avLst/>
          </a:prstGeom>
        </p:spPr>
      </p:pic>
      <p:sp>
        <p:nvSpPr>
          <p:cNvPr id="11" name="Title 1"/>
          <p:cNvSpPr txBox="1">
            <a:spLocks/>
          </p:cNvSpPr>
          <p:nvPr/>
        </p:nvSpPr>
        <p:spPr>
          <a:xfrm>
            <a:off x="2651384" y="268963"/>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grpSp>
        <p:nvGrpSpPr>
          <p:cNvPr id="19" name="Group 18"/>
          <p:cNvGrpSpPr/>
          <p:nvPr/>
        </p:nvGrpSpPr>
        <p:grpSpPr>
          <a:xfrm>
            <a:off x="2452278" y="966860"/>
            <a:ext cx="3934968" cy="5321747"/>
            <a:chOff x="3712464" y="762000"/>
            <a:chExt cx="3934968" cy="5638800"/>
          </a:xfrm>
        </p:grpSpPr>
        <p:sp>
          <p:nvSpPr>
            <p:cNvPr id="20" name="object 3"/>
            <p:cNvSpPr txBox="1"/>
            <p:nvPr/>
          </p:nvSpPr>
          <p:spPr>
            <a:xfrm>
              <a:off x="3741420" y="1981200"/>
              <a:ext cx="3886200" cy="762000"/>
            </a:xfrm>
            <a:prstGeom prst="rect">
              <a:avLst/>
            </a:prstGeom>
            <a:solidFill>
              <a:srgbClr val="244060"/>
            </a:solidFill>
            <a:ln w="9144">
              <a:solidFill>
                <a:srgbClr val="000000"/>
              </a:solidFill>
            </a:ln>
          </p:spPr>
          <p:txBody>
            <a:bodyPr vert="horz" wrap="square" lIns="0" tIns="187960" rIns="0" bIns="0" rtlCol="0">
              <a:spAutoFit/>
            </a:bodyPr>
            <a:lstStyle/>
            <a:p>
              <a:pPr marL="1137920">
                <a:lnSpc>
                  <a:spcPct val="100000"/>
                </a:lnSpc>
                <a:spcBef>
                  <a:spcPts val="1480"/>
                </a:spcBef>
              </a:pPr>
              <a:r>
                <a:rPr sz="2400" spc="-5" dirty="0">
                  <a:solidFill>
                    <a:srgbClr val="FFFFFF"/>
                  </a:solidFill>
                  <a:latin typeface="Times New Roman"/>
                  <a:cs typeface="Times New Roman"/>
                </a:rPr>
                <a:t>Key</a:t>
              </a:r>
              <a:r>
                <a:rPr sz="2400" spc="-30" dirty="0">
                  <a:solidFill>
                    <a:srgbClr val="FFFFFF"/>
                  </a:solidFill>
                  <a:latin typeface="Times New Roman"/>
                  <a:cs typeface="Times New Roman"/>
                </a:rPr>
                <a:t> </a:t>
              </a:r>
              <a:r>
                <a:rPr sz="2400" dirty="0">
                  <a:solidFill>
                    <a:srgbClr val="FFFFFF"/>
                  </a:solidFill>
                  <a:latin typeface="Times New Roman"/>
                  <a:cs typeface="Times New Roman"/>
                </a:rPr>
                <a:t>(56</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21" name="object 4"/>
            <p:cNvSpPr txBox="1"/>
            <p:nvPr/>
          </p:nvSpPr>
          <p:spPr>
            <a:xfrm>
              <a:off x="3761232" y="2819400"/>
              <a:ext cx="1676400" cy="914400"/>
            </a:xfrm>
            <a:prstGeom prst="rect">
              <a:avLst/>
            </a:prstGeom>
            <a:solidFill>
              <a:srgbClr val="548ED4"/>
            </a:solidFill>
            <a:ln w="9144">
              <a:solidFill>
                <a:srgbClr val="000000"/>
              </a:solidFill>
            </a:ln>
          </p:spPr>
          <p:txBody>
            <a:bodyPr vert="horz" wrap="square" lIns="0" tIns="264160" rIns="0" bIns="0" rtlCol="0">
              <a:spAutoFit/>
            </a:bodyPr>
            <a:lstStyle/>
            <a:p>
              <a:pPr algn="ctr">
                <a:lnSpc>
                  <a:spcPct val="100000"/>
                </a:lnSpc>
                <a:spcBef>
                  <a:spcPts val="2080"/>
                </a:spcBef>
              </a:pPr>
              <a:r>
                <a:rPr sz="2400" spc="-5" dirty="0">
                  <a:solidFill>
                    <a:srgbClr val="FFFFFF"/>
                  </a:solidFill>
                  <a:latin typeface="Times New Roman"/>
                  <a:cs typeface="Times New Roman"/>
                </a:rPr>
                <a:t>Left</a:t>
              </a:r>
              <a:endParaRPr sz="2400">
                <a:latin typeface="Times New Roman"/>
                <a:cs typeface="Times New Roman"/>
              </a:endParaRPr>
            </a:p>
          </p:txBody>
        </p:sp>
        <p:sp>
          <p:nvSpPr>
            <p:cNvPr id="22" name="object 5"/>
            <p:cNvSpPr txBox="1"/>
            <p:nvPr/>
          </p:nvSpPr>
          <p:spPr>
            <a:xfrm>
              <a:off x="5942076" y="2827020"/>
              <a:ext cx="1676400" cy="906780"/>
            </a:xfrm>
            <a:prstGeom prst="rect">
              <a:avLst/>
            </a:prstGeom>
            <a:solidFill>
              <a:srgbClr val="548ED4"/>
            </a:solidFill>
            <a:ln w="9144">
              <a:solidFill>
                <a:srgbClr val="000000"/>
              </a:solidFill>
            </a:ln>
          </p:spPr>
          <p:txBody>
            <a:bodyPr vert="horz" wrap="square" lIns="0" tIns="260985" rIns="0" bIns="0" rtlCol="0">
              <a:spAutoFit/>
            </a:bodyPr>
            <a:lstStyle/>
            <a:p>
              <a:pPr marL="499109">
                <a:lnSpc>
                  <a:spcPct val="100000"/>
                </a:lnSpc>
                <a:spcBef>
                  <a:spcPts val="2055"/>
                </a:spcBef>
              </a:pPr>
              <a:r>
                <a:rPr sz="2400" dirty="0">
                  <a:solidFill>
                    <a:srgbClr val="FFFFFF"/>
                  </a:solidFill>
                  <a:latin typeface="Times New Roman"/>
                  <a:cs typeface="Times New Roman"/>
                </a:rPr>
                <a:t>Right</a:t>
              </a:r>
              <a:endParaRPr sz="2400">
                <a:latin typeface="Times New Roman"/>
                <a:cs typeface="Times New Roman"/>
              </a:endParaRPr>
            </a:p>
          </p:txBody>
        </p:sp>
        <p:sp>
          <p:nvSpPr>
            <p:cNvPr id="23" name="object 6"/>
            <p:cNvSpPr txBox="1"/>
            <p:nvPr/>
          </p:nvSpPr>
          <p:spPr>
            <a:xfrm>
              <a:off x="3761232" y="51816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algn="ctr">
                <a:lnSpc>
                  <a:spcPct val="100000"/>
                </a:lnSpc>
                <a:spcBef>
                  <a:spcPts val="585"/>
                </a:spcBef>
              </a:pPr>
              <a:r>
                <a:rPr sz="2400" spc="-5" dirty="0">
                  <a:solidFill>
                    <a:srgbClr val="FFFFFF"/>
                  </a:solidFill>
                  <a:latin typeface="Times New Roman"/>
                  <a:cs typeface="Times New Roman"/>
                </a:rPr>
                <a:t>PC-2</a:t>
              </a:r>
              <a:endParaRPr sz="2400">
                <a:latin typeface="Times New Roman"/>
                <a:cs typeface="Times New Roman"/>
              </a:endParaRPr>
            </a:p>
          </p:txBody>
        </p:sp>
        <p:sp>
          <p:nvSpPr>
            <p:cNvPr id="24" name="object 7"/>
            <p:cNvSpPr txBox="1"/>
            <p:nvPr/>
          </p:nvSpPr>
          <p:spPr>
            <a:xfrm>
              <a:off x="3732276" y="58674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874394">
                <a:lnSpc>
                  <a:spcPct val="100000"/>
                </a:lnSpc>
                <a:spcBef>
                  <a:spcPts val="585"/>
                </a:spcBef>
              </a:pPr>
              <a:r>
                <a:rPr sz="2400" spc="-5" dirty="0">
                  <a:solidFill>
                    <a:srgbClr val="FFFFFF"/>
                  </a:solidFill>
                  <a:latin typeface="Times New Roman"/>
                  <a:cs typeface="Times New Roman"/>
                </a:rPr>
                <a:t>16-Keys</a:t>
              </a:r>
              <a:r>
                <a:rPr sz="2400" spc="-20" dirty="0">
                  <a:solidFill>
                    <a:srgbClr val="FFFFFF"/>
                  </a:solidFill>
                  <a:latin typeface="Times New Roman"/>
                  <a:cs typeface="Times New Roman"/>
                </a:rPr>
                <a:t> </a:t>
              </a:r>
              <a:r>
                <a:rPr sz="2400" dirty="0">
                  <a:solidFill>
                    <a:srgbClr val="FFFFFF"/>
                  </a:solidFill>
                  <a:latin typeface="Times New Roman"/>
                  <a:cs typeface="Times New Roman"/>
                </a:rPr>
                <a:t>(48</a:t>
              </a:r>
              <a:r>
                <a:rPr sz="2400" spc="-1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26" name="object 8"/>
            <p:cNvSpPr txBox="1"/>
            <p:nvPr/>
          </p:nvSpPr>
          <p:spPr>
            <a:xfrm>
              <a:off x="3712464" y="7620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1138555">
                <a:lnSpc>
                  <a:spcPct val="100000"/>
                </a:lnSpc>
                <a:spcBef>
                  <a:spcPts val="575"/>
                </a:spcBef>
              </a:pPr>
              <a:r>
                <a:rPr sz="2400" spc="-5" dirty="0">
                  <a:solidFill>
                    <a:srgbClr val="FFFFFF"/>
                  </a:solidFill>
                  <a:latin typeface="Times New Roman"/>
                  <a:cs typeface="Times New Roman"/>
                </a:rPr>
                <a:t>Key</a:t>
              </a:r>
              <a:r>
                <a:rPr sz="2400" spc="-25" dirty="0">
                  <a:solidFill>
                    <a:srgbClr val="FFFFFF"/>
                  </a:solidFill>
                  <a:latin typeface="Times New Roman"/>
                  <a:cs typeface="Times New Roman"/>
                </a:rPr>
                <a:t> </a:t>
              </a:r>
              <a:r>
                <a:rPr sz="2400" dirty="0">
                  <a:solidFill>
                    <a:srgbClr val="FFFFFF"/>
                  </a:solidFill>
                  <a:latin typeface="Times New Roman"/>
                  <a:cs typeface="Times New Roman"/>
                </a:rPr>
                <a:t>(64</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37" name="object 9"/>
            <p:cNvSpPr txBox="1"/>
            <p:nvPr/>
          </p:nvSpPr>
          <p:spPr>
            <a:xfrm>
              <a:off x="3712464" y="13716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2540" algn="ctr">
                <a:lnSpc>
                  <a:spcPct val="100000"/>
                </a:lnSpc>
                <a:spcBef>
                  <a:spcPts val="575"/>
                </a:spcBef>
              </a:pPr>
              <a:r>
                <a:rPr sz="2400" spc="-5" dirty="0">
                  <a:solidFill>
                    <a:srgbClr val="FFFFFF"/>
                  </a:solidFill>
                  <a:latin typeface="Times New Roman"/>
                  <a:cs typeface="Times New Roman"/>
                </a:rPr>
                <a:t>PC-1</a:t>
              </a:r>
              <a:endParaRPr sz="2400">
                <a:latin typeface="Times New Roman"/>
                <a:cs typeface="Times New Roman"/>
              </a:endParaRPr>
            </a:p>
          </p:txBody>
        </p:sp>
        <p:sp>
          <p:nvSpPr>
            <p:cNvPr id="38" name="object 10"/>
            <p:cNvSpPr txBox="1"/>
            <p:nvPr/>
          </p:nvSpPr>
          <p:spPr>
            <a:xfrm>
              <a:off x="3732276" y="3886200"/>
              <a:ext cx="3886200" cy="533400"/>
            </a:xfrm>
            <a:prstGeom prst="rect">
              <a:avLst/>
            </a:prstGeom>
            <a:solidFill>
              <a:srgbClr val="244060"/>
            </a:solidFill>
            <a:ln w="9144">
              <a:solidFill>
                <a:srgbClr val="000000"/>
              </a:solidFill>
            </a:ln>
          </p:spPr>
          <p:txBody>
            <a:bodyPr vert="horz" wrap="square" lIns="0" tIns="73660" rIns="0" bIns="0" rtlCol="0">
              <a:spAutoFit/>
            </a:bodyPr>
            <a:lstStyle/>
            <a:p>
              <a:pPr algn="ctr">
                <a:lnSpc>
                  <a:spcPct val="100000"/>
                </a:lnSpc>
                <a:spcBef>
                  <a:spcPts val="580"/>
                </a:spcBef>
              </a:pPr>
              <a:r>
                <a:rPr sz="2400" spc="-5" dirty="0">
                  <a:solidFill>
                    <a:srgbClr val="FFFFFF"/>
                  </a:solidFill>
                  <a:latin typeface="Times New Roman"/>
                  <a:cs typeface="Times New Roman"/>
                </a:rPr>
                <a:t>Shift</a:t>
              </a:r>
              <a:r>
                <a:rPr sz="2400" spc="-15" dirty="0">
                  <a:solidFill>
                    <a:srgbClr val="FFFFFF"/>
                  </a:solidFill>
                  <a:latin typeface="Times New Roman"/>
                  <a:cs typeface="Times New Roman"/>
                </a:rPr>
                <a:t> </a:t>
              </a:r>
              <a:r>
                <a:rPr sz="2400" dirty="0">
                  <a:solidFill>
                    <a:srgbClr val="FFFFFF"/>
                  </a:solidFill>
                  <a:latin typeface="Times New Roman"/>
                  <a:cs typeface="Times New Roman"/>
                </a:rPr>
                <a:t>(generate</a:t>
              </a:r>
              <a:r>
                <a:rPr sz="2400" spc="-50" dirty="0">
                  <a:solidFill>
                    <a:srgbClr val="FFFFFF"/>
                  </a:solidFill>
                  <a:latin typeface="Times New Roman"/>
                  <a:cs typeface="Times New Roman"/>
                </a:rPr>
                <a:t> </a:t>
              </a:r>
              <a:r>
                <a:rPr sz="2400" spc="-5" dirty="0">
                  <a:solidFill>
                    <a:srgbClr val="FFFFFF"/>
                  </a:solidFill>
                  <a:latin typeface="Times New Roman"/>
                  <a:cs typeface="Times New Roman"/>
                </a:rPr>
                <a:t>16</a:t>
              </a:r>
              <a:r>
                <a:rPr sz="2400" spc="-20" dirty="0">
                  <a:solidFill>
                    <a:srgbClr val="FFFFFF"/>
                  </a:solidFill>
                  <a:latin typeface="Times New Roman"/>
                  <a:cs typeface="Times New Roman"/>
                </a:rPr>
                <a:t> </a:t>
              </a:r>
              <a:r>
                <a:rPr sz="2400" dirty="0">
                  <a:solidFill>
                    <a:srgbClr val="FFFFFF"/>
                  </a:solidFill>
                  <a:latin typeface="Times New Roman"/>
                  <a:cs typeface="Times New Roman"/>
                </a:rPr>
                <a:t>keys)</a:t>
              </a:r>
              <a:endParaRPr sz="2400">
                <a:latin typeface="Times New Roman"/>
                <a:cs typeface="Times New Roman"/>
              </a:endParaRPr>
            </a:p>
          </p:txBody>
        </p:sp>
        <p:sp>
          <p:nvSpPr>
            <p:cNvPr id="39" name="object 11"/>
            <p:cNvSpPr txBox="1"/>
            <p:nvPr/>
          </p:nvSpPr>
          <p:spPr>
            <a:xfrm>
              <a:off x="3732276" y="44958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1189355">
                <a:lnSpc>
                  <a:spcPct val="100000"/>
                </a:lnSpc>
                <a:spcBef>
                  <a:spcPts val="585"/>
                </a:spcBef>
              </a:pPr>
              <a:r>
                <a:rPr sz="2400" dirty="0">
                  <a:solidFill>
                    <a:srgbClr val="FFFFFF"/>
                  </a:solidFill>
                  <a:latin typeface="Times New Roman"/>
                  <a:cs typeface="Times New Roman"/>
                </a:rPr>
                <a:t>Concatenate</a:t>
              </a:r>
              <a:endParaRPr sz="2400">
                <a:latin typeface="Times New Roman"/>
                <a:cs typeface="Times New Roman"/>
              </a:endParaRPr>
            </a:p>
          </p:txBody>
        </p:sp>
      </p:grpSp>
      <p:pic>
        <p:nvPicPr>
          <p:cNvPr id="27" name="Picture 2" descr="Data Encryption Stand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15" y="1207877"/>
            <a:ext cx="472440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0341594"/>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68046" y="937386"/>
            <a:ext cx="11826875" cy="4943475"/>
          </a:xfrm>
          <a:prstGeom prst="rect">
            <a:avLst/>
          </a:prstGeom>
        </p:spPr>
        <p:txBody>
          <a:bodyPr vert="horz" wrap="square" lIns="0" tIns="12065" rIns="0" bIns="0" rtlCol="0">
            <a:spAutoFit/>
          </a:bodyPr>
          <a:lstStyle/>
          <a:p>
            <a:pPr marL="50800">
              <a:lnSpc>
                <a:spcPct val="100000"/>
              </a:lnSpc>
              <a:spcBef>
                <a:spcPts val="95"/>
              </a:spcBef>
            </a:pPr>
            <a:r>
              <a:rPr sz="3100" spc="-100" dirty="0">
                <a:solidFill>
                  <a:srgbClr val="0F243E"/>
                </a:solidFill>
                <a:latin typeface="Tahoma"/>
                <a:cs typeface="Tahoma"/>
              </a:rPr>
              <a:t>2)</a:t>
            </a:r>
            <a:r>
              <a:rPr sz="3100" spc="390" dirty="0">
                <a:solidFill>
                  <a:srgbClr val="0F243E"/>
                </a:solidFill>
                <a:latin typeface="Tahoma"/>
                <a:cs typeface="Tahoma"/>
              </a:rPr>
              <a:t> </a:t>
            </a:r>
            <a:r>
              <a:rPr sz="3100" spc="-60" dirty="0">
                <a:solidFill>
                  <a:srgbClr val="0F243E"/>
                </a:solidFill>
                <a:latin typeface="Tahoma"/>
                <a:cs typeface="Tahoma"/>
              </a:rPr>
              <a:t>Split </a:t>
            </a:r>
            <a:r>
              <a:rPr sz="3100" spc="20" dirty="0">
                <a:solidFill>
                  <a:srgbClr val="0F243E"/>
                </a:solidFill>
                <a:latin typeface="Tahoma"/>
                <a:cs typeface="Tahoma"/>
              </a:rPr>
              <a:t>Kp</a:t>
            </a:r>
            <a:r>
              <a:rPr sz="3100" spc="-65" dirty="0">
                <a:solidFill>
                  <a:srgbClr val="0F243E"/>
                </a:solidFill>
                <a:latin typeface="Tahoma"/>
                <a:cs typeface="Tahoma"/>
              </a:rPr>
              <a:t> </a:t>
            </a:r>
            <a:r>
              <a:rPr sz="3100" spc="-95" dirty="0">
                <a:solidFill>
                  <a:srgbClr val="0F243E"/>
                </a:solidFill>
                <a:latin typeface="Tahoma"/>
                <a:cs typeface="Tahoma"/>
              </a:rPr>
              <a:t>key</a:t>
            </a:r>
            <a:r>
              <a:rPr sz="3100" spc="-60" dirty="0">
                <a:solidFill>
                  <a:srgbClr val="0F243E"/>
                </a:solidFill>
                <a:latin typeface="Tahoma"/>
                <a:cs typeface="Tahoma"/>
              </a:rPr>
              <a:t> </a:t>
            </a:r>
            <a:r>
              <a:rPr sz="3100" spc="-85" dirty="0">
                <a:solidFill>
                  <a:srgbClr val="0F243E"/>
                </a:solidFill>
                <a:latin typeface="Tahoma"/>
                <a:cs typeface="Tahoma"/>
              </a:rPr>
              <a:t>into</a:t>
            </a:r>
            <a:r>
              <a:rPr sz="3100" spc="-60" dirty="0">
                <a:solidFill>
                  <a:srgbClr val="0F243E"/>
                </a:solidFill>
                <a:latin typeface="Tahoma"/>
                <a:cs typeface="Tahoma"/>
              </a:rPr>
              <a:t> </a:t>
            </a:r>
            <a:r>
              <a:rPr sz="3100" spc="-145" dirty="0">
                <a:solidFill>
                  <a:srgbClr val="0F243E"/>
                </a:solidFill>
                <a:latin typeface="Tahoma"/>
                <a:cs typeface="Tahoma"/>
              </a:rPr>
              <a:t>left</a:t>
            </a:r>
            <a:r>
              <a:rPr sz="3100" spc="-75" dirty="0">
                <a:solidFill>
                  <a:srgbClr val="0F243E"/>
                </a:solidFill>
                <a:latin typeface="Tahoma"/>
                <a:cs typeface="Tahoma"/>
              </a:rPr>
              <a:t> </a:t>
            </a:r>
            <a:r>
              <a:rPr sz="3100" spc="-5" dirty="0">
                <a:solidFill>
                  <a:srgbClr val="0F243E"/>
                </a:solidFill>
                <a:latin typeface="Tahoma"/>
                <a:cs typeface="Tahoma"/>
              </a:rPr>
              <a:t>and</a:t>
            </a:r>
            <a:r>
              <a:rPr sz="3100" spc="-55" dirty="0">
                <a:solidFill>
                  <a:srgbClr val="0F243E"/>
                </a:solidFill>
                <a:latin typeface="Tahoma"/>
                <a:cs typeface="Tahoma"/>
              </a:rPr>
              <a:t> </a:t>
            </a:r>
            <a:r>
              <a:rPr sz="3100" spc="-70" dirty="0">
                <a:solidFill>
                  <a:srgbClr val="0F243E"/>
                </a:solidFill>
                <a:latin typeface="Tahoma"/>
                <a:cs typeface="Tahoma"/>
              </a:rPr>
              <a:t>right</a:t>
            </a:r>
            <a:r>
              <a:rPr sz="3100" spc="-65" dirty="0">
                <a:solidFill>
                  <a:srgbClr val="0F243E"/>
                </a:solidFill>
                <a:latin typeface="Tahoma"/>
                <a:cs typeface="Tahoma"/>
              </a:rPr>
              <a:t> </a:t>
            </a:r>
            <a:r>
              <a:rPr sz="3100" spc="-90" dirty="0">
                <a:solidFill>
                  <a:srgbClr val="0F243E"/>
                </a:solidFill>
                <a:latin typeface="Tahoma"/>
                <a:cs typeface="Tahoma"/>
              </a:rPr>
              <a:t>halves</a:t>
            </a:r>
            <a:endParaRPr sz="3100" dirty="0">
              <a:latin typeface="Tahoma"/>
              <a:cs typeface="Tahoma"/>
            </a:endParaRPr>
          </a:p>
          <a:p>
            <a:pPr>
              <a:lnSpc>
                <a:spcPct val="100000"/>
              </a:lnSpc>
            </a:pPr>
            <a:endParaRPr sz="4000" dirty="0">
              <a:latin typeface="Tahoma"/>
              <a:cs typeface="Tahoma"/>
            </a:endParaRPr>
          </a:p>
          <a:p>
            <a:pPr marL="489584" indent="-439420">
              <a:lnSpc>
                <a:spcPct val="100000"/>
              </a:lnSpc>
              <a:spcBef>
                <a:spcPts val="3354"/>
              </a:spcBef>
              <a:buFont typeface="Wingdings"/>
              <a:buChar char=""/>
              <a:tabLst>
                <a:tab pos="490220" algn="l"/>
              </a:tabLst>
            </a:pPr>
            <a:r>
              <a:rPr sz="3100" b="1" spc="-20" dirty="0">
                <a:solidFill>
                  <a:srgbClr val="0F243E"/>
                </a:solidFill>
                <a:latin typeface="Trebuchet MS"/>
                <a:cs typeface="Trebuchet MS"/>
              </a:rPr>
              <a:t>K</a:t>
            </a:r>
            <a:r>
              <a:rPr sz="3100" spc="-20" dirty="0">
                <a:solidFill>
                  <a:srgbClr val="0F243E"/>
                </a:solidFill>
                <a:latin typeface="Tahoma"/>
                <a:cs typeface="Tahoma"/>
              </a:rPr>
              <a:t>p</a:t>
            </a:r>
            <a:r>
              <a:rPr sz="3100" spc="265" dirty="0">
                <a:solidFill>
                  <a:srgbClr val="0F243E"/>
                </a:solidFill>
                <a:latin typeface="Tahoma"/>
                <a:cs typeface="Tahoma"/>
              </a:rPr>
              <a:t> </a:t>
            </a:r>
            <a:r>
              <a:rPr sz="3100" spc="-470" dirty="0">
                <a:solidFill>
                  <a:srgbClr val="0F243E"/>
                </a:solidFill>
                <a:latin typeface="Tahoma"/>
                <a:cs typeface="Tahoma"/>
              </a:rPr>
              <a:t>=</a:t>
            </a:r>
            <a:r>
              <a:rPr sz="3100" spc="270" dirty="0">
                <a:solidFill>
                  <a:srgbClr val="0F243E"/>
                </a:solidFill>
                <a:latin typeface="Tahoma"/>
                <a:cs typeface="Tahoma"/>
              </a:rPr>
              <a:t> </a:t>
            </a:r>
            <a:r>
              <a:rPr sz="3100" spc="90" dirty="0">
                <a:solidFill>
                  <a:srgbClr val="FF0000"/>
                </a:solidFill>
                <a:latin typeface="Tahoma"/>
                <a:cs typeface="Tahoma"/>
              </a:rPr>
              <a:t>1111000</a:t>
            </a:r>
            <a:r>
              <a:rPr sz="3100" spc="270" dirty="0">
                <a:solidFill>
                  <a:srgbClr val="FF0000"/>
                </a:solidFill>
                <a:latin typeface="Tahoma"/>
                <a:cs typeface="Tahoma"/>
              </a:rPr>
              <a:t> </a:t>
            </a:r>
            <a:r>
              <a:rPr sz="3100" spc="95" dirty="0">
                <a:solidFill>
                  <a:srgbClr val="FF0000"/>
                </a:solidFill>
                <a:latin typeface="Tahoma"/>
                <a:cs typeface="Tahoma"/>
              </a:rPr>
              <a:t>0110011</a:t>
            </a:r>
            <a:r>
              <a:rPr sz="3100" spc="250" dirty="0">
                <a:solidFill>
                  <a:srgbClr val="FF0000"/>
                </a:solidFill>
                <a:latin typeface="Tahoma"/>
                <a:cs typeface="Tahoma"/>
              </a:rPr>
              <a:t> </a:t>
            </a:r>
            <a:r>
              <a:rPr sz="3100" spc="90" dirty="0">
                <a:solidFill>
                  <a:srgbClr val="FF0000"/>
                </a:solidFill>
                <a:latin typeface="Tahoma"/>
                <a:cs typeface="Tahoma"/>
              </a:rPr>
              <a:t>0010101</a:t>
            </a:r>
            <a:r>
              <a:rPr sz="3100" spc="270" dirty="0">
                <a:solidFill>
                  <a:srgbClr val="FF0000"/>
                </a:solidFill>
                <a:latin typeface="Tahoma"/>
                <a:cs typeface="Tahoma"/>
              </a:rPr>
              <a:t> </a:t>
            </a:r>
            <a:r>
              <a:rPr sz="3100" spc="90" dirty="0">
                <a:solidFill>
                  <a:srgbClr val="FF0000"/>
                </a:solidFill>
                <a:latin typeface="Tahoma"/>
                <a:cs typeface="Tahoma"/>
              </a:rPr>
              <a:t>0101111</a:t>
            </a:r>
            <a:r>
              <a:rPr sz="3100" spc="275" dirty="0">
                <a:solidFill>
                  <a:srgbClr val="FF0000"/>
                </a:solidFill>
                <a:latin typeface="Tahoma"/>
                <a:cs typeface="Tahoma"/>
              </a:rPr>
              <a:t> </a:t>
            </a:r>
            <a:r>
              <a:rPr sz="3100" spc="90" dirty="0">
                <a:solidFill>
                  <a:srgbClr val="0F243E"/>
                </a:solidFill>
                <a:latin typeface="Tahoma"/>
                <a:cs typeface="Tahoma"/>
              </a:rPr>
              <a:t>0101010</a:t>
            </a:r>
            <a:r>
              <a:rPr sz="3100" spc="270" dirty="0">
                <a:solidFill>
                  <a:srgbClr val="0F243E"/>
                </a:solidFill>
                <a:latin typeface="Tahoma"/>
                <a:cs typeface="Tahoma"/>
              </a:rPr>
              <a:t> </a:t>
            </a:r>
            <a:r>
              <a:rPr sz="3100" spc="90" dirty="0">
                <a:solidFill>
                  <a:srgbClr val="0F243E"/>
                </a:solidFill>
                <a:latin typeface="Tahoma"/>
                <a:cs typeface="Tahoma"/>
              </a:rPr>
              <a:t>1011001</a:t>
            </a:r>
            <a:endParaRPr sz="3100" dirty="0">
              <a:latin typeface="Tahoma"/>
              <a:cs typeface="Tahoma"/>
            </a:endParaRPr>
          </a:p>
          <a:p>
            <a:pPr marL="489584">
              <a:lnSpc>
                <a:spcPct val="100000"/>
              </a:lnSpc>
              <a:spcBef>
                <a:spcPts val="1490"/>
              </a:spcBef>
            </a:pPr>
            <a:r>
              <a:rPr sz="3100" spc="90" dirty="0">
                <a:solidFill>
                  <a:srgbClr val="0F243E"/>
                </a:solidFill>
                <a:latin typeface="Tahoma"/>
                <a:cs typeface="Tahoma"/>
              </a:rPr>
              <a:t>1001111</a:t>
            </a:r>
            <a:r>
              <a:rPr sz="3100" spc="-95" dirty="0">
                <a:solidFill>
                  <a:srgbClr val="0F243E"/>
                </a:solidFill>
                <a:latin typeface="Tahoma"/>
                <a:cs typeface="Tahoma"/>
              </a:rPr>
              <a:t> </a:t>
            </a:r>
            <a:r>
              <a:rPr sz="3100" spc="90" dirty="0">
                <a:solidFill>
                  <a:srgbClr val="0F243E"/>
                </a:solidFill>
                <a:latin typeface="Tahoma"/>
                <a:cs typeface="Tahoma"/>
              </a:rPr>
              <a:t>0001111</a:t>
            </a:r>
            <a:endParaRPr sz="3100" dirty="0">
              <a:latin typeface="Tahoma"/>
              <a:cs typeface="Tahoma"/>
            </a:endParaRPr>
          </a:p>
          <a:p>
            <a:pPr>
              <a:lnSpc>
                <a:spcPct val="100000"/>
              </a:lnSpc>
            </a:pPr>
            <a:endParaRPr sz="4000" dirty="0">
              <a:latin typeface="Tahoma"/>
              <a:cs typeface="Tahoma"/>
            </a:endParaRPr>
          </a:p>
          <a:p>
            <a:pPr marL="489584" indent="-439420">
              <a:lnSpc>
                <a:spcPct val="100000"/>
              </a:lnSpc>
              <a:spcBef>
                <a:spcPts val="3210"/>
              </a:spcBef>
              <a:buSzPct val="95384"/>
              <a:buFont typeface="Wingdings"/>
              <a:buChar char=""/>
              <a:tabLst>
                <a:tab pos="490220" algn="l"/>
              </a:tabLst>
            </a:pPr>
            <a:r>
              <a:rPr sz="3250" b="1" i="1" spc="-245" dirty="0">
                <a:solidFill>
                  <a:srgbClr val="0F243E"/>
                </a:solidFill>
                <a:latin typeface="Trebuchet MS"/>
                <a:cs typeface="Trebuchet MS"/>
              </a:rPr>
              <a:t>K</a:t>
            </a:r>
            <a:r>
              <a:rPr sz="3225" b="1" i="1" spc="-517" baseline="-19379" dirty="0">
                <a:solidFill>
                  <a:srgbClr val="0F243E"/>
                </a:solidFill>
                <a:latin typeface="Trebuchet MS"/>
                <a:cs typeface="Trebuchet MS"/>
              </a:rPr>
              <a:t>L</a:t>
            </a:r>
            <a:r>
              <a:rPr sz="3225" b="1" i="1" spc="367" baseline="-19379" dirty="0">
                <a:solidFill>
                  <a:srgbClr val="0F243E"/>
                </a:solidFill>
                <a:latin typeface="Trebuchet MS"/>
                <a:cs typeface="Trebuchet MS"/>
              </a:rPr>
              <a:t> </a:t>
            </a:r>
            <a:r>
              <a:rPr sz="3100" spc="-470" dirty="0">
                <a:solidFill>
                  <a:srgbClr val="0F243E"/>
                </a:solidFill>
                <a:latin typeface="Tahoma"/>
                <a:cs typeface="Tahoma"/>
              </a:rPr>
              <a:t>=</a:t>
            </a:r>
            <a:r>
              <a:rPr sz="3100" spc="-75" dirty="0">
                <a:solidFill>
                  <a:srgbClr val="0F243E"/>
                </a:solidFill>
                <a:latin typeface="Tahoma"/>
                <a:cs typeface="Tahoma"/>
              </a:rPr>
              <a:t> </a:t>
            </a:r>
            <a:r>
              <a:rPr sz="3100" spc="90" dirty="0">
                <a:solidFill>
                  <a:srgbClr val="FF0000"/>
                </a:solidFill>
                <a:latin typeface="Tahoma"/>
                <a:cs typeface="Tahoma"/>
              </a:rPr>
              <a:t>111100</a:t>
            </a:r>
            <a:r>
              <a:rPr sz="3100" spc="95" dirty="0">
                <a:solidFill>
                  <a:srgbClr val="FF0000"/>
                </a:solidFill>
                <a:latin typeface="Tahoma"/>
                <a:cs typeface="Tahoma"/>
              </a:rPr>
              <a:t>0</a:t>
            </a:r>
            <a:r>
              <a:rPr sz="3100" spc="-70" dirty="0">
                <a:solidFill>
                  <a:srgbClr val="FF0000"/>
                </a:solidFill>
                <a:latin typeface="Tahoma"/>
                <a:cs typeface="Tahoma"/>
              </a:rPr>
              <a:t> </a:t>
            </a:r>
            <a:r>
              <a:rPr sz="3100" spc="90" dirty="0">
                <a:solidFill>
                  <a:srgbClr val="FF0000"/>
                </a:solidFill>
                <a:latin typeface="Tahoma"/>
                <a:cs typeface="Tahoma"/>
              </a:rPr>
              <a:t>011001</a:t>
            </a:r>
            <a:r>
              <a:rPr sz="3100" spc="95" dirty="0">
                <a:solidFill>
                  <a:srgbClr val="FF0000"/>
                </a:solidFill>
                <a:latin typeface="Tahoma"/>
                <a:cs typeface="Tahoma"/>
              </a:rPr>
              <a:t>1</a:t>
            </a:r>
            <a:r>
              <a:rPr sz="3100" spc="-85" dirty="0">
                <a:solidFill>
                  <a:srgbClr val="FF0000"/>
                </a:solidFill>
                <a:latin typeface="Tahoma"/>
                <a:cs typeface="Tahoma"/>
              </a:rPr>
              <a:t> </a:t>
            </a:r>
            <a:r>
              <a:rPr sz="3100" spc="90" dirty="0">
                <a:solidFill>
                  <a:srgbClr val="FF0000"/>
                </a:solidFill>
                <a:latin typeface="Tahoma"/>
                <a:cs typeface="Tahoma"/>
              </a:rPr>
              <a:t>001010</a:t>
            </a:r>
            <a:r>
              <a:rPr sz="3100" spc="95" dirty="0">
                <a:solidFill>
                  <a:srgbClr val="FF0000"/>
                </a:solidFill>
                <a:latin typeface="Tahoma"/>
                <a:cs typeface="Tahoma"/>
              </a:rPr>
              <a:t>1</a:t>
            </a:r>
            <a:r>
              <a:rPr sz="3100" spc="-75" dirty="0">
                <a:solidFill>
                  <a:srgbClr val="FF0000"/>
                </a:solidFill>
                <a:latin typeface="Tahoma"/>
                <a:cs typeface="Tahoma"/>
              </a:rPr>
              <a:t> </a:t>
            </a:r>
            <a:r>
              <a:rPr sz="3100" spc="90" dirty="0">
                <a:solidFill>
                  <a:srgbClr val="FF0000"/>
                </a:solidFill>
                <a:latin typeface="Tahoma"/>
                <a:cs typeface="Tahoma"/>
              </a:rPr>
              <a:t>0101111</a:t>
            </a:r>
            <a:endParaRPr sz="3100" dirty="0">
              <a:latin typeface="Tahoma"/>
              <a:cs typeface="Tahoma"/>
            </a:endParaRPr>
          </a:p>
          <a:p>
            <a:pPr marL="489584" indent="-439420">
              <a:lnSpc>
                <a:spcPct val="100000"/>
              </a:lnSpc>
              <a:spcBef>
                <a:spcPts val="2055"/>
              </a:spcBef>
              <a:buSzPct val="95384"/>
              <a:buFont typeface="Wingdings"/>
              <a:buChar char=""/>
              <a:tabLst>
                <a:tab pos="490220" algn="l"/>
              </a:tabLst>
            </a:pPr>
            <a:r>
              <a:rPr sz="3250" b="1" i="1" spc="-235" dirty="0">
                <a:solidFill>
                  <a:srgbClr val="0F243E"/>
                </a:solidFill>
                <a:latin typeface="Trebuchet MS"/>
                <a:cs typeface="Trebuchet MS"/>
              </a:rPr>
              <a:t>K</a:t>
            </a:r>
            <a:r>
              <a:rPr sz="3225" b="1" i="1" spc="-352" baseline="-19379" dirty="0">
                <a:solidFill>
                  <a:srgbClr val="0F243E"/>
                </a:solidFill>
                <a:latin typeface="Trebuchet MS"/>
                <a:cs typeface="Trebuchet MS"/>
              </a:rPr>
              <a:t>R</a:t>
            </a:r>
            <a:r>
              <a:rPr sz="3225" b="1" i="1" spc="-232" baseline="-19379" dirty="0">
                <a:solidFill>
                  <a:srgbClr val="0F243E"/>
                </a:solidFill>
                <a:latin typeface="Trebuchet MS"/>
                <a:cs typeface="Trebuchet MS"/>
              </a:rPr>
              <a:t> </a:t>
            </a:r>
            <a:r>
              <a:rPr sz="3100" spc="-465" dirty="0">
                <a:solidFill>
                  <a:srgbClr val="0F243E"/>
                </a:solidFill>
                <a:latin typeface="Tahoma"/>
                <a:cs typeface="Tahoma"/>
              </a:rPr>
              <a:t>=</a:t>
            </a:r>
            <a:r>
              <a:rPr sz="3100" spc="-75" dirty="0">
                <a:solidFill>
                  <a:srgbClr val="0F243E"/>
                </a:solidFill>
                <a:latin typeface="Tahoma"/>
                <a:cs typeface="Tahoma"/>
              </a:rPr>
              <a:t> </a:t>
            </a:r>
            <a:r>
              <a:rPr sz="3100" spc="90" dirty="0">
                <a:solidFill>
                  <a:srgbClr val="0F243E"/>
                </a:solidFill>
                <a:latin typeface="Tahoma"/>
                <a:cs typeface="Tahoma"/>
              </a:rPr>
              <a:t>0101010</a:t>
            </a:r>
            <a:r>
              <a:rPr sz="3100" spc="-65" dirty="0">
                <a:solidFill>
                  <a:srgbClr val="0F243E"/>
                </a:solidFill>
                <a:latin typeface="Tahoma"/>
                <a:cs typeface="Tahoma"/>
              </a:rPr>
              <a:t> </a:t>
            </a:r>
            <a:r>
              <a:rPr sz="3100" spc="90" dirty="0">
                <a:solidFill>
                  <a:srgbClr val="0F243E"/>
                </a:solidFill>
                <a:latin typeface="Tahoma"/>
                <a:cs typeface="Tahoma"/>
              </a:rPr>
              <a:t>1011001</a:t>
            </a:r>
            <a:r>
              <a:rPr sz="3100" spc="-80" dirty="0">
                <a:solidFill>
                  <a:srgbClr val="0F243E"/>
                </a:solidFill>
                <a:latin typeface="Tahoma"/>
                <a:cs typeface="Tahoma"/>
              </a:rPr>
              <a:t> </a:t>
            </a:r>
            <a:r>
              <a:rPr sz="3100" spc="90" dirty="0">
                <a:solidFill>
                  <a:srgbClr val="0F243E"/>
                </a:solidFill>
                <a:latin typeface="Tahoma"/>
                <a:cs typeface="Tahoma"/>
              </a:rPr>
              <a:t>1001111</a:t>
            </a:r>
            <a:r>
              <a:rPr sz="3100" spc="-75" dirty="0">
                <a:solidFill>
                  <a:srgbClr val="0F243E"/>
                </a:solidFill>
                <a:latin typeface="Tahoma"/>
                <a:cs typeface="Tahoma"/>
              </a:rPr>
              <a:t> </a:t>
            </a:r>
            <a:r>
              <a:rPr sz="3100" spc="90" dirty="0">
                <a:solidFill>
                  <a:srgbClr val="0F243E"/>
                </a:solidFill>
                <a:latin typeface="Tahoma"/>
                <a:cs typeface="Tahoma"/>
              </a:rPr>
              <a:t>0001111</a:t>
            </a:r>
            <a:endParaRPr sz="3100" dirty="0">
              <a:latin typeface="Tahoma"/>
              <a:cs typeface="Tahoma"/>
            </a:endParaRP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4" name="Rectangle 3"/>
          <p:cNvSpPr/>
          <p:nvPr/>
        </p:nvSpPr>
        <p:spPr>
          <a:xfrm>
            <a:off x="384897" y="188995"/>
            <a:ext cx="2964273" cy="400110"/>
          </a:xfrm>
          <a:prstGeom prst="rect">
            <a:avLst/>
          </a:prstGeom>
        </p:spPr>
        <p:txBody>
          <a:bodyPr wrap="none">
            <a:spAutoFit/>
          </a:bodyPr>
          <a:lstStyle/>
          <a:p>
            <a:r>
              <a:rPr lang="en-US" altLang="en-US" sz="2000" dirty="0">
                <a:latin typeface="Alexandria Black" pitchFamily="2" charset="-78"/>
                <a:ea typeface="ヒラギノ角ゴ Pro W3" charset="-128"/>
                <a:cs typeface="Alexandria Black" pitchFamily="2" charset="-78"/>
              </a:rPr>
              <a:t>Data Key Generation</a:t>
            </a:r>
            <a:endParaRPr lang="en-US" sz="2000" dirty="0">
              <a:latin typeface="Alexandria Black" pitchFamily="2" charset="-78"/>
              <a:cs typeface="Alexandria Black" pitchFamily="2" charset="-78"/>
            </a:endParaRPr>
          </a:p>
        </p:txBody>
      </p:sp>
    </p:spTree>
    <p:extLst>
      <p:ext uri="{BB962C8B-B14F-4D97-AF65-F5344CB8AC3E}">
        <p14:creationId xmlns:p14="http://schemas.microsoft.com/office/powerpoint/2010/main" val="14134553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3269" y="827236"/>
            <a:ext cx="10812720" cy="56009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11243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15301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4088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28413" y="76998"/>
            <a:ext cx="2305141" cy="691157"/>
          </a:xfrm>
          <a:prstGeom prst="rect">
            <a:avLst/>
          </a:prstGeom>
        </p:spPr>
      </p:pic>
      <p:sp>
        <p:nvSpPr>
          <p:cNvPr id="11" name="Title 1"/>
          <p:cNvSpPr txBox="1">
            <a:spLocks/>
          </p:cNvSpPr>
          <p:nvPr/>
        </p:nvSpPr>
        <p:spPr>
          <a:xfrm>
            <a:off x="2651384" y="268963"/>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grpSp>
        <p:nvGrpSpPr>
          <p:cNvPr id="12" name="Group 11"/>
          <p:cNvGrpSpPr/>
          <p:nvPr/>
        </p:nvGrpSpPr>
        <p:grpSpPr>
          <a:xfrm>
            <a:off x="2618636" y="970884"/>
            <a:ext cx="3939541" cy="5321747"/>
            <a:chOff x="3707891" y="762000"/>
            <a:chExt cx="3939541" cy="5638800"/>
          </a:xfrm>
        </p:grpSpPr>
        <p:sp>
          <p:nvSpPr>
            <p:cNvPr id="13" name="object 3"/>
            <p:cNvSpPr txBox="1"/>
            <p:nvPr/>
          </p:nvSpPr>
          <p:spPr>
            <a:xfrm>
              <a:off x="3741420" y="1981200"/>
              <a:ext cx="3886200" cy="762000"/>
            </a:xfrm>
            <a:prstGeom prst="rect">
              <a:avLst/>
            </a:prstGeom>
            <a:solidFill>
              <a:srgbClr val="244060"/>
            </a:solidFill>
            <a:ln w="9144">
              <a:solidFill>
                <a:srgbClr val="000000"/>
              </a:solidFill>
            </a:ln>
          </p:spPr>
          <p:txBody>
            <a:bodyPr vert="horz" wrap="square" lIns="0" tIns="187960" rIns="0" bIns="0" rtlCol="0">
              <a:spAutoFit/>
            </a:bodyPr>
            <a:lstStyle/>
            <a:p>
              <a:pPr marL="1137920">
                <a:lnSpc>
                  <a:spcPct val="100000"/>
                </a:lnSpc>
                <a:spcBef>
                  <a:spcPts val="1480"/>
                </a:spcBef>
              </a:pPr>
              <a:r>
                <a:rPr sz="2400" spc="-5" dirty="0">
                  <a:solidFill>
                    <a:srgbClr val="FFFFFF"/>
                  </a:solidFill>
                  <a:latin typeface="Times New Roman"/>
                  <a:cs typeface="Times New Roman"/>
                </a:rPr>
                <a:t>Key</a:t>
              </a:r>
              <a:r>
                <a:rPr sz="2400" spc="-30" dirty="0">
                  <a:solidFill>
                    <a:srgbClr val="FFFFFF"/>
                  </a:solidFill>
                  <a:latin typeface="Times New Roman"/>
                  <a:cs typeface="Times New Roman"/>
                </a:rPr>
                <a:t> </a:t>
              </a:r>
              <a:r>
                <a:rPr sz="2400" dirty="0">
                  <a:solidFill>
                    <a:srgbClr val="FFFFFF"/>
                  </a:solidFill>
                  <a:latin typeface="Times New Roman"/>
                  <a:cs typeface="Times New Roman"/>
                </a:rPr>
                <a:t>(56</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14" name="object 4"/>
            <p:cNvSpPr txBox="1"/>
            <p:nvPr/>
          </p:nvSpPr>
          <p:spPr>
            <a:xfrm>
              <a:off x="3761232" y="2819400"/>
              <a:ext cx="1676400" cy="914400"/>
            </a:xfrm>
            <a:prstGeom prst="rect">
              <a:avLst/>
            </a:prstGeom>
            <a:solidFill>
              <a:srgbClr val="244060"/>
            </a:solidFill>
            <a:ln w="9144">
              <a:solidFill>
                <a:srgbClr val="000000"/>
              </a:solidFill>
            </a:ln>
          </p:spPr>
          <p:txBody>
            <a:bodyPr vert="horz" wrap="square" lIns="0" tIns="264160" rIns="0" bIns="0" rtlCol="0">
              <a:spAutoFit/>
            </a:bodyPr>
            <a:lstStyle/>
            <a:p>
              <a:pPr algn="ctr">
                <a:lnSpc>
                  <a:spcPct val="100000"/>
                </a:lnSpc>
                <a:spcBef>
                  <a:spcPts val="2080"/>
                </a:spcBef>
              </a:pPr>
              <a:r>
                <a:rPr sz="2400" spc="-5" dirty="0">
                  <a:solidFill>
                    <a:srgbClr val="FFFFFF"/>
                  </a:solidFill>
                  <a:latin typeface="Times New Roman"/>
                  <a:cs typeface="Times New Roman"/>
                </a:rPr>
                <a:t>Left</a:t>
              </a:r>
              <a:endParaRPr sz="2400">
                <a:latin typeface="Times New Roman"/>
                <a:cs typeface="Times New Roman"/>
              </a:endParaRPr>
            </a:p>
          </p:txBody>
        </p:sp>
        <p:sp>
          <p:nvSpPr>
            <p:cNvPr id="16" name="object 5"/>
            <p:cNvSpPr txBox="1"/>
            <p:nvPr/>
          </p:nvSpPr>
          <p:spPr>
            <a:xfrm>
              <a:off x="5942076" y="2827020"/>
              <a:ext cx="1676400" cy="906780"/>
            </a:xfrm>
            <a:prstGeom prst="rect">
              <a:avLst/>
            </a:prstGeom>
            <a:solidFill>
              <a:srgbClr val="244060"/>
            </a:solidFill>
            <a:ln w="9144">
              <a:solidFill>
                <a:srgbClr val="000000"/>
              </a:solidFill>
            </a:ln>
          </p:spPr>
          <p:txBody>
            <a:bodyPr vert="horz" wrap="square" lIns="0" tIns="260985" rIns="0" bIns="0" rtlCol="0">
              <a:spAutoFit/>
            </a:bodyPr>
            <a:lstStyle/>
            <a:p>
              <a:pPr marL="499109">
                <a:lnSpc>
                  <a:spcPct val="100000"/>
                </a:lnSpc>
                <a:spcBef>
                  <a:spcPts val="2055"/>
                </a:spcBef>
              </a:pPr>
              <a:r>
                <a:rPr sz="2400" dirty="0">
                  <a:solidFill>
                    <a:srgbClr val="FFFFFF"/>
                  </a:solidFill>
                  <a:latin typeface="Times New Roman"/>
                  <a:cs typeface="Times New Roman"/>
                </a:rPr>
                <a:t>Right</a:t>
              </a:r>
              <a:endParaRPr sz="2400">
                <a:latin typeface="Times New Roman"/>
                <a:cs typeface="Times New Roman"/>
              </a:endParaRPr>
            </a:p>
          </p:txBody>
        </p:sp>
        <p:sp>
          <p:nvSpPr>
            <p:cNvPr id="17" name="object 6"/>
            <p:cNvSpPr txBox="1"/>
            <p:nvPr/>
          </p:nvSpPr>
          <p:spPr>
            <a:xfrm>
              <a:off x="3761232" y="51816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algn="ctr">
                <a:lnSpc>
                  <a:spcPct val="100000"/>
                </a:lnSpc>
                <a:spcBef>
                  <a:spcPts val="585"/>
                </a:spcBef>
              </a:pPr>
              <a:r>
                <a:rPr sz="2400" spc="-5" dirty="0">
                  <a:solidFill>
                    <a:srgbClr val="FFFFFF"/>
                  </a:solidFill>
                  <a:latin typeface="Times New Roman"/>
                  <a:cs typeface="Times New Roman"/>
                </a:rPr>
                <a:t>PC-2</a:t>
              </a:r>
              <a:endParaRPr sz="2400">
                <a:latin typeface="Times New Roman"/>
                <a:cs typeface="Times New Roman"/>
              </a:endParaRPr>
            </a:p>
          </p:txBody>
        </p:sp>
        <p:sp>
          <p:nvSpPr>
            <p:cNvPr id="18" name="object 7"/>
            <p:cNvSpPr txBox="1"/>
            <p:nvPr/>
          </p:nvSpPr>
          <p:spPr>
            <a:xfrm>
              <a:off x="3732276" y="58674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874394">
                <a:lnSpc>
                  <a:spcPct val="100000"/>
                </a:lnSpc>
                <a:spcBef>
                  <a:spcPts val="585"/>
                </a:spcBef>
              </a:pPr>
              <a:r>
                <a:rPr sz="2400" spc="-5" dirty="0">
                  <a:solidFill>
                    <a:srgbClr val="FFFFFF"/>
                  </a:solidFill>
                  <a:latin typeface="Times New Roman"/>
                  <a:cs typeface="Times New Roman"/>
                </a:rPr>
                <a:t>16-Keys</a:t>
              </a:r>
              <a:r>
                <a:rPr sz="2400" spc="-20" dirty="0">
                  <a:solidFill>
                    <a:srgbClr val="FFFFFF"/>
                  </a:solidFill>
                  <a:latin typeface="Times New Roman"/>
                  <a:cs typeface="Times New Roman"/>
                </a:rPr>
                <a:t> </a:t>
              </a:r>
              <a:r>
                <a:rPr sz="2400" dirty="0">
                  <a:solidFill>
                    <a:srgbClr val="FFFFFF"/>
                  </a:solidFill>
                  <a:latin typeface="Times New Roman"/>
                  <a:cs typeface="Times New Roman"/>
                </a:rPr>
                <a:t>(48</a:t>
              </a:r>
              <a:r>
                <a:rPr sz="2400" spc="-1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19" name="object 8"/>
            <p:cNvSpPr txBox="1"/>
            <p:nvPr/>
          </p:nvSpPr>
          <p:spPr>
            <a:xfrm>
              <a:off x="3712464" y="7620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1138555">
                <a:lnSpc>
                  <a:spcPct val="100000"/>
                </a:lnSpc>
                <a:spcBef>
                  <a:spcPts val="575"/>
                </a:spcBef>
              </a:pPr>
              <a:r>
                <a:rPr sz="2400" spc="-5" dirty="0">
                  <a:solidFill>
                    <a:srgbClr val="FFFFFF"/>
                  </a:solidFill>
                  <a:latin typeface="Times New Roman"/>
                  <a:cs typeface="Times New Roman"/>
                </a:rPr>
                <a:t>Key</a:t>
              </a:r>
              <a:r>
                <a:rPr sz="2400" spc="-25" dirty="0">
                  <a:solidFill>
                    <a:srgbClr val="FFFFFF"/>
                  </a:solidFill>
                  <a:latin typeface="Times New Roman"/>
                  <a:cs typeface="Times New Roman"/>
                </a:rPr>
                <a:t> </a:t>
              </a:r>
              <a:r>
                <a:rPr sz="2400" dirty="0">
                  <a:solidFill>
                    <a:srgbClr val="FFFFFF"/>
                  </a:solidFill>
                  <a:latin typeface="Times New Roman"/>
                  <a:cs typeface="Times New Roman"/>
                </a:rPr>
                <a:t>(64</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20" name="object 9"/>
            <p:cNvSpPr txBox="1"/>
            <p:nvPr/>
          </p:nvSpPr>
          <p:spPr>
            <a:xfrm>
              <a:off x="3712464" y="13716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2540" algn="ctr">
                <a:lnSpc>
                  <a:spcPct val="100000"/>
                </a:lnSpc>
                <a:spcBef>
                  <a:spcPts val="575"/>
                </a:spcBef>
              </a:pPr>
              <a:r>
                <a:rPr sz="2400" spc="-5" dirty="0">
                  <a:solidFill>
                    <a:srgbClr val="FFFFFF"/>
                  </a:solidFill>
                  <a:latin typeface="Times New Roman"/>
                  <a:cs typeface="Times New Roman"/>
                </a:rPr>
                <a:t>PC-1</a:t>
              </a:r>
              <a:endParaRPr sz="2400">
                <a:latin typeface="Times New Roman"/>
                <a:cs typeface="Times New Roman"/>
              </a:endParaRPr>
            </a:p>
          </p:txBody>
        </p:sp>
        <p:sp>
          <p:nvSpPr>
            <p:cNvPr id="21" name="object 10"/>
            <p:cNvSpPr txBox="1"/>
            <p:nvPr/>
          </p:nvSpPr>
          <p:spPr>
            <a:xfrm>
              <a:off x="3707891" y="3886200"/>
              <a:ext cx="3886200" cy="533400"/>
            </a:xfrm>
            <a:prstGeom prst="rect">
              <a:avLst/>
            </a:prstGeom>
            <a:solidFill>
              <a:srgbClr val="548ED4"/>
            </a:solidFill>
            <a:ln w="9144">
              <a:solidFill>
                <a:srgbClr val="000000"/>
              </a:solidFill>
            </a:ln>
          </p:spPr>
          <p:txBody>
            <a:bodyPr vert="horz" wrap="square" lIns="0" tIns="73660" rIns="0" bIns="0" rtlCol="0">
              <a:spAutoFit/>
            </a:bodyPr>
            <a:lstStyle/>
            <a:p>
              <a:pPr marL="635" algn="ctr">
                <a:lnSpc>
                  <a:spcPct val="100000"/>
                </a:lnSpc>
                <a:spcBef>
                  <a:spcPts val="580"/>
                </a:spcBef>
              </a:pPr>
              <a:r>
                <a:rPr sz="2400" spc="-5" dirty="0">
                  <a:solidFill>
                    <a:srgbClr val="FFFFFF"/>
                  </a:solidFill>
                  <a:latin typeface="Times New Roman"/>
                  <a:cs typeface="Times New Roman"/>
                </a:rPr>
                <a:t>Shift</a:t>
              </a:r>
              <a:r>
                <a:rPr sz="2400" spc="-15" dirty="0">
                  <a:solidFill>
                    <a:srgbClr val="FFFFFF"/>
                  </a:solidFill>
                  <a:latin typeface="Times New Roman"/>
                  <a:cs typeface="Times New Roman"/>
                </a:rPr>
                <a:t> </a:t>
              </a:r>
              <a:r>
                <a:rPr sz="2400" dirty="0">
                  <a:solidFill>
                    <a:srgbClr val="FFFFFF"/>
                  </a:solidFill>
                  <a:latin typeface="Times New Roman"/>
                  <a:cs typeface="Times New Roman"/>
                </a:rPr>
                <a:t>(generate</a:t>
              </a:r>
              <a:r>
                <a:rPr sz="2400" spc="-50" dirty="0">
                  <a:solidFill>
                    <a:srgbClr val="FFFFFF"/>
                  </a:solidFill>
                  <a:latin typeface="Times New Roman"/>
                  <a:cs typeface="Times New Roman"/>
                </a:rPr>
                <a:t> </a:t>
              </a:r>
              <a:r>
                <a:rPr sz="2400" spc="-5" dirty="0">
                  <a:solidFill>
                    <a:srgbClr val="FFFFFF"/>
                  </a:solidFill>
                  <a:latin typeface="Times New Roman"/>
                  <a:cs typeface="Times New Roman"/>
                </a:rPr>
                <a:t>16</a:t>
              </a:r>
              <a:r>
                <a:rPr sz="2400" spc="-20" dirty="0">
                  <a:solidFill>
                    <a:srgbClr val="FFFFFF"/>
                  </a:solidFill>
                  <a:latin typeface="Times New Roman"/>
                  <a:cs typeface="Times New Roman"/>
                </a:rPr>
                <a:t> </a:t>
              </a:r>
              <a:r>
                <a:rPr sz="2400" dirty="0">
                  <a:solidFill>
                    <a:srgbClr val="FFFFFF"/>
                  </a:solidFill>
                  <a:latin typeface="Times New Roman"/>
                  <a:cs typeface="Times New Roman"/>
                </a:rPr>
                <a:t>keys)</a:t>
              </a:r>
              <a:endParaRPr sz="2400">
                <a:latin typeface="Times New Roman"/>
                <a:cs typeface="Times New Roman"/>
              </a:endParaRPr>
            </a:p>
          </p:txBody>
        </p:sp>
        <p:sp>
          <p:nvSpPr>
            <p:cNvPr id="22" name="object 11"/>
            <p:cNvSpPr txBox="1"/>
            <p:nvPr/>
          </p:nvSpPr>
          <p:spPr>
            <a:xfrm>
              <a:off x="3707891" y="44958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1189990">
                <a:lnSpc>
                  <a:spcPct val="100000"/>
                </a:lnSpc>
                <a:spcBef>
                  <a:spcPts val="585"/>
                </a:spcBef>
              </a:pPr>
              <a:r>
                <a:rPr sz="2400" dirty="0">
                  <a:solidFill>
                    <a:srgbClr val="FFFFFF"/>
                  </a:solidFill>
                  <a:latin typeface="Times New Roman"/>
                  <a:cs typeface="Times New Roman"/>
                </a:rPr>
                <a:t>Concatenate</a:t>
              </a:r>
              <a:endParaRPr sz="2400">
                <a:latin typeface="Times New Roman"/>
                <a:cs typeface="Times New Roman"/>
              </a:endParaRPr>
            </a:p>
          </p:txBody>
        </p:sp>
      </p:grpSp>
      <p:pic>
        <p:nvPicPr>
          <p:cNvPr id="23" name="Picture 2" descr="Data Encryption Stand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1157" y="1222588"/>
            <a:ext cx="472440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020889"/>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02869" y="788669"/>
            <a:ext cx="11984990" cy="5812790"/>
          </a:xfrm>
          <a:custGeom>
            <a:avLst/>
            <a:gdLst/>
            <a:ahLst/>
            <a:cxnLst/>
            <a:rect l="l" t="t" r="r" b="b"/>
            <a:pathLst>
              <a:path w="11984990" h="5812790">
                <a:moveTo>
                  <a:pt x="0" y="5812535"/>
                </a:moveTo>
                <a:lnTo>
                  <a:pt x="11984736" y="5812535"/>
                </a:lnTo>
                <a:lnTo>
                  <a:pt x="11984736" y="0"/>
                </a:lnTo>
                <a:lnTo>
                  <a:pt x="0" y="0"/>
                </a:lnTo>
                <a:lnTo>
                  <a:pt x="0" y="5812535"/>
                </a:lnTo>
                <a:close/>
              </a:path>
            </a:pathLst>
          </a:custGeom>
          <a:ln w="38100">
            <a:solidFill>
              <a:srgbClr val="FFFFFF"/>
            </a:solidFill>
          </a:ln>
        </p:spPr>
        <p:txBody>
          <a:bodyPr wrap="square" lIns="0" tIns="0" rIns="0" bIns="0" rtlCol="0"/>
          <a:lstStyle/>
          <a:p>
            <a:endParaRPr/>
          </a:p>
        </p:txBody>
      </p:sp>
      <p:sp>
        <p:nvSpPr>
          <p:cNvPr id="7" name="object 7"/>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spc="-114" dirty="0"/>
              <a:t>2</a:t>
            </a:r>
            <a:r>
              <a:rPr spc="-80" dirty="0"/>
              <a:t>)</a:t>
            </a:r>
            <a:r>
              <a:rPr spc="270" dirty="0"/>
              <a:t> </a:t>
            </a:r>
            <a:r>
              <a:rPr spc="95" dirty="0"/>
              <a:t>App</a:t>
            </a:r>
            <a:r>
              <a:rPr spc="30" dirty="0"/>
              <a:t>l</a:t>
            </a:r>
            <a:r>
              <a:rPr spc="-45" dirty="0"/>
              <a:t>y</a:t>
            </a:r>
            <a:r>
              <a:rPr spc="-80" dirty="0"/>
              <a:t> </a:t>
            </a:r>
            <a:r>
              <a:rPr spc="-125" dirty="0"/>
              <a:t>Shifts</a:t>
            </a:r>
            <a:r>
              <a:rPr spc="-100" dirty="0"/>
              <a:t> </a:t>
            </a:r>
            <a:r>
              <a:rPr spc="-250" dirty="0"/>
              <a:t>(Left)</a:t>
            </a:r>
            <a:r>
              <a:rPr spc="-85" dirty="0"/>
              <a:t> </a:t>
            </a:r>
            <a:r>
              <a:rPr spc="-65" dirty="0"/>
              <a:t>a</a:t>
            </a:r>
            <a:r>
              <a:rPr spc="-45" dirty="0"/>
              <a:t>s</a:t>
            </a:r>
            <a:r>
              <a:rPr spc="-85" dirty="0"/>
              <a:t> </a:t>
            </a:r>
            <a:r>
              <a:rPr spc="-55" dirty="0"/>
              <a:t>describe</a:t>
            </a:r>
            <a:r>
              <a:rPr spc="-105" dirty="0"/>
              <a:t> </a:t>
            </a:r>
            <a:r>
              <a:rPr spc="-65" dirty="0"/>
              <a:t>o</a:t>
            </a:r>
            <a:r>
              <a:rPr spc="-60" dirty="0"/>
              <a:t>n</a:t>
            </a:r>
            <a:r>
              <a:rPr spc="-75" dirty="0"/>
              <a:t> </a:t>
            </a:r>
            <a:r>
              <a:rPr spc="-60" dirty="0"/>
              <a:t>ta</a:t>
            </a:r>
            <a:r>
              <a:rPr spc="-90" dirty="0"/>
              <a:t>b</a:t>
            </a:r>
            <a:r>
              <a:rPr spc="-75" dirty="0"/>
              <a:t>le</a:t>
            </a:r>
          </a:p>
        </p:txBody>
      </p:sp>
      <p:sp>
        <p:nvSpPr>
          <p:cNvPr id="8" name="object 8"/>
          <p:cNvSpPr txBox="1"/>
          <p:nvPr/>
        </p:nvSpPr>
        <p:spPr>
          <a:xfrm>
            <a:off x="193446" y="1452493"/>
            <a:ext cx="7514590" cy="4708525"/>
          </a:xfrm>
          <a:prstGeom prst="rect">
            <a:avLst/>
          </a:prstGeom>
        </p:spPr>
        <p:txBody>
          <a:bodyPr vert="horz" wrap="square" lIns="0" tIns="216535" rIns="0" bIns="0" rtlCol="0">
            <a:spAutoFit/>
          </a:bodyPr>
          <a:lstStyle/>
          <a:p>
            <a:pPr marL="464184" indent="-439420">
              <a:lnSpc>
                <a:spcPct val="100000"/>
              </a:lnSpc>
              <a:spcBef>
                <a:spcPts val="1705"/>
              </a:spcBef>
              <a:buSzPct val="96000"/>
              <a:buFont typeface="Wingdings"/>
              <a:buChar char=""/>
              <a:tabLst>
                <a:tab pos="464184" algn="l"/>
                <a:tab pos="464820" algn="l"/>
              </a:tabLst>
            </a:pPr>
            <a:r>
              <a:rPr sz="2500" b="1" i="1" spc="-175" dirty="0">
                <a:solidFill>
                  <a:srgbClr val="0F243E"/>
                </a:solidFill>
                <a:latin typeface="Trebuchet MS"/>
                <a:cs typeface="Trebuchet MS"/>
              </a:rPr>
              <a:t>K</a:t>
            </a:r>
            <a:r>
              <a:rPr sz="2475" b="1" i="1" spc="-390" baseline="-20202" dirty="0">
                <a:solidFill>
                  <a:srgbClr val="0F243E"/>
                </a:solidFill>
                <a:latin typeface="Trebuchet MS"/>
                <a:cs typeface="Trebuchet MS"/>
              </a:rPr>
              <a:t>L</a:t>
            </a:r>
            <a:r>
              <a:rPr sz="2475" b="1" i="1" spc="254" baseline="-20202" dirty="0">
                <a:solidFill>
                  <a:srgbClr val="0F243E"/>
                </a:solidFill>
                <a:latin typeface="Trebuchet MS"/>
                <a:cs typeface="Trebuchet MS"/>
              </a:rPr>
              <a:t> </a:t>
            </a:r>
            <a:r>
              <a:rPr sz="2400" spc="-360" dirty="0">
                <a:solidFill>
                  <a:srgbClr val="0F243E"/>
                </a:solidFill>
                <a:latin typeface="Tahoma"/>
                <a:cs typeface="Tahoma"/>
              </a:rPr>
              <a:t>=</a:t>
            </a:r>
            <a:r>
              <a:rPr sz="2400" spc="-65" dirty="0">
                <a:solidFill>
                  <a:srgbClr val="0F243E"/>
                </a:solidFill>
                <a:latin typeface="Tahoma"/>
                <a:cs typeface="Tahoma"/>
              </a:rPr>
              <a:t> </a:t>
            </a:r>
            <a:r>
              <a:rPr sz="2400" spc="75" dirty="0">
                <a:solidFill>
                  <a:srgbClr val="FF0000"/>
                </a:solidFill>
                <a:latin typeface="Tahoma"/>
                <a:cs typeface="Tahoma"/>
              </a:rPr>
              <a:t>1111000</a:t>
            </a:r>
            <a:r>
              <a:rPr sz="2400" spc="-85" dirty="0">
                <a:solidFill>
                  <a:srgbClr val="FF0000"/>
                </a:solidFill>
                <a:latin typeface="Tahoma"/>
                <a:cs typeface="Tahoma"/>
              </a:rPr>
              <a:t> </a:t>
            </a:r>
            <a:r>
              <a:rPr sz="2400" spc="75" dirty="0">
                <a:solidFill>
                  <a:srgbClr val="FF0000"/>
                </a:solidFill>
                <a:latin typeface="Tahoma"/>
                <a:cs typeface="Tahoma"/>
              </a:rPr>
              <a:t>0110011</a:t>
            </a:r>
            <a:r>
              <a:rPr sz="2400" spc="-100" dirty="0">
                <a:solidFill>
                  <a:srgbClr val="FF0000"/>
                </a:solidFill>
                <a:latin typeface="Tahoma"/>
                <a:cs typeface="Tahoma"/>
              </a:rPr>
              <a:t> </a:t>
            </a:r>
            <a:r>
              <a:rPr sz="2400" spc="75" dirty="0">
                <a:solidFill>
                  <a:srgbClr val="FF0000"/>
                </a:solidFill>
                <a:latin typeface="Tahoma"/>
                <a:cs typeface="Tahoma"/>
              </a:rPr>
              <a:t>0010101</a:t>
            </a:r>
            <a:r>
              <a:rPr sz="2400" spc="-85" dirty="0">
                <a:solidFill>
                  <a:srgbClr val="FF0000"/>
                </a:solidFill>
                <a:latin typeface="Tahoma"/>
                <a:cs typeface="Tahoma"/>
              </a:rPr>
              <a:t> </a:t>
            </a:r>
            <a:r>
              <a:rPr sz="2400" spc="75" dirty="0">
                <a:solidFill>
                  <a:srgbClr val="FF0000"/>
                </a:solidFill>
                <a:latin typeface="Tahoma"/>
                <a:cs typeface="Tahoma"/>
              </a:rPr>
              <a:t>0101111</a:t>
            </a:r>
            <a:endParaRPr sz="2400">
              <a:latin typeface="Tahoma"/>
              <a:cs typeface="Tahoma"/>
            </a:endParaRPr>
          </a:p>
          <a:p>
            <a:pPr marL="464184" indent="-439420">
              <a:lnSpc>
                <a:spcPct val="100000"/>
              </a:lnSpc>
              <a:spcBef>
                <a:spcPts val="1610"/>
              </a:spcBef>
              <a:buSzPct val="96000"/>
              <a:buFont typeface="Wingdings"/>
              <a:buChar char=""/>
              <a:tabLst>
                <a:tab pos="464184" algn="l"/>
                <a:tab pos="464820" algn="l"/>
              </a:tabLst>
            </a:pPr>
            <a:r>
              <a:rPr sz="2500" b="1" i="1" spc="-175" dirty="0">
                <a:solidFill>
                  <a:srgbClr val="0F243E"/>
                </a:solidFill>
                <a:latin typeface="Trebuchet MS"/>
                <a:cs typeface="Trebuchet MS"/>
              </a:rPr>
              <a:t>K</a:t>
            </a:r>
            <a:r>
              <a:rPr sz="2475" b="1" i="1" spc="-247" baseline="-20202" dirty="0">
                <a:solidFill>
                  <a:srgbClr val="0F243E"/>
                </a:solidFill>
                <a:latin typeface="Trebuchet MS"/>
                <a:cs typeface="Trebuchet MS"/>
              </a:rPr>
              <a:t>R</a:t>
            </a:r>
            <a:r>
              <a:rPr sz="2475" b="1" i="1" spc="270" baseline="-20202" dirty="0">
                <a:solidFill>
                  <a:srgbClr val="0F243E"/>
                </a:solidFill>
                <a:latin typeface="Trebuchet MS"/>
                <a:cs typeface="Trebuchet MS"/>
              </a:rPr>
              <a:t> </a:t>
            </a:r>
            <a:r>
              <a:rPr sz="2400" spc="-360" dirty="0">
                <a:solidFill>
                  <a:srgbClr val="0F243E"/>
                </a:solidFill>
                <a:latin typeface="Tahoma"/>
                <a:cs typeface="Tahoma"/>
              </a:rPr>
              <a:t>=</a:t>
            </a:r>
            <a:r>
              <a:rPr sz="2400" spc="-65" dirty="0">
                <a:solidFill>
                  <a:srgbClr val="0F243E"/>
                </a:solidFill>
                <a:latin typeface="Tahoma"/>
                <a:cs typeface="Tahoma"/>
              </a:rPr>
              <a:t> </a:t>
            </a:r>
            <a:r>
              <a:rPr sz="2400" spc="75" dirty="0">
                <a:solidFill>
                  <a:srgbClr val="0F243E"/>
                </a:solidFill>
                <a:latin typeface="Tahoma"/>
                <a:cs typeface="Tahoma"/>
              </a:rPr>
              <a:t>0101010</a:t>
            </a:r>
            <a:r>
              <a:rPr sz="2400" spc="-85" dirty="0">
                <a:solidFill>
                  <a:srgbClr val="0F243E"/>
                </a:solidFill>
                <a:latin typeface="Tahoma"/>
                <a:cs typeface="Tahoma"/>
              </a:rPr>
              <a:t> </a:t>
            </a:r>
            <a:r>
              <a:rPr sz="2400" spc="75" dirty="0">
                <a:solidFill>
                  <a:srgbClr val="0F243E"/>
                </a:solidFill>
                <a:latin typeface="Tahoma"/>
                <a:cs typeface="Tahoma"/>
              </a:rPr>
              <a:t>1011001</a:t>
            </a:r>
            <a:r>
              <a:rPr sz="2400" spc="-100" dirty="0">
                <a:solidFill>
                  <a:srgbClr val="0F243E"/>
                </a:solidFill>
                <a:latin typeface="Tahoma"/>
                <a:cs typeface="Tahoma"/>
              </a:rPr>
              <a:t> </a:t>
            </a:r>
            <a:r>
              <a:rPr sz="2400" spc="75" dirty="0">
                <a:solidFill>
                  <a:srgbClr val="0F243E"/>
                </a:solidFill>
                <a:latin typeface="Tahoma"/>
                <a:cs typeface="Tahoma"/>
              </a:rPr>
              <a:t>1001111</a:t>
            </a:r>
            <a:r>
              <a:rPr sz="2400" spc="-85" dirty="0">
                <a:solidFill>
                  <a:srgbClr val="0F243E"/>
                </a:solidFill>
                <a:latin typeface="Tahoma"/>
                <a:cs typeface="Tahoma"/>
              </a:rPr>
              <a:t> </a:t>
            </a:r>
            <a:r>
              <a:rPr sz="2400" spc="75" dirty="0">
                <a:solidFill>
                  <a:srgbClr val="0F243E"/>
                </a:solidFill>
                <a:latin typeface="Tahoma"/>
                <a:cs typeface="Tahoma"/>
              </a:rPr>
              <a:t>0001111</a:t>
            </a:r>
            <a:endParaRPr sz="2400">
              <a:latin typeface="Tahoma"/>
              <a:cs typeface="Tahoma"/>
            </a:endParaRPr>
          </a:p>
          <a:p>
            <a:pPr marL="464184" indent="-439420">
              <a:lnSpc>
                <a:spcPct val="100000"/>
              </a:lnSpc>
              <a:spcBef>
                <a:spcPts val="1605"/>
              </a:spcBef>
              <a:buSzPct val="96000"/>
              <a:buFont typeface="Wingdings"/>
              <a:buChar char=""/>
              <a:tabLst>
                <a:tab pos="464184" algn="l"/>
                <a:tab pos="464820" algn="l"/>
              </a:tabLst>
            </a:pPr>
            <a:r>
              <a:rPr sz="2500" b="1" i="1" spc="-160" dirty="0">
                <a:solidFill>
                  <a:srgbClr val="0F243E"/>
                </a:solidFill>
                <a:latin typeface="Trebuchet MS"/>
                <a:cs typeface="Trebuchet MS"/>
              </a:rPr>
              <a:t>K</a:t>
            </a:r>
            <a:r>
              <a:rPr sz="2475" b="1" i="1" spc="-240" baseline="-20202" dirty="0">
                <a:solidFill>
                  <a:srgbClr val="0F243E"/>
                </a:solidFill>
                <a:latin typeface="Trebuchet MS"/>
                <a:cs typeface="Trebuchet MS"/>
              </a:rPr>
              <a:t>L1</a:t>
            </a:r>
            <a:r>
              <a:rPr sz="2475" b="1" i="1" spc="300" baseline="-20202" dirty="0">
                <a:solidFill>
                  <a:srgbClr val="0F243E"/>
                </a:solidFill>
                <a:latin typeface="Trebuchet MS"/>
                <a:cs typeface="Trebuchet MS"/>
              </a:rPr>
              <a:t> </a:t>
            </a:r>
            <a:r>
              <a:rPr sz="2400" spc="-185" dirty="0">
                <a:solidFill>
                  <a:srgbClr val="0F243E"/>
                </a:solidFill>
                <a:latin typeface="Tahoma"/>
                <a:cs typeface="Tahoma"/>
              </a:rPr>
              <a:t>=Shift(</a:t>
            </a:r>
            <a:r>
              <a:rPr sz="2500" b="1" i="1" spc="-185" dirty="0">
                <a:solidFill>
                  <a:srgbClr val="0F243E"/>
                </a:solidFill>
                <a:latin typeface="Trebuchet MS"/>
                <a:cs typeface="Trebuchet MS"/>
              </a:rPr>
              <a:t>K</a:t>
            </a:r>
            <a:r>
              <a:rPr sz="2475" b="1" i="1" spc="-277" baseline="-20202" dirty="0">
                <a:solidFill>
                  <a:srgbClr val="0F243E"/>
                </a:solidFill>
                <a:latin typeface="Trebuchet MS"/>
                <a:cs typeface="Trebuchet MS"/>
              </a:rPr>
              <a:t>L</a:t>
            </a:r>
            <a:r>
              <a:rPr sz="2400" spc="-185" dirty="0">
                <a:solidFill>
                  <a:srgbClr val="0F243E"/>
                </a:solidFill>
                <a:latin typeface="Tahoma"/>
                <a:cs typeface="Tahoma"/>
              </a:rPr>
              <a:t>)=</a:t>
            </a:r>
            <a:r>
              <a:rPr sz="2400" spc="-45" dirty="0">
                <a:solidFill>
                  <a:srgbClr val="0F243E"/>
                </a:solidFill>
                <a:latin typeface="Tahoma"/>
                <a:cs typeface="Tahoma"/>
              </a:rPr>
              <a:t> </a:t>
            </a:r>
            <a:r>
              <a:rPr sz="2400" spc="70" dirty="0">
                <a:solidFill>
                  <a:srgbClr val="0F243E"/>
                </a:solidFill>
                <a:latin typeface="Tahoma"/>
                <a:cs typeface="Tahoma"/>
              </a:rPr>
              <a:t>1110000110011001010101011111</a:t>
            </a:r>
            <a:endParaRPr sz="2400">
              <a:latin typeface="Tahoma"/>
              <a:cs typeface="Tahoma"/>
            </a:endParaRPr>
          </a:p>
          <a:p>
            <a:pPr marL="464184" indent="-439420">
              <a:lnSpc>
                <a:spcPct val="100000"/>
              </a:lnSpc>
              <a:spcBef>
                <a:spcPts val="1610"/>
              </a:spcBef>
              <a:buSzPct val="96000"/>
              <a:buFont typeface="Wingdings"/>
              <a:buChar char=""/>
              <a:tabLst>
                <a:tab pos="464184" algn="l"/>
                <a:tab pos="464820" algn="l"/>
              </a:tabLst>
            </a:pPr>
            <a:r>
              <a:rPr sz="2500" b="1" i="1" spc="-130" dirty="0">
                <a:solidFill>
                  <a:srgbClr val="0F243E"/>
                </a:solidFill>
                <a:latin typeface="Trebuchet MS"/>
                <a:cs typeface="Trebuchet MS"/>
              </a:rPr>
              <a:t>K</a:t>
            </a:r>
            <a:r>
              <a:rPr sz="2475" b="1" i="1" spc="-195" baseline="-20202" dirty="0">
                <a:solidFill>
                  <a:srgbClr val="0F243E"/>
                </a:solidFill>
                <a:latin typeface="Trebuchet MS"/>
                <a:cs typeface="Trebuchet MS"/>
              </a:rPr>
              <a:t>R1</a:t>
            </a:r>
            <a:r>
              <a:rPr sz="2475" b="1" i="1" spc="315" baseline="-20202" dirty="0">
                <a:solidFill>
                  <a:srgbClr val="0F243E"/>
                </a:solidFill>
                <a:latin typeface="Trebuchet MS"/>
                <a:cs typeface="Trebuchet MS"/>
              </a:rPr>
              <a:t> </a:t>
            </a:r>
            <a:r>
              <a:rPr sz="2400" spc="-175" dirty="0">
                <a:solidFill>
                  <a:srgbClr val="0F243E"/>
                </a:solidFill>
                <a:latin typeface="Tahoma"/>
                <a:cs typeface="Tahoma"/>
              </a:rPr>
              <a:t>=Shift(</a:t>
            </a:r>
            <a:r>
              <a:rPr sz="2500" b="1" i="1" spc="-175" dirty="0">
                <a:solidFill>
                  <a:srgbClr val="0F243E"/>
                </a:solidFill>
                <a:latin typeface="Trebuchet MS"/>
                <a:cs typeface="Trebuchet MS"/>
              </a:rPr>
              <a:t>K</a:t>
            </a:r>
            <a:r>
              <a:rPr sz="2475" b="1" i="1" spc="-262" baseline="-20202" dirty="0">
                <a:solidFill>
                  <a:srgbClr val="0F243E"/>
                </a:solidFill>
                <a:latin typeface="Trebuchet MS"/>
                <a:cs typeface="Trebuchet MS"/>
              </a:rPr>
              <a:t>R</a:t>
            </a:r>
            <a:r>
              <a:rPr sz="2400" spc="-175" dirty="0">
                <a:solidFill>
                  <a:srgbClr val="0F243E"/>
                </a:solidFill>
                <a:latin typeface="Tahoma"/>
                <a:cs typeface="Tahoma"/>
              </a:rPr>
              <a:t>)=</a:t>
            </a:r>
            <a:r>
              <a:rPr sz="2400" spc="-35" dirty="0">
                <a:solidFill>
                  <a:srgbClr val="0F243E"/>
                </a:solidFill>
                <a:latin typeface="Tahoma"/>
                <a:cs typeface="Tahoma"/>
              </a:rPr>
              <a:t> </a:t>
            </a:r>
            <a:r>
              <a:rPr sz="2400" spc="70" dirty="0">
                <a:solidFill>
                  <a:srgbClr val="0F243E"/>
                </a:solidFill>
                <a:latin typeface="Tahoma"/>
                <a:cs typeface="Tahoma"/>
              </a:rPr>
              <a:t>1010101011001100111100011110</a:t>
            </a:r>
            <a:endParaRPr sz="2400">
              <a:latin typeface="Tahoma"/>
              <a:cs typeface="Tahoma"/>
            </a:endParaRPr>
          </a:p>
          <a:p>
            <a:pPr marL="464184" indent="-439420">
              <a:lnSpc>
                <a:spcPct val="100000"/>
              </a:lnSpc>
              <a:spcBef>
                <a:spcPts val="1610"/>
              </a:spcBef>
              <a:buSzPct val="96000"/>
              <a:buFont typeface="Wingdings"/>
              <a:buChar char=""/>
              <a:tabLst>
                <a:tab pos="464184" algn="l"/>
                <a:tab pos="464820" algn="l"/>
              </a:tabLst>
            </a:pPr>
            <a:r>
              <a:rPr sz="2500" b="1" i="1" spc="-160" dirty="0">
                <a:solidFill>
                  <a:srgbClr val="0F243E"/>
                </a:solidFill>
                <a:latin typeface="Trebuchet MS"/>
                <a:cs typeface="Trebuchet MS"/>
              </a:rPr>
              <a:t>K</a:t>
            </a:r>
            <a:r>
              <a:rPr sz="2475" b="1" i="1" spc="-240" baseline="-20202" dirty="0">
                <a:solidFill>
                  <a:srgbClr val="0F243E"/>
                </a:solidFill>
                <a:latin typeface="Trebuchet MS"/>
                <a:cs typeface="Trebuchet MS"/>
              </a:rPr>
              <a:t>L2</a:t>
            </a:r>
            <a:r>
              <a:rPr sz="2475" b="1" i="1" spc="277" baseline="-20202" dirty="0">
                <a:solidFill>
                  <a:srgbClr val="0F243E"/>
                </a:solidFill>
                <a:latin typeface="Trebuchet MS"/>
                <a:cs typeface="Trebuchet MS"/>
              </a:rPr>
              <a:t> </a:t>
            </a:r>
            <a:r>
              <a:rPr sz="2400" spc="-170" dirty="0">
                <a:solidFill>
                  <a:srgbClr val="0F243E"/>
                </a:solidFill>
                <a:latin typeface="Tahoma"/>
                <a:cs typeface="Tahoma"/>
              </a:rPr>
              <a:t>=Shift(</a:t>
            </a:r>
            <a:r>
              <a:rPr sz="2500" b="1" i="1" spc="-170" dirty="0">
                <a:solidFill>
                  <a:srgbClr val="0F243E"/>
                </a:solidFill>
                <a:latin typeface="Trebuchet MS"/>
                <a:cs typeface="Trebuchet MS"/>
              </a:rPr>
              <a:t>K</a:t>
            </a:r>
            <a:r>
              <a:rPr sz="2475" b="1" i="1" spc="-254" baseline="-20202" dirty="0">
                <a:solidFill>
                  <a:srgbClr val="0F243E"/>
                </a:solidFill>
                <a:latin typeface="Trebuchet MS"/>
                <a:cs typeface="Trebuchet MS"/>
              </a:rPr>
              <a:t>L1</a:t>
            </a:r>
            <a:r>
              <a:rPr sz="2400" spc="-170" dirty="0">
                <a:solidFill>
                  <a:srgbClr val="0F243E"/>
                </a:solidFill>
                <a:latin typeface="Tahoma"/>
                <a:cs typeface="Tahoma"/>
              </a:rPr>
              <a:t>)=</a:t>
            </a:r>
            <a:r>
              <a:rPr sz="2400" spc="-70" dirty="0">
                <a:solidFill>
                  <a:srgbClr val="0F243E"/>
                </a:solidFill>
                <a:latin typeface="Tahoma"/>
                <a:cs typeface="Tahoma"/>
              </a:rPr>
              <a:t> </a:t>
            </a:r>
            <a:r>
              <a:rPr sz="2400" spc="70" dirty="0">
                <a:solidFill>
                  <a:srgbClr val="0F243E"/>
                </a:solidFill>
                <a:latin typeface="Tahoma"/>
                <a:cs typeface="Tahoma"/>
              </a:rPr>
              <a:t>1100001100110010101010111111</a:t>
            </a:r>
            <a:endParaRPr sz="2400">
              <a:latin typeface="Tahoma"/>
              <a:cs typeface="Tahoma"/>
            </a:endParaRPr>
          </a:p>
          <a:p>
            <a:pPr marL="464184" indent="-439420">
              <a:lnSpc>
                <a:spcPct val="100000"/>
              </a:lnSpc>
              <a:spcBef>
                <a:spcPts val="1610"/>
              </a:spcBef>
              <a:buSzPct val="96000"/>
              <a:buFont typeface="Wingdings"/>
              <a:buChar char=""/>
              <a:tabLst>
                <a:tab pos="464184" algn="l"/>
                <a:tab pos="464820" algn="l"/>
              </a:tabLst>
            </a:pPr>
            <a:r>
              <a:rPr sz="2500" b="1" i="1" spc="-130" dirty="0">
                <a:solidFill>
                  <a:srgbClr val="0F243E"/>
                </a:solidFill>
                <a:latin typeface="Trebuchet MS"/>
                <a:cs typeface="Trebuchet MS"/>
              </a:rPr>
              <a:t>K</a:t>
            </a:r>
            <a:r>
              <a:rPr sz="2475" b="1" i="1" spc="-195" baseline="-20202" dirty="0">
                <a:solidFill>
                  <a:srgbClr val="0F243E"/>
                </a:solidFill>
                <a:latin typeface="Trebuchet MS"/>
                <a:cs typeface="Trebuchet MS"/>
              </a:rPr>
              <a:t>R2</a:t>
            </a:r>
            <a:r>
              <a:rPr sz="2475" b="1" i="1" spc="330" baseline="-20202" dirty="0">
                <a:solidFill>
                  <a:srgbClr val="0F243E"/>
                </a:solidFill>
                <a:latin typeface="Trebuchet MS"/>
                <a:cs typeface="Trebuchet MS"/>
              </a:rPr>
              <a:t> </a:t>
            </a:r>
            <a:r>
              <a:rPr sz="2400" spc="-165" dirty="0">
                <a:solidFill>
                  <a:srgbClr val="0F243E"/>
                </a:solidFill>
                <a:latin typeface="Tahoma"/>
                <a:cs typeface="Tahoma"/>
              </a:rPr>
              <a:t>=Shift(</a:t>
            </a:r>
            <a:r>
              <a:rPr sz="2500" b="1" i="1" spc="-165" dirty="0">
                <a:solidFill>
                  <a:srgbClr val="0F243E"/>
                </a:solidFill>
                <a:latin typeface="Trebuchet MS"/>
                <a:cs typeface="Trebuchet MS"/>
              </a:rPr>
              <a:t>K</a:t>
            </a:r>
            <a:r>
              <a:rPr sz="2475" b="1" i="1" spc="-247" baseline="-20202" dirty="0">
                <a:solidFill>
                  <a:srgbClr val="0F243E"/>
                </a:solidFill>
                <a:latin typeface="Trebuchet MS"/>
                <a:cs typeface="Trebuchet MS"/>
              </a:rPr>
              <a:t>R1</a:t>
            </a:r>
            <a:r>
              <a:rPr sz="2400" spc="-165" dirty="0">
                <a:solidFill>
                  <a:srgbClr val="0F243E"/>
                </a:solidFill>
                <a:latin typeface="Tahoma"/>
                <a:cs typeface="Tahoma"/>
              </a:rPr>
              <a:t>)=</a:t>
            </a:r>
            <a:r>
              <a:rPr sz="2400" spc="-40" dirty="0">
                <a:solidFill>
                  <a:srgbClr val="0F243E"/>
                </a:solidFill>
                <a:latin typeface="Tahoma"/>
                <a:cs typeface="Tahoma"/>
              </a:rPr>
              <a:t> </a:t>
            </a:r>
            <a:r>
              <a:rPr sz="2400" spc="70" dirty="0">
                <a:solidFill>
                  <a:srgbClr val="0F243E"/>
                </a:solidFill>
                <a:latin typeface="Tahoma"/>
                <a:cs typeface="Tahoma"/>
              </a:rPr>
              <a:t>0101010110011001111000111101</a:t>
            </a:r>
            <a:endParaRPr sz="2400">
              <a:latin typeface="Tahoma"/>
              <a:cs typeface="Tahoma"/>
            </a:endParaRPr>
          </a:p>
          <a:p>
            <a:pPr marL="464184" indent="-439420">
              <a:lnSpc>
                <a:spcPct val="100000"/>
              </a:lnSpc>
              <a:spcBef>
                <a:spcPts val="1610"/>
              </a:spcBef>
              <a:buSzPct val="96000"/>
              <a:buFont typeface="Wingdings"/>
              <a:buChar char=""/>
              <a:tabLst>
                <a:tab pos="464184" algn="l"/>
                <a:tab pos="464820" algn="l"/>
              </a:tabLst>
            </a:pPr>
            <a:r>
              <a:rPr sz="2500" b="1" i="1" spc="-160" dirty="0">
                <a:solidFill>
                  <a:srgbClr val="0F243E"/>
                </a:solidFill>
                <a:latin typeface="Trebuchet MS"/>
                <a:cs typeface="Trebuchet MS"/>
              </a:rPr>
              <a:t>K</a:t>
            </a:r>
            <a:r>
              <a:rPr sz="2475" b="1" i="1" spc="-240" baseline="-20202" dirty="0">
                <a:solidFill>
                  <a:srgbClr val="0F243E"/>
                </a:solidFill>
                <a:latin typeface="Trebuchet MS"/>
                <a:cs typeface="Trebuchet MS"/>
              </a:rPr>
              <a:t>L3</a:t>
            </a:r>
            <a:r>
              <a:rPr sz="2475" b="1" i="1" spc="277" baseline="-20202" dirty="0">
                <a:solidFill>
                  <a:srgbClr val="0F243E"/>
                </a:solidFill>
                <a:latin typeface="Trebuchet MS"/>
                <a:cs typeface="Trebuchet MS"/>
              </a:rPr>
              <a:t> </a:t>
            </a:r>
            <a:r>
              <a:rPr sz="2400" spc="-170" dirty="0">
                <a:solidFill>
                  <a:srgbClr val="0F243E"/>
                </a:solidFill>
                <a:latin typeface="Tahoma"/>
                <a:cs typeface="Tahoma"/>
              </a:rPr>
              <a:t>=Shift(</a:t>
            </a:r>
            <a:r>
              <a:rPr sz="2500" b="1" i="1" spc="-170" dirty="0">
                <a:solidFill>
                  <a:srgbClr val="0F243E"/>
                </a:solidFill>
                <a:latin typeface="Trebuchet MS"/>
                <a:cs typeface="Trebuchet MS"/>
              </a:rPr>
              <a:t>K</a:t>
            </a:r>
            <a:r>
              <a:rPr sz="2475" b="1" i="1" spc="-254" baseline="-20202" dirty="0">
                <a:solidFill>
                  <a:srgbClr val="0F243E"/>
                </a:solidFill>
                <a:latin typeface="Trebuchet MS"/>
                <a:cs typeface="Trebuchet MS"/>
              </a:rPr>
              <a:t>L2</a:t>
            </a:r>
            <a:r>
              <a:rPr sz="2400" spc="-170" dirty="0">
                <a:solidFill>
                  <a:srgbClr val="0F243E"/>
                </a:solidFill>
                <a:latin typeface="Tahoma"/>
                <a:cs typeface="Tahoma"/>
              </a:rPr>
              <a:t>)=</a:t>
            </a:r>
            <a:r>
              <a:rPr sz="2400" spc="-70" dirty="0">
                <a:solidFill>
                  <a:srgbClr val="0F243E"/>
                </a:solidFill>
                <a:latin typeface="Tahoma"/>
                <a:cs typeface="Tahoma"/>
              </a:rPr>
              <a:t> </a:t>
            </a:r>
            <a:r>
              <a:rPr sz="2400" spc="70" dirty="0">
                <a:solidFill>
                  <a:srgbClr val="0F243E"/>
                </a:solidFill>
                <a:latin typeface="Tahoma"/>
                <a:cs typeface="Tahoma"/>
              </a:rPr>
              <a:t>0000110011001010101011111111</a:t>
            </a:r>
            <a:endParaRPr sz="2400">
              <a:latin typeface="Tahoma"/>
              <a:cs typeface="Tahoma"/>
            </a:endParaRPr>
          </a:p>
          <a:p>
            <a:pPr marL="464184" indent="-439420">
              <a:lnSpc>
                <a:spcPct val="100000"/>
              </a:lnSpc>
              <a:spcBef>
                <a:spcPts val="1605"/>
              </a:spcBef>
              <a:buSzPct val="96000"/>
              <a:buFont typeface="Wingdings"/>
              <a:buChar char=""/>
              <a:tabLst>
                <a:tab pos="464184" algn="l"/>
                <a:tab pos="464820" algn="l"/>
              </a:tabLst>
            </a:pPr>
            <a:r>
              <a:rPr sz="2500" b="1" i="1" spc="-175" dirty="0">
                <a:solidFill>
                  <a:srgbClr val="0F243E"/>
                </a:solidFill>
                <a:latin typeface="Trebuchet MS"/>
                <a:cs typeface="Trebuchet MS"/>
              </a:rPr>
              <a:t>K</a:t>
            </a:r>
            <a:r>
              <a:rPr sz="2475" b="1" i="1" spc="-240" baseline="-20202" dirty="0">
                <a:solidFill>
                  <a:srgbClr val="0F243E"/>
                </a:solidFill>
                <a:latin typeface="Trebuchet MS"/>
                <a:cs typeface="Trebuchet MS"/>
              </a:rPr>
              <a:t>R</a:t>
            </a:r>
            <a:r>
              <a:rPr sz="2475" b="1" i="1" spc="-67" baseline="-20202" dirty="0">
                <a:solidFill>
                  <a:srgbClr val="0F243E"/>
                </a:solidFill>
                <a:latin typeface="Trebuchet MS"/>
                <a:cs typeface="Trebuchet MS"/>
              </a:rPr>
              <a:t>3</a:t>
            </a:r>
            <a:r>
              <a:rPr sz="2475" b="1" i="1" spc="262" baseline="-20202" dirty="0">
                <a:solidFill>
                  <a:srgbClr val="0F243E"/>
                </a:solidFill>
                <a:latin typeface="Trebuchet MS"/>
                <a:cs typeface="Trebuchet MS"/>
              </a:rPr>
              <a:t> </a:t>
            </a:r>
            <a:r>
              <a:rPr sz="2400" spc="-145" dirty="0">
                <a:solidFill>
                  <a:srgbClr val="0F243E"/>
                </a:solidFill>
                <a:latin typeface="Tahoma"/>
                <a:cs typeface="Tahoma"/>
              </a:rPr>
              <a:t>=Shift</a:t>
            </a:r>
            <a:r>
              <a:rPr sz="2400" spc="-125" dirty="0">
                <a:solidFill>
                  <a:srgbClr val="0F243E"/>
                </a:solidFill>
                <a:latin typeface="Tahoma"/>
                <a:cs typeface="Tahoma"/>
              </a:rPr>
              <a:t>(</a:t>
            </a:r>
            <a:r>
              <a:rPr sz="2500" b="1" i="1" spc="-175" dirty="0">
                <a:solidFill>
                  <a:srgbClr val="0F243E"/>
                </a:solidFill>
                <a:latin typeface="Trebuchet MS"/>
                <a:cs typeface="Trebuchet MS"/>
              </a:rPr>
              <a:t>K</a:t>
            </a:r>
            <a:r>
              <a:rPr sz="2475" b="1" i="1" spc="-240" baseline="-20202" dirty="0">
                <a:solidFill>
                  <a:srgbClr val="0F243E"/>
                </a:solidFill>
                <a:latin typeface="Trebuchet MS"/>
                <a:cs typeface="Trebuchet MS"/>
              </a:rPr>
              <a:t>R</a:t>
            </a:r>
            <a:r>
              <a:rPr sz="2475" b="1" i="1" spc="-52" baseline="-20202" dirty="0">
                <a:solidFill>
                  <a:srgbClr val="0F243E"/>
                </a:solidFill>
                <a:latin typeface="Trebuchet MS"/>
                <a:cs typeface="Trebuchet MS"/>
              </a:rPr>
              <a:t>2</a:t>
            </a:r>
            <a:r>
              <a:rPr sz="2400" spc="-210" dirty="0">
                <a:solidFill>
                  <a:srgbClr val="0F243E"/>
                </a:solidFill>
                <a:latin typeface="Tahoma"/>
                <a:cs typeface="Tahoma"/>
              </a:rPr>
              <a:t>)</a:t>
            </a:r>
            <a:r>
              <a:rPr sz="2400" spc="-380" dirty="0">
                <a:solidFill>
                  <a:srgbClr val="0F243E"/>
                </a:solidFill>
                <a:latin typeface="Tahoma"/>
                <a:cs typeface="Tahoma"/>
              </a:rPr>
              <a:t>=</a:t>
            </a:r>
            <a:r>
              <a:rPr sz="2400" spc="-90" dirty="0">
                <a:solidFill>
                  <a:srgbClr val="0F243E"/>
                </a:solidFill>
                <a:latin typeface="Tahoma"/>
                <a:cs typeface="Tahoma"/>
              </a:rPr>
              <a:t> </a:t>
            </a:r>
            <a:r>
              <a:rPr sz="2400" spc="75" dirty="0">
                <a:solidFill>
                  <a:srgbClr val="0F243E"/>
                </a:solidFill>
                <a:latin typeface="Tahoma"/>
                <a:cs typeface="Tahoma"/>
              </a:rPr>
              <a:t>01010110</a:t>
            </a:r>
            <a:r>
              <a:rPr sz="2400" spc="65" dirty="0">
                <a:solidFill>
                  <a:srgbClr val="0F243E"/>
                </a:solidFill>
                <a:latin typeface="Tahoma"/>
                <a:cs typeface="Tahoma"/>
              </a:rPr>
              <a:t>0</a:t>
            </a:r>
            <a:r>
              <a:rPr sz="2400" spc="75" dirty="0">
                <a:solidFill>
                  <a:srgbClr val="0F243E"/>
                </a:solidFill>
                <a:latin typeface="Tahoma"/>
                <a:cs typeface="Tahoma"/>
              </a:rPr>
              <a:t>11</a:t>
            </a:r>
            <a:r>
              <a:rPr sz="2400" spc="65" dirty="0">
                <a:solidFill>
                  <a:srgbClr val="0F243E"/>
                </a:solidFill>
                <a:latin typeface="Tahoma"/>
                <a:cs typeface="Tahoma"/>
              </a:rPr>
              <a:t>0</a:t>
            </a:r>
            <a:r>
              <a:rPr sz="2400" spc="75" dirty="0">
                <a:solidFill>
                  <a:srgbClr val="0F243E"/>
                </a:solidFill>
                <a:latin typeface="Tahoma"/>
                <a:cs typeface="Tahoma"/>
              </a:rPr>
              <a:t>0</a:t>
            </a:r>
            <a:r>
              <a:rPr sz="2400" spc="65" dirty="0">
                <a:solidFill>
                  <a:srgbClr val="0F243E"/>
                </a:solidFill>
                <a:latin typeface="Tahoma"/>
                <a:cs typeface="Tahoma"/>
              </a:rPr>
              <a:t>1</a:t>
            </a:r>
            <a:r>
              <a:rPr sz="2400" spc="75" dirty="0">
                <a:solidFill>
                  <a:srgbClr val="0F243E"/>
                </a:solidFill>
                <a:latin typeface="Tahoma"/>
                <a:cs typeface="Tahoma"/>
              </a:rPr>
              <a:t>11</a:t>
            </a:r>
            <a:r>
              <a:rPr sz="2400" spc="65" dirty="0">
                <a:solidFill>
                  <a:srgbClr val="0F243E"/>
                </a:solidFill>
                <a:latin typeface="Tahoma"/>
                <a:cs typeface="Tahoma"/>
              </a:rPr>
              <a:t>1</a:t>
            </a:r>
            <a:r>
              <a:rPr sz="2400" spc="75" dirty="0">
                <a:solidFill>
                  <a:srgbClr val="0F243E"/>
                </a:solidFill>
                <a:latin typeface="Tahoma"/>
                <a:cs typeface="Tahoma"/>
              </a:rPr>
              <a:t>00</a:t>
            </a:r>
            <a:r>
              <a:rPr sz="2400" spc="65" dirty="0">
                <a:solidFill>
                  <a:srgbClr val="0F243E"/>
                </a:solidFill>
                <a:latin typeface="Tahoma"/>
                <a:cs typeface="Tahoma"/>
              </a:rPr>
              <a:t>0</a:t>
            </a:r>
            <a:r>
              <a:rPr sz="2400" spc="75" dirty="0">
                <a:solidFill>
                  <a:srgbClr val="0F243E"/>
                </a:solidFill>
                <a:latin typeface="Tahoma"/>
                <a:cs typeface="Tahoma"/>
              </a:rPr>
              <a:t>1</a:t>
            </a:r>
            <a:r>
              <a:rPr sz="2400" spc="65" dirty="0">
                <a:solidFill>
                  <a:srgbClr val="0F243E"/>
                </a:solidFill>
                <a:latin typeface="Tahoma"/>
                <a:cs typeface="Tahoma"/>
              </a:rPr>
              <a:t>1</a:t>
            </a:r>
            <a:r>
              <a:rPr sz="2400" spc="75" dirty="0">
                <a:solidFill>
                  <a:srgbClr val="0F243E"/>
                </a:solidFill>
                <a:latin typeface="Tahoma"/>
                <a:cs typeface="Tahoma"/>
              </a:rPr>
              <a:t>11</a:t>
            </a:r>
            <a:r>
              <a:rPr sz="2400" spc="65" dirty="0">
                <a:solidFill>
                  <a:srgbClr val="0F243E"/>
                </a:solidFill>
                <a:latin typeface="Tahoma"/>
                <a:cs typeface="Tahoma"/>
              </a:rPr>
              <a:t>0</a:t>
            </a:r>
            <a:r>
              <a:rPr sz="2400" spc="75" dirty="0">
                <a:solidFill>
                  <a:srgbClr val="0F243E"/>
                </a:solidFill>
                <a:latin typeface="Tahoma"/>
                <a:cs typeface="Tahoma"/>
              </a:rPr>
              <a:t>101</a:t>
            </a:r>
            <a:endParaRPr sz="2400">
              <a:latin typeface="Tahoma"/>
              <a:cs typeface="Tahoma"/>
            </a:endParaRPr>
          </a:p>
        </p:txBody>
      </p:sp>
      <p:pic>
        <p:nvPicPr>
          <p:cNvPr id="9" name="object 9"/>
          <p:cNvPicPr/>
          <p:nvPr/>
        </p:nvPicPr>
        <p:blipFill>
          <a:blip r:embed="rId2" cstate="print"/>
          <a:stretch>
            <a:fillRect/>
          </a:stretch>
        </p:blipFill>
        <p:spPr>
          <a:xfrm>
            <a:off x="8399679" y="788669"/>
            <a:ext cx="3625596" cy="5814060"/>
          </a:xfrm>
          <a:prstGeom prst="rect">
            <a:avLst/>
          </a:prstGeom>
        </p:spPr>
      </p:pic>
      <p:sp>
        <p:nvSpPr>
          <p:cNvPr id="10" name="object 10"/>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1" name="Rectangle 10"/>
          <p:cNvSpPr/>
          <p:nvPr/>
        </p:nvSpPr>
        <p:spPr>
          <a:xfrm>
            <a:off x="384897" y="188995"/>
            <a:ext cx="2964273" cy="400110"/>
          </a:xfrm>
          <a:prstGeom prst="rect">
            <a:avLst/>
          </a:prstGeom>
        </p:spPr>
        <p:txBody>
          <a:bodyPr wrap="none">
            <a:spAutoFit/>
          </a:bodyPr>
          <a:lstStyle/>
          <a:p>
            <a:r>
              <a:rPr lang="en-US" altLang="en-US" sz="2000" dirty="0">
                <a:latin typeface="Alexandria Black" pitchFamily="2" charset="-78"/>
                <a:ea typeface="ヒラギノ角ゴ Pro W3" charset="-128"/>
                <a:cs typeface="Alexandria Black" pitchFamily="2" charset="-78"/>
              </a:rPr>
              <a:t>Data Key Generation</a:t>
            </a:r>
            <a:endParaRPr lang="en-US" sz="2000" dirty="0">
              <a:latin typeface="Alexandria Black" pitchFamily="2" charset="-78"/>
              <a:cs typeface="Alexandria Black" pitchFamily="2" charset="-78"/>
            </a:endParaRPr>
          </a:p>
        </p:txBody>
      </p:sp>
    </p:spTree>
    <p:extLst>
      <p:ext uri="{BB962C8B-B14F-4D97-AF65-F5344CB8AC3E}">
        <p14:creationId xmlns:p14="http://schemas.microsoft.com/office/powerpoint/2010/main" val="5491295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02869" y="788669"/>
            <a:ext cx="11984990" cy="5812790"/>
          </a:xfrm>
          <a:custGeom>
            <a:avLst/>
            <a:gdLst/>
            <a:ahLst/>
            <a:cxnLst/>
            <a:rect l="l" t="t" r="r" b="b"/>
            <a:pathLst>
              <a:path w="11984990" h="5812790">
                <a:moveTo>
                  <a:pt x="0" y="5812535"/>
                </a:moveTo>
                <a:lnTo>
                  <a:pt x="11984736" y="5812535"/>
                </a:lnTo>
                <a:lnTo>
                  <a:pt x="11984736" y="0"/>
                </a:lnTo>
                <a:lnTo>
                  <a:pt x="0" y="0"/>
                </a:lnTo>
                <a:lnTo>
                  <a:pt x="0" y="5812535"/>
                </a:lnTo>
                <a:close/>
              </a:path>
            </a:pathLst>
          </a:custGeom>
          <a:ln w="38100">
            <a:solidFill>
              <a:srgbClr val="FFFFFF"/>
            </a:solidFill>
          </a:ln>
        </p:spPr>
        <p:txBody>
          <a:bodyPr wrap="square" lIns="0" tIns="0" rIns="0" bIns="0" rtlCol="0"/>
          <a:lstStyle/>
          <a:p>
            <a:endParaRPr/>
          </a:p>
        </p:txBody>
      </p:sp>
      <p:sp>
        <p:nvSpPr>
          <p:cNvPr id="7" name="object 7"/>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spc="-114" dirty="0"/>
              <a:t>2</a:t>
            </a:r>
            <a:r>
              <a:rPr spc="-80" dirty="0"/>
              <a:t>)</a:t>
            </a:r>
            <a:r>
              <a:rPr spc="270" dirty="0"/>
              <a:t> </a:t>
            </a:r>
            <a:r>
              <a:rPr spc="95" dirty="0"/>
              <a:t>App</a:t>
            </a:r>
            <a:r>
              <a:rPr spc="30" dirty="0"/>
              <a:t>l</a:t>
            </a:r>
            <a:r>
              <a:rPr spc="-45" dirty="0"/>
              <a:t>y</a:t>
            </a:r>
            <a:r>
              <a:rPr spc="-80" dirty="0"/>
              <a:t> </a:t>
            </a:r>
            <a:r>
              <a:rPr spc="-125" dirty="0"/>
              <a:t>Shifts</a:t>
            </a:r>
            <a:r>
              <a:rPr spc="-100" dirty="0"/>
              <a:t> </a:t>
            </a:r>
            <a:r>
              <a:rPr spc="-250" dirty="0"/>
              <a:t>(Left)</a:t>
            </a:r>
            <a:r>
              <a:rPr spc="-85" dirty="0"/>
              <a:t> </a:t>
            </a:r>
            <a:r>
              <a:rPr spc="-65" dirty="0"/>
              <a:t>a</a:t>
            </a:r>
            <a:r>
              <a:rPr spc="-45" dirty="0"/>
              <a:t>s</a:t>
            </a:r>
            <a:r>
              <a:rPr spc="-85" dirty="0"/>
              <a:t> </a:t>
            </a:r>
            <a:r>
              <a:rPr spc="-55" dirty="0"/>
              <a:t>describe</a:t>
            </a:r>
            <a:r>
              <a:rPr spc="-105" dirty="0"/>
              <a:t> </a:t>
            </a:r>
            <a:r>
              <a:rPr spc="-65" dirty="0"/>
              <a:t>o</a:t>
            </a:r>
            <a:r>
              <a:rPr spc="-60" dirty="0"/>
              <a:t>n</a:t>
            </a:r>
            <a:r>
              <a:rPr spc="-75" dirty="0"/>
              <a:t> </a:t>
            </a:r>
            <a:r>
              <a:rPr spc="-60" dirty="0"/>
              <a:t>ta</a:t>
            </a:r>
            <a:r>
              <a:rPr spc="-90" dirty="0"/>
              <a:t>b</a:t>
            </a:r>
            <a:r>
              <a:rPr spc="-75" dirty="0"/>
              <a:t>le</a:t>
            </a:r>
          </a:p>
        </p:txBody>
      </p:sp>
      <p:sp>
        <p:nvSpPr>
          <p:cNvPr id="8" name="object 8"/>
          <p:cNvSpPr txBox="1"/>
          <p:nvPr/>
        </p:nvSpPr>
        <p:spPr>
          <a:xfrm>
            <a:off x="193446" y="1452493"/>
            <a:ext cx="6191250" cy="3538220"/>
          </a:xfrm>
          <a:prstGeom prst="rect">
            <a:avLst/>
          </a:prstGeom>
        </p:spPr>
        <p:txBody>
          <a:bodyPr vert="horz" wrap="square" lIns="0" tIns="216535" rIns="0" bIns="0" rtlCol="0">
            <a:spAutoFit/>
          </a:bodyPr>
          <a:lstStyle/>
          <a:p>
            <a:pPr marL="464184" indent="-439420">
              <a:lnSpc>
                <a:spcPct val="100000"/>
              </a:lnSpc>
              <a:spcBef>
                <a:spcPts val="1705"/>
              </a:spcBef>
              <a:buSzPct val="96000"/>
              <a:buFont typeface="Wingdings"/>
              <a:buChar char=""/>
              <a:tabLst>
                <a:tab pos="464184" algn="l"/>
                <a:tab pos="464820" algn="l"/>
              </a:tabLst>
            </a:pPr>
            <a:r>
              <a:rPr sz="2500" b="1" i="1" spc="-160" dirty="0">
                <a:solidFill>
                  <a:srgbClr val="0F243E"/>
                </a:solidFill>
                <a:latin typeface="Trebuchet MS"/>
                <a:cs typeface="Trebuchet MS"/>
              </a:rPr>
              <a:t>K</a:t>
            </a:r>
            <a:r>
              <a:rPr sz="2475" b="1" i="1" spc="-240" baseline="-20202" dirty="0">
                <a:solidFill>
                  <a:srgbClr val="0F243E"/>
                </a:solidFill>
                <a:latin typeface="Trebuchet MS"/>
                <a:cs typeface="Trebuchet MS"/>
              </a:rPr>
              <a:t>L4</a:t>
            </a:r>
            <a:r>
              <a:rPr sz="2475" b="1" i="1" spc="262" baseline="-20202" dirty="0">
                <a:solidFill>
                  <a:srgbClr val="0F243E"/>
                </a:solidFill>
                <a:latin typeface="Trebuchet MS"/>
                <a:cs typeface="Trebuchet MS"/>
              </a:rPr>
              <a:t> </a:t>
            </a:r>
            <a:r>
              <a:rPr sz="2400" spc="-360" dirty="0">
                <a:solidFill>
                  <a:srgbClr val="0F243E"/>
                </a:solidFill>
                <a:latin typeface="Tahoma"/>
                <a:cs typeface="Tahoma"/>
              </a:rPr>
              <a:t>=</a:t>
            </a:r>
            <a:r>
              <a:rPr sz="2400" spc="-45" dirty="0">
                <a:solidFill>
                  <a:srgbClr val="0F243E"/>
                </a:solidFill>
                <a:latin typeface="Tahoma"/>
                <a:cs typeface="Tahoma"/>
              </a:rPr>
              <a:t> </a:t>
            </a:r>
            <a:r>
              <a:rPr sz="2400" spc="70" dirty="0">
                <a:solidFill>
                  <a:srgbClr val="0F243E"/>
                </a:solidFill>
                <a:latin typeface="Tahoma"/>
                <a:cs typeface="Tahoma"/>
              </a:rPr>
              <a:t>0011001100101010101111111100</a:t>
            </a:r>
            <a:endParaRPr sz="2400">
              <a:latin typeface="Tahoma"/>
              <a:cs typeface="Tahoma"/>
            </a:endParaRPr>
          </a:p>
          <a:p>
            <a:pPr marL="464184" indent="-439420">
              <a:lnSpc>
                <a:spcPct val="100000"/>
              </a:lnSpc>
              <a:spcBef>
                <a:spcPts val="1610"/>
              </a:spcBef>
              <a:buSzPct val="96000"/>
              <a:buFont typeface="Wingdings"/>
              <a:buChar char=""/>
              <a:tabLst>
                <a:tab pos="464184" algn="l"/>
                <a:tab pos="464820" algn="l"/>
              </a:tabLst>
            </a:pPr>
            <a:r>
              <a:rPr sz="2500" b="1" i="1" spc="-130" dirty="0">
                <a:solidFill>
                  <a:srgbClr val="0F243E"/>
                </a:solidFill>
                <a:latin typeface="Trebuchet MS"/>
                <a:cs typeface="Trebuchet MS"/>
              </a:rPr>
              <a:t>K</a:t>
            </a:r>
            <a:r>
              <a:rPr sz="2475" b="1" i="1" spc="-195" baseline="-20202" dirty="0">
                <a:solidFill>
                  <a:srgbClr val="0F243E"/>
                </a:solidFill>
                <a:latin typeface="Trebuchet MS"/>
                <a:cs typeface="Trebuchet MS"/>
              </a:rPr>
              <a:t>R4</a:t>
            </a:r>
            <a:r>
              <a:rPr sz="2475" b="1" i="1" spc="292" baseline="-20202" dirty="0">
                <a:solidFill>
                  <a:srgbClr val="0F243E"/>
                </a:solidFill>
                <a:latin typeface="Trebuchet MS"/>
                <a:cs typeface="Trebuchet MS"/>
              </a:rPr>
              <a:t> </a:t>
            </a:r>
            <a:r>
              <a:rPr sz="2400" spc="-360" dirty="0">
                <a:solidFill>
                  <a:srgbClr val="0F243E"/>
                </a:solidFill>
                <a:latin typeface="Tahoma"/>
                <a:cs typeface="Tahoma"/>
              </a:rPr>
              <a:t>=</a:t>
            </a:r>
            <a:r>
              <a:rPr sz="2400" spc="-45" dirty="0">
                <a:solidFill>
                  <a:srgbClr val="0F243E"/>
                </a:solidFill>
                <a:latin typeface="Tahoma"/>
                <a:cs typeface="Tahoma"/>
              </a:rPr>
              <a:t> </a:t>
            </a:r>
            <a:r>
              <a:rPr sz="2400" spc="70" dirty="0">
                <a:solidFill>
                  <a:srgbClr val="0F243E"/>
                </a:solidFill>
                <a:latin typeface="Tahoma"/>
                <a:cs typeface="Tahoma"/>
              </a:rPr>
              <a:t>0101100110011110001111010101</a:t>
            </a:r>
            <a:endParaRPr sz="2400">
              <a:latin typeface="Tahoma"/>
              <a:cs typeface="Tahoma"/>
            </a:endParaRPr>
          </a:p>
          <a:p>
            <a:pPr marL="464184" indent="-439420">
              <a:lnSpc>
                <a:spcPct val="100000"/>
              </a:lnSpc>
              <a:spcBef>
                <a:spcPts val="1605"/>
              </a:spcBef>
              <a:buSzPct val="96000"/>
              <a:buFont typeface="Wingdings"/>
              <a:buChar char=""/>
              <a:tabLst>
                <a:tab pos="464184" algn="l"/>
                <a:tab pos="464820" algn="l"/>
              </a:tabLst>
            </a:pPr>
            <a:r>
              <a:rPr sz="2500" b="1" i="1" spc="-160" dirty="0">
                <a:solidFill>
                  <a:srgbClr val="0F243E"/>
                </a:solidFill>
                <a:latin typeface="Trebuchet MS"/>
                <a:cs typeface="Trebuchet MS"/>
              </a:rPr>
              <a:t>K</a:t>
            </a:r>
            <a:r>
              <a:rPr sz="2475" b="1" i="1" spc="-240" baseline="-20202" dirty="0">
                <a:solidFill>
                  <a:srgbClr val="0F243E"/>
                </a:solidFill>
                <a:latin typeface="Trebuchet MS"/>
                <a:cs typeface="Trebuchet MS"/>
              </a:rPr>
              <a:t>L5</a:t>
            </a:r>
            <a:r>
              <a:rPr sz="2475" b="1" i="1" spc="262" baseline="-20202" dirty="0">
                <a:solidFill>
                  <a:srgbClr val="0F243E"/>
                </a:solidFill>
                <a:latin typeface="Trebuchet MS"/>
                <a:cs typeface="Trebuchet MS"/>
              </a:rPr>
              <a:t> </a:t>
            </a:r>
            <a:r>
              <a:rPr sz="2400" spc="-360" dirty="0">
                <a:solidFill>
                  <a:srgbClr val="0F243E"/>
                </a:solidFill>
                <a:latin typeface="Tahoma"/>
                <a:cs typeface="Tahoma"/>
              </a:rPr>
              <a:t>=</a:t>
            </a:r>
            <a:r>
              <a:rPr sz="2400" spc="-45" dirty="0">
                <a:solidFill>
                  <a:srgbClr val="0F243E"/>
                </a:solidFill>
                <a:latin typeface="Tahoma"/>
                <a:cs typeface="Tahoma"/>
              </a:rPr>
              <a:t> </a:t>
            </a:r>
            <a:r>
              <a:rPr sz="2400" spc="70" dirty="0">
                <a:solidFill>
                  <a:srgbClr val="0F243E"/>
                </a:solidFill>
                <a:latin typeface="Tahoma"/>
                <a:cs typeface="Tahoma"/>
              </a:rPr>
              <a:t>1100110010101010111111110000</a:t>
            </a:r>
            <a:endParaRPr sz="2400">
              <a:latin typeface="Tahoma"/>
              <a:cs typeface="Tahoma"/>
            </a:endParaRPr>
          </a:p>
          <a:p>
            <a:pPr marL="464184" indent="-439420">
              <a:lnSpc>
                <a:spcPct val="100000"/>
              </a:lnSpc>
              <a:spcBef>
                <a:spcPts val="1610"/>
              </a:spcBef>
              <a:buSzPct val="96000"/>
              <a:buFont typeface="Wingdings"/>
              <a:buChar char=""/>
              <a:tabLst>
                <a:tab pos="464184" algn="l"/>
                <a:tab pos="464820" algn="l"/>
              </a:tabLst>
            </a:pPr>
            <a:r>
              <a:rPr sz="2500" b="1" i="1" spc="-130" dirty="0">
                <a:solidFill>
                  <a:srgbClr val="0F243E"/>
                </a:solidFill>
                <a:latin typeface="Trebuchet MS"/>
                <a:cs typeface="Trebuchet MS"/>
              </a:rPr>
              <a:t>K</a:t>
            </a:r>
            <a:r>
              <a:rPr sz="2475" b="1" i="1" spc="-195" baseline="-20202" dirty="0">
                <a:solidFill>
                  <a:srgbClr val="0F243E"/>
                </a:solidFill>
                <a:latin typeface="Trebuchet MS"/>
                <a:cs typeface="Trebuchet MS"/>
              </a:rPr>
              <a:t>R5</a:t>
            </a:r>
            <a:r>
              <a:rPr sz="2475" b="1" i="1" spc="292" baseline="-20202" dirty="0">
                <a:solidFill>
                  <a:srgbClr val="0F243E"/>
                </a:solidFill>
                <a:latin typeface="Trebuchet MS"/>
                <a:cs typeface="Trebuchet MS"/>
              </a:rPr>
              <a:t> </a:t>
            </a:r>
            <a:r>
              <a:rPr sz="2400" spc="-360" dirty="0">
                <a:solidFill>
                  <a:srgbClr val="0F243E"/>
                </a:solidFill>
                <a:latin typeface="Tahoma"/>
                <a:cs typeface="Tahoma"/>
              </a:rPr>
              <a:t>=</a:t>
            </a:r>
            <a:r>
              <a:rPr sz="2400" spc="-45" dirty="0">
                <a:solidFill>
                  <a:srgbClr val="0F243E"/>
                </a:solidFill>
                <a:latin typeface="Tahoma"/>
                <a:cs typeface="Tahoma"/>
              </a:rPr>
              <a:t> </a:t>
            </a:r>
            <a:r>
              <a:rPr sz="2400" spc="70" dirty="0">
                <a:solidFill>
                  <a:srgbClr val="0F243E"/>
                </a:solidFill>
                <a:latin typeface="Tahoma"/>
                <a:cs typeface="Tahoma"/>
              </a:rPr>
              <a:t>0110011001111000111101010101</a:t>
            </a:r>
            <a:endParaRPr sz="2400">
              <a:latin typeface="Tahoma"/>
              <a:cs typeface="Tahoma"/>
            </a:endParaRPr>
          </a:p>
          <a:p>
            <a:pPr marL="464184" indent="-439420">
              <a:lnSpc>
                <a:spcPct val="100000"/>
              </a:lnSpc>
              <a:spcBef>
                <a:spcPts val="1610"/>
              </a:spcBef>
              <a:buSzPct val="96000"/>
              <a:buFont typeface="Wingdings"/>
              <a:buChar char=""/>
              <a:tabLst>
                <a:tab pos="464184" algn="l"/>
                <a:tab pos="464820" algn="l"/>
              </a:tabLst>
            </a:pPr>
            <a:r>
              <a:rPr sz="2500" b="1" i="1" spc="-160" dirty="0">
                <a:solidFill>
                  <a:srgbClr val="0F243E"/>
                </a:solidFill>
                <a:latin typeface="Trebuchet MS"/>
                <a:cs typeface="Trebuchet MS"/>
              </a:rPr>
              <a:t>K</a:t>
            </a:r>
            <a:r>
              <a:rPr sz="2475" b="1" i="1" spc="-240" baseline="-20202" dirty="0">
                <a:solidFill>
                  <a:srgbClr val="0F243E"/>
                </a:solidFill>
                <a:latin typeface="Trebuchet MS"/>
                <a:cs typeface="Trebuchet MS"/>
              </a:rPr>
              <a:t>L6</a:t>
            </a:r>
            <a:r>
              <a:rPr sz="2475" b="1" i="1" spc="247" baseline="-20202" dirty="0">
                <a:solidFill>
                  <a:srgbClr val="0F243E"/>
                </a:solidFill>
                <a:latin typeface="Trebuchet MS"/>
                <a:cs typeface="Trebuchet MS"/>
              </a:rPr>
              <a:t> </a:t>
            </a:r>
            <a:r>
              <a:rPr sz="2400" spc="-360" dirty="0">
                <a:solidFill>
                  <a:srgbClr val="0F243E"/>
                </a:solidFill>
                <a:latin typeface="Tahoma"/>
                <a:cs typeface="Tahoma"/>
              </a:rPr>
              <a:t>=</a:t>
            </a:r>
            <a:r>
              <a:rPr sz="2400" spc="-55" dirty="0">
                <a:solidFill>
                  <a:srgbClr val="0F243E"/>
                </a:solidFill>
                <a:latin typeface="Tahoma"/>
                <a:cs typeface="Tahoma"/>
              </a:rPr>
              <a:t> </a:t>
            </a:r>
            <a:r>
              <a:rPr sz="2400" spc="70" dirty="0">
                <a:solidFill>
                  <a:srgbClr val="0F243E"/>
                </a:solidFill>
                <a:latin typeface="Tahoma"/>
                <a:cs typeface="Tahoma"/>
              </a:rPr>
              <a:t>001100101010101111111100001</a:t>
            </a:r>
            <a:endParaRPr sz="2400">
              <a:latin typeface="Tahoma"/>
              <a:cs typeface="Tahoma"/>
            </a:endParaRPr>
          </a:p>
          <a:p>
            <a:pPr marL="464184" indent="-439420">
              <a:lnSpc>
                <a:spcPct val="100000"/>
              </a:lnSpc>
              <a:spcBef>
                <a:spcPts val="1610"/>
              </a:spcBef>
              <a:buSzPct val="96000"/>
              <a:buFont typeface="Wingdings"/>
              <a:buChar char=""/>
              <a:tabLst>
                <a:tab pos="464184" algn="l"/>
                <a:tab pos="464820" algn="l"/>
              </a:tabLst>
            </a:pPr>
            <a:r>
              <a:rPr sz="2500" b="1" i="1" spc="-130" dirty="0">
                <a:solidFill>
                  <a:srgbClr val="0F243E"/>
                </a:solidFill>
                <a:latin typeface="Trebuchet MS"/>
                <a:cs typeface="Trebuchet MS"/>
              </a:rPr>
              <a:t>K</a:t>
            </a:r>
            <a:r>
              <a:rPr sz="2475" b="1" i="1" spc="-195" baseline="-20202" dirty="0">
                <a:solidFill>
                  <a:srgbClr val="0F243E"/>
                </a:solidFill>
                <a:latin typeface="Trebuchet MS"/>
                <a:cs typeface="Trebuchet MS"/>
              </a:rPr>
              <a:t>R6</a:t>
            </a:r>
            <a:r>
              <a:rPr sz="2475" b="1" i="1" spc="284" baseline="-20202" dirty="0">
                <a:solidFill>
                  <a:srgbClr val="0F243E"/>
                </a:solidFill>
                <a:latin typeface="Trebuchet MS"/>
                <a:cs typeface="Trebuchet MS"/>
              </a:rPr>
              <a:t> </a:t>
            </a:r>
            <a:r>
              <a:rPr sz="2400" spc="-360" dirty="0">
                <a:solidFill>
                  <a:srgbClr val="0F243E"/>
                </a:solidFill>
                <a:latin typeface="Tahoma"/>
                <a:cs typeface="Tahoma"/>
              </a:rPr>
              <a:t>=</a:t>
            </a:r>
            <a:r>
              <a:rPr sz="2400" spc="-50" dirty="0">
                <a:solidFill>
                  <a:srgbClr val="0F243E"/>
                </a:solidFill>
                <a:latin typeface="Tahoma"/>
                <a:cs typeface="Tahoma"/>
              </a:rPr>
              <a:t> </a:t>
            </a:r>
            <a:r>
              <a:rPr sz="2400" spc="70" dirty="0">
                <a:solidFill>
                  <a:srgbClr val="0F243E"/>
                </a:solidFill>
                <a:latin typeface="Tahoma"/>
                <a:cs typeface="Tahoma"/>
              </a:rPr>
              <a:t>1001100111100011110101010101</a:t>
            </a:r>
            <a:endParaRPr sz="2400">
              <a:latin typeface="Tahoma"/>
              <a:cs typeface="Tahoma"/>
            </a:endParaRPr>
          </a:p>
        </p:txBody>
      </p:sp>
      <p:pic>
        <p:nvPicPr>
          <p:cNvPr id="9" name="object 9"/>
          <p:cNvPicPr/>
          <p:nvPr/>
        </p:nvPicPr>
        <p:blipFill>
          <a:blip r:embed="rId2" cstate="print"/>
          <a:stretch>
            <a:fillRect/>
          </a:stretch>
        </p:blipFill>
        <p:spPr>
          <a:xfrm>
            <a:off x="8563356" y="762000"/>
            <a:ext cx="3625596" cy="5814060"/>
          </a:xfrm>
          <a:prstGeom prst="rect">
            <a:avLst/>
          </a:prstGeom>
        </p:spPr>
      </p:pic>
      <p:sp>
        <p:nvSpPr>
          <p:cNvPr id="10" name="object 10"/>
          <p:cNvSpPr txBox="1"/>
          <p:nvPr/>
        </p:nvSpPr>
        <p:spPr>
          <a:xfrm>
            <a:off x="206146" y="5158182"/>
            <a:ext cx="6165850" cy="1070610"/>
          </a:xfrm>
          <a:prstGeom prst="rect">
            <a:avLst/>
          </a:prstGeom>
        </p:spPr>
        <p:txBody>
          <a:bodyPr vert="horz" wrap="square" lIns="0" tIns="22860" rIns="0" bIns="0" rtlCol="0">
            <a:spAutoFit/>
          </a:bodyPr>
          <a:lstStyle/>
          <a:p>
            <a:pPr marL="12700">
              <a:lnSpc>
                <a:spcPct val="100000"/>
              </a:lnSpc>
              <a:spcBef>
                <a:spcPts val="180"/>
              </a:spcBef>
              <a:tabLst>
                <a:tab pos="451484" algn="l"/>
              </a:tabLst>
            </a:pPr>
            <a:r>
              <a:rPr sz="2400" dirty="0">
                <a:solidFill>
                  <a:srgbClr val="0F243E"/>
                </a:solidFill>
                <a:latin typeface="Wingdings"/>
                <a:cs typeface="Wingdings"/>
              </a:rPr>
              <a:t></a:t>
            </a:r>
            <a:r>
              <a:rPr sz="2400" dirty="0">
                <a:solidFill>
                  <a:srgbClr val="0F243E"/>
                </a:solidFill>
                <a:latin typeface="Times New Roman"/>
                <a:cs typeface="Times New Roman"/>
              </a:rPr>
              <a:t>	</a:t>
            </a:r>
            <a:r>
              <a:rPr sz="2500" b="1" i="1" spc="-160" dirty="0">
                <a:solidFill>
                  <a:srgbClr val="0F243E"/>
                </a:solidFill>
                <a:latin typeface="Trebuchet MS"/>
                <a:cs typeface="Trebuchet MS"/>
              </a:rPr>
              <a:t>K</a:t>
            </a:r>
            <a:r>
              <a:rPr sz="2475" b="1" i="1" spc="-240" baseline="-20202" dirty="0">
                <a:solidFill>
                  <a:srgbClr val="0F243E"/>
                </a:solidFill>
                <a:latin typeface="Trebuchet MS"/>
                <a:cs typeface="Trebuchet MS"/>
              </a:rPr>
              <a:t>L7</a:t>
            </a:r>
            <a:r>
              <a:rPr sz="2475" b="1" i="1" spc="254" baseline="-20202" dirty="0">
                <a:solidFill>
                  <a:srgbClr val="0F243E"/>
                </a:solidFill>
                <a:latin typeface="Trebuchet MS"/>
                <a:cs typeface="Trebuchet MS"/>
              </a:rPr>
              <a:t> </a:t>
            </a:r>
            <a:r>
              <a:rPr sz="2400" spc="-360" dirty="0">
                <a:solidFill>
                  <a:srgbClr val="0F243E"/>
                </a:solidFill>
                <a:latin typeface="Tahoma"/>
                <a:cs typeface="Tahoma"/>
              </a:rPr>
              <a:t>=</a:t>
            </a:r>
            <a:r>
              <a:rPr sz="2400" spc="-50" dirty="0">
                <a:solidFill>
                  <a:srgbClr val="0F243E"/>
                </a:solidFill>
                <a:latin typeface="Tahoma"/>
                <a:cs typeface="Tahoma"/>
              </a:rPr>
              <a:t> </a:t>
            </a:r>
            <a:r>
              <a:rPr sz="2400" spc="70" dirty="0">
                <a:solidFill>
                  <a:srgbClr val="0F243E"/>
                </a:solidFill>
                <a:latin typeface="Tahoma"/>
                <a:cs typeface="Tahoma"/>
              </a:rPr>
              <a:t>1100101010101111111100001100</a:t>
            </a:r>
            <a:endParaRPr sz="2400">
              <a:latin typeface="Tahoma"/>
              <a:cs typeface="Tahoma"/>
            </a:endParaRPr>
          </a:p>
          <a:p>
            <a:pPr marL="12700">
              <a:lnSpc>
                <a:spcPct val="100000"/>
              </a:lnSpc>
              <a:spcBef>
                <a:spcPts val="1605"/>
              </a:spcBef>
              <a:tabLst>
                <a:tab pos="451484" algn="l"/>
              </a:tabLst>
            </a:pPr>
            <a:r>
              <a:rPr sz="2400" dirty="0">
                <a:solidFill>
                  <a:srgbClr val="0F243E"/>
                </a:solidFill>
                <a:latin typeface="Wingdings"/>
                <a:cs typeface="Wingdings"/>
              </a:rPr>
              <a:t></a:t>
            </a:r>
            <a:r>
              <a:rPr sz="2400" dirty="0">
                <a:solidFill>
                  <a:srgbClr val="0F243E"/>
                </a:solidFill>
                <a:latin typeface="Times New Roman"/>
                <a:cs typeface="Times New Roman"/>
              </a:rPr>
              <a:t>	</a:t>
            </a:r>
            <a:r>
              <a:rPr sz="2500" b="1" i="1" spc="-175" dirty="0">
                <a:solidFill>
                  <a:srgbClr val="0F243E"/>
                </a:solidFill>
                <a:latin typeface="Trebuchet MS"/>
                <a:cs typeface="Trebuchet MS"/>
              </a:rPr>
              <a:t>K</a:t>
            </a:r>
            <a:r>
              <a:rPr sz="2475" b="1" i="1" spc="-240" baseline="-20202" dirty="0">
                <a:solidFill>
                  <a:srgbClr val="0F243E"/>
                </a:solidFill>
                <a:latin typeface="Trebuchet MS"/>
                <a:cs typeface="Trebuchet MS"/>
              </a:rPr>
              <a:t>R</a:t>
            </a:r>
            <a:r>
              <a:rPr sz="2475" b="1" i="1" spc="-67" baseline="-20202" dirty="0">
                <a:solidFill>
                  <a:srgbClr val="0F243E"/>
                </a:solidFill>
                <a:latin typeface="Trebuchet MS"/>
                <a:cs typeface="Trebuchet MS"/>
              </a:rPr>
              <a:t>7</a:t>
            </a:r>
            <a:r>
              <a:rPr sz="2475" b="1" i="1" spc="262" baseline="-20202" dirty="0">
                <a:solidFill>
                  <a:srgbClr val="0F243E"/>
                </a:solidFill>
                <a:latin typeface="Trebuchet MS"/>
                <a:cs typeface="Trebuchet MS"/>
              </a:rPr>
              <a:t> </a:t>
            </a:r>
            <a:r>
              <a:rPr sz="2400" spc="-360" dirty="0">
                <a:solidFill>
                  <a:srgbClr val="0F243E"/>
                </a:solidFill>
                <a:latin typeface="Tahoma"/>
                <a:cs typeface="Tahoma"/>
              </a:rPr>
              <a:t>=</a:t>
            </a:r>
            <a:r>
              <a:rPr sz="2400" spc="-65" dirty="0">
                <a:solidFill>
                  <a:srgbClr val="0F243E"/>
                </a:solidFill>
                <a:latin typeface="Tahoma"/>
                <a:cs typeface="Tahoma"/>
              </a:rPr>
              <a:t> </a:t>
            </a:r>
            <a:r>
              <a:rPr sz="2400" spc="75" dirty="0">
                <a:solidFill>
                  <a:srgbClr val="0F243E"/>
                </a:solidFill>
                <a:latin typeface="Tahoma"/>
                <a:cs typeface="Tahoma"/>
              </a:rPr>
              <a:t>011001111</a:t>
            </a:r>
            <a:r>
              <a:rPr sz="2400" spc="65" dirty="0">
                <a:solidFill>
                  <a:srgbClr val="0F243E"/>
                </a:solidFill>
                <a:latin typeface="Tahoma"/>
                <a:cs typeface="Tahoma"/>
              </a:rPr>
              <a:t>0</a:t>
            </a:r>
            <a:r>
              <a:rPr sz="2400" spc="75" dirty="0">
                <a:solidFill>
                  <a:srgbClr val="0F243E"/>
                </a:solidFill>
                <a:latin typeface="Tahoma"/>
                <a:cs typeface="Tahoma"/>
              </a:rPr>
              <a:t>00</a:t>
            </a:r>
            <a:r>
              <a:rPr sz="2400" spc="65" dirty="0">
                <a:solidFill>
                  <a:srgbClr val="0F243E"/>
                </a:solidFill>
                <a:latin typeface="Tahoma"/>
                <a:cs typeface="Tahoma"/>
              </a:rPr>
              <a:t>1</a:t>
            </a:r>
            <a:r>
              <a:rPr sz="2400" spc="75" dirty="0">
                <a:solidFill>
                  <a:srgbClr val="0F243E"/>
                </a:solidFill>
                <a:latin typeface="Tahoma"/>
                <a:cs typeface="Tahoma"/>
              </a:rPr>
              <a:t>1</a:t>
            </a:r>
            <a:r>
              <a:rPr sz="2400" spc="65" dirty="0">
                <a:solidFill>
                  <a:srgbClr val="0F243E"/>
                </a:solidFill>
                <a:latin typeface="Tahoma"/>
                <a:cs typeface="Tahoma"/>
              </a:rPr>
              <a:t>1</a:t>
            </a:r>
            <a:r>
              <a:rPr sz="2400" spc="75" dirty="0">
                <a:solidFill>
                  <a:srgbClr val="0F243E"/>
                </a:solidFill>
                <a:latin typeface="Tahoma"/>
                <a:cs typeface="Tahoma"/>
              </a:rPr>
              <a:t>10</a:t>
            </a:r>
            <a:r>
              <a:rPr sz="2400" spc="65" dirty="0">
                <a:solidFill>
                  <a:srgbClr val="0F243E"/>
                </a:solidFill>
                <a:latin typeface="Tahoma"/>
                <a:cs typeface="Tahoma"/>
              </a:rPr>
              <a:t>1</a:t>
            </a:r>
            <a:r>
              <a:rPr sz="2400" spc="75" dirty="0">
                <a:solidFill>
                  <a:srgbClr val="0F243E"/>
                </a:solidFill>
                <a:latin typeface="Tahoma"/>
                <a:cs typeface="Tahoma"/>
              </a:rPr>
              <a:t>01</a:t>
            </a:r>
            <a:r>
              <a:rPr sz="2400" spc="65" dirty="0">
                <a:solidFill>
                  <a:srgbClr val="0F243E"/>
                </a:solidFill>
                <a:latin typeface="Tahoma"/>
                <a:cs typeface="Tahoma"/>
              </a:rPr>
              <a:t>0</a:t>
            </a:r>
            <a:r>
              <a:rPr sz="2400" spc="75" dirty="0">
                <a:solidFill>
                  <a:srgbClr val="0F243E"/>
                </a:solidFill>
                <a:latin typeface="Tahoma"/>
                <a:cs typeface="Tahoma"/>
              </a:rPr>
              <a:t>1</a:t>
            </a:r>
            <a:r>
              <a:rPr sz="2400" spc="65" dirty="0">
                <a:solidFill>
                  <a:srgbClr val="0F243E"/>
                </a:solidFill>
                <a:latin typeface="Tahoma"/>
                <a:cs typeface="Tahoma"/>
              </a:rPr>
              <a:t>0</a:t>
            </a:r>
            <a:r>
              <a:rPr sz="2400" spc="75" dirty="0">
                <a:solidFill>
                  <a:srgbClr val="0F243E"/>
                </a:solidFill>
                <a:latin typeface="Tahoma"/>
                <a:cs typeface="Tahoma"/>
              </a:rPr>
              <a:t>10</a:t>
            </a:r>
            <a:r>
              <a:rPr sz="2400" spc="65" dirty="0">
                <a:solidFill>
                  <a:srgbClr val="0F243E"/>
                </a:solidFill>
                <a:latin typeface="Tahoma"/>
                <a:cs typeface="Tahoma"/>
              </a:rPr>
              <a:t>1</a:t>
            </a:r>
            <a:r>
              <a:rPr sz="2400" spc="75" dirty="0">
                <a:solidFill>
                  <a:srgbClr val="0F243E"/>
                </a:solidFill>
                <a:latin typeface="Tahoma"/>
                <a:cs typeface="Tahoma"/>
              </a:rPr>
              <a:t>10</a:t>
            </a:r>
            <a:endParaRPr sz="2400">
              <a:latin typeface="Tahoma"/>
              <a:cs typeface="Tahoma"/>
            </a:endParaRPr>
          </a:p>
        </p:txBody>
      </p:sp>
      <p:sp>
        <p:nvSpPr>
          <p:cNvPr id="11" name="object 11"/>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pic>
        <p:nvPicPr>
          <p:cNvPr id="13"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2" name="Rectangle 11"/>
          <p:cNvSpPr/>
          <p:nvPr/>
        </p:nvSpPr>
        <p:spPr>
          <a:xfrm>
            <a:off x="384897" y="188995"/>
            <a:ext cx="2964273" cy="400110"/>
          </a:xfrm>
          <a:prstGeom prst="rect">
            <a:avLst/>
          </a:prstGeom>
        </p:spPr>
        <p:txBody>
          <a:bodyPr wrap="none">
            <a:spAutoFit/>
          </a:bodyPr>
          <a:lstStyle/>
          <a:p>
            <a:r>
              <a:rPr lang="en-US" altLang="en-US" sz="2000" dirty="0">
                <a:latin typeface="Alexandria Black" pitchFamily="2" charset="-78"/>
                <a:ea typeface="ヒラギノ角ゴ Pro W3" charset="-128"/>
                <a:cs typeface="Alexandria Black" pitchFamily="2" charset="-78"/>
              </a:rPr>
              <a:t>Data Key Generation</a:t>
            </a:r>
            <a:endParaRPr lang="en-US" sz="2000" dirty="0">
              <a:latin typeface="Alexandria Black" pitchFamily="2" charset="-78"/>
              <a:cs typeface="Alexandria Black" pitchFamily="2" charset="-78"/>
            </a:endParaRPr>
          </a:p>
        </p:txBody>
      </p:sp>
    </p:spTree>
    <p:extLst>
      <p:ext uri="{BB962C8B-B14F-4D97-AF65-F5344CB8AC3E}">
        <p14:creationId xmlns:p14="http://schemas.microsoft.com/office/powerpoint/2010/main" val="28297993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02869" y="788669"/>
            <a:ext cx="11984990" cy="5812790"/>
          </a:xfrm>
          <a:custGeom>
            <a:avLst/>
            <a:gdLst/>
            <a:ahLst/>
            <a:cxnLst/>
            <a:rect l="l" t="t" r="r" b="b"/>
            <a:pathLst>
              <a:path w="11984990" h="5812790">
                <a:moveTo>
                  <a:pt x="0" y="5812535"/>
                </a:moveTo>
                <a:lnTo>
                  <a:pt x="11984736" y="5812535"/>
                </a:lnTo>
                <a:lnTo>
                  <a:pt x="11984736" y="0"/>
                </a:lnTo>
                <a:lnTo>
                  <a:pt x="0" y="0"/>
                </a:lnTo>
                <a:lnTo>
                  <a:pt x="0" y="5812535"/>
                </a:lnTo>
                <a:close/>
              </a:path>
            </a:pathLst>
          </a:custGeom>
          <a:ln w="38100">
            <a:solidFill>
              <a:srgbClr val="FFFFFF"/>
            </a:solidFill>
          </a:ln>
        </p:spPr>
        <p:txBody>
          <a:bodyPr wrap="square" lIns="0" tIns="0" rIns="0" bIns="0" rtlCol="0"/>
          <a:lstStyle/>
          <a:p>
            <a:endParaRPr/>
          </a:p>
        </p:txBody>
      </p:sp>
      <p:sp>
        <p:nvSpPr>
          <p:cNvPr id="7" name="object 7"/>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spc="-114" dirty="0"/>
              <a:t>2</a:t>
            </a:r>
            <a:r>
              <a:rPr spc="-80" dirty="0"/>
              <a:t>)</a:t>
            </a:r>
            <a:r>
              <a:rPr spc="270" dirty="0"/>
              <a:t> </a:t>
            </a:r>
            <a:r>
              <a:rPr spc="95" dirty="0"/>
              <a:t>App</a:t>
            </a:r>
            <a:r>
              <a:rPr spc="30" dirty="0"/>
              <a:t>l</a:t>
            </a:r>
            <a:r>
              <a:rPr spc="-45" dirty="0"/>
              <a:t>y</a:t>
            </a:r>
            <a:r>
              <a:rPr spc="-80" dirty="0"/>
              <a:t> </a:t>
            </a:r>
            <a:r>
              <a:rPr spc="-125" dirty="0"/>
              <a:t>Shifts</a:t>
            </a:r>
            <a:r>
              <a:rPr spc="-100" dirty="0"/>
              <a:t> </a:t>
            </a:r>
            <a:r>
              <a:rPr spc="-250" dirty="0"/>
              <a:t>(Left)</a:t>
            </a:r>
            <a:r>
              <a:rPr spc="-85" dirty="0"/>
              <a:t> </a:t>
            </a:r>
            <a:r>
              <a:rPr spc="-65" dirty="0"/>
              <a:t>a</a:t>
            </a:r>
            <a:r>
              <a:rPr spc="-45" dirty="0"/>
              <a:t>s</a:t>
            </a:r>
            <a:r>
              <a:rPr spc="-85" dirty="0"/>
              <a:t> </a:t>
            </a:r>
            <a:r>
              <a:rPr spc="-55" dirty="0"/>
              <a:t>describe</a:t>
            </a:r>
            <a:r>
              <a:rPr spc="-105" dirty="0"/>
              <a:t> </a:t>
            </a:r>
            <a:r>
              <a:rPr spc="-65" dirty="0"/>
              <a:t>o</a:t>
            </a:r>
            <a:r>
              <a:rPr spc="-60" dirty="0"/>
              <a:t>n</a:t>
            </a:r>
            <a:r>
              <a:rPr spc="-75" dirty="0"/>
              <a:t> </a:t>
            </a:r>
            <a:r>
              <a:rPr spc="-60" dirty="0"/>
              <a:t>ta</a:t>
            </a:r>
            <a:r>
              <a:rPr spc="-90" dirty="0"/>
              <a:t>b</a:t>
            </a:r>
            <a:r>
              <a:rPr spc="-75" dirty="0"/>
              <a:t>le</a:t>
            </a:r>
          </a:p>
        </p:txBody>
      </p:sp>
      <p:sp>
        <p:nvSpPr>
          <p:cNvPr id="8" name="object 8"/>
          <p:cNvSpPr txBox="1">
            <a:spLocks noGrp="1"/>
          </p:cNvSpPr>
          <p:nvPr>
            <p:ph type="body" idx="1"/>
          </p:nvPr>
        </p:nvSpPr>
        <p:spPr>
          <a:prstGeom prst="rect">
            <a:avLst/>
          </a:prstGeom>
        </p:spPr>
        <p:txBody>
          <a:bodyPr vert="horz" wrap="square" lIns="0" tIns="216535" rIns="0" bIns="0" rtlCol="0">
            <a:spAutoFit/>
          </a:bodyPr>
          <a:lstStyle/>
          <a:p>
            <a:pPr marL="464184" indent="-439420">
              <a:lnSpc>
                <a:spcPct val="100000"/>
              </a:lnSpc>
              <a:spcBef>
                <a:spcPts val="1705"/>
              </a:spcBef>
              <a:buSzPct val="96000"/>
              <a:buFont typeface="Wingdings"/>
              <a:buChar char=""/>
              <a:tabLst>
                <a:tab pos="464184" algn="l"/>
                <a:tab pos="464820" algn="l"/>
              </a:tabLst>
            </a:pPr>
            <a:r>
              <a:rPr sz="2500" b="1" i="1" spc="-160" dirty="0">
                <a:latin typeface="Trebuchet MS"/>
                <a:cs typeface="Trebuchet MS"/>
              </a:rPr>
              <a:t>K</a:t>
            </a:r>
            <a:r>
              <a:rPr sz="2475" b="1" i="1" spc="-240" baseline="-20202" dirty="0">
                <a:latin typeface="Trebuchet MS"/>
                <a:cs typeface="Trebuchet MS"/>
              </a:rPr>
              <a:t>L8</a:t>
            </a:r>
            <a:r>
              <a:rPr sz="2475" b="1" i="1" spc="262" baseline="-20202" dirty="0">
                <a:latin typeface="Trebuchet MS"/>
                <a:cs typeface="Trebuchet MS"/>
              </a:rPr>
              <a:t> </a:t>
            </a:r>
            <a:r>
              <a:rPr sz="2400" spc="-360" dirty="0"/>
              <a:t>=</a:t>
            </a:r>
            <a:r>
              <a:rPr sz="2400" spc="-45" dirty="0"/>
              <a:t> </a:t>
            </a:r>
            <a:r>
              <a:rPr sz="2400" spc="70" dirty="0"/>
              <a:t>0010101010111111110000110011</a:t>
            </a:r>
            <a:endParaRPr sz="2400">
              <a:latin typeface="Trebuchet MS"/>
              <a:cs typeface="Trebuchet MS"/>
            </a:endParaRPr>
          </a:p>
          <a:p>
            <a:pPr marL="464184" indent="-439420">
              <a:lnSpc>
                <a:spcPct val="100000"/>
              </a:lnSpc>
              <a:spcBef>
                <a:spcPts val="1610"/>
              </a:spcBef>
              <a:buSzPct val="96000"/>
              <a:buFont typeface="Wingdings"/>
              <a:buChar char=""/>
              <a:tabLst>
                <a:tab pos="464184" algn="l"/>
                <a:tab pos="464820" algn="l"/>
              </a:tabLst>
            </a:pPr>
            <a:r>
              <a:rPr sz="2500" b="1" i="1" spc="-130" dirty="0">
                <a:latin typeface="Trebuchet MS"/>
                <a:cs typeface="Trebuchet MS"/>
              </a:rPr>
              <a:t>K</a:t>
            </a:r>
            <a:r>
              <a:rPr sz="2475" b="1" i="1" spc="-195" baseline="-20202" dirty="0">
                <a:latin typeface="Trebuchet MS"/>
                <a:cs typeface="Trebuchet MS"/>
              </a:rPr>
              <a:t>R8</a:t>
            </a:r>
            <a:r>
              <a:rPr sz="2475" b="1" i="1" spc="292" baseline="-20202" dirty="0">
                <a:latin typeface="Trebuchet MS"/>
                <a:cs typeface="Trebuchet MS"/>
              </a:rPr>
              <a:t> </a:t>
            </a:r>
            <a:r>
              <a:rPr sz="2400" spc="-360" dirty="0"/>
              <a:t>=</a:t>
            </a:r>
            <a:r>
              <a:rPr sz="2400" spc="-45" dirty="0"/>
              <a:t> </a:t>
            </a:r>
            <a:r>
              <a:rPr sz="2400" spc="70" dirty="0"/>
              <a:t>1001111000111101010101011001</a:t>
            </a:r>
            <a:endParaRPr sz="2400">
              <a:latin typeface="Trebuchet MS"/>
              <a:cs typeface="Trebuchet MS"/>
            </a:endParaRPr>
          </a:p>
          <a:p>
            <a:pPr marL="464184" indent="-439420">
              <a:lnSpc>
                <a:spcPct val="100000"/>
              </a:lnSpc>
              <a:spcBef>
                <a:spcPts val="1605"/>
              </a:spcBef>
              <a:buSzPct val="96000"/>
              <a:buFont typeface="Wingdings"/>
              <a:buChar char=""/>
              <a:tabLst>
                <a:tab pos="464184" algn="l"/>
                <a:tab pos="464820" algn="l"/>
              </a:tabLst>
            </a:pPr>
            <a:r>
              <a:rPr sz="2500" b="1" i="1" spc="-160" dirty="0">
                <a:latin typeface="Trebuchet MS"/>
                <a:cs typeface="Trebuchet MS"/>
              </a:rPr>
              <a:t>K</a:t>
            </a:r>
            <a:r>
              <a:rPr sz="2475" b="1" i="1" spc="-240" baseline="-20202" dirty="0">
                <a:latin typeface="Trebuchet MS"/>
                <a:cs typeface="Trebuchet MS"/>
              </a:rPr>
              <a:t>L9</a:t>
            </a:r>
            <a:r>
              <a:rPr sz="2475" b="1" i="1" spc="262" baseline="-20202" dirty="0">
                <a:latin typeface="Trebuchet MS"/>
                <a:cs typeface="Trebuchet MS"/>
              </a:rPr>
              <a:t> </a:t>
            </a:r>
            <a:r>
              <a:rPr sz="2400" spc="-360" dirty="0"/>
              <a:t>=</a:t>
            </a:r>
            <a:r>
              <a:rPr sz="2400" spc="-45" dirty="0"/>
              <a:t> </a:t>
            </a:r>
            <a:r>
              <a:rPr sz="2400" spc="70" dirty="0"/>
              <a:t>0101010101111111100001100110</a:t>
            </a:r>
            <a:endParaRPr sz="2400">
              <a:latin typeface="Trebuchet MS"/>
              <a:cs typeface="Trebuchet MS"/>
            </a:endParaRPr>
          </a:p>
          <a:p>
            <a:pPr marL="464184" indent="-439420">
              <a:lnSpc>
                <a:spcPct val="100000"/>
              </a:lnSpc>
              <a:spcBef>
                <a:spcPts val="1610"/>
              </a:spcBef>
              <a:buSzPct val="96000"/>
              <a:buFont typeface="Wingdings"/>
              <a:buChar char=""/>
              <a:tabLst>
                <a:tab pos="464184" algn="l"/>
                <a:tab pos="464820" algn="l"/>
              </a:tabLst>
            </a:pPr>
            <a:r>
              <a:rPr sz="2500" b="1" i="1" spc="-130" dirty="0">
                <a:latin typeface="Trebuchet MS"/>
                <a:cs typeface="Trebuchet MS"/>
              </a:rPr>
              <a:t>K</a:t>
            </a:r>
            <a:r>
              <a:rPr sz="2475" b="1" i="1" spc="-195" baseline="-20202" dirty="0">
                <a:latin typeface="Trebuchet MS"/>
                <a:cs typeface="Trebuchet MS"/>
              </a:rPr>
              <a:t>R9</a:t>
            </a:r>
            <a:r>
              <a:rPr sz="2475" b="1" i="1" spc="292" baseline="-20202" dirty="0">
                <a:latin typeface="Trebuchet MS"/>
                <a:cs typeface="Trebuchet MS"/>
              </a:rPr>
              <a:t> </a:t>
            </a:r>
            <a:r>
              <a:rPr sz="2400" spc="-360" dirty="0"/>
              <a:t>=</a:t>
            </a:r>
            <a:r>
              <a:rPr sz="2400" spc="-45" dirty="0"/>
              <a:t> </a:t>
            </a:r>
            <a:r>
              <a:rPr sz="2400" spc="70" dirty="0"/>
              <a:t>0011110001111010101010110011</a:t>
            </a:r>
            <a:endParaRPr sz="2400">
              <a:latin typeface="Trebuchet MS"/>
              <a:cs typeface="Trebuchet MS"/>
            </a:endParaRPr>
          </a:p>
          <a:p>
            <a:pPr marL="464184" indent="-439420">
              <a:lnSpc>
                <a:spcPct val="100000"/>
              </a:lnSpc>
              <a:spcBef>
                <a:spcPts val="1610"/>
              </a:spcBef>
              <a:buSzPct val="96000"/>
              <a:buFont typeface="Wingdings"/>
              <a:buChar char=""/>
              <a:tabLst>
                <a:tab pos="464184" algn="l"/>
                <a:tab pos="464820" algn="l"/>
              </a:tabLst>
            </a:pPr>
            <a:r>
              <a:rPr sz="2500" b="1" i="1" spc="-130" dirty="0">
                <a:latin typeface="Trebuchet MS"/>
                <a:cs typeface="Trebuchet MS"/>
              </a:rPr>
              <a:t>K</a:t>
            </a:r>
            <a:r>
              <a:rPr sz="2475" b="1" i="1" spc="-195" baseline="-20202" dirty="0">
                <a:latin typeface="Trebuchet MS"/>
                <a:cs typeface="Trebuchet MS"/>
              </a:rPr>
              <a:t>L10</a:t>
            </a:r>
            <a:r>
              <a:rPr sz="2475" b="1" i="1" spc="254" baseline="-20202" dirty="0">
                <a:latin typeface="Trebuchet MS"/>
                <a:cs typeface="Trebuchet MS"/>
              </a:rPr>
              <a:t> </a:t>
            </a:r>
            <a:r>
              <a:rPr sz="2400" spc="-360" dirty="0"/>
              <a:t>=</a:t>
            </a:r>
            <a:r>
              <a:rPr sz="2400" spc="-45" dirty="0"/>
              <a:t> </a:t>
            </a:r>
            <a:r>
              <a:rPr sz="2400" spc="70" dirty="0"/>
              <a:t>0101010111111110000110011001</a:t>
            </a:r>
            <a:endParaRPr sz="2400">
              <a:latin typeface="Trebuchet MS"/>
              <a:cs typeface="Trebuchet MS"/>
            </a:endParaRPr>
          </a:p>
          <a:p>
            <a:pPr marL="464184" indent="-439420">
              <a:lnSpc>
                <a:spcPct val="100000"/>
              </a:lnSpc>
              <a:spcBef>
                <a:spcPts val="1610"/>
              </a:spcBef>
              <a:buSzPct val="96000"/>
              <a:buFont typeface="Wingdings"/>
              <a:buChar char=""/>
              <a:tabLst>
                <a:tab pos="464184" algn="l"/>
                <a:tab pos="464820" algn="l"/>
              </a:tabLst>
            </a:pPr>
            <a:r>
              <a:rPr sz="2500" b="1" i="1" spc="-105" dirty="0">
                <a:latin typeface="Trebuchet MS"/>
                <a:cs typeface="Trebuchet MS"/>
              </a:rPr>
              <a:t>K</a:t>
            </a:r>
            <a:r>
              <a:rPr sz="2475" b="1" i="1" spc="-157" baseline="-20202" dirty="0">
                <a:latin typeface="Trebuchet MS"/>
                <a:cs typeface="Trebuchet MS"/>
              </a:rPr>
              <a:t>R10</a:t>
            </a:r>
            <a:r>
              <a:rPr sz="2475" b="1" i="1" spc="262" baseline="-20202" dirty="0">
                <a:latin typeface="Trebuchet MS"/>
                <a:cs typeface="Trebuchet MS"/>
              </a:rPr>
              <a:t> </a:t>
            </a:r>
            <a:r>
              <a:rPr sz="2400" spc="-360" dirty="0"/>
              <a:t>=</a:t>
            </a:r>
            <a:r>
              <a:rPr sz="2400" spc="-45" dirty="0"/>
              <a:t> </a:t>
            </a:r>
            <a:r>
              <a:rPr sz="2400" spc="70" dirty="0"/>
              <a:t>1111000111101010101011001100</a:t>
            </a:r>
            <a:endParaRPr sz="2400">
              <a:latin typeface="Trebuchet MS"/>
              <a:cs typeface="Trebuchet MS"/>
            </a:endParaRPr>
          </a:p>
        </p:txBody>
      </p:sp>
      <p:pic>
        <p:nvPicPr>
          <p:cNvPr id="9" name="object 9"/>
          <p:cNvPicPr/>
          <p:nvPr/>
        </p:nvPicPr>
        <p:blipFill>
          <a:blip r:embed="rId2" cstate="print"/>
          <a:stretch>
            <a:fillRect/>
          </a:stretch>
        </p:blipFill>
        <p:spPr>
          <a:xfrm>
            <a:off x="8563356" y="762000"/>
            <a:ext cx="3625596" cy="5814060"/>
          </a:xfrm>
          <a:prstGeom prst="rect">
            <a:avLst/>
          </a:prstGeom>
        </p:spPr>
      </p:pic>
      <p:sp>
        <p:nvSpPr>
          <p:cNvPr id="10" name="object 10"/>
          <p:cNvSpPr txBox="1"/>
          <p:nvPr/>
        </p:nvSpPr>
        <p:spPr>
          <a:xfrm>
            <a:off x="206146" y="5158182"/>
            <a:ext cx="6283325" cy="1070610"/>
          </a:xfrm>
          <a:prstGeom prst="rect">
            <a:avLst/>
          </a:prstGeom>
        </p:spPr>
        <p:txBody>
          <a:bodyPr vert="horz" wrap="square" lIns="0" tIns="22860" rIns="0" bIns="0" rtlCol="0">
            <a:spAutoFit/>
          </a:bodyPr>
          <a:lstStyle/>
          <a:p>
            <a:pPr marL="12700">
              <a:lnSpc>
                <a:spcPct val="100000"/>
              </a:lnSpc>
              <a:spcBef>
                <a:spcPts val="180"/>
              </a:spcBef>
              <a:tabLst>
                <a:tab pos="451484" algn="l"/>
              </a:tabLst>
            </a:pPr>
            <a:r>
              <a:rPr sz="2400" dirty="0">
                <a:solidFill>
                  <a:srgbClr val="0F243E"/>
                </a:solidFill>
                <a:latin typeface="Wingdings"/>
                <a:cs typeface="Wingdings"/>
              </a:rPr>
              <a:t></a:t>
            </a:r>
            <a:r>
              <a:rPr sz="2400" dirty="0">
                <a:solidFill>
                  <a:srgbClr val="0F243E"/>
                </a:solidFill>
                <a:latin typeface="Times New Roman"/>
                <a:cs typeface="Times New Roman"/>
              </a:rPr>
              <a:t>	</a:t>
            </a:r>
            <a:r>
              <a:rPr sz="2500" b="1" i="1" spc="-130" dirty="0">
                <a:solidFill>
                  <a:srgbClr val="0F243E"/>
                </a:solidFill>
                <a:latin typeface="Trebuchet MS"/>
                <a:cs typeface="Trebuchet MS"/>
              </a:rPr>
              <a:t>K</a:t>
            </a:r>
            <a:r>
              <a:rPr sz="2475" b="1" i="1" spc="-195" baseline="-20202" dirty="0">
                <a:solidFill>
                  <a:srgbClr val="0F243E"/>
                </a:solidFill>
                <a:latin typeface="Trebuchet MS"/>
                <a:cs typeface="Trebuchet MS"/>
              </a:rPr>
              <a:t>L11</a:t>
            </a:r>
            <a:r>
              <a:rPr sz="2475" b="1" i="1" spc="247" baseline="-20202" dirty="0">
                <a:solidFill>
                  <a:srgbClr val="0F243E"/>
                </a:solidFill>
                <a:latin typeface="Trebuchet MS"/>
                <a:cs typeface="Trebuchet MS"/>
              </a:rPr>
              <a:t> </a:t>
            </a:r>
            <a:r>
              <a:rPr sz="2400" spc="-360" dirty="0">
                <a:solidFill>
                  <a:srgbClr val="0F243E"/>
                </a:solidFill>
                <a:latin typeface="Tahoma"/>
                <a:cs typeface="Tahoma"/>
              </a:rPr>
              <a:t>=</a:t>
            </a:r>
            <a:r>
              <a:rPr sz="2400" spc="-50" dirty="0">
                <a:solidFill>
                  <a:srgbClr val="0F243E"/>
                </a:solidFill>
                <a:latin typeface="Tahoma"/>
                <a:cs typeface="Tahoma"/>
              </a:rPr>
              <a:t> </a:t>
            </a:r>
            <a:r>
              <a:rPr sz="2400" spc="70" dirty="0">
                <a:solidFill>
                  <a:srgbClr val="0F243E"/>
                </a:solidFill>
                <a:latin typeface="Tahoma"/>
                <a:cs typeface="Tahoma"/>
              </a:rPr>
              <a:t>0101011111111000011001100101</a:t>
            </a:r>
            <a:endParaRPr sz="2400">
              <a:latin typeface="Tahoma"/>
              <a:cs typeface="Tahoma"/>
            </a:endParaRPr>
          </a:p>
          <a:p>
            <a:pPr marL="12700">
              <a:lnSpc>
                <a:spcPct val="100000"/>
              </a:lnSpc>
              <a:spcBef>
                <a:spcPts val="1605"/>
              </a:spcBef>
              <a:tabLst>
                <a:tab pos="451484" algn="l"/>
              </a:tabLst>
            </a:pPr>
            <a:r>
              <a:rPr sz="2400" dirty="0">
                <a:solidFill>
                  <a:srgbClr val="0F243E"/>
                </a:solidFill>
                <a:latin typeface="Wingdings"/>
                <a:cs typeface="Wingdings"/>
              </a:rPr>
              <a:t></a:t>
            </a:r>
            <a:r>
              <a:rPr sz="2400" dirty="0">
                <a:solidFill>
                  <a:srgbClr val="0F243E"/>
                </a:solidFill>
                <a:latin typeface="Times New Roman"/>
                <a:cs typeface="Times New Roman"/>
              </a:rPr>
              <a:t>	</a:t>
            </a:r>
            <a:r>
              <a:rPr sz="2500" b="1" i="1" spc="-175" dirty="0">
                <a:solidFill>
                  <a:srgbClr val="0F243E"/>
                </a:solidFill>
                <a:latin typeface="Trebuchet MS"/>
                <a:cs typeface="Trebuchet MS"/>
              </a:rPr>
              <a:t>K</a:t>
            </a:r>
            <a:r>
              <a:rPr sz="2475" b="1" i="1" spc="-240" baseline="-20202" dirty="0">
                <a:solidFill>
                  <a:srgbClr val="0F243E"/>
                </a:solidFill>
                <a:latin typeface="Trebuchet MS"/>
                <a:cs typeface="Trebuchet MS"/>
              </a:rPr>
              <a:t>R</a:t>
            </a:r>
            <a:r>
              <a:rPr sz="2475" b="1" i="1" spc="-52" baseline="-20202" dirty="0">
                <a:solidFill>
                  <a:srgbClr val="0F243E"/>
                </a:solidFill>
                <a:latin typeface="Trebuchet MS"/>
                <a:cs typeface="Trebuchet MS"/>
              </a:rPr>
              <a:t>1</a:t>
            </a:r>
            <a:r>
              <a:rPr sz="2475" b="1" i="1" spc="-67" baseline="-20202" dirty="0">
                <a:solidFill>
                  <a:srgbClr val="0F243E"/>
                </a:solidFill>
                <a:latin typeface="Trebuchet MS"/>
                <a:cs typeface="Trebuchet MS"/>
              </a:rPr>
              <a:t>1</a:t>
            </a:r>
            <a:r>
              <a:rPr sz="2475" b="1" i="1" spc="240" baseline="-20202" dirty="0">
                <a:solidFill>
                  <a:srgbClr val="0F243E"/>
                </a:solidFill>
                <a:latin typeface="Trebuchet MS"/>
                <a:cs typeface="Trebuchet MS"/>
              </a:rPr>
              <a:t> </a:t>
            </a:r>
            <a:r>
              <a:rPr sz="2400" spc="-360" dirty="0">
                <a:solidFill>
                  <a:srgbClr val="0F243E"/>
                </a:solidFill>
                <a:latin typeface="Tahoma"/>
                <a:cs typeface="Tahoma"/>
              </a:rPr>
              <a:t>=</a:t>
            </a:r>
            <a:r>
              <a:rPr sz="2400" spc="-65" dirty="0">
                <a:solidFill>
                  <a:srgbClr val="0F243E"/>
                </a:solidFill>
                <a:latin typeface="Tahoma"/>
                <a:cs typeface="Tahoma"/>
              </a:rPr>
              <a:t> </a:t>
            </a:r>
            <a:r>
              <a:rPr sz="2400" spc="75" dirty="0">
                <a:solidFill>
                  <a:srgbClr val="0F243E"/>
                </a:solidFill>
                <a:latin typeface="Tahoma"/>
                <a:cs typeface="Tahoma"/>
              </a:rPr>
              <a:t>110001111</a:t>
            </a:r>
            <a:r>
              <a:rPr sz="2400" spc="65" dirty="0">
                <a:solidFill>
                  <a:srgbClr val="0F243E"/>
                </a:solidFill>
                <a:latin typeface="Tahoma"/>
                <a:cs typeface="Tahoma"/>
              </a:rPr>
              <a:t>0</a:t>
            </a:r>
            <a:r>
              <a:rPr sz="2400" spc="75" dirty="0">
                <a:solidFill>
                  <a:srgbClr val="0F243E"/>
                </a:solidFill>
                <a:latin typeface="Tahoma"/>
                <a:cs typeface="Tahoma"/>
              </a:rPr>
              <a:t>10</a:t>
            </a:r>
            <a:r>
              <a:rPr sz="2400" spc="65" dirty="0">
                <a:solidFill>
                  <a:srgbClr val="0F243E"/>
                </a:solidFill>
                <a:latin typeface="Tahoma"/>
                <a:cs typeface="Tahoma"/>
              </a:rPr>
              <a:t>1</a:t>
            </a:r>
            <a:r>
              <a:rPr sz="2400" spc="75" dirty="0">
                <a:solidFill>
                  <a:srgbClr val="0F243E"/>
                </a:solidFill>
                <a:latin typeface="Tahoma"/>
                <a:cs typeface="Tahoma"/>
              </a:rPr>
              <a:t>0</a:t>
            </a:r>
            <a:r>
              <a:rPr sz="2400" spc="65" dirty="0">
                <a:solidFill>
                  <a:srgbClr val="0F243E"/>
                </a:solidFill>
                <a:latin typeface="Tahoma"/>
                <a:cs typeface="Tahoma"/>
              </a:rPr>
              <a:t>1</a:t>
            </a:r>
            <a:r>
              <a:rPr sz="2400" spc="75" dirty="0">
                <a:solidFill>
                  <a:srgbClr val="0F243E"/>
                </a:solidFill>
                <a:latin typeface="Tahoma"/>
                <a:cs typeface="Tahoma"/>
              </a:rPr>
              <a:t>01</a:t>
            </a:r>
            <a:r>
              <a:rPr sz="2400" spc="65" dirty="0">
                <a:solidFill>
                  <a:srgbClr val="0F243E"/>
                </a:solidFill>
                <a:latin typeface="Tahoma"/>
                <a:cs typeface="Tahoma"/>
              </a:rPr>
              <a:t>0</a:t>
            </a:r>
            <a:r>
              <a:rPr sz="2400" spc="75" dirty="0">
                <a:solidFill>
                  <a:srgbClr val="0F243E"/>
                </a:solidFill>
                <a:latin typeface="Tahoma"/>
                <a:cs typeface="Tahoma"/>
              </a:rPr>
              <a:t>11</a:t>
            </a:r>
            <a:r>
              <a:rPr sz="2400" spc="65" dirty="0">
                <a:solidFill>
                  <a:srgbClr val="0F243E"/>
                </a:solidFill>
                <a:latin typeface="Tahoma"/>
                <a:cs typeface="Tahoma"/>
              </a:rPr>
              <a:t>0</a:t>
            </a:r>
            <a:r>
              <a:rPr sz="2400" spc="75" dirty="0">
                <a:solidFill>
                  <a:srgbClr val="0F243E"/>
                </a:solidFill>
                <a:latin typeface="Tahoma"/>
                <a:cs typeface="Tahoma"/>
              </a:rPr>
              <a:t>0</a:t>
            </a:r>
            <a:r>
              <a:rPr sz="2400" spc="65" dirty="0">
                <a:solidFill>
                  <a:srgbClr val="0F243E"/>
                </a:solidFill>
                <a:latin typeface="Tahoma"/>
                <a:cs typeface="Tahoma"/>
              </a:rPr>
              <a:t>1</a:t>
            </a:r>
            <a:r>
              <a:rPr sz="2400" spc="75" dirty="0">
                <a:solidFill>
                  <a:srgbClr val="0F243E"/>
                </a:solidFill>
                <a:latin typeface="Tahoma"/>
                <a:cs typeface="Tahoma"/>
              </a:rPr>
              <a:t>10</a:t>
            </a:r>
            <a:r>
              <a:rPr sz="2400" spc="65" dirty="0">
                <a:solidFill>
                  <a:srgbClr val="0F243E"/>
                </a:solidFill>
                <a:latin typeface="Tahoma"/>
                <a:cs typeface="Tahoma"/>
              </a:rPr>
              <a:t>0</a:t>
            </a:r>
            <a:r>
              <a:rPr sz="2400" spc="75" dirty="0">
                <a:solidFill>
                  <a:srgbClr val="0F243E"/>
                </a:solidFill>
                <a:latin typeface="Tahoma"/>
                <a:cs typeface="Tahoma"/>
              </a:rPr>
              <a:t>11</a:t>
            </a:r>
            <a:endParaRPr sz="2400">
              <a:latin typeface="Tahoma"/>
              <a:cs typeface="Tahoma"/>
            </a:endParaRPr>
          </a:p>
        </p:txBody>
      </p:sp>
      <p:sp>
        <p:nvSpPr>
          <p:cNvPr id="11" name="object 11"/>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pic>
        <p:nvPicPr>
          <p:cNvPr id="13"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2" name="Rectangle 11"/>
          <p:cNvSpPr/>
          <p:nvPr/>
        </p:nvSpPr>
        <p:spPr>
          <a:xfrm>
            <a:off x="384897" y="188995"/>
            <a:ext cx="2964273" cy="400110"/>
          </a:xfrm>
          <a:prstGeom prst="rect">
            <a:avLst/>
          </a:prstGeom>
        </p:spPr>
        <p:txBody>
          <a:bodyPr wrap="none">
            <a:spAutoFit/>
          </a:bodyPr>
          <a:lstStyle/>
          <a:p>
            <a:r>
              <a:rPr lang="en-US" altLang="en-US" sz="2000" dirty="0">
                <a:latin typeface="Alexandria Black" pitchFamily="2" charset="-78"/>
                <a:ea typeface="ヒラギノ角ゴ Pro W3" charset="-128"/>
                <a:cs typeface="Alexandria Black" pitchFamily="2" charset="-78"/>
              </a:rPr>
              <a:t>Data Key Generation</a:t>
            </a:r>
            <a:endParaRPr lang="en-US" sz="2000" dirty="0">
              <a:latin typeface="Alexandria Black" pitchFamily="2" charset="-78"/>
              <a:cs typeface="Alexandria Black" pitchFamily="2" charset="-78"/>
            </a:endParaRPr>
          </a:p>
        </p:txBody>
      </p:sp>
    </p:spTree>
    <p:extLst>
      <p:ext uri="{BB962C8B-B14F-4D97-AF65-F5344CB8AC3E}">
        <p14:creationId xmlns:p14="http://schemas.microsoft.com/office/powerpoint/2010/main" val="32444986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02869" y="788669"/>
            <a:ext cx="11984990" cy="5812790"/>
          </a:xfrm>
          <a:custGeom>
            <a:avLst/>
            <a:gdLst/>
            <a:ahLst/>
            <a:cxnLst/>
            <a:rect l="l" t="t" r="r" b="b"/>
            <a:pathLst>
              <a:path w="11984990" h="5812790">
                <a:moveTo>
                  <a:pt x="0" y="5812535"/>
                </a:moveTo>
                <a:lnTo>
                  <a:pt x="11984736" y="5812535"/>
                </a:lnTo>
                <a:lnTo>
                  <a:pt x="11984736" y="0"/>
                </a:lnTo>
                <a:lnTo>
                  <a:pt x="0" y="0"/>
                </a:lnTo>
                <a:lnTo>
                  <a:pt x="0" y="5812535"/>
                </a:lnTo>
                <a:close/>
              </a:path>
            </a:pathLst>
          </a:custGeom>
          <a:ln w="38100">
            <a:solidFill>
              <a:srgbClr val="FFFFFF"/>
            </a:solidFill>
          </a:ln>
        </p:spPr>
        <p:txBody>
          <a:bodyPr wrap="square" lIns="0" tIns="0" rIns="0" bIns="0" rtlCol="0"/>
          <a:lstStyle/>
          <a:p>
            <a:endParaRPr/>
          </a:p>
        </p:txBody>
      </p:sp>
      <p:sp>
        <p:nvSpPr>
          <p:cNvPr id="7" name="object 7"/>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spc="-114" dirty="0"/>
              <a:t>2</a:t>
            </a:r>
            <a:r>
              <a:rPr spc="-80" dirty="0"/>
              <a:t>)</a:t>
            </a:r>
            <a:r>
              <a:rPr spc="270" dirty="0"/>
              <a:t> </a:t>
            </a:r>
            <a:r>
              <a:rPr spc="95" dirty="0"/>
              <a:t>App</a:t>
            </a:r>
            <a:r>
              <a:rPr spc="30" dirty="0"/>
              <a:t>l</a:t>
            </a:r>
            <a:r>
              <a:rPr spc="-45" dirty="0"/>
              <a:t>y</a:t>
            </a:r>
            <a:r>
              <a:rPr spc="-80" dirty="0"/>
              <a:t> </a:t>
            </a:r>
            <a:r>
              <a:rPr spc="-125" dirty="0"/>
              <a:t>Shifts</a:t>
            </a:r>
            <a:r>
              <a:rPr spc="-100" dirty="0"/>
              <a:t> </a:t>
            </a:r>
            <a:r>
              <a:rPr spc="-250" dirty="0"/>
              <a:t>(Left)</a:t>
            </a:r>
            <a:r>
              <a:rPr spc="-85" dirty="0"/>
              <a:t> </a:t>
            </a:r>
            <a:r>
              <a:rPr spc="-65" dirty="0"/>
              <a:t>a</a:t>
            </a:r>
            <a:r>
              <a:rPr spc="-45" dirty="0"/>
              <a:t>s</a:t>
            </a:r>
            <a:r>
              <a:rPr spc="-85" dirty="0"/>
              <a:t> </a:t>
            </a:r>
            <a:r>
              <a:rPr spc="-55" dirty="0"/>
              <a:t>describe</a:t>
            </a:r>
            <a:r>
              <a:rPr spc="-105" dirty="0"/>
              <a:t> </a:t>
            </a:r>
            <a:r>
              <a:rPr spc="-65" dirty="0"/>
              <a:t>o</a:t>
            </a:r>
            <a:r>
              <a:rPr spc="-60" dirty="0"/>
              <a:t>n</a:t>
            </a:r>
            <a:r>
              <a:rPr spc="-75" dirty="0"/>
              <a:t> </a:t>
            </a:r>
            <a:r>
              <a:rPr spc="-60" dirty="0"/>
              <a:t>ta</a:t>
            </a:r>
            <a:r>
              <a:rPr spc="-90" dirty="0"/>
              <a:t>b</a:t>
            </a:r>
            <a:r>
              <a:rPr spc="-75" dirty="0"/>
              <a:t>le</a:t>
            </a:r>
          </a:p>
        </p:txBody>
      </p:sp>
      <p:sp>
        <p:nvSpPr>
          <p:cNvPr id="8" name="object 8"/>
          <p:cNvSpPr txBox="1">
            <a:spLocks noGrp="1"/>
          </p:cNvSpPr>
          <p:nvPr>
            <p:ph type="body" idx="1"/>
          </p:nvPr>
        </p:nvSpPr>
        <p:spPr>
          <a:prstGeom prst="rect">
            <a:avLst/>
          </a:prstGeom>
        </p:spPr>
        <p:txBody>
          <a:bodyPr vert="horz" wrap="square" lIns="0" tIns="216535" rIns="0" bIns="0" rtlCol="0">
            <a:spAutoFit/>
          </a:bodyPr>
          <a:lstStyle/>
          <a:p>
            <a:pPr marL="464184" indent="-439420">
              <a:lnSpc>
                <a:spcPct val="100000"/>
              </a:lnSpc>
              <a:spcBef>
                <a:spcPts val="1705"/>
              </a:spcBef>
              <a:buSzPct val="96000"/>
              <a:buFont typeface="Wingdings"/>
              <a:buChar char=""/>
              <a:tabLst>
                <a:tab pos="464184" algn="l"/>
                <a:tab pos="464820" algn="l"/>
              </a:tabLst>
            </a:pPr>
            <a:r>
              <a:rPr sz="2500" b="1" i="1" spc="-130" dirty="0">
                <a:latin typeface="Trebuchet MS"/>
                <a:cs typeface="Trebuchet MS"/>
              </a:rPr>
              <a:t>K</a:t>
            </a:r>
            <a:r>
              <a:rPr sz="2475" b="1" i="1" spc="-195" baseline="-20202" dirty="0">
                <a:latin typeface="Trebuchet MS"/>
                <a:cs typeface="Trebuchet MS"/>
              </a:rPr>
              <a:t>L12</a:t>
            </a:r>
            <a:r>
              <a:rPr sz="2475" b="1" i="1" spc="254" baseline="-20202" dirty="0">
                <a:latin typeface="Trebuchet MS"/>
                <a:cs typeface="Trebuchet MS"/>
              </a:rPr>
              <a:t> </a:t>
            </a:r>
            <a:r>
              <a:rPr sz="2400" spc="-360" dirty="0"/>
              <a:t>=</a:t>
            </a:r>
            <a:r>
              <a:rPr sz="2400" spc="-45" dirty="0"/>
              <a:t> </a:t>
            </a:r>
            <a:r>
              <a:rPr sz="2400" spc="70" dirty="0"/>
              <a:t>0101111111100001100110010101</a:t>
            </a:r>
            <a:endParaRPr sz="2400">
              <a:latin typeface="Trebuchet MS"/>
              <a:cs typeface="Trebuchet MS"/>
            </a:endParaRPr>
          </a:p>
          <a:p>
            <a:pPr marL="464184" indent="-439420">
              <a:lnSpc>
                <a:spcPct val="100000"/>
              </a:lnSpc>
              <a:spcBef>
                <a:spcPts val="1610"/>
              </a:spcBef>
              <a:buSzPct val="96000"/>
              <a:buFont typeface="Wingdings"/>
              <a:buChar char=""/>
              <a:tabLst>
                <a:tab pos="464184" algn="l"/>
                <a:tab pos="464820" algn="l"/>
              </a:tabLst>
            </a:pPr>
            <a:r>
              <a:rPr sz="2500" b="1" i="1" spc="-105" dirty="0">
                <a:latin typeface="Trebuchet MS"/>
                <a:cs typeface="Trebuchet MS"/>
              </a:rPr>
              <a:t>K</a:t>
            </a:r>
            <a:r>
              <a:rPr sz="2475" b="1" i="1" spc="-157" baseline="-20202" dirty="0">
                <a:latin typeface="Trebuchet MS"/>
                <a:cs typeface="Trebuchet MS"/>
              </a:rPr>
              <a:t>R12</a:t>
            </a:r>
            <a:r>
              <a:rPr sz="2475" b="1" i="1" spc="262" baseline="-20202" dirty="0">
                <a:latin typeface="Trebuchet MS"/>
                <a:cs typeface="Trebuchet MS"/>
              </a:rPr>
              <a:t> </a:t>
            </a:r>
            <a:r>
              <a:rPr sz="2400" spc="-360" dirty="0"/>
              <a:t>=</a:t>
            </a:r>
            <a:r>
              <a:rPr sz="2400" spc="-45" dirty="0"/>
              <a:t> </a:t>
            </a:r>
            <a:r>
              <a:rPr sz="2400" spc="70" dirty="0"/>
              <a:t>0001111010101010110011001111</a:t>
            </a:r>
            <a:endParaRPr sz="2400">
              <a:latin typeface="Trebuchet MS"/>
              <a:cs typeface="Trebuchet MS"/>
            </a:endParaRPr>
          </a:p>
          <a:p>
            <a:pPr marL="464184" indent="-439420">
              <a:lnSpc>
                <a:spcPct val="100000"/>
              </a:lnSpc>
              <a:spcBef>
                <a:spcPts val="1605"/>
              </a:spcBef>
              <a:buSzPct val="96000"/>
              <a:buFont typeface="Wingdings"/>
              <a:buChar char=""/>
              <a:tabLst>
                <a:tab pos="464184" algn="l"/>
                <a:tab pos="464820" algn="l"/>
              </a:tabLst>
            </a:pPr>
            <a:r>
              <a:rPr sz="2500" b="1" i="1" spc="-130" dirty="0">
                <a:latin typeface="Trebuchet MS"/>
                <a:cs typeface="Trebuchet MS"/>
              </a:rPr>
              <a:t>K</a:t>
            </a:r>
            <a:r>
              <a:rPr sz="2475" b="1" i="1" spc="-195" baseline="-20202" dirty="0">
                <a:latin typeface="Trebuchet MS"/>
                <a:cs typeface="Trebuchet MS"/>
              </a:rPr>
              <a:t>L13</a:t>
            </a:r>
            <a:r>
              <a:rPr sz="2475" b="1" i="1" spc="254" baseline="-20202" dirty="0">
                <a:latin typeface="Trebuchet MS"/>
                <a:cs typeface="Trebuchet MS"/>
              </a:rPr>
              <a:t> </a:t>
            </a:r>
            <a:r>
              <a:rPr sz="2400" spc="-360" dirty="0"/>
              <a:t>=</a:t>
            </a:r>
            <a:r>
              <a:rPr sz="2400" spc="-45" dirty="0"/>
              <a:t> </a:t>
            </a:r>
            <a:r>
              <a:rPr sz="2400" spc="70" dirty="0"/>
              <a:t>0111111110000110011001010101</a:t>
            </a:r>
            <a:endParaRPr sz="2400">
              <a:latin typeface="Trebuchet MS"/>
              <a:cs typeface="Trebuchet MS"/>
            </a:endParaRPr>
          </a:p>
          <a:p>
            <a:pPr marL="464184" indent="-439420">
              <a:lnSpc>
                <a:spcPct val="100000"/>
              </a:lnSpc>
              <a:spcBef>
                <a:spcPts val="1610"/>
              </a:spcBef>
              <a:buSzPct val="96000"/>
              <a:buFont typeface="Wingdings"/>
              <a:buChar char=""/>
              <a:tabLst>
                <a:tab pos="464184" algn="l"/>
                <a:tab pos="464820" algn="l"/>
              </a:tabLst>
            </a:pPr>
            <a:r>
              <a:rPr sz="2500" b="1" i="1" spc="-105" dirty="0">
                <a:latin typeface="Trebuchet MS"/>
                <a:cs typeface="Trebuchet MS"/>
              </a:rPr>
              <a:t>K</a:t>
            </a:r>
            <a:r>
              <a:rPr sz="2475" b="1" i="1" spc="-157" baseline="-20202" dirty="0">
                <a:latin typeface="Trebuchet MS"/>
                <a:cs typeface="Trebuchet MS"/>
              </a:rPr>
              <a:t>R13</a:t>
            </a:r>
            <a:r>
              <a:rPr sz="2475" b="1" i="1" spc="262" baseline="-20202" dirty="0">
                <a:latin typeface="Trebuchet MS"/>
                <a:cs typeface="Trebuchet MS"/>
              </a:rPr>
              <a:t> </a:t>
            </a:r>
            <a:r>
              <a:rPr sz="2400" spc="-360" dirty="0"/>
              <a:t>=</a:t>
            </a:r>
            <a:r>
              <a:rPr sz="2400" spc="-45" dirty="0"/>
              <a:t> </a:t>
            </a:r>
            <a:r>
              <a:rPr sz="2400" spc="70" dirty="0"/>
              <a:t>0111101010101011001100111100</a:t>
            </a:r>
            <a:endParaRPr sz="2400">
              <a:latin typeface="Trebuchet MS"/>
              <a:cs typeface="Trebuchet MS"/>
            </a:endParaRPr>
          </a:p>
          <a:p>
            <a:pPr marL="464184" indent="-439420">
              <a:lnSpc>
                <a:spcPct val="100000"/>
              </a:lnSpc>
              <a:spcBef>
                <a:spcPts val="1610"/>
              </a:spcBef>
              <a:buSzPct val="96000"/>
              <a:buFont typeface="Wingdings"/>
              <a:buChar char=""/>
              <a:tabLst>
                <a:tab pos="464184" algn="l"/>
                <a:tab pos="464820" algn="l"/>
              </a:tabLst>
            </a:pPr>
            <a:r>
              <a:rPr sz="2500" b="1" i="1" spc="-130" dirty="0">
                <a:latin typeface="Trebuchet MS"/>
                <a:cs typeface="Trebuchet MS"/>
              </a:rPr>
              <a:t>K</a:t>
            </a:r>
            <a:r>
              <a:rPr sz="2475" b="1" i="1" spc="-195" baseline="-20202" dirty="0">
                <a:latin typeface="Trebuchet MS"/>
                <a:cs typeface="Trebuchet MS"/>
              </a:rPr>
              <a:t>L14</a:t>
            </a:r>
            <a:r>
              <a:rPr sz="2475" b="1" i="1" spc="254" baseline="-20202" dirty="0">
                <a:latin typeface="Trebuchet MS"/>
                <a:cs typeface="Trebuchet MS"/>
              </a:rPr>
              <a:t> </a:t>
            </a:r>
            <a:r>
              <a:rPr sz="2400" spc="-360" dirty="0"/>
              <a:t>=</a:t>
            </a:r>
            <a:r>
              <a:rPr sz="2400" spc="-45" dirty="0"/>
              <a:t> </a:t>
            </a:r>
            <a:r>
              <a:rPr sz="2400" spc="70" dirty="0"/>
              <a:t>1111111000011001100101010101</a:t>
            </a:r>
            <a:endParaRPr sz="2400">
              <a:latin typeface="Trebuchet MS"/>
              <a:cs typeface="Trebuchet MS"/>
            </a:endParaRPr>
          </a:p>
          <a:p>
            <a:pPr marL="464184" indent="-439420">
              <a:lnSpc>
                <a:spcPct val="100000"/>
              </a:lnSpc>
              <a:spcBef>
                <a:spcPts val="1610"/>
              </a:spcBef>
              <a:buSzPct val="96000"/>
              <a:buFont typeface="Wingdings"/>
              <a:buChar char=""/>
              <a:tabLst>
                <a:tab pos="464184" algn="l"/>
                <a:tab pos="464820" algn="l"/>
              </a:tabLst>
            </a:pPr>
            <a:r>
              <a:rPr sz="2500" b="1" i="1" spc="-105" dirty="0">
                <a:latin typeface="Trebuchet MS"/>
                <a:cs typeface="Trebuchet MS"/>
              </a:rPr>
              <a:t>K</a:t>
            </a:r>
            <a:r>
              <a:rPr sz="2475" b="1" i="1" spc="-157" baseline="-20202" dirty="0">
                <a:latin typeface="Trebuchet MS"/>
                <a:cs typeface="Trebuchet MS"/>
              </a:rPr>
              <a:t>R14</a:t>
            </a:r>
            <a:r>
              <a:rPr sz="2475" b="1" i="1" spc="262" baseline="-20202" dirty="0">
                <a:latin typeface="Trebuchet MS"/>
                <a:cs typeface="Trebuchet MS"/>
              </a:rPr>
              <a:t> </a:t>
            </a:r>
            <a:r>
              <a:rPr sz="2400" spc="-360" dirty="0"/>
              <a:t>=</a:t>
            </a:r>
            <a:r>
              <a:rPr sz="2400" spc="-45" dirty="0"/>
              <a:t> </a:t>
            </a:r>
            <a:r>
              <a:rPr sz="2400" spc="70" dirty="0"/>
              <a:t>1110101010101100110011110001</a:t>
            </a:r>
            <a:endParaRPr sz="2400">
              <a:latin typeface="Trebuchet MS"/>
              <a:cs typeface="Trebuchet MS"/>
            </a:endParaRPr>
          </a:p>
          <a:p>
            <a:pPr marL="464184" indent="-439420">
              <a:lnSpc>
                <a:spcPct val="100000"/>
              </a:lnSpc>
              <a:spcBef>
                <a:spcPts val="1610"/>
              </a:spcBef>
              <a:buSzPct val="96000"/>
              <a:buFont typeface="Wingdings"/>
              <a:buChar char=""/>
              <a:tabLst>
                <a:tab pos="464184" algn="l"/>
                <a:tab pos="464820" algn="l"/>
              </a:tabLst>
            </a:pPr>
            <a:r>
              <a:rPr sz="2500" b="1" i="1" spc="-130" dirty="0">
                <a:latin typeface="Trebuchet MS"/>
                <a:cs typeface="Trebuchet MS"/>
              </a:rPr>
              <a:t>K</a:t>
            </a:r>
            <a:r>
              <a:rPr sz="2475" b="1" i="1" spc="-195" baseline="-20202" dirty="0">
                <a:latin typeface="Trebuchet MS"/>
                <a:cs typeface="Trebuchet MS"/>
              </a:rPr>
              <a:t>L15</a:t>
            </a:r>
            <a:r>
              <a:rPr sz="2475" b="1" i="1" spc="254" baseline="-20202" dirty="0">
                <a:latin typeface="Trebuchet MS"/>
                <a:cs typeface="Trebuchet MS"/>
              </a:rPr>
              <a:t> </a:t>
            </a:r>
            <a:r>
              <a:rPr sz="2400" spc="-360" dirty="0"/>
              <a:t>=</a:t>
            </a:r>
            <a:r>
              <a:rPr sz="2400" spc="-45" dirty="0"/>
              <a:t> </a:t>
            </a:r>
            <a:r>
              <a:rPr sz="2400" spc="70" dirty="0"/>
              <a:t>1111100001100110010101010111</a:t>
            </a:r>
            <a:endParaRPr sz="2400">
              <a:latin typeface="Trebuchet MS"/>
              <a:cs typeface="Trebuchet MS"/>
            </a:endParaRPr>
          </a:p>
          <a:p>
            <a:pPr marL="464184" indent="-439420">
              <a:lnSpc>
                <a:spcPct val="100000"/>
              </a:lnSpc>
              <a:spcBef>
                <a:spcPts val="1605"/>
              </a:spcBef>
              <a:buSzPct val="96000"/>
              <a:buFont typeface="Wingdings"/>
              <a:buChar char=""/>
              <a:tabLst>
                <a:tab pos="464184" algn="l"/>
                <a:tab pos="464820" algn="l"/>
              </a:tabLst>
            </a:pPr>
            <a:r>
              <a:rPr sz="2500" b="1" i="1" spc="-175" dirty="0">
                <a:latin typeface="Trebuchet MS"/>
                <a:cs typeface="Trebuchet MS"/>
              </a:rPr>
              <a:t>K</a:t>
            </a:r>
            <a:r>
              <a:rPr sz="2475" b="1" i="1" spc="-240" baseline="-20202" dirty="0">
                <a:latin typeface="Trebuchet MS"/>
                <a:cs typeface="Trebuchet MS"/>
              </a:rPr>
              <a:t>R</a:t>
            </a:r>
            <a:r>
              <a:rPr sz="2475" b="1" i="1" spc="-52" baseline="-20202" dirty="0">
                <a:latin typeface="Trebuchet MS"/>
                <a:cs typeface="Trebuchet MS"/>
              </a:rPr>
              <a:t>1</a:t>
            </a:r>
            <a:r>
              <a:rPr sz="2475" b="1" i="1" spc="-67" baseline="-20202" dirty="0">
                <a:latin typeface="Trebuchet MS"/>
                <a:cs typeface="Trebuchet MS"/>
              </a:rPr>
              <a:t>5</a:t>
            </a:r>
            <a:r>
              <a:rPr sz="2475" b="1" i="1" spc="240" baseline="-20202" dirty="0">
                <a:latin typeface="Trebuchet MS"/>
                <a:cs typeface="Trebuchet MS"/>
              </a:rPr>
              <a:t> </a:t>
            </a:r>
            <a:r>
              <a:rPr sz="2400" spc="-360" dirty="0"/>
              <a:t>=</a:t>
            </a:r>
            <a:r>
              <a:rPr sz="2400" spc="-65" dirty="0"/>
              <a:t> </a:t>
            </a:r>
            <a:r>
              <a:rPr sz="2400" spc="75" dirty="0"/>
              <a:t>101010101</a:t>
            </a:r>
            <a:r>
              <a:rPr sz="2400" spc="65" dirty="0"/>
              <a:t>0</a:t>
            </a:r>
            <a:r>
              <a:rPr sz="2400" spc="75" dirty="0"/>
              <a:t>11</a:t>
            </a:r>
            <a:r>
              <a:rPr sz="2400" spc="65" dirty="0"/>
              <a:t>0</a:t>
            </a:r>
            <a:r>
              <a:rPr sz="2400" spc="75" dirty="0"/>
              <a:t>0</a:t>
            </a:r>
            <a:r>
              <a:rPr sz="2400" spc="65" dirty="0"/>
              <a:t>1</a:t>
            </a:r>
            <a:r>
              <a:rPr sz="2400" spc="75" dirty="0"/>
              <a:t>10</a:t>
            </a:r>
            <a:r>
              <a:rPr sz="2400" spc="65" dirty="0"/>
              <a:t>0</a:t>
            </a:r>
            <a:r>
              <a:rPr sz="2400" spc="75" dirty="0"/>
              <a:t>11</a:t>
            </a:r>
            <a:r>
              <a:rPr sz="2400" spc="65" dirty="0"/>
              <a:t>1</a:t>
            </a:r>
            <a:r>
              <a:rPr sz="2400" spc="75" dirty="0"/>
              <a:t>1</a:t>
            </a:r>
            <a:r>
              <a:rPr sz="2400" spc="65" dirty="0"/>
              <a:t>0</a:t>
            </a:r>
            <a:r>
              <a:rPr sz="2400" spc="75" dirty="0"/>
              <a:t>00</a:t>
            </a:r>
            <a:r>
              <a:rPr sz="2400" spc="65" dirty="0"/>
              <a:t>1</a:t>
            </a:r>
            <a:r>
              <a:rPr sz="2400" spc="75" dirty="0"/>
              <a:t>11</a:t>
            </a:r>
            <a:endParaRPr sz="2400">
              <a:latin typeface="Trebuchet MS"/>
              <a:cs typeface="Trebuchet MS"/>
            </a:endParaRPr>
          </a:p>
        </p:txBody>
      </p:sp>
      <p:pic>
        <p:nvPicPr>
          <p:cNvPr id="9" name="object 9"/>
          <p:cNvPicPr/>
          <p:nvPr/>
        </p:nvPicPr>
        <p:blipFill>
          <a:blip r:embed="rId2" cstate="print"/>
          <a:stretch>
            <a:fillRect/>
          </a:stretch>
        </p:blipFill>
        <p:spPr>
          <a:xfrm>
            <a:off x="8563356" y="762000"/>
            <a:ext cx="3625596" cy="5814060"/>
          </a:xfrm>
          <a:prstGeom prst="rect">
            <a:avLst/>
          </a:prstGeom>
        </p:spPr>
      </p:pic>
      <p:sp>
        <p:nvSpPr>
          <p:cNvPr id="10" name="object 10"/>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1" name="Rectangle 10"/>
          <p:cNvSpPr/>
          <p:nvPr/>
        </p:nvSpPr>
        <p:spPr>
          <a:xfrm>
            <a:off x="384897" y="188995"/>
            <a:ext cx="2964273" cy="400110"/>
          </a:xfrm>
          <a:prstGeom prst="rect">
            <a:avLst/>
          </a:prstGeom>
        </p:spPr>
        <p:txBody>
          <a:bodyPr wrap="none">
            <a:spAutoFit/>
          </a:bodyPr>
          <a:lstStyle/>
          <a:p>
            <a:r>
              <a:rPr lang="en-US" altLang="en-US" sz="2000" dirty="0">
                <a:latin typeface="Alexandria Black" pitchFamily="2" charset="-78"/>
                <a:ea typeface="ヒラギノ角ゴ Pro W3" charset="-128"/>
                <a:cs typeface="Alexandria Black" pitchFamily="2" charset="-78"/>
              </a:rPr>
              <a:t>Data Key Generation</a:t>
            </a:r>
            <a:endParaRPr lang="en-US" sz="2000" dirty="0">
              <a:latin typeface="Alexandria Black" pitchFamily="2" charset="-78"/>
              <a:cs typeface="Alexandria Black" pitchFamily="2" charset="-78"/>
            </a:endParaRPr>
          </a:p>
        </p:txBody>
      </p:sp>
    </p:spTree>
    <p:extLst>
      <p:ext uri="{BB962C8B-B14F-4D97-AF65-F5344CB8AC3E}">
        <p14:creationId xmlns:p14="http://schemas.microsoft.com/office/powerpoint/2010/main" val="6244120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02869" y="788669"/>
            <a:ext cx="11984990" cy="5812790"/>
          </a:xfrm>
          <a:custGeom>
            <a:avLst/>
            <a:gdLst/>
            <a:ahLst/>
            <a:cxnLst/>
            <a:rect l="l" t="t" r="r" b="b"/>
            <a:pathLst>
              <a:path w="11984990" h="5812790">
                <a:moveTo>
                  <a:pt x="0" y="5812535"/>
                </a:moveTo>
                <a:lnTo>
                  <a:pt x="11984736" y="5812535"/>
                </a:lnTo>
                <a:lnTo>
                  <a:pt x="11984736" y="0"/>
                </a:lnTo>
                <a:lnTo>
                  <a:pt x="0" y="0"/>
                </a:lnTo>
                <a:lnTo>
                  <a:pt x="0" y="5812535"/>
                </a:lnTo>
                <a:close/>
              </a:path>
            </a:pathLst>
          </a:custGeom>
          <a:ln w="38100">
            <a:solidFill>
              <a:srgbClr val="FFFFFF"/>
            </a:solidFill>
          </a:ln>
        </p:spPr>
        <p:txBody>
          <a:bodyPr wrap="square" lIns="0" tIns="0" rIns="0" bIns="0" rtlCol="0"/>
          <a:lstStyle/>
          <a:p>
            <a:endParaRPr/>
          </a:p>
        </p:txBody>
      </p:sp>
      <p:sp>
        <p:nvSpPr>
          <p:cNvPr id="7" name="object 7"/>
          <p:cNvSpPr txBox="1">
            <a:spLocks noGrp="1"/>
          </p:cNvSpPr>
          <p:nvPr>
            <p:ph type="title"/>
          </p:nvPr>
        </p:nvSpPr>
        <p:spPr>
          <a:xfrm>
            <a:off x="206146" y="975487"/>
            <a:ext cx="7047865" cy="513715"/>
          </a:xfrm>
          <a:prstGeom prst="rect">
            <a:avLst/>
          </a:prstGeom>
        </p:spPr>
        <p:txBody>
          <a:bodyPr vert="horz" wrap="square" lIns="0" tIns="13335" rIns="0" bIns="0" rtlCol="0">
            <a:spAutoFit/>
          </a:bodyPr>
          <a:lstStyle/>
          <a:p>
            <a:pPr marL="12700">
              <a:lnSpc>
                <a:spcPct val="100000"/>
              </a:lnSpc>
              <a:spcBef>
                <a:spcPts val="105"/>
              </a:spcBef>
            </a:pPr>
            <a:r>
              <a:rPr spc="-114" dirty="0"/>
              <a:t>2</a:t>
            </a:r>
            <a:r>
              <a:rPr spc="-80" dirty="0"/>
              <a:t>)</a:t>
            </a:r>
            <a:r>
              <a:rPr spc="270" dirty="0"/>
              <a:t> </a:t>
            </a:r>
            <a:r>
              <a:rPr spc="95" dirty="0"/>
              <a:t>App</a:t>
            </a:r>
            <a:r>
              <a:rPr spc="30" dirty="0"/>
              <a:t>l</a:t>
            </a:r>
            <a:r>
              <a:rPr spc="-45" dirty="0"/>
              <a:t>y</a:t>
            </a:r>
            <a:r>
              <a:rPr spc="-80" dirty="0"/>
              <a:t> </a:t>
            </a:r>
            <a:r>
              <a:rPr spc="-125" dirty="0"/>
              <a:t>Shifts</a:t>
            </a:r>
            <a:r>
              <a:rPr spc="-100" dirty="0"/>
              <a:t> </a:t>
            </a:r>
            <a:r>
              <a:rPr spc="-250" dirty="0"/>
              <a:t>(Left)</a:t>
            </a:r>
            <a:r>
              <a:rPr spc="-85" dirty="0"/>
              <a:t> </a:t>
            </a:r>
            <a:r>
              <a:rPr spc="-65" dirty="0"/>
              <a:t>a</a:t>
            </a:r>
            <a:r>
              <a:rPr spc="-45" dirty="0"/>
              <a:t>s</a:t>
            </a:r>
            <a:r>
              <a:rPr spc="-85" dirty="0"/>
              <a:t> </a:t>
            </a:r>
            <a:r>
              <a:rPr spc="-55" dirty="0"/>
              <a:t>describe</a:t>
            </a:r>
            <a:r>
              <a:rPr spc="-105" dirty="0"/>
              <a:t> </a:t>
            </a:r>
            <a:r>
              <a:rPr spc="-65" dirty="0"/>
              <a:t>o</a:t>
            </a:r>
            <a:r>
              <a:rPr spc="-60" dirty="0"/>
              <a:t>n</a:t>
            </a:r>
            <a:r>
              <a:rPr spc="-75" dirty="0"/>
              <a:t> </a:t>
            </a:r>
            <a:r>
              <a:rPr spc="-60" dirty="0"/>
              <a:t>ta</a:t>
            </a:r>
            <a:r>
              <a:rPr spc="-90" dirty="0"/>
              <a:t>b</a:t>
            </a:r>
            <a:r>
              <a:rPr spc="-75" dirty="0"/>
              <a:t>le</a:t>
            </a:r>
          </a:p>
        </p:txBody>
      </p:sp>
      <p:sp>
        <p:nvSpPr>
          <p:cNvPr id="8" name="object 8"/>
          <p:cNvSpPr txBox="1"/>
          <p:nvPr/>
        </p:nvSpPr>
        <p:spPr>
          <a:xfrm>
            <a:off x="193446" y="1728301"/>
            <a:ext cx="6308725" cy="1033780"/>
          </a:xfrm>
          <a:prstGeom prst="rect">
            <a:avLst/>
          </a:prstGeom>
        </p:spPr>
        <p:txBody>
          <a:bodyPr vert="horz" wrap="square" lIns="0" tIns="16510" rIns="0" bIns="0" rtlCol="0">
            <a:spAutoFit/>
          </a:bodyPr>
          <a:lstStyle/>
          <a:p>
            <a:pPr marL="464184" indent="-439420">
              <a:lnSpc>
                <a:spcPct val="100000"/>
              </a:lnSpc>
              <a:spcBef>
                <a:spcPts val="130"/>
              </a:spcBef>
              <a:buSzPct val="96000"/>
              <a:buFont typeface="Wingdings"/>
              <a:buChar char=""/>
              <a:tabLst>
                <a:tab pos="464184" algn="l"/>
                <a:tab pos="464820" algn="l"/>
              </a:tabLst>
            </a:pPr>
            <a:r>
              <a:rPr sz="2500" b="1" i="1" spc="-175" dirty="0">
                <a:solidFill>
                  <a:srgbClr val="0F243E"/>
                </a:solidFill>
                <a:latin typeface="Trebuchet MS"/>
                <a:cs typeface="Trebuchet MS"/>
              </a:rPr>
              <a:t>K</a:t>
            </a:r>
            <a:r>
              <a:rPr sz="2475" b="1" i="1" spc="-382" baseline="-20202" dirty="0">
                <a:solidFill>
                  <a:srgbClr val="0F243E"/>
                </a:solidFill>
                <a:latin typeface="Trebuchet MS"/>
                <a:cs typeface="Trebuchet MS"/>
              </a:rPr>
              <a:t>L</a:t>
            </a:r>
            <a:r>
              <a:rPr sz="2475" b="1" i="1" spc="-52" baseline="-20202" dirty="0">
                <a:solidFill>
                  <a:srgbClr val="0F243E"/>
                </a:solidFill>
                <a:latin typeface="Trebuchet MS"/>
                <a:cs typeface="Trebuchet MS"/>
              </a:rPr>
              <a:t>1</a:t>
            </a:r>
            <a:r>
              <a:rPr sz="2475" b="1" i="1" spc="-67" baseline="-20202" dirty="0">
                <a:solidFill>
                  <a:srgbClr val="0F243E"/>
                </a:solidFill>
                <a:latin typeface="Trebuchet MS"/>
                <a:cs typeface="Trebuchet MS"/>
              </a:rPr>
              <a:t>6</a:t>
            </a:r>
            <a:r>
              <a:rPr sz="2475" b="1" i="1" spc="225" baseline="-20202" dirty="0">
                <a:solidFill>
                  <a:srgbClr val="0F243E"/>
                </a:solidFill>
                <a:latin typeface="Trebuchet MS"/>
                <a:cs typeface="Trebuchet MS"/>
              </a:rPr>
              <a:t> </a:t>
            </a:r>
            <a:r>
              <a:rPr sz="2400" spc="-360" dirty="0">
                <a:solidFill>
                  <a:srgbClr val="0F243E"/>
                </a:solidFill>
                <a:latin typeface="Tahoma"/>
                <a:cs typeface="Tahoma"/>
              </a:rPr>
              <a:t>=</a:t>
            </a:r>
            <a:r>
              <a:rPr sz="2400" spc="-65" dirty="0">
                <a:solidFill>
                  <a:srgbClr val="0F243E"/>
                </a:solidFill>
                <a:latin typeface="Tahoma"/>
                <a:cs typeface="Tahoma"/>
              </a:rPr>
              <a:t> </a:t>
            </a:r>
            <a:r>
              <a:rPr sz="2400" spc="75" dirty="0">
                <a:solidFill>
                  <a:srgbClr val="0F243E"/>
                </a:solidFill>
                <a:latin typeface="Tahoma"/>
                <a:cs typeface="Tahoma"/>
              </a:rPr>
              <a:t>111100001</a:t>
            </a:r>
            <a:r>
              <a:rPr sz="2400" spc="65" dirty="0">
                <a:solidFill>
                  <a:srgbClr val="0F243E"/>
                </a:solidFill>
                <a:latin typeface="Tahoma"/>
                <a:cs typeface="Tahoma"/>
              </a:rPr>
              <a:t>1</a:t>
            </a:r>
            <a:r>
              <a:rPr sz="2400" spc="75" dirty="0">
                <a:solidFill>
                  <a:srgbClr val="0F243E"/>
                </a:solidFill>
                <a:latin typeface="Tahoma"/>
                <a:cs typeface="Tahoma"/>
              </a:rPr>
              <a:t>00</a:t>
            </a:r>
            <a:r>
              <a:rPr sz="2400" spc="65" dirty="0">
                <a:solidFill>
                  <a:srgbClr val="0F243E"/>
                </a:solidFill>
                <a:latin typeface="Tahoma"/>
                <a:cs typeface="Tahoma"/>
              </a:rPr>
              <a:t>1</a:t>
            </a:r>
            <a:r>
              <a:rPr sz="2400" spc="75" dirty="0">
                <a:solidFill>
                  <a:srgbClr val="0F243E"/>
                </a:solidFill>
                <a:latin typeface="Tahoma"/>
                <a:cs typeface="Tahoma"/>
              </a:rPr>
              <a:t>10</a:t>
            </a:r>
            <a:r>
              <a:rPr sz="2400" spc="65" dirty="0">
                <a:solidFill>
                  <a:srgbClr val="0F243E"/>
                </a:solidFill>
                <a:latin typeface="Tahoma"/>
                <a:cs typeface="Tahoma"/>
              </a:rPr>
              <a:t>0</a:t>
            </a:r>
            <a:r>
              <a:rPr sz="2400" spc="75" dirty="0">
                <a:solidFill>
                  <a:srgbClr val="0F243E"/>
                </a:solidFill>
                <a:latin typeface="Tahoma"/>
                <a:cs typeface="Tahoma"/>
              </a:rPr>
              <a:t>1</a:t>
            </a:r>
            <a:r>
              <a:rPr sz="2400" spc="65" dirty="0">
                <a:solidFill>
                  <a:srgbClr val="0F243E"/>
                </a:solidFill>
                <a:latin typeface="Tahoma"/>
                <a:cs typeface="Tahoma"/>
              </a:rPr>
              <a:t>0</a:t>
            </a:r>
            <a:r>
              <a:rPr sz="2400" spc="75" dirty="0">
                <a:solidFill>
                  <a:srgbClr val="0F243E"/>
                </a:solidFill>
                <a:latin typeface="Tahoma"/>
                <a:cs typeface="Tahoma"/>
              </a:rPr>
              <a:t>10</a:t>
            </a:r>
            <a:r>
              <a:rPr sz="2400" spc="65" dirty="0">
                <a:solidFill>
                  <a:srgbClr val="0F243E"/>
                </a:solidFill>
                <a:latin typeface="Tahoma"/>
                <a:cs typeface="Tahoma"/>
              </a:rPr>
              <a:t>1</a:t>
            </a:r>
            <a:r>
              <a:rPr sz="2400" spc="75" dirty="0">
                <a:solidFill>
                  <a:srgbClr val="0F243E"/>
                </a:solidFill>
                <a:latin typeface="Tahoma"/>
                <a:cs typeface="Tahoma"/>
              </a:rPr>
              <a:t>01</a:t>
            </a:r>
            <a:r>
              <a:rPr sz="2400" spc="65" dirty="0">
                <a:solidFill>
                  <a:srgbClr val="0F243E"/>
                </a:solidFill>
                <a:latin typeface="Tahoma"/>
                <a:cs typeface="Tahoma"/>
              </a:rPr>
              <a:t>0</a:t>
            </a:r>
            <a:r>
              <a:rPr sz="2400" spc="75" dirty="0">
                <a:solidFill>
                  <a:srgbClr val="0F243E"/>
                </a:solidFill>
                <a:latin typeface="Tahoma"/>
                <a:cs typeface="Tahoma"/>
              </a:rPr>
              <a:t>1</a:t>
            </a:r>
            <a:r>
              <a:rPr sz="2400" spc="65" dirty="0">
                <a:solidFill>
                  <a:srgbClr val="0F243E"/>
                </a:solidFill>
                <a:latin typeface="Tahoma"/>
                <a:cs typeface="Tahoma"/>
              </a:rPr>
              <a:t>1</a:t>
            </a:r>
            <a:r>
              <a:rPr sz="2400" spc="75" dirty="0">
                <a:solidFill>
                  <a:srgbClr val="0F243E"/>
                </a:solidFill>
                <a:latin typeface="Tahoma"/>
                <a:cs typeface="Tahoma"/>
              </a:rPr>
              <a:t>11</a:t>
            </a:r>
            <a:endParaRPr sz="2400">
              <a:latin typeface="Tahoma"/>
              <a:cs typeface="Tahoma"/>
            </a:endParaRPr>
          </a:p>
          <a:p>
            <a:pPr marL="464184" indent="-439420">
              <a:lnSpc>
                <a:spcPct val="100000"/>
              </a:lnSpc>
              <a:spcBef>
                <a:spcPts val="1900"/>
              </a:spcBef>
              <a:buSzPct val="96000"/>
              <a:buFont typeface="Wingdings"/>
              <a:buChar char=""/>
              <a:tabLst>
                <a:tab pos="464184" algn="l"/>
                <a:tab pos="464820" algn="l"/>
              </a:tabLst>
            </a:pPr>
            <a:r>
              <a:rPr sz="2500" b="1" i="1" spc="-105" dirty="0">
                <a:solidFill>
                  <a:srgbClr val="0F243E"/>
                </a:solidFill>
                <a:latin typeface="Trebuchet MS"/>
                <a:cs typeface="Trebuchet MS"/>
              </a:rPr>
              <a:t>K</a:t>
            </a:r>
            <a:r>
              <a:rPr sz="2475" b="1" i="1" spc="-157" baseline="-20202" dirty="0">
                <a:solidFill>
                  <a:srgbClr val="0F243E"/>
                </a:solidFill>
                <a:latin typeface="Trebuchet MS"/>
                <a:cs typeface="Trebuchet MS"/>
              </a:rPr>
              <a:t>R16</a:t>
            </a:r>
            <a:r>
              <a:rPr sz="2475" b="1" i="1" spc="262" baseline="-20202" dirty="0">
                <a:solidFill>
                  <a:srgbClr val="0F243E"/>
                </a:solidFill>
                <a:latin typeface="Trebuchet MS"/>
                <a:cs typeface="Trebuchet MS"/>
              </a:rPr>
              <a:t> </a:t>
            </a:r>
            <a:r>
              <a:rPr sz="2400" spc="-360" dirty="0">
                <a:solidFill>
                  <a:srgbClr val="0F243E"/>
                </a:solidFill>
                <a:latin typeface="Tahoma"/>
                <a:cs typeface="Tahoma"/>
              </a:rPr>
              <a:t>=</a:t>
            </a:r>
            <a:r>
              <a:rPr sz="2400" spc="-45" dirty="0">
                <a:solidFill>
                  <a:srgbClr val="0F243E"/>
                </a:solidFill>
                <a:latin typeface="Tahoma"/>
                <a:cs typeface="Tahoma"/>
              </a:rPr>
              <a:t> </a:t>
            </a:r>
            <a:r>
              <a:rPr sz="2400" spc="70" dirty="0">
                <a:solidFill>
                  <a:srgbClr val="0F243E"/>
                </a:solidFill>
                <a:latin typeface="Tahoma"/>
                <a:cs typeface="Tahoma"/>
              </a:rPr>
              <a:t>0101010101100110011110001111</a:t>
            </a:r>
            <a:endParaRPr sz="2400">
              <a:latin typeface="Tahoma"/>
              <a:cs typeface="Tahoma"/>
            </a:endParaRPr>
          </a:p>
        </p:txBody>
      </p:sp>
      <p:pic>
        <p:nvPicPr>
          <p:cNvPr id="9" name="object 9"/>
          <p:cNvPicPr/>
          <p:nvPr/>
        </p:nvPicPr>
        <p:blipFill>
          <a:blip r:embed="rId2" cstate="print"/>
          <a:stretch>
            <a:fillRect/>
          </a:stretch>
        </p:blipFill>
        <p:spPr>
          <a:xfrm>
            <a:off x="8563356" y="762000"/>
            <a:ext cx="3625596" cy="5814060"/>
          </a:xfrm>
          <a:prstGeom prst="rect">
            <a:avLst/>
          </a:prstGeom>
        </p:spPr>
      </p:pic>
      <p:sp>
        <p:nvSpPr>
          <p:cNvPr id="10" name="object 10"/>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1" name="Rectangle 10"/>
          <p:cNvSpPr/>
          <p:nvPr/>
        </p:nvSpPr>
        <p:spPr>
          <a:xfrm>
            <a:off x="384897" y="188995"/>
            <a:ext cx="2964273" cy="400110"/>
          </a:xfrm>
          <a:prstGeom prst="rect">
            <a:avLst/>
          </a:prstGeom>
        </p:spPr>
        <p:txBody>
          <a:bodyPr wrap="none">
            <a:spAutoFit/>
          </a:bodyPr>
          <a:lstStyle/>
          <a:p>
            <a:r>
              <a:rPr lang="en-US" altLang="en-US" sz="2000" dirty="0">
                <a:latin typeface="Alexandria Black" pitchFamily="2" charset="-78"/>
                <a:ea typeface="ヒラギノ角ゴ Pro W3" charset="-128"/>
                <a:cs typeface="Alexandria Black" pitchFamily="2" charset="-78"/>
              </a:rPr>
              <a:t>Data Key Generation</a:t>
            </a:r>
            <a:endParaRPr lang="en-US" sz="2000" dirty="0">
              <a:latin typeface="Alexandria Black" pitchFamily="2" charset="-78"/>
              <a:cs typeface="Alexandria Black" pitchFamily="2" charset="-78"/>
            </a:endParaRPr>
          </a:p>
        </p:txBody>
      </p:sp>
    </p:spTree>
    <p:extLst>
      <p:ext uri="{BB962C8B-B14F-4D97-AF65-F5344CB8AC3E}">
        <p14:creationId xmlns:p14="http://schemas.microsoft.com/office/powerpoint/2010/main" val="17257382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3269" y="827236"/>
            <a:ext cx="10812720" cy="56009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11243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15301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4088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28413" y="76998"/>
            <a:ext cx="2305141" cy="691157"/>
          </a:xfrm>
          <a:prstGeom prst="rect">
            <a:avLst/>
          </a:prstGeom>
        </p:spPr>
      </p:pic>
      <p:sp>
        <p:nvSpPr>
          <p:cNvPr id="11" name="Title 1"/>
          <p:cNvSpPr txBox="1">
            <a:spLocks/>
          </p:cNvSpPr>
          <p:nvPr/>
        </p:nvSpPr>
        <p:spPr>
          <a:xfrm>
            <a:off x="2651384" y="268963"/>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grpSp>
        <p:nvGrpSpPr>
          <p:cNvPr id="23" name="Group 22"/>
          <p:cNvGrpSpPr/>
          <p:nvPr/>
        </p:nvGrpSpPr>
        <p:grpSpPr>
          <a:xfrm>
            <a:off x="3707891" y="857960"/>
            <a:ext cx="3939541" cy="5434671"/>
            <a:chOff x="3707891" y="762000"/>
            <a:chExt cx="3939541" cy="5638800"/>
          </a:xfrm>
        </p:grpSpPr>
        <p:sp>
          <p:nvSpPr>
            <p:cNvPr id="24" name="object 3"/>
            <p:cNvSpPr txBox="1"/>
            <p:nvPr/>
          </p:nvSpPr>
          <p:spPr>
            <a:xfrm>
              <a:off x="3741420" y="1981200"/>
              <a:ext cx="3886200" cy="762000"/>
            </a:xfrm>
            <a:prstGeom prst="rect">
              <a:avLst/>
            </a:prstGeom>
            <a:solidFill>
              <a:srgbClr val="244060"/>
            </a:solidFill>
            <a:ln w="9144">
              <a:solidFill>
                <a:srgbClr val="000000"/>
              </a:solidFill>
            </a:ln>
          </p:spPr>
          <p:txBody>
            <a:bodyPr vert="horz" wrap="square" lIns="0" tIns="187960" rIns="0" bIns="0" rtlCol="0">
              <a:spAutoFit/>
            </a:bodyPr>
            <a:lstStyle/>
            <a:p>
              <a:pPr marL="1137920">
                <a:lnSpc>
                  <a:spcPct val="100000"/>
                </a:lnSpc>
                <a:spcBef>
                  <a:spcPts val="1480"/>
                </a:spcBef>
              </a:pPr>
              <a:r>
                <a:rPr sz="2400" spc="-5" dirty="0">
                  <a:solidFill>
                    <a:srgbClr val="FFFFFF"/>
                  </a:solidFill>
                  <a:latin typeface="Times New Roman"/>
                  <a:cs typeface="Times New Roman"/>
                </a:rPr>
                <a:t>Key</a:t>
              </a:r>
              <a:r>
                <a:rPr sz="2400" spc="-30" dirty="0">
                  <a:solidFill>
                    <a:srgbClr val="FFFFFF"/>
                  </a:solidFill>
                  <a:latin typeface="Times New Roman"/>
                  <a:cs typeface="Times New Roman"/>
                </a:rPr>
                <a:t> </a:t>
              </a:r>
              <a:r>
                <a:rPr sz="2400" dirty="0">
                  <a:solidFill>
                    <a:srgbClr val="FFFFFF"/>
                  </a:solidFill>
                  <a:latin typeface="Times New Roman"/>
                  <a:cs typeface="Times New Roman"/>
                </a:rPr>
                <a:t>(56</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26" name="object 4"/>
            <p:cNvSpPr txBox="1"/>
            <p:nvPr/>
          </p:nvSpPr>
          <p:spPr>
            <a:xfrm>
              <a:off x="3761232" y="2819400"/>
              <a:ext cx="1676400" cy="914400"/>
            </a:xfrm>
            <a:prstGeom prst="rect">
              <a:avLst/>
            </a:prstGeom>
            <a:solidFill>
              <a:srgbClr val="244060"/>
            </a:solidFill>
            <a:ln w="9144">
              <a:solidFill>
                <a:srgbClr val="000000"/>
              </a:solidFill>
            </a:ln>
          </p:spPr>
          <p:txBody>
            <a:bodyPr vert="horz" wrap="square" lIns="0" tIns="264160" rIns="0" bIns="0" rtlCol="0">
              <a:spAutoFit/>
            </a:bodyPr>
            <a:lstStyle/>
            <a:p>
              <a:pPr algn="ctr">
                <a:lnSpc>
                  <a:spcPct val="100000"/>
                </a:lnSpc>
                <a:spcBef>
                  <a:spcPts val="2080"/>
                </a:spcBef>
              </a:pPr>
              <a:r>
                <a:rPr sz="2400" spc="-5" dirty="0">
                  <a:solidFill>
                    <a:srgbClr val="FFFFFF"/>
                  </a:solidFill>
                  <a:latin typeface="Times New Roman"/>
                  <a:cs typeface="Times New Roman"/>
                </a:rPr>
                <a:t>Left</a:t>
              </a:r>
              <a:endParaRPr sz="2400">
                <a:latin typeface="Times New Roman"/>
                <a:cs typeface="Times New Roman"/>
              </a:endParaRPr>
            </a:p>
          </p:txBody>
        </p:sp>
        <p:sp>
          <p:nvSpPr>
            <p:cNvPr id="27" name="object 5"/>
            <p:cNvSpPr txBox="1"/>
            <p:nvPr/>
          </p:nvSpPr>
          <p:spPr>
            <a:xfrm>
              <a:off x="5942076" y="2827020"/>
              <a:ext cx="1676400" cy="906780"/>
            </a:xfrm>
            <a:prstGeom prst="rect">
              <a:avLst/>
            </a:prstGeom>
            <a:solidFill>
              <a:srgbClr val="244060"/>
            </a:solidFill>
            <a:ln w="9144">
              <a:solidFill>
                <a:srgbClr val="000000"/>
              </a:solidFill>
            </a:ln>
          </p:spPr>
          <p:txBody>
            <a:bodyPr vert="horz" wrap="square" lIns="0" tIns="260985" rIns="0" bIns="0" rtlCol="0">
              <a:spAutoFit/>
            </a:bodyPr>
            <a:lstStyle/>
            <a:p>
              <a:pPr marL="499109">
                <a:lnSpc>
                  <a:spcPct val="100000"/>
                </a:lnSpc>
                <a:spcBef>
                  <a:spcPts val="2055"/>
                </a:spcBef>
              </a:pPr>
              <a:r>
                <a:rPr sz="2400" dirty="0">
                  <a:solidFill>
                    <a:srgbClr val="FFFFFF"/>
                  </a:solidFill>
                  <a:latin typeface="Times New Roman"/>
                  <a:cs typeface="Times New Roman"/>
                </a:rPr>
                <a:t>Right</a:t>
              </a:r>
              <a:endParaRPr sz="2400">
                <a:latin typeface="Times New Roman"/>
                <a:cs typeface="Times New Roman"/>
              </a:endParaRPr>
            </a:p>
          </p:txBody>
        </p:sp>
        <p:sp>
          <p:nvSpPr>
            <p:cNvPr id="28" name="object 6"/>
            <p:cNvSpPr txBox="1"/>
            <p:nvPr/>
          </p:nvSpPr>
          <p:spPr>
            <a:xfrm>
              <a:off x="3761232" y="5181600"/>
              <a:ext cx="3886200" cy="533400"/>
            </a:xfrm>
            <a:prstGeom prst="rect">
              <a:avLst/>
            </a:prstGeom>
            <a:solidFill>
              <a:srgbClr val="548ED4"/>
            </a:solidFill>
            <a:ln w="9144">
              <a:solidFill>
                <a:srgbClr val="000000"/>
              </a:solidFill>
            </a:ln>
          </p:spPr>
          <p:txBody>
            <a:bodyPr vert="horz" wrap="square" lIns="0" tIns="74295" rIns="0" bIns="0" rtlCol="0">
              <a:spAutoFit/>
            </a:bodyPr>
            <a:lstStyle/>
            <a:p>
              <a:pPr algn="ctr">
                <a:lnSpc>
                  <a:spcPct val="100000"/>
                </a:lnSpc>
                <a:spcBef>
                  <a:spcPts val="585"/>
                </a:spcBef>
              </a:pPr>
              <a:r>
                <a:rPr sz="2400" spc="-5" dirty="0">
                  <a:solidFill>
                    <a:srgbClr val="FFFFFF"/>
                  </a:solidFill>
                  <a:latin typeface="Times New Roman"/>
                  <a:cs typeface="Times New Roman"/>
                </a:rPr>
                <a:t>PC-2</a:t>
              </a:r>
              <a:endParaRPr sz="2400">
                <a:latin typeface="Times New Roman"/>
                <a:cs typeface="Times New Roman"/>
              </a:endParaRPr>
            </a:p>
          </p:txBody>
        </p:sp>
        <p:sp>
          <p:nvSpPr>
            <p:cNvPr id="29" name="object 7"/>
            <p:cNvSpPr txBox="1"/>
            <p:nvPr/>
          </p:nvSpPr>
          <p:spPr>
            <a:xfrm>
              <a:off x="3732276" y="58674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874394">
                <a:lnSpc>
                  <a:spcPct val="100000"/>
                </a:lnSpc>
                <a:spcBef>
                  <a:spcPts val="585"/>
                </a:spcBef>
              </a:pPr>
              <a:r>
                <a:rPr sz="2400" spc="-5" dirty="0">
                  <a:solidFill>
                    <a:srgbClr val="FFFFFF"/>
                  </a:solidFill>
                  <a:latin typeface="Times New Roman"/>
                  <a:cs typeface="Times New Roman"/>
                </a:rPr>
                <a:t>16-Keys</a:t>
              </a:r>
              <a:r>
                <a:rPr sz="2400" spc="-20" dirty="0">
                  <a:solidFill>
                    <a:srgbClr val="FFFFFF"/>
                  </a:solidFill>
                  <a:latin typeface="Times New Roman"/>
                  <a:cs typeface="Times New Roman"/>
                </a:rPr>
                <a:t> </a:t>
              </a:r>
              <a:r>
                <a:rPr sz="2400" dirty="0">
                  <a:solidFill>
                    <a:srgbClr val="FFFFFF"/>
                  </a:solidFill>
                  <a:latin typeface="Times New Roman"/>
                  <a:cs typeface="Times New Roman"/>
                </a:rPr>
                <a:t>(48</a:t>
              </a:r>
              <a:r>
                <a:rPr sz="2400" spc="-1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30" name="object 8"/>
            <p:cNvSpPr txBox="1"/>
            <p:nvPr/>
          </p:nvSpPr>
          <p:spPr>
            <a:xfrm>
              <a:off x="3712464" y="7620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1138555">
                <a:lnSpc>
                  <a:spcPct val="100000"/>
                </a:lnSpc>
                <a:spcBef>
                  <a:spcPts val="575"/>
                </a:spcBef>
              </a:pPr>
              <a:r>
                <a:rPr sz="2400" spc="-5" dirty="0">
                  <a:solidFill>
                    <a:srgbClr val="FFFFFF"/>
                  </a:solidFill>
                  <a:latin typeface="Times New Roman"/>
                  <a:cs typeface="Times New Roman"/>
                </a:rPr>
                <a:t>Key</a:t>
              </a:r>
              <a:r>
                <a:rPr sz="2400" spc="-25" dirty="0">
                  <a:solidFill>
                    <a:srgbClr val="FFFFFF"/>
                  </a:solidFill>
                  <a:latin typeface="Times New Roman"/>
                  <a:cs typeface="Times New Roman"/>
                </a:rPr>
                <a:t> </a:t>
              </a:r>
              <a:r>
                <a:rPr sz="2400" dirty="0">
                  <a:solidFill>
                    <a:srgbClr val="FFFFFF"/>
                  </a:solidFill>
                  <a:latin typeface="Times New Roman"/>
                  <a:cs typeface="Times New Roman"/>
                </a:rPr>
                <a:t>(64</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31" name="object 9"/>
            <p:cNvSpPr txBox="1"/>
            <p:nvPr/>
          </p:nvSpPr>
          <p:spPr>
            <a:xfrm>
              <a:off x="3712464" y="13716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2540" algn="ctr">
                <a:lnSpc>
                  <a:spcPct val="100000"/>
                </a:lnSpc>
                <a:spcBef>
                  <a:spcPts val="575"/>
                </a:spcBef>
              </a:pPr>
              <a:r>
                <a:rPr sz="2400" spc="-5" dirty="0">
                  <a:solidFill>
                    <a:srgbClr val="FFFFFF"/>
                  </a:solidFill>
                  <a:latin typeface="Times New Roman"/>
                  <a:cs typeface="Times New Roman"/>
                </a:rPr>
                <a:t>PC-1</a:t>
              </a:r>
              <a:endParaRPr sz="2400">
                <a:latin typeface="Times New Roman"/>
                <a:cs typeface="Times New Roman"/>
              </a:endParaRPr>
            </a:p>
          </p:txBody>
        </p:sp>
        <p:sp>
          <p:nvSpPr>
            <p:cNvPr id="32" name="object 10"/>
            <p:cNvSpPr txBox="1"/>
            <p:nvPr/>
          </p:nvSpPr>
          <p:spPr>
            <a:xfrm>
              <a:off x="3707891" y="3886200"/>
              <a:ext cx="3886200" cy="533400"/>
            </a:xfrm>
            <a:prstGeom prst="rect">
              <a:avLst/>
            </a:prstGeom>
            <a:solidFill>
              <a:srgbClr val="244060"/>
            </a:solidFill>
            <a:ln w="9144">
              <a:solidFill>
                <a:srgbClr val="000000"/>
              </a:solidFill>
            </a:ln>
          </p:spPr>
          <p:txBody>
            <a:bodyPr vert="horz" wrap="square" lIns="0" tIns="73660" rIns="0" bIns="0" rtlCol="0">
              <a:spAutoFit/>
            </a:bodyPr>
            <a:lstStyle/>
            <a:p>
              <a:pPr marL="635" algn="ctr">
                <a:lnSpc>
                  <a:spcPct val="100000"/>
                </a:lnSpc>
                <a:spcBef>
                  <a:spcPts val="580"/>
                </a:spcBef>
              </a:pPr>
              <a:r>
                <a:rPr sz="2400" spc="-5" dirty="0">
                  <a:solidFill>
                    <a:srgbClr val="FFFFFF"/>
                  </a:solidFill>
                  <a:latin typeface="Times New Roman"/>
                  <a:cs typeface="Times New Roman"/>
                </a:rPr>
                <a:t>Shift</a:t>
              </a:r>
              <a:r>
                <a:rPr sz="2400" spc="-15" dirty="0">
                  <a:solidFill>
                    <a:srgbClr val="FFFFFF"/>
                  </a:solidFill>
                  <a:latin typeface="Times New Roman"/>
                  <a:cs typeface="Times New Roman"/>
                </a:rPr>
                <a:t> </a:t>
              </a:r>
              <a:r>
                <a:rPr sz="2400" dirty="0">
                  <a:solidFill>
                    <a:srgbClr val="FFFFFF"/>
                  </a:solidFill>
                  <a:latin typeface="Times New Roman"/>
                  <a:cs typeface="Times New Roman"/>
                </a:rPr>
                <a:t>(generate</a:t>
              </a:r>
              <a:r>
                <a:rPr sz="2400" spc="-50" dirty="0">
                  <a:solidFill>
                    <a:srgbClr val="FFFFFF"/>
                  </a:solidFill>
                  <a:latin typeface="Times New Roman"/>
                  <a:cs typeface="Times New Roman"/>
                </a:rPr>
                <a:t> </a:t>
              </a:r>
              <a:r>
                <a:rPr sz="2400" spc="-5" dirty="0">
                  <a:solidFill>
                    <a:srgbClr val="FFFFFF"/>
                  </a:solidFill>
                  <a:latin typeface="Times New Roman"/>
                  <a:cs typeface="Times New Roman"/>
                </a:rPr>
                <a:t>16</a:t>
              </a:r>
              <a:r>
                <a:rPr sz="2400" spc="-20" dirty="0">
                  <a:solidFill>
                    <a:srgbClr val="FFFFFF"/>
                  </a:solidFill>
                  <a:latin typeface="Times New Roman"/>
                  <a:cs typeface="Times New Roman"/>
                </a:rPr>
                <a:t> </a:t>
              </a:r>
              <a:r>
                <a:rPr sz="2400" dirty="0">
                  <a:solidFill>
                    <a:srgbClr val="FFFFFF"/>
                  </a:solidFill>
                  <a:latin typeface="Times New Roman"/>
                  <a:cs typeface="Times New Roman"/>
                </a:rPr>
                <a:t>keys)</a:t>
              </a:r>
              <a:endParaRPr sz="2400">
                <a:latin typeface="Times New Roman"/>
                <a:cs typeface="Times New Roman"/>
              </a:endParaRPr>
            </a:p>
          </p:txBody>
        </p:sp>
        <p:sp>
          <p:nvSpPr>
            <p:cNvPr id="33" name="object 11"/>
            <p:cNvSpPr txBox="1"/>
            <p:nvPr/>
          </p:nvSpPr>
          <p:spPr>
            <a:xfrm>
              <a:off x="3707891" y="4495800"/>
              <a:ext cx="3886200" cy="533400"/>
            </a:xfrm>
            <a:prstGeom prst="rect">
              <a:avLst/>
            </a:prstGeom>
            <a:solidFill>
              <a:srgbClr val="548ED4"/>
            </a:solidFill>
            <a:ln w="9144">
              <a:solidFill>
                <a:srgbClr val="000000"/>
              </a:solidFill>
            </a:ln>
          </p:spPr>
          <p:txBody>
            <a:bodyPr vert="horz" wrap="square" lIns="0" tIns="74295" rIns="0" bIns="0" rtlCol="0">
              <a:spAutoFit/>
            </a:bodyPr>
            <a:lstStyle/>
            <a:p>
              <a:pPr marL="1189990">
                <a:lnSpc>
                  <a:spcPct val="100000"/>
                </a:lnSpc>
                <a:spcBef>
                  <a:spcPts val="585"/>
                </a:spcBef>
              </a:pPr>
              <a:r>
                <a:rPr sz="2400" dirty="0">
                  <a:solidFill>
                    <a:srgbClr val="FFFFFF"/>
                  </a:solidFill>
                  <a:latin typeface="Times New Roman"/>
                  <a:cs typeface="Times New Roman"/>
                </a:rPr>
                <a:t>Concatenate</a:t>
              </a:r>
              <a:endParaRPr sz="2400">
                <a:latin typeface="Times New Roman"/>
                <a:cs typeface="Times New Roman"/>
              </a:endParaRPr>
            </a:p>
          </p:txBody>
        </p:sp>
      </p:grpSp>
    </p:spTree>
    <p:extLst>
      <p:ext uri="{BB962C8B-B14F-4D97-AF65-F5344CB8AC3E}">
        <p14:creationId xmlns:p14="http://schemas.microsoft.com/office/powerpoint/2010/main" val="930503021"/>
      </p:ext>
    </p:extLst>
  </p:cSld>
  <p:clrMapOvr>
    <a:masterClrMapping/>
  </p:clrMapOvr>
  <mc:AlternateContent xmlns:mc="http://schemas.openxmlformats.org/markup-compatibility/2006" xmlns:p14="http://schemas.microsoft.com/office/powerpoint/2010/main">
    <mc:Choice Requires="p14">
      <p:transition p14:dur="10" advTm="300493"/>
    </mc:Choice>
    <mc:Fallback xmlns="">
      <p:transition advTm="300493"/>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02869" y="788669"/>
            <a:ext cx="11984990" cy="5812790"/>
          </a:xfrm>
          <a:custGeom>
            <a:avLst/>
            <a:gdLst/>
            <a:ahLst/>
            <a:cxnLst/>
            <a:rect l="l" t="t" r="r" b="b"/>
            <a:pathLst>
              <a:path w="11984990" h="5812790">
                <a:moveTo>
                  <a:pt x="0" y="5812535"/>
                </a:moveTo>
                <a:lnTo>
                  <a:pt x="11984736" y="5812535"/>
                </a:lnTo>
                <a:lnTo>
                  <a:pt x="11984736" y="0"/>
                </a:lnTo>
                <a:lnTo>
                  <a:pt x="0" y="0"/>
                </a:lnTo>
                <a:lnTo>
                  <a:pt x="0" y="5812535"/>
                </a:lnTo>
                <a:close/>
              </a:path>
            </a:pathLst>
          </a:custGeom>
          <a:ln w="38100">
            <a:solidFill>
              <a:srgbClr val="FFFFFF"/>
            </a:solidFill>
          </a:ln>
        </p:spPr>
        <p:txBody>
          <a:bodyPr wrap="square" lIns="0" tIns="0" rIns="0" bIns="0" rtlCol="0"/>
          <a:lstStyle/>
          <a:p>
            <a:endParaRPr/>
          </a:p>
        </p:txBody>
      </p:sp>
      <p:sp>
        <p:nvSpPr>
          <p:cNvPr id="7" name="object 7"/>
          <p:cNvSpPr txBox="1">
            <a:spLocks noGrp="1"/>
          </p:cNvSpPr>
          <p:nvPr>
            <p:ph type="title"/>
          </p:nvPr>
        </p:nvSpPr>
        <p:spPr>
          <a:xfrm>
            <a:off x="193446" y="953480"/>
            <a:ext cx="4575810" cy="540385"/>
          </a:xfrm>
          <a:prstGeom prst="rect">
            <a:avLst/>
          </a:prstGeom>
        </p:spPr>
        <p:txBody>
          <a:bodyPr vert="horz" wrap="square" lIns="0" tIns="15875" rIns="0" bIns="0" rtlCol="0">
            <a:spAutoFit/>
          </a:bodyPr>
          <a:lstStyle/>
          <a:p>
            <a:pPr marL="25400">
              <a:lnSpc>
                <a:spcPct val="100000"/>
              </a:lnSpc>
              <a:spcBef>
                <a:spcPts val="125"/>
              </a:spcBef>
              <a:tabLst>
                <a:tab pos="3375025" algn="l"/>
              </a:tabLst>
            </a:pPr>
            <a:r>
              <a:rPr spc="-95" dirty="0"/>
              <a:t>3)</a:t>
            </a:r>
            <a:r>
              <a:rPr spc="275" dirty="0"/>
              <a:t> </a:t>
            </a:r>
            <a:r>
              <a:rPr spc="-70" dirty="0"/>
              <a:t>Concatenate</a:t>
            </a:r>
            <a:r>
              <a:rPr spc="-95" dirty="0"/>
              <a:t> </a:t>
            </a:r>
            <a:r>
              <a:rPr sz="3350" b="1" i="1" spc="-310" dirty="0">
                <a:latin typeface="Trebuchet MS"/>
                <a:cs typeface="Trebuchet MS"/>
              </a:rPr>
              <a:t>K</a:t>
            </a:r>
            <a:r>
              <a:rPr sz="3375" b="1" i="1" spc="-465" baseline="-19753" dirty="0">
                <a:latin typeface="Trebuchet MS"/>
                <a:cs typeface="Trebuchet MS"/>
              </a:rPr>
              <a:t>L	</a:t>
            </a:r>
            <a:r>
              <a:rPr sz="3200" dirty="0"/>
              <a:t>and</a:t>
            </a:r>
            <a:r>
              <a:rPr sz="3200" spc="-155" dirty="0"/>
              <a:t> </a:t>
            </a:r>
            <a:r>
              <a:rPr sz="3350" b="1" i="1" spc="-250" dirty="0">
                <a:latin typeface="Trebuchet MS"/>
                <a:cs typeface="Trebuchet MS"/>
              </a:rPr>
              <a:t>K</a:t>
            </a:r>
            <a:r>
              <a:rPr sz="3375" b="1" i="1" spc="-375" baseline="-19753" dirty="0">
                <a:latin typeface="Trebuchet MS"/>
                <a:cs typeface="Trebuchet MS"/>
              </a:rPr>
              <a:t>R</a:t>
            </a:r>
            <a:endParaRPr sz="3375" baseline="-19753">
              <a:latin typeface="Trebuchet MS"/>
              <a:cs typeface="Trebuchet MS"/>
            </a:endParaRPr>
          </a:p>
        </p:txBody>
      </p:sp>
      <p:sp>
        <p:nvSpPr>
          <p:cNvPr id="8" name="object 8"/>
          <p:cNvSpPr txBox="1"/>
          <p:nvPr/>
        </p:nvSpPr>
        <p:spPr>
          <a:xfrm>
            <a:off x="206146" y="1728301"/>
            <a:ext cx="11494770" cy="411480"/>
          </a:xfrm>
          <a:prstGeom prst="rect">
            <a:avLst/>
          </a:prstGeom>
        </p:spPr>
        <p:txBody>
          <a:bodyPr vert="horz" wrap="square" lIns="0" tIns="16510" rIns="0" bIns="0" rtlCol="0">
            <a:spAutoFit/>
          </a:bodyPr>
          <a:lstStyle/>
          <a:p>
            <a:pPr marL="451484" indent="-439420">
              <a:lnSpc>
                <a:spcPct val="100000"/>
              </a:lnSpc>
              <a:spcBef>
                <a:spcPts val="130"/>
              </a:spcBef>
              <a:buSzPct val="96000"/>
              <a:buFont typeface="Wingdings"/>
              <a:buChar char=""/>
              <a:tabLst>
                <a:tab pos="451484" algn="l"/>
                <a:tab pos="452120" algn="l"/>
              </a:tabLst>
            </a:pPr>
            <a:r>
              <a:rPr sz="2500" b="1" i="1" spc="-90" dirty="0">
                <a:solidFill>
                  <a:srgbClr val="0F243E"/>
                </a:solidFill>
                <a:latin typeface="Trebuchet MS"/>
                <a:cs typeface="Trebuchet MS"/>
              </a:rPr>
              <a:t>K1=</a:t>
            </a:r>
            <a:r>
              <a:rPr sz="2500" b="1" i="1" spc="-90" dirty="0">
                <a:solidFill>
                  <a:srgbClr val="FF0000"/>
                </a:solidFill>
                <a:latin typeface="Trebuchet MS"/>
                <a:cs typeface="Trebuchet MS"/>
              </a:rPr>
              <a:t>1</a:t>
            </a:r>
            <a:r>
              <a:rPr sz="2500" b="1" i="1" spc="-90" dirty="0">
                <a:solidFill>
                  <a:srgbClr val="0F243E"/>
                </a:solidFill>
                <a:latin typeface="Trebuchet MS"/>
                <a:cs typeface="Trebuchet MS"/>
              </a:rPr>
              <a:t>110000</a:t>
            </a:r>
            <a:r>
              <a:rPr sz="2500" b="1" i="1" spc="-85" dirty="0">
                <a:solidFill>
                  <a:srgbClr val="0F243E"/>
                </a:solidFill>
                <a:latin typeface="Trebuchet MS"/>
                <a:cs typeface="Trebuchet MS"/>
              </a:rPr>
              <a:t> </a:t>
            </a:r>
            <a:r>
              <a:rPr sz="2500" b="1" i="1" spc="-75" dirty="0">
                <a:solidFill>
                  <a:srgbClr val="0F243E"/>
                </a:solidFill>
                <a:latin typeface="Trebuchet MS"/>
                <a:cs typeface="Trebuchet MS"/>
              </a:rPr>
              <a:t>110011</a:t>
            </a:r>
            <a:r>
              <a:rPr sz="2500" b="1" i="1" spc="-75" dirty="0">
                <a:solidFill>
                  <a:srgbClr val="E36C09"/>
                </a:solidFill>
                <a:latin typeface="Trebuchet MS"/>
                <a:cs typeface="Trebuchet MS"/>
              </a:rPr>
              <a:t>0</a:t>
            </a:r>
            <a:r>
              <a:rPr sz="2500" b="1" i="1" spc="-100" dirty="0">
                <a:solidFill>
                  <a:srgbClr val="E36C09"/>
                </a:solidFill>
                <a:latin typeface="Trebuchet MS"/>
                <a:cs typeface="Trebuchet MS"/>
              </a:rPr>
              <a:t> </a:t>
            </a:r>
            <a:r>
              <a:rPr sz="2500" b="1" i="1" spc="-75" dirty="0">
                <a:solidFill>
                  <a:srgbClr val="0F243E"/>
                </a:solidFill>
                <a:latin typeface="Trebuchet MS"/>
                <a:cs typeface="Trebuchet MS"/>
              </a:rPr>
              <a:t>01</a:t>
            </a:r>
            <a:r>
              <a:rPr sz="2500" b="1" i="1" spc="-75" dirty="0">
                <a:solidFill>
                  <a:srgbClr val="30859C"/>
                </a:solidFill>
                <a:latin typeface="Trebuchet MS"/>
                <a:cs typeface="Trebuchet MS"/>
              </a:rPr>
              <a:t>0</a:t>
            </a:r>
            <a:r>
              <a:rPr sz="2500" b="1" i="1" spc="-75" dirty="0">
                <a:solidFill>
                  <a:srgbClr val="0F243E"/>
                </a:solidFill>
                <a:latin typeface="Trebuchet MS"/>
                <a:cs typeface="Trebuchet MS"/>
              </a:rPr>
              <a:t>1010</a:t>
            </a:r>
            <a:r>
              <a:rPr sz="2500" b="1" i="1" spc="-85" dirty="0">
                <a:solidFill>
                  <a:srgbClr val="0F243E"/>
                </a:solidFill>
                <a:latin typeface="Trebuchet MS"/>
                <a:cs typeface="Trebuchet MS"/>
              </a:rPr>
              <a:t> </a:t>
            </a:r>
            <a:r>
              <a:rPr sz="2500" b="1" i="1" spc="-75" dirty="0">
                <a:solidFill>
                  <a:srgbClr val="0F243E"/>
                </a:solidFill>
                <a:latin typeface="Trebuchet MS"/>
                <a:cs typeface="Trebuchet MS"/>
              </a:rPr>
              <a:t>1011111</a:t>
            </a:r>
            <a:r>
              <a:rPr sz="2500" b="1" i="1" spc="-80" dirty="0">
                <a:solidFill>
                  <a:srgbClr val="0F243E"/>
                </a:solidFill>
                <a:latin typeface="Trebuchet MS"/>
                <a:cs typeface="Trebuchet MS"/>
              </a:rPr>
              <a:t> </a:t>
            </a:r>
            <a:r>
              <a:rPr sz="2500" b="1" i="1" spc="-75" dirty="0">
                <a:solidFill>
                  <a:srgbClr val="0F243E"/>
                </a:solidFill>
                <a:latin typeface="Trebuchet MS"/>
                <a:cs typeface="Trebuchet MS"/>
              </a:rPr>
              <a:t>1010101 0110011</a:t>
            </a:r>
            <a:r>
              <a:rPr sz="2500" b="1" i="1" spc="-85" dirty="0">
                <a:solidFill>
                  <a:srgbClr val="0F243E"/>
                </a:solidFill>
                <a:latin typeface="Trebuchet MS"/>
                <a:cs typeface="Trebuchet MS"/>
              </a:rPr>
              <a:t> </a:t>
            </a:r>
            <a:r>
              <a:rPr sz="2500" b="1" i="1" spc="-75" dirty="0">
                <a:solidFill>
                  <a:srgbClr val="0F243E"/>
                </a:solidFill>
                <a:latin typeface="Trebuchet MS"/>
                <a:cs typeface="Trebuchet MS"/>
              </a:rPr>
              <a:t>0011110 0011110</a:t>
            </a:r>
            <a:endParaRPr sz="2500">
              <a:latin typeface="Trebuchet MS"/>
              <a:cs typeface="Trebuchet MS"/>
            </a:endParaRPr>
          </a:p>
        </p:txBody>
      </p:sp>
      <p:sp>
        <p:nvSpPr>
          <p:cNvPr id="9" name="object 9"/>
          <p:cNvSpPr txBox="1"/>
          <p:nvPr/>
        </p:nvSpPr>
        <p:spPr>
          <a:xfrm>
            <a:off x="206146" y="3256026"/>
            <a:ext cx="5951220" cy="1164590"/>
          </a:xfrm>
          <a:prstGeom prst="rect">
            <a:avLst/>
          </a:prstGeom>
        </p:spPr>
        <p:txBody>
          <a:bodyPr vert="horz" wrap="square" lIns="0" tIns="13335" rIns="0" bIns="0" rtlCol="0">
            <a:spAutoFit/>
          </a:bodyPr>
          <a:lstStyle/>
          <a:p>
            <a:pPr marL="12700">
              <a:lnSpc>
                <a:spcPct val="100000"/>
              </a:lnSpc>
              <a:spcBef>
                <a:spcPts val="105"/>
              </a:spcBef>
            </a:pPr>
            <a:r>
              <a:rPr sz="3200" spc="-114" dirty="0">
                <a:solidFill>
                  <a:srgbClr val="0F243E"/>
                </a:solidFill>
                <a:latin typeface="Tahoma"/>
                <a:cs typeface="Tahoma"/>
              </a:rPr>
              <a:t>4</a:t>
            </a:r>
            <a:r>
              <a:rPr sz="3200" spc="-80" dirty="0">
                <a:solidFill>
                  <a:srgbClr val="0F243E"/>
                </a:solidFill>
                <a:latin typeface="Tahoma"/>
                <a:cs typeface="Tahoma"/>
              </a:rPr>
              <a:t>)</a:t>
            </a:r>
            <a:r>
              <a:rPr sz="3200" spc="270" dirty="0">
                <a:solidFill>
                  <a:srgbClr val="0F243E"/>
                </a:solidFill>
                <a:latin typeface="Tahoma"/>
                <a:cs typeface="Tahoma"/>
              </a:rPr>
              <a:t> </a:t>
            </a:r>
            <a:r>
              <a:rPr sz="3200" spc="95" dirty="0">
                <a:solidFill>
                  <a:srgbClr val="0F243E"/>
                </a:solidFill>
                <a:latin typeface="Tahoma"/>
                <a:cs typeface="Tahoma"/>
              </a:rPr>
              <a:t>App</a:t>
            </a:r>
            <a:r>
              <a:rPr sz="3200" spc="30" dirty="0">
                <a:solidFill>
                  <a:srgbClr val="0F243E"/>
                </a:solidFill>
                <a:latin typeface="Tahoma"/>
                <a:cs typeface="Tahoma"/>
              </a:rPr>
              <a:t>l</a:t>
            </a:r>
            <a:r>
              <a:rPr sz="3200" spc="-45" dirty="0">
                <a:solidFill>
                  <a:srgbClr val="0F243E"/>
                </a:solidFill>
                <a:latin typeface="Tahoma"/>
                <a:cs typeface="Tahoma"/>
              </a:rPr>
              <a:t>y</a:t>
            </a:r>
            <a:r>
              <a:rPr sz="3200" spc="-80" dirty="0">
                <a:solidFill>
                  <a:srgbClr val="0F243E"/>
                </a:solidFill>
                <a:latin typeface="Tahoma"/>
                <a:cs typeface="Tahoma"/>
              </a:rPr>
              <a:t> </a:t>
            </a:r>
            <a:r>
              <a:rPr sz="3200" spc="5" dirty="0">
                <a:solidFill>
                  <a:srgbClr val="0F243E"/>
                </a:solidFill>
                <a:latin typeface="Tahoma"/>
                <a:cs typeface="Tahoma"/>
              </a:rPr>
              <a:t>P</a:t>
            </a:r>
            <a:r>
              <a:rPr sz="3200" spc="-5" dirty="0">
                <a:solidFill>
                  <a:srgbClr val="0F243E"/>
                </a:solidFill>
                <a:latin typeface="Tahoma"/>
                <a:cs typeface="Tahoma"/>
              </a:rPr>
              <a:t>C</a:t>
            </a:r>
            <a:r>
              <a:rPr sz="3200" spc="-100" dirty="0">
                <a:solidFill>
                  <a:srgbClr val="0F243E"/>
                </a:solidFill>
                <a:latin typeface="Tahoma"/>
                <a:cs typeface="Tahoma"/>
              </a:rPr>
              <a:t>-</a:t>
            </a:r>
            <a:r>
              <a:rPr sz="3200" spc="105" dirty="0">
                <a:solidFill>
                  <a:srgbClr val="0F243E"/>
                </a:solidFill>
                <a:latin typeface="Tahoma"/>
                <a:cs typeface="Tahoma"/>
              </a:rPr>
              <a:t>2</a:t>
            </a:r>
            <a:r>
              <a:rPr sz="3200" spc="-80" dirty="0">
                <a:solidFill>
                  <a:srgbClr val="0F243E"/>
                </a:solidFill>
                <a:latin typeface="Tahoma"/>
                <a:cs typeface="Tahoma"/>
              </a:rPr>
              <a:t> </a:t>
            </a:r>
            <a:r>
              <a:rPr sz="3200" spc="-125" dirty="0">
                <a:solidFill>
                  <a:srgbClr val="0F243E"/>
                </a:solidFill>
                <a:latin typeface="Tahoma"/>
                <a:cs typeface="Tahoma"/>
              </a:rPr>
              <a:t>t</a:t>
            </a:r>
            <a:r>
              <a:rPr sz="3200" spc="-195" dirty="0">
                <a:solidFill>
                  <a:srgbClr val="0F243E"/>
                </a:solidFill>
                <a:latin typeface="Tahoma"/>
                <a:cs typeface="Tahoma"/>
              </a:rPr>
              <a:t>o</a:t>
            </a:r>
            <a:r>
              <a:rPr sz="3200" spc="-95" dirty="0">
                <a:solidFill>
                  <a:srgbClr val="0F243E"/>
                </a:solidFill>
                <a:latin typeface="Tahoma"/>
                <a:cs typeface="Tahoma"/>
              </a:rPr>
              <a:t> </a:t>
            </a:r>
            <a:r>
              <a:rPr sz="3200" spc="20" dirty="0">
                <a:solidFill>
                  <a:srgbClr val="0F243E"/>
                </a:solidFill>
                <a:latin typeface="Tahoma"/>
                <a:cs typeface="Tahoma"/>
              </a:rPr>
              <a:t>all</a:t>
            </a:r>
            <a:r>
              <a:rPr sz="3200" spc="-80" dirty="0">
                <a:solidFill>
                  <a:srgbClr val="0F243E"/>
                </a:solidFill>
                <a:latin typeface="Tahoma"/>
                <a:cs typeface="Tahoma"/>
              </a:rPr>
              <a:t> </a:t>
            </a:r>
            <a:r>
              <a:rPr sz="3200" spc="100" dirty="0">
                <a:solidFill>
                  <a:srgbClr val="0F243E"/>
                </a:solidFill>
                <a:latin typeface="Tahoma"/>
                <a:cs typeface="Tahoma"/>
              </a:rPr>
              <a:t>1</a:t>
            </a:r>
            <a:r>
              <a:rPr sz="3200" spc="105" dirty="0">
                <a:solidFill>
                  <a:srgbClr val="0F243E"/>
                </a:solidFill>
                <a:latin typeface="Tahoma"/>
                <a:cs typeface="Tahoma"/>
              </a:rPr>
              <a:t>6</a:t>
            </a:r>
            <a:r>
              <a:rPr sz="3200" spc="-70" dirty="0">
                <a:solidFill>
                  <a:srgbClr val="0F243E"/>
                </a:solidFill>
                <a:latin typeface="Tahoma"/>
                <a:cs typeface="Tahoma"/>
              </a:rPr>
              <a:t> </a:t>
            </a:r>
            <a:r>
              <a:rPr sz="3200" spc="-95" dirty="0">
                <a:solidFill>
                  <a:srgbClr val="0F243E"/>
                </a:solidFill>
                <a:latin typeface="Tahoma"/>
                <a:cs typeface="Tahoma"/>
              </a:rPr>
              <a:t>ke</a:t>
            </a:r>
            <a:r>
              <a:rPr sz="3200" spc="-105" dirty="0">
                <a:solidFill>
                  <a:srgbClr val="0F243E"/>
                </a:solidFill>
                <a:latin typeface="Tahoma"/>
                <a:cs typeface="Tahoma"/>
              </a:rPr>
              <a:t>y</a:t>
            </a:r>
            <a:r>
              <a:rPr sz="3200" spc="-200" dirty="0">
                <a:solidFill>
                  <a:srgbClr val="0F243E"/>
                </a:solidFill>
                <a:latin typeface="Tahoma"/>
                <a:cs typeface="Tahoma"/>
              </a:rPr>
              <a:t>s</a:t>
            </a:r>
            <a:endParaRPr sz="3200">
              <a:latin typeface="Tahoma"/>
              <a:cs typeface="Tahoma"/>
            </a:endParaRPr>
          </a:p>
          <a:p>
            <a:pPr marL="451484" indent="-439420">
              <a:lnSpc>
                <a:spcPct val="100000"/>
              </a:lnSpc>
              <a:spcBef>
                <a:spcPts val="2115"/>
              </a:spcBef>
              <a:buSzPct val="96000"/>
              <a:buFont typeface="Wingdings"/>
              <a:buChar char=""/>
              <a:tabLst>
                <a:tab pos="451484" algn="l"/>
                <a:tab pos="452120" algn="l"/>
              </a:tabLst>
            </a:pPr>
            <a:r>
              <a:rPr sz="2500" b="1" i="1" spc="-229" dirty="0">
                <a:solidFill>
                  <a:srgbClr val="0F243E"/>
                </a:solidFill>
                <a:latin typeface="Trebuchet MS"/>
                <a:cs typeface="Trebuchet MS"/>
              </a:rPr>
              <a:t>w</a:t>
            </a:r>
            <a:r>
              <a:rPr sz="2500" b="1" i="1" spc="-175" dirty="0">
                <a:solidFill>
                  <a:srgbClr val="0F243E"/>
                </a:solidFill>
                <a:latin typeface="Trebuchet MS"/>
                <a:cs typeface="Trebuchet MS"/>
              </a:rPr>
              <a:t>e</a:t>
            </a:r>
            <a:r>
              <a:rPr sz="2500" b="1" i="1" spc="-65" dirty="0">
                <a:solidFill>
                  <a:srgbClr val="0F243E"/>
                </a:solidFill>
                <a:latin typeface="Trebuchet MS"/>
                <a:cs typeface="Trebuchet MS"/>
              </a:rPr>
              <a:t> </a:t>
            </a:r>
            <a:r>
              <a:rPr sz="2500" b="1" i="1" spc="-5" dirty="0">
                <a:solidFill>
                  <a:srgbClr val="0F243E"/>
                </a:solidFill>
                <a:latin typeface="Trebuchet MS"/>
                <a:cs typeface="Trebuchet MS"/>
              </a:rPr>
              <a:t>g</a:t>
            </a:r>
            <a:r>
              <a:rPr sz="2500" b="1" i="1" spc="-200" dirty="0">
                <a:solidFill>
                  <a:srgbClr val="0F243E"/>
                </a:solidFill>
                <a:latin typeface="Trebuchet MS"/>
                <a:cs typeface="Trebuchet MS"/>
              </a:rPr>
              <a:t>e</a:t>
            </a:r>
            <a:r>
              <a:rPr sz="2500" b="1" i="1" spc="-520" dirty="0">
                <a:solidFill>
                  <a:srgbClr val="0F243E"/>
                </a:solidFill>
                <a:latin typeface="Trebuchet MS"/>
                <a:cs typeface="Trebuchet MS"/>
              </a:rPr>
              <a:t>t</a:t>
            </a:r>
            <a:r>
              <a:rPr sz="2500" b="1" i="1" spc="-65" dirty="0">
                <a:solidFill>
                  <a:srgbClr val="0F243E"/>
                </a:solidFill>
                <a:latin typeface="Trebuchet MS"/>
                <a:cs typeface="Trebuchet MS"/>
              </a:rPr>
              <a:t> </a:t>
            </a:r>
            <a:r>
              <a:rPr sz="2500" b="1" i="1" spc="-515" dirty="0">
                <a:solidFill>
                  <a:srgbClr val="0F243E"/>
                </a:solidFill>
                <a:latin typeface="Trebuchet MS"/>
                <a:cs typeface="Trebuchet MS"/>
              </a:rPr>
              <a:t>t</a:t>
            </a:r>
            <a:r>
              <a:rPr sz="2500" b="1" i="1" spc="-140" dirty="0">
                <a:solidFill>
                  <a:srgbClr val="0F243E"/>
                </a:solidFill>
                <a:latin typeface="Trebuchet MS"/>
                <a:cs typeface="Trebuchet MS"/>
              </a:rPr>
              <a:t>h</a:t>
            </a:r>
            <a:r>
              <a:rPr sz="2500" b="1" i="1" spc="-210" dirty="0">
                <a:solidFill>
                  <a:srgbClr val="0F243E"/>
                </a:solidFill>
                <a:latin typeface="Trebuchet MS"/>
                <a:cs typeface="Trebuchet MS"/>
              </a:rPr>
              <a:t>e</a:t>
            </a:r>
            <a:r>
              <a:rPr sz="2500" b="1" i="1" spc="-70" dirty="0">
                <a:solidFill>
                  <a:srgbClr val="0F243E"/>
                </a:solidFill>
                <a:latin typeface="Trebuchet MS"/>
                <a:cs typeface="Trebuchet MS"/>
              </a:rPr>
              <a:t> </a:t>
            </a:r>
            <a:r>
              <a:rPr sz="2500" b="1" i="1" spc="-65" dirty="0">
                <a:solidFill>
                  <a:srgbClr val="0F243E"/>
                </a:solidFill>
                <a:latin typeface="Trebuchet MS"/>
                <a:cs typeface="Trebuchet MS"/>
              </a:rPr>
              <a:t>48</a:t>
            </a:r>
            <a:r>
              <a:rPr sz="2500" b="1" i="1" spc="-120" dirty="0">
                <a:solidFill>
                  <a:srgbClr val="0F243E"/>
                </a:solidFill>
                <a:latin typeface="Trebuchet MS"/>
                <a:cs typeface="Trebuchet MS"/>
              </a:rPr>
              <a:t>-</a:t>
            </a:r>
            <a:r>
              <a:rPr sz="2500" b="1" i="1" spc="-295" dirty="0">
                <a:solidFill>
                  <a:srgbClr val="0F243E"/>
                </a:solidFill>
                <a:latin typeface="Trebuchet MS"/>
                <a:cs typeface="Trebuchet MS"/>
              </a:rPr>
              <a:t>bit</a:t>
            </a:r>
            <a:r>
              <a:rPr sz="2500" b="1" i="1" spc="-85" dirty="0">
                <a:solidFill>
                  <a:srgbClr val="0F243E"/>
                </a:solidFill>
                <a:latin typeface="Trebuchet MS"/>
                <a:cs typeface="Trebuchet MS"/>
              </a:rPr>
              <a:t> </a:t>
            </a:r>
            <a:r>
              <a:rPr sz="2500" b="1" i="1" spc="-160" dirty="0">
                <a:solidFill>
                  <a:srgbClr val="0F243E"/>
                </a:solidFill>
                <a:latin typeface="Trebuchet MS"/>
                <a:cs typeface="Trebuchet MS"/>
              </a:rPr>
              <a:t>p</a:t>
            </a:r>
            <a:r>
              <a:rPr sz="2500" b="1" i="1" spc="-200" dirty="0">
                <a:solidFill>
                  <a:srgbClr val="0F243E"/>
                </a:solidFill>
                <a:latin typeface="Trebuchet MS"/>
                <a:cs typeface="Trebuchet MS"/>
              </a:rPr>
              <a:t>e</a:t>
            </a:r>
            <a:r>
              <a:rPr sz="2500" b="1" i="1" spc="-270" dirty="0">
                <a:solidFill>
                  <a:srgbClr val="0F243E"/>
                </a:solidFill>
                <a:latin typeface="Trebuchet MS"/>
                <a:cs typeface="Trebuchet MS"/>
              </a:rPr>
              <a:t>r</a:t>
            </a:r>
            <a:r>
              <a:rPr sz="2500" b="1" i="1" spc="-275" dirty="0">
                <a:solidFill>
                  <a:srgbClr val="0F243E"/>
                </a:solidFill>
                <a:latin typeface="Trebuchet MS"/>
                <a:cs typeface="Trebuchet MS"/>
              </a:rPr>
              <a:t>mutati</a:t>
            </a:r>
            <a:r>
              <a:rPr sz="2500" b="1" i="1" spc="-285" dirty="0">
                <a:solidFill>
                  <a:srgbClr val="0F243E"/>
                </a:solidFill>
                <a:latin typeface="Trebuchet MS"/>
                <a:cs typeface="Trebuchet MS"/>
              </a:rPr>
              <a:t>o</a:t>
            </a:r>
            <a:r>
              <a:rPr sz="2500" b="1" i="1" spc="-150" dirty="0">
                <a:solidFill>
                  <a:srgbClr val="0F243E"/>
                </a:solidFill>
                <a:latin typeface="Trebuchet MS"/>
                <a:cs typeface="Trebuchet MS"/>
              </a:rPr>
              <a:t>n</a:t>
            </a:r>
            <a:r>
              <a:rPr sz="2500" b="1" i="1" spc="-80" dirty="0">
                <a:solidFill>
                  <a:srgbClr val="0F243E"/>
                </a:solidFill>
                <a:latin typeface="Trebuchet MS"/>
                <a:cs typeface="Trebuchet MS"/>
              </a:rPr>
              <a:t> </a:t>
            </a:r>
            <a:r>
              <a:rPr sz="2500" b="1" i="1" spc="-365" dirty="0">
                <a:solidFill>
                  <a:srgbClr val="0F243E"/>
                </a:solidFill>
                <a:latin typeface="Trebuchet MS"/>
                <a:cs typeface="Trebuchet MS"/>
              </a:rPr>
              <a:t>f</a:t>
            </a:r>
            <a:r>
              <a:rPr sz="2500" b="1" i="1" spc="-120" dirty="0">
                <a:solidFill>
                  <a:srgbClr val="0F243E"/>
                </a:solidFill>
                <a:latin typeface="Trebuchet MS"/>
                <a:cs typeface="Trebuchet MS"/>
              </a:rPr>
              <a:t>o</a:t>
            </a:r>
            <a:r>
              <a:rPr sz="2500" b="1" i="1" spc="-275" dirty="0">
                <a:solidFill>
                  <a:srgbClr val="0F243E"/>
                </a:solidFill>
                <a:latin typeface="Trebuchet MS"/>
                <a:cs typeface="Trebuchet MS"/>
              </a:rPr>
              <a:t>r</a:t>
            </a:r>
            <a:r>
              <a:rPr sz="2500" b="1" i="1" spc="-60" dirty="0">
                <a:solidFill>
                  <a:srgbClr val="0F243E"/>
                </a:solidFill>
                <a:latin typeface="Trebuchet MS"/>
                <a:cs typeface="Trebuchet MS"/>
              </a:rPr>
              <a:t> </a:t>
            </a:r>
            <a:r>
              <a:rPr sz="2500" b="1" i="1" spc="-200" dirty="0">
                <a:solidFill>
                  <a:srgbClr val="0F243E"/>
                </a:solidFill>
                <a:latin typeface="Trebuchet MS"/>
                <a:cs typeface="Trebuchet MS"/>
              </a:rPr>
              <a:t>e</a:t>
            </a:r>
            <a:r>
              <a:rPr sz="2500" b="1" i="1" spc="-145" dirty="0">
                <a:solidFill>
                  <a:srgbClr val="0F243E"/>
                </a:solidFill>
                <a:latin typeface="Trebuchet MS"/>
                <a:cs typeface="Trebuchet MS"/>
              </a:rPr>
              <a:t>a</a:t>
            </a:r>
            <a:r>
              <a:rPr sz="2500" b="1" i="1" spc="-170" dirty="0">
                <a:solidFill>
                  <a:srgbClr val="0F243E"/>
                </a:solidFill>
                <a:latin typeface="Trebuchet MS"/>
                <a:cs typeface="Trebuchet MS"/>
              </a:rPr>
              <a:t>c</a:t>
            </a:r>
            <a:r>
              <a:rPr sz="2500" b="1" i="1" spc="-150" dirty="0">
                <a:solidFill>
                  <a:srgbClr val="0F243E"/>
                </a:solidFill>
                <a:latin typeface="Trebuchet MS"/>
                <a:cs typeface="Trebuchet MS"/>
              </a:rPr>
              <a:t>h</a:t>
            </a:r>
            <a:r>
              <a:rPr sz="2500" b="1" i="1" spc="-70" dirty="0">
                <a:solidFill>
                  <a:srgbClr val="0F243E"/>
                </a:solidFill>
                <a:latin typeface="Trebuchet MS"/>
                <a:cs typeface="Trebuchet MS"/>
              </a:rPr>
              <a:t> </a:t>
            </a:r>
            <a:r>
              <a:rPr sz="2500" b="1" i="1" spc="-225" dirty="0">
                <a:solidFill>
                  <a:srgbClr val="0F243E"/>
                </a:solidFill>
                <a:latin typeface="Trebuchet MS"/>
                <a:cs typeface="Trebuchet MS"/>
              </a:rPr>
              <a:t>k</a:t>
            </a:r>
            <a:r>
              <a:rPr sz="2500" b="1" i="1" spc="-210" dirty="0">
                <a:solidFill>
                  <a:srgbClr val="0F243E"/>
                </a:solidFill>
                <a:latin typeface="Trebuchet MS"/>
                <a:cs typeface="Trebuchet MS"/>
              </a:rPr>
              <a:t>e</a:t>
            </a:r>
            <a:r>
              <a:rPr sz="2500" b="1" i="1" spc="-250" dirty="0">
                <a:solidFill>
                  <a:srgbClr val="0F243E"/>
                </a:solidFill>
                <a:latin typeface="Trebuchet MS"/>
                <a:cs typeface="Trebuchet MS"/>
              </a:rPr>
              <a:t>y</a:t>
            </a:r>
            <a:endParaRPr sz="2500">
              <a:latin typeface="Trebuchet MS"/>
              <a:cs typeface="Trebuchet MS"/>
            </a:endParaRPr>
          </a:p>
        </p:txBody>
      </p:sp>
      <p:sp>
        <p:nvSpPr>
          <p:cNvPr id="10" name="object 10"/>
          <p:cNvSpPr txBox="1"/>
          <p:nvPr/>
        </p:nvSpPr>
        <p:spPr>
          <a:xfrm>
            <a:off x="206146" y="5875096"/>
            <a:ext cx="10085070" cy="411480"/>
          </a:xfrm>
          <a:prstGeom prst="rect">
            <a:avLst/>
          </a:prstGeom>
        </p:spPr>
        <p:txBody>
          <a:bodyPr vert="horz" wrap="square" lIns="0" tIns="16510" rIns="0" bIns="0" rtlCol="0">
            <a:spAutoFit/>
          </a:bodyPr>
          <a:lstStyle/>
          <a:p>
            <a:pPr marL="451484" indent="-439420">
              <a:lnSpc>
                <a:spcPct val="100000"/>
              </a:lnSpc>
              <a:spcBef>
                <a:spcPts val="130"/>
              </a:spcBef>
              <a:buSzPct val="96000"/>
              <a:buFont typeface="Wingdings"/>
              <a:buChar char=""/>
              <a:tabLst>
                <a:tab pos="451484" algn="l"/>
                <a:tab pos="452120" algn="l"/>
              </a:tabLst>
            </a:pPr>
            <a:r>
              <a:rPr sz="2500" b="1" i="1" spc="-90" dirty="0">
                <a:solidFill>
                  <a:srgbClr val="0F243E"/>
                </a:solidFill>
                <a:latin typeface="Trebuchet MS"/>
                <a:cs typeface="Trebuchet MS"/>
              </a:rPr>
              <a:t>K1=</a:t>
            </a:r>
            <a:r>
              <a:rPr sz="2500" b="1" i="1" spc="-90" dirty="0">
                <a:solidFill>
                  <a:srgbClr val="E36C09"/>
                </a:solidFill>
                <a:latin typeface="Trebuchet MS"/>
                <a:cs typeface="Trebuchet MS"/>
              </a:rPr>
              <a:t>0</a:t>
            </a:r>
            <a:r>
              <a:rPr sz="2500" b="1" i="1" spc="-90" dirty="0">
                <a:solidFill>
                  <a:srgbClr val="30859C"/>
                </a:solidFill>
                <a:latin typeface="Trebuchet MS"/>
                <a:cs typeface="Trebuchet MS"/>
              </a:rPr>
              <a:t>0</a:t>
            </a:r>
            <a:r>
              <a:rPr sz="2500" b="1" i="1" spc="-90" dirty="0">
                <a:solidFill>
                  <a:srgbClr val="0F243E"/>
                </a:solidFill>
                <a:latin typeface="Trebuchet MS"/>
                <a:cs typeface="Trebuchet MS"/>
              </a:rPr>
              <a:t>01</a:t>
            </a:r>
            <a:r>
              <a:rPr sz="2500" b="1" i="1" spc="-90" dirty="0">
                <a:solidFill>
                  <a:srgbClr val="FF0000"/>
                </a:solidFill>
                <a:latin typeface="Trebuchet MS"/>
                <a:cs typeface="Trebuchet MS"/>
              </a:rPr>
              <a:t>1</a:t>
            </a:r>
            <a:r>
              <a:rPr sz="2500" b="1" i="1" spc="-90" dirty="0">
                <a:solidFill>
                  <a:srgbClr val="0F243E"/>
                </a:solidFill>
                <a:latin typeface="Trebuchet MS"/>
                <a:cs typeface="Trebuchet MS"/>
              </a:rPr>
              <a:t>0 </a:t>
            </a:r>
            <a:r>
              <a:rPr sz="2500" b="1" i="1" spc="-80" dirty="0">
                <a:solidFill>
                  <a:srgbClr val="0F243E"/>
                </a:solidFill>
                <a:latin typeface="Trebuchet MS"/>
                <a:cs typeface="Trebuchet MS"/>
              </a:rPr>
              <a:t>110000</a:t>
            </a:r>
            <a:r>
              <a:rPr sz="2500" b="1" i="1" spc="-85" dirty="0">
                <a:solidFill>
                  <a:srgbClr val="0F243E"/>
                </a:solidFill>
                <a:latin typeface="Trebuchet MS"/>
                <a:cs typeface="Trebuchet MS"/>
              </a:rPr>
              <a:t> </a:t>
            </a:r>
            <a:r>
              <a:rPr sz="2500" b="1" i="1" spc="-80" dirty="0">
                <a:solidFill>
                  <a:srgbClr val="0F243E"/>
                </a:solidFill>
                <a:latin typeface="Trebuchet MS"/>
                <a:cs typeface="Trebuchet MS"/>
              </a:rPr>
              <a:t>001011 </a:t>
            </a:r>
            <a:r>
              <a:rPr sz="2500" b="1" i="1" spc="-75" dirty="0">
                <a:solidFill>
                  <a:srgbClr val="0F243E"/>
                </a:solidFill>
                <a:latin typeface="Trebuchet MS"/>
                <a:cs typeface="Trebuchet MS"/>
              </a:rPr>
              <a:t>101111</a:t>
            </a:r>
            <a:r>
              <a:rPr sz="2500" b="1" i="1" spc="-95" dirty="0">
                <a:solidFill>
                  <a:srgbClr val="0F243E"/>
                </a:solidFill>
                <a:latin typeface="Trebuchet MS"/>
                <a:cs typeface="Trebuchet MS"/>
              </a:rPr>
              <a:t> </a:t>
            </a:r>
            <a:r>
              <a:rPr sz="2500" b="1" i="1" spc="-75" dirty="0">
                <a:solidFill>
                  <a:srgbClr val="0F243E"/>
                </a:solidFill>
                <a:latin typeface="Trebuchet MS"/>
                <a:cs typeface="Trebuchet MS"/>
              </a:rPr>
              <a:t>111111</a:t>
            </a:r>
            <a:r>
              <a:rPr sz="2500" b="1" i="1" spc="-90" dirty="0">
                <a:solidFill>
                  <a:srgbClr val="0F243E"/>
                </a:solidFill>
                <a:latin typeface="Trebuchet MS"/>
                <a:cs typeface="Trebuchet MS"/>
              </a:rPr>
              <a:t> </a:t>
            </a:r>
            <a:r>
              <a:rPr sz="2500" b="1" i="1" spc="-75" dirty="0">
                <a:solidFill>
                  <a:srgbClr val="0F243E"/>
                </a:solidFill>
                <a:latin typeface="Trebuchet MS"/>
                <a:cs typeface="Trebuchet MS"/>
              </a:rPr>
              <a:t>000111</a:t>
            </a:r>
            <a:r>
              <a:rPr sz="2500" b="1" i="1" spc="-70" dirty="0">
                <a:solidFill>
                  <a:srgbClr val="0F243E"/>
                </a:solidFill>
                <a:latin typeface="Trebuchet MS"/>
                <a:cs typeface="Trebuchet MS"/>
              </a:rPr>
              <a:t> </a:t>
            </a:r>
            <a:r>
              <a:rPr sz="2500" b="1" i="1" spc="-75" dirty="0">
                <a:solidFill>
                  <a:srgbClr val="0F243E"/>
                </a:solidFill>
                <a:latin typeface="Trebuchet MS"/>
                <a:cs typeface="Trebuchet MS"/>
              </a:rPr>
              <a:t>000001</a:t>
            </a:r>
            <a:r>
              <a:rPr sz="2500" b="1" i="1" spc="-85" dirty="0">
                <a:solidFill>
                  <a:srgbClr val="0F243E"/>
                </a:solidFill>
                <a:latin typeface="Trebuchet MS"/>
                <a:cs typeface="Trebuchet MS"/>
              </a:rPr>
              <a:t> </a:t>
            </a:r>
            <a:r>
              <a:rPr sz="2500" b="1" i="1" spc="-75" dirty="0">
                <a:solidFill>
                  <a:srgbClr val="0F243E"/>
                </a:solidFill>
                <a:latin typeface="Trebuchet MS"/>
                <a:cs typeface="Trebuchet MS"/>
              </a:rPr>
              <a:t>110010</a:t>
            </a:r>
            <a:endParaRPr sz="2500">
              <a:latin typeface="Trebuchet MS"/>
              <a:cs typeface="Trebuchet MS"/>
            </a:endParaRPr>
          </a:p>
        </p:txBody>
      </p:sp>
      <p:pic>
        <p:nvPicPr>
          <p:cNvPr id="11" name="object 11"/>
          <p:cNvPicPr/>
          <p:nvPr/>
        </p:nvPicPr>
        <p:blipFill>
          <a:blip r:embed="rId2" cstate="print"/>
          <a:stretch>
            <a:fillRect/>
          </a:stretch>
        </p:blipFill>
        <p:spPr>
          <a:xfrm>
            <a:off x="7151201" y="2356764"/>
            <a:ext cx="4761040" cy="3225861"/>
          </a:xfrm>
          <a:prstGeom prst="rect">
            <a:avLst/>
          </a:prstGeom>
        </p:spPr>
      </p:pic>
      <p:sp>
        <p:nvSpPr>
          <p:cNvPr id="12" name="object 12"/>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pic>
        <p:nvPicPr>
          <p:cNvPr id="1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3" name="Title 1"/>
          <p:cNvSpPr txBox="1">
            <a:spLocks/>
          </p:cNvSpPr>
          <p:nvPr/>
        </p:nvSpPr>
        <p:spPr>
          <a:xfrm>
            <a:off x="206146" y="192669"/>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spTree>
    <p:extLst>
      <p:ext uri="{BB962C8B-B14F-4D97-AF65-F5344CB8AC3E}">
        <p14:creationId xmlns:p14="http://schemas.microsoft.com/office/powerpoint/2010/main" val="28173455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3741420" y="1981200"/>
            <a:ext cx="3886200" cy="762000"/>
          </a:xfrm>
          <a:prstGeom prst="rect">
            <a:avLst/>
          </a:prstGeom>
          <a:solidFill>
            <a:srgbClr val="244060"/>
          </a:solidFill>
          <a:ln w="9144">
            <a:solidFill>
              <a:srgbClr val="000000"/>
            </a:solidFill>
          </a:ln>
        </p:spPr>
        <p:txBody>
          <a:bodyPr vert="horz" wrap="square" lIns="0" tIns="187960" rIns="0" bIns="0" rtlCol="0">
            <a:spAutoFit/>
          </a:bodyPr>
          <a:lstStyle/>
          <a:p>
            <a:pPr marL="1137920">
              <a:lnSpc>
                <a:spcPct val="100000"/>
              </a:lnSpc>
              <a:spcBef>
                <a:spcPts val="1480"/>
              </a:spcBef>
            </a:pPr>
            <a:r>
              <a:rPr sz="2400" spc="-5" dirty="0">
                <a:solidFill>
                  <a:srgbClr val="FFFFFF"/>
                </a:solidFill>
                <a:latin typeface="Times New Roman"/>
                <a:cs typeface="Times New Roman"/>
              </a:rPr>
              <a:t>Key</a:t>
            </a:r>
            <a:r>
              <a:rPr sz="2400" spc="-30" dirty="0">
                <a:solidFill>
                  <a:srgbClr val="FFFFFF"/>
                </a:solidFill>
                <a:latin typeface="Times New Roman"/>
                <a:cs typeface="Times New Roman"/>
              </a:rPr>
              <a:t> </a:t>
            </a:r>
            <a:r>
              <a:rPr sz="2400" dirty="0">
                <a:solidFill>
                  <a:srgbClr val="FFFFFF"/>
                </a:solidFill>
                <a:latin typeface="Times New Roman"/>
                <a:cs typeface="Times New Roman"/>
              </a:rPr>
              <a:t>(56</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12" name="object 12"/>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4" name="object 4"/>
          <p:cNvSpPr txBox="1"/>
          <p:nvPr/>
        </p:nvSpPr>
        <p:spPr>
          <a:xfrm>
            <a:off x="3761232" y="2819400"/>
            <a:ext cx="1676400" cy="914400"/>
          </a:xfrm>
          <a:prstGeom prst="rect">
            <a:avLst/>
          </a:prstGeom>
          <a:solidFill>
            <a:srgbClr val="244060"/>
          </a:solidFill>
          <a:ln w="9144">
            <a:solidFill>
              <a:srgbClr val="000000"/>
            </a:solidFill>
          </a:ln>
        </p:spPr>
        <p:txBody>
          <a:bodyPr vert="horz" wrap="square" lIns="0" tIns="264160" rIns="0" bIns="0" rtlCol="0">
            <a:spAutoFit/>
          </a:bodyPr>
          <a:lstStyle/>
          <a:p>
            <a:pPr algn="ctr">
              <a:lnSpc>
                <a:spcPct val="100000"/>
              </a:lnSpc>
              <a:spcBef>
                <a:spcPts val="2080"/>
              </a:spcBef>
            </a:pPr>
            <a:r>
              <a:rPr sz="2400" spc="-5" dirty="0">
                <a:solidFill>
                  <a:srgbClr val="FFFFFF"/>
                </a:solidFill>
                <a:latin typeface="Times New Roman"/>
                <a:cs typeface="Times New Roman"/>
              </a:rPr>
              <a:t>Left</a:t>
            </a:r>
            <a:endParaRPr sz="2400">
              <a:latin typeface="Times New Roman"/>
              <a:cs typeface="Times New Roman"/>
            </a:endParaRPr>
          </a:p>
        </p:txBody>
      </p:sp>
      <p:sp>
        <p:nvSpPr>
          <p:cNvPr id="5" name="object 5"/>
          <p:cNvSpPr txBox="1"/>
          <p:nvPr/>
        </p:nvSpPr>
        <p:spPr>
          <a:xfrm>
            <a:off x="5942076" y="2827020"/>
            <a:ext cx="1676400" cy="906780"/>
          </a:xfrm>
          <a:prstGeom prst="rect">
            <a:avLst/>
          </a:prstGeom>
          <a:solidFill>
            <a:srgbClr val="244060"/>
          </a:solidFill>
          <a:ln w="9144">
            <a:solidFill>
              <a:srgbClr val="000000"/>
            </a:solidFill>
          </a:ln>
        </p:spPr>
        <p:txBody>
          <a:bodyPr vert="horz" wrap="square" lIns="0" tIns="260985" rIns="0" bIns="0" rtlCol="0">
            <a:spAutoFit/>
          </a:bodyPr>
          <a:lstStyle/>
          <a:p>
            <a:pPr marL="499109">
              <a:lnSpc>
                <a:spcPct val="100000"/>
              </a:lnSpc>
              <a:spcBef>
                <a:spcPts val="2055"/>
              </a:spcBef>
            </a:pPr>
            <a:r>
              <a:rPr sz="2400" dirty="0">
                <a:solidFill>
                  <a:srgbClr val="FFFFFF"/>
                </a:solidFill>
                <a:latin typeface="Times New Roman"/>
                <a:cs typeface="Times New Roman"/>
              </a:rPr>
              <a:t>Right</a:t>
            </a:r>
            <a:endParaRPr sz="2400">
              <a:latin typeface="Times New Roman"/>
              <a:cs typeface="Times New Roman"/>
            </a:endParaRPr>
          </a:p>
        </p:txBody>
      </p:sp>
      <p:sp>
        <p:nvSpPr>
          <p:cNvPr id="6" name="object 6"/>
          <p:cNvSpPr txBox="1"/>
          <p:nvPr/>
        </p:nvSpPr>
        <p:spPr>
          <a:xfrm>
            <a:off x="3761232" y="51816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algn="ctr">
              <a:lnSpc>
                <a:spcPct val="100000"/>
              </a:lnSpc>
              <a:spcBef>
                <a:spcPts val="585"/>
              </a:spcBef>
            </a:pPr>
            <a:r>
              <a:rPr sz="2400" spc="-5" dirty="0">
                <a:solidFill>
                  <a:srgbClr val="FFFFFF"/>
                </a:solidFill>
                <a:latin typeface="Times New Roman"/>
                <a:cs typeface="Times New Roman"/>
              </a:rPr>
              <a:t>PC-2</a:t>
            </a:r>
            <a:endParaRPr sz="2400">
              <a:latin typeface="Times New Roman"/>
              <a:cs typeface="Times New Roman"/>
            </a:endParaRPr>
          </a:p>
        </p:txBody>
      </p:sp>
      <p:sp>
        <p:nvSpPr>
          <p:cNvPr id="7" name="object 7"/>
          <p:cNvSpPr txBox="1"/>
          <p:nvPr/>
        </p:nvSpPr>
        <p:spPr>
          <a:xfrm>
            <a:off x="3732276" y="5867400"/>
            <a:ext cx="3886200" cy="533400"/>
          </a:xfrm>
          <a:prstGeom prst="rect">
            <a:avLst/>
          </a:prstGeom>
          <a:solidFill>
            <a:srgbClr val="548ED4"/>
          </a:solidFill>
          <a:ln w="9144">
            <a:solidFill>
              <a:srgbClr val="000000"/>
            </a:solidFill>
          </a:ln>
        </p:spPr>
        <p:txBody>
          <a:bodyPr vert="horz" wrap="square" lIns="0" tIns="74295" rIns="0" bIns="0" rtlCol="0">
            <a:spAutoFit/>
          </a:bodyPr>
          <a:lstStyle/>
          <a:p>
            <a:pPr marL="874394">
              <a:lnSpc>
                <a:spcPct val="100000"/>
              </a:lnSpc>
              <a:spcBef>
                <a:spcPts val="585"/>
              </a:spcBef>
            </a:pPr>
            <a:r>
              <a:rPr sz="2400" spc="-5" dirty="0">
                <a:solidFill>
                  <a:srgbClr val="FFFFFF"/>
                </a:solidFill>
                <a:latin typeface="Times New Roman"/>
                <a:cs typeface="Times New Roman"/>
              </a:rPr>
              <a:t>16-Keys</a:t>
            </a:r>
            <a:r>
              <a:rPr sz="2400" spc="-20" dirty="0">
                <a:solidFill>
                  <a:srgbClr val="FFFFFF"/>
                </a:solidFill>
                <a:latin typeface="Times New Roman"/>
                <a:cs typeface="Times New Roman"/>
              </a:rPr>
              <a:t> </a:t>
            </a:r>
            <a:r>
              <a:rPr sz="2400" dirty="0">
                <a:solidFill>
                  <a:srgbClr val="FFFFFF"/>
                </a:solidFill>
                <a:latin typeface="Times New Roman"/>
                <a:cs typeface="Times New Roman"/>
              </a:rPr>
              <a:t>(48</a:t>
            </a:r>
            <a:r>
              <a:rPr sz="2400" spc="-1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8" name="object 8"/>
          <p:cNvSpPr txBox="1"/>
          <p:nvPr/>
        </p:nvSpPr>
        <p:spPr>
          <a:xfrm>
            <a:off x="3712464" y="7620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1138555">
              <a:lnSpc>
                <a:spcPct val="100000"/>
              </a:lnSpc>
              <a:spcBef>
                <a:spcPts val="575"/>
              </a:spcBef>
            </a:pPr>
            <a:r>
              <a:rPr sz="2400" spc="-5" dirty="0">
                <a:solidFill>
                  <a:srgbClr val="FFFFFF"/>
                </a:solidFill>
                <a:latin typeface="Times New Roman"/>
                <a:cs typeface="Times New Roman"/>
              </a:rPr>
              <a:t>Key</a:t>
            </a:r>
            <a:r>
              <a:rPr sz="2400" spc="-25" dirty="0">
                <a:solidFill>
                  <a:srgbClr val="FFFFFF"/>
                </a:solidFill>
                <a:latin typeface="Times New Roman"/>
                <a:cs typeface="Times New Roman"/>
              </a:rPr>
              <a:t> </a:t>
            </a:r>
            <a:r>
              <a:rPr sz="2400" dirty="0">
                <a:solidFill>
                  <a:srgbClr val="FFFFFF"/>
                </a:solidFill>
                <a:latin typeface="Times New Roman"/>
                <a:cs typeface="Times New Roman"/>
              </a:rPr>
              <a:t>(64</a:t>
            </a:r>
            <a:r>
              <a:rPr sz="2400" spc="-25" dirty="0">
                <a:solidFill>
                  <a:srgbClr val="FFFFFF"/>
                </a:solidFill>
                <a:latin typeface="Times New Roman"/>
                <a:cs typeface="Times New Roman"/>
              </a:rPr>
              <a:t> </a:t>
            </a:r>
            <a:r>
              <a:rPr sz="2400" dirty="0">
                <a:solidFill>
                  <a:srgbClr val="FFFFFF"/>
                </a:solidFill>
                <a:latin typeface="Times New Roman"/>
                <a:cs typeface="Times New Roman"/>
              </a:rPr>
              <a:t>bits)</a:t>
            </a:r>
            <a:endParaRPr sz="2400">
              <a:latin typeface="Times New Roman"/>
              <a:cs typeface="Times New Roman"/>
            </a:endParaRPr>
          </a:p>
        </p:txBody>
      </p:sp>
      <p:sp>
        <p:nvSpPr>
          <p:cNvPr id="9" name="object 9"/>
          <p:cNvSpPr txBox="1"/>
          <p:nvPr/>
        </p:nvSpPr>
        <p:spPr>
          <a:xfrm>
            <a:off x="3712464" y="1371600"/>
            <a:ext cx="3886200" cy="533400"/>
          </a:xfrm>
          <a:prstGeom prst="rect">
            <a:avLst/>
          </a:prstGeom>
          <a:solidFill>
            <a:srgbClr val="244060"/>
          </a:solidFill>
          <a:ln w="9144">
            <a:solidFill>
              <a:srgbClr val="000000"/>
            </a:solidFill>
          </a:ln>
        </p:spPr>
        <p:txBody>
          <a:bodyPr vert="horz" wrap="square" lIns="0" tIns="73025" rIns="0" bIns="0" rtlCol="0">
            <a:spAutoFit/>
          </a:bodyPr>
          <a:lstStyle/>
          <a:p>
            <a:pPr marL="2540" algn="ctr">
              <a:lnSpc>
                <a:spcPct val="100000"/>
              </a:lnSpc>
              <a:spcBef>
                <a:spcPts val="575"/>
              </a:spcBef>
            </a:pPr>
            <a:r>
              <a:rPr sz="2400" spc="-5" dirty="0">
                <a:solidFill>
                  <a:srgbClr val="FFFFFF"/>
                </a:solidFill>
                <a:latin typeface="Times New Roman"/>
                <a:cs typeface="Times New Roman"/>
              </a:rPr>
              <a:t>PC-1</a:t>
            </a:r>
            <a:endParaRPr sz="2400">
              <a:latin typeface="Times New Roman"/>
              <a:cs typeface="Times New Roman"/>
            </a:endParaRPr>
          </a:p>
        </p:txBody>
      </p:sp>
      <p:sp>
        <p:nvSpPr>
          <p:cNvPr id="10" name="object 10"/>
          <p:cNvSpPr txBox="1"/>
          <p:nvPr/>
        </p:nvSpPr>
        <p:spPr>
          <a:xfrm>
            <a:off x="3707891" y="3886200"/>
            <a:ext cx="3886200" cy="533400"/>
          </a:xfrm>
          <a:prstGeom prst="rect">
            <a:avLst/>
          </a:prstGeom>
          <a:solidFill>
            <a:srgbClr val="244060"/>
          </a:solidFill>
          <a:ln w="9144">
            <a:solidFill>
              <a:srgbClr val="000000"/>
            </a:solidFill>
          </a:ln>
        </p:spPr>
        <p:txBody>
          <a:bodyPr vert="horz" wrap="square" lIns="0" tIns="73660" rIns="0" bIns="0" rtlCol="0">
            <a:spAutoFit/>
          </a:bodyPr>
          <a:lstStyle/>
          <a:p>
            <a:pPr marL="635" algn="ctr">
              <a:lnSpc>
                <a:spcPct val="100000"/>
              </a:lnSpc>
              <a:spcBef>
                <a:spcPts val="580"/>
              </a:spcBef>
            </a:pPr>
            <a:r>
              <a:rPr sz="2400" spc="-5" dirty="0">
                <a:solidFill>
                  <a:srgbClr val="FFFFFF"/>
                </a:solidFill>
                <a:latin typeface="Times New Roman"/>
                <a:cs typeface="Times New Roman"/>
              </a:rPr>
              <a:t>Shift</a:t>
            </a:r>
            <a:r>
              <a:rPr sz="2400" spc="-15" dirty="0">
                <a:solidFill>
                  <a:srgbClr val="FFFFFF"/>
                </a:solidFill>
                <a:latin typeface="Times New Roman"/>
                <a:cs typeface="Times New Roman"/>
              </a:rPr>
              <a:t> </a:t>
            </a:r>
            <a:r>
              <a:rPr sz="2400" dirty="0">
                <a:solidFill>
                  <a:srgbClr val="FFFFFF"/>
                </a:solidFill>
                <a:latin typeface="Times New Roman"/>
                <a:cs typeface="Times New Roman"/>
              </a:rPr>
              <a:t>(generate</a:t>
            </a:r>
            <a:r>
              <a:rPr sz="2400" spc="-50" dirty="0">
                <a:solidFill>
                  <a:srgbClr val="FFFFFF"/>
                </a:solidFill>
                <a:latin typeface="Times New Roman"/>
                <a:cs typeface="Times New Roman"/>
              </a:rPr>
              <a:t> </a:t>
            </a:r>
            <a:r>
              <a:rPr sz="2400" spc="-5" dirty="0">
                <a:solidFill>
                  <a:srgbClr val="FFFFFF"/>
                </a:solidFill>
                <a:latin typeface="Times New Roman"/>
                <a:cs typeface="Times New Roman"/>
              </a:rPr>
              <a:t>16</a:t>
            </a:r>
            <a:r>
              <a:rPr sz="2400" spc="-20" dirty="0">
                <a:solidFill>
                  <a:srgbClr val="FFFFFF"/>
                </a:solidFill>
                <a:latin typeface="Times New Roman"/>
                <a:cs typeface="Times New Roman"/>
              </a:rPr>
              <a:t> </a:t>
            </a:r>
            <a:r>
              <a:rPr sz="2400" dirty="0">
                <a:solidFill>
                  <a:srgbClr val="FFFFFF"/>
                </a:solidFill>
                <a:latin typeface="Times New Roman"/>
                <a:cs typeface="Times New Roman"/>
              </a:rPr>
              <a:t>keys)</a:t>
            </a:r>
            <a:endParaRPr sz="2400">
              <a:latin typeface="Times New Roman"/>
              <a:cs typeface="Times New Roman"/>
            </a:endParaRPr>
          </a:p>
        </p:txBody>
      </p:sp>
      <p:sp>
        <p:nvSpPr>
          <p:cNvPr id="11" name="object 11"/>
          <p:cNvSpPr txBox="1"/>
          <p:nvPr/>
        </p:nvSpPr>
        <p:spPr>
          <a:xfrm>
            <a:off x="3707891" y="4495800"/>
            <a:ext cx="3886200" cy="533400"/>
          </a:xfrm>
          <a:prstGeom prst="rect">
            <a:avLst/>
          </a:prstGeom>
          <a:solidFill>
            <a:srgbClr val="244060"/>
          </a:solidFill>
          <a:ln w="9144">
            <a:solidFill>
              <a:srgbClr val="000000"/>
            </a:solidFill>
          </a:ln>
        </p:spPr>
        <p:txBody>
          <a:bodyPr vert="horz" wrap="square" lIns="0" tIns="74295" rIns="0" bIns="0" rtlCol="0">
            <a:spAutoFit/>
          </a:bodyPr>
          <a:lstStyle/>
          <a:p>
            <a:pPr marL="1189990">
              <a:lnSpc>
                <a:spcPct val="100000"/>
              </a:lnSpc>
              <a:spcBef>
                <a:spcPts val="585"/>
              </a:spcBef>
            </a:pPr>
            <a:r>
              <a:rPr sz="2400" dirty="0">
                <a:solidFill>
                  <a:srgbClr val="FFFFFF"/>
                </a:solidFill>
                <a:latin typeface="Times New Roman"/>
                <a:cs typeface="Times New Roman"/>
              </a:rPr>
              <a:t>Concatenate</a:t>
            </a:r>
            <a:endParaRPr sz="2400">
              <a:latin typeface="Times New Roman"/>
              <a:cs typeface="Times New Roman"/>
            </a:endParaRPr>
          </a:p>
        </p:txBody>
      </p:sp>
      <p:sp>
        <p:nvSpPr>
          <p:cNvPr id="13" name="TextBox 12"/>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14"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5" name="Title 1"/>
          <p:cNvSpPr txBox="1">
            <a:spLocks/>
          </p:cNvSpPr>
          <p:nvPr/>
        </p:nvSpPr>
        <p:spPr>
          <a:xfrm>
            <a:off x="484632" y="204552"/>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spTree>
    <p:extLst>
      <p:ext uri="{BB962C8B-B14F-4D97-AF65-F5344CB8AC3E}">
        <p14:creationId xmlns:p14="http://schemas.microsoft.com/office/powerpoint/2010/main" val="31636644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80746" y="705988"/>
            <a:ext cx="10356850" cy="5513070"/>
          </a:xfrm>
          <a:prstGeom prst="rect">
            <a:avLst/>
          </a:prstGeom>
        </p:spPr>
        <p:txBody>
          <a:bodyPr vert="horz" wrap="square" lIns="0" tIns="179705" rIns="0" bIns="0" rtlCol="0">
            <a:spAutoFit/>
          </a:bodyPr>
          <a:lstStyle/>
          <a:p>
            <a:pPr marL="476884" indent="-439420">
              <a:lnSpc>
                <a:spcPct val="100000"/>
              </a:lnSpc>
              <a:spcBef>
                <a:spcPts val="1415"/>
              </a:spcBef>
              <a:buSzPct val="96000"/>
              <a:buFont typeface="Wingdings"/>
              <a:buChar char=""/>
              <a:tabLst>
                <a:tab pos="476884" algn="l"/>
                <a:tab pos="477520" algn="l"/>
              </a:tabLst>
            </a:pPr>
            <a:r>
              <a:rPr sz="2500" b="1" i="1" spc="-110" dirty="0">
                <a:solidFill>
                  <a:srgbClr val="FF0000"/>
                </a:solidFill>
                <a:latin typeface="Trebuchet MS"/>
                <a:cs typeface="Trebuchet MS"/>
              </a:rPr>
              <a:t>K</a:t>
            </a:r>
            <a:r>
              <a:rPr sz="2475" b="1" i="1" spc="-165" baseline="-20202" dirty="0">
                <a:solidFill>
                  <a:srgbClr val="FF0000"/>
                </a:solidFill>
                <a:latin typeface="Trebuchet MS"/>
                <a:cs typeface="Trebuchet MS"/>
              </a:rPr>
              <a:t>1</a:t>
            </a:r>
            <a:r>
              <a:rPr sz="2475" b="1" i="1" spc="262" baseline="-20202" dirty="0">
                <a:solidFill>
                  <a:srgbClr val="FF0000"/>
                </a:solidFill>
                <a:latin typeface="Trebuchet MS"/>
                <a:cs typeface="Trebuchet MS"/>
              </a:rPr>
              <a:t> </a:t>
            </a:r>
            <a:r>
              <a:rPr sz="2400" spc="-360" dirty="0">
                <a:solidFill>
                  <a:srgbClr val="FF0000"/>
                </a:solidFill>
                <a:latin typeface="Tahoma"/>
                <a:cs typeface="Tahoma"/>
              </a:rPr>
              <a:t>=</a:t>
            </a:r>
            <a:r>
              <a:rPr sz="2400" spc="-65" dirty="0">
                <a:solidFill>
                  <a:srgbClr val="FF0000"/>
                </a:solidFill>
                <a:latin typeface="Tahoma"/>
                <a:cs typeface="Tahoma"/>
              </a:rPr>
              <a:t> </a:t>
            </a:r>
            <a:r>
              <a:rPr sz="2400" spc="75" dirty="0">
                <a:solidFill>
                  <a:srgbClr val="FF0000"/>
                </a:solidFill>
                <a:latin typeface="Tahoma"/>
                <a:cs typeface="Tahoma"/>
              </a:rPr>
              <a:t>000110</a:t>
            </a:r>
            <a:r>
              <a:rPr sz="2400" spc="-85" dirty="0">
                <a:solidFill>
                  <a:srgbClr val="FF0000"/>
                </a:solidFill>
                <a:latin typeface="Tahoma"/>
                <a:cs typeface="Tahoma"/>
              </a:rPr>
              <a:t> </a:t>
            </a:r>
            <a:r>
              <a:rPr sz="2400" spc="75" dirty="0">
                <a:solidFill>
                  <a:srgbClr val="FF0000"/>
                </a:solidFill>
                <a:latin typeface="Tahoma"/>
                <a:cs typeface="Tahoma"/>
              </a:rPr>
              <a:t>110000</a:t>
            </a:r>
            <a:r>
              <a:rPr sz="2400" spc="-90" dirty="0">
                <a:solidFill>
                  <a:srgbClr val="FF0000"/>
                </a:solidFill>
                <a:latin typeface="Tahoma"/>
                <a:cs typeface="Tahoma"/>
              </a:rPr>
              <a:t> </a:t>
            </a:r>
            <a:r>
              <a:rPr sz="2400" spc="75" dirty="0">
                <a:solidFill>
                  <a:srgbClr val="FF0000"/>
                </a:solidFill>
                <a:latin typeface="Tahoma"/>
                <a:cs typeface="Tahoma"/>
              </a:rPr>
              <a:t>001011</a:t>
            </a:r>
            <a:r>
              <a:rPr sz="2400" spc="-85" dirty="0">
                <a:solidFill>
                  <a:srgbClr val="FF0000"/>
                </a:solidFill>
                <a:latin typeface="Tahoma"/>
                <a:cs typeface="Tahoma"/>
              </a:rPr>
              <a:t> </a:t>
            </a:r>
            <a:r>
              <a:rPr sz="2400" spc="75" dirty="0">
                <a:solidFill>
                  <a:srgbClr val="FF0000"/>
                </a:solidFill>
                <a:latin typeface="Tahoma"/>
                <a:cs typeface="Tahoma"/>
              </a:rPr>
              <a:t>101111</a:t>
            </a:r>
            <a:r>
              <a:rPr sz="2400" spc="-90" dirty="0">
                <a:solidFill>
                  <a:srgbClr val="FF0000"/>
                </a:solidFill>
                <a:latin typeface="Tahoma"/>
                <a:cs typeface="Tahoma"/>
              </a:rPr>
              <a:t> </a:t>
            </a:r>
            <a:r>
              <a:rPr sz="2400" spc="75" dirty="0">
                <a:solidFill>
                  <a:srgbClr val="FF0000"/>
                </a:solidFill>
                <a:latin typeface="Tahoma"/>
                <a:cs typeface="Tahoma"/>
              </a:rPr>
              <a:t>111111</a:t>
            </a:r>
            <a:r>
              <a:rPr sz="2400" spc="-90" dirty="0">
                <a:solidFill>
                  <a:srgbClr val="FF0000"/>
                </a:solidFill>
                <a:latin typeface="Tahoma"/>
                <a:cs typeface="Tahoma"/>
              </a:rPr>
              <a:t> </a:t>
            </a:r>
            <a:r>
              <a:rPr sz="2400" spc="75" dirty="0">
                <a:solidFill>
                  <a:srgbClr val="FF0000"/>
                </a:solidFill>
                <a:latin typeface="Tahoma"/>
                <a:cs typeface="Tahoma"/>
              </a:rPr>
              <a:t>000111</a:t>
            </a:r>
            <a:r>
              <a:rPr sz="2400" spc="-85" dirty="0">
                <a:solidFill>
                  <a:srgbClr val="FF0000"/>
                </a:solidFill>
                <a:latin typeface="Tahoma"/>
                <a:cs typeface="Tahoma"/>
              </a:rPr>
              <a:t> </a:t>
            </a:r>
            <a:r>
              <a:rPr sz="2400" spc="75" dirty="0">
                <a:solidFill>
                  <a:srgbClr val="FF0000"/>
                </a:solidFill>
                <a:latin typeface="Tahoma"/>
                <a:cs typeface="Tahoma"/>
              </a:rPr>
              <a:t>000001</a:t>
            </a:r>
            <a:r>
              <a:rPr sz="2400" spc="-90" dirty="0">
                <a:solidFill>
                  <a:srgbClr val="FF0000"/>
                </a:solidFill>
                <a:latin typeface="Tahoma"/>
                <a:cs typeface="Tahoma"/>
              </a:rPr>
              <a:t> </a:t>
            </a:r>
            <a:r>
              <a:rPr sz="2400" spc="75" dirty="0">
                <a:solidFill>
                  <a:srgbClr val="FF0000"/>
                </a:solidFill>
                <a:latin typeface="Tahoma"/>
                <a:cs typeface="Tahoma"/>
              </a:rPr>
              <a:t>110010</a:t>
            </a:r>
            <a:endParaRPr sz="2400">
              <a:latin typeface="Tahoma"/>
              <a:cs typeface="Tahoma"/>
            </a:endParaRPr>
          </a:p>
          <a:p>
            <a:pPr marL="476884" indent="-439420">
              <a:lnSpc>
                <a:spcPct val="100000"/>
              </a:lnSpc>
              <a:spcBef>
                <a:spcPts val="1320"/>
              </a:spcBef>
              <a:buSzPct val="96000"/>
              <a:buFont typeface="Wingdings"/>
              <a:buChar char=""/>
              <a:tabLst>
                <a:tab pos="476884" algn="l"/>
                <a:tab pos="477520" algn="l"/>
              </a:tabLst>
            </a:pPr>
            <a:r>
              <a:rPr sz="2500" b="1" i="1" spc="-110" dirty="0">
                <a:solidFill>
                  <a:srgbClr val="0F243E"/>
                </a:solidFill>
                <a:latin typeface="Trebuchet MS"/>
                <a:cs typeface="Trebuchet MS"/>
              </a:rPr>
              <a:t>K</a:t>
            </a:r>
            <a:r>
              <a:rPr sz="2475" b="1" i="1" spc="-165" baseline="-20202" dirty="0">
                <a:solidFill>
                  <a:srgbClr val="0F243E"/>
                </a:solidFill>
                <a:latin typeface="Trebuchet MS"/>
                <a:cs typeface="Trebuchet MS"/>
              </a:rPr>
              <a:t>2</a:t>
            </a:r>
            <a:r>
              <a:rPr sz="2475" b="1" i="1" spc="262" baseline="-20202" dirty="0">
                <a:solidFill>
                  <a:srgbClr val="0F243E"/>
                </a:solidFill>
                <a:latin typeface="Trebuchet MS"/>
                <a:cs typeface="Trebuchet MS"/>
              </a:rPr>
              <a:t> </a:t>
            </a:r>
            <a:r>
              <a:rPr sz="2400" spc="-360" dirty="0">
                <a:solidFill>
                  <a:srgbClr val="0F243E"/>
                </a:solidFill>
                <a:latin typeface="Tahoma"/>
                <a:cs typeface="Tahoma"/>
              </a:rPr>
              <a:t>=</a:t>
            </a:r>
            <a:r>
              <a:rPr sz="2400" spc="-65" dirty="0">
                <a:solidFill>
                  <a:srgbClr val="0F243E"/>
                </a:solidFill>
                <a:latin typeface="Tahoma"/>
                <a:cs typeface="Tahoma"/>
              </a:rPr>
              <a:t> </a:t>
            </a:r>
            <a:r>
              <a:rPr sz="2400" spc="75" dirty="0">
                <a:solidFill>
                  <a:srgbClr val="0F243E"/>
                </a:solidFill>
                <a:latin typeface="Tahoma"/>
                <a:cs typeface="Tahoma"/>
              </a:rPr>
              <a:t>011110</a:t>
            </a:r>
            <a:r>
              <a:rPr sz="2400" spc="-85" dirty="0">
                <a:solidFill>
                  <a:srgbClr val="0F243E"/>
                </a:solidFill>
                <a:latin typeface="Tahoma"/>
                <a:cs typeface="Tahoma"/>
              </a:rPr>
              <a:t> </a:t>
            </a:r>
            <a:r>
              <a:rPr sz="2400" spc="75" dirty="0">
                <a:solidFill>
                  <a:srgbClr val="0F243E"/>
                </a:solidFill>
                <a:latin typeface="Tahoma"/>
                <a:cs typeface="Tahoma"/>
              </a:rPr>
              <a:t>011010</a:t>
            </a:r>
            <a:r>
              <a:rPr sz="2400" spc="-90" dirty="0">
                <a:solidFill>
                  <a:srgbClr val="0F243E"/>
                </a:solidFill>
                <a:latin typeface="Tahoma"/>
                <a:cs typeface="Tahoma"/>
              </a:rPr>
              <a:t> </a:t>
            </a:r>
            <a:r>
              <a:rPr sz="2400" spc="75" dirty="0">
                <a:solidFill>
                  <a:srgbClr val="0F243E"/>
                </a:solidFill>
                <a:latin typeface="Tahoma"/>
                <a:cs typeface="Tahoma"/>
              </a:rPr>
              <a:t>111011</a:t>
            </a:r>
            <a:r>
              <a:rPr sz="2400" spc="-85" dirty="0">
                <a:solidFill>
                  <a:srgbClr val="0F243E"/>
                </a:solidFill>
                <a:latin typeface="Tahoma"/>
                <a:cs typeface="Tahoma"/>
              </a:rPr>
              <a:t> </a:t>
            </a:r>
            <a:r>
              <a:rPr sz="2400" spc="75" dirty="0">
                <a:solidFill>
                  <a:srgbClr val="0F243E"/>
                </a:solidFill>
                <a:latin typeface="Tahoma"/>
                <a:cs typeface="Tahoma"/>
              </a:rPr>
              <a:t>011001</a:t>
            </a:r>
            <a:r>
              <a:rPr sz="2400" spc="-90" dirty="0">
                <a:solidFill>
                  <a:srgbClr val="0F243E"/>
                </a:solidFill>
                <a:latin typeface="Tahoma"/>
                <a:cs typeface="Tahoma"/>
              </a:rPr>
              <a:t> </a:t>
            </a:r>
            <a:r>
              <a:rPr sz="2400" spc="75" dirty="0">
                <a:solidFill>
                  <a:srgbClr val="0F243E"/>
                </a:solidFill>
                <a:latin typeface="Tahoma"/>
                <a:cs typeface="Tahoma"/>
              </a:rPr>
              <a:t>110110</a:t>
            </a:r>
            <a:r>
              <a:rPr sz="2400" spc="-90" dirty="0">
                <a:solidFill>
                  <a:srgbClr val="0F243E"/>
                </a:solidFill>
                <a:latin typeface="Tahoma"/>
                <a:cs typeface="Tahoma"/>
              </a:rPr>
              <a:t> </a:t>
            </a:r>
            <a:r>
              <a:rPr sz="2400" spc="75" dirty="0">
                <a:solidFill>
                  <a:srgbClr val="0F243E"/>
                </a:solidFill>
                <a:latin typeface="Tahoma"/>
                <a:cs typeface="Tahoma"/>
              </a:rPr>
              <a:t>111100</a:t>
            </a:r>
            <a:r>
              <a:rPr sz="2400" spc="-85" dirty="0">
                <a:solidFill>
                  <a:srgbClr val="0F243E"/>
                </a:solidFill>
                <a:latin typeface="Tahoma"/>
                <a:cs typeface="Tahoma"/>
              </a:rPr>
              <a:t> </a:t>
            </a:r>
            <a:r>
              <a:rPr sz="2400" spc="75" dirty="0">
                <a:solidFill>
                  <a:srgbClr val="0F243E"/>
                </a:solidFill>
                <a:latin typeface="Tahoma"/>
                <a:cs typeface="Tahoma"/>
              </a:rPr>
              <a:t>100111</a:t>
            </a:r>
            <a:r>
              <a:rPr sz="2400" spc="-90" dirty="0">
                <a:solidFill>
                  <a:srgbClr val="0F243E"/>
                </a:solidFill>
                <a:latin typeface="Tahoma"/>
                <a:cs typeface="Tahoma"/>
              </a:rPr>
              <a:t> </a:t>
            </a:r>
            <a:r>
              <a:rPr sz="2400" spc="75" dirty="0">
                <a:solidFill>
                  <a:srgbClr val="0F243E"/>
                </a:solidFill>
                <a:latin typeface="Tahoma"/>
                <a:cs typeface="Tahoma"/>
              </a:rPr>
              <a:t>100101</a:t>
            </a:r>
            <a:endParaRPr sz="2400">
              <a:latin typeface="Tahoma"/>
              <a:cs typeface="Tahoma"/>
            </a:endParaRPr>
          </a:p>
          <a:p>
            <a:pPr marL="476884" indent="-439420">
              <a:lnSpc>
                <a:spcPct val="100000"/>
              </a:lnSpc>
              <a:spcBef>
                <a:spcPts val="1320"/>
              </a:spcBef>
              <a:buSzPct val="96000"/>
              <a:buFont typeface="Wingdings"/>
              <a:buChar char=""/>
              <a:tabLst>
                <a:tab pos="476884" algn="l"/>
                <a:tab pos="477520" algn="l"/>
              </a:tabLst>
            </a:pPr>
            <a:r>
              <a:rPr sz="2500" b="1" i="1" spc="-110" dirty="0">
                <a:solidFill>
                  <a:srgbClr val="0F243E"/>
                </a:solidFill>
                <a:latin typeface="Trebuchet MS"/>
                <a:cs typeface="Trebuchet MS"/>
              </a:rPr>
              <a:t>K</a:t>
            </a:r>
            <a:r>
              <a:rPr sz="2475" b="1" i="1" spc="-165" baseline="-20202" dirty="0">
                <a:solidFill>
                  <a:srgbClr val="0F243E"/>
                </a:solidFill>
                <a:latin typeface="Trebuchet MS"/>
                <a:cs typeface="Trebuchet MS"/>
              </a:rPr>
              <a:t>3</a:t>
            </a:r>
            <a:r>
              <a:rPr sz="2475" b="1" i="1" spc="270" baseline="-20202" dirty="0">
                <a:solidFill>
                  <a:srgbClr val="0F243E"/>
                </a:solidFill>
                <a:latin typeface="Trebuchet MS"/>
                <a:cs typeface="Trebuchet MS"/>
              </a:rPr>
              <a:t> </a:t>
            </a:r>
            <a:r>
              <a:rPr sz="2400" spc="-360" dirty="0">
                <a:solidFill>
                  <a:srgbClr val="0F243E"/>
                </a:solidFill>
                <a:latin typeface="Tahoma"/>
                <a:cs typeface="Tahoma"/>
              </a:rPr>
              <a:t>=</a:t>
            </a:r>
            <a:r>
              <a:rPr sz="2400" spc="-55" dirty="0">
                <a:solidFill>
                  <a:srgbClr val="0F243E"/>
                </a:solidFill>
                <a:latin typeface="Tahoma"/>
                <a:cs typeface="Tahoma"/>
              </a:rPr>
              <a:t> </a:t>
            </a:r>
            <a:r>
              <a:rPr sz="2400" spc="75" dirty="0">
                <a:solidFill>
                  <a:srgbClr val="0F243E"/>
                </a:solidFill>
                <a:latin typeface="Tahoma"/>
                <a:cs typeface="Tahoma"/>
              </a:rPr>
              <a:t>010101</a:t>
            </a:r>
            <a:r>
              <a:rPr sz="2400" spc="-80" dirty="0">
                <a:solidFill>
                  <a:srgbClr val="0F243E"/>
                </a:solidFill>
                <a:latin typeface="Tahoma"/>
                <a:cs typeface="Tahoma"/>
              </a:rPr>
              <a:t> </a:t>
            </a:r>
            <a:r>
              <a:rPr sz="2400" spc="75" dirty="0">
                <a:solidFill>
                  <a:srgbClr val="0F243E"/>
                </a:solidFill>
                <a:latin typeface="Tahoma"/>
                <a:cs typeface="Tahoma"/>
              </a:rPr>
              <a:t>011111</a:t>
            </a:r>
            <a:r>
              <a:rPr sz="2400" spc="-80" dirty="0">
                <a:solidFill>
                  <a:srgbClr val="0F243E"/>
                </a:solidFill>
                <a:latin typeface="Tahoma"/>
                <a:cs typeface="Tahoma"/>
              </a:rPr>
              <a:t> </a:t>
            </a:r>
            <a:r>
              <a:rPr sz="2400" spc="75" dirty="0">
                <a:solidFill>
                  <a:srgbClr val="0F243E"/>
                </a:solidFill>
                <a:latin typeface="Tahoma"/>
                <a:cs typeface="Tahoma"/>
              </a:rPr>
              <a:t>110010</a:t>
            </a:r>
            <a:r>
              <a:rPr sz="2400" spc="-80" dirty="0">
                <a:solidFill>
                  <a:srgbClr val="0F243E"/>
                </a:solidFill>
                <a:latin typeface="Tahoma"/>
                <a:cs typeface="Tahoma"/>
              </a:rPr>
              <a:t> </a:t>
            </a:r>
            <a:r>
              <a:rPr sz="2400" spc="75" dirty="0">
                <a:solidFill>
                  <a:srgbClr val="0F243E"/>
                </a:solidFill>
                <a:latin typeface="Tahoma"/>
                <a:cs typeface="Tahoma"/>
              </a:rPr>
              <a:t>001010</a:t>
            </a:r>
            <a:r>
              <a:rPr sz="2400" spc="-80" dirty="0">
                <a:solidFill>
                  <a:srgbClr val="0F243E"/>
                </a:solidFill>
                <a:latin typeface="Tahoma"/>
                <a:cs typeface="Tahoma"/>
              </a:rPr>
              <a:t> </a:t>
            </a:r>
            <a:r>
              <a:rPr sz="2400" spc="75" dirty="0">
                <a:solidFill>
                  <a:srgbClr val="0F243E"/>
                </a:solidFill>
                <a:latin typeface="Tahoma"/>
                <a:cs typeface="Tahoma"/>
              </a:rPr>
              <a:t>010000</a:t>
            </a:r>
            <a:r>
              <a:rPr sz="2400" spc="-85" dirty="0">
                <a:solidFill>
                  <a:srgbClr val="0F243E"/>
                </a:solidFill>
                <a:latin typeface="Tahoma"/>
                <a:cs typeface="Tahoma"/>
              </a:rPr>
              <a:t> </a:t>
            </a:r>
            <a:r>
              <a:rPr sz="2400" spc="75" dirty="0">
                <a:solidFill>
                  <a:srgbClr val="0F243E"/>
                </a:solidFill>
                <a:latin typeface="Tahoma"/>
                <a:cs typeface="Tahoma"/>
              </a:rPr>
              <a:t>101100</a:t>
            </a:r>
            <a:r>
              <a:rPr sz="2400" spc="-75" dirty="0">
                <a:solidFill>
                  <a:srgbClr val="0F243E"/>
                </a:solidFill>
                <a:latin typeface="Tahoma"/>
                <a:cs typeface="Tahoma"/>
              </a:rPr>
              <a:t> </a:t>
            </a:r>
            <a:r>
              <a:rPr sz="2400" spc="75" dirty="0">
                <a:solidFill>
                  <a:srgbClr val="0F243E"/>
                </a:solidFill>
                <a:latin typeface="Tahoma"/>
                <a:cs typeface="Tahoma"/>
              </a:rPr>
              <a:t>111110</a:t>
            </a:r>
            <a:r>
              <a:rPr sz="2400" spc="-80" dirty="0">
                <a:solidFill>
                  <a:srgbClr val="0F243E"/>
                </a:solidFill>
                <a:latin typeface="Tahoma"/>
                <a:cs typeface="Tahoma"/>
              </a:rPr>
              <a:t> </a:t>
            </a:r>
            <a:r>
              <a:rPr sz="2400" spc="75" dirty="0">
                <a:solidFill>
                  <a:srgbClr val="0F243E"/>
                </a:solidFill>
                <a:latin typeface="Tahoma"/>
                <a:cs typeface="Tahoma"/>
              </a:rPr>
              <a:t>011001</a:t>
            </a:r>
            <a:endParaRPr sz="2400">
              <a:latin typeface="Tahoma"/>
              <a:cs typeface="Tahoma"/>
            </a:endParaRPr>
          </a:p>
          <a:p>
            <a:pPr marL="476884" indent="-439420">
              <a:lnSpc>
                <a:spcPct val="100000"/>
              </a:lnSpc>
              <a:spcBef>
                <a:spcPts val="1320"/>
              </a:spcBef>
              <a:buSzPct val="96000"/>
              <a:buFont typeface="Wingdings"/>
              <a:buChar char=""/>
              <a:tabLst>
                <a:tab pos="476884" algn="l"/>
                <a:tab pos="477520" algn="l"/>
              </a:tabLst>
            </a:pPr>
            <a:r>
              <a:rPr sz="2500" b="1" i="1" spc="-110" dirty="0">
                <a:solidFill>
                  <a:srgbClr val="0F243E"/>
                </a:solidFill>
                <a:latin typeface="Trebuchet MS"/>
                <a:cs typeface="Trebuchet MS"/>
              </a:rPr>
              <a:t>K</a:t>
            </a:r>
            <a:r>
              <a:rPr sz="2475" b="1" i="1" spc="-165" baseline="-20202" dirty="0">
                <a:solidFill>
                  <a:srgbClr val="0F243E"/>
                </a:solidFill>
                <a:latin typeface="Trebuchet MS"/>
                <a:cs typeface="Trebuchet MS"/>
              </a:rPr>
              <a:t>4</a:t>
            </a:r>
            <a:r>
              <a:rPr sz="2475" b="1" i="1" spc="262" baseline="-20202" dirty="0">
                <a:solidFill>
                  <a:srgbClr val="0F243E"/>
                </a:solidFill>
                <a:latin typeface="Trebuchet MS"/>
                <a:cs typeface="Trebuchet MS"/>
              </a:rPr>
              <a:t> </a:t>
            </a:r>
            <a:r>
              <a:rPr sz="2400" spc="-360" dirty="0">
                <a:solidFill>
                  <a:srgbClr val="0F243E"/>
                </a:solidFill>
                <a:latin typeface="Tahoma"/>
                <a:cs typeface="Tahoma"/>
              </a:rPr>
              <a:t>=</a:t>
            </a:r>
            <a:r>
              <a:rPr sz="2400" spc="-65" dirty="0">
                <a:solidFill>
                  <a:srgbClr val="0F243E"/>
                </a:solidFill>
                <a:latin typeface="Tahoma"/>
                <a:cs typeface="Tahoma"/>
              </a:rPr>
              <a:t> </a:t>
            </a:r>
            <a:r>
              <a:rPr sz="2400" spc="75" dirty="0">
                <a:solidFill>
                  <a:srgbClr val="0F243E"/>
                </a:solidFill>
                <a:latin typeface="Tahoma"/>
                <a:cs typeface="Tahoma"/>
              </a:rPr>
              <a:t>011100</a:t>
            </a:r>
            <a:r>
              <a:rPr sz="2400" spc="-85" dirty="0">
                <a:solidFill>
                  <a:srgbClr val="0F243E"/>
                </a:solidFill>
                <a:latin typeface="Tahoma"/>
                <a:cs typeface="Tahoma"/>
              </a:rPr>
              <a:t> </a:t>
            </a:r>
            <a:r>
              <a:rPr sz="2400" spc="75" dirty="0">
                <a:solidFill>
                  <a:srgbClr val="0F243E"/>
                </a:solidFill>
                <a:latin typeface="Tahoma"/>
                <a:cs typeface="Tahoma"/>
              </a:rPr>
              <a:t>101010</a:t>
            </a:r>
            <a:r>
              <a:rPr sz="2400" spc="-90" dirty="0">
                <a:solidFill>
                  <a:srgbClr val="0F243E"/>
                </a:solidFill>
                <a:latin typeface="Tahoma"/>
                <a:cs typeface="Tahoma"/>
              </a:rPr>
              <a:t> </a:t>
            </a:r>
            <a:r>
              <a:rPr sz="2400" spc="75" dirty="0">
                <a:solidFill>
                  <a:srgbClr val="0F243E"/>
                </a:solidFill>
                <a:latin typeface="Tahoma"/>
                <a:cs typeface="Tahoma"/>
              </a:rPr>
              <a:t>110111</a:t>
            </a:r>
            <a:r>
              <a:rPr sz="2400" spc="-85" dirty="0">
                <a:solidFill>
                  <a:srgbClr val="0F243E"/>
                </a:solidFill>
                <a:latin typeface="Tahoma"/>
                <a:cs typeface="Tahoma"/>
              </a:rPr>
              <a:t> </a:t>
            </a:r>
            <a:r>
              <a:rPr sz="2400" spc="75" dirty="0">
                <a:solidFill>
                  <a:srgbClr val="0F243E"/>
                </a:solidFill>
                <a:latin typeface="Tahoma"/>
                <a:cs typeface="Tahoma"/>
              </a:rPr>
              <a:t>010110</a:t>
            </a:r>
            <a:r>
              <a:rPr sz="2400" spc="-90" dirty="0">
                <a:solidFill>
                  <a:srgbClr val="0F243E"/>
                </a:solidFill>
                <a:latin typeface="Tahoma"/>
                <a:cs typeface="Tahoma"/>
              </a:rPr>
              <a:t> </a:t>
            </a:r>
            <a:r>
              <a:rPr sz="2400" spc="75" dirty="0">
                <a:solidFill>
                  <a:srgbClr val="0F243E"/>
                </a:solidFill>
                <a:latin typeface="Tahoma"/>
                <a:cs typeface="Tahoma"/>
              </a:rPr>
              <a:t>110110</a:t>
            </a:r>
            <a:r>
              <a:rPr sz="2400" spc="-90" dirty="0">
                <a:solidFill>
                  <a:srgbClr val="0F243E"/>
                </a:solidFill>
                <a:latin typeface="Tahoma"/>
                <a:cs typeface="Tahoma"/>
              </a:rPr>
              <a:t> </a:t>
            </a:r>
            <a:r>
              <a:rPr sz="2400" spc="75" dirty="0">
                <a:solidFill>
                  <a:srgbClr val="0F243E"/>
                </a:solidFill>
                <a:latin typeface="Tahoma"/>
                <a:cs typeface="Tahoma"/>
              </a:rPr>
              <a:t>110011</a:t>
            </a:r>
            <a:r>
              <a:rPr sz="2400" spc="-85" dirty="0">
                <a:solidFill>
                  <a:srgbClr val="0F243E"/>
                </a:solidFill>
                <a:latin typeface="Tahoma"/>
                <a:cs typeface="Tahoma"/>
              </a:rPr>
              <a:t> </a:t>
            </a:r>
            <a:r>
              <a:rPr sz="2400" spc="75" dirty="0">
                <a:solidFill>
                  <a:srgbClr val="0F243E"/>
                </a:solidFill>
                <a:latin typeface="Tahoma"/>
                <a:cs typeface="Tahoma"/>
              </a:rPr>
              <a:t>010100</a:t>
            </a:r>
            <a:r>
              <a:rPr sz="2400" spc="-90" dirty="0">
                <a:solidFill>
                  <a:srgbClr val="0F243E"/>
                </a:solidFill>
                <a:latin typeface="Tahoma"/>
                <a:cs typeface="Tahoma"/>
              </a:rPr>
              <a:t> </a:t>
            </a:r>
            <a:r>
              <a:rPr sz="2400" spc="75" dirty="0">
                <a:solidFill>
                  <a:srgbClr val="0F243E"/>
                </a:solidFill>
                <a:latin typeface="Tahoma"/>
                <a:cs typeface="Tahoma"/>
              </a:rPr>
              <a:t>011101</a:t>
            </a:r>
            <a:endParaRPr sz="2400">
              <a:latin typeface="Tahoma"/>
              <a:cs typeface="Tahoma"/>
            </a:endParaRPr>
          </a:p>
          <a:p>
            <a:pPr marL="476884" indent="-439420">
              <a:lnSpc>
                <a:spcPct val="100000"/>
              </a:lnSpc>
              <a:spcBef>
                <a:spcPts val="1320"/>
              </a:spcBef>
              <a:buSzPct val="96000"/>
              <a:buFont typeface="Wingdings"/>
              <a:buChar char=""/>
              <a:tabLst>
                <a:tab pos="476884" algn="l"/>
                <a:tab pos="477520" algn="l"/>
              </a:tabLst>
            </a:pPr>
            <a:r>
              <a:rPr sz="2500" b="1" i="1" spc="-110" dirty="0">
                <a:solidFill>
                  <a:srgbClr val="0F243E"/>
                </a:solidFill>
                <a:latin typeface="Trebuchet MS"/>
                <a:cs typeface="Trebuchet MS"/>
              </a:rPr>
              <a:t>K</a:t>
            </a:r>
            <a:r>
              <a:rPr sz="2475" b="1" i="1" spc="-165" baseline="-20202" dirty="0">
                <a:solidFill>
                  <a:srgbClr val="0F243E"/>
                </a:solidFill>
                <a:latin typeface="Trebuchet MS"/>
                <a:cs typeface="Trebuchet MS"/>
              </a:rPr>
              <a:t>5</a:t>
            </a:r>
            <a:r>
              <a:rPr sz="2475" b="1" i="1" spc="270" baseline="-20202" dirty="0">
                <a:solidFill>
                  <a:srgbClr val="0F243E"/>
                </a:solidFill>
                <a:latin typeface="Trebuchet MS"/>
                <a:cs typeface="Trebuchet MS"/>
              </a:rPr>
              <a:t> </a:t>
            </a:r>
            <a:r>
              <a:rPr sz="2400" spc="-360" dirty="0">
                <a:solidFill>
                  <a:srgbClr val="0F243E"/>
                </a:solidFill>
                <a:latin typeface="Tahoma"/>
                <a:cs typeface="Tahoma"/>
              </a:rPr>
              <a:t>=</a:t>
            </a:r>
            <a:r>
              <a:rPr sz="2400" spc="-55" dirty="0">
                <a:solidFill>
                  <a:srgbClr val="0F243E"/>
                </a:solidFill>
                <a:latin typeface="Tahoma"/>
                <a:cs typeface="Tahoma"/>
              </a:rPr>
              <a:t> </a:t>
            </a:r>
            <a:r>
              <a:rPr sz="2400" spc="75" dirty="0">
                <a:solidFill>
                  <a:srgbClr val="0F243E"/>
                </a:solidFill>
                <a:latin typeface="Tahoma"/>
                <a:cs typeface="Tahoma"/>
              </a:rPr>
              <a:t>011111</a:t>
            </a:r>
            <a:r>
              <a:rPr sz="2400" spc="-80" dirty="0">
                <a:solidFill>
                  <a:srgbClr val="0F243E"/>
                </a:solidFill>
                <a:latin typeface="Tahoma"/>
                <a:cs typeface="Tahoma"/>
              </a:rPr>
              <a:t> </a:t>
            </a:r>
            <a:r>
              <a:rPr sz="2400" spc="75" dirty="0">
                <a:solidFill>
                  <a:srgbClr val="0F243E"/>
                </a:solidFill>
                <a:latin typeface="Tahoma"/>
                <a:cs typeface="Tahoma"/>
              </a:rPr>
              <a:t>001110</a:t>
            </a:r>
            <a:r>
              <a:rPr sz="2400" spc="-80" dirty="0">
                <a:solidFill>
                  <a:srgbClr val="0F243E"/>
                </a:solidFill>
                <a:latin typeface="Tahoma"/>
                <a:cs typeface="Tahoma"/>
              </a:rPr>
              <a:t> </a:t>
            </a:r>
            <a:r>
              <a:rPr sz="2400" spc="75" dirty="0">
                <a:solidFill>
                  <a:srgbClr val="0F243E"/>
                </a:solidFill>
                <a:latin typeface="Tahoma"/>
                <a:cs typeface="Tahoma"/>
              </a:rPr>
              <a:t>110000</a:t>
            </a:r>
            <a:r>
              <a:rPr sz="2400" spc="-75" dirty="0">
                <a:solidFill>
                  <a:srgbClr val="0F243E"/>
                </a:solidFill>
                <a:latin typeface="Tahoma"/>
                <a:cs typeface="Tahoma"/>
              </a:rPr>
              <a:t> </a:t>
            </a:r>
            <a:r>
              <a:rPr sz="2400" spc="75" dirty="0">
                <a:solidFill>
                  <a:srgbClr val="0F243E"/>
                </a:solidFill>
                <a:latin typeface="Tahoma"/>
                <a:cs typeface="Tahoma"/>
              </a:rPr>
              <a:t>000111</a:t>
            </a:r>
            <a:r>
              <a:rPr sz="2400" spc="-85" dirty="0">
                <a:solidFill>
                  <a:srgbClr val="0F243E"/>
                </a:solidFill>
                <a:latin typeface="Tahoma"/>
                <a:cs typeface="Tahoma"/>
              </a:rPr>
              <a:t> </a:t>
            </a:r>
            <a:r>
              <a:rPr sz="2400" spc="75" dirty="0">
                <a:solidFill>
                  <a:srgbClr val="0F243E"/>
                </a:solidFill>
                <a:latin typeface="Tahoma"/>
                <a:cs typeface="Tahoma"/>
              </a:rPr>
              <a:t>111010</a:t>
            </a:r>
            <a:r>
              <a:rPr sz="2400" spc="-80" dirty="0">
                <a:solidFill>
                  <a:srgbClr val="0F243E"/>
                </a:solidFill>
                <a:latin typeface="Tahoma"/>
                <a:cs typeface="Tahoma"/>
              </a:rPr>
              <a:t> </a:t>
            </a:r>
            <a:r>
              <a:rPr sz="2400" spc="75" dirty="0">
                <a:solidFill>
                  <a:srgbClr val="0F243E"/>
                </a:solidFill>
                <a:latin typeface="Tahoma"/>
                <a:cs typeface="Tahoma"/>
              </a:rPr>
              <a:t>110101</a:t>
            </a:r>
            <a:r>
              <a:rPr sz="2400" spc="-80" dirty="0">
                <a:solidFill>
                  <a:srgbClr val="0F243E"/>
                </a:solidFill>
                <a:latin typeface="Tahoma"/>
                <a:cs typeface="Tahoma"/>
              </a:rPr>
              <a:t> </a:t>
            </a:r>
            <a:r>
              <a:rPr sz="2400" spc="75" dirty="0">
                <a:solidFill>
                  <a:srgbClr val="0F243E"/>
                </a:solidFill>
                <a:latin typeface="Tahoma"/>
                <a:cs typeface="Tahoma"/>
              </a:rPr>
              <a:t>001110</a:t>
            </a:r>
            <a:r>
              <a:rPr sz="2400" spc="-80" dirty="0">
                <a:solidFill>
                  <a:srgbClr val="0F243E"/>
                </a:solidFill>
                <a:latin typeface="Tahoma"/>
                <a:cs typeface="Tahoma"/>
              </a:rPr>
              <a:t> </a:t>
            </a:r>
            <a:r>
              <a:rPr sz="2400" spc="75" dirty="0">
                <a:solidFill>
                  <a:srgbClr val="0F243E"/>
                </a:solidFill>
                <a:latin typeface="Tahoma"/>
                <a:cs typeface="Tahoma"/>
              </a:rPr>
              <a:t>101000</a:t>
            </a:r>
            <a:endParaRPr sz="2400">
              <a:latin typeface="Tahoma"/>
              <a:cs typeface="Tahoma"/>
            </a:endParaRPr>
          </a:p>
          <a:p>
            <a:pPr marL="476884" indent="-439420">
              <a:lnSpc>
                <a:spcPct val="100000"/>
              </a:lnSpc>
              <a:spcBef>
                <a:spcPts val="1325"/>
              </a:spcBef>
              <a:buSzPct val="96000"/>
              <a:buFont typeface="Wingdings"/>
              <a:buChar char=""/>
              <a:tabLst>
                <a:tab pos="476884" algn="l"/>
                <a:tab pos="477520" algn="l"/>
              </a:tabLst>
            </a:pPr>
            <a:r>
              <a:rPr sz="2500" b="1" i="1" spc="-110" dirty="0">
                <a:solidFill>
                  <a:srgbClr val="0F243E"/>
                </a:solidFill>
                <a:latin typeface="Trebuchet MS"/>
                <a:cs typeface="Trebuchet MS"/>
              </a:rPr>
              <a:t>K</a:t>
            </a:r>
            <a:r>
              <a:rPr sz="2475" b="1" i="1" spc="-165" baseline="-20202" dirty="0">
                <a:solidFill>
                  <a:srgbClr val="0F243E"/>
                </a:solidFill>
                <a:latin typeface="Trebuchet MS"/>
                <a:cs typeface="Trebuchet MS"/>
              </a:rPr>
              <a:t>6</a:t>
            </a:r>
            <a:r>
              <a:rPr sz="2475" b="1" i="1" spc="262" baseline="-20202" dirty="0">
                <a:solidFill>
                  <a:srgbClr val="0F243E"/>
                </a:solidFill>
                <a:latin typeface="Trebuchet MS"/>
                <a:cs typeface="Trebuchet MS"/>
              </a:rPr>
              <a:t> </a:t>
            </a:r>
            <a:r>
              <a:rPr sz="2400" spc="-360" dirty="0">
                <a:solidFill>
                  <a:srgbClr val="0F243E"/>
                </a:solidFill>
                <a:latin typeface="Tahoma"/>
                <a:cs typeface="Tahoma"/>
              </a:rPr>
              <a:t>=</a:t>
            </a:r>
            <a:r>
              <a:rPr sz="2400" spc="-65" dirty="0">
                <a:solidFill>
                  <a:srgbClr val="0F243E"/>
                </a:solidFill>
                <a:latin typeface="Tahoma"/>
                <a:cs typeface="Tahoma"/>
              </a:rPr>
              <a:t> </a:t>
            </a:r>
            <a:r>
              <a:rPr sz="2400" spc="75" dirty="0">
                <a:solidFill>
                  <a:srgbClr val="0F243E"/>
                </a:solidFill>
                <a:latin typeface="Tahoma"/>
                <a:cs typeface="Tahoma"/>
              </a:rPr>
              <a:t>011000</a:t>
            </a:r>
            <a:r>
              <a:rPr sz="2400" spc="-85" dirty="0">
                <a:solidFill>
                  <a:srgbClr val="0F243E"/>
                </a:solidFill>
                <a:latin typeface="Tahoma"/>
                <a:cs typeface="Tahoma"/>
              </a:rPr>
              <a:t> </a:t>
            </a:r>
            <a:r>
              <a:rPr sz="2400" spc="75" dirty="0">
                <a:solidFill>
                  <a:srgbClr val="0F243E"/>
                </a:solidFill>
                <a:latin typeface="Tahoma"/>
                <a:cs typeface="Tahoma"/>
              </a:rPr>
              <a:t>111010</a:t>
            </a:r>
            <a:r>
              <a:rPr sz="2400" spc="-90" dirty="0">
                <a:solidFill>
                  <a:srgbClr val="0F243E"/>
                </a:solidFill>
                <a:latin typeface="Tahoma"/>
                <a:cs typeface="Tahoma"/>
              </a:rPr>
              <a:t> </a:t>
            </a:r>
            <a:r>
              <a:rPr sz="2400" spc="75" dirty="0">
                <a:solidFill>
                  <a:srgbClr val="0F243E"/>
                </a:solidFill>
                <a:latin typeface="Tahoma"/>
                <a:cs typeface="Tahoma"/>
              </a:rPr>
              <a:t>010100</a:t>
            </a:r>
            <a:r>
              <a:rPr sz="2400" spc="-85" dirty="0">
                <a:solidFill>
                  <a:srgbClr val="0F243E"/>
                </a:solidFill>
                <a:latin typeface="Tahoma"/>
                <a:cs typeface="Tahoma"/>
              </a:rPr>
              <a:t> </a:t>
            </a:r>
            <a:r>
              <a:rPr sz="2400" spc="75" dirty="0">
                <a:solidFill>
                  <a:srgbClr val="0F243E"/>
                </a:solidFill>
                <a:latin typeface="Tahoma"/>
                <a:cs typeface="Tahoma"/>
              </a:rPr>
              <a:t>111110</a:t>
            </a:r>
            <a:r>
              <a:rPr sz="2400" spc="-90" dirty="0">
                <a:solidFill>
                  <a:srgbClr val="0F243E"/>
                </a:solidFill>
                <a:latin typeface="Tahoma"/>
                <a:cs typeface="Tahoma"/>
              </a:rPr>
              <a:t> </a:t>
            </a:r>
            <a:r>
              <a:rPr sz="2400" spc="75" dirty="0">
                <a:solidFill>
                  <a:srgbClr val="0F243E"/>
                </a:solidFill>
                <a:latin typeface="Tahoma"/>
                <a:cs typeface="Tahoma"/>
              </a:rPr>
              <a:t>010100</a:t>
            </a:r>
            <a:r>
              <a:rPr sz="2400" spc="-90" dirty="0">
                <a:solidFill>
                  <a:srgbClr val="0F243E"/>
                </a:solidFill>
                <a:latin typeface="Tahoma"/>
                <a:cs typeface="Tahoma"/>
              </a:rPr>
              <a:t> </a:t>
            </a:r>
            <a:r>
              <a:rPr sz="2400" spc="75" dirty="0">
                <a:solidFill>
                  <a:srgbClr val="0F243E"/>
                </a:solidFill>
                <a:latin typeface="Tahoma"/>
                <a:cs typeface="Tahoma"/>
              </a:rPr>
              <a:t>000111</a:t>
            </a:r>
            <a:r>
              <a:rPr sz="2400" spc="-85" dirty="0">
                <a:solidFill>
                  <a:srgbClr val="0F243E"/>
                </a:solidFill>
                <a:latin typeface="Tahoma"/>
                <a:cs typeface="Tahoma"/>
              </a:rPr>
              <a:t> </a:t>
            </a:r>
            <a:r>
              <a:rPr sz="2400" spc="75" dirty="0">
                <a:solidFill>
                  <a:srgbClr val="0F243E"/>
                </a:solidFill>
                <a:latin typeface="Tahoma"/>
                <a:cs typeface="Tahoma"/>
              </a:rPr>
              <a:t>101100</a:t>
            </a:r>
            <a:r>
              <a:rPr sz="2400" spc="-90" dirty="0">
                <a:solidFill>
                  <a:srgbClr val="0F243E"/>
                </a:solidFill>
                <a:latin typeface="Tahoma"/>
                <a:cs typeface="Tahoma"/>
              </a:rPr>
              <a:t> </a:t>
            </a:r>
            <a:r>
              <a:rPr sz="2400" spc="75" dirty="0">
                <a:solidFill>
                  <a:srgbClr val="0F243E"/>
                </a:solidFill>
                <a:latin typeface="Tahoma"/>
                <a:cs typeface="Tahoma"/>
              </a:rPr>
              <a:t>101111</a:t>
            </a:r>
            <a:endParaRPr sz="2400">
              <a:latin typeface="Tahoma"/>
              <a:cs typeface="Tahoma"/>
            </a:endParaRPr>
          </a:p>
          <a:p>
            <a:pPr marL="476884" indent="-439420">
              <a:lnSpc>
                <a:spcPct val="100000"/>
              </a:lnSpc>
              <a:spcBef>
                <a:spcPts val="1320"/>
              </a:spcBef>
              <a:buSzPct val="96000"/>
              <a:buFont typeface="Wingdings"/>
              <a:buChar char=""/>
              <a:tabLst>
                <a:tab pos="476884" algn="l"/>
                <a:tab pos="477520" algn="l"/>
              </a:tabLst>
            </a:pPr>
            <a:r>
              <a:rPr sz="2500" b="1" i="1" spc="-110" dirty="0">
                <a:solidFill>
                  <a:srgbClr val="0F243E"/>
                </a:solidFill>
                <a:latin typeface="Trebuchet MS"/>
                <a:cs typeface="Trebuchet MS"/>
              </a:rPr>
              <a:t>K</a:t>
            </a:r>
            <a:r>
              <a:rPr sz="2475" b="1" i="1" spc="-165" baseline="-20202" dirty="0">
                <a:solidFill>
                  <a:srgbClr val="0F243E"/>
                </a:solidFill>
                <a:latin typeface="Trebuchet MS"/>
                <a:cs typeface="Trebuchet MS"/>
              </a:rPr>
              <a:t>7</a:t>
            </a:r>
            <a:r>
              <a:rPr sz="2475" b="1" i="1" spc="262" baseline="-20202" dirty="0">
                <a:solidFill>
                  <a:srgbClr val="0F243E"/>
                </a:solidFill>
                <a:latin typeface="Trebuchet MS"/>
                <a:cs typeface="Trebuchet MS"/>
              </a:rPr>
              <a:t> </a:t>
            </a:r>
            <a:r>
              <a:rPr sz="2400" spc="-360" dirty="0">
                <a:solidFill>
                  <a:srgbClr val="0F243E"/>
                </a:solidFill>
                <a:latin typeface="Tahoma"/>
                <a:cs typeface="Tahoma"/>
              </a:rPr>
              <a:t>=</a:t>
            </a:r>
            <a:r>
              <a:rPr sz="2400" spc="-65" dirty="0">
                <a:solidFill>
                  <a:srgbClr val="0F243E"/>
                </a:solidFill>
                <a:latin typeface="Tahoma"/>
                <a:cs typeface="Tahoma"/>
              </a:rPr>
              <a:t> </a:t>
            </a:r>
            <a:r>
              <a:rPr sz="2400" spc="75" dirty="0">
                <a:solidFill>
                  <a:srgbClr val="0F243E"/>
                </a:solidFill>
                <a:latin typeface="Tahoma"/>
                <a:cs typeface="Tahoma"/>
              </a:rPr>
              <a:t>111011</a:t>
            </a:r>
            <a:r>
              <a:rPr sz="2400" spc="-85" dirty="0">
                <a:solidFill>
                  <a:srgbClr val="0F243E"/>
                </a:solidFill>
                <a:latin typeface="Tahoma"/>
                <a:cs typeface="Tahoma"/>
              </a:rPr>
              <a:t> </a:t>
            </a:r>
            <a:r>
              <a:rPr sz="2400" spc="75" dirty="0">
                <a:solidFill>
                  <a:srgbClr val="0F243E"/>
                </a:solidFill>
                <a:latin typeface="Tahoma"/>
                <a:cs typeface="Tahoma"/>
              </a:rPr>
              <a:t>001000</a:t>
            </a:r>
            <a:r>
              <a:rPr sz="2400" spc="-90" dirty="0">
                <a:solidFill>
                  <a:srgbClr val="0F243E"/>
                </a:solidFill>
                <a:latin typeface="Tahoma"/>
                <a:cs typeface="Tahoma"/>
              </a:rPr>
              <a:t> </a:t>
            </a:r>
            <a:r>
              <a:rPr sz="2400" spc="75" dirty="0">
                <a:solidFill>
                  <a:srgbClr val="0F243E"/>
                </a:solidFill>
                <a:latin typeface="Tahoma"/>
                <a:cs typeface="Tahoma"/>
              </a:rPr>
              <a:t>010010</a:t>
            </a:r>
            <a:r>
              <a:rPr sz="2400" spc="-85" dirty="0">
                <a:solidFill>
                  <a:srgbClr val="0F243E"/>
                </a:solidFill>
                <a:latin typeface="Tahoma"/>
                <a:cs typeface="Tahoma"/>
              </a:rPr>
              <a:t> </a:t>
            </a:r>
            <a:r>
              <a:rPr sz="2400" spc="75" dirty="0">
                <a:solidFill>
                  <a:srgbClr val="0F243E"/>
                </a:solidFill>
                <a:latin typeface="Tahoma"/>
                <a:cs typeface="Tahoma"/>
              </a:rPr>
              <a:t>110111</a:t>
            </a:r>
            <a:r>
              <a:rPr sz="2400" spc="-90" dirty="0">
                <a:solidFill>
                  <a:srgbClr val="0F243E"/>
                </a:solidFill>
                <a:latin typeface="Tahoma"/>
                <a:cs typeface="Tahoma"/>
              </a:rPr>
              <a:t> </a:t>
            </a:r>
            <a:r>
              <a:rPr sz="2400" spc="75" dirty="0">
                <a:solidFill>
                  <a:srgbClr val="0F243E"/>
                </a:solidFill>
                <a:latin typeface="Tahoma"/>
                <a:cs typeface="Tahoma"/>
              </a:rPr>
              <a:t>111101</a:t>
            </a:r>
            <a:r>
              <a:rPr sz="2400" spc="-90" dirty="0">
                <a:solidFill>
                  <a:srgbClr val="0F243E"/>
                </a:solidFill>
                <a:latin typeface="Tahoma"/>
                <a:cs typeface="Tahoma"/>
              </a:rPr>
              <a:t> </a:t>
            </a:r>
            <a:r>
              <a:rPr sz="2400" spc="75" dirty="0">
                <a:solidFill>
                  <a:srgbClr val="0F243E"/>
                </a:solidFill>
                <a:latin typeface="Tahoma"/>
                <a:cs typeface="Tahoma"/>
              </a:rPr>
              <a:t>100001</a:t>
            </a:r>
            <a:r>
              <a:rPr sz="2400" spc="-85" dirty="0">
                <a:solidFill>
                  <a:srgbClr val="0F243E"/>
                </a:solidFill>
                <a:latin typeface="Tahoma"/>
                <a:cs typeface="Tahoma"/>
              </a:rPr>
              <a:t> </a:t>
            </a:r>
            <a:r>
              <a:rPr sz="2400" spc="75" dirty="0">
                <a:solidFill>
                  <a:srgbClr val="0F243E"/>
                </a:solidFill>
                <a:latin typeface="Tahoma"/>
                <a:cs typeface="Tahoma"/>
              </a:rPr>
              <a:t>100010</a:t>
            </a:r>
            <a:r>
              <a:rPr sz="2400" spc="-90" dirty="0">
                <a:solidFill>
                  <a:srgbClr val="0F243E"/>
                </a:solidFill>
                <a:latin typeface="Tahoma"/>
                <a:cs typeface="Tahoma"/>
              </a:rPr>
              <a:t> </a:t>
            </a:r>
            <a:r>
              <a:rPr sz="2400" spc="75" dirty="0">
                <a:solidFill>
                  <a:srgbClr val="0F243E"/>
                </a:solidFill>
                <a:latin typeface="Tahoma"/>
                <a:cs typeface="Tahoma"/>
              </a:rPr>
              <a:t>111100</a:t>
            </a:r>
            <a:endParaRPr sz="2400">
              <a:latin typeface="Tahoma"/>
              <a:cs typeface="Tahoma"/>
            </a:endParaRPr>
          </a:p>
          <a:p>
            <a:pPr marL="476884" indent="-439420">
              <a:lnSpc>
                <a:spcPct val="100000"/>
              </a:lnSpc>
              <a:spcBef>
                <a:spcPts val="1320"/>
              </a:spcBef>
              <a:buSzPct val="96000"/>
              <a:buFont typeface="Wingdings"/>
              <a:buChar char=""/>
              <a:tabLst>
                <a:tab pos="476884" algn="l"/>
                <a:tab pos="477520" algn="l"/>
              </a:tabLst>
            </a:pPr>
            <a:r>
              <a:rPr sz="2500" b="1" i="1" spc="-110" dirty="0">
                <a:solidFill>
                  <a:srgbClr val="0F243E"/>
                </a:solidFill>
                <a:latin typeface="Trebuchet MS"/>
                <a:cs typeface="Trebuchet MS"/>
              </a:rPr>
              <a:t>K</a:t>
            </a:r>
            <a:r>
              <a:rPr sz="2475" b="1" i="1" spc="-165" baseline="-20202" dirty="0">
                <a:solidFill>
                  <a:srgbClr val="0F243E"/>
                </a:solidFill>
                <a:latin typeface="Trebuchet MS"/>
                <a:cs typeface="Trebuchet MS"/>
              </a:rPr>
              <a:t>8</a:t>
            </a:r>
            <a:r>
              <a:rPr sz="2475" b="1" i="1" spc="262" baseline="-20202" dirty="0">
                <a:solidFill>
                  <a:srgbClr val="0F243E"/>
                </a:solidFill>
                <a:latin typeface="Trebuchet MS"/>
                <a:cs typeface="Trebuchet MS"/>
              </a:rPr>
              <a:t> </a:t>
            </a:r>
            <a:r>
              <a:rPr sz="2400" spc="-360" dirty="0">
                <a:solidFill>
                  <a:srgbClr val="0F243E"/>
                </a:solidFill>
                <a:latin typeface="Tahoma"/>
                <a:cs typeface="Tahoma"/>
              </a:rPr>
              <a:t>=</a:t>
            </a:r>
            <a:r>
              <a:rPr sz="2400" spc="-65" dirty="0">
                <a:solidFill>
                  <a:srgbClr val="0F243E"/>
                </a:solidFill>
                <a:latin typeface="Tahoma"/>
                <a:cs typeface="Tahoma"/>
              </a:rPr>
              <a:t> </a:t>
            </a:r>
            <a:r>
              <a:rPr sz="2400" spc="75" dirty="0">
                <a:solidFill>
                  <a:srgbClr val="0F243E"/>
                </a:solidFill>
                <a:latin typeface="Tahoma"/>
                <a:cs typeface="Tahoma"/>
              </a:rPr>
              <a:t>111101</a:t>
            </a:r>
            <a:r>
              <a:rPr sz="2400" spc="-85" dirty="0">
                <a:solidFill>
                  <a:srgbClr val="0F243E"/>
                </a:solidFill>
                <a:latin typeface="Tahoma"/>
                <a:cs typeface="Tahoma"/>
              </a:rPr>
              <a:t> </a:t>
            </a:r>
            <a:r>
              <a:rPr sz="2400" spc="75" dirty="0">
                <a:solidFill>
                  <a:srgbClr val="0F243E"/>
                </a:solidFill>
                <a:latin typeface="Tahoma"/>
                <a:cs typeface="Tahoma"/>
              </a:rPr>
              <a:t>111000</a:t>
            </a:r>
            <a:r>
              <a:rPr sz="2400" spc="-90" dirty="0">
                <a:solidFill>
                  <a:srgbClr val="0F243E"/>
                </a:solidFill>
                <a:latin typeface="Tahoma"/>
                <a:cs typeface="Tahoma"/>
              </a:rPr>
              <a:t> </a:t>
            </a:r>
            <a:r>
              <a:rPr sz="2400" spc="75" dirty="0">
                <a:solidFill>
                  <a:srgbClr val="0F243E"/>
                </a:solidFill>
                <a:latin typeface="Tahoma"/>
                <a:cs typeface="Tahoma"/>
              </a:rPr>
              <a:t>101000</a:t>
            </a:r>
            <a:r>
              <a:rPr sz="2400" spc="-85" dirty="0">
                <a:solidFill>
                  <a:srgbClr val="0F243E"/>
                </a:solidFill>
                <a:latin typeface="Tahoma"/>
                <a:cs typeface="Tahoma"/>
              </a:rPr>
              <a:t> </a:t>
            </a:r>
            <a:r>
              <a:rPr sz="2400" spc="75" dirty="0">
                <a:solidFill>
                  <a:srgbClr val="0F243E"/>
                </a:solidFill>
                <a:latin typeface="Tahoma"/>
                <a:cs typeface="Tahoma"/>
              </a:rPr>
              <a:t>111010</a:t>
            </a:r>
            <a:r>
              <a:rPr sz="2400" spc="-90" dirty="0">
                <a:solidFill>
                  <a:srgbClr val="0F243E"/>
                </a:solidFill>
                <a:latin typeface="Tahoma"/>
                <a:cs typeface="Tahoma"/>
              </a:rPr>
              <a:t> </a:t>
            </a:r>
            <a:r>
              <a:rPr sz="2400" spc="75" dirty="0">
                <a:solidFill>
                  <a:srgbClr val="0F243E"/>
                </a:solidFill>
                <a:latin typeface="Tahoma"/>
                <a:cs typeface="Tahoma"/>
              </a:rPr>
              <a:t>110000</a:t>
            </a:r>
            <a:r>
              <a:rPr sz="2400" spc="-90" dirty="0">
                <a:solidFill>
                  <a:srgbClr val="0F243E"/>
                </a:solidFill>
                <a:latin typeface="Tahoma"/>
                <a:cs typeface="Tahoma"/>
              </a:rPr>
              <a:t> </a:t>
            </a:r>
            <a:r>
              <a:rPr sz="2400" spc="75" dirty="0">
                <a:solidFill>
                  <a:srgbClr val="0F243E"/>
                </a:solidFill>
                <a:latin typeface="Tahoma"/>
                <a:cs typeface="Tahoma"/>
              </a:rPr>
              <a:t>010011</a:t>
            </a:r>
            <a:r>
              <a:rPr sz="2400" spc="-85" dirty="0">
                <a:solidFill>
                  <a:srgbClr val="0F243E"/>
                </a:solidFill>
                <a:latin typeface="Tahoma"/>
                <a:cs typeface="Tahoma"/>
              </a:rPr>
              <a:t> </a:t>
            </a:r>
            <a:r>
              <a:rPr sz="2400" spc="75" dirty="0">
                <a:solidFill>
                  <a:srgbClr val="0F243E"/>
                </a:solidFill>
                <a:latin typeface="Tahoma"/>
                <a:cs typeface="Tahoma"/>
              </a:rPr>
              <a:t>101111</a:t>
            </a:r>
            <a:r>
              <a:rPr sz="2400" spc="-90" dirty="0">
                <a:solidFill>
                  <a:srgbClr val="0F243E"/>
                </a:solidFill>
                <a:latin typeface="Tahoma"/>
                <a:cs typeface="Tahoma"/>
              </a:rPr>
              <a:t> </a:t>
            </a:r>
            <a:r>
              <a:rPr sz="2400" spc="75" dirty="0">
                <a:solidFill>
                  <a:srgbClr val="0F243E"/>
                </a:solidFill>
                <a:latin typeface="Tahoma"/>
                <a:cs typeface="Tahoma"/>
              </a:rPr>
              <a:t>111011</a:t>
            </a:r>
            <a:endParaRPr sz="2400">
              <a:latin typeface="Tahoma"/>
              <a:cs typeface="Tahoma"/>
            </a:endParaRPr>
          </a:p>
          <a:p>
            <a:pPr marL="476884" indent="-439420">
              <a:lnSpc>
                <a:spcPct val="100000"/>
              </a:lnSpc>
              <a:spcBef>
                <a:spcPts val="1320"/>
              </a:spcBef>
              <a:buSzPct val="96000"/>
              <a:buFont typeface="Wingdings"/>
              <a:buChar char=""/>
              <a:tabLst>
                <a:tab pos="476884" algn="l"/>
                <a:tab pos="477520" algn="l"/>
              </a:tabLst>
            </a:pPr>
            <a:r>
              <a:rPr sz="2500" b="1" i="1" spc="-110" dirty="0">
                <a:solidFill>
                  <a:srgbClr val="0F243E"/>
                </a:solidFill>
                <a:latin typeface="Trebuchet MS"/>
                <a:cs typeface="Trebuchet MS"/>
              </a:rPr>
              <a:t>K</a:t>
            </a:r>
            <a:r>
              <a:rPr sz="2475" b="1" i="1" spc="-165" baseline="-20202" dirty="0">
                <a:solidFill>
                  <a:srgbClr val="0F243E"/>
                </a:solidFill>
                <a:latin typeface="Trebuchet MS"/>
                <a:cs typeface="Trebuchet MS"/>
              </a:rPr>
              <a:t>9</a:t>
            </a:r>
            <a:r>
              <a:rPr sz="2475" b="1" i="1" spc="262" baseline="-20202" dirty="0">
                <a:solidFill>
                  <a:srgbClr val="0F243E"/>
                </a:solidFill>
                <a:latin typeface="Trebuchet MS"/>
                <a:cs typeface="Trebuchet MS"/>
              </a:rPr>
              <a:t> </a:t>
            </a:r>
            <a:r>
              <a:rPr sz="2400" spc="-360" dirty="0">
                <a:solidFill>
                  <a:srgbClr val="0F243E"/>
                </a:solidFill>
                <a:latin typeface="Tahoma"/>
                <a:cs typeface="Tahoma"/>
              </a:rPr>
              <a:t>=</a:t>
            </a:r>
            <a:r>
              <a:rPr sz="2400" spc="-65" dirty="0">
                <a:solidFill>
                  <a:srgbClr val="0F243E"/>
                </a:solidFill>
                <a:latin typeface="Tahoma"/>
                <a:cs typeface="Tahoma"/>
              </a:rPr>
              <a:t> </a:t>
            </a:r>
            <a:r>
              <a:rPr sz="2400" spc="75" dirty="0">
                <a:solidFill>
                  <a:srgbClr val="0F243E"/>
                </a:solidFill>
                <a:latin typeface="Tahoma"/>
                <a:cs typeface="Tahoma"/>
              </a:rPr>
              <a:t>111000</a:t>
            </a:r>
            <a:r>
              <a:rPr sz="2400" spc="-85" dirty="0">
                <a:solidFill>
                  <a:srgbClr val="0F243E"/>
                </a:solidFill>
                <a:latin typeface="Tahoma"/>
                <a:cs typeface="Tahoma"/>
              </a:rPr>
              <a:t> </a:t>
            </a:r>
            <a:r>
              <a:rPr sz="2400" spc="75" dirty="0">
                <a:solidFill>
                  <a:srgbClr val="0F243E"/>
                </a:solidFill>
                <a:latin typeface="Tahoma"/>
                <a:cs typeface="Tahoma"/>
              </a:rPr>
              <a:t>001101</a:t>
            </a:r>
            <a:r>
              <a:rPr sz="2400" spc="-90" dirty="0">
                <a:solidFill>
                  <a:srgbClr val="0F243E"/>
                </a:solidFill>
                <a:latin typeface="Tahoma"/>
                <a:cs typeface="Tahoma"/>
              </a:rPr>
              <a:t> </a:t>
            </a:r>
            <a:r>
              <a:rPr sz="2400" spc="75" dirty="0">
                <a:solidFill>
                  <a:srgbClr val="0F243E"/>
                </a:solidFill>
                <a:latin typeface="Tahoma"/>
                <a:cs typeface="Tahoma"/>
              </a:rPr>
              <a:t>101111</a:t>
            </a:r>
            <a:r>
              <a:rPr sz="2400" spc="-85" dirty="0">
                <a:solidFill>
                  <a:srgbClr val="0F243E"/>
                </a:solidFill>
                <a:latin typeface="Tahoma"/>
                <a:cs typeface="Tahoma"/>
              </a:rPr>
              <a:t> </a:t>
            </a:r>
            <a:r>
              <a:rPr sz="2400" spc="75" dirty="0">
                <a:solidFill>
                  <a:srgbClr val="0F243E"/>
                </a:solidFill>
                <a:latin typeface="Tahoma"/>
                <a:cs typeface="Tahoma"/>
              </a:rPr>
              <a:t>101011</a:t>
            </a:r>
            <a:r>
              <a:rPr sz="2400" spc="-90" dirty="0">
                <a:solidFill>
                  <a:srgbClr val="0F243E"/>
                </a:solidFill>
                <a:latin typeface="Tahoma"/>
                <a:cs typeface="Tahoma"/>
              </a:rPr>
              <a:t> </a:t>
            </a:r>
            <a:r>
              <a:rPr sz="2400" spc="75" dirty="0">
                <a:solidFill>
                  <a:srgbClr val="0F243E"/>
                </a:solidFill>
                <a:latin typeface="Tahoma"/>
                <a:cs typeface="Tahoma"/>
              </a:rPr>
              <a:t>111011</a:t>
            </a:r>
            <a:r>
              <a:rPr sz="2400" spc="-90" dirty="0">
                <a:solidFill>
                  <a:srgbClr val="0F243E"/>
                </a:solidFill>
                <a:latin typeface="Tahoma"/>
                <a:cs typeface="Tahoma"/>
              </a:rPr>
              <a:t> </a:t>
            </a:r>
            <a:r>
              <a:rPr sz="2400" spc="75" dirty="0">
                <a:solidFill>
                  <a:srgbClr val="0F243E"/>
                </a:solidFill>
                <a:latin typeface="Tahoma"/>
                <a:cs typeface="Tahoma"/>
              </a:rPr>
              <a:t>011110</a:t>
            </a:r>
            <a:r>
              <a:rPr sz="2400" spc="-85" dirty="0">
                <a:solidFill>
                  <a:srgbClr val="0F243E"/>
                </a:solidFill>
                <a:latin typeface="Tahoma"/>
                <a:cs typeface="Tahoma"/>
              </a:rPr>
              <a:t> </a:t>
            </a:r>
            <a:r>
              <a:rPr sz="2400" spc="75" dirty="0">
                <a:solidFill>
                  <a:srgbClr val="0F243E"/>
                </a:solidFill>
                <a:latin typeface="Tahoma"/>
                <a:cs typeface="Tahoma"/>
              </a:rPr>
              <a:t>011110</a:t>
            </a:r>
            <a:r>
              <a:rPr sz="2400" spc="-90" dirty="0">
                <a:solidFill>
                  <a:srgbClr val="0F243E"/>
                </a:solidFill>
                <a:latin typeface="Tahoma"/>
                <a:cs typeface="Tahoma"/>
              </a:rPr>
              <a:t> </a:t>
            </a:r>
            <a:r>
              <a:rPr sz="2400" spc="75" dirty="0">
                <a:solidFill>
                  <a:srgbClr val="0F243E"/>
                </a:solidFill>
                <a:latin typeface="Tahoma"/>
                <a:cs typeface="Tahoma"/>
              </a:rPr>
              <a:t>000001</a:t>
            </a:r>
            <a:endParaRPr sz="2400">
              <a:latin typeface="Tahoma"/>
              <a:cs typeface="Tahoma"/>
            </a:endParaRPr>
          </a:p>
          <a:p>
            <a:pPr marL="476884" indent="-439420">
              <a:lnSpc>
                <a:spcPct val="100000"/>
              </a:lnSpc>
              <a:spcBef>
                <a:spcPts val="1320"/>
              </a:spcBef>
              <a:buSzPct val="96000"/>
              <a:buFont typeface="Wingdings"/>
              <a:buChar char=""/>
              <a:tabLst>
                <a:tab pos="476884" algn="l"/>
                <a:tab pos="477520" algn="l"/>
              </a:tabLst>
            </a:pPr>
            <a:r>
              <a:rPr sz="2500" b="1" i="1" spc="-85" dirty="0">
                <a:solidFill>
                  <a:srgbClr val="0F243E"/>
                </a:solidFill>
                <a:latin typeface="Trebuchet MS"/>
                <a:cs typeface="Trebuchet MS"/>
              </a:rPr>
              <a:t>K</a:t>
            </a:r>
            <a:r>
              <a:rPr sz="2475" b="1" i="1" spc="-127" baseline="-20202" dirty="0">
                <a:solidFill>
                  <a:srgbClr val="0F243E"/>
                </a:solidFill>
                <a:latin typeface="Trebuchet MS"/>
                <a:cs typeface="Trebuchet MS"/>
              </a:rPr>
              <a:t>10</a:t>
            </a:r>
            <a:r>
              <a:rPr sz="2475" b="1" i="1" spc="247" baseline="-20202" dirty="0">
                <a:solidFill>
                  <a:srgbClr val="0F243E"/>
                </a:solidFill>
                <a:latin typeface="Trebuchet MS"/>
                <a:cs typeface="Trebuchet MS"/>
              </a:rPr>
              <a:t> </a:t>
            </a:r>
            <a:r>
              <a:rPr sz="2400" spc="-360" dirty="0">
                <a:solidFill>
                  <a:srgbClr val="0F243E"/>
                </a:solidFill>
                <a:latin typeface="Tahoma"/>
                <a:cs typeface="Tahoma"/>
              </a:rPr>
              <a:t>=</a:t>
            </a:r>
            <a:r>
              <a:rPr sz="2400" spc="-55" dirty="0">
                <a:solidFill>
                  <a:srgbClr val="0F243E"/>
                </a:solidFill>
                <a:latin typeface="Tahoma"/>
                <a:cs typeface="Tahoma"/>
              </a:rPr>
              <a:t> </a:t>
            </a:r>
            <a:r>
              <a:rPr sz="2400" spc="75" dirty="0">
                <a:solidFill>
                  <a:srgbClr val="0F243E"/>
                </a:solidFill>
                <a:latin typeface="Tahoma"/>
                <a:cs typeface="Tahoma"/>
              </a:rPr>
              <a:t>101100</a:t>
            </a:r>
            <a:r>
              <a:rPr sz="2400" spc="-80" dirty="0">
                <a:solidFill>
                  <a:srgbClr val="0F243E"/>
                </a:solidFill>
                <a:latin typeface="Tahoma"/>
                <a:cs typeface="Tahoma"/>
              </a:rPr>
              <a:t> </a:t>
            </a:r>
            <a:r>
              <a:rPr sz="2400" spc="75" dirty="0">
                <a:solidFill>
                  <a:srgbClr val="0F243E"/>
                </a:solidFill>
                <a:latin typeface="Tahoma"/>
                <a:cs typeface="Tahoma"/>
              </a:rPr>
              <a:t>011111</a:t>
            </a:r>
            <a:r>
              <a:rPr sz="2400" spc="-80" dirty="0">
                <a:solidFill>
                  <a:srgbClr val="0F243E"/>
                </a:solidFill>
                <a:latin typeface="Tahoma"/>
                <a:cs typeface="Tahoma"/>
              </a:rPr>
              <a:t> </a:t>
            </a:r>
            <a:r>
              <a:rPr sz="2400" spc="75" dirty="0">
                <a:solidFill>
                  <a:srgbClr val="0F243E"/>
                </a:solidFill>
                <a:latin typeface="Tahoma"/>
                <a:cs typeface="Tahoma"/>
              </a:rPr>
              <a:t>001101</a:t>
            </a:r>
            <a:r>
              <a:rPr sz="2400" spc="-80" dirty="0">
                <a:solidFill>
                  <a:srgbClr val="0F243E"/>
                </a:solidFill>
                <a:latin typeface="Tahoma"/>
                <a:cs typeface="Tahoma"/>
              </a:rPr>
              <a:t> </a:t>
            </a:r>
            <a:r>
              <a:rPr sz="2400" spc="75" dirty="0">
                <a:solidFill>
                  <a:srgbClr val="0F243E"/>
                </a:solidFill>
                <a:latin typeface="Tahoma"/>
                <a:cs typeface="Tahoma"/>
              </a:rPr>
              <a:t>000111</a:t>
            </a:r>
            <a:r>
              <a:rPr sz="2400" spc="-80" dirty="0">
                <a:solidFill>
                  <a:srgbClr val="0F243E"/>
                </a:solidFill>
                <a:latin typeface="Tahoma"/>
                <a:cs typeface="Tahoma"/>
              </a:rPr>
              <a:t> </a:t>
            </a:r>
            <a:r>
              <a:rPr sz="2400" spc="75" dirty="0">
                <a:solidFill>
                  <a:srgbClr val="0F243E"/>
                </a:solidFill>
                <a:latin typeface="Tahoma"/>
                <a:cs typeface="Tahoma"/>
              </a:rPr>
              <a:t>101110</a:t>
            </a:r>
            <a:r>
              <a:rPr sz="2400" spc="-80" dirty="0">
                <a:solidFill>
                  <a:srgbClr val="0F243E"/>
                </a:solidFill>
                <a:latin typeface="Tahoma"/>
                <a:cs typeface="Tahoma"/>
              </a:rPr>
              <a:t> </a:t>
            </a:r>
            <a:r>
              <a:rPr sz="2400" spc="75" dirty="0">
                <a:solidFill>
                  <a:srgbClr val="0F243E"/>
                </a:solidFill>
                <a:latin typeface="Tahoma"/>
                <a:cs typeface="Tahoma"/>
              </a:rPr>
              <a:t>100100</a:t>
            </a:r>
            <a:r>
              <a:rPr sz="2400" spc="-80" dirty="0">
                <a:solidFill>
                  <a:srgbClr val="0F243E"/>
                </a:solidFill>
                <a:latin typeface="Tahoma"/>
                <a:cs typeface="Tahoma"/>
              </a:rPr>
              <a:t> </a:t>
            </a:r>
            <a:r>
              <a:rPr sz="2400" spc="75" dirty="0">
                <a:solidFill>
                  <a:srgbClr val="0F243E"/>
                </a:solidFill>
                <a:latin typeface="Tahoma"/>
                <a:cs typeface="Tahoma"/>
              </a:rPr>
              <a:t>011001</a:t>
            </a:r>
            <a:r>
              <a:rPr sz="2400" spc="-80" dirty="0">
                <a:solidFill>
                  <a:srgbClr val="0F243E"/>
                </a:solidFill>
                <a:latin typeface="Tahoma"/>
                <a:cs typeface="Tahoma"/>
              </a:rPr>
              <a:t> </a:t>
            </a:r>
            <a:r>
              <a:rPr sz="2400" spc="75" dirty="0">
                <a:solidFill>
                  <a:srgbClr val="0F243E"/>
                </a:solidFill>
                <a:latin typeface="Tahoma"/>
                <a:cs typeface="Tahoma"/>
              </a:rPr>
              <a:t>001111</a:t>
            </a:r>
            <a:endParaRPr sz="2400">
              <a:latin typeface="Tahoma"/>
              <a:cs typeface="Tahoma"/>
            </a:endParaRPr>
          </a:p>
        </p:txBody>
      </p:sp>
      <p:sp>
        <p:nvSpPr>
          <p:cNvPr id="4" name="object 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7" name="Title 1"/>
          <p:cNvSpPr txBox="1">
            <a:spLocks/>
          </p:cNvSpPr>
          <p:nvPr/>
        </p:nvSpPr>
        <p:spPr>
          <a:xfrm>
            <a:off x="465968" y="298288"/>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spTree>
    <p:extLst>
      <p:ext uri="{BB962C8B-B14F-4D97-AF65-F5344CB8AC3E}">
        <p14:creationId xmlns:p14="http://schemas.microsoft.com/office/powerpoint/2010/main" val="17237632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80746" y="685541"/>
            <a:ext cx="11162030" cy="3830320"/>
          </a:xfrm>
          <a:prstGeom prst="rect">
            <a:avLst/>
          </a:prstGeom>
        </p:spPr>
        <p:txBody>
          <a:bodyPr vert="horz" wrap="square" lIns="0" tIns="227329" rIns="0" bIns="0" rtlCol="0">
            <a:spAutoFit/>
          </a:bodyPr>
          <a:lstStyle/>
          <a:p>
            <a:pPr marL="476884" indent="-439420">
              <a:lnSpc>
                <a:spcPct val="100000"/>
              </a:lnSpc>
              <a:spcBef>
                <a:spcPts val="1789"/>
              </a:spcBef>
              <a:buSzPct val="94545"/>
              <a:buFont typeface="Wingdings"/>
              <a:buChar char=""/>
              <a:tabLst>
                <a:tab pos="476884" algn="l"/>
                <a:tab pos="477520" algn="l"/>
              </a:tabLst>
            </a:pPr>
            <a:r>
              <a:rPr sz="2750" b="1" i="1" spc="-110" dirty="0">
                <a:solidFill>
                  <a:srgbClr val="0F243E"/>
                </a:solidFill>
                <a:latin typeface="Trebuchet MS"/>
                <a:cs typeface="Trebuchet MS"/>
              </a:rPr>
              <a:t>K</a:t>
            </a:r>
            <a:r>
              <a:rPr sz="2700" b="1" i="1" spc="-165" baseline="-20061" dirty="0">
                <a:solidFill>
                  <a:srgbClr val="0F243E"/>
                </a:solidFill>
                <a:latin typeface="Trebuchet MS"/>
                <a:cs typeface="Trebuchet MS"/>
              </a:rPr>
              <a:t>11</a:t>
            </a:r>
            <a:r>
              <a:rPr sz="2700" b="1" i="1" spc="277" baseline="-20061" dirty="0">
                <a:solidFill>
                  <a:srgbClr val="0F243E"/>
                </a:solidFill>
                <a:latin typeface="Trebuchet MS"/>
                <a:cs typeface="Trebuchet MS"/>
              </a:rPr>
              <a:t> </a:t>
            </a:r>
            <a:r>
              <a:rPr sz="2600" spc="-390" dirty="0">
                <a:solidFill>
                  <a:srgbClr val="0F243E"/>
                </a:solidFill>
                <a:latin typeface="Tahoma"/>
                <a:cs typeface="Tahoma"/>
              </a:rPr>
              <a:t>=</a:t>
            </a:r>
            <a:r>
              <a:rPr sz="2600" spc="-65" dirty="0">
                <a:solidFill>
                  <a:srgbClr val="0F243E"/>
                </a:solidFill>
                <a:latin typeface="Tahoma"/>
                <a:cs typeface="Tahoma"/>
              </a:rPr>
              <a:t> </a:t>
            </a:r>
            <a:r>
              <a:rPr sz="2600" spc="75" dirty="0">
                <a:solidFill>
                  <a:srgbClr val="0F243E"/>
                </a:solidFill>
                <a:latin typeface="Tahoma"/>
                <a:cs typeface="Tahoma"/>
              </a:rPr>
              <a:t>001000</a:t>
            </a:r>
            <a:r>
              <a:rPr sz="2600" spc="-75" dirty="0">
                <a:solidFill>
                  <a:srgbClr val="0F243E"/>
                </a:solidFill>
                <a:latin typeface="Tahoma"/>
                <a:cs typeface="Tahoma"/>
              </a:rPr>
              <a:t> </a:t>
            </a:r>
            <a:r>
              <a:rPr sz="2600" spc="75" dirty="0">
                <a:solidFill>
                  <a:srgbClr val="0F243E"/>
                </a:solidFill>
                <a:latin typeface="Tahoma"/>
                <a:cs typeface="Tahoma"/>
              </a:rPr>
              <a:t>010101</a:t>
            </a:r>
            <a:r>
              <a:rPr sz="2600" spc="-60" dirty="0">
                <a:solidFill>
                  <a:srgbClr val="0F243E"/>
                </a:solidFill>
                <a:latin typeface="Tahoma"/>
                <a:cs typeface="Tahoma"/>
              </a:rPr>
              <a:t> </a:t>
            </a:r>
            <a:r>
              <a:rPr sz="2600" spc="75" dirty="0">
                <a:solidFill>
                  <a:srgbClr val="0F243E"/>
                </a:solidFill>
                <a:latin typeface="Tahoma"/>
                <a:cs typeface="Tahoma"/>
              </a:rPr>
              <a:t>111111</a:t>
            </a:r>
            <a:r>
              <a:rPr sz="2600" spc="-75" dirty="0">
                <a:solidFill>
                  <a:srgbClr val="0F243E"/>
                </a:solidFill>
                <a:latin typeface="Tahoma"/>
                <a:cs typeface="Tahoma"/>
              </a:rPr>
              <a:t> </a:t>
            </a:r>
            <a:r>
              <a:rPr sz="2600" spc="75" dirty="0">
                <a:solidFill>
                  <a:srgbClr val="0F243E"/>
                </a:solidFill>
                <a:latin typeface="Tahoma"/>
                <a:cs typeface="Tahoma"/>
              </a:rPr>
              <a:t>010011</a:t>
            </a:r>
            <a:r>
              <a:rPr sz="2600" spc="-65" dirty="0">
                <a:solidFill>
                  <a:srgbClr val="0F243E"/>
                </a:solidFill>
                <a:latin typeface="Tahoma"/>
                <a:cs typeface="Tahoma"/>
              </a:rPr>
              <a:t> </a:t>
            </a:r>
            <a:r>
              <a:rPr sz="2600" spc="75" dirty="0">
                <a:solidFill>
                  <a:srgbClr val="0F243E"/>
                </a:solidFill>
                <a:latin typeface="Tahoma"/>
                <a:cs typeface="Tahoma"/>
              </a:rPr>
              <a:t>110111</a:t>
            </a:r>
            <a:r>
              <a:rPr sz="2600" spc="-70" dirty="0">
                <a:solidFill>
                  <a:srgbClr val="0F243E"/>
                </a:solidFill>
                <a:latin typeface="Tahoma"/>
                <a:cs typeface="Tahoma"/>
              </a:rPr>
              <a:t> </a:t>
            </a:r>
            <a:r>
              <a:rPr sz="2600" spc="75" dirty="0">
                <a:solidFill>
                  <a:srgbClr val="0F243E"/>
                </a:solidFill>
                <a:latin typeface="Tahoma"/>
                <a:cs typeface="Tahoma"/>
              </a:rPr>
              <a:t>101101</a:t>
            </a:r>
            <a:r>
              <a:rPr sz="2600" spc="-65" dirty="0">
                <a:solidFill>
                  <a:srgbClr val="0F243E"/>
                </a:solidFill>
                <a:latin typeface="Tahoma"/>
                <a:cs typeface="Tahoma"/>
              </a:rPr>
              <a:t> </a:t>
            </a:r>
            <a:r>
              <a:rPr sz="2600" spc="75" dirty="0">
                <a:solidFill>
                  <a:srgbClr val="0F243E"/>
                </a:solidFill>
                <a:latin typeface="Tahoma"/>
                <a:cs typeface="Tahoma"/>
              </a:rPr>
              <a:t>001110</a:t>
            </a:r>
            <a:r>
              <a:rPr sz="2600" spc="-75" dirty="0">
                <a:solidFill>
                  <a:srgbClr val="0F243E"/>
                </a:solidFill>
                <a:latin typeface="Tahoma"/>
                <a:cs typeface="Tahoma"/>
              </a:rPr>
              <a:t> </a:t>
            </a:r>
            <a:r>
              <a:rPr sz="2600" spc="80" dirty="0">
                <a:solidFill>
                  <a:srgbClr val="0F243E"/>
                </a:solidFill>
                <a:latin typeface="Tahoma"/>
                <a:cs typeface="Tahoma"/>
              </a:rPr>
              <a:t>000110</a:t>
            </a:r>
            <a:endParaRPr sz="2600">
              <a:latin typeface="Tahoma"/>
              <a:cs typeface="Tahoma"/>
            </a:endParaRPr>
          </a:p>
          <a:p>
            <a:pPr marL="476884" indent="-439420">
              <a:lnSpc>
                <a:spcPct val="100000"/>
              </a:lnSpc>
              <a:spcBef>
                <a:spcPts val="1695"/>
              </a:spcBef>
              <a:buSzPct val="94545"/>
              <a:buFont typeface="Wingdings"/>
              <a:buChar char=""/>
              <a:tabLst>
                <a:tab pos="476884" algn="l"/>
                <a:tab pos="477520" algn="l"/>
              </a:tabLst>
            </a:pPr>
            <a:r>
              <a:rPr sz="2750" b="1" i="1" spc="-110" dirty="0">
                <a:solidFill>
                  <a:srgbClr val="0F243E"/>
                </a:solidFill>
                <a:latin typeface="Trebuchet MS"/>
                <a:cs typeface="Trebuchet MS"/>
              </a:rPr>
              <a:t>K</a:t>
            </a:r>
            <a:r>
              <a:rPr sz="2700" b="1" i="1" spc="-165" baseline="-20061" dirty="0">
                <a:solidFill>
                  <a:srgbClr val="0F243E"/>
                </a:solidFill>
                <a:latin typeface="Trebuchet MS"/>
                <a:cs typeface="Trebuchet MS"/>
              </a:rPr>
              <a:t>12</a:t>
            </a:r>
            <a:r>
              <a:rPr sz="2700" b="1" i="1" spc="277" baseline="-20061" dirty="0">
                <a:solidFill>
                  <a:srgbClr val="0F243E"/>
                </a:solidFill>
                <a:latin typeface="Trebuchet MS"/>
                <a:cs typeface="Trebuchet MS"/>
              </a:rPr>
              <a:t> </a:t>
            </a:r>
            <a:r>
              <a:rPr sz="2600" spc="-390" dirty="0">
                <a:solidFill>
                  <a:srgbClr val="0F243E"/>
                </a:solidFill>
                <a:latin typeface="Tahoma"/>
                <a:cs typeface="Tahoma"/>
              </a:rPr>
              <a:t>=</a:t>
            </a:r>
            <a:r>
              <a:rPr sz="2600" spc="-65" dirty="0">
                <a:solidFill>
                  <a:srgbClr val="0F243E"/>
                </a:solidFill>
                <a:latin typeface="Tahoma"/>
                <a:cs typeface="Tahoma"/>
              </a:rPr>
              <a:t> </a:t>
            </a:r>
            <a:r>
              <a:rPr sz="2600" spc="75" dirty="0">
                <a:solidFill>
                  <a:srgbClr val="0F243E"/>
                </a:solidFill>
                <a:latin typeface="Tahoma"/>
                <a:cs typeface="Tahoma"/>
              </a:rPr>
              <a:t>011101</a:t>
            </a:r>
            <a:r>
              <a:rPr sz="2600" spc="-75" dirty="0">
                <a:solidFill>
                  <a:srgbClr val="0F243E"/>
                </a:solidFill>
                <a:latin typeface="Tahoma"/>
                <a:cs typeface="Tahoma"/>
              </a:rPr>
              <a:t> </a:t>
            </a:r>
            <a:r>
              <a:rPr sz="2600" spc="75" dirty="0">
                <a:solidFill>
                  <a:srgbClr val="0F243E"/>
                </a:solidFill>
                <a:latin typeface="Tahoma"/>
                <a:cs typeface="Tahoma"/>
              </a:rPr>
              <a:t>010111</a:t>
            </a:r>
            <a:r>
              <a:rPr sz="2600" spc="-60" dirty="0">
                <a:solidFill>
                  <a:srgbClr val="0F243E"/>
                </a:solidFill>
                <a:latin typeface="Tahoma"/>
                <a:cs typeface="Tahoma"/>
              </a:rPr>
              <a:t> </a:t>
            </a:r>
            <a:r>
              <a:rPr sz="2600" spc="75" dirty="0">
                <a:solidFill>
                  <a:srgbClr val="0F243E"/>
                </a:solidFill>
                <a:latin typeface="Tahoma"/>
                <a:cs typeface="Tahoma"/>
              </a:rPr>
              <a:t>000111</a:t>
            </a:r>
            <a:r>
              <a:rPr sz="2600" spc="-75" dirty="0">
                <a:solidFill>
                  <a:srgbClr val="0F243E"/>
                </a:solidFill>
                <a:latin typeface="Tahoma"/>
                <a:cs typeface="Tahoma"/>
              </a:rPr>
              <a:t> </a:t>
            </a:r>
            <a:r>
              <a:rPr sz="2600" spc="75" dirty="0">
                <a:solidFill>
                  <a:srgbClr val="0F243E"/>
                </a:solidFill>
                <a:latin typeface="Tahoma"/>
                <a:cs typeface="Tahoma"/>
              </a:rPr>
              <a:t>110101</a:t>
            </a:r>
            <a:r>
              <a:rPr sz="2600" spc="-65" dirty="0">
                <a:solidFill>
                  <a:srgbClr val="0F243E"/>
                </a:solidFill>
                <a:latin typeface="Tahoma"/>
                <a:cs typeface="Tahoma"/>
              </a:rPr>
              <a:t> </a:t>
            </a:r>
            <a:r>
              <a:rPr sz="2600" spc="75" dirty="0">
                <a:solidFill>
                  <a:srgbClr val="0F243E"/>
                </a:solidFill>
                <a:latin typeface="Tahoma"/>
                <a:cs typeface="Tahoma"/>
              </a:rPr>
              <a:t>100101</a:t>
            </a:r>
            <a:r>
              <a:rPr sz="2600" spc="-70" dirty="0">
                <a:solidFill>
                  <a:srgbClr val="0F243E"/>
                </a:solidFill>
                <a:latin typeface="Tahoma"/>
                <a:cs typeface="Tahoma"/>
              </a:rPr>
              <a:t> </a:t>
            </a:r>
            <a:r>
              <a:rPr sz="2600" spc="75" dirty="0">
                <a:solidFill>
                  <a:srgbClr val="0F243E"/>
                </a:solidFill>
                <a:latin typeface="Tahoma"/>
                <a:cs typeface="Tahoma"/>
              </a:rPr>
              <a:t>000110</a:t>
            </a:r>
            <a:r>
              <a:rPr sz="2600" spc="-65" dirty="0">
                <a:solidFill>
                  <a:srgbClr val="0F243E"/>
                </a:solidFill>
                <a:latin typeface="Tahoma"/>
                <a:cs typeface="Tahoma"/>
              </a:rPr>
              <a:t> </a:t>
            </a:r>
            <a:r>
              <a:rPr sz="2600" spc="75" dirty="0">
                <a:solidFill>
                  <a:srgbClr val="0F243E"/>
                </a:solidFill>
                <a:latin typeface="Tahoma"/>
                <a:cs typeface="Tahoma"/>
              </a:rPr>
              <a:t>011111</a:t>
            </a:r>
            <a:r>
              <a:rPr sz="2600" spc="-75" dirty="0">
                <a:solidFill>
                  <a:srgbClr val="0F243E"/>
                </a:solidFill>
                <a:latin typeface="Tahoma"/>
                <a:cs typeface="Tahoma"/>
              </a:rPr>
              <a:t> </a:t>
            </a:r>
            <a:r>
              <a:rPr sz="2600" spc="80" dirty="0">
                <a:solidFill>
                  <a:srgbClr val="0F243E"/>
                </a:solidFill>
                <a:latin typeface="Tahoma"/>
                <a:cs typeface="Tahoma"/>
              </a:rPr>
              <a:t>101001</a:t>
            </a:r>
            <a:endParaRPr sz="2600">
              <a:latin typeface="Tahoma"/>
              <a:cs typeface="Tahoma"/>
            </a:endParaRPr>
          </a:p>
          <a:p>
            <a:pPr marL="476884" indent="-439420">
              <a:lnSpc>
                <a:spcPct val="100000"/>
              </a:lnSpc>
              <a:spcBef>
                <a:spcPts val="1695"/>
              </a:spcBef>
              <a:buSzPct val="94545"/>
              <a:buFont typeface="Wingdings"/>
              <a:buChar char=""/>
              <a:tabLst>
                <a:tab pos="476884" algn="l"/>
                <a:tab pos="477520" algn="l"/>
              </a:tabLst>
            </a:pPr>
            <a:r>
              <a:rPr sz="2750" b="1" i="1" spc="-110" dirty="0">
                <a:solidFill>
                  <a:srgbClr val="0F243E"/>
                </a:solidFill>
                <a:latin typeface="Trebuchet MS"/>
                <a:cs typeface="Trebuchet MS"/>
              </a:rPr>
              <a:t>K</a:t>
            </a:r>
            <a:r>
              <a:rPr sz="2700" b="1" i="1" spc="-165" baseline="-20061" dirty="0">
                <a:solidFill>
                  <a:srgbClr val="0F243E"/>
                </a:solidFill>
                <a:latin typeface="Trebuchet MS"/>
                <a:cs typeface="Trebuchet MS"/>
              </a:rPr>
              <a:t>13</a:t>
            </a:r>
            <a:r>
              <a:rPr sz="2700" b="1" i="1" spc="277" baseline="-20061" dirty="0">
                <a:solidFill>
                  <a:srgbClr val="0F243E"/>
                </a:solidFill>
                <a:latin typeface="Trebuchet MS"/>
                <a:cs typeface="Trebuchet MS"/>
              </a:rPr>
              <a:t> </a:t>
            </a:r>
            <a:r>
              <a:rPr sz="2600" spc="-390" dirty="0">
                <a:solidFill>
                  <a:srgbClr val="0F243E"/>
                </a:solidFill>
                <a:latin typeface="Tahoma"/>
                <a:cs typeface="Tahoma"/>
              </a:rPr>
              <a:t>=</a:t>
            </a:r>
            <a:r>
              <a:rPr sz="2600" spc="-65" dirty="0">
                <a:solidFill>
                  <a:srgbClr val="0F243E"/>
                </a:solidFill>
                <a:latin typeface="Tahoma"/>
                <a:cs typeface="Tahoma"/>
              </a:rPr>
              <a:t> </a:t>
            </a:r>
            <a:r>
              <a:rPr sz="2600" spc="75" dirty="0">
                <a:solidFill>
                  <a:srgbClr val="0F243E"/>
                </a:solidFill>
                <a:latin typeface="Tahoma"/>
                <a:cs typeface="Tahoma"/>
              </a:rPr>
              <a:t>100101</a:t>
            </a:r>
            <a:r>
              <a:rPr sz="2600" spc="-75" dirty="0">
                <a:solidFill>
                  <a:srgbClr val="0F243E"/>
                </a:solidFill>
                <a:latin typeface="Tahoma"/>
                <a:cs typeface="Tahoma"/>
              </a:rPr>
              <a:t> </a:t>
            </a:r>
            <a:r>
              <a:rPr sz="2600" spc="75" dirty="0">
                <a:solidFill>
                  <a:srgbClr val="0F243E"/>
                </a:solidFill>
                <a:latin typeface="Tahoma"/>
                <a:cs typeface="Tahoma"/>
              </a:rPr>
              <a:t>111100</a:t>
            </a:r>
            <a:r>
              <a:rPr sz="2600" spc="-60" dirty="0">
                <a:solidFill>
                  <a:srgbClr val="0F243E"/>
                </a:solidFill>
                <a:latin typeface="Tahoma"/>
                <a:cs typeface="Tahoma"/>
              </a:rPr>
              <a:t> </a:t>
            </a:r>
            <a:r>
              <a:rPr sz="2600" spc="75" dirty="0">
                <a:solidFill>
                  <a:srgbClr val="0F243E"/>
                </a:solidFill>
                <a:latin typeface="Tahoma"/>
                <a:cs typeface="Tahoma"/>
              </a:rPr>
              <a:t>010111</a:t>
            </a:r>
            <a:r>
              <a:rPr sz="2600" spc="-75" dirty="0">
                <a:solidFill>
                  <a:srgbClr val="0F243E"/>
                </a:solidFill>
                <a:latin typeface="Tahoma"/>
                <a:cs typeface="Tahoma"/>
              </a:rPr>
              <a:t> </a:t>
            </a:r>
            <a:r>
              <a:rPr sz="2600" spc="75" dirty="0">
                <a:solidFill>
                  <a:srgbClr val="0F243E"/>
                </a:solidFill>
                <a:latin typeface="Tahoma"/>
                <a:cs typeface="Tahoma"/>
              </a:rPr>
              <a:t>010001</a:t>
            </a:r>
            <a:r>
              <a:rPr sz="2600" spc="-65" dirty="0">
                <a:solidFill>
                  <a:srgbClr val="0F243E"/>
                </a:solidFill>
                <a:latin typeface="Tahoma"/>
                <a:cs typeface="Tahoma"/>
              </a:rPr>
              <a:t> </a:t>
            </a:r>
            <a:r>
              <a:rPr sz="2600" spc="75" dirty="0">
                <a:solidFill>
                  <a:srgbClr val="0F243E"/>
                </a:solidFill>
                <a:latin typeface="Tahoma"/>
                <a:cs typeface="Tahoma"/>
              </a:rPr>
              <a:t>111110</a:t>
            </a:r>
            <a:r>
              <a:rPr sz="2600" spc="-70" dirty="0">
                <a:solidFill>
                  <a:srgbClr val="0F243E"/>
                </a:solidFill>
                <a:latin typeface="Tahoma"/>
                <a:cs typeface="Tahoma"/>
              </a:rPr>
              <a:t> </a:t>
            </a:r>
            <a:r>
              <a:rPr sz="2600" spc="75" dirty="0">
                <a:solidFill>
                  <a:srgbClr val="0F243E"/>
                </a:solidFill>
                <a:latin typeface="Tahoma"/>
                <a:cs typeface="Tahoma"/>
              </a:rPr>
              <a:t>101011</a:t>
            </a:r>
            <a:r>
              <a:rPr sz="2600" spc="-65" dirty="0">
                <a:solidFill>
                  <a:srgbClr val="0F243E"/>
                </a:solidFill>
                <a:latin typeface="Tahoma"/>
                <a:cs typeface="Tahoma"/>
              </a:rPr>
              <a:t> </a:t>
            </a:r>
            <a:r>
              <a:rPr sz="2600" spc="75" dirty="0">
                <a:solidFill>
                  <a:srgbClr val="0F243E"/>
                </a:solidFill>
                <a:latin typeface="Tahoma"/>
                <a:cs typeface="Tahoma"/>
              </a:rPr>
              <a:t>101001</a:t>
            </a:r>
            <a:r>
              <a:rPr sz="2600" spc="-75" dirty="0">
                <a:solidFill>
                  <a:srgbClr val="0F243E"/>
                </a:solidFill>
                <a:latin typeface="Tahoma"/>
                <a:cs typeface="Tahoma"/>
              </a:rPr>
              <a:t> </a:t>
            </a:r>
            <a:r>
              <a:rPr sz="2600" spc="80" dirty="0">
                <a:solidFill>
                  <a:srgbClr val="0F243E"/>
                </a:solidFill>
                <a:latin typeface="Tahoma"/>
                <a:cs typeface="Tahoma"/>
              </a:rPr>
              <a:t>000001</a:t>
            </a:r>
            <a:endParaRPr sz="2600">
              <a:latin typeface="Tahoma"/>
              <a:cs typeface="Tahoma"/>
            </a:endParaRPr>
          </a:p>
          <a:p>
            <a:pPr marL="476884" indent="-439420">
              <a:lnSpc>
                <a:spcPct val="100000"/>
              </a:lnSpc>
              <a:spcBef>
                <a:spcPts val="1689"/>
              </a:spcBef>
              <a:buSzPct val="94545"/>
              <a:buFont typeface="Wingdings"/>
              <a:buChar char=""/>
              <a:tabLst>
                <a:tab pos="476884" algn="l"/>
                <a:tab pos="477520" algn="l"/>
              </a:tabLst>
            </a:pPr>
            <a:r>
              <a:rPr sz="2750" b="1" i="1" spc="-110" dirty="0">
                <a:solidFill>
                  <a:srgbClr val="0F243E"/>
                </a:solidFill>
                <a:latin typeface="Trebuchet MS"/>
                <a:cs typeface="Trebuchet MS"/>
              </a:rPr>
              <a:t>K</a:t>
            </a:r>
            <a:r>
              <a:rPr sz="2700" b="1" i="1" spc="-165" baseline="-20061" dirty="0">
                <a:solidFill>
                  <a:srgbClr val="0F243E"/>
                </a:solidFill>
                <a:latin typeface="Trebuchet MS"/>
                <a:cs typeface="Trebuchet MS"/>
              </a:rPr>
              <a:t>14</a:t>
            </a:r>
            <a:r>
              <a:rPr sz="2700" b="1" i="1" spc="277" baseline="-20061" dirty="0">
                <a:solidFill>
                  <a:srgbClr val="0F243E"/>
                </a:solidFill>
                <a:latin typeface="Trebuchet MS"/>
                <a:cs typeface="Trebuchet MS"/>
              </a:rPr>
              <a:t> </a:t>
            </a:r>
            <a:r>
              <a:rPr sz="2600" spc="-390" dirty="0">
                <a:solidFill>
                  <a:srgbClr val="0F243E"/>
                </a:solidFill>
                <a:latin typeface="Tahoma"/>
                <a:cs typeface="Tahoma"/>
              </a:rPr>
              <a:t>=</a:t>
            </a:r>
            <a:r>
              <a:rPr sz="2600" spc="-65" dirty="0">
                <a:solidFill>
                  <a:srgbClr val="0F243E"/>
                </a:solidFill>
                <a:latin typeface="Tahoma"/>
                <a:cs typeface="Tahoma"/>
              </a:rPr>
              <a:t> </a:t>
            </a:r>
            <a:r>
              <a:rPr sz="2600" spc="75" dirty="0">
                <a:solidFill>
                  <a:srgbClr val="0F243E"/>
                </a:solidFill>
                <a:latin typeface="Tahoma"/>
                <a:cs typeface="Tahoma"/>
              </a:rPr>
              <a:t>010111</a:t>
            </a:r>
            <a:r>
              <a:rPr sz="2600" spc="-75" dirty="0">
                <a:solidFill>
                  <a:srgbClr val="0F243E"/>
                </a:solidFill>
                <a:latin typeface="Tahoma"/>
                <a:cs typeface="Tahoma"/>
              </a:rPr>
              <a:t> </a:t>
            </a:r>
            <a:r>
              <a:rPr sz="2600" spc="75" dirty="0">
                <a:solidFill>
                  <a:srgbClr val="0F243E"/>
                </a:solidFill>
                <a:latin typeface="Tahoma"/>
                <a:cs typeface="Tahoma"/>
              </a:rPr>
              <a:t>110100</a:t>
            </a:r>
            <a:r>
              <a:rPr sz="2600" spc="-60" dirty="0">
                <a:solidFill>
                  <a:srgbClr val="0F243E"/>
                </a:solidFill>
                <a:latin typeface="Tahoma"/>
                <a:cs typeface="Tahoma"/>
              </a:rPr>
              <a:t> </a:t>
            </a:r>
            <a:r>
              <a:rPr sz="2600" spc="75" dirty="0">
                <a:solidFill>
                  <a:srgbClr val="0F243E"/>
                </a:solidFill>
                <a:latin typeface="Tahoma"/>
                <a:cs typeface="Tahoma"/>
              </a:rPr>
              <a:t>001110</a:t>
            </a:r>
            <a:r>
              <a:rPr sz="2600" spc="-75" dirty="0">
                <a:solidFill>
                  <a:srgbClr val="0F243E"/>
                </a:solidFill>
                <a:latin typeface="Tahoma"/>
                <a:cs typeface="Tahoma"/>
              </a:rPr>
              <a:t> </a:t>
            </a:r>
            <a:r>
              <a:rPr sz="2600" spc="75" dirty="0">
                <a:solidFill>
                  <a:srgbClr val="0F243E"/>
                </a:solidFill>
                <a:latin typeface="Tahoma"/>
                <a:cs typeface="Tahoma"/>
              </a:rPr>
              <a:t>110111</a:t>
            </a:r>
            <a:r>
              <a:rPr sz="2600" spc="-65" dirty="0">
                <a:solidFill>
                  <a:srgbClr val="0F243E"/>
                </a:solidFill>
                <a:latin typeface="Tahoma"/>
                <a:cs typeface="Tahoma"/>
              </a:rPr>
              <a:t> </a:t>
            </a:r>
            <a:r>
              <a:rPr sz="2600" spc="75" dirty="0">
                <a:solidFill>
                  <a:srgbClr val="0F243E"/>
                </a:solidFill>
                <a:latin typeface="Tahoma"/>
                <a:cs typeface="Tahoma"/>
              </a:rPr>
              <a:t>111100</a:t>
            </a:r>
            <a:r>
              <a:rPr sz="2600" spc="-70" dirty="0">
                <a:solidFill>
                  <a:srgbClr val="0F243E"/>
                </a:solidFill>
                <a:latin typeface="Tahoma"/>
                <a:cs typeface="Tahoma"/>
              </a:rPr>
              <a:t> </a:t>
            </a:r>
            <a:r>
              <a:rPr sz="2600" spc="75" dirty="0">
                <a:solidFill>
                  <a:srgbClr val="0F243E"/>
                </a:solidFill>
                <a:latin typeface="Tahoma"/>
                <a:cs typeface="Tahoma"/>
              </a:rPr>
              <a:t>101110</a:t>
            </a:r>
            <a:r>
              <a:rPr sz="2600" spc="-65" dirty="0">
                <a:solidFill>
                  <a:srgbClr val="0F243E"/>
                </a:solidFill>
                <a:latin typeface="Tahoma"/>
                <a:cs typeface="Tahoma"/>
              </a:rPr>
              <a:t> </a:t>
            </a:r>
            <a:r>
              <a:rPr sz="2600" spc="75" dirty="0">
                <a:solidFill>
                  <a:srgbClr val="0F243E"/>
                </a:solidFill>
                <a:latin typeface="Tahoma"/>
                <a:cs typeface="Tahoma"/>
              </a:rPr>
              <a:t>011100</a:t>
            </a:r>
            <a:r>
              <a:rPr sz="2600" spc="-75" dirty="0">
                <a:solidFill>
                  <a:srgbClr val="0F243E"/>
                </a:solidFill>
                <a:latin typeface="Tahoma"/>
                <a:cs typeface="Tahoma"/>
              </a:rPr>
              <a:t> </a:t>
            </a:r>
            <a:r>
              <a:rPr sz="2600" spc="80" dirty="0">
                <a:solidFill>
                  <a:srgbClr val="0F243E"/>
                </a:solidFill>
                <a:latin typeface="Tahoma"/>
                <a:cs typeface="Tahoma"/>
              </a:rPr>
              <a:t>111010</a:t>
            </a:r>
            <a:endParaRPr sz="2600">
              <a:latin typeface="Tahoma"/>
              <a:cs typeface="Tahoma"/>
            </a:endParaRPr>
          </a:p>
          <a:p>
            <a:pPr marL="476884" indent="-439420">
              <a:lnSpc>
                <a:spcPct val="100000"/>
              </a:lnSpc>
              <a:spcBef>
                <a:spcPts val="1695"/>
              </a:spcBef>
              <a:buSzPct val="94545"/>
              <a:buFont typeface="Wingdings"/>
              <a:buChar char=""/>
              <a:tabLst>
                <a:tab pos="476884" algn="l"/>
                <a:tab pos="477520" algn="l"/>
              </a:tabLst>
            </a:pPr>
            <a:r>
              <a:rPr sz="2750" b="1" i="1" spc="-110" dirty="0">
                <a:solidFill>
                  <a:srgbClr val="0F243E"/>
                </a:solidFill>
                <a:latin typeface="Trebuchet MS"/>
                <a:cs typeface="Trebuchet MS"/>
              </a:rPr>
              <a:t>K</a:t>
            </a:r>
            <a:r>
              <a:rPr sz="2700" b="1" i="1" spc="-165" baseline="-20061" dirty="0">
                <a:solidFill>
                  <a:srgbClr val="0F243E"/>
                </a:solidFill>
                <a:latin typeface="Trebuchet MS"/>
                <a:cs typeface="Trebuchet MS"/>
              </a:rPr>
              <a:t>15</a:t>
            </a:r>
            <a:r>
              <a:rPr sz="2700" b="1" i="1" spc="277" baseline="-20061" dirty="0">
                <a:solidFill>
                  <a:srgbClr val="0F243E"/>
                </a:solidFill>
                <a:latin typeface="Trebuchet MS"/>
                <a:cs typeface="Trebuchet MS"/>
              </a:rPr>
              <a:t> </a:t>
            </a:r>
            <a:r>
              <a:rPr sz="2600" spc="-390" dirty="0">
                <a:solidFill>
                  <a:srgbClr val="0F243E"/>
                </a:solidFill>
                <a:latin typeface="Tahoma"/>
                <a:cs typeface="Tahoma"/>
              </a:rPr>
              <a:t>=</a:t>
            </a:r>
            <a:r>
              <a:rPr sz="2600" spc="-65" dirty="0">
                <a:solidFill>
                  <a:srgbClr val="0F243E"/>
                </a:solidFill>
                <a:latin typeface="Tahoma"/>
                <a:cs typeface="Tahoma"/>
              </a:rPr>
              <a:t> </a:t>
            </a:r>
            <a:r>
              <a:rPr sz="2600" spc="75" dirty="0">
                <a:solidFill>
                  <a:srgbClr val="0F243E"/>
                </a:solidFill>
                <a:latin typeface="Tahoma"/>
                <a:cs typeface="Tahoma"/>
              </a:rPr>
              <a:t>101111</a:t>
            </a:r>
            <a:r>
              <a:rPr sz="2600" spc="-75" dirty="0">
                <a:solidFill>
                  <a:srgbClr val="0F243E"/>
                </a:solidFill>
                <a:latin typeface="Tahoma"/>
                <a:cs typeface="Tahoma"/>
              </a:rPr>
              <a:t> </a:t>
            </a:r>
            <a:r>
              <a:rPr sz="2600" spc="75" dirty="0">
                <a:solidFill>
                  <a:srgbClr val="0F243E"/>
                </a:solidFill>
                <a:latin typeface="Tahoma"/>
                <a:cs typeface="Tahoma"/>
              </a:rPr>
              <a:t>111001</a:t>
            </a:r>
            <a:r>
              <a:rPr sz="2600" spc="-60" dirty="0">
                <a:solidFill>
                  <a:srgbClr val="0F243E"/>
                </a:solidFill>
                <a:latin typeface="Tahoma"/>
                <a:cs typeface="Tahoma"/>
              </a:rPr>
              <a:t> </a:t>
            </a:r>
            <a:r>
              <a:rPr sz="2600" spc="75" dirty="0">
                <a:solidFill>
                  <a:srgbClr val="0F243E"/>
                </a:solidFill>
                <a:latin typeface="Tahoma"/>
                <a:cs typeface="Tahoma"/>
              </a:rPr>
              <a:t>000110</a:t>
            </a:r>
            <a:r>
              <a:rPr sz="2600" spc="-75" dirty="0">
                <a:solidFill>
                  <a:srgbClr val="0F243E"/>
                </a:solidFill>
                <a:latin typeface="Tahoma"/>
                <a:cs typeface="Tahoma"/>
              </a:rPr>
              <a:t> </a:t>
            </a:r>
            <a:r>
              <a:rPr sz="2600" spc="75" dirty="0">
                <a:solidFill>
                  <a:srgbClr val="0F243E"/>
                </a:solidFill>
                <a:latin typeface="Tahoma"/>
                <a:cs typeface="Tahoma"/>
              </a:rPr>
              <a:t>001101</a:t>
            </a:r>
            <a:r>
              <a:rPr sz="2600" spc="-65" dirty="0">
                <a:solidFill>
                  <a:srgbClr val="0F243E"/>
                </a:solidFill>
                <a:latin typeface="Tahoma"/>
                <a:cs typeface="Tahoma"/>
              </a:rPr>
              <a:t> </a:t>
            </a:r>
            <a:r>
              <a:rPr sz="2600" spc="75" dirty="0">
                <a:solidFill>
                  <a:srgbClr val="0F243E"/>
                </a:solidFill>
                <a:latin typeface="Tahoma"/>
                <a:cs typeface="Tahoma"/>
              </a:rPr>
              <a:t>001111</a:t>
            </a:r>
            <a:r>
              <a:rPr sz="2600" spc="-70" dirty="0">
                <a:solidFill>
                  <a:srgbClr val="0F243E"/>
                </a:solidFill>
                <a:latin typeface="Tahoma"/>
                <a:cs typeface="Tahoma"/>
              </a:rPr>
              <a:t> </a:t>
            </a:r>
            <a:r>
              <a:rPr sz="2600" spc="75" dirty="0">
                <a:solidFill>
                  <a:srgbClr val="0F243E"/>
                </a:solidFill>
                <a:latin typeface="Tahoma"/>
                <a:cs typeface="Tahoma"/>
              </a:rPr>
              <a:t>010011</a:t>
            </a:r>
            <a:r>
              <a:rPr sz="2600" spc="-65" dirty="0">
                <a:solidFill>
                  <a:srgbClr val="0F243E"/>
                </a:solidFill>
                <a:latin typeface="Tahoma"/>
                <a:cs typeface="Tahoma"/>
              </a:rPr>
              <a:t> </a:t>
            </a:r>
            <a:r>
              <a:rPr sz="2600" spc="75" dirty="0">
                <a:solidFill>
                  <a:srgbClr val="0F243E"/>
                </a:solidFill>
                <a:latin typeface="Tahoma"/>
                <a:cs typeface="Tahoma"/>
              </a:rPr>
              <a:t>111100</a:t>
            </a:r>
            <a:r>
              <a:rPr sz="2600" spc="-75" dirty="0">
                <a:solidFill>
                  <a:srgbClr val="0F243E"/>
                </a:solidFill>
                <a:latin typeface="Tahoma"/>
                <a:cs typeface="Tahoma"/>
              </a:rPr>
              <a:t> </a:t>
            </a:r>
            <a:r>
              <a:rPr sz="2600" spc="80" dirty="0">
                <a:solidFill>
                  <a:srgbClr val="0F243E"/>
                </a:solidFill>
                <a:latin typeface="Tahoma"/>
                <a:cs typeface="Tahoma"/>
              </a:rPr>
              <a:t>001010</a:t>
            </a:r>
            <a:endParaRPr sz="2600">
              <a:latin typeface="Tahoma"/>
              <a:cs typeface="Tahoma"/>
            </a:endParaRPr>
          </a:p>
          <a:p>
            <a:pPr marL="476884" indent="-439420">
              <a:lnSpc>
                <a:spcPct val="100000"/>
              </a:lnSpc>
              <a:spcBef>
                <a:spcPts val="1689"/>
              </a:spcBef>
              <a:buSzPct val="94545"/>
              <a:buFont typeface="Wingdings"/>
              <a:buChar char=""/>
              <a:tabLst>
                <a:tab pos="476884" algn="l"/>
                <a:tab pos="477520" algn="l"/>
              </a:tabLst>
            </a:pPr>
            <a:r>
              <a:rPr sz="2750" b="1" i="1" spc="-110" dirty="0">
                <a:solidFill>
                  <a:srgbClr val="0F243E"/>
                </a:solidFill>
                <a:latin typeface="Trebuchet MS"/>
                <a:cs typeface="Trebuchet MS"/>
              </a:rPr>
              <a:t>K</a:t>
            </a:r>
            <a:r>
              <a:rPr sz="2700" b="1" i="1" spc="-165" baseline="-20061" dirty="0">
                <a:solidFill>
                  <a:srgbClr val="0F243E"/>
                </a:solidFill>
                <a:latin typeface="Trebuchet MS"/>
                <a:cs typeface="Trebuchet MS"/>
              </a:rPr>
              <a:t>16</a:t>
            </a:r>
            <a:r>
              <a:rPr sz="2700" b="1" i="1" spc="277" baseline="-20061" dirty="0">
                <a:solidFill>
                  <a:srgbClr val="0F243E"/>
                </a:solidFill>
                <a:latin typeface="Trebuchet MS"/>
                <a:cs typeface="Trebuchet MS"/>
              </a:rPr>
              <a:t> </a:t>
            </a:r>
            <a:r>
              <a:rPr sz="2600" spc="-390" dirty="0">
                <a:solidFill>
                  <a:srgbClr val="0F243E"/>
                </a:solidFill>
                <a:latin typeface="Tahoma"/>
                <a:cs typeface="Tahoma"/>
              </a:rPr>
              <a:t>=</a:t>
            </a:r>
            <a:r>
              <a:rPr sz="2600" spc="-65" dirty="0">
                <a:solidFill>
                  <a:srgbClr val="0F243E"/>
                </a:solidFill>
                <a:latin typeface="Tahoma"/>
                <a:cs typeface="Tahoma"/>
              </a:rPr>
              <a:t> </a:t>
            </a:r>
            <a:r>
              <a:rPr sz="2600" spc="75" dirty="0">
                <a:solidFill>
                  <a:srgbClr val="0F243E"/>
                </a:solidFill>
                <a:latin typeface="Tahoma"/>
                <a:cs typeface="Tahoma"/>
              </a:rPr>
              <a:t>110010</a:t>
            </a:r>
            <a:r>
              <a:rPr sz="2600" spc="-75" dirty="0">
                <a:solidFill>
                  <a:srgbClr val="0F243E"/>
                </a:solidFill>
                <a:latin typeface="Tahoma"/>
                <a:cs typeface="Tahoma"/>
              </a:rPr>
              <a:t> </a:t>
            </a:r>
            <a:r>
              <a:rPr sz="2600" spc="75" dirty="0">
                <a:solidFill>
                  <a:srgbClr val="0F243E"/>
                </a:solidFill>
                <a:latin typeface="Tahoma"/>
                <a:cs typeface="Tahoma"/>
              </a:rPr>
              <a:t>110011</a:t>
            </a:r>
            <a:r>
              <a:rPr sz="2600" spc="-60" dirty="0">
                <a:solidFill>
                  <a:srgbClr val="0F243E"/>
                </a:solidFill>
                <a:latin typeface="Tahoma"/>
                <a:cs typeface="Tahoma"/>
              </a:rPr>
              <a:t> </a:t>
            </a:r>
            <a:r>
              <a:rPr sz="2600" spc="75" dirty="0">
                <a:solidFill>
                  <a:srgbClr val="0F243E"/>
                </a:solidFill>
                <a:latin typeface="Tahoma"/>
                <a:cs typeface="Tahoma"/>
              </a:rPr>
              <a:t>110110</a:t>
            </a:r>
            <a:r>
              <a:rPr sz="2600" spc="-75" dirty="0">
                <a:solidFill>
                  <a:srgbClr val="0F243E"/>
                </a:solidFill>
                <a:latin typeface="Tahoma"/>
                <a:cs typeface="Tahoma"/>
              </a:rPr>
              <a:t> </a:t>
            </a:r>
            <a:r>
              <a:rPr sz="2600" spc="75" dirty="0">
                <a:solidFill>
                  <a:srgbClr val="0F243E"/>
                </a:solidFill>
                <a:latin typeface="Tahoma"/>
                <a:cs typeface="Tahoma"/>
              </a:rPr>
              <a:t>001011</a:t>
            </a:r>
            <a:r>
              <a:rPr sz="2600" spc="-65" dirty="0">
                <a:solidFill>
                  <a:srgbClr val="0F243E"/>
                </a:solidFill>
                <a:latin typeface="Tahoma"/>
                <a:cs typeface="Tahoma"/>
              </a:rPr>
              <a:t> </a:t>
            </a:r>
            <a:r>
              <a:rPr sz="2600" spc="75" dirty="0">
                <a:solidFill>
                  <a:srgbClr val="0F243E"/>
                </a:solidFill>
                <a:latin typeface="Tahoma"/>
                <a:cs typeface="Tahoma"/>
              </a:rPr>
              <a:t>000011</a:t>
            </a:r>
            <a:r>
              <a:rPr sz="2600" spc="-70" dirty="0">
                <a:solidFill>
                  <a:srgbClr val="0F243E"/>
                </a:solidFill>
                <a:latin typeface="Tahoma"/>
                <a:cs typeface="Tahoma"/>
              </a:rPr>
              <a:t> </a:t>
            </a:r>
            <a:r>
              <a:rPr sz="2600" spc="75" dirty="0">
                <a:solidFill>
                  <a:srgbClr val="0F243E"/>
                </a:solidFill>
                <a:latin typeface="Tahoma"/>
                <a:cs typeface="Tahoma"/>
              </a:rPr>
              <a:t>100001</a:t>
            </a:r>
            <a:r>
              <a:rPr sz="2600" spc="-65" dirty="0">
                <a:solidFill>
                  <a:srgbClr val="0F243E"/>
                </a:solidFill>
                <a:latin typeface="Tahoma"/>
                <a:cs typeface="Tahoma"/>
              </a:rPr>
              <a:t> </a:t>
            </a:r>
            <a:r>
              <a:rPr sz="2600" spc="75" dirty="0">
                <a:solidFill>
                  <a:srgbClr val="0F243E"/>
                </a:solidFill>
                <a:latin typeface="Tahoma"/>
                <a:cs typeface="Tahoma"/>
              </a:rPr>
              <a:t>011111</a:t>
            </a:r>
            <a:r>
              <a:rPr sz="2600" spc="-75" dirty="0">
                <a:solidFill>
                  <a:srgbClr val="0F243E"/>
                </a:solidFill>
                <a:latin typeface="Tahoma"/>
                <a:cs typeface="Tahoma"/>
              </a:rPr>
              <a:t> </a:t>
            </a:r>
            <a:r>
              <a:rPr sz="2600" spc="80" dirty="0">
                <a:solidFill>
                  <a:srgbClr val="0F243E"/>
                </a:solidFill>
                <a:latin typeface="Tahoma"/>
                <a:cs typeface="Tahoma"/>
              </a:rPr>
              <a:t>110101</a:t>
            </a:r>
            <a:endParaRPr sz="2600">
              <a:latin typeface="Tahoma"/>
              <a:cs typeface="Tahoma"/>
            </a:endParaRPr>
          </a:p>
        </p:txBody>
      </p:sp>
      <p:sp>
        <p:nvSpPr>
          <p:cNvPr id="4" name="object 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7" name="Title 1"/>
          <p:cNvSpPr txBox="1">
            <a:spLocks/>
          </p:cNvSpPr>
          <p:nvPr/>
        </p:nvSpPr>
        <p:spPr>
          <a:xfrm>
            <a:off x="475112" y="141105"/>
            <a:ext cx="8229600" cy="397032"/>
          </a:xfrm>
          <a:prstGeom prst="rect">
            <a:avLst/>
          </a:prstGeom>
        </p:spPr>
        <p:txBody>
          <a:bodyPr wrap="square">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200" dirty="0" smtClean="0">
                <a:latin typeface="Alexandria Black" pitchFamily="2" charset="-78"/>
                <a:ea typeface="ヒラギノ角ゴ Pro W3" charset="-128"/>
                <a:cs typeface="Alexandria Black" pitchFamily="2" charset="-78"/>
              </a:rPr>
              <a:t>Data Key Generation</a:t>
            </a:r>
            <a:endParaRPr lang="en-US" sz="2200" dirty="0">
              <a:latin typeface="Alexandria Black" pitchFamily="2" charset="-78"/>
              <a:cs typeface="Alexandria Black" pitchFamily="2" charset="-78"/>
            </a:endParaRPr>
          </a:p>
        </p:txBody>
      </p:sp>
    </p:spTree>
    <p:extLst>
      <p:ext uri="{BB962C8B-B14F-4D97-AF65-F5344CB8AC3E}">
        <p14:creationId xmlns:p14="http://schemas.microsoft.com/office/powerpoint/2010/main" val="22435450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304038" y="15247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7" name="object 7"/>
          <p:cNvSpPr txBox="1"/>
          <p:nvPr/>
        </p:nvSpPr>
        <p:spPr>
          <a:xfrm>
            <a:off x="304038" y="1524761"/>
            <a:ext cx="3352800" cy="381000"/>
          </a:xfrm>
          <a:prstGeom prst="rect">
            <a:avLst/>
          </a:prstGeom>
          <a:ln w="25907">
            <a:solidFill>
              <a:srgbClr val="385D89"/>
            </a:solidFill>
          </a:ln>
        </p:spPr>
        <p:txBody>
          <a:bodyPr vert="horz" wrap="square" lIns="0" tIns="20955" rIns="0" bIns="0" rtlCol="0">
            <a:spAutoFit/>
          </a:bodyPr>
          <a:lstStyle/>
          <a:p>
            <a:pPr marL="679450">
              <a:lnSpc>
                <a:spcPct val="100000"/>
              </a:lnSpc>
              <a:spcBef>
                <a:spcPts val="165"/>
              </a:spcBef>
            </a:pPr>
            <a:r>
              <a:rPr sz="2000" b="1" dirty="0">
                <a:latin typeface="Calibri"/>
                <a:cs typeface="Calibri"/>
              </a:rPr>
              <a:t>Initial</a:t>
            </a:r>
            <a:r>
              <a:rPr sz="2000" b="1" spc="-65" dirty="0">
                <a:latin typeface="Calibri"/>
                <a:cs typeface="Calibri"/>
              </a:rPr>
              <a:t> </a:t>
            </a:r>
            <a:r>
              <a:rPr sz="2000" b="1" spc="-5" dirty="0">
                <a:latin typeface="Calibri"/>
                <a:cs typeface="Calibri"/>
              </a:rPr>
              <a:t>permutation</a:t>
            </a:r>
            <a:endParaRPr sz="2000">
              <a:latin typeface="Calibri"/>
              <a:cs typeface="Calibri"/>
            </a:endParaRPr>
          </a:p>
        </p:txBody>
      </p:sp>
      <p:grpSp>
        <p:nvGrpSpPr>
          <p:cNvPr id="8" name="object 8"/>
          <p:cNvGrpSpPr/>
          <p:nvPr/>
        </p:nvGrpSpPr>
        <p:grpSpPr>
          <a:xfrm>
            <a:off x="291020" y="2121344"/>
            <a:ext cx="3378835" cy="407034"/>
            <a:chOff x="291020" y="2121344"/>
            <a:chExt cx="3378835" cy="407034"/>
          </a:xfrm>
        </p:grpSpPr>
        <p:sp>
          <p:nvSpPr>
            <p:cNvPr id="9" name="object 9"/>
            <p:cNvSpPr/>
            <p:nvPr/>
          </p:nvSpPr>
          <p:spPr>
            <a:xfrm>
              <a:off x="304038" y="21343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0" name="object 10"/>
            <p:cNvSpPr/>
            <p:nvPr/>
          </p:nvSpPr>
          <p:spPr>
            <a:xfrm>
              <a:off x="304038" y="21343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1" name="object 11"/>
          <p:cNvSpPr txBox="1"/>
          <p:nvPr/>
        </p:nvSpPr>
        <p:spPr>
          <a:xfrm>
            <a:off x="1530477" y="2142870"/>
            <a:ext cx="896619"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5" dirty="0">
                <a:latin typeface="Calibri"/>
                <a:cs typeface="Calibri"/>
              </a:rPr>
              <a:t> </a:t>
            </a:r>
            <a:r>
              <a:rPr sz="2000" b="1" dirty="0">
                <a:latin typeface="Calibri"/>
                <a:cs typeface="Calibri"/>
              </a:rPr>
              <a:t>1</a:t>
            </a:r>
            <a:endParaRPr sz="2000">
              <a:latin typeface="Calibri"/>
              <a:cs typeface="Calibri"/>
            </a:endParaRPr>
          </a:p>
        </p:txBody>
      </p:sp>
      <p:grpSp>
        <p:nvGrpSpPr>
          <p:cNvPr id="12" name="object 12"/>
          <p:cNvGrpSpPr/>
          <p:nvPr/>
        </p:nvGrpSpPr>
        <p:grpSpPr>
          <a:xfrm>
            <a:off x="295592" y="2730944"/>
            <a:ext cx="3378835" cy="407034"/>
            <a:chOff x="295592" y="2730944"/>
            <a:chExt cx="3378835" cy="407034"/>
          </a:xfrm>
        </p:grpSpPr>
        <p:sp>
          <p:nvSpPr>
            <p:cNvPr id="13" name="object 13"/>
            <p:cNvSpPr/>
            <p:nvPr/>
          </p:nvSpPr>
          <p:spPr>
            <a:xfrm>
              <a:off x="308609" y="27439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4" name="object 14"/>
            <p:cNvSpPr/>
            <p:nvPr/>
          </p:nvSpPr>
          <p:spPr>
            <a:xfrm>
              <a:off x="308609" y="27439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5" name="object 15"/>
          <p:cNvSpPr txBox="1"/>
          <p:nvPr/>
        </p:nvSpPr>
        <p:spPr>
          <a:xfrm>
            <a:off x="1535430" y="2752166"/>
            <a:ext cx="897255"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0" dirty="0">
                <a:latin typeface="Calibri"/>
                <a:cs typeface="Calibri"/>
              </a:rPr>
              <a:t> </a:t>
            </a:r>
            <a:r>
              <a:rPr sz="2000" b="1" dirty="0">
                <a:latin typeface="Calibri"/>
                <a:cs typeface="Calibri"/>
              </a:rPr>
              <a:t>2</a:t>
            </a:r>
            <a:endParaRPr sz="2000">
              <a:latin typeface="Calibri"/>
              <a:cs typeface="Calibri"/>
            </a:endParaRPr>
          </a:p>
        </p:txBody>
      </p:sp>
      <p:grpSp>
        <p:nvGrpSpPr>
          <p:cNvPr id="16" name="object 16"/>
          <p:cNvGrpSpPr/>
          <p:nvPr/>
        </p:nvGrpSpPr>
        <p:grpSpPr>
          <a:xfrm>
            <a:off x="295592" y="4102544"/>
            <a:ext cx="3378835" cy="407034"/>
            <a:chOff x="295592" y="4102544"/>
            <a:chExt cx="3378835" cy="407034"/>
          </a:xfrm>
        </p:grpSpPr>
        <p:sp>
          <p:nvSpPr>
            <p:cNvPr id="17" name="object 17"/>
            <p:cNvSpPr/>
            <p:nvPr/>
          </p:nvSpPr>
          <p:spPr>
            <a:xfrm>
              <a:off x="308609" y="41155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8" name="object 18"/>
            <p:cNvSpPr/>
            <p:nvPr/>
          </p:nvSpPr>
          <p:spPr>
            <a:xfrm>
              <a:off x="308609" y="41155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9" name="object 19"/>
          <p:cNvSpPr txBox="1"/>
          <p:nvPr/>
        </p:nvSpPr>
        <p:spPr>
          <a:xfrm>
            <a:off x="1471422" y="4124705"/>
            <a:ext cx="102743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Round</a:t>
            </a:r>
            <a:r>
              <a:rPr sz="2000" b="1" spc="-95" dirty="0">
                <a:latin typeface="Calibri"/>
                <a:cs typeface="Calibri"/>
              </a:rPr>
              <a:t> </a:t>
            </a:r>
            <a:r>
              <a:rPr sz="2000" b="1" spc="5" dirty="0">
                <a:latin typeface="Calibri"/>
                <a:cs typeface="Calibri"/>
              </a:rPr>
              <a:t>16</a:t>
            </a:r>
            <a:endParaRPr sz="2000">
              <a:latin typeface="Calibri"/>
              <a:cs typeface="Calibri"/>
            </a:endParaRPr>
          </a:p>
        </p:txBody>
      </p:sp>
      <p:sp>
        <p:nvSpPr>
          <p:cNvPr id="20" name="object 20"/>
          <p:cNvSpPr/>
          <p:nvPr/>
        </p:nvSpPr>
        <p:spPr>
          <a:xfrm>
            <a:off x="304038" y="47251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21" name="object 21"/>
          <p:cNvSpPr txBox="1"/>
          <p:nvPr/>
        </p:nvSpPr>
        <p:spPr>
          <a:xfrm>
            <a:off x="304038" y="4725161"/>
            <a:ext cx="3352800" cy="381000"/>
          </a:xfrm>
          <a:prstGeom prst="rect">
            <a:avLst/>
          </a:prstGeom>
          <a:ln w="25907">
            <a:solidFill>
              <a:srgbClr val="385D89"/>
            </a:solidFill>
          </a:ln>
        </p:spPr>
        <p:txBody>
          <a:bodyPr vert="horz" wrap="square" lIns="0" tIns="22225" rIns="0" bIns="0" rtlCol="0">
            <a:spAutoFit/>
          </a:bodyPr>
          <a:lstStyle/>
          <a:p>
            <a:pPr marL="1063625">
              <a:lnSpc>
                <a:spcPct val="100000"/>
              </a:lnSpc>
              <a:spcBef>
                <a:spcPts val="175"/>
              </a:spcBef>
            </a:pPr>
            <a:r>
              <a:rPr sz="2000" b="1" dirty="0">
                <a:latin typeface="Calibri"/>
                <a:cs typeface="Calibri"/>
              </a:rPr>
              <a:t>32</a:t>
            </a:r>
            <a:r>
              <a:rPr sz="2000" b="1" spc="-40" dirty="0">
                <a:latin typeface="Calibri"/>
                <a:cs typeface="Calibri"/>
              </a:rPr>
              <a:t> </a:t>
            </a:r>
            <a:r>
              <a:rPr sz="2000" b="1" dirty="0">
                <a:latin typeface="Calibri"/>
                <a:cs typeface="Calibri"/>
              </a:rPr>
              <a:t>bit</a:t>
            </a:r>
            <a:r>
              <a:rPr sz="2000" b="1" spc="-40" dirty="0">
                <a:latin typeface="Calibri"/>
                <a:cs typeface="Calibri"/>
              </a:rPr>
              <a:t> </a:t>
            </a:r>
            <a:r>
              <a:rPr sz="2000" b="1" spc="-15" dirty="0">
                <a:latin typeface="Calibri"/>
                <a:cs typeface="Calibri"/>
              </a:rPr>
              <a:t>Swap</a:t>
            </a:r>
            <a:endParaRPr sz="2000">
              <a:latin typeface="Calibri"/>
              <a:cs typeface="Calibri"/>
            </a:endParaRPr>
          </a:p>
        </p:txBody>
      </p:sp>
      <p:sp>
        <p:nvSpPr>
          <p:cNvPr id="22" name="object 22"/>
          <p:cNvSpPr/>
          <p:nvPr/>
        </p:nvSpPr>
        <p:spPr>
          <a:xfrm>
            <a:off x="304038" y="53347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23" name="object 23"/>
          <p:cNvSpPr txBox="1"/>
          <p:nvPr/>
        </p:nvSpPr>
        <p:spPr>
          <a:xfrm>
            <a:off x="304038" y="5334761"/>
            <a:ext cx="3352800" cy="381000"/>
          </a:xfrm>
          <a:prstGeom prst="rect">
            <a:avLst/>
          </a:prstGeom>
          <a:ln w="25907">
            <a:solidFill>
              <a:srgbClr val="385D89"/>
            </a:solidFill>
          </a:ln>
        </p:spPr>
        <p:txBody>
          <a:bodyPr vert="horz" wrap="square" lIns="0" tIns="22225" rIns="0" bIns="0" rtlCol="0">
            <a:spAutoFit/>
          </a:bodyPr>
          <a:lstStyle/>
          <a:p>
            <a:pPr marL="270510">
              <a:lnSpc>
                <a:spcPct val="100000"/>
              </a:lnSpc>
              <a:spcBef>
                <a:spcPts val="175"/>
              </a:spcBef>
            </a:pPr>
            <a:r>
              <a:rPr sz="2000" b="1" spc="-10" dirty="0">
                <a:latin typeface="Calibri"/>
                <a:cs typeface="Calibri"/>
              </a:rPr>
              <a:t>Inverse</a:t>
            </a:r>
            <a:r>
              <a:rPr sz="2000" b="1" spc="-20" dirty="0">
                <a:latin typeface="Calibri"/>
                <a:cs typeface="Calibri"/>
              </a:rPr>
              <a:t> </a:t>
            </a:r>
            <a:r>
              <a:rPr sz="2000" b="1" dirty="0">
                <a:latin typeface="Calibri"/>
                <a:cs typeface="Calibri"/>
              </a:rPr>
              <a:t>initial</a:t>
            </a:r>
            <a:r>
              <a:rPr sz="2000" b="1" spc="-50" dirty="0">
                <a:latin typeface="Calibri"/>
                <a:cs typeface="Calibri"/>
              </a:rPr>
              <a:t> </a:t>
            </a:r>
            <a:r>
              <a:rPr sz="2000" b="1" spc="-5" dirty="0">
                <a:latin typeface="Calibri"/>
                <a:cs typeface="Calibri"/>
              </a:rPr>
              <a:t>permutation</a:t>
            </a:r>
            <a:endParaRPr sz="2000">
              <a:latin typeface="Calibri"/>
              <a:cs typeface="Calibri"/>
            </a:endParaRPr>
          </a:p>
        </p:txBody>
      </p:sp>
      <p:grpSp>
        <p:nvGrpSpPr>
          <p:cNvPr id="24" name="object 24"/>
          <p:cNvGrpSpPr/>
          <p:nvPr/>
        </p:nvGrpSpPr>
        <p:grpSpPr>
          <a:xfrm>
            <a:off x="1822704" y="1886699"/>
            <a:ext cx="315595" cy="3624579"/>
            <a:chOff x="1822704" y="1886699"/>
            <a:chExt cx="315595" cy="3624579"/>
          </a:xfrm>
        </p:grpSpPr>
        <p:pic>
          <p:nvPicPr>
            <p:cNvPr id="25" name="object 25"/>
            <p:cNvPicPr/>
            <p:nvPr/>
          </p:nvPicPr>
          <p:blipFill>
            <a:blip r:embed="rId2" cstate="print"/>
            <a:stretch>
              <a:fillRect/>
            </a:stretch>
          </p:blipFill>
          <p:spPr>
            <a:xfrm>
              <a:off x="1822704" y="1886699"/>
              <a:ext cx="310959" cy="423684"/>
            </a:xfrm>
            <a:prstGeom prst="rect">
              <a:avLst/>
            </a:prstGeom>
          </p:spPr>
        </p:pic>
        <p:pic>
          <p:nvPicPr>
            <p:cNvPr id="26" name="object 26"/>
            <p:cNvPicPr/>
            <p:nvPr/>
          </p:nvPicPr>
          <p:blipFill>
            <a:blip r:embed="rId3" cstate="print"/>
            <a:stretch>
              <a:fillRect/>
            </a:stretch>
          </p:blipFill>
          <p:spPr>
            <a:xfrm>
              <a:off x="1923288" y="1905762"/>
              <a:ext cx="114300" cy="228600"/>
            </a:xfrm>
            <a:prstGeom prst="rect">
              <a:avLst/>
            </a:prstGeom>
          </p:spPr>
        </p:pic>
        <p:pic>
          <p:nvPicPr>
            <p:cNvPr id="27" name="object 27"/>
            <p:cNvPicPr/>
            <p:nvPr/>
          </p:nvPicPr>
          <p:blipFill>
            <a:blip r:embed="rId4" cstate="print"/>
            <a:stretch>
              <a:fillRect/>
            </a:stretch>
          </p:blipFill>
          <p:spPr>
            <a:xfrm>
              <a:off x="1827276" y="2494788"/>
              <a:ext cx="310959" cy="425196"/>
            </a:xfrm>
            <a:prstGeom prst="rect">
              <a:avLst/>
            </a:prstGeom>
          </p:spPr>
        </p:pic>
        <p:pic>
          <p:nvPicPr>
            <p:cNvPr id="28" name="object 28"/>
            <p:cNvPicPr/>
            <p:nvPr/>
          </p:nvPicPr>
          <p:blipFill>
            <a:blip r:embed="rId5" cstate="print"/>
            <a:stretch>
              <a:fillRect/>
            </a:stretch>
          </p:blipFill>
          <p:spPr>
            <a:xfrm>
              <a:off x="1925828" y="2514981"/>
              <a:ext cx="114300" cy="228981"/>
            </a:xfrm>
            <a:prstGeom prst="rect">
              <a:avLst/>
            </a:prstGeom>
          </p:spPr>
        </p:pic>
        <p:pic>
          <p:nvPicPr>
            <p:cNvPr id="29" name="object 29"/>
            <p:cNvPicPr/>
            <p:nvPr/>
          </p:nvPicPr>
          <p:blipFill>
            <a:blip r:embed="rId6" cstate="print"/>
            <a:stretch>
              <a:fillRect/>
            </a:stretch>
          </p:blipFill>
          <p:spPr>
            <a:xfrm>
              <a:off x="1827276" y="3105912"/>
              <a:ext cx="310959" cy="1185671"/>
            </a:xfrm>
            <a:prstGeom prst="rect">
              <a:avLst/>
            </a:prstGeom>
          </p:spPr>
        </p:pic>
        <p:sp>
          <p:nvSpPr>
            <p:cNvPr id="30" name="object 30"/>
            <p:cNvSpPr/>
            <p:nvPr/>
          </p:nvSpPr>
          <p:spPr>
            <a:xfrm>
              <a:off x="1927860"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pic>
          <p:nvPicPr>
            <p:cNvPr id="31" name="object 31"/>
            <p:cNvPicPr/>
            <p:nvPr/>
          </p:nvPicPr>
          <p:blipFill>
            <a:blip r:embed="rId7" cstate="print"/>
            <a:stretch>
              <a:fillRect/>
            </a:stretch>
          </p:blipFill>
          <p:spPr>
            <a:xfrm>
              <a:off x="1822704" y="4475988"/>
              <a:ext cx="310959" cy="425195"/>
            </a:xfrm>
            <a:prstGeom prst="rect">
              <a:avLst/>
            </a:prstGeom>
          </p:spPr>
        </p:pic>
        <p:pic>
          <p:nvPicPr>
            <p:cNvPr id="32" name="object 32"/>
            <p:cNvPicPr/>
            <p:nvPr/>
          </p:nvPicPr>
          <p:blipFill>
            <a:blip r:embed="rId8" cstate="print"/>
            <a:stretch>
              <a:fillRect/>
            </a:stretch>
          </p:blipFill>
          <p:spPr>
            <a:xfrm>
              <a:off x="1925828" y="4496180"/>
              <a:ext cx="114300" cy="228981"/>
            </a:xfrm>
            <a:prstGeom prst="rect">
              <a:avLst/>
            </a:prstGeom>
          </p:spPr>
        </p:pic>
        <p:pic>
          <p:nvPicPr>
            <p:cNvPr id="33" name="object 33"/>
            <p:cNvPicPr/>
            <p:nvPr/>
          </p:nvPicPr>
          <p:blipFill>
            <a:blip r:embed="rId2" cstate="print"/>
            <a:stretch>
              <a:fillRect/>
            </a:stretch>
          </p:blipFill>
          <p:spPr>
            <a:xfrm>
              <a:off x="1822704" y="5087099"/>
              <a:ext cx="310959" cy="423684"/>
            </a:xfrm>
            <a:prstGeom prst="rect">
              <a:avLst/>
            </a:prstGeom>
          </p:spPr>
        </p:pic>
        <p:pic>
          <p:nvPicPr>
            <p:cNvPr id="34" name="object 34"/>
            <p:cNvPicPr/>
            <p:nvPr/>
          </p:nvPicPr>
          <p:blipFill>
            <a:blip r:embed="rId3" cstate="print"/>
            <a:stretch>
              <a:fillRect/>
            </a:stretch>
          </p:blipFill>
          <p:spPr>
            <a:xfrm>
              <a:off x="1923288" y="5106162"/>
              <a:ext cx="114300" cy="228600"/>
            </a:xfrm>
            <a:prstGeom prst="rect">
              <a:avLst/>
            </a:prstGeom>
          </p:spPr>
        </p:pic>
      </p:grpSp>
      <p:sp>
        <p:nvSpPr>
          <p:cNvPr id="35" name="object 35"/>
          <p:cNvSpPr txBox="1">
            <a:spLocks noGrp="1"/>
          </p:cNvSpPr>
          <p:nvPr>
            <p:ph type="title"/>
          </p:nvPr>
        </p:nvSpPr>
        <p:spPr>
          <a:xfrm>
            <a:off x="303275" y="762000"/>
            <a:ext cx="3352800" cy="381000"/>
          </a:xfrm>
          <a:prstGeom prst="rect">
            <a:avLst/>
          </a:prstGeom>
          <a:solidFill>
            <a:srgbClr val="C0504D">
              <a:alpha val="50195"/>
            </a:srgbClr>
          </a:solidFill>
        </p:spPr>
        <p:txBody>
          <a:bodyPr vert="horz" wrap="square" lIns="0" tIns="21590" rIns="0" bIns="0" rtlCol="0">
            <a:spAutoFit/>
          </a:bodyPr>
          <a:lstStyle/>
          <a:p>
            <a:pPr marL="840105">
              <a:lnSpc>
                <a:spcPct val="100000"/>
              </a:lnSpc>
              <a:spcBef>
                <a:spcPts val="170"/>
              </a:spcBef>
            </a:pPr>
            <a:r>
              <a:rPr sz="2000" b="1" dirty="0">
                <a:solidFill>
                  <a:srgbClr val="000000"/>
                </a:solidFill>
                <a:latin typeface="Calibri"/>
                <a:cs typeface="Calibri"/>
              </a:rPr>
              <a:t>64-bit</a:t>
            </a:r>
            <a:r>
              <a:rPr sz="2000" b="1" spc="-55" dirty="0">
                <a:solidFill>
                  <a:srgbClr val="000000"/>
                </a:solidFill>
                <a:latin typeface="Calibri"/>
                <a:cs typeface="Calibri"/>
              </a:rPr>
              <a:t> </a:t>
            </a:r>
            <a:r>
              <a:rPr sz="2000" b="1" spc="-5" dirty="0">
                <a:solidFill>
                  <a:srgbClr val="000000"/>
                </a:solidFill>
                <a:latin typeface="Calibri"/>
                <a:cs typeface="Calibri"/>
              </a:rPr>
              <a:t>Plain</a:t>
            </a:r>
            <a:r>
              <a:rPr sz="2000" b="1" spc="-40" dirty="0">
                <a:solidFill>
                  <a:srgbClr val="000000"/>
                </a:solidFill>
                <a:latin typeface="Calibri"/>
                <a:cs typeface="Calibri"/>
              </a:rPr>
              <a:t> </a:t>
            </a:r>
            <a:r>
              <a:rPr sz="2000" b="1" spc="-15" dirty="0">
                <a:solidFill>
                  <a:srgbClr val="000000"/>
                </a:solidFill>
                <a:latin typeface="Calibri"/>
                <a:cs typeface="Calibri"/>
              </a:rPr>
              <a:t>text</a:t>
            </a:r>
            <a:endParaRPr sz="2000">
              <a:latin typeface="Calibri"/>
              <a:cs typeface="Calibri"/>
            </a:endParaRPr>
          </a:p>
        </p:txBody>
      </p:sp>
      <p:sp>
        <p:nvSpPr>
          <p:cNvPr id="36" name="object 36"/>
          <p:cNvSpPr/>
          <p:nvPr/>
        </p:nvSpPr>
        <p:spPr>
          <a:xfrm>
            <a:off x="303275" y="6096000"/>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C0504D">
              <a:alpha val="50195"/>
            </a:srgbClr>
          </a:solidFill>
        </p:spPr>
        <p:txBody>
          <a:bodyPr wrap="square" lIns="0" tIns="0" rIns="0" bIns="0" rtlCol="0"/>
          <a:lstStyle/>
          <a:p>
            <a:endParaRPr/>
          </a:p>
        </p:txBody>
      </p:sp>
      <p:sp>
        <p:nvSpPr>
          <p:cNvPr id="37" name="object 37"/>
          <p:cNvSpPr txBox="1"/>
          <p:nvPr/>
        </p:nvSpPr>
        <p:spPr>
          <a:xfrm>
            <a:off x="303275" y="6096000"/>
            <a:ext cx="3352800" cy="381000"/>
          </a:xfrm>
          <a:prstGeom prst="rect">
            <a:avLst/>
          </a:prstGeom>
        </p:spPr>
        <p:txBody>
          <a:bodyPr vert="horz" wrap="square" lIns="0" tIns="23495" rIns="0" bIns="0" rtlCol="0">
            <a:spAutoFit/>
          </a:bodyPr>
          <a:lstStyle/>
          <a:p>
            <a:pPr marL="756285">
              <a:lnSpc>
                <a:spcPct val="100000"/>
              </a:lnSpc>
              <a:spcBef>
                <a:spcPts val="185"/>
              </a:spcBef>
            </a:pPr>
            <a:r>
              <a:rPr sz="2000" b="1" dirty="0">
                <a:latin typeface="Calibri"/>
                <a:cs typeface="Calibri"/>
              </a:rPr>
              <a:t>64-bit</a:t>
            </a:r>
            <a:r>
              <a:rPr sz="2000" b="1" spc="-50" dirty="0">
                <a:latin typeface="Calibri"/>
                <a:cs typeface="Calibri"/>
              </a:rPr>
              <a:t> </a:t>
            </a:r>
            <a:r>
              <a:rPr sz="2000" b="1" spc="-5" dirty="0">
                <a:latin typeface="Calibri"/>
                <a:cs typeface="Calibri"/>
              </a:rPr>
              <a:t>Cipher</a:t>
            </a:r>
            <a:r>
              <a:rPr sz="2000" b="1" spc="-35" dirty="0">
                <a:latin typeface="Calibri"/>
                <a:cs typeface="Calibri"/>
              </a:rPr>
              <a:t> </a:t>
            </a:r>
            <a:r>
              <a:rPr sz="2000" b="1" spc="-20" dirty="0">
                <a:latin typeface="Calibri"/>
                <a:cs typeface="Calibri"/>
              </a:rPr>
              <a:t>text</a:t>
            </a:r>
            <a:endParaRPr sz="2000">
              <a:latin typeface="Calibri"/>
              <a:cs typeface="Calibri"/>
            </a:endParaRPr>
          </a:p>
        </p:txBody>
      </p:sp>
      <p:grpSp>
        <p:nvGrpSpPr>
          <p:cNvPr id="38" name="object 38"/>
          <p:cNvGrpSpPr/>
          <p:nvPr/>
        </p:nvGrpSpPr>
        <p:grpSpPr>
          <a:xfrm>
            <a:off x="1822704" y="1124673"/>
            <a:ext cx="10163810" cy="5148580"/>
            <a:chOff x="1822704" y="1124673"/>
            <a:chExt cx="10163810" cy="5148580"/>
          </a:xfrm>
        </p:grpSpPr>
        <p:pic>
          <p:nvPicPr>
            <p:cNvPr id="39" name="object 39"/>
            <p:cNvPicPr/>
            <p:nvPr/>
          </p:nvPicPr>
          <p:blipFill>
            <a:blip r:embed="rId9" cstate="print"/>
            <a:stretch>
              <a:fillRect/>
            </a:stretch>
          </p:blipFill>
          <p:spPr>
            <a:xfrm>
              <a:off x="1822704" y="1124673"/>
              <a:ext cx="310959" cy="576110"/>
            </a:xfrm>
            <a:prstGeom prst="rect">
              <a:avLst/>
            </a:prstGeom>
          </p:spPr>
        </p:pic>
        <p:sp>
          <p:nvSpPr>
            <p:cNvPr id="40" name="object 40"/>
            <p:cNvSpPr/>
            <p:nvPr/>
          </p:nvSpPr>
          <p:spPr>
            <a:xfrm>
              <a:off x="1923288"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pic>
          <p:nvPicPr>
            <p:cNvPr id="41" name="object 41"/>
            <p:cNvPicPr/>
            <p:nvPr/>
          </p:nvPicPr>
          <p:blipFill>
            <a:blip r:embed="rId9" cstate="print"/>
            <a:stretch>
              <a:fillRect/>
            </a:stretch>
          </p:blipFill>
          <p:spPr>
            <a:xfrm>
              <a:off x="1822704" y="5696711"/>
              <a:ext cx="310959" cy="576110"/>
            </a:xfrm>
            <a:prstGeom prst="rect">
              <a:avLst/>
            </a:prstGeom>
          </p:spPr>
        </p:pic>
        <p:sp>
          <p:nvSpPr>
            <p:cNvPr id="42" name="object 42"/>
            <p:cNvSpPr/>
            <p:nvPr/>
          </p:nvSpPr>
          <p:spPr>
            <a:xfrm>
              <a:off x="1923288" y="5715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43" name="object 43"/>
            <p:cNvSpPr/>
            <p:nvPr/>
          </p:nvSpPr>
          <p:spPr>
            <a:xfrm>
              <a:off x="8604504" y="152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44" name="object 44"/>
          <p:cNvSpPr txBox="1"/>
          <p:nvPr/>
        </p:nvSpPr>
        <p:spPr>
          <a:xfrm>
            <a:off x="9286493" y="1532585"/>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1</a:t>
            </a:r>
            <a:endParaRPr sz="2000">
              <a:latin typeface="Calibri"/>
              <a:cs typeface="Calibri"/>
            </a:endParaRPr>
          </a:p>
        </p:txBody>
      </p:sp>
      <p:sp>
        <p:nvSpPr>
          <p:cNvPr id="45" name="object 45"/>
          <p:cNvSpPr/>
          <p:nvPr/>
        </p:nvSpPr>
        <p:spPr>
          <a:xfrm>
            <a:off x="86045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6" name="object 46"/>
          <p:cNvSpPr txBox="1"/>
          <p:nvPr/>
        </p:nvSpPr>
        <p:spPr>
          <a:xfrm>
            <a:off x="9362693" y="2142870"/>
            <a:ext cx="1835150"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7" name="object 47"/>
          <p:cNvSpPr/>
          <p:nvPr/>
        </p:nvSpPr>
        <p:spPr>
          <a:xfrm>
            <a:off x="86090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8" name="object 48"/>
          <p:cNvSpPr txBox="1"/>
          <p:nvPr/>
        </p:nvSpPr>
        <p:spPr>
          <a:xfrm>
            <a:off x="9367519" y="2752166"/>
            <a:ext cx="1835150"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9" name="object 49"/>
          <p:cNvSpPr/>
          <p:nvPr/>
        </p:nvSpPr>
        <p:spPr>
          <a:xfrm>
            <a:off x="86090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50" name="object 50"/>
          <p:cNvSpPr txBox="1"/>
          <p:nvPr/>
        </p:nvSpPr>
        <p:spPr>
          <a:xfrm>
            <a:off x="9367519" y="4124705"/>
            <a:ext cx="183515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grpSp>
        <p:nvGrpSpPr>
          <p:cNvPr id="51" name="object 51"/>
          <p:cNvGrpSpPr/>
          <p:nvPr/>
        </p:nvGrpSpPr>
        <p:grpSpPr>
          <a:xfrm>
            <a:off x="10123931" y="1886699"/>
            <a:ext cx="315595" cy="2405380"/>
            <a:chOff x="10123931" y="1886699"/>
            <a:chExt cx="315595" cy="2405380"/>
          </a:xfrm>
        </p:grpSpPr>
        <p:pic>
          <p:nvPicPr>
            <p:cNvPr id="52" name="object 52"/>
            <p:cNvPicPr/>
            <p:nvPr/>
          </p:nvPicPr>
          <p:blipFill>
            <a:blip r:embed="rId2" cstate="print"/>
            <a:stretch>
              <a:fillRect/>
            </a:stretch>
          </p:blipFill>
          <p:spPr>
            <a:xfrm>
              <a:off x="10123931" y="1886699"/>
              <a:ext cx="310959" cy="423684"/>
            </a:xfrm>
            <a:prstGeom prst="rect">
              <a:avLst/>
            </a:prstGeom>
          </p:spPr>
        </p:pic>
        <p:pic>
          <p:nvPicPr>
            <p:cNvPr id="53" name="object 53"/>
            <p:cNvPicPr/>
            <p:nvPr/>
          </p:nvPicPr>
          <p:blipFill>
            <a:blip r:embed="rId3" cstate="print"/>
            <a:stretch>
              <a:fillRect/>
            </a:stretch>
          </p:blipFill>
          <p:spPr>
            <a:xfrm>
              <a:off x="10224515" y="1905762"/>
              <a:ext cx="114300" cy="228600"/>
            </a:xfrm>
            <a:prstGeom prst="rect">
              <a:avLst/>
            </a:prstGeom>
          </p:spPr>
        </p:pic>
        <p:pic>
          <p:nvPicPr>
            <p:cNvPr id="54" name="object 54"/>
            <p:cNvPicPr/>
            <p:nvPr/>
          </p:nvPicPr>
          <p:blipFill>
            <a:blip r:embed="rId4" cstate="print"/>
            <a:stretch>
              <a:fillRect/>
            </a:stretch>
          </p:blipFill>
          <p:spPr>
            <a:xfrm>
              <a:off x="10128503" y="2494788"/>
              <a:ext cx="310959" cy="425196"/>
            </a:xfrm>
            <a:prstGeom prst="rect">
              <a:avLst/>
            </a:prstGeom>
          </p:spPr>
        </p:pic>
        <p:pic>
          <p:nvPicPr>
            <p:cNvPr id="55" name="object 55"/>
            <p:cNvPicPr/>
            <p:nvPr/>
          </p:nvPicPr>
          <p:blipFill>
            <a:blip r:embed="rId5" cstate="print"/>
            <a:stretch>
              <a:fillRect/>
            </a:stretch>
          </p:blipFill>
          <p:spPr>
            <a:xfrm>
              <a:off x="10227055" y="2514981"/>
              <a:ext cx="114300" cy="228981"/>
            </a:xfrm>
            <a:prstGeom prst="rect">
              <a:avLst/>
            </a:prstGeom>
          </p:spPr>
        </p:pic>
        <p:pic>
          <p:nvPicPr>
            <p:cNvPr id="56" name="object 56"/>
            <p:cNvPicPr/>
            <p:nvPr/>
          </p:nvPicPr>
          <p:blipFill>
            <a:blip r:embed="rId6" cstate="print"/>
            <a:stretch>
              <a:fillRect/>
            </a:stretch>
          </p:blipFill>
          <p:spPr>
            <a:xfrm>
              <a:off x="10128503" y="3105912"/>
              <a:ext cx="310959" cy="1185671"/>
            </a:xfrm>
            <a:prstGeom prst="rect">
              <a:avLst/>
            </a:prstGeom>
          </p:spPr>
        </p:pic>
        <p:sp>
          <p:nvSpPr>
            <p:cNvPr id="57" name="object 57"/>
            <p:cNvSpPr/>
            <p:nvPr/>
          </p:nvSpPr>
          <p:spPr>
            <a:xfrm>
              <a:off x="10229087"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grpSp>
      <p:sp>
        <p:nvSpPr>
          <p:cNvPr id="58" name="object 58"/>
          <p:cNvSpPr txBox="1"/>
          <p:nvPr/>
        </p:nvSpPr>
        <p:spPr>
          <a:xfrm>
            <a:off x="8604504" y="762000"/>
            <a:ext cx="3352800" cy="381000"/>
          </a:xfrm>
          <a:prstGeom prst="rect">
            <a:avLst/>
          </a:prstGeom>
          <a:solidFill>
            <a:srgbClr val="4F81BC">
              <a:alpha val="50195"/>
            </a:srgbClr>
          </a:solidFill>
        </p:spPr>
        <p:txBody>
          <a:bodyPr vert="horz" wrap="square" lIns="0" tIns="21590" rIns="0" bIns="0" rtlCol="0">
            <a:spAutoFit/>
          </a:bodyPr>
          <a:lstStyle/>
          <a:p>
            <a:pPr algn="ctr">
              <a:lnSpc>
                <a:spcPct val="100000"/>
              </a:lnSpc>
              <a:spcBef>
                <a:spcPts val="170"/>
              </a:spcBef>
            </a:pPr>
            <a:r>
              <a:rPr sz="2000" b="1" dirty="0">
                <a:latin typeface="Calibri"/>
                <a:cs typeface="Calibri"/>
              </a:rPr>
              <a:t>64-bit</a:t>
            </a:r>
            <a:r>
              <a:rPr sz="2000" b="1" spc="-70" dirty="0">
                <a:latin typeface="Calibri"/>
                <a:cs typeface="Calibri"/>
              </a:rPr>
              <a:t> </a:t>
            </a:r>
            <a:r>
              <a:rPr sz="2000" b="1" spc="-20" dirty="0">
                <a:latin typeface="Calibri"/>
                <a:cs typeface="Calibri"/>
              </a:rPr>
              <a:t>Key</a:t>
            </a:r>
            <a:endParaRPr sz="2000">
              <a:latin typeface="Calibri"/>
              <a:cs typeface="Calibri"/>
            </a:endParaRPr>
          </a:p>
        </p:txBody>
      </p:sp>
      <p:grpSp>
        <p:nvGrpSpPr>
          <p:cNvPr id="59" name="object 59"/>
          <p:cNvGrpSpPr/>
          <p:nvPr/>
        </p:nvGrpSpPr>
        <p:grpSpPr>
          <a:xfrm>
            <a:off x="4422394" y="1124673"/>
            <a:ext cx="6012815" cy="1419225"/>
            <a:chOff x="4422394" y="1124673"/>
            <a:chExt cx="6012815" cy="1419225"/>
          </a:xfrm>
        </p:grpSpPr>
        <p:pic>
          <p:nvPicPr>
            <p:cNvPr id="60" name="object 60"/>
            <p:cNvPicPr/>
            <p:nvPr/>
          </p:nvPicPr>
          <p:blipFill>
            <a:blip r:embed="rId9" cstate="print"/>
            <a:stretch>
              <a:fillRect/>
            </a:stretch>
          </p:blipFill>
          <p:spPr>
            <a:xfrm>
              <a:off x="10123932" y="1124673"/>
              <a:ext cx="310959" cy="576110"/>
            </a:xfrm>
            <a:prstGeom prst="rect">
              <a:avLst/>
            </a:prstGeom>
          </p:spPr>
        </p:pic>
        <p:sp>
          <p:nvSpPr>
            <p:cNvPr id="61" name="object 61"/>
            <p:cNvSpPr/>
            <p:nvPr/>
          </p:nvSpPr>
          <p:spPr>
            <a:xfrm>
              <a:off x="10224515"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62" name="object 62"/>
            <p:cNvSpPr/>
            <p:nvPr/>
          </p:nvSpPr>
          <p:spPr>
            <a:xfrm>
              <a:off x="44516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63" name="object 63"/>
          <p:cNvSpPr txBox="1"/>
          <p:nvPr/>
        </p:nvSpPr>
        <p:spPr>
          <a:xfrm>
            <a:off x="5132959" y="2142870"/>
            <a:ext cx="1988185" cy="330835"/>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sp>
        <p:nvSpPr>
          <p:cNvPr id="64" name="object 64"/>
          <p:cNvSpPr/>
          <p:nvPr/>
        </p:nvSpPr>
        <p:spPr>
          <a:xfrm>
            <a:off x="44561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65" name="object 65"/>
          <p:cNvSpPr txBox="1"/>
          <p:nvPr/>
        </p:nvSpPr>
        <p:spPr>
          <a:xfrm>
            <a:off x="5138165" y="2752166"/>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2</a:t>
            </a:r>
            <a:endParaRPr sz="2000">
              <a:latin typeface="Calibri"/>
              <a:cs typeface="Calibri"/>
            </a:endParaRPr>
          </a:p>
        </p:txBody>
      </p:sp>
      <p:sp>
        <p:nvSpPr>
          <p:cNvPr id="66" name="object 66"/>
          <p:cNvSpPr/>
          <p:nvPr/>
        </p:nvSpPr>
        <p:spPr>
          <a:xfrm>
            <a:off x="44561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67" name="object 67"/>
          <p:cNvSpPr txBox="1"/>
          <p:nvPr/>
        </p:nvSpPr>
        <p:spPr>
          <a:xfrm>
            <a:off x="5138165" y="4124705"/>
            <a:ext cx="1988185" cy="330835"/>
          </a:xfrm>
          <a:prstGeom prst="rect">
            <a:avLst/>
          </a:prstGeom>
        </p:spPr>
        <p:txBody>
          <a:bodyPr vert="horz" wrap="square" lIns="0" tIns="12700" rIns="0" bIns="0" rtlCol="0">
            <a:spAutoFit/>
          </a:bodyPr>
          <a:lstStyle/>
          <a:p>
            <a:pPr marL="12700">
              <a:lnSpc>
                <a:spcPct val="100000"/>
              </a:lnSpc>
              <a:spcBef>
                <a:spcPts val="100"/>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grpSp>
        <p:nvGrpSpPr>
          <p:cNvPr id="68" name="object 68"/>
          <p:cNvGrpSpPr/>
          <p:nvPr/>
        </p:nvGrpSpPr>
        <p:grpSpPr>
          <a:xfrm>
            <a:off x="3499103" y="2190051"/>
            <a:ext cx="5149850" cy="2292350"/>
            <a:chOff x="3499103" y="2190051"/>
            <a:chExt cx="5149850" cy="2292350"/>
          </a:xfrm>
        </p:grpSpPr>
        <p:pic>
          <p:nvPicPr>
            <p:cNvPr id="69" name="object 69"/>
            <p:cNvPicPr/>
            <p:nvPr/>
          </p:nvPicPr>
          <p:blipFill>
            <a:blip r:embed="rId10" cstate="print"/>
            <a:stretch>
              <a:fillRect/>
            </a:stretch>
          </p:blipFill>
          <p:spPr>
            <a:xfrm>
              <a:off x="7647432" y="2190051"/>
              <a:ext cx="996721" cy="310959"/>
            </a:xfrm>
            <a:prstGeom prst="rect">
              <a:avLst/>
            </a:prstGeom>
          </p:spPr>
        </p:pic>
        <p:sp>
          <p:nvSpPr>
            <p:cNvPr id="70" name="object 70"/>
            <p:cNvSpPr/>
            <p:nvPr/>
          </p:nvSpPr>
          <p:spPr>
            <a:xfrm>
              <a:off x="7805165" y="22677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1" name="object 71"/>
            <p:cNvPicPr/>
            <p:nvPr/>
          </p:nvPicPr>
          <p:blipFill>
            <a:blip r:embed="rId11" cstate="print"/>
            <a:stretch>
              <a:fillRect/>
            </a:stretch>
          </p:blipFill>
          <p:spPr>
            <a:xfrm>
              <a:off x="3499103" y="2190051"/>
              <a:ext cx="990612" cy="310959"/>
            </a:xfrm>
            <a:prstGeom prst="rect">
              <a:avLst/>
            </a:prstGeom>
          </p:spPr>
        </p:pic>
        <p:sp>
          <p:nvSpPr>
            <p:cNvPr id="72" name="object 72"/>
            <p:cNvSpPr/>
            <p:nvPr/>
          </p:nvSpPr>
          <p:spPr>
            <a:xfrm>
              <a:off x="3656837" y="22677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20" y="38100"/>
                  </a:moveTo>
                  <a:lnTo>
                    <a:pt x="114300" y="38100"/>
                  </a:lnTo>
                  <a:lnTo>
                    <a:pt x="114300" y="76200"/>
                  </a:lnTo>
                  <a:lnTo>
                    <a:pt x="795020" y="76200"/>
                  </a:lnTo>
                  <a:lnTo>
                    <a:pt x="795020" y="38100"/>
                  </a:lnTo>
                  <a:close/>
                </a:path>
              </a:pathLst>
            </a:custGeom>
            <a:solidFill>
              <a:srgbClr val="4F81BC"/>
            </a:solidFill>
          </p:spPr>
          <p:txBody>
            <a:bodyPr wrap="square" lIns="0" tIns="0" rIns="0" bIns="0" rtlCol="0"/>
            <a:lstStyle/>
            <a:p>
              <a:endParaRPr/>
            </a:p>
          </p:txBody>
        </p:sp>
        <p:pic>
          <p:nvPicPr>
            <p:cNvPr id="73" name="object 73"/>
            <p:cNvPicPr/>
            <p:nvPr/>
          </p:nvPicPr>
          <p:blipFill>
            <a:blip r:embed="rId10" cstate="print"/>
            <a:stretch>
              <a:fillRect/>
            </a:stretch>
          </p:blipFill>
          <p:spPr>
            <a:xfrm>
              <a:off x="7652003" y="2799651"/>
              <a:ext cx="996721" cy="310959"/>
            </a:xfrm>
            <a:prstGeom prst="rect">
              <a:avLst/>
            </a:prstGeom>
          </p:spPr>
        </p:pic>
        <p:sp>
          <p:nvSpPr>
            <p:cNvPr id="74" name="object 74"/>
            <p:cNvSpPr/>
            <p:nvPr/>
          </p:nvSpPr>
          <p:spPr>
            <a:xfrm>
              <a:off x="7809738" y="28773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5" name="object 75"/>
            <p:cNvPicPr/>
            <p:nvPr/>
          </p:nvPicPr>
          <p:blipFill>
            <a:blip r:embed="rId11" cstate="print"/>
            <a:stretch>
              <a:fillRect/>
            </a:stretch>
          </p:blipFill>
          <p:spPr>
            <a:xfrm>
              <a:off x="3503675" y="2799651"/>
              <a:ext cx="990612" cy="310959"/>
            </a:xfrm>
            <a:prstGeom prst="rect">
              <a:avLst/>
            </a:prstGeom>
          </p:spPr>
        </p:pic>
        <p:sp>
          <p:nvSpPr>
            <p:cNvPr id="76" name="object 76"/>
            <p:cNvSpPr/>
            <p:nvPr/>
          </p:nvSpPr>
          <p:spPr>
            <a:xfrm>
              <a:off x="3661409" y="28773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pic>
          <p:nvPicPr>
            <p:cNvPr id="77" name="object 77"/>
            <p:cNvPicPr/>
            <p:nvPr/>
          </p:nvPicPr>
          <p:blipFill>
            <a:blip r:embed="rId10" cstate="print"/>
            <a:stretch>
              <a:fillRect/>
            </a:stretch>
          </p:blipFill>
          <p:spPr>
            <a:xfrm>
              <a:off x="7652003" y="4171251"/>
              <a:ext cx="996721" cy="310959"/>
            </a:xfrm>
            <a:prstGeom prst="rect">
              <a:avLst/>
            </a:prstGeom>
          </p:spPr>
        </p:pic>
        <p:sp>
          <p:nvSpPr>
            <p:cNvPr id="78" name="object 78"/>
            <p:cNvSpPr/>
            <p:nvPr/>
          </p:nvSpPr>
          <p:spPr>
            <a:xfrm>
              <a:off x="7809738" y="42489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9" name="object 79"/>
            <p:cNvPicPr/>
            <p:nvPr/>
          </p:nvPicPr>
          <p:blipFill>
            <a:blip r:embed="rId11" cstate="print"/>
            <a:stretch>
              <a:fillRect/>
            </a:stretch>
          </p:blipFill>
          <p:spPr>
            <a:xfrm>
              <a:off x="3503675" y="4171251"/>
              <a:ext cx="990612" cy="310959"/>
            </a:xfrm>
            <a:prstGeom prst="rect">
              <a:avLst/>
            </a:prstGeom>
          </p:spPr>
        </p:pic>
        <p:sp>
          <p:nvSpPr>
            <p:cNvPr id="80" name="object 80"/>
            <p:cNvSpPr/>
            <p:nvPr/>
          </p:nvSpPr>
          <p:spPr>
            <a:xfrm>
              <a:off x="3661409" y="42489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grpSp>
      <p:sp>
        <p:nvSpPr>
          <p:cNvPr id="81" name="object 81"/>
          <p:cNvSpPr txBox="1"/>
          <p:nvPr/>
        </p:nvSpPr>
        <p:spPr>
          <a:xfrm>
            <a:off x="10441685"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5" name="object 95"/>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82" name="object 82"/>
          <p:cNvSpPr txBox="1"/>
          <p:nvPr/>
        </p:nvSpPr>
        <p:spPr>
          <a:xfrm>
            <a:off x="10441685" y="2495169"/>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3" name="object 83"/>
          <p:cNvSpPr txBox="1"/>
          <p:nvPr/>
        </p:nvSpPr>
        <p:spPr>
          <a:xfrm>
            <a:off x="10441685" y="378421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4" name="object 84"/>
          <p:cNvSpPr txBox="1"/>
          <p:nvPr/>
        </p:nvSpPr>
        <p:spPr>
          <a:xfrm>
            <a:off x="7964805" y="2001138"/>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5" name="object 85"/>
          <p:cNvSpPr txBox="1"/>
          <p:nvPr/>
        </p:nvSpPr>
        <p:spPr>
          <a:xfrm>
            <a:off x="7986521" y="2638170"/>
            <a:ext cx="448309"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6" name="object 86"/>
          <p:cNvSpPr txBox="1"/>
          <p:nvPr/>
        </p:nvSpPr>
        <p:spPr>
          <a:xfrm>
            <a:off x="7986521" y="4019550"/>
            <a:ext cx="448309"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7" name="object 87"/>
          <p:cNvSpPr txBox="1"/>
          <p:nvPr/>
        </p:nvSpPr>
        <p:spPr>
          <a:xfrm>
            <a:off x="3788409" y="1782826"/>
            <a:ext cx="448945" cy="457834"/>
          </a:xfrm>
          <a:prstGeom prst="rect">
            <a:avLst/>
          </a:prstGeom>
        </p:spPr>
        <p:txBody>
          <a:bodyPr vert="horz" wrap="square" lIns="0" tIns="13335" rIns="0" bIns="0" rtlCol="0">
            <a:spAutoFit/>
          </a:bodyPr>
          <a:lstStyle/>
          <a:p>
            <a:pPr marR="29209" algn="ctr">
              <a:lnSpc>
                <a:spcPct val="100000"/>
              </a:lnSpc>
              <a:spcBef>
                <a:spcPts val="105"/>
              </a:spcBef>
            </a:pPr>
            <a:r>
              <a:rPr sz="1400" b="1" dirty="0">
                <a:latin typeface="Calibri"/>
                <a:cs typeface="Calibri"/>
              </a:rPr>
              <a:t>K1</a:t>
            </a:r>
            <a:endParaRPr sz="1400">
              <a:latin typeface="Calibri"/>
              <a:cs typeface="Calibri"/>
            </a:endParaRPr>
          </a:p>
          <a:p>
            <a:pPr algn="ctr">
              <a:lnSpc>
                <a:spcPct val="100000"/>
              </a:lnSpc>
              <a:spcBef>
                <a:spcPts val="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8" name="object 88"/>
          <p:cNvSpPr txBox="1"/>
          <p:nvPr/>
        </p:nvSpPr>
        <p:spPr>
          <a:xfrm>
            <a:off x="3790569" y="2380843"/>
            <a:ext cx="448945" cy="487045"/>
          </a:xfrm>
          <a:prstGeom prst="rect">
            <a:avLst/>
          </a:prstGeom>
        </p:spPr>
        <p:txBody>
          <a:bodyPr vert="horz" wrap="square" lIns="0" tIns="29845" rIns="0" bIns="0" rtlCol="0">
            <a:spAutoFit/>
          </a:bodyPr>
          <a:lstStyle/>
          <a:p>
            <a:pPr marR="33655" algn="ctr">
              <a:lnSpc>
                <a:spcPct val="100000"/>
              </a:lnSpc>
              <a:spcBef>
                <a:spcPts val="235"/>
              </a:spcBef>
            </a:pPr>
            <a:r>
              <a:rPr sz="1400" b="1" dirty="0">
                <a:latin typeface="Calibri"/>
                <a:cs typeface="Calibri"/>
              </a:rPr>
              <a:t>K2</a:t>
            </a:r>
            <a:endParaRPr sz="1400">
              <a:latin typeface="Calibri"/>
              <a:cs typeface="Calibri"/>
            </a:endParaRPr>
          </a:p>
          <a:p>
            <a:pPr algn="ctr">
              <a:lnSpc>
                <a:spcPct val="100000"/>
              </a:lnSpc>
              <a:spcBef>
                <a:spcPts val="1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9" name="object 89"/>
          <p:cNvSpPr txBox="1"/>
          <p:nvPr/>
        </p:nvSpPr>
        <p:spPr>
          <a:xfrm>
            <a:off x="3792473" y="3677767"/>
            <a:ext cx="448945" cy="525780"/>
          </a:xfrm>
          <a:prstGeom prst="rect">
            <a:avLst/>
          </a:prstGeom>
        </p:spPr>
        <p:txBody>
          <a:bodyPr vert="horz" wrap="square" lIns="0" tIns="48895" rIns="0" bIns="0" rtlCol="0">
            <a:spAutoFit/>
          </a:bodyPr>
          <a:lstStyle/>
          <a:p>
            <a:pPr marL="99695">
              <a:lnSpc>
                <a:spcPct val="100000"/>
              </a:lnSpc>
              <a:spcBef>
                <a:spcPts val="385"/>
              </a:spcBef>
            </a:pPr>
            <a:r>
              <a:rPr sz="1400" b="1" spc="-5" dirty="0">
                <a:latin typeface="Calibri"/>
                <a:cs typeface="Calibri"/>
              </a:rPr>
              <a:t>K16</a:t>
            </a:r>
            <a:endParaRPr sz="1400">
              <a:latin typeface="Calibri"/>
              <a:cs typeface="Calibri"/>
            </a:endParaRPr>
          </a:p>
          <a:p>
            <a:pPr marL="12700">
              <a:lnSpc>
                <a:spcPct val="100000"/>
              </a:lnSpc>
              <a:spcBef>
                <a:spcPts val="290"/>
              </a:spcBef>
            </a:pPr>
            <a:r>
              <a:rPr sz="1400" b="1" spc="-5" dirty="0">
                <a:latin typeface="Calibri"/>
                <a:cs typeface="Calibri"/>
              </a:rPr>
              <a:t>48</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0" name="object 90"/>
          <p:cNvSpPr txBox="1"/>
          <p:nvPr/>
        </p:nvSpPr>
        <p:spPr>
          <a:xfrm>
            <a:off x="2109597" y="3484245"/>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1" name="object 91"/>
          <p:cNvSpPr txBox="1"/>
          <p:nvPr/>
        </p:nvSpPr>
        <p:spPr>
          <a:xfrm>
            <a:off x="2072767"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2" name="object 92"/>
          <p:cNvSpPr txBox="1"/>
          <p:nvPr/>
        </p:nvSpPr>
        <p:spPr>
          <a:xfrm>
            <a:off x="2085848" y="2498217"/>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3" name="object 93"/>
          <p:cNvSpPr txBox="1"/>
          <p:nvPr/>
        </p:nvSpPr>
        <p:spPr>
          <a:xfrm>
            <a:off x="2109597" y="4478273"/>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4" name="object 94"/>
          <p:cNvSpPr txBox="1"/>
          <p:nvPr/>
        </p:nvSpPr>
        <p:spPr>
          <a:xfrm>
            <a:off x="2109597" y="508507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6" name="TextBox 95"/>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97" name="Graphic 21"/>
          <p:cNvPicPr>
            <a:picLocks noChangeAspect="1"/>
          </p:cNvPicPr>
          <p:nvPr/>
        </p:nvPicPr>
        <p:blipFill rotWithShape="1">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98" name="Rectangle 97"/>
          <p:cNvSpPr/>
          <p:nvPr/>
        </p:nvSpPr>
        <p:spPr>
          <a:xfrm>
            <a:off x="437870" y="138878"/>
            <a:ext cx="2185214"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Algorithm</a:t>
            </a:r>
            <a:endParaRPr lang="en-US" sz="2000" dirty="0"/>
          </a:p>
        </p:txBody>
      </p:sp>
    </p:spTree>
    <p:extLst>
      <p:ext uri="{BB962C8B-B14F-4D97-AF65-F5344CB8AC3E}">
        <p14:creationId xmlns:p14="http://schemas.microsoft.com/office/powerpoint/2010/main" val="4807867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object 3"/>
          <p:cNvGrpSpPr/>
          <p:nvPr/>
        </p:nvGrpSpPr>
        <p:grpSpPr>
          <a:xfrm>
            <a:off x="1254252" y="949448"/>
            <a:ext cx="9595485" cy="5570855"/>
            <a:chOff x="1254252" y="949448"/>
            <a:chExt cx="9595485" cy="5570855"/>
          </a:xfrm>
        </p:grpSpPr>
        <p:pic>
          <p:nvPicPr>
            <p:cNvPr id="4" name="object 4"/>
            <p:cNvPicPr/>
            <p:nvPr/>
          </p:nvPicPr>
          <p:blipFill>
            <a:blip r:embed="rId2" cstate="print"/>
            <a:stretch>
              <a:fillRect/>
            </a:stretch>
          </p:blipFill>
          <p:spPr>
            <a:xfrm>
              <a:off x="1336540" y="949448"/>
              <a:ext cx="9511298" cy="867174"/>
            </a:xfrm>
            <a:prstGeom prst="rect">
              <a:avLst/>
            </a:prstGeom>
          </p:spPr>
        </p:pic>
        <p:pic>
          <p:nvPicPr>
            <p:cNvPr id="5" name="object 5"/>
            <p:cNvPicPr/>
            <p:nvPr/>
          </p:nvPicPr>
          <p:blipFill>
            <a:blip r:embed="rId3" cstate="print"/>
            <a:stretch>
              <a:fillRect/>
            </a:stretch>
          </p:blipFill>
          <p:spPr>
            <a:xfrm>
              <a:off x="1254252" y="969251"/>
              <a:ext cx="6617208" cy="899172"/>
            </a:xfrm>
            <a:prstGeom prst="rect">
              <a:avLst/>
            </a:prstGeom>
          </p:spPr>
        </p:pic>
        <p:sp>
          <p:nvSpPr>
            <p:cNvPr id="6" name="object 6"/>
            <p:cNvSpPr/>
            <p:nvPr/>
          </p:nvSpPr>
          <p:spPr>
            <a:xfrm>
              <a:off x="1370076" y="96316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7" name="object 7"/>
            <p:cNvPicPr/>
            <p:nvPr/>
          </p:nvPicPr>
          <p:blipFill>
            <a:blip r:embed="rId2" cstate="print"/>
            <a:stretch>
              <a:fillRect/>
            </a:stretch>
          </p:blipFill>
          <p:spPr>
            <a:xfrm>
              <a:off x="1336540" y="1886708"/>
              <a:ext cx="9511298" cy="867174"/>
            </a:xfrm>
            <a:prstGeom prst="rect">
              <a:avLst/>
            </a:prstGeom>
          </p:spPr>
        </p:pic>
        <p:pic>
          <p:nvPicPr>
            <p:cNvPr id="8" name="object 8"/>
            <p:cNvPicPr/>
            <p:nvPr/>
          </p:nvPicPr>
          <p:blipFill>
            <a:blip r:embed="rId4" cstate="print"/>
            <a:stretch>
              <a:fillRect/>
            </a:stretch>
          </p:blipFill>
          <p:spPr>
            <a:xfrm>
              <a:off x="1254252" y="1904987"/>
              <a:ext cx="5178552" cy="899172"/>
            </a:xfrm>
            <a:prstGeom prst="rect">
              <a:avLst/>
            </a:prstGeom>
          </p:spPr>
        </p:pic>
        <p:sp>
          <p:nvSpPr>
            <p:cNvPr id="9" name="object 9"/>
            <p:cNvSpPr/>
            <p:nvPr/>
          </p:nvSpPr>
          <p:spPr>
            <a:xfrm>
              <a:off x="1370076" y="190042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0" name="object 10"/>
            <p:cNvPicPr/>
            <p:nvPr/>
          </p:nvPicPr>
          <p:blipFill>
            <a:blip r:embed="rId2" cstate="print"/>
            <a:stretch>
              <a:fillRect/>
            </a:stretch>
          </p:blipFill>
          <p:spPr>
            <a:xfrm>
              <a:off x="1336540" y="2814824"/>
              <a:ext cx="9511298" cy="867174"/>
            </a:xfrm>
            <a:prstGeom prst="rect">
              <a:avLst/>
            </a:prstGeom>
          </p:spPr>
        </p:pic>
        <p:pic>
          <p:nvPicPr>
            <p:cNvPr id="11" name="object 11"/>
            <p:cNvPicPr/>
            <p:nvPr/>
          </p:nvPicPr>
          <p:blipFill>
            <a:blip r:embed="rId5" cstate="print"/>
            <a:stretch>
              <a:fillRect/>
            </a:stretch>
          </p:blipFill>
          <p:spPr>
            <a:xfrm>
              <a:off x="1254252" y="2834627"/>
              <a:ext cx="3227832" cy="899172"/>
            </a:xfrm>
            <a:prstGeom prst="rect">
              <a:avLst/>
            </a:prstGeom>
          </p:spPr>
        </p:pic>
        <p:sp>
          <p:nvSpPr>
            <p:cNvPr id="12" name="object 12"/>
            <p:cNvSpPr/>
            <p:nvPr/>
          </p:nvSpPr>
          <p:spPr>
            <a:xfrm>
              <a:off x="1370076" y="2828544"/>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1"/>
                  </a:lnTo>
                  <a:lnTo>
                    <a:pt x="0" y="670559"/>
                  </a:lnTo>
                  <a:lnTo>
                    <a:pt x="6839" y="712939"/>
                  </a:lnTo>
                  <a:lnTo>
                    <a:pt x="25883" y="749753"/>
                  </a:lnTo>
                  <a:lnTo>
                    <a:pt x="54918" y="778788"/>
                  </a:lnTo>
                  <a:lnTo>
                    <a:pt x="91732" y="797832"/>
                  </a:lnTo>
                  <a:lnTo>
                    <a:pt x="134112" y="804671"/>
                  </a:lnTo>
                  <a:lnTo>
                    <a:pt x="9314688" y="804671"/>
                  </a:lnTo>
                  <a:lnTo>
                    <a:pt x="9357067" y="797832"/>
                  </a:lnTo>
                  <a:lnTo>
                    <a:pt x="9393881" y="778788"/>
                  </a:lnTo>
                  <a:lnTo>
                    <a:pt x="9422916" y="749753"/>
                  </a:lnTo>
                  <a:lnTo>
                    <a:pt x="9441960" y="712939"/>
                  </a:lnTo>
                  <a:lnTo>
                    <a:pt x="9448800" y="670559"/>
                  </a:lnTo>
                  <a:lnTo>
                    <a:pt x="9448800" y="134111"/>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3" name="object 13"/>
            <p:cNvPicPr/>
            <p:nvPr/>
          </p:nvPicPr>
          <p:blipFill>
            <a:blip r:embed="rId6" cstate="print"/>
            <a:stretch>
              <a:fillRect/>
            </a:stretch>
          </p:blipFill>
          <p:spPr>
            <a:xfrm>
              <a:off x="1335019" y="3742853"/>
              <a:ext cx="9514340" cy="870371"/>
            </a:xfrm>
            <a:prstGeom prst="rect">
              <a:avLst/>
            </a:prstGeom>
          </p:spPr>
        </p:pic>
        <p:pic>
          <p:nvPicPr>
            <p:cNvPr id="14" name="object 14"/>
            <p:cNvPicPr/>
            <p:nvPr/>
          </p:nvPicPr>
          <p:blipFill>
            <a:blip r:embed="rId7" cstate="print"/>
            <a:stretch>
              <a:fillRect/>
            </a:stretch>
          </p:blipFill>
          <p:spPr>
            <a:xfrm>
              <a:off x="1254252" y="3762743"/>
              <a:ext cx="3773424" cy="899172"/>
            </a:xfrm>
            <a:prstGeom prst="rect">
              <a:avLst/>
            </a:prstGeom>
          </p:spPr>
        </p:pic>
        <p:sp>
          <p:nvSpPr>
            <p:cNvPr id="15" name="object 15"/>
            <p:cNvSpPr/>
            <p:nvPr/>
          </p:nvSpPr>
          <p:spPr>
            <a:xfrm>
              <a:off x="1370076" y="3758183"/>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sp>
          <p:nvSpPr>
            <p:cNvPr id="16" name="object 16"/>
            <p:cNvSpPr/>
            <p:nvPr/>
          </p:nvSpPr>
          <p:spPr>
            <a:xfrm>
              <a:off x="1370076" y="3758183"/>
              <a:ext cx="9448800" cy="805180"/>
            </a:xfrm>
            <a:custGeom>
              <a:avLst/>
              <a:gdLst/>
              <a:ahLst/>
              <a:cxnLst/>
              <a:rect l="l" t="t" r="r" b="b"/>
              <a:pathLst>
                <a:path w="9448800" h="805179">
                  <a:moveTo>
                    <a:pt x="0" y="134112"/>
                  </a:moveTo>
                  <a:lnTo>
                    <a:pt x="6839" y="91732"/>
                  </a:lnTo>
                  <a:lnTo>
                    <a:pt x="25883" y="54918"/>
                  </a:lnTo>
                  <a:lnTo>
                    <a:pt x="54918" y="25883"/>
                  </a:lnTo>
                  <a:lnTo>
                    <a:pt x="91732" y="6839"/>
                  </a:lnTo>
                  <a:lnTo>
                    <a:pt x="134112" y="0"/>
                  </a:lnTo>
                  <a:lnTo>
                    <a:pt x="9314688" y="0"/>
                  </a:lnTo>
                  <a:lnTo>
                    <a:pt x="9357067" y="6839"/>
                  </a:lnTo>
                  <a:lnTo>
                    <a:pt x="9393881" y="25883"/>
                  </a:lnTo>
                  <a:lnTo>
                    <a:pt x="9422916" y="54918"/>
                  </a:lnTo>
                  <a:lnTo>
                    <a:pt x="9441960" y="91732"/>
                  </a:lnTo>
                  <a:lnTo>
                    <a:pt x="9448800" y="134112"/>
                  </a:lnTo>
                  <a:lnTo>
                    <a:pt x="9448800" y="670560"/>
                  </a:lnTo>
                  <a:lnTo>
                    <a:pt x="9441960" y="712939"/>
                  </a:lnTo>
                  <a:lnTo>
                    <a:pt x="9422916" y="749753"/>
                  </a:lnTo>
                  <a:lnTo>
                    <a:pt x="9393881" y="778788"/>
                  </a:lnTo>
                  <a:lnTo>
                    <a:pt x="9357067" y="797832"/>
                  </a:lnTo>
                  <a:lnTo>
                    <a:pt x="9314688" y="804672"/>
                  </a:lnTo>
                  <a:lnTo>
                    <a:pt x="134112" y="804672"/>
                  </a:lnTo>
                  <a:lnTo>
                    <a:pt x="91732" y="797832"/>
                  </a:lnTo>
                  <a:lnTo>
                    <a:pt x="54918" y="778788"/>
                  </a:lnTo>
                  <a:lnTo>
                    <a:pt x="25883" y="749753"/>
                  </a:lnTo>
                  <a:lnTo>
                    <a:pt x="6839" y="712939"/>
                  </a:lnTo>
                  <a:lnTo>
                    <a:pt x="0" y="670560"/>
                  </a:lnTo>
                  <a:lnTo>
                    <a:pt x="0" y="134112"/>
                  </a:lnTo>
                  <a:close/>
                </a:path>
              </a:pathLst>
            </a:custGeom>
            <a:ln w="3175">
              <a:solidFill>
                <a:srgbClr val="375F92"/>
              </a:solidFill>
            </a:ln>
          </p:spPr>
          <p:txBody>
            <a:bodyPr wrap="square" lIns="0" tIns="0" rIns="0" bIns="0" rtlCol="0"/>
            <a:lstStyle/>
            <a:p>
              <a:endParaRPr/>
            </a:p>
          </p:txBody>
        </p:sp>
        <p:pic>
          <p:nvPicPr>
            <p:cNvPr id="17" name="object 17"/>
            <p:cNvPicPr/>
            <p:nvPr/>
          </p:nvPicPr>
          <p:blipFill>
            <a:blip r:embed="rId2" cstate="print"/>
            <a:stretch>
              <a:fillRect/>
            </a:stretch>
          </p:blipFill>
          <p:spPr>
            <a:xfrm>
              <a:off x="1336540" y="4672580"/>
              <a:ext cx="9511298" cy="867174"/>
            </a:xfrm>
            <a:prstGeom prst="rect">
              <a:avLst/>
            </a:prstGeom>
          </p:spPr>
        </p:pic>
        <p:pic>
          <p:nvPicPr>
            <p:cNvPr id="18" name="object 18"/>
            <p:cNvPicPr/>
            <p:nvPr/>
          </p:nvPicPr>
          <p:blipFill>
            <a:blip r:embed="rId8" cstate="print"/>
            <a:stretch>
              <a:fillRect/>
            </a:stretch>
          </p:blipFill>
          <p:spPr>
            <a:xfrm>
              <a:off x="1254252" y="4692395"/>
              <a:ext cx="3407664" cy="899172"/>
            </a:xfrm>
            <a:prstGeom prst="rect">
              <a:avLst/>
            </a:prstGeom>
          </p:spPr>
        </p:pic>
        <p:sp>
          <p:nvSpPr>
            <p:cNvPr id="19" name="object 19"/>
            <p:cNvSpPr/>
            <p:nvPr/>
          </p:nvSpPr>
          <p:spPr>
            <a:xfrm>
              <a:off x="1370076" y="4686299"/>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548ED4"/>
            </a:solidFill>
          </p:spPr>
          <p:txBody>
            <a:bodyPr wrap="square" lIns="0" tIns="0" rIns="0" bIns="0" rtlCol="0"/>
            <a:lstStyle/>
            <a:p>
              <a:endParaRPr/>
            </a:p>
          </p:txBody>
        </p:sp>
        <p:pic>
          <p:nvPicPr>
            <p:cNvPr id="20" name="object 20"/>
            <p:cNvPicPr/>
            <p:nvPr/>
          </p:nvPicPr>
          <p:blipFill>
            <a:blip r:embed="rId2" cstate="print"/>
            <a:stretch>
              <a:fillRect/>
            </a:stretch>
          </p:blipFill>
          <p:spPr>
            <a:xfrm>
              <a:off x="1336540" y="5602208"/>
              <a:ext cx="9511298" cy="867174"/>
            </a:xfrm>
            <a:prstGeom prst="rect">
              <a:avLst/>
            </a:prstGeom>
          </p:spPr>
        </p:pic>
        <p:pic>
          <p:nvPicPr>
            <p:cNvPr id="21" name="object 21"/>
            <p:cNvPicPr/>
            <p:nvPr/>
          </p:nvPicPr>
          <p:blipFill>
            <a:blip r:embed="rId9" cstate="print"/>
            <a:stretch>
              <a:fillRect/>
            </a:stretch>
          </p:blipFill>
          <p:spPr>
            <a:xfrm>
              <a:off x="1254252" y="5620512"/>
              <a:ext cx="4277868" cy="899172"/>
            </a:xfrm>
            <a:prstGeom prst="rect">
              <a:avLst/>
            </a:prstGeom>
          </p:spPr>
        </p:pic>
        <p:sp>
          <p:nvSpPr>
            <p:cNvPr id="22" name="object 22"/>
            <p:cNvSpPr/>
            <p:nvPr/>
          </p:nvSpPr>
          <p:spPr>
            <a:xfrm>
              <a:off x="1370076" y="5615939"/>
              <a:ext cx="9448800" cy="805180"/>
            </a:xfrm>
            <a:custGeom>
              <a:avLst/>
              <a:gdLst/>
              <a:ahLst/>
              <a:cxnLst/>
              <a:rect l="l" t="t" r="r" b="b"/>
              <a:pathLst>
                <a:path w="9448800" h="805179">
                  <a:moveTo>
                    <a:pt x="9314688" y="0"/>
                  </a:moveTo>
                  <a:lnTo>
                    <a:pt x="134112" y="0"/>
                  </a:lnTo>
                  <a:lnTo>
                    <a:pt x="91732" y="6837"/>
                  </a:lnTo>
                  <a:lnTo>
                    <a:pt x="54918" y="25876"/>
                  </a:lnTo>
                  <a:lnTo>
                    <a:pt x="25883" y="54907"/>
                  </a:lnTo>
                  <a:lnTo>
                    <a:pt x="6839" y="91722"/>
                  </a:lnTo>
                  <a:lnTo>
                    <a:pt x="0" y="134112"/>
                  </a:lnTo>
                  <a:lnTo>
                    <a:pt x="0" y="670560"/>
                  </a:lnTo>
                  <a:lnTo>
                    <a:pt x="6839" y="712949"/>
                  </a:lnTo>
                  <a:lnTo>
                    <a:pt x="25883" y="749764"/>
                  </a:lnTo>
                  <a:lnTo>
                    <a:pt x="54918" y="778795"/>
                  </a:lnTo>
                  <a:lnTo>
                    <a:pt x="91732" y="797834"/>
                  </a:lnTo>
                  <a:lnTo>
                    <a:pt x="134112" y="804672"/>
                  </a:lnTo>
                  <a:lnTo>
                    <a:pt x="9314688" y="804672"/>
                  </a:lnTo>
                  <a:lnTo>
                    <a:pt x="9357067" y="797834"/>
                  </a:lnTo>
                  <a:lnTo>
                    <a:pt x="9393881" y="778795"/>
                  </a:lnTo>
                  <a:lnTo>
                    <a:pt x="9422916" y="749764"/>
                  </a:lnTo>
                  <a:lnTo>
                    <a:pt x="9441960" y="712949"/>
                  </a:lnTo>
                  <a:lnTo>
                    <a:pt x="9448800" y="670560"/>
                  </a:lnTo>
                  <a:lnTo>
                    <a:pt x="9448800" y="134112"/>
                  </a:lnTo>
                  <a:lnTo>
                    <a:pt x="9441960" y="91722"/>
                  </a:lnTo>
                  <a:lnTo>
                    <a:pt x="9422916" y="54907"/>
                  </a:lnTo>
                  <a:lnTo>
                    <a:pt x="9393881" y="25876"/>
                  </a:lnTo>
                  <a:lnTo>
                    <a:pt x="9357067" y="6837"/>
                  </a:lnTo>
                  <a:lnTo>
                    <a:pt x="9314688" y="0"/>
                  </a:lnTo>
                  <a:close/>
                </a:path>
              </a:pathLst>
            </a:custGeom>
            <a:solidFill>
              <a:srgbClr val="0F243E"/>
            </a:solidFill>
          </p:spPr>
          <p:txBody>
            <a:bodyPr wrap="square" lIns="0" tIns="0" rIns="0" bIns="0" rtlCol="0"/>
            <a:lstStyle/>
            <a:p>
              <a:endParaRPr/>
            </a:p>
          </p:txBody>
        </p:sp>
      </p:grpSp>
      <p:sp>
        <p:nvSpPr>
          <p:cNvPr id="23" name="object 23"/>
          <p:cNvSpPr txBox="1"/>
          <p:nvPr/>
        </p:nvSpPr>
        <p:spPr>
          <a:xfrm>
            <a:off x="1518666" y="1068451"/>
            <a:ext cx="6092825" cy="5166995"/>
          </a:xfrm>
          <a:prstGeom prst="rect">
            <a:avLst/>
          </a:prstGeom>
        </p:spPr>
        <p:txBody>
          <a:bodyPr vert="horz" wrap="square" lIns="0" tIns="13335" rIns="0" bIns="0" rtlCol="0">
            <a:spAutoFit/>
          </a:bodyPr>
          <a:lstStyle/>
          <a:p>
            <a:pPr marL="12700">
              <a:lnSpc>
                <a:spcPct val="100000"/>
              </a:lnSpc>
              <a:spcBef>
                <a:spcPts val="105"/>
              </a:spcBef>
            </a:pPr>
            <a:r>
              <a:rPr sz="3200" b="1" spc="-10" dirty="0">
                <a:solidFill>
                  <a:srgbClr val="FFFFFF"/>
                </a:solidFill>
                <a:latin typeface="Times New Roman"/>
                <a:cs typeface="Times New Roman"/>
              </a:rPr>
              <a:t>Stream</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Ciphers</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and</a:t>
            </a:r>
            <a:r>
              <a:rPr sz="3200" b="1" spc="-35" dirty="0">
                <a:solidFill>
                  <a:srgbClr val="FFFFFF"/>
                </a:solidFill>
                <a:latin typeface="Times New Roman"/>
                <a:cs typeface="Times New Roman"/>
              </a:rPr>
              <a:t> </a:t>
            </a:r>
            <a:r>
              <a:rPr sz="3200" b="1" dirty="0">
                <a:solidFill>
                  <a:srgbClr val="FFFFFF"/>
                </a:solidFill>
                <a:latin typeface="Times New Roman"/>
                <a:cs typeface="Times New Roman"/>
              </a:rPr>
              <a:t>Block</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Ciphers</a:t>
            </a:r>
            <a:endParaRPr sz="3200">
              <a:latin typeface="Times New Roman"/>
              <a:cs typeface="Times New Roman"/>
            </a:endParaRPr>
          </a:p>
          <a:p>
            <a:pPr marL="12700" marR="1443355">
              <a:lnSpc>
                <a:spcPct val="190500"/>
              </a:lnSpc>
              <a:spcBef>
                <a:spcPts val="60"/>
              </a:spcBef>
            </a:pPr>
            <a:r>
              <a:rPr sz="3200" b="1" dirty="0">
                <a:solidFill>
                  <a:srgbClr val="FFFFFF"/>
                </a:solidFill>
                <a:latin typeface="Times New Roman"/>
                <a:cs typeface="Times New Roman"/>
              </a:rPr>
              <a:t>Data</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Encryption</a:t>
            </a:r>
            <a:r>
              <a:rPr sz="3200" b="1" spc="-70" dirty="0">
                <a:solidFill>
                  <a:srgbClr val="FFFFFF"/>
                </a:solidFill>
                <a:latin typeface="Times New Roman"/>
                <a:cs typeface="Times New Roman"/>
              </a:rPr>
              <a:t> </a:t>
            </a:r>
            <a:r>
              <a:rPr sz="3200" b="1" dirty="0">
                <a:solidFill>
                  <a:srgbClr val="FFFFFF"/>
                </a:solidFill>
                <a:latin typeface="Times New Roman"/>
                <a:cs typeface="Times New Roman"/>
              </a:rPr>
              <a:t>Standard </a:t>
            </a:r>
            <a:r>
              <a:rPr sz="3200" b="1" spc="-785" dirty="0">
                <a:solidFill>
                  <a:srgbClr val="FFFFFF"/>
                </a:solidFill>
                <a:latin typeface="Times New Roman"/>
                <a:cs typeface="Times New Roman"/>
              </a:rPr>
              <a:t> </a:t>
            </a:r>
            <a:r>
              <a:rPr sz="3200" b="1" dirty="0">
                <a:solidFill>
                  <a:srgbClr val="FFFFFF"/>
                </a:solidFill>
                <a:latin typeface="Times New Roman"/>
                <a:cs typeface="Times New Roman"/>
              </a:rPr>
              <a:t>DES</a:t>
            </a:r>
            <a:r>
              <a:rPr sz="3200" b="1" spc="-185" dirty="0">
                <a:solidFill>
                  <a:srgbClr val="FFFFFF"/>
                </a:solidFill>
                <a:latin typeface="Times New Roman"/>
                <a:cs typeface="Times New Roman"/>
              </a:rPr>
              <a:t> </a:t>
            </a:r>
            <a:r>
              <a:rPr sz="3200" b="1" dirty="0">
                <a:solidFill>
                  <a:srgbClr val="FFFFFF"/>
                </a:solidFill>
                <a:latin typeface="Times New Roman"/>
                <a:cs typeface="Times New Roman"/>
              </a:rPr>
              <a:t>Algorithm</a:t>
            </a:r>
            <a:endParaRPr sz="3200">
              <a:latin typeface="Times New Roman"/>
              <a:cs typeface="Times New Roman"/>
            </a:endParaRPr>
          </a:p>
          <a:p>
            <a:pPr marL="12700" marR="2847975">
              <a:lnSpc>
                <a:spcPct val="190500"/>
              </a:lnSpc>
            </a:pPr>
            <a:r>
              <a:rPr sz="3200" b="1" dirty="0">
                <a:solidFill>
                  <a:srgbClr val="FFFFFF"/>
                </a:solidFill>
                <a:latin typeface="Times New Roman"/>
                <a:cs typeface="Times New Roman"/>
              </a:rPr>
              <a:t>DES</a:t>
            </a:r>
            <a:r>
              <a:rPr sz="3200" b="1" spc="-60" dirty="0">
                <a:solidFill>
                  <a:srgbClr val="FFFFFF"/>
                </a:solidFill>
                <a:latin typeface="Times New Roman"/>
                <a:cs typeface="Times New Roman"/>
              </a:rPr>
              <a:t> </a:t>
            </a:r>
            <a:r>
              <a:rPr sz="3200" b="1" dirty="0">
                <a:solidFill>
                  <a:srgbClr val="FFFFFF"/>
                </a:solidFill>
                <a:latin typeface="Times New Roman"/>
                <a:cs typeface="Times New Roman"/>
              </a:rPr>
              <a:t>Key</a:t>
            </a:r>
            <a:r>
              <a:rPr sz="3200" b="1" spc="-50" dirty="0">
                <a:solidFill>
                  <a:srgbClr val="FFFFFF"/>
                </a:solidFill>
                <a:latin typeface="Times New Roman"/>
                <a:cs typeface="Times New Roman"/>
              </a:rPr>
              <a:t> </a:t>
            </a:r>
            <a:r>
              <a:rPr sz="3200" b="1" spc="-5" dirty="0">
                <a:solidFill>
                  <a:srgbClr val="FFFFFF"/>
                </a:solidFill>
                <a:latin typeface="Times New Roman"/>
                <a:cs typeface="Times New Roman"/>
              </a:rPr>
              <a:t>Creation </a:t>
            </a:r>
            <a:r>
              <a:rPr sz="3200" b="1" spc="-785" dirty="0">
                <a:solidFill>
                  <a:srgbClr val="FFFFFF"/>
                </a:solidFill>
                <a:latin typeface="Times New Roman"/>
                <a:cs typeface="Times New Roman"/>
              </a:rPr>
              <a:t> </a:t>
            </a:r>
            <a:r>
              <a:rPr sz="3200" b="1" dirty="0">
                <a:solidFill>
                  <a:srgbClr val="0F243E"/>
                </a:solidFill>
                <a:latin typeface="Times New Roman"/>
                <a:cs typeface="Times New Roman"/>
              </a:rPr>
              <a:t>DES</a:t>
            </a:r>
            <a:r>
              <a:rPr sz="3200" b="1" spc="-30" dirty="0">
                <a:solidFill>
                  <a:srgbClr val="0F243E"/>
                </a:solidFill>
                <a:latin typeface="Times New Roman"/>
                <a:cs typeface="Times New Roman"/>
              </a:rPr>
              <a:t> </a:t>
            </a:r>
            <a:r>
              <a:rPr sz="3200" b="1" dirty="0">
                <a:solidFill>
                  <a:srgbClr val="0F243E"/>
                </a:solidFill>
                <a:latin typeface="Times New Roman"/>
                <a:cs typeface="Times New Roman"/>
              </a:rPr>
              <a:t>Encryption</a:t>
            </a:r>
            <a:endParaRPr sz="3200">
              <a:latin typeface="Times New Roman"/>
              <a:cs typeface="Times New Roman"/>
            </a:endParaRPr>
          </a:p>
          <a:p>
            <a:pPr>
              <a:lnSpc>
                <a:spcPct val="100000"/>
              </a:lnSpc>
              <a:spcBef>
                <a:spcPts val="25"/>
              </a:spcBef>
            </a:pPr>
            <a:endParaRPr sz="3000">
              <a:latin typeface="Times New Roman"/>
              <a:cs typeface="Times New Roman"/>
            </a:endParaRPr>
          </a:p>
          <a:p>
            <a:pPr marL="12700">
              <a:lnSpc>
                <a:spcPct val="100000"/>
              </a:lnSpc>
            </a:pPr>
            <a:r>
              <a:rPr sz="3200" b="1" dirty="0">
                <a:solidFill>
                  <a:srgbClr val="FFFFFF"/>
                </a:solidFill>
                <a:latin typeface="Times New Roman"/>
                <a:cs typeface="Times New Roman"/>
              </a:rPr>
              <a:t>The</a:t>
            </a:r>
            <a:r>
              <a:rPr sz="3200" b="1" spc="-25" dirty="0">
                <a:solidFill>
                  <a:srgbClr val="FFFFFF"/>
                </a:solidFill>
                <a:latin typeface="Times New Roman"/>
                <a:cs typeface="Times New Roman"/>
              </a:rPr>
              <a:t> </a:t>
            </a:r>
            <a:r>
              <a:rPr sz="3200" b="1" spc="-10" dirty="0">
                <a:solidFill>
                  <a:srgbClr val="FFFFFF"/>
                </a:solidFill>
                <a:latin typeface="Times New Roman"/>
                <a:cs typeface="Times New Roman"/>
              </a:rPr>
              <a:t>Strength </a:t>
            </a:r>
            <a:r>
              <a:rPr sz="3200" b="1" dirty="0">
                <a:solidFill>
                  <a:srgbClr val="FFFFFF"/>
                </a:solidFill>
                <a:latin typeface="Times New Roman"/>
                <a:cs typeface="Times New Roman"/>
              </a:rPr>
              <a:t>Of</a:t>
            </a:r>
            <a:r>
              <a:rPr sz="3200" b="1" spc="-35" dirty="0">
                <a:solidFill>
                  <a:srgbClr val="FFFFFF"/>
                </a:solidFill>
                <a:latin typeface="Times New Roman"/>
                <a:cs typeface="Times New Roman"/>
              </a:rPr>
              <a:t> </a:t>
            </a:r>
            <a:r>
              <a:rPr sz="3200" b="1" dirty="0">
                <a:solidFill>
                  <a:srgbClr val="FFFFFF"/>
                </a:solidFill>
                <a:latin typeface="Times New Roman"/>
                <a:cs typeface="Times New Roman"/>
              </a:rPr>
              <a:t>DES</a:t>
            </a:r>
            <a:endParaRPr sz="3200">
              <a:latin typeface="Times New Roman"/>
              <a:cs typeface="Times New Roman"/>
            </a:endParaRPr>
          </a:p>
        </p:txBody>
      </p:sp>
      <p:sp>
        <p:nvSpPr>
          <p:cNvPr id="24" name="object 2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25" name="TextBox 2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26" name="Graphic 21"/>
          <p:cNvPicPr>
            <a:picLocks noChangeAspect="1"/>
          </p:cNvPicPr>
          <p:nvPr/>
        </p:nvPicPr>
        <p:blipFill rotWithShape="1">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Tree>
    <p:extLst>
      <p:ext uri="{BB962C8B-B14F-4D97-AF65-F5344CB8AC3E}">
        <p14:creationId xmlns:p14="http://schemas.microsoft.com/office/powerpoint/2010/main" val="5473077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304038" y="15247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AACC5"/>
          </a:solidFill>
        </p:spPr>
        <p:txBody>
          <a:bodyPr wrap="square" lIns="0" tIns="0" rIns="0" bIns="0" rtlCol="0"/>
          <a:lstStyle/>
          <a:p>
            <a:endParaRPr/>
          </a:p>
        </p:txBody>
      </p:sp>
      <p:sp>
        <p:nvSpPr>
          <p:cNvPr id="7" name="object 7"/>
          <p:cNvSpPr txBox="1"/>
          <p:nvPr/>
        </p:nvSpPr>
        <p:spPr>
          <a:xfrm>
            <a:off x="304038" y="1524761"/>
            <a:ext cx="3352800" cy="381000"/>
          </a:xfrm>
          <a:prstGeom prst="rect">
            <a:avLst/>
          </a:prstGeom>
          <a:ln w="25907">
            <a:solidFill>
              <a:srgbClr val="357C91"/>
            </a:solidFill>
          </a:ln>
        </p:spPr>
        <p:txBody>
          <a:bodyPr vert="horz" wrap="square" lIns="0" tIns="20955" rIns="0" bIns="0" rtlCol="0">
            <a:spAutoFit/>
          </a:bodyPr>
          <a:lstStyle/>
          <a:p>
            <a:pPr marL="679450">
              <a:lnSpc>
                <a:spcPct val="100000"/>
              </a:lnSpc>
              <a:spcBef>
                <a:spcPts val="165"/>
              </a:spcBef>
            </a:pPr>
            <a:r>
              <a:rPr sz="2000" b="1" dirty="0">
                <a:latin typeface="Calibri"/>
                <a:cs typeface="Calibri"/>
              </a:rPr>
              <a:t>Initial</a:t>
            </a:r>
            <a:r>
              <a:rPr sz="2000" b="1" spc="-65" dirty="0">
                <a:latin typeface="Calibri"/>
                <a:cs typeface="Calibri"/>
              </a:rPr>
              <a:t> </a:t>
            </a:r>
            <a:r>
              <a:rPr sz="2000" b="1" spc="-5" dirty="0">
                <a:latin typeface="Calibri"/>
                <a:cs typeface="Calibri"/>
              </a:rPr>
              <a:t>permutation</a:t>
            </a:r>
            <a:endParaRPr sz="2000">
              <a:latin typeface="Calibri"/>
              <a:cs typeface="Calibri"/>
            </a:endParaRPr>
          </a:p>
        </p:txBody>
      </p:sp>
      <p:grpSp>
        <p:nvGrpSpPr>
          <p:cNvPr id="8" name="object 8"/>
          <p:cNvGrpSpPr/>
          <p:nvPr/>
        </p:nvGrpSpPr>
        <p:grpSpPr>
          <a:xfrm>
            <a:off x="291020" y="2121344"/>
            <a:ext cx="3378835" cy="407034"/>
            <a:chOff x="291020" y="2121344"/>
            <a:chExt cx="3378835" cy="407034"/>
          </a:xfrm>
        </p:grpSpPr>
        <p:sp>
          <p:nvSpPr>
            <p:cNvPr id="9" name="object 9"/>
            <p:cNvSpPr/>
            <p:nvPr/>
          </p:nvSpPr>
          <p:spPr>
            <a:xfrm>
              <a:off x="304038" y="21343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0" name="object 10"/>
            <p:cNvSpPr/>
            <p:nvPr/>
          </p:nvSpPr>
          <p:spPr>
            <a:xfrm>
              <a:off x="304038" y="21343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1" name="object 11"/>
          <p:cNvSpPr txBox="1"/>
          <p:nvPr/>
        </p:nvSpPr>
        <p:spPr>
          <a:xfrm>
            <a:off x="1530477" y="2142870"/>
            <a:ext cx="896619"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5" dirty="0">
                <a:latin typeface="Calibri"/>
                <a:cs typeface="Calibri"/>
              </a:rPr>
              <a:t> </a:t>
            </a:r>
            <a:r>
              <a:rPr sz="2000" b="1" dirty="0">
                <a:latin typeface="Calibri"/>
                <a:cs typeface="Calibri"/>
              </a:rPr>
              <a:t>1</a:t>
            </a:r>
            <a:endParaRPr sz="2000">
              <a:latin typeface="Calibri"/>
              <a:cs typeface="Calibri"/>
            </a:endParaRPr>
          </a:p>
        </p:txBody>
      </p:sp>
      <p:grpSp>
        <p:nvGrpSpPr>
          <p:cNvPr id="12" name="object 12"/>
          <p:cNvGrpSpPr/>
          <p:nvPr/>
        </p:nvGrpSpPr>
        <p:grpSpPr>
          <a:xfrm>
            <a:off x="295592" y="2730944"/>
            <a:ext cx="3378835" cy="407034"/>
            <a:chOff x="295592" y="2730944"/>
            <a:chExt cx="3378835" cy="407034"/>
          </a:xfrm>
        </p:grpSpPr>
        <p:sp>
          <p:nvSpPr>
            <p:cNvPr id="13" name="object 13"/>
            <p:cNvSpPr/>
            <p:nvPr/>
          </p:nvSpPr>
          <p:spPr>
            <a:xfrm>
              <a:off x="308609" y="27439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4" name="object 14"/>
            <p:cNvSpPr/>
            <p:nvPr/>
          </p:nvSpPr>
          <p:spPr>
            <a:xfrm>
              <a:off x="308609" y="27439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5" name="object 15"/>
          <p:cNvSpPr txBox="1"/>
          <p:nvPr/>
        </p:nvSpPr>
        <p:spPr>
          <a:xfrm>
            <a:off x="1535430" y="2752166"/>
            <a:ext cx="897255"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0" dirty="0">
                <a:latin typeface="Calibri"/>
                <a:cs typeface="Calibri"/>
              </a:rPr>
              <a:t> </a:t>
            </a:r>
            <a:r>
              <a:rPr sz="2000" b="1" dirty="0">
                <a:latin typeface="Calibri"/>
                <a:cs typeface="Calibri"/>
              </a:rPr>
              <a:t>2</a:t>
            </a:r>
            <a:endParaRPr sz="2000">
              <a:latin typeface="Calibri"/>
              <a:cs typeface="Calibri"/>
            </a:endParaRPr>
          </a:p>
        </p:txBody>
      </p:sp>
      <p:grpSp>
        <p:nvGrpSpPr>
          <p:cNvPr id="16" name="object 16"/>
          <p:cNvGrpSpPr/>
          <p:nvPr/>
        </p:nvGrpSpPr>
        <p:grpSpPr>
          <a:xfrm>
            <a:off x="295592" y="4102544"/>
            <a:ext cx="3378835" cy="407034"/>
            <a:chOff x="295592" y="4102544"/>
            <a:chExt cx="3378835" cy="407034"/>
          </a:xfrm>
        </p:grpSpPr>
        <p:sp>
          <p:nvSpPr>
            <p:cNvPr id="17" name="object 17"/>
            <p:cNvSpPr/>
            <p:nvPr/>
          </p:nvSpPr>
          <p:spPr>
            <a:xfrm>
              <a:off x="308609" y="41155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8" name="object 18"/>
            <p:cNvSpPr/>
            <p:nvPr/>
          </p:nvSpPr>
          <p:spPr>
            <a:xfrm>
              <a:off x="308609" y="41155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9" name="object 19"/>
          <p:cNvSpPr txBox="1"/>
          <p:nvPr/>
        </p:nvSpPr>
        <p:spPr>
          <a:xfrm>
            <a:off x="1471422" y="4124705"/>
            <a:ext cx="102743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Round</a:t>
            </a:r>
            <a:r>
              <a:rPr sz="2000" b="1" spc="-95" dirty="0">
                <a:latin typeface="Calibri"/>
                <a:cs typeface="Calibri"/>
              </a:rPr>
              <a:t> </a:t>
            </a:r>
            <a:r>
              <a:rPr sz="2000" b="1" spc="5" dirty="0">
                <a:latin typeface="Calibri"/>
                <a:cs typeface="Calibri"/>
              </a:rPr>
              <a:t>16</a:t>
            </a:r>
            <a:endParaRPr sz="2000">
              <a:latin typeface="Calibri"/>
              <a:cs typeface="Calibri"/>
            </a:endParaRPr>
          </a:p>
        </p:txBody>
      </p:sp>
      <p:sp>
        <p:nvSpPr>
          <p:cNvPr id="20" name="object 20"/>
          <p:cNvSpPr/>
          <p:nvPr/>
        </p:nvSpPr>
        <p:spPr>
          <a:xfrm>
            <a:off x="304038" y="47251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21" name="object 21"/>
          <p:cNvSpPr txBox="1"/>
          <p:nvPr/>
        </p:nvSpPr>
        <p:spPr>
          <a:xfrm>
            <a:off x="304038" y="4725161"/>
            <a:ext cx="3352800" cy="381000"/>
          </a:xfrm>
          <a:prstGeom prst="rect">
            <a:avLst/>
          </a:prstGeom>
          <a:ln w="25907">
            <a:solidFill>
              <a:srgbClr val="385D89"/>
            </a:solidFill>
          </a:ln>
        </p:spPr>
        <p:txBody>
          <a:bodyPr vert="horz" wrap="square" lIns="0" tIns="22225" rIns="0" bIns="0" rtlCol="0">
            <a:spAutoFit/>
          </a:bodyPr>
          <a:lstStyle/>
          <a:p>
            <a:pPr marL="1063625">
              <a:lnSpc>
                <a:spcPct val="100000"/>
              </a:lnSpc>
              <a:spcBef>
                <a:spcPts val="175"/>
              </a:spcBef>
            </a:pPr>
            <a:r>
              <a:rPr sz="2000" b="1" dirty="0">
                <a:latin typeface="Calibri"/>
                <a:cs typeface="Calibri"/>
              </a:rPr>
              <a:t>32</a:t>
            </a:r>
            <a:r>
              <a:rPr sz="2000" b="1" spc="-40" dirty="0">
                <a:latin typeface="Calibri"/>
                <a:cs typeface="Calibri"/>
              </a:rPr>
              <a:t> </a:t>
            </a:r>
            <a:r>
              <a:rPr sz="2000" b="1" dirty="0">
                <a:latin typeface="Calibri"/>
                <a:cs typeface="Calibri"/>
              </a:rPr>
              <a:t>bit</a:t>
            </a:r>
            <a:r>
              <a:rPr sz="2000" b="1" spc="-40" dirty="0">
                <a:latin typeface="Calibri"/>
                <a:cs typeface="Calibri"/>
              </a:rPr>
              <a:t> </a:t>
            </a:r>
            <a:r>
              <a:rPr sz="2000" b="1" spc="-15" dirty="0">
                <a:latin typeface="Calibri"/>
                <a:cs typeface="Calibri"/>
              </a:rPr>
              <a:t>Swap</a:t>
            </a:r>
            <a:endParaRPr sz="2000">
              <a:latin typeface="Calibri"/>
              <a:cs typeface="Calibri"/>
            </a:endParaRPr>
          </a:p>
        </p:txBody>
      </p:sp>
      <p:sp>
        <p:nvSpPr>
          <p:cNvPr id="22" name="object 22"/>
          <p:cNvSpPr/>
          <p:nvPr/>
        </p:nvSpPr>
        <p:spPr>
          <a:xfrm>
            <a:off x="304038" y="53347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23" name="object 23"/>
          <p:cNvSpPr txBox="1"/>
          <p:nvPr/>
        </p:nvSpPr>
        <p:spPr>
          <a:xfrm>
            <a:off x="304038" y="5334761"/>
            <a:ext cx="3352800" cy="381000"/>
          </a:xfrm>
          <a:prstGeom prst="rect">
            <a:avLst/>
          </a:prstGeom>
          <a:ln w="25907">
            <a:solidFill>
              <a:srgbClr val="385D89"/>
            </a:solidFill>
          </a:ln>
        </p:spPr>
        <p:txBody>
          <a:bodyPr vert="horz" wrap="square" lIns="0" tIns="22225" rIns="0" bIns="0" rtlCol="0">
            <a:spAutoFit/>
          </a:bodyPr>
          <a:lstStyle/>
          <a:p>
            <a:pPr marL="270510">
              <a:lnSpc>
                <a:spcPct val="100000"/>
              </a:lnSpc>
              <a:spcBef>
                <a:spcPts val="175"/>
              </a:spcBef>
            </a:pPr>
            <a:r>
              <a:rPr sz="2000" b="1" spc="-10" dirty="0">
                <a:latin typeface="Calibri"/>
                <a:cs typeface="Calibri"/>
              </a:rPr>
              <a:t>Inverse</a:t>
            </a:r>
            <a:r>
              <a:rPr sz="2000" b="1" spc="-20" dirty="0">
                <a:latin typeface="Calibri"/>
                <a:cs typeface="Calibri"/>
              </a:rPr>
              <a:t> </a:t>
            </a:r>
            <a:r>
              <a:rPr sz="2000" b="1" dirty="0">
                <a:latin typeface="Calibri"/>
                <a:cs typeface="Calibri"/>
              </a:rPr>
              <a:t>initial</a:t>
            </a:r>
            <a:r>
              <a:rPr sz="2000" b="1" spc="-50" dirty="0">
                <a:latin typeface="Calibri"/>
                <a:cs typeface="Calibri"/>
              </a:rPr>
              <a:t> </a:t>
            </a:r>
            <a:r>
              <a:rPr sz="2000" b="1" spc="-5" dirty="0">
                <a:latin typeface="Calibri"/>
                <a:cs typeface="Calibri"/>
              </a:rPr>
              <a:t>permutation</a:t>
            </a:r>
            <a:endParaRPr sz="2000">
              <a:latin typeface="Calibri"/>
              <a:cs typeface="Calibri"/>
            </a:endParaRPr>
          </a:p>
        </p:txBody>
      </p:sp>
      <p:grpSp>
        <p:nvGrpSpPr>
          <p:cNvPr id="24" name="object 24"/>
          <p:cNvGrpSpPr/>
          <p:nvPr/>
        </p:nvGrpSpPr>
        <p:grpSpPr>
          <a:xfrm>
            <a:off x="1822704" y="1886699"/>
            <a:ext cx="315595" cy="3624579"/>
            <a:chOff x="1822704" y="1886699"/>
            <a:chExt cx="315595" cy="3624579"/>
          </a:xfrm>
        </p:grpSpPr>
        <p:pic>
          <p:nvPicPr>
            <p:cNvPr id="25" name="object 25"/>
            <p:cNvPicPr/>
            <p:nvPr/>
          </p:nvPicPr>
          <p:blipFill>
            <a:blip r:embed="rId2" cstate="print"/>
            <a:stretch>
              <a:fillRect/>
            </a:stretch>
          </p:blipFill>
          <p:spPr>
            <a:xfrm>
              <a:off x="1822704" y="1886699"/>
              <a:ext cx="310959" cy="423684"/>
            </a:xfrm>
            <a:prstGeom prst="rect">
              <a:avLst/>
            </a:prstGeom>
          </p:spPr>
        </p:pic>
        <p:pic>
          <p:nvPicPr>
            <p:cNvPr id="26" name="object 26"/>
            <p:cNvPicPr/>
            <p:nvPr/>
          </p:nvPicPr>
          <p:blipFill>
            <a:blip r:embed="rId3" cstate="print"/>
            <a:stretch>
              <a:fillRect/>
            </a:stretch>
          </p:blipFill>
          <p:spPr>
            <a:xfrm>
              <a:off x="1923288" y="1905762"/>
              <a:ext cx="114300" cy="228600"/>
            </a:xfrm>
            <a:prstGeom prst="rect">
              <a:avLst/>
            </a:prstGeom>
          </p:spPr>
        </p:pic>
        <p:pic>
          <p:nvPicPr>
            <p:cNvPr id="27" name="object 27"/>
            <p:cNvPicPr/>
            <p:nvPr/>
          </p:nvPicPr>
          <p:blipFill>
            <a:blip r:embed="rId4" cstate="print"/>
            <a:stretch>
              <a:fillRect/>
            </a:stretch>
          </p:blipFill>
          <p:spPr>
            <a:xfrm>
              <a:off x="1827276" y="2494788"/>
              <a:ext cx="310959" cy="425196"/>
            </a:xfrm>
            <a:prstGeom prst="rect">
              <a:avLst/>
            </a:prstGeom>
          </p:spPr>
        </p:pic>
        <p:pic>
          <p:nvPicPr>
            <p:cNvPr id="28" name="object 28"/>
            <p:cNvPicPr/>
            <p:nvPr/>
          </p:nvPicPr>
          <p:blipFill>
            <a:blip r:embed="rId5" cstate="print"/>
            <a:stretch>
              <a:fillRect/>
            </a:stretch>
          </p:blipFill>
          <p:spPr>
            <a:xfrm>
              <a:off x="1925828" y="2514981"/>
              <a:ext cx="114300" cy="228981"/>
            </a:xfrm>
            <a:prstGeom prst="rect">
              <a:avLst/>
            </a:prstGeom>
          </p:spPr>
        </p:pic>
        <p:pic>
          <p:nvPicPr>
            <p:cNvPr id="29" name="object 29"/>
            <p:cNvPicPr/>
            <p:nvPr/>
          </p:nvPicPr>
          <p:blipFill>
            <a:blip r:embed="rId6" cstate="print"/>
            <a:stretch>
              <a:fillRect/>
            </a:stretch>
          </p:blipFill>
          <p:spPr>
            <a:xfrm>
              <a:off x="1827276" y="3105912"/>
              <a:ext cx="310959" cy="1185671"/>
            </a:xfrm>
            <a:prstGeom prst="rect">
              <a:avLst/>
            </a:prstGeom>
          </p:spPr>
        </p:pic>
        <p:sp>
          <p:nvSpPr>
            <p:cNvPr id="30" name="object 30"/>
            <p:cNvSpPr/>
            <p:nvPr/>
          </p:nvSpPr>
          <p:spPr>
            <a:xfrm>
              <a:off x="1927860"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pic>
          <p:nvPicPr>
            <p:cNvPr id="31" name="object 31"/>
            <p:cNvPicPr/>
            <p:nvPr/>
          </p:nvPicPr>
          <p:blipFill>
            <a:blip r:embed="rId7" cstate="print"/>
            <a:stretch>
              <a:fillRect/>
            </a:stretch>
          </p:blipFill>
          <p:spPr>
            <a:xfrm>
              <a:off x="1822704" y="4475988"/>
              <a:ext cx="310959" cy="425195"/>
            </a:xfrm>
            <a:prstGeom prst="rect">
              <a:avLst/>
            </a:prstGeom>
          </p:spPr>
        </p:pic>
        <p:pic>
          <p:nvPicPr>
            <p:cNvPr id="32" name="object 32"/>
            <p:cNvPicPr/>
            <p:nvPr/>
          </p:nvPicPr>
          <p:blipFill>
            <a:blip r:embed="rId8" cstate="print"/>
            <a:stretch>
              <a:fillRect/>
            </a:stretch>
          </p:blipFill>
          <p:spPr>
            <a:xfrm>
              <a:off x="1925828" y="4496180"/>
              <a:ext cx="114300" cy="228981"/>
            </a:xfrm>
            <a:prstGeom prst="rect">
              <a:avLst/>
            </a:prstGeom>
          </p:spPr>
        </p:pic>
        <p:pic>
          <p:nvPicPr>
            <p:cNvPr id="33" name="object 33"/>
            <p:cNvPicPr/>
            <p:nvPr/>
          </p:nvPicPr>
          <p:blipFill>
            <a:blip r:embed="rId2" cstate="print"/>
            <a:stretch>
              <a:fillRect/>
            </a:stretch>
          </p:blipFill>
          <p:spPr>
            <a:xfrm>
              <a:off x="1822704" y="5087099"/>
              <a:ext cx="310959" cy="423684"/>
            </a:xfrm>
            <a:prstGeom prst="rect">
              <a:avLst/>
            </a:prstGeom>
          </p:spPr>
        </p:pic>
        <p:pic>
          <p:nvPicPr>
            <p:cNvPr id="34" name="object 34"/>
            <p:cNvPicPr/>
            <p:nvPr/>
          </p:nvPicPr>
          <p:blipFill>
            <a:blip r:embed="rId3" cstate="print"/>
            <a:stretch>
              <a:fillRect/>
            </a:stretch>
          </p:blipFill>
          <p:spPr>
            <a:xfrm>
              <a:off x="1923288" y="5106162"/>
              <a:ext cx="114300" cy="228600"/>
            </a:xfrm>
            <a:prstGeom prst="rect">
              <a:avLst/>
            </a:prstGeom>
          </p:spPr>
        </p:pic>
      </p:grpSp>
      <p:sp>
        <p:nvSpPr>
          <p:cNvPr id="35" name="object 35"/>
          <p:cNvSpPr txBox="1">
            <a:spLocks noGrp="1"/>
          </p:cNvSpPr>
          <p:nvPr>
            <p:ph type="title"/>
          </p:nvPr>
        </p:nvSpPr>
        <p:spPr>
          <a:xfrm>
            <a:off x="303275" y="762000"/>
            <a:ext cx="3352800" cy="381000"/>
          </a:xfrm>
          <a:prstGeom prst="rect">
            <a:avLst/>
          </a:prstGeom>
          <a:solidFill>
            <a:srgbClr val="C0504D">
              <a:alpha val="50195"/>
            </a:srgbClr>
          </a:solidFill>
        </p:spPr>
        <p:txBody>
          <a:bodyPr vert="horz" wrap="square" lIns="0" tIns="21590" rIns="0" bIns="0" rtlCol="0">
            <a:spAutoFit/>
          </a:bodyPr>
          <a:lstStyle/>
          <a:p>
            <a:pPr marL="840105">
              <a:lnSpc>
                <a:spcPct val="100000"/>
              </a:lnSpc>
              <a:spcBef>
                <a:spcPts val="170"/>
              </a:spcBef>
            </a:pPr>
            <a:r>
              <a:rPr sz="2000" b="1" dirty="0">
                <a:solidFill>
                  <a:srgbClr val="000000"/>
                </a:solidFill>
                <a:latin typeface="Calibri"/>
                <a:cs typeface="Calibri"/>
              </a:rPr>
              <a:t>64-bit</a:t>
            </a:r>
            <a:r>
              <a:rPr sz="2000" b="1" spc="-55" dirty="0">
                <a:solidFill>
                  <a:srgbClr val="000000"/>
                </a:solidFill>
                <a:latin typeface="Calibri"/>
                <a:cs typeface="Calibri"/>
              </a:rPr>
              <a:t> </a:t>
            </a:r>
            <a:r>
              <a:rPr sz="2000" b="1" spc="-5" dirty="0">
                <a:solidFill>
                  <a:srgbClr val="000000"/>
                </a:solidFill>
                <a:latin typeface="Calibri"/>
                <a:cs typeface="Calibri"/>
              </a:rPr>
              <a:t>Plain</a:t>
            </a:r>
            <a:r>
              <a:rPr sz="2000" b="1" spc="-40" dirty="0">
                <a:solidFill>
                  <a:srgbClr val="000000"/>
                </a:solidFill>
                <a:latin typeface="Calibri"/>
                <a:cs typeface="Calibri"/>
              </a:rPr>
              <a:t> </a:t>
            </a:r>
            <a:r>
              <a:rPr sz="2000" b="1" spc="-15" dirty="0">
                <a:solidFill>
                  <a:srgbClr val="000000"/>
                </a:solidFill>
                <a:latin typeface="Calibri"/>
                <a:cs typeface="Calibri"/>
              </a:rPr>
              <a:t>text</a:t>
            </a:r>
            <a:endParaRPr sz="2000">
              <a:latin typeface="Calibri"/>
              <a:cs typeface="Calibri"/>
            </a:endParaRPr>
          </a:p>
        </p:txBody>
      </p:sp>
      <p:sp>
        <p:nvSpPr>
          <p:cNvPr id="36" name="object 36"/>
          <p:cNvSpPr/>
          <p:nvPr/>
        </p:nvSpPr>
        <p:spPr>
          <a:xfrm>
            <a:off x="303275" y="6096000"/>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C0504D">
              <a:alpha val="50195"/>
            </a:srgbClr>
          </a:solidFill>
        </p:spPr>
        <p:txBody>
          <a:bodyPr wrap="square" lIns="0" tIns="0" rIns="0" bIns="0" rtlCol="0"/>
          <a:lstStyle/>
          <a:p>
            <a:endParaRPr/>
          </a:p>
        </p:txBody>
      </p:sp>
      <p:sp>
        <p:nvSpPr>
          <p:cNvPr id="37" name="object 37"/>
          <p:cNvSpPr txBox="1"/>
          <p:nvPr/>
        </p:nvSpPr>
        <p:spPr>
          <a:xfrm>
            <a:off x="303275" y="6096000"/>
            <a:ext cx="3352800" cy="381000"/>
          </a:xfrm>
          <a:prstGeom prst="rect">
            <a:avLst/>
          </a:prstGeom>
        </p:spPr>
        <p:txBody>
          <a:bodyPr vert="horz" wrap="square" lIns="0" tIns="23495" rIns="0" bIns="0" rtlCol="0">
            <a:spAutoFit/>
          </a:bodyPr>
          <a:lstStyle/>
          <a:p>
            <a:pPr marL="756285">
              <a:lnSpc>
                <a:spcPct val="100000"/>
              </a:lnSpc>
              <a:spcBef>
                <a:spcPts val="185"/>
              </a:spcBef>
            </a:pPr>
            <a:r>
              <a:rPr sz="2000" b="1" dirty="0">
                <a:latin typeface="Calibri"/>
                <a:cs typeface="Calibri"/>
              </a:rPr>
              <a:t>64-bit</a:t>
            </a:r>
            <a:r>
              <a:rPr sz="2000" b="1" spc="-50" dirty="0">
                <a:latin typeface="Calibri"/>
                <a:cs typeface="Calibri"/>
              </a:rPr>
              <a:t> </a:t>
            </a:r>
            <a:r>
              <a:rPr sz="2000" b="1" spc="-5" dirty="0">
                <a:latin typeface="Calibri"/>
                <a:cs typeface="Calibri"/>
              </a:rPr>
              <a:t>Cipher</a:t>
            </a:r>
            <a:r>
              <a:rPr sz="2000" b="1" spc="-35" dirty="0">
                <a:latin typeface="Calibri"/>
                <a:cs typeface="Calibri"/>
              </a:rPr>
              <a:t> </a:t>
            </a:r>
            <a:r>
              <a:rPr sz="2000" b="1" spc="-20" dirty="0">
                <a:latin typeface="Calibri"/>
                <a:cs typeface="Calibri"/>
              </a:rPr>
              <a:t>text</a:t>
            </a:r>
            <a:endParaRPr sz="2000">
              <a:latin typeface="Calibri"/>
              <a:cs typeface="Calibri"/>
            </a:endParaRPr>
          </a:p>
        </p:txBody>
      </p:sp>
      <p:grpSp>
        <p:nvGrpSpPr>
          <p:cNvPr id="38" name="object 38"/>
          <p:cNvGrpSpPr/>
          <p:nvPr/>
        </p:nvGrpSpPr>
        <p:grpSpPr>
          <a:xfrm>
            <a:off x="1822704" y="1124673"/>
            <a:ext cx="10163810" cy="5148580"/>
            <a:chOff x="1822704" y="1124673"/>
            <a:chExt cx="10163810" cy="5148580"/>
          </a:xfrm>
        </p:grpSpPr>
        <p:pic>
          <p:nvPicPr>
            <p:cNvPr id="39" name="object 39"/>
            <p:cNvPicPr/>
            <p:nvPr/>
          </p:nvPicPr>
          <p:blipFill>
            <a:blip r:embed="rId9" cstate="print"/>
            <a:stretch>
              <a:fillRect/>
            </a:stretch>
          </p:blipFill>
          <p:spPr>
            <a:xfrm>
              <a:off x="1822704" y="1124673"/>
              <a:ext cx="310959" cy="576110"/>
            </a:xfrm>
            <a:prstGeom prst="rect">
              <a:avLst/>
            </a:prstGeom>
          </p:spPr>
        </p:pic>
        <p:sp>
          <p:nvSpPr>
            <p:cNvPr id="40" name="object 40"/>
            <p:cNvSpPr/>
            <p:nvPr/>
          </p:nvSpPr>
          <p:spPr>
            <a:xfrm>
              <a:off x="1923288"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pic>
          <p:nvPicPr>
            <p:cNvPr id="41" name="object 41"/>
            <p:cNvPicPr/>
            <p:nvPr/>
          </p:nvPicPr>
          <p:blipFill>
            <a:blip r:embed="rId9" cstate="print"/>
            <a:stretch>
              <a:fillRect/>
            </a:stretch>
          </p:blipFill>
          <p:spPr>
            <a:xfrm>
              <a:off x="1822704" y="5696711"/>
              <a:ext cx="310959" cy="576110"/>
            </a:xfrm>
            <a:prstGeom prst="rect">
              <a:avLst/>
            </a:prstGeom>
          </p:spPr>
        </p:pic>
        <p:sp>
          <p:nvSpPr>
            <p:cNvPr id="42" name="object 42"/>
            <p:cNvSpPr/>
            <p:nvPr/>
          </p:nvSpPr>
          <p:spPr>
            <a:xfrm>
              <a:off x="1923288" y="5715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43" name="object 43"/>
            <p:cNvSpPr/>
            <p:nvPr/>
          </p:nvSpPr>
          <p:spPr>
            <a:xfrm>
              <a:off x="8604504" y="152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44" name="object 44"/>
          <p:cNvSpPr txBox="1"/>
          <p:nvPr/>
        </p:nvSpPr>
        <p:spPr>
          <a:xfrm>
            <a:off x="9286493" y="1532585"/>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1</a:t>
            </a:r>
            <a:endParaRPr sz="2000">
              <a:latin typeface="Calibri"/>
              <a:cs typeface="Calibri"/>
            </a:endParaRPr>
          </a:p>
        </p:txBody>
      </p:sp>
      <p:sp>
        <p:nvSpPr>
          <p:cNvPr id="45" name="object 45"/>
          <p:cNvSpPr/>
          <p:nvPr/>
        </p:nvSpPr>
        <p:spPr>
          <a:xfrm>
            <a:off x="86045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6" name="object 46"/>
          <p:cNvSpPr txBox="1"/>
          <p:nvPr/>
        </p:nvSpPr>
        <p:spPr>
          <a:xfrm>
            <a:off x="9362693" y="2142870"/>
            <a:ext cx="1835150"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7" name="object 47"/>
          <p:cNvSpPr/>
          <p:nvPr/>
        </p:nvSpPr>
        <p:spPr>
          <a:xfrm>
            <a:off x="86090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8" name="object 48"/>
          <p:cNvSpPr txBox="1"/>
          <p:nvPr/>
        </p:nvSpPr>
        <p:spPr>
          <a:xfrm>
            <a:off x="9367519" y="2752166"/>
            <a:ext cx="1835150"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9" name="object 49"/>
          <p:cNvSpPr/>
          <p:nvPr/>
        </p:nvSpPr>
        <p:spPr>
          <a:xfrm>
            <a:off x="86090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50" name="object 50"/>
          <p:cNvSpPr txBox="1"/>
          <p:nvPr/>
        </p:nvSpPr>
        <p:spPr>
          <a:xfrm>
            <a:off x="9367519" y="4124705"/>
            <a:ext cx="183515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grpSp>
        <p:nvGrpSpPr>
          <p:cNvPr id="51" name="object 51"/>
          <p:cNvGrpSpPr/>
          <p:nvPr/>
        </p:nvGrpSpPr>
        <p:grpSpPr>
          <a:xfrm>
            <a:off x="10123931" y="1886699"/>
            <a:ext cx="315595" cy="2405380"/>
            <a:chOff x="10123931" y="1886699"/>
            <a:chExt cx="315595" cy="2405380"/>
          </a:xfrm>
        </p:grpSpPr>
        <p:pic>
          <p:nvPicPr>
            <p:cNvPr id="52" name="object 52"/>
            <p:cNvPicPr/>
            <p:nvPr/>
          </p:nvPicPr>
          <p:blipFill>
            <a:blip r:embed="rId2" cstate="print"/>
            <a:stretch>
              <a:fillRect/>
            </a:stretch>
          </p:blipFill>
          <p:spPr>
            <a:xfrm>
              <a:off x="10123931" y="1886699"/>
              <a:ext cx="310959" cy="423684"/>
            </a:xfrm>
            <a:prstGeom prst="rect">
              <a:avLst/>
            </a:prstGeom>
          </p:spPr>
        </p:pic>
        <p:pic>
          <p:nvPicPr>
            <p:cNvPr id="53" name="object 53"/>
            <p:cNvPicPr/>
            <p:nvPr/>
          </p:nvPicPr>
          <p:blipFill>
            <a:blip r:embed="rId3" cstate="print"/>
            <a:stretch>
              <a:fillRect/>
            </a:stretch>
          </p:blipFill>
          <p:spPr>
            <a:xfrm>
              <a:off x="10224515" y="1905762"/>
              <a:ext cx="114300" cy="228600"/>
            </a:xfrm>
            <a:prstGeom prst="rect">
              <a:avLst/>
            </a:prstGeom>
          </p:spPr>
        </p:pic>
        <p:pic>
          <p:nvPicPr>
            <p:cNvPr id="54" name="object 54"/>
            <p:cNvPicPr/>
            <p:nvPr/>
          </p:nvPicPr>
          <p:blipFill>
            <a:blip r:embed="rId4" cstate="print"/>
            <a:stretch>
              <a:fillRect/>
            </a:stretch>
          </p:blipFill>
          <p:spPr>
            <a:xfrm>
              <a:off x="10128503" y="2494788"/>
              <a:ext cx="310959" cy="425196"/>
            </a:xfrm>
            <a:prstGeom prst="rect">
              <a:avLst/>
            </a:prstGeom>
          </p:spPr>
        </p:pic>
        <p:pic>
          <p:nvPicPr>
            <p:cNvPr id="55" name="object 55"/>
            <p:cNvPicPr/>
            <p:nvPr/>
          </p:nvPicPr>
          <p:blipFill>
            <a:blip r:embed="rId5" cstate="print"/>
            <a:stretch>
              <a:fillRect/>
            </a:stretch>
          </p:blipFill>
          <p:spPr>
            <a:xfrm>
              <a:off x="10227055" y="2514981"/>
              <a:ext cx="114300" cy="228981"/>
            </a:xfrm>
            <a:prstGeom prst="rect">
              <a:avLst/>
            </a:prstGeom>
          </p:spPr>
        </p:pic>
        <p:pic>
          <p:nvPicPr>
            <p:cNvPr id="56" name="object 56"/>
            <p:cNvPicPr/>
            <p:nvPr/>
          </p:nvPicPr>
          <p:blipFill>
            <a:blip r:embed="rId6" cstate="print"/>
            <a:stretch>
              <a:fillRect/>
            </a:stretch>
          </p:blipFill>
          <p:spPr>
            <a:xfrm>
              <a:off x="10128503" y="3105912"/>
              <a:ext cx="310959" cy="1185671"/>
            </a:xfrm>
            <a:prstGeom prst="rect">
              <a:avLst/>
            </a:prstGeom>
          </p:spPr>
        </p:pic>
        <p:sp>
          <p:nvSpPr>
            <p:cNvPr id="57" name="object 57"/>
            <p:cNvSpPr/>
            <p:nvPr/>
          </p:nvSpPr>
          <p:spPr>
            <a:xfrm>
              <a:off x="10229087"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grpSp>
      <p:sp>
        <p:nvSpPr>
          <p:cNvPr id="58" name="object 58"/>
          <p:cNvSpPr txBox="1"/>
          <p:nvPr/>
        </p:nvSpPr>
        <p:spPr>
          <a:xfrm>
            <a:off x="8604504" y="762000"/>
            <a:ext cx="3352800" cy="381000"/>
          </a:xfrm>
          <a:prstGeom prst="rect">
            <a:avLst/>
          </a:prstGeom>
          <a:solidFill>
            <a:srgbClr val="4F81BC">
              <a:alpha val="50195"/>
            </a:srgbClr>
          </a:solidFill>
        </p:spPr>
        <p:txBody>
          <a:bodyPr vert="horz" wrap="square" lIns="0" tIns="21590" rIns="0" bIns="0" rtlCol="0">
            <a:spAutoFit/>
          </a:bodyPr>
          <a:lstStyle/>
          <a:p>
            <a:pPr algn="ctr">
              <a:lnSpc>
                <a:spcPct val="100000"/>
              </a:lnSpc>
              <a:spcBef>
                <a:spcPts val="170"/>
              </a:spcBef>
            </a:pPr>
            <a:r>
              <a:rPr sz="2000" b="1" dirty="0">
                <a:latin typeface="Calibri"/>
                <a:cs typeface="Calibri"/>
              </a:rPr>
              <a:t>64-bit</a:t>
            </a:r>
            <a:r>
              <a:rPr sz="2000" b="1" spc="-70" dirty="0">
                <a:latin typeface="Calibri"/>
                <a:cs typeface="Calibri"/>
              </a:rPr>
              <a:t> </a:t>
            </a:r>
            <a:r>
              <a:rPr sz="2000" b="1" spc="-20" dirty="0">
                <a:latin typeface="Calibri"/>
                <a:cs typeface="Calibri"/>
              </a:rPr>
              <a:t>Key</a:t>
            </a:r>
            <a:endParaRPr sz="2000">
              <a:latin typeface="Calibri"/>
              <a:cs typeface="Calibri"/>
            </a:endParaRPr>
          </a:p>
        </p:txBody>
      </p:sp>
      <p:grpSp>
        <p:nvGrpSpPr>
          <p:cNvPr id="59" name="object 59"/>
          <p:cNvGrpSpPr/>
          <p:nvPr/>
        </p:nvGrpSpPr>
        <p:grpSpPr>
          <a:xfrm>
            <a:off x="4422394" y="1124673"/>
            <a:ext cx="6012815" cy="1419225"/>
            <a:chOff x="4422394" y="1124673"/>
            <a:chExt cx="6012815" cy="1419225"/>
          </a:xfrm>
        </p:grpSpPr>
        <p:pic>
          <p:nvPicPr>
            <p:cNvPr id="60" name="object 60"/>
            <p:cNvPicPr/>
            <p:nvPr/>
          </p:nvPicPr>
          <p:blipFill>
            <a:blip r:embed="rId9" cstate="print"/>
            <a:stretch>
              <a:fillRect/>
            </a:stretch>
          </p:blipFill>
          <p:spPr>
            <a:xfrm>
              <a:off x="10123932" y="1124673"/>
              <a:ext cx="310959" cy="576110"/>
            </a:xfrm>
            <a:prstGeom prst="rect">
              <a:avLst/>
            </a:prstGeom>
          </p:spPr>
        </p:pic>
        <p:sp>
          <p:nvSpPr>
            <p:cNvPr id="61" name="object 61"/>
            <p:cNvSpPr/>
            <p:nvPr/>
          </p:nvSpPr>
          <p:spPr>
            <a:xfrm>
              <a:off x="10224515"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62" name="object 62"/>
            <p:cNvSpPr/>
            <p:nvPr/>
          </p:nvSpPr>
          <p:spPr>
            <a:xfrm>
              <a:off x="44516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63" name="object 63"/>
          <p:cNvSpPr txBox="1"/>
          <p:nvPr/>
        </p:nvSpPr>
        <p:spPr>
          <a:xfrm>
            <a:off x="5132959" y="2142870"/>
            <a:ext cx="1988185" cy="330835"/>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sp>
        <p:nvSpPr>
          <p:cNvPr id="64" name="object 64"/>
          <p:cNvSpPr/>
          <p:nvPr/>
        </p:nvSpPr>
        <p:spPr>
          <a:xfrm>
            <a:off x="44561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65" name="object 65"/>
          <p:cNvSpPr txBox="1"/>
          <p:nvPr/>
        </p:nvSpPr>
        <p:spPr>
          <a:xfrm>
            <a:off x="5138165" y="2752166"/>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2</a:t>
            </a:r>
            <a:endParaRPr sz="2000">
              <a:latin typeface="Calibri"/>
              <a:cs typeface="Calibri"/>
            </a:endParaRPr>
          </a:p>
        </p:txBody>
      </p:sp>
      <p:sp>
        <p:nvSpPr>
          <p:cNvPr id="66" name="object 66"/>
          <p:cNvSpPr/>
          <p:nvPr/>
        </p:nvSpPr>
        <p:spPr>
          <a:xfrm>
            <a:off x="44561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67" name="object 67"/>
          <p:cNvSpPr txBox="1"/>
          <p:nvPr/>
        </p:nvSpPr>
        <p:spPr>
          <a:xfrm>
            <a:off x="5138165" y="4124705"/>
            <a:ext cx="1988185" cy="330835"/>
          </a:xfrm>
          <a:prstGeom prst="rect">
            <a:avLst/>
          </a:prstGeom>
        </p:spPr>
        <p:txBody>
          <a:bodyPr vert="horz" wrap="square" lIns="0" tIns="12700" rIns="0" bIns="0" rtlCol="0">
            <a:spAutoFit/>
          </a:bodyPr>
          <a:lstStyle/>
          <a:p>
            <a:pPr marL="12700">
              <a:lnSpc>
                <a:spcPct val="100000"/>
              </a:lnSpc>
              <a:spcBef>
                <a:spcPts val="100"/>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grpSp>
        <p:nvGrpSpPr>
          <p:cNvPr id="68" name="object 68"/>
          <p:cNvGrpSpPr/>
          <p:nvPr/>
        </p:nvGrpSpPr>
        <p:grpSpPr>
          <a:xfrm>
            <a:off x="3499103" y="2190051"/>
            <a:ext cx="5149850" cy="2292350"/>
            <a:chOff x="3499103" y="2190051"/>
            <a:chExt cx="5149850" cy="2292350"/>
          </a:xfrm>
        </p:grpSpPr>
        <p:pic>
          <p:nvPicPr>
            <p:cNvPr id="69" name="object 69"/>
            <p:cNvPicPr/>
            <p:nvPr/>
          </p:nvPicPr>
          <p:blipFill>
            <a:blip r:embed="rId10" cstate="print"/>
            <a:stretch>
              <a:fillRect/>
            </a:stretch>
          </p:blipFill>
          <p:spPr>
            <a:xfrm>
              <a:off x="7647432" y="2190051"/>
              <a:ext cx="996721" cy="310959"/>
            </a:xfrm>
            <a:prstGeom prst="rect">
              <a:avLst/>
            </a:prstGeom>
          </p:spPr>
        </p:pic>
        <p:sp>
          <p:nvSpPr>
            <p:cNvPr id="70" name="object 70"/>
            <p:cNvSpPr/>
            <p:nvPr/>
          </p:nvSpPr>
          <p:spPr>
            <a:xfrm>
              <a:off x="7805165" y="22677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1" name="object 71"/>
            <p:cNvPicPr/>
            <p:nvPr/>
          </p:nvPicPr>
          <p:blipFill>
            <a:blip r:embed="rId11" cstate="print"/>
            <a:stretch>
              <a:fillRect/>
            </a:stretch>
          </p:blipFill>
          <p:spPr>
            <a:xfrm>
              <a:off x="3499103" y="2190051"/>
              <a:ext cx="990612" cy="310959"/>
            </a:xfrm>
            <a:prstGeom prst="rect">
              <a:avLst/>
            </a:prstGeom>
          </p:spPr>
        </p:pic>
        <p:sp>
          <p:nvSpPr>
            <p:cNvPr id="72" name="object 72"/>
            <p:cNvSpPr/>
            <p:nvPr/>
          </p:nvSpPr>
          <p:spPr>
            <a:xfrm>
              <a:off x="3656837" y="22677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20" y="38100"/>
                  </a:moveTo>
                  <a:lnTo>
                    <a:pt x="114300" y="38100"/>
                  </a:lnTo>
                  <a:lnTo>
                    <a:pt x="114300" y="76200"/>
                  </a:lnTo>
                  <a:lnTo>
                    <a:pt x="795020" y="76200"/>
                  </a:lnTo>
                  <a:lnTo>
                    <a:pt x="795020" y="38100"/>
                  </a:lnTo>
                  <a:close/>
                </a:path>
              </a:pathLst>
            </a:custGeom>
            <a:solidFill>
              <a:srgbClr val="4F81BC"/>
            </a:solidFill>
          </p:spPr>
          <p:txBody>
            <a:bodyPr wrap="square" lIns="0" tIns="0" rIns="0" bIns="0" rtlCol="0"/>
            <a:lstStyle/>
            <a:p>
              <a:endParaRPr/>
            </a:p>
          </p:txBody>
        </p:sp>
        <p:pic>
          <p:nvPicPr>
            <p:cNvPr id="73" name="object 73"/>
            <p:cNvPicPr/>
            <p:nvPr/>
          </p:nvPicPr>
          <p:blipFill>
            <a:blip r:embed="rId10" cstate="print"/>
            <a:stretch>
              <a:fillRect/>
            </a:stretch>
          </p:blipFill>
          <p:spPr>
            <a:xfrm>
              <a:off x="7652003" y="2799651"/>
              <a:ext cx="996721" cy="310959"/>
            </a:xfrm>
            <a:prstGeom prst="rect">
              <a:avLst/>
            </a:prstGeom>
          </p:spPr>
        </p:pic>
        <p:sp>
          <p:nvSpPr>
            <p:cNvPr id="74" name="object 74"/>
            <p:cNvSpPr/>
            <p:nvPr/>
          </p:nvSpPr>
          <p:spPr>
            <a:xfrm>
              <a:off x="7809738" y="28773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5" name="object 75"/>
            <p:cNvPicPr/>
            <p:nvPr/>
          </p:nvPicPr>
          <p:blipFill>
            <a:blip r:embed="rId11" cstate="print"/>
            <a:stretch>
              <a:fillRect/>
            </a:stretch>
          </p:blipFill>
          <p:spPr>
            <a:xfrm>
              <a:off x="3503675" y="2799651"/>
              <a:ext cx="990612" cy="310959"/>
            </a:xfrm>
            <a:prstGeom prst="rect">
              <a:avLst/>
            </a:prstGeom>
          </p:spPr>
        </p:pic>
        <p:sp>
          <p:nvSpPr>
            <p:cNvPr id="76" name="object 76"/>
            <p:cNvSpPr/>
            <p:nvPr/>
          </p:nvSpPr>
          <p:spPr>
            <a:xfrm>
              <a:off x="3661409" y="28773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pic>
          <p:nvPicPr>
            <p:cNvPr id="77" name="object 77"/>
            <p:cNvPicPr/>
            <p:nvPr/>
          </p:nvPicPr>
          <p:blipFill>
            <a:blip r:embed="rId10" cstate="print"/>
            <a:stretch>
              <a:fillRect/>
            </a:stretch>
          </p:blipFill>
          <p:spPr>
            <a:xfrm>
              <a:off x="7652003" y="4171251"/>
              <a:ext cx="996721" cy="310959"/>
            </a:xfrm>
            <a:prstGeom prst="rect">
              <a:avLst/>
            </a:prstGeom>
          </p:spPr>
        </p:pic>
        <p:sp>
          <p:nvSpPr>
            <p:cNvPr id="78" name="object 78"/>
            <p:cNvSpPr/>
            <p:nvPr/>
          </p:nvSpPr>
          <p:spPr>
            <a:xfrm>
              <a:off x="7809738" y="42489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9" name="object 79"/>
            <p:cNvPicPr/>
            <p:nvPr/>
          </p:nvPicPr>
          <p:blipFill>
            <a:blip r:embed="rId11" cstate="print"/>
            <a:stretch>
              <a:fillRect/>
            </a:stretch>
          </p:blipFill>
          <p:spPr>
            <a:xfrm>
              <a:off x="3503675" y="4171251"/>
              <a:ext cx="990612" cy="310959"/>
            </a:xfrm>
            <a:prstGeom prst="rect">
              <a:avLst/>
            </a:prstGeom>
          </p:spPr>
        </p:pic>
        <p:sp>
          <p:nvSpPr>
            <p:cNvPr id="80" name="object 80"/>
            <p:cNvSpPr/>
            <p:nvPr/>
          </p:nvSpPr>
          <p:spPr>
            <a:xfrm>
              <a:off x="3661409" y="42489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grpSp>
      <p:sp>
        <p:nvSpPr>
          <p:cNvPr id="81" name="object 81"/>
          <p:cNvSpPr txBox="1"/>
          <p:nvPr/>
        </p:nvSpPr>
        <p:spPr>
          <a:xfrm>
            <a:off x="10441685"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5" name="object 95"/>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82" name="object 82"/>
          <p:cNvSpPr txBox="1"/>
          <p:nvPr/>
        </p:nvSpPr>
        <p:spPr>
          <a:xfrm>
            <a:off x="10441685" y="2495169"/>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3" name="object 83"/>
          <p:cNvSpPr txBox="1"/>
          <p:nvPr/>
        </p:nvSpPr>
        <p:spPr>
          <a:xfrm>
            <a:off x="10441685" y="378421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4" name="object 84"/>
          <p:cNvSpPr txBox="1"/>
          <p:nvPr/>
        </p:nvSpPr>
        <p:spPr>
          <a:xfrm>
            <a:off x="7964805" y="2001138"/>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5" name="object 85"/>
          <p:cNvSpPr txBox="1"/>
          <p:nvPr/>
        </p:nvSpPr>
        <p:spPr>
          <a:xfrm>
            <a:off x="7986521" y="2638170"/>
            <a:ext cx="448309"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6" name="object 86"/>
          <p:cNvSpPr txBox="1"/>
          <p:nvPr/>
        </p:nvSpPr>
        <p:spPr>
          <a:xfrm>
            <a:off x="7986521" y="4019550"/>
            <a:ext cx="448309"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7" name="object 87"/>
          <p:cNvSpPr txBox="1"/>
          <p:nvPr/>
        </p:nvSpPr>
        <p:spPr>
          <a:xfrm>
            <a:off x="3788409" y="1782826"/>
            <a:ext cx="448945" cy="457834"/>
          </a:xfrm>
          <a:prstGeom prst="rect">
            <a:avLst/>
          </a:prstGeom>
        </p:spPr>
        <p:txBody>
          <a:bodyPr vert="horz" wrap="square" lIns="0" tIns="13335" rIns="0" bIns="0" rtlCol="0">
            <a:spAutoFit/>
          </a:bodyPr>
          <a:lstStyle/>
          <a:p>
            <a:pPr marR="29209" algn="ctr">
              <a:lnSpc>
                <a:spcPct val="100000"/>
              </a:lnSpc>
              <a:spcBef>
                <a:spcPts val="105"/>
              </a:spcBef>
            </a:pPr>
            <a:r>
              <a:rPr sz="1400" b="1" dirty="0">
                <a:latin typeface="Calibri"/>
                <a:cs typeface="Calibri"/>
              </a:rPr>
              <a:t>K1</a:t>
            </a:r>
            <a:endParaRPr sz="1400">
              <a:latin typeface="Calibri"/>
              <a:cs typeface="Calibri"/>
            </a:endParaRPr>
          </a:p>
          <a:p>
            <a:pPr algn="ctr">
              <a:lnSpc>
                <a:spcPct val="100000"/>
              </a:lnSpc>
              <a:spcBef>
                <a:spcPts val="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8" name="object 88"/>
          <p:cNvSpPr txBox="1"/>
          <p:nvPr/>
        </p:nvSpPr>
        <p:spPr>
          <a:xfrm>
            <a:off x="3790569" y="2380843"/>
            <a:ext cx="448945" cy="487045"/>
          </a:xfrm>
          <a:prstGeom prst="rect">
            <a:avLst/>
          </a:prstGeom>
        </p:spPr>
        <p:txBody>
          <a:bodyPr vert="horz" wrap="square" lIns="0" tIns="29845" rIns="0" bIns="0" rtlCol="0">
            <a:spAutoFit/>
          </a:bodyPr>
          <a:lstStyle/>
          <a:p>
            <a:pPr marR="33655" algn="ctr">
              <a:lnSpc>
                <a:spcPct val="100000"/>
              </a:lnSpc>
              <a:spcBef>
                <a:spcPts val="235"/>
              </a:spcBef>
            </a:pPr>
            <a:r>
              <a:rPr sz="1400" b="1" dirty="0">
                <a:latin typeface="Calibri"/>
                <a:cs typeface="Calibri"/>
              </a:rPr>
              <a:t>K2</a:t>
            </a:r>
            <a:endParaRPr sz="1400">
              <a:latin typeface="Calibri"/>
              <a:cs typeface="Calibri"/>
            </a:endParaRPr>
          </a:p>
          <a:p>
            <a:pPr algn="ctr">
              <a:lnSpc>
                <a:spcPct val="100000"/>
              </a:lnSpc>
              <a:spcBef>
                <a:spcPts val="1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9" name="object 89"/>
          <p:cNvSpPr txBox="1"/>
          <p:nvPr/>
        </p:nvSpPr>
        <p:spPr>
          <a:xfrm>
            <a:off x="3792473" y="3677767"/>
            <a:ext cx="448945" cy="525780"/>
          </a:xfrm>
          <a:prstGeom prst="rect">
            <a:avLst/>
          </a:prstGeom>
        </p:spPr>
        <p:txBody>
          <a:bodyPr vert="horz" wrap="square" lIns="0" tIns="48895" rIns="0" bIns="0" rtlCol="0">
            <a:spAutoFit/>
          </a:bodyPr>
          <a:lstStyle/>
          <a:p>
            <a:pPr marL="99695">
              <a:lnSpc>
                <a:spcPct val="100000"/>
              </a:lnSpc>
              <a:spcBef>
                <a:spcPts val="385"/>
              </a:spcBef>
            </a:pPr>
            <a:r>
              <a:rPr sz="1400" b="1" spc="-5" dirty="0">
                <a:latin typeface="Calibri"/>
                <a:cs typeface="Calibri"/>
              </a:rPr>
              <a:t>K16</a:t>
            </a:r>
            <a:endParaRPr sz="1400">
              <a:latin typeface="Calibri"/>
              <a:cs typeface="Calibri"/>
            </a:endParaRPr>
          </a:p>
          <a:p>
            <a:pPr marL="12700">
              <a:lnSpc>
                <a:spcPct val="100000"/>
              </a:lnSpc>
              <a:spcBef>
                <a:spcPts val="290"/>
              </a:spcBef>
            </a:pPr>
            <a:r>
              <a:rPr sz="1400" b="1" spc="-5" dirty="0">
                <a:latin typeface="Calibri"/>
                <a:cs typeface="Calibri"/>
              </a:rPr>
              <a:t>48</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0" name="object 90"/>
          <p:cNvSpPr txBox="1"/>
          <p:nvPr/>
        </p:nvSpPr>
        <p:spPr>
          <a:xfrm>
            <a:off x="2109597" y="3484245"/>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1" name="object 91"/>
          <p:cNvSpPr txBox="1"/>
          <p:nvPr/>
        </p:nvSpPr>
        <p:spPr>
          <a:xfrm>
            <a:off x="2072767"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2" name="object 92"/>
          <p:cNvSpPr txBox="1"/>
          <p:nvPr/>
        </p:nvSpPr>
        <p:spPr>
          <a:xfrm>
            <a:off x="2085848" y="2498217"/>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3" name="object 93"/>
          <p:cNvSpPr txBox="1"/>
          <p:nvPr/>
        </p:nvSpPr>
        <p:spPr>
          <a:xfrm>
            <a:off x="2109597" y="4478273"/>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4" name="object 94"/>
          <p:cNvSpPr txBox="1"/>
          <p:nvPr/>
        </p:nvSpPr>
        <p:spPr>
          <a:xfrm>
            <a:off x="2109597" y="508507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6" name="TextBox 95"/>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97" name="Graphic 21"/>
          <p:cNvPicPr>
            <a:picLocks noChangeAspect="1"/>
          </p:cNvPicPr>
          <p:nvPr/>
        </p:nvPicPr>
        <p:blipFill rotWithShape="1">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633932"/>
          </a:xfrm>
          <a:prstGeom prst="rect">
            <a:avLst/>
          </a:prstGeom>
        </p:spPr>
      </p:pic>
      <p:sp>
        <p:nvSpPr>
          <p:cNvPr id="98" name="Rectangle 97"/>
          <p:cNvSpPr/>
          <p:nvPr/>
        </p:nvSpPr>
        <p:spPr>
          <a:xfrm>
            <a:off x="437870" y="138878"/>
            <a:ext cx="2185214"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Algorithm</a:t>
            </a:r>
            <a:endParaRPr lang="en-US" sz="2000" dirty="0"/>
          </a:p>
        </p:txBody>
      </p:sp>
    </p:spTree>
    <p:extLst>
      <p:ext uri="{BB962C8B-B14F-4D97-AF65-F5344CB8AC3E}">
        <p14:creationId xmlns:p14="http://schemas.microsoft.com/office/powerpoint/2010/main" val="1729546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p:nvPr/>
        </p:nvSpPr>
        <p:spPr>
          <a:xfrm>
            <a:off x="206146" y="975487"/>
            <a:ext cx="11776075" cy="2858770"/>
          </a:xfrm>
          <a:prstGeom prst="rect">
            <a:avLst/>
          </a:prstGeom>
        </p:spPr>
        <p:txBody>
          <a:bodyPr vert="horz" wrap="square" lIns="0" tIns="13335" rIns="0" bIns="0" rtlCol="0">
            <a:spAutoFit/>
          </a:bodyPr>
          <a:lstStyle/>
          <a:p>
            <a:pPr marL="451484" indent="-439420">
              <a:lnSpc>
                <a:spcPct val="100000"/>
              </a:lnSpc>
              <a:spcBef>
                <a:spcPts val="105"/>
              </a:spcBef>
              <a:buFont typeface="Wingdings"/>
              <a:buChar char=""/>
              <a:tabLst>
                <a:tab pos="452120" algn="l"/>
              </a:tabLst>
            </a:pPr>
            <a:r>
              <a:rPr sz="3100" spc="-100" dirty="0">
                <a:solidFill>
                  <a:srgbClr val="0F243E"/>
                </a:solidFill>
                <a:latin typeface="Tahoma"/>
                <a:cs typeface="Tahoma"/>
              </a:rPr>
              <a:t>Assum</a:t>
            </a:r>
            <a:r>
              <a:rPr sz="3100" spc="-95" dirty="0">
                <a:solidFill>
                  <a:srgbClr val="0F243E"/>
                </a:solidFill>
                <a:latin typeface="Tahoma"/>
                <a:cs typeface="Tahoma"/>
              </a:rPr>
              <a:t>e</a:t>
            </a:r>
            <a:r>
              <a:rPr sz="3100" spc="-204" dirty="0">
                <a:solidFill>
                  <a:srgbClr val="0F243E"/>
                </a:solidFill>
                <a:latin typeface="Tahoma"/>
                <a:cs typeface="Tahoma"/>
              </a:rPr>
              <a:t>:</a:t>
            </a:r>
            <a:r>
              <a:rPr sz="3100" spc="-65" dirty="0">
                <a:solidFill>
                  <a:srgbClr val="0F243E"/>
                </a:solidFill>
                <a:latin typeface="Tahoma"/>
                <a:cs typeface="Tahoma"/>
              </a:rPr>
              <a:t> </a:t>
            </a:r>
            <a:r>
              <a:rPr sz="3200" b="1" spc="340" dirty="0">
                <a:solidFill>
                  <a:srgbClr val="0F243E"/>
                </a:solidFill>
                <a:latin typeface="Trebuchet MS"/>
                <a:cs typeface="Trebuchet MS"/>
              </a:rPr>
              <a:t>M</a:t>
            </a:r>
            <a:r>
              <a:rPr sz="3200" b="1" spc="-35" dirty="0">
                <a:solidFill>
                  <a:srgbClr val="0F243E"/>
                </a:solidFill>
                <a:latin typeface="Trebuchet MS"/>
                <a:cs typeface="Trebuchet MS"/>
              </a:rPr>
              <a:t> </a:t>
            </a:r>
            <a:r>
              <a:rPr sz="3200" spc="-480" dirty="0">
                <a:solidFill>
                  <a:srgbClr val="0F243E"/>
                </a:solidFill>
                <a:latin typeface="Tahoma"/>
                <a:cs typeface="Tahoma"/>
              </a:rPr>
              <a:t>=</a:t>
            </a:r>
            <a:r>
              <a:rPr sz="3200" spc="-80" dirty="0">
                <a:solidFill>
                  <a:srgbClr val="0F243E"/>
                </a:solidFill>
                <a:latin typeface="Tahoma"/>
                <a:cs typeface="Tahoma"/>
              </a:rPr>
              <a:t> </a:t>
            </a:r>
            <a:r>
              <a:rPr sz="3200" spc="100" dirty="0">
                <a:solidFill>
                  <a:srgbClr val="0F243E"/>
                </a:solidFill>
                <a:latin typeface="Tahoma"/>
                <a:cs typeface="Tahoma"/>
              </a:rPr>
              <a:t>0123456789</a:t>
            </a:r>
            <a:r>
              <a:rPr sz="3200" spc="5" dirty="0">
                <a:solidFill>
                  <a:srgbClr val="0F243E"/>
                </a:solidFill>
                <a:latin typeface="Tahoma"/>
                <a:cs typeface="Tahoma"/>
              </a:rPr>
              <a:t>ABCDEF</a:t>
            </a:r>
            <a:endParaRPr sz="3200">
              <a:latin typeface="Tahoma"/>
              <a:cs typeface="Tahoma"/>
            </a:endParaRPr>
          </a:p>
          <a:p>
            <a:pPr>
              <a:lnSpc>
                <a:spcPct val="100000"/>
              </a:lnSpc>
              <a:buClr>
                <a:srgbClr val="0F243E"/>
              </a:buClr>
              <a:buFont typeface="Wingdings"/>
              <a:buChar char=""/>
            </a:pPr>
            <a:endParaRPr sz="4100">
              <a:latin typeface="Tahoma"/>
              <a:cs typeface="Tahoma"/>
            </a:endParaRPr>
          </a:p>
          <a:p>
            <a:pPr>
              <a:lnSpc>
                <a:spcPct val="100000"/>
              </a:lnSpc>
              <a:spcBef>
                <a:spcPts val="45"/>
              </a:spcBef>
              <a:buClr>
                <a:srgbClr val="0F243E"/>
              </a:buClr>
              <a:buFont typeface="Wingdings"/>
              <a:buChar char=""/>
            </a:pPr>
            <a:endParaRPr sz="3450">
              <a:latin typeface="Tahoma"/>
              <a:cs typeface="Tahoma"/>
            </a:endParaRPr>
          </a:p>
          <a:p>
            <a:pPr marL="451484" indent="-439420">
              <a:lnSpc>
                <a:spcPct val="100000"/>
              </a:lnSpc>
              <a:buFont typeface="Wingdings"/>
              <a:buChar char=""/>
              <a:tabLst>
                <a:tab pos="452120" algn="l"/>
                <a:tab pos="2108200" algn="l"/>
                <a:tab pos="3202305" algn="l"/>
                <a:tab pos="4295140" algn="l"/>
                <a:tab pos="5387975" algn="l"/>
                <a:tab pos="7575550" algn="l"/>
                <a:tab pos="8667750" algn="l"/>
                <a:tab pos="10855325" algn="l"/>
              </a:tabLst>
            </a:pPr>
            <a:r>
              <a:rPr sz="3100" spc="-110" dirty="0">
                <a:solidFill>
                  <a:srgbClr val="0F243E"/>
                </a:solidFill>
                <a:latin typeface="Tahoma"/>
                <a:cs typeface="Tahoma"/>
              </a:rPr>
              <a:t>M</a:t>
            </a:r>
            <a:r>
              <a:rPr sz="3100" spc="-114" dirty="0">
                <a:solidFill>
                  <a:srgbClr val="0F243E"/>
                </a:solidFill>
                <a:latin typeface="Tahoma"/>
                <a:cs typeface="Tahoma"/>
              </a:rPr>
              <a:t>=</a:t>
            </a:r>
            <a:r>
              <a:rPr sz="3100" spc="90" dirty="0">
                <a:solidFill>
                  <a:srgbClr val="0F243E"/>
                </a:solidFill>
                <a:latin typeface="Tahoma"/>
                <a:cs typeface="Tahoma"/>
              </a:rPr>
              <a:t>000</a:t>
            </a:r>
            <a:r>
              <a:rPr sz="3100" spc="95" dirty="0">
                <a:solidFill>
                  <a:srgbClr val="0F243E"/>
                </a:solidFill>
                <a:latin typeface="Tahoma"/>
                <a:cs typeface="Tahoma"/>
              </a:rPr>
              <a:t>0</a:t>
            </a:r>
            <a:r>
              <a:rPr sz="3100" dirty="0">
                <a:solidFill>
                  <a:srgbClr val="0F243E"/>
                </a:solidFill>
                <a:latin typeface="Tahoma"/>
                <a:cs typeface="Tahoma"/>
              </a:rPr>
              <a:t>	</a:t>
            </a:r>
            <a:r>
              <a:rPr sz="3100" spc="90" dirty="0">
                <a:solidFill>
                  <a:srgbClr val="0F243E"/>
                </a:solidFill>
                <a:latin typeface="Tahoma"/>
                <a:cs typeface="Tahoma"/>
              </a:rPr>
              <a:t>000</a:t>
            </a:r>
            <a:r>
              <a:rPr sz="3100" spc="95" dirty="0">
                <a:solidFill>
                  <a:srgbClr val="0F243E"/>
                </a:solidFill>
                <a:latin typeface="Tahoma"/>
                <a:cs typeface="Tahoma"/>
              </a:rPr>
              <a:t>1</a:t>
            </a:r>
            <a:r>
              <a:rPr sz="3100" dirty="0">
                <a:solidFill>
                  <a:srgbClr val="0F243E"/>
                </a:solidFill>
                <a:latin typeface="Tahoma"/>
                <a:cs typeface="Tahoma"/>
              </a:rPr>
              <a:t>	</a:t>
            </a:r>
            <a:r>
              <a:rPr sz="3100" spc="80" dirty="0">
                <a:solidFill>
                  <a:srgbClr val="0F243E"/>
                </a:solidFill>
                <a:latin typeface="Tahoma"/>
                <a:cs typeface="Tahoma"/>
              </a:rPr>
              <a:t>0</a:t>
            </a:r>
            <a:r>
              <a:rPr sz="3100" spc="95" dirty="0">
                <a:solidFill>
                  <a:srgbClr val="0F243E"/>
                </a:solidFill>
                <a:latin typeface="Tahoma"/>
                <a:cs typeface="Tahoma"/>
              </a:rPr>
              <a:t>010</a:t>
            </a:r>
            <a:r>
              <a:rPr sz="3100" dirty="0">
                <a:solidFill>
                  <a:srgbClr val="0F243E"/>
                </a:solidFill>
                <a:latin typeface="Tahoma"/>
                <a:cs typeface="Tahoma"/>
              </a:rPr>
              <a:t>	</a:t>
            </a:r>
            <a:r>
              <a:rPr sz="3100" spc="95" dirty="0">
                <a:solidFill>
                  <a:srgbClr val="0F243E"/>
                </a:solidFill>
                <a:latin typeface="Tahoma"/>
                <a:cs typeface="Tahoma"/>
              </a:rPr>
              <a:t>00</a:t>
            </a:r>
            <a:r>
              <a:rPr sz="3100" spc="75" dirty="0">
                <a:solidFill>
                  <a:srgbClr val="0F243E"/>
                </a:solidFill>
                <a:latin typeface="Tahoma"/>
                <a:cs typeface="Tahoma"/>
              </a:rPr>
              <a:t>1</a:t>
            </a:r>
            <a:r>
              <a:rPr sz="3100" spc="95" dirty="0">
                <a:solidFill>
                  <a:srgbClr val="0F243E"/>
                </a:solidFill>
                <a:latin typeface="Tahoma"/>
                <a:cs typeface="Tahoma"/>
              </a:rPr>
              <a:t>1</a:t>
            </a:r>
            <a:r>
              <a:rPr sz="3100" dirty="0">
                <a:solidFill>
                  <a:srgbClr val="0F243E"/>
                </a:solidFill>
                <a:latin typeface="Tahoma"/>
                <a:cs typeface="Tahoma"/>
              </a:rPr>
              <a:t>	</a:t>
            </a:r>
            <a:r>
              <a:rPr sz="3100" spc="90" dirty="0">
                <a:solidFill>
                  <a:srgbClr val="0F243E"/>
                </a:solidFill>
                <a:latin typeface="Tahoma"/>
                <a:cs typeface="Tahoma"/>
              </a:rPr>
              <a:t>010</a:t>
            </a:r>
            <a:r>
              <a:rPr sz="3100" spc="95" dirty="0">
                <a:solidFill>
                  <a:srgbClr val="0F243E"/>
                </a:solidFill>
                <a:latin typeface="Tahoma"/>
                <a:cs typeface="Tahoma"/>
              </a:rPr>
              <a:t>0</a:t>
            </a:r>
            <a:r>
              <a:rPr sz="3100" spc="480" dirty="0">
                <a:solidFill>
                  <a:srgbClr val="0F243E"/>
                </a:solidFill>
                <a:latin typeface="Tahoma"/>
                <a:cs typeface="Tahoma"/>
              </a:rPr>
              <a:t> </a:t>
            </a:r>
            <a:r>
              <a:rPr sz="3100" spc="90" dirty="0">
                <a:solidFill>
                  <a:srgbClr val="0F243E"/>
                </a:solidFill>
                <a:latin typeface="Tahoma"/>
                <a:cs typeface="Tahoma"/>
              </a:rPr>
              <a:t>010</a:t>
            </a:r>
            <a:r>
              <a:rPr sz="3100" spc="95" dirty="0">
                <a:solidFill>
                  <a:srgbClr val="0F243E"/>
                </a:solidFill>
                <a:latin typeface="Tahoma"/>
                <a:cs typeface="Tahoma"/>
              </a:rPr>
              <a:t>1</a:t>
            </a:r>
            <a:r>
              <a:rPr sz="3100" dirty="0">
                <a:solidFill>
                  <a:srgbClr val="0F243E"/>
                </a:solidFill>
                <a:latin typeface="Tahoma"/>
                <a:cs typeface="Tahoma"/>
              </a:rPr>
              <a:t>	</a:t>
            </a:r>
            <a:r>
              <a:rPr sz="3100" spc="95" dirty="0">
                <a:solidFill>
                  <a:srgbClr val="0F243E"/>
                </a:solidFill>
                <a:latin typeface="Tahoma"/>
                <a:cs typeface="Tahoma"/>
              </a:rPr>
              <a:t>0</a:t>
            </a:r>
            <a:r>
              <a:rPr sz="3100" spc="75" dirty="0">
                <a:solidFill>
                  <a:srgbClr val="0F243E"/>
                </a:solidFill>
                <a:latin typeface="Tahoma"/>
                <a:cs typeface="Tahoma"/>
              </a:rPr>
              <a:t>1</a:t>
            </a:r>
            <a:r>
              <a:rPr sz="3100" spc="95" dirty="0">
                <a:solidFill>
                  <a:srgbClr val="0F243E"/>
                </a:solidFill>
                <a:latin typeface="Tahoma"/>
                <a:cs typeface="Tahoma"/>
              </a:rPr>
              <a:t>10</a:t>
            </a:r>
            <a:r>
              <a:rPr sz="3100" dirty="0">
                <a:solidFill>
                  <a:srgbClr val="0F243E"/>
                </a:solidFill>
                <a:latin typeface="Tahoma"/>
                <a:cs typeface="Tahoma"/>
              </a:rPr>
              <a:t>	</a:t>
            </a:r>
            <a:r>
              <a:rPr sz="3100" spc="90" dirty="0">
                <a:solidFill>
                  <a:srgbClr val="0F243E"/>
                </a:solidFill>
                <a:latin typeface="Tahoma"/>
                <a:cs typeface="Tahoma"/>
              </a:rPr>
              <a:t>011</a:t>
            </a:r>
            <a:r>
              <a:rPr sz="3100" spc="95" dirty="0">
                <a:solidFill>
                  <a:srgbClr val="0F243E"/>
                </a:solidFill>
                <a:latin typeface="Tahoma"/>
                <a:cs typeface="Tahoma"/>
              </a:rPr>
              <a:t>1</a:t>
            </a:r>
            <a:r>
              <a:rPr sz="3100" spc="480" dirty="0">
                <a:solidFill>
                  <a:srgbClr val="0F243E"/>
                </a:solidFill>
                <a:latin typeface="Tahoma"/>
                <a:cs typeface="Tahoma"/>
              </a:rPr>
              <a:t> </a:t>
            </a:r>
            <a:r>
              <a:rPr sz="3100" spc="90" dirty="0">
                <a:solidFill>
                  <a:srgbClr val="0F243E"/>
                </a:solidFill>
                <a:latin typeface="Tahoma"/>
                <a:cs typeface="Tahoma"/>
              </a:rPr>
              <a:t>100</a:t>
            </a:r>
            <a:r>
              <a:rPr sz="3100" spc="95" dirty="0">
                <a:solidFill>
                  <a:srgbClr val="0F243E"/>
                </a:solidFill>
                <a:latin typeface="Tahoma"/>
                <a:cs typeface="Tahoma"/>
              </a:rPr>
              <a:t>0</a:t>
            </a:r>
            <a:r>
              <a:rPr sz="3100" dirty="0">
                <a:solidFill>
                  <a:srgbClr val="0F243E"/>
                </a:solidFill>
                <a:latin typeface="Tahoma"/>
                <a:cs typeface="Tahoma"/>
              </a:rPr>
              <a:t>	</a:t>
            </a:r>
            <a:r>
              <a:rPr sz="3100" spc="80" dirty="0">
                <a:solidFill>
                  <a:srgbClr val="0F243E"/>
                </a:solidFill>
                <a:latin typeface="Tahoma"/>
                <a:cs typeface="Tahoma"/>
              </a:rPr>
              <a:t>1</a:t>
            </a:r>
            <a:r>
              <a:rPr sz="3100" spc="95" dirty="0">
                <a:solidFill>
                  <a:srgbClr val="0F243E"/>
                </a:solidFill>
                <a:latin typeface="Tahoma"/>
                <a:cs typeface="Tahoma"/>
              </a:rPr>
              <a:t>001</a:t>
            </a:r>
            <a:endParaRPr sz="3100">
              <a:latin typeface="Tahoma"/>
              <a:cs typeface="Tahoma"/>
            </a:endParaRPr>
          </a:p>
          <a:p>
            <a:pPr marL="451484">
              <a:lnSpc>
                <a:spcPct val="100000"/>
              </a:lnSpc>
              <a:spcBef>
                <a:spcPts val="1864"/>
              </a:spcBef>
            </a:pPr>
            <a:r>
              <a:rPr sz="3100" spc="90" dirty="0">
                <a:solidFill>
                  <a:srgbClr val="0F243E"/>
                </a:solidFill>
                <a:latin typeface="Tahoma"/>
                <a:cs typeface="Tahoma"/>
              </a:rPr>
              <a:t>1010</a:t>
            </a:r>
            <a:r>
              <a:rPr sz="3100" spc="-80" dirty="0">
                <a:solidFill>
                  <a:srgbClr val="0F243E"/>
                </a:solidFill>
                <a:latin typeface="Tahoma"/>
                <a:cs typeface="Tahoma"/>
              </a:rPr>
              <a:t> </a:t>
            </a:r>
            <a:r>
              <a:rPr sz="3100" spc="90" dirty="0">
                <a:solidFill>
                  <a:srgbClr val="0F243E"/>
                </a:solidFill>
                <a:latin typeface="Tahoma"/>
                <a:cs typeface="Tahoma"/>
              </a:rPr>
              <a:t>1011</a:t>
            </a:r>
            <a:r>
              <a:rPr sz="3100" spc="-75" dirty="0">
                <a:solidFill>
                  <a:srgbClr val="0F243E"/>
                </a:solidFill>
                <a:latin typeface="Tahoma"/>
                <a:cs typeface="Tahoma"/>
              </a:rPr>
              <a:t> </a:t>
            </a:r>
            <a:r>
              <a:rPr sz="3100" spc="90" dirty="0">
                <a:solidFill>
                  <a:srgbClr val="0F243E"/>
                </a:solidFill>
                <a:latin typeface="Tahoma"/>
                <a:cs typeface="Tahoma"/>
              </a:rPr>
              <a:t>1100</a:t>
            </a:r>
            <a:r>
              <a:rPr sz="3100" spc="-80" dirty="0">
                <a:solidFill>
                  <a:srgbClr val="0F243E"/>
                </a:solidFill>
                <a:latin typeface="Tahoma"/>
                <a:cs typeface="Tahoma"/>
              </a:rPr>
              <a:t> </a:t>
            </a:r>
            <a:r>
              <a:rPr sz="3100" spc="90" dirty="0">
                <a:solidFill>
                  <a:srgbClr val="0F243E"/>
                </a:solidFill>
                <a:latin typeface="Tahoma"/>
                <a:cs typeface="Tahoma"/>
              </a:rPr>
              <a:t>1101</a:t>
            </a:r>
            <a:r>
              <a:rPr sz="3100" spc="-85" dirty="0">
                <a:solidFill>
                  <a:srgbClr val="0F243E"/>
                </a:solidFill>
                <a:latin typeface="Tahoma"/>
                <a:cs typeface="Tahoma"/>
              </a:rPr>
              <a:t> </a:t>
            </a:r>
            <a:r>
              <a:rPr sz="3100" spc="90" dirty="0">
                <a:solidFill>
                  <a:srgbClr val="0F243E"/>
                </a:solidFill>
                <a:latin typeface="Tahoma"/>
                <a:cs typeface="Tahoma"/>
              </a:rPr>
              <a:t>1110</a:t>
            </a:r>
            <a:r>
              <a:rPr sz="3100" spc="-80" dirty="0">
                <a:solidFill>
                  <a:srgbClr val="0F243E"/>
                </a:solidFill>
                <a:latin typeface="Tahoma"/>
                <a:cs typeface="Tahoma"/>
              </a:rPr>
              <a:t> </a:t>
            </a:r>
            <a:r>
              <a:rPr sz="3100" spc="90" dirty="0">
                <a:solidFill>
                  <a:srgbClr val="0F243E"/>
                </a:solidFill>
                <a:latin typeface="Tahoma"/>
                <a:cs typeface="Tahoma"/>
              </a:rPr>
              <a:t>1111</a:t>
            </a:r>
            <a:endParaRPr sz="3100">
              <a:latin typeface="Tahoma"/>
              <a:cs typeface="Tahoma"/>
            </a:endParaRPr>
          </a:p>
        </p:txBody>
      </p:sp>
      <p:sp>
        <p:nvSpPr>
          <p:cNvPr id="7" name="object 7"/>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8" name="TextBox 7"/>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9"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0" name="Rectangle 9"/>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37280497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p:nvPr/>
        </p:nvSpPr>
        <p:spPr>
          <a:xfrm>
            <a:off x="206146" y="736097"/>
            <a:ext cx="11776710" cy="3757929"/>
          </a:xfrm>
          <a:prstGeom prst="rect">
            <a:avLst/>
          </a:prstGeom>
        </p:spPr>
        <p:txBody>
          <a:bodyPr vert="horz" wrap="square" lIns="0" tIns="248285" rIns="0" bIns="0" rtlCol="0">
            <a:spAutoFit/>
          </a:bodyPr>
          <a:lstStyle/>
          <a:p>
            <a:pPr marL="451484" indent="-439420">
              <a:lnSpc>
                <a:spcPct val="100000"/>
              </a:lnSpc>
              <a:spcBef>
                <a:spcPts val="1955"/>
              </a:spcBef>
              <a:buFont typeface="Wingdings"/>
              <a:buChar char=""/>
              <a:tabLst>
                <a:tab pos="452120" algn="l"/>
                <a:tab pos="2108200" algn="l"/>
                <a:tab pos="3202305" algn="l"/>
                <a:tab pos="4295140" algn="l"/>
                <a:tab pos="5387975" algn="l"/>
                <a:tab pos="7575550" algn="l"/>
                <a:tab pos="8667750" algn="l"/>
                <a:tab pos="10855325" algn="l"/>
              </a:tabLst>
            </a:pPr>
            <a:r>
              <a:rPr sz="3100" spc="-110" dirty="0">
                <a:solidFill>
                  <a:srgbClr val="0F243E"/>
                </a:solidFill>
                <a:latin typeface="Tahoma"/>
                <a:cs typeface="Tahoma"/>
              </a:rPr>
              <a:t>M</a:t>
            </a:r>
            <a:r>
              <a:rPr sz="3100" spc="-114" dirty="0">
                <a:solidFill>
                  <a:srgbClr val="0F243E"/>
                </a:solidFill>
                <a:latin typeface="Tahoma"/>
                <a:cs typeface="Tahoma"/>
              </a:rPr>
              <a:t>=</a:t>
            </a:r>
            <a:r>
              <a:rPr sz="3100" spc="90" dirty="0">
                <a:solidFill>
                  <a:srgbClr val="0F243E"/>
                </a:solidFill>
                <a:latin typeface="Tahoma"/>
                <a:cs typeface="Tahoma"/>
              </a:rPr>
              <a:t>000</a:t>
            </a:r>
            <a:r>
              <a:rPr sz="3100" spc="95" dirty="0">
                <a:solidFill>
                  <a:srgbClr val="0F243E"/>
                </a:solidFill>
                <a:latin typeface="Tahoma"/>
                <a:cs typeface="Tahoma"/>
              </a:rPr>
              <a:t>0</a:t>
            </a:r>
            <a:r>
              <a:rPr sz="3100" dirty="0">
                <a:solidFill>
                  <a:srgbClr val="0F243E"/>
                </a:solidFill>
                <a:latin typeface="Tahoma"/>
                <a:cs typeface="Tahoma"/>
              </a:rPr>
              <a:t>	</a:t>
            </a:r>
            <a:r>
              <a:rPr sz="3100" spc="90" dirty="0">
                <a:solidFill>
                  <a:srgbClr val="0F243E"/>
                </a:solidFill>
                <a:latin typeface="Tahoma"/>
                <a:cs typeface="Tahoma"/>
              </a:rPr>
              <a:t>000</a:t>
            </a:r>
            <a:r>
              <a:rPr sz="3100" spc="95" dirty="0">
                <a:solidFill>
                  <a:srgbClr val="0F243E"/>
                </a:solidFill>
                <a:latin typeface="Tahoma"/>
                <a:cs typeface="Tahoma"/>
              </a:rPr>
              <a:t>1</a:t>
            </a:r>
            <a:r>
              <a:rPr sz="3100" dirty="0">
                <a:solidFill>
                  <a:srgbClr val="0F243E"/>
                </a:solidFill>
                <a:latin typeface="Tahoma"/>
                <a:cs typeface="Tahoma"/>
              </a:rPr>
              <a:t>	</a:t>
            </a:r>
            <a:r>
              <a:rPr sz="3100" spc="80" dirty="0">
                <a:solidFill>
                  <a:srgbClr val="0F243E"/>
                </a:solidFill>
                <a:latin typeface="Tahoma"/>
                <a:cs typeface="Tahoma"/>
              </a:rPr>
              <a:t>0</a:t>
            </a:r>
            <a:r>
              <a:rPr sz="3100" spc="95" dirty="0">
                <a:solidFill>
                  <a:srgbClr val="0F243E"/>
                </a:solidFill>
                <a:latin typeface="Tahoma"/>
                <a:cs typeface="Tahoma"/>
              </a:rPr>
              <a:t>010</a:t>
            </a:r>
            <a:r>
              <a:rPr sz="3100" dirty="0">
                <a:solidFill>
                  <a:srgbClr val="0F243E"/>
                </a:solidFill>
                <a:latin typeface="Tahoma"/>
                <a:cs typeface="Tahoma"/>
              </a:rPr>
              <a:t>	</a:t>
            </a:r>
            <a:r>
              <a:rPr sz="3100" spc="95" dirty="0">
                <a:solidFill>
                  <a:srgbClr val="0F243E"/>
                </a:solidFill>
                <a:latin typeface="Tahoma"/>
                <a:cs typeface="Tahoma"/>
              </a:rPr>
              <a:t>00</a:t>
            </a:r>
            <a:r>
              <a:rPr sz="3100" spc="75" dirty="0">
                <a:solidFill>
                  <a:srgbClr val="0F243E"/>
                </a:solidFill>
                <a:latin typeface="Tahoma"/>
                <a:cs typeface="Tahoma"/>
              </a:rPr>
              <a:t>1</a:t>
            </a:r>
            <a:r>
              <a:rPr sz="3100" spc="95" dirty="0">
                <a:solidFill>
                  <a:srgbClr val="0F243E"/>
                </a:solidFill>
                <a:latin typeface="Tahoma"/>
                <a:cs typeface="Tahoma"/>
              </a:rPr>
              <a:t>1</a:t>
            </a:r>
            <a:r>
              <a:rPr sz="3100" dirty="0">
                <a:solidFill>
                  <a:srgbClr val="0F243E"/>
                </a:solidFill>
                <a:latin typeface="Tahoma"/>
                <a:cs typeface="Tahoma"/>
              </a:rPr>
              <a:t>	</a:t>
            </a:r>
            <a:r>
              <a:rPr sz="3100" spc="90" dirty="0">
                <a:solidFill>
                  <a:srgbClr val="0F243E"/>
                </a:solidFill>
                <a:latin typeface="Tahoma"/>
                <a:cs typeface="Tahoma"/>
              </a:rPr>
              <a:t>010</a:t>
            </a:r>
            <a:r>
              <a:rPr sz="3100" spc="95" dirty="0">
                <a:solidFill>
                  <a:srgbClr val="0F243E"/>
                </a:solidFill>
                <a:latin typeface="Tahoma"/>
                <a:cs typeface="Tahoma"/>
              </a:rPr>
              <a:t>0</a:t>
            </a:r>
            <a:r>
              <a:rPr sz="3100" spc="480" dirty="0">
                <a:solidFill>
                  <a:srgbClr val="0F243E"/>
                </a:solidFill>
                <a:latin typeface="Tahoma"/>
                <a:cs typeface="Tahoma"/>
              </a:rPr>
              <a:t> </a:t>
            </a:r>
            <a:r>
              <a:rPr sz="3100" spc="90" dirty="0">
                <a:solidFill>
                  <a:srgbClr val="0F243E"/>
                </a:solidFill>
                <a:latin typeface="Tahoma"/>
                <a:cs typeface="Tahoma"/>
              </a:rPr>
              <a:t>010</a:t>
            </a:r>
            <a:r>
              <a:rPr sz="3100" spc="95" dirty="0">
                <a:solidFill>
                  <a:srgbClr val="0F243E"/>
                </a:solidFill>
                <a:latin typeface="Tahoma"/>
                <a:cs typeface="Tahoma"/>
              </a:rPr>
              <a:t>1</a:t>
            </a:r>
            <a:r>
              <a:rPr sz="3100" dirty="0">
                <a:solidFill>
                  <a:srgbClr val="0F243E"/>
                </a:solidFill>
                <a:latin typeface="Tahoma"/>
                <a:cs typeface="Tahoma"/>
              </a:rPr>
              <a:t>	</a:t>
            </a:r>
            <a:r>
              <a:rPr sz="3100" spc="95" dirty="0">
                <a:solidFill>
                  <a:srgbClr val="0F243E"/>
                </a:solidFill>
                <a:latin typeface="Tahoma"/>
                <a:cs typeface="Tahoma"/>
              </a:rPr>
              <a:t>0</a:t>
            </a:r>
            <a:r>
              <a:rPr sz="3100" spc="75" dirty="0">
                <a:solidFill>
                  <a:srgbClr val="0F243E"/>
                </a:solidFill>
                <a:latin typeface="Tahoma"/>
                <a:cs typeface="Tahoma"/>
              </a:rPr>
              <a:t>1</a:t>
            </a:r>
            <a:r>
              <a:rPr sz="3100" spc="95" dirty="0">
                <a:solidFill>
                  <a:srgbClr val="0F243E"/>
                </a:solidFill>
                <a:latin typeface="Tahoma"/>
                <a:cs typeface="Tahoma"/>
              </a:rPr>
              <a:t>10</a:t>
            </a:r>
            <a:r>
              <a:rPr sz="3100" dirty="0">
                <a:solidFill>
                  <a:srgbClr val="0F243E"/>
                </a:solidFill>
                <a:latin typeface="Tahoma"/>
                <a:cs typeface="Tahoma"/>
              </a:rPr>
              <a:t>	</a:t>
            </a:r>
            <a:r>
              <a:rPr sz="3100" spc="90" dirty="0">
                <a:solidFill>
                  <a:srgbClr val="0F243E"/>
                </a:solidFill>
                <a:latin typeface="Tahoma"/>
                <a:cs typeface="Tahoma"/>
              </a:rPr>
              <a:t>011</a:t>
            </a:r>
            <a:r>
              <a:rPr sz="3100" spc="95" dirty="0">
                <a:solidFill>
                  <a:srgbClr val="0F243E"/>
                </a:solidFill>
                <a:latin typeface="Tahoma"/>
                <a:cs typeface="Tahoma"/>
              </a:rPr>
              <a:t>1</a:t>
            </a:r>
            <a:r>
              <a:rPr sz="3100" spc="480" dirty="0">
                <a:solidFill>
                  <a:srgbClr val="0F243E"/>
                </a:solidFill>
                <a:latin typeface="Tahoma"/>
                <a:cs typeface="Tahoma"/>
              </a:rPr>
              <a:t> </a:t>
            </a:r>
            <a:r>
              <a:rPr sz="3100" spc="90" dirty="0">
                <a:solidFill>
                  <a:srgbClr val="0F243E"/>
                </a:solidFill>
                <a:latin typeface="Tahoma"/>
                <a:cs typeface="Tahoma"/>
              </a:rPr>
              <a:t>100</a:t>
            </a:r>
            <a:r>
              <a:rPr sz="3100" spc="95" dirty="0">
                <a:solidFill>
                  <a:srgbClr val="0F243E"/>
                </a:solidFill>
                <a:latin typeface="Tahoma"/>
                <a:cs typeface="Tahoma"/>
              </a:rPr>
              <a:t>0</a:t>
            </a:r>
            <a:r>
              <a:rPr sz="3100" dirty="0">
                <a:solidFill>
                  <a:srgbClr val="0F243E"/>
                </a:solidFill>
                <a:latin typeface="Tahoma"/>
                <a:cs typeface="Tahoma"/>
              </a:rPr>
              <a:t>	</a:t>
            </a:r>
            <a:r>
              <a:rPr sz="3100" spc="80" dirty="0">
                <a:solidFill>
                  <a:srgbClr val="0F243E"/>
                </a:solidFill>
                <a:latin typeface="Tahoma"/>
                <a:cs typeface="Tahoma"/>
              </a:rPr>
              <a:t>1</a:t>
            </a:r>
            <a:r>
              <a:rPr sz="3100" spc="95" dirty="0">
                <a:solidFill>
                  <a:srgbClr val="0F243E"/>
                </a:solidFill>
                <a:latin typeface="Tahoma"/>
                <a:cs typeface="Tahoma"/>
              </a:rPr>
              <a:t>001</a:t>
            </a:r>
            <a:endParaRPr sz="3100">
              <a:latin typeface="Tahoma"/>
              <a:cs typeface="Tahoma"/>
            </a:endParaRPr>
          </a:p>
          <a:p>
            <a:pPr marL="451484">
              <a:lnSpc>
                <a:spcPct val="100000"/>
              </a:lnSpc>
              <a:spcBef>
                <a:spcPts val="1860"/>
              </a:spcBef>
            </a:pPr>
            <a:r>
              <a:rPr sz="3100" spc="90" dirty="0">
                <a:solidFill>
                  <a:srgbClr val="0F243E"/>
                </a:solidFill>
                <a:latin typeface="Tahoma"/>
                <a:cs typeface="Tahoma"/>
              </a:rPr>
              <a:t>1010</a:t>
            </a:r>
            <a:r>
              <a:rPr sz="3100" spc="-75" dirty="0">
                <a:solidFill>
                  <a:srgbClr val="0F243E"/>
                </a:solidFill>
                <a:latin typeface="Tahoma"/>
                <a:cs typeface="Tahoma"/>
              </a:rPr>
              <a:t> </a:t>
            </a:r>
            <a:r>
              <a:rPr sz="3100" spc="90" dirty="0">
                <a:solidFill>
                  <a:srgbClr val="0F243E"/>
                </a:solidFill>
                <a:latin typeface="Tahoma"/>
                <a:cs typeface="Tahoma"/>
              </a:rPr>
              <a:t>1011</a:t>
            </a:r>
            <a:r>
              <a:rPr sz="3100" spc="-70" dirty="0">
                <a:solidFill>
                  <a:srgbClr val="0F243E"/>
                </a:solidFill>
                <a:latin typeface="Tahoma"/>
                <a:cs typeface="Tahoma"/>
              </a:rPr>
              <a:t> </a:t>
            </a:r>
            <a:r>
              <a:rPr sz="3100" spc="90" dirty="0">
                <a:solidFill>
                  <a:srgbClr val="0F243E"/>
                </a:solidFill>
                <a:latin typeface="Tahoma"/>
                <a:cs typeface="Tahoma"/>
              </a:rPr>
              <a:t>1100</a:t>
            </a:r>
            <a:r>
              <a:rPr sz="3100" spc="-70" dirty="0">
                <a:solidFill>
                  <a:srgbClr val="0F243E"/>
                </a:solidFill>
                <a:latin typeface="Tahoma"/>
                <a:cs typeface="Tahoma"/>
              </a:rPr>
              <a:t> </a:t>
            </a:r>
            <a:r>
              <a:rPr sz="3100" spc="90" dirty="0">
                <a:solidFill>
                  <a:srgbClr val="0F243E"/>
                </a:solidFill>
                <a:latin typeface="Tahoma"/>
                <a:cs typeface="Tahoma"/>
              </a:rPr>
              <a:t>1101</a:t>
            </a:r>
            <a:r>
              <a:rPr sz="3100" spc="-85" dirty="0">
                <a:solidFill>
                  <a:srgbClr val="0F243E"/>
                </a:solidFill>
                <a:latin typeface="Tahoma"/>
                <a:cs typeface="Tahoma"/>
              </a:rPr>
              <a:t> </a:t>
            </a:r>
            <a:r>
              <a:rPr sz="3100" spc="90" dirty="0">
                <a:solidFill>
                  <a:srgbClr val="0F243E"/>
                </a:solidFill>
                <a:latin typeface="Tahoma"/>
                <a:cs typeface="Tahoma"/>
              </a:rPr>
              <a:t>1110</a:t>
            </a:r>
            <a:r>
              <a:rPr sz="3100" spc="-75" dirty="0">
                <a:solidFill>
                  <a:srgbClr val="0F243E"/>
                </a:solidFill>
                <a:latin typeface="Tahoma"/>
                <a:cs typeface="Tahoma"/>
              </a:rPr>
              <a:t> </a:t>
            </a:r>
            <a:r>
              <a:rPr sz="3100" spc="90" dirty="0">
                <a:solidFill>
                  <a:srgbClr val="0F243E"/>
                </a:solidFill>
                <a:latin typeface="Tahoma"/>
                <a:cs typeface="Tahoma"/>
              </a:rPr>
              <a:t>1111</a:t>
            </a:r>
            <a:endParaRPr sz="3100">
              <a:latin typeface="Tahoma"/>
              <a:cs typeface="Tahoma"/>
            </a:endParaRPr>
          </a:p>
          <a:p>
            <a:pPr marL="451484" indent="-439420">
              <a:lnSpc>
                <a:spcPct val="100000"/>
              </a:lnSpc>
              <a:spcBef>
                <a:spcPts val="2605"/>
              </a:spcBef>
              <a:buFont typeface="Wingdings"/>
              <a:buChar char=""/>
              <a:tabLst>
                <a:tab pos="452120" algn="l"/>
              </a:tabLst>
            </a:pPr>
            <a:r>
              <a:rPr sz="3100" spc="25" dirty="0">
                <a:solidFill>
                  <a:srgbClr val="0F243E"/>
                </a:solidFill>
                <a:latin typeface="Tahoma"/>
                <a:cs typeface="Tahoma"/>
              </a:rPr>
              <a:t>Applying</a:t>
            </a:r>
            <a:r>
              <a:rPr sz="3100" spc="-35" dirty="0">
                <a:solidFill>
                  <a:srgbClr val="0F243E"/>
                </a:solidFill>
                <a:latin typeface="Tahoma"/>
                <a:cs typeface="Tahoma"/>
              </a:rPr>
              <a:t> </a:t>
            </a:r>
            <a:r>
              <a:rPr sz="3100" spc="-175" dirty="0">
                <a:solidFill>
                  <a:srgbClr val="0F243E"/>
                </a:solidFill>
                <a:latin typeface="Tahoma"/>
                <a:cs typeface="Tahoma"/>
              </a:rPr>
              <a:t>the</a:t>
            </a:r>
            <a:r>
              <a:rPr sz="3100" spc="-55" dirty="0">
                <a:solidFill>
                  <a:srgbClr val="0F243E"/>
                </a:solidFill>
                <a:latin typeface="Tahoma"/>
                <a:cs typeface="Tahoma"/>
              </a:rPr>
              <a:t> </a:t>
            </a:r>
            <a:r>
              <a:rPr sz="3100" spc="-15" dirty="0">
                <a:solidFill>
                  <a:srgbClr val="0F243E"/>
                </a:solidFill>
                <a:latin typeface="Tahoma"/>
                <a:cs typeface="Tahoma"/>
              </a:rPr>
              <a:t>initial</a:t>
            </a:r>
            <a:r>
              <a:rPr sz="3100" spc="-60" dirty="0">
                <a:solidFill>
                  <a:srgbClr val="0F243E"/>
                </a:solidFill>
                <a:latin typeface="Tahoma"/>
                <a:cs typeface="Tahoma"/>
              </a:rPr>
              <a:t> </a:t>
            </a:r>
            <a:r>
              <a:rPr sz="3100" spc="-100" dirty="0">
                <a:solidFill>
                  <a:srgbClr val="0F243E"/>
                </a:solidFill>
                <a:latin typeface="Tahoma"/>
                <a:cs typeface="Tahoma"/>
              </a:rPr>
              <a:t>permutation</a:t>
            </a:r>
            <a:r>
              <a:rPr sz="3100" spc="-30" dirty="0">
                <a:solidFill>
                  <a:srgbClr val="0F243E"/>
                </a:solidFill>
                <a:latin typeface="Tahoma"/>
                <a:cs typeface="Tahoma"/>
              </a:rPr>
              <a:t> </a:t>
            </a:r>
            <a:r>
              <a:rPr sz="3100" spc="-155" dirty="0">
                <a:solidFill>
                  <a:srgbClr val="0F243E"/>
                </a:solidFill>
                <a:latin typeface="Tahoma"/>
                <a:cs typeface="Tahoma"/>
              </a:rPr>
              <a:t>to</a:t>
            </a:r>
            <a:r>
              <a:rPr sz="3100" spc="-65" dirty="0">
                <a:solidFill>
                  <a:srgbClr val="0F243E"/>
                </a:solidFill>
                <a:latin typeface="Tahoma"/>
                <a:cs typeface="Tahoma"/>
              </a:rPr>
              <a:t> </a:t>
            </a:r>
            <a:r>
              <a:rPr sz="3100" spc="-175" dirty="0">
                <a:solidFill>
                  <a:srgbClr val="0F243E"/>
                </a:solidFill>
                <a:latin typeface="Tahoma"/>
                <a:cs typeface="Tahoma"/>
              </a:rPr>
              <a:t>the</a:t>
            </a:r>
            <a:r>
              <a:rPr sz="3100" spc="-55" dirty="0">
                <a:solidFill>
                  <a:srgbClr val="0F243E"/>
                </a:solidFill>
                <a:latin typeface="Tahoma"/>
                <a:cs typeface="Tahoma"/>
              </a:rPr>
              <a:t> </a:t>
            </a:r>
            <a:r>
              <a:rPr sz="3100" spc="-45" dirty="0">
                <a:solidFill>
                  <a:srgbClr val="0F243E"/>
                </a:solidFill>
                <a:latin typeface="Tahoma"/>
                <a:cs typeface="Tahoma"/>
              </a:rPr>
              <a:t>block </a:t>
            </a:r>
            <a:r>
              <a:rPr sz="3100" spc="-80" dirty="0">
                <a:solidFill>
                  <a:srgbClr val="0F243E"/>
                </a:solidFill>
                <a:latin typeface="Tahoma"/>
                <a:cs typeface="Tahoma"/>
              </a:rPr>
              <a:t>of</a:t>
            </a:r>
            <a:r>
              <a:rPr sz="3100" spc="-65" dirty="0">
                <a:solidFill>
                  <a:srgbClr val="0F243E"/>
                </a:solidFill>
                <a:latin typeface="Tahoma"/>
                <a:cs typeface="Tahoma"/>
              </a:rPr>
              <a:t> </a:t>
            </a:r>
            <a:r>
              <a:rPr sz="3100" spc="-185" dirty="0">
                <a:solidFill>
                  <a:srgbClr val="0F243E"/>
                </a:solidFill>
                <a:latin typeface="Tahoma"/>
                <a:cs typeface="Tahoma"/>
              </a:rPr>
              <a:t>text</a:t>
            </a:r>
            <a:r>
              <a:rPr sz="3100" spc="-60" dirty="0">
                <a:solidFill>
                  <a:srgbClr val="0F243E"/>
                </a:solidFill>
                <a:latin typeface="Tahoma"/>
                <a:cs typeface="Tahoma"/>
              </a:rPr>
              <a:t> </a:t>
            </a:r>
            <a:r>
              <a:rPr sz="3100" spc="-180" dirty="0">
                <a:solidFill>
                  <a:srgbClr val="0F243E"/>
                </a:solidFill>
                <a:latin typeface="Tahoma"/>
                <a:cs typeface="Tahoma"/>
              </a:rPr>
              <a:t>P</a:t>
            </a:r>
            <a:r>
              <a:rPr sz="3100" spc="-65" dirty="0">
                <a:solidFill>
                  <a:srgbClr val="0F243E"/>
                </a:solidFill>
                <a:latin typeface="Tahoma"/>
                <a:cs typeface="Tahoma"/>
              </a:rPr>
              <a:t> </a:t>
            </a:r>
            <a:r>
              <a:rPr sz="3100" spc="-80" dirty="0">
                <a:solidFill>
                  <a:srgbClr val="0F243E"/>
                </a:solidFill>
                <a:latin typeface="Tahoma"/>
                <a:cs typeface="Tahoma"/>
              </a:rPr>
              <a:t>(64bit).</a:t>
            </a:r>
            <a:endParaRPr sz="3100">
              <a:latin typeface="Tahoma"/>
              <a:cs typeface="Tahoma"/>
            </a:endParaRPr>
          </a:p>
          <a:p>
            <a:pPr marL="451484" indent="-439420">
              <a:lnSpc>
                <a:spcPct val="100000"/>
              </a:lnSpc>
              <a:spcBef>
                <a:spcPts val="2610"/>
              </a:spcBef>
              <a:buFont typeface="Wingdings"/>
              <a:buChar char=""/>
              <a:tabLst>
                <a:tab pos="452120" algn="l"/>
                <a:tab pos="2063750" algn="l"/>
                <a:tab pos="3162935" algn="l"/>
                <a:tab pos="4261485" algn="l"/>
                <a:tab pos="5360670" algn="l"/>
                <a:tab pos="6459220" algn="l"/>
                <a:tab pos="7558405" algn="l"/>
                <a:tab pos="8657590" algn="l"/>
                <a:tab pos="9756140" algn="l"/>
                <a:tab pos="10855325" algn="l"/>
              </a:tabLst>
            </a:pPr>
            <a:r>
              <a:rPr sz="3100" spc="-365" dirty="0">
                <a:solidFill>
                  <a:srgbClr val="0F243E"/>
                </a:solidFill>
                <a:latin typeface="Tahoma"/>
                <a:cs typeface="Tahoma"/>
              </a:rPr>
              <a:t>IP=</a:t>
            </a:r>
            <a:r>
              <a:rPr sz="3100" spc="90" dirty="0">
                <a:solidFill>
                  <a:srgbClr val="0F243E"/>
                </a:solidFill>
                <a:latin typeface="Tahoma"/>
                <a:cs typeface="Tahoma"/>
              </a:rPr>
              <a:t>110</a:t>
            </a:r>
            <a:r>
              <a:rPr sz="3100" spc="95" dirty="0">
                <a:solidFill>
                  <a:srgbClr val="0F243E"/>
                </a:solidFill>
                <a:latin typeface="Tahoma"/>
                <a:cs typeface="Tahoma"/>
              </a:rPr>
              <a:t>0</a:t>
            </a:r>
            <a:r>
              <a:rPr sz="3100" dirty="0">
                <a:solidFill>
                  <a:srgbClr val="0F243E"/>
                </a:solidFill>
                <a:latin typeface="Tahoma"/>
                <a:cs typeface="Tahoma"/>
              </a:rPr>
              <a:t>	</a:t>
            </a:r>
            <a:r>
              <a:rPr sz="3100" spc="90" dirty="0">
                <a:solidFill>
                  <a:srgbClr val="0F243E"/>
                </a:solidFill>
                <a:latin typeface="Tahoma"/>
                <a:cs typeface="Tahoma"/>
              </a:rPr>
              <a:t>110</a:t>
            </a:r>
            <a:r>
              <a:rPr sz="3100" spc="95" dirty="0">
                <a:solidFill>
                  <a:srgbClr val="0F243E"/>
                </a:solidFill>
                <a:latin typeface="Tahoma"/>
                <a:cs typeface="Tahoma"/>
              </a:rPr>
              <a:t>0</a:t>
            </a:r>
            <a:r>
              <a:rPr sz="3100" dirty="0">
                <a:solidFill>
                  <a:srgbClr val="0F243E"/>
                </a:solidFill>
                <a:latin typeface="Tahoma"/>
                <a:cs typeface="Tahoma"/>
              </a:rPr>
              <a:t>	</a:t>
            </a:r>
            <a:r>
              <a:rPr sz="3100" spc="90" dirty="0">
                <a:solidFill>
                  <a:srgbClr val="0F243E"/>
                </a:solidFill>
                <a:latin typeface="Tahoma"/>
                <a:cs typeface="Tahoma"/>
              </a:rPr>
              <a:t>000</a:t>
            </a:r>
            <a:r>
              <a:rPr sz="3100" spc="95" dirty="0">
                <a:solidFill>
                  <a:srgbClr val="0F243E"/>
                </a:solidFill>
                <a:latin typeface="Tahoma"/>
                <a:cs typeface="Tahoma"/>
              </a:rPr>
              <a:t>0</a:t>
            </a:r>
            <a:r>
              <a:rPr sz="3100" dirty="0">
                <a:solidFill>
                  <a:srgbClr val="0F243E"/>
                </a:solidFill>
                <a:latin typeface="Tahoma"/>
                <a:cs typeface="Tahoma"/>
              </a:rPr>
              <a:t>	</a:t>
            </a:r>
            <a:r>
              <a:rPr sz="3100" spc="90" dirty="0">
                <a:solidFill>
                  <a:srgbClr val="0F243E"/>
                </a:solidFill>
                <a:latin typeface="Tahoma"/>
                <a:cs typeface="Tahoma"/>
              </a:rPr>
              <a:t>000</a:t>
            </a:r>
            <a:r>
              <a:rPr sz="3100" spc="95" dirty="0">
                <a:solidFill>
                  <a:srgbClr val="0F243E"/>
                </a:solidFill>
                <a:latin typeface="Tahoma"/>
                <a:cs typeface="Tahoma"/>
              </a:rPr>
              <a:t>0</a:t>
            </a:r>
            <a:r>
              <a:rPr sz="3100" dirty="0">
                <a:solidFill>
                  <a:srgbClr val="0F243E"/>
                </a:solidFill>
                <a:latin typeface="Tahoma"/>
                <a:cs typeface="Tahoma"/>
              </a:rPr>
              <a:t>	</a:t>
            </a:r>
            <a:r>
              <a:rPr sz="3100" spc="90" dirty="0">
                <a:solidFill>
                  <a:srgbClr val="0F243E"/>
                </a:solidFill>
                <a:latin typeface="Tahoma"/>
                <a:cs typeface="Tahoma"/>
              </a:rPr>
              <a:t>110</a:t>
            </a:r>
            <a:r>
              <a:rPr sz="3100" spc="95" dirty="0">
                <a:solidFill>
                  <a:srgbClr val="0F243E"/>
                </a:solidFill>
                <a:latin typeface="Tahoma"/>
                <a:cs typeface="Tahoma"/>
              </a:rPr>
              <a:t>0</a:t>
            </a:r>
            <a:r>
              <a:rPr sz="3100" dirty="0">
                <a:solidFill>
                  <a:srgbClr val="0F243E"/>
                </a:solidFill>
                <a:latin typeface="Tahoma"/>
                <a:cs typeface="Tahoma"/>
              </a:rPr>
              <a:t>	</a:t>
            </a:r>
            <a:r>
              <a:rPr sz="3100" spc="90" dirty="0">
                <a:solidFill>
                  <a:srgbClr val="0F243E"/>
                </a:solidFill>
                <a:latin typeface="Tahoma"/>
                <a:cs typeface="Tahoma"/>
              </a:rPr>
              <a:t>110</a:t>
            </a:r>
            <a:r>
              <a:rPr sz="3100" spc="95" dirty="0">
                <a:solidFill>
                  <a:srgbClr val="0F243E"/>
                </a:solidFill>
                <a:latin typeface="Tahoma"/>
                <a:cs typeface="Tahoma"/>
              </a:rPr>
              <a:t>0</a:t>
            </a:r>
            <a:r>
              <a:rPr sz="3100" dirty="0">
                <a:solidFill>
                  <a:srgbClr val="0F243E"/>
                </a:solidFill>
                <a:latin typeface="Tahoma"/>
                <a:cs typeface="Tahoma"/>
              </a:rPr>
              <a:t>	</a:t>
            </a:r>
            <a:r>
              <a:rPr sz="3100" spc="90" dirty="0">
                <a:solidFill>
                  <a:srgbClr val="0F243E"/>
                </a:solidFill>
                <a:latin typeface="Tahoma"/>
                <a:cs typeface="Tahoma"/>
              </a:rPr>
              <a:t>111</a:t>
            </a:r>
            <a:r>
              <a:rPr sz="3100" spc="95" dirty="0">
                <a:solidFill>
                  <a:srgbClr val="0F243E"/>
                </a:solidFill>
                <a:latin typeface="Tahoma"/>
                <a:cs typeface="Tahoma"/>
              </a:rPr>
              <a:t>1</a:t>
            </a:r>
            <a:r>
              <a:rPr sz="3100" dirty="0">
                <a:solidFill>
                  <a:srgbClr val="0F243E"/>
                </a:solidFill>
                <a:latin typeface="Tahoma"/>
                <a:cs typeface="Tahoma"/>
              </a:rPr>
              <a:t>	</a:t>
            </a:r>
            <a:r>
              <a:rPr sz="3100" spc="90" dirty="0">
                <a:solidFill>
                  <a:srgbClr val="0F243E"/>
                </a:solidFill>
                <a:latin typeface="Tahoma"/>
                <a:cs typeface="Tahoma"/>
              </a:rPr>
              <a:t>111</a:t>
            </a:r>
            <a:r>
              <a:rPr sz="3100" spc="95" dirty="0">
                <a:solidFill>
                  <a:srgbClr val="0F243E"/>
                </a:solidFill>
                <a:latin typeface="Tahoma"/>
                <a:cs typeface="Tahoma"/>
              </a:rPr>
              <a:t>1</a:t>
            </a:r>
            <a:r>
              <a:rPr sz="3100" dirty="0">
                <a:solidFill>
                  <a:srgbClr val="0F243E"/>
                </a:solidFill>
                <a:latin typeface="Tahoma"/>
                <a:cs typeface="Tahoma"/>
              </a:rPr>
              <a:t>	</a:t>
            </a:r>
            <a:r>
              <a:rPr sz="3100" spc="90" dirty="0">
                <a:solidFill>
                  <a:srgbClr val="0F243E"/>
                </a:solidFill>
                <a:latin typeface="Tahoma"/>
                <a:cs typeface="Tahoma"/>
              </a:rPr>
              <a:t>111</a:t>
            </a:r>
            <a:r>
              <a:rPr sz="3100" spc="95" dirty="0">
                <a:solidFill>
                  <a:srgbClr val="0F243E"/>
                </a:solidFill>
                <a:latin typeface="Tahoma"/>
                <a:cs typeface="Tahoma"/>
              </a:rPr>
              <a:t>1</a:t>
            </a:r>
            <a:r>
              <a:rPr sz="3100" dirty="0">
                <a:solidFill>
                  <a:srgbClr val="0F243E"/>
                </a:solidFill>
                <a:latin typeface="Tahoma"/>
                <a:cs typeface="Tahoma"/>
              </a:rPr>
              <a:t>	</a:t>
            </a:r>
            <a:r>
              <a:rPr sz="3100" spc="90" dirty="0">
                <a:solidFill>
                  <a:srgbClr val="0F243E"/>
                </a:solidFill>
                <a:latin typeface="Tahoma"/>
                <a:cs typeface="Tahoma"/>
              </a:rPr>
              <a:t>0000</a:t>
            </a:r>
            <a:endParaRPr sz="3100">
              <a:latin typeface="Tahoma"/>
              <a:cs typeface="Tahoma"/>
            </a:endParaRPr>
          </a:p>
          <a:p>
            <a:pPr marL="451484">
              <a:lnSpc>
                <a:spcPct val="100000"/>
              </a:lnSpc>
              <a:spcBef>
                <a:spcPts val="1860"/>
              </a:spcBef>
            </a:pPr>
            <a:r>
              <a:rPr sz="3100" spc="90" dirty="0">
                <a:solidFill>
                  <a:srgbClr val="0F243E"/>
                </a:solidFill>
                <a:latin typeface="Tahoma"/>
                <a:cs typeface="Tahoma"/>
              </a:rPr>
              <a:t>1010</a:t>
            </a:r>
            <a:r>
              <a:rPr sz="3100" spc="-80" dirty="0">
                <a:solidFill>
                  <a:srgbClr val="0F243E"/>
                </a:solidFill>
                <a:latin typeface="Tahoma"/>
                <a:cs typeface="Tahoma"/>
              </a:rPr>
              <a:t> </a:t>
            </a:r>
            <a:r>
              <a:rPr sz="3100" spc="90" dirty="0">
                <a:solidFill>
                  <a:srgbClr val="0F243E"/>
                </a:solidFill>
                <a:latin typeface="Tahoma"/>
                <a:cs typeface="Tahoma"/>
              </a:rPr>
              <a:t>1010</a:t>
            </a:r>
            <a:r>
              <a:rPr sz="3100" spc="-75" dirty="0">
                <a:solidFill>
                  <a:srgbClr val="0F243E"/>
                </a:solidFill>
                <a:latin typeface="Tahoma"/>
                <a:cs typeface="Tahoma"/>
              </a:rPr>
              <a:t> </a:t>
            </a:r>
            <a:r>
              <a:rPr sz="3100" spc="90" dirty="0">
                <a:solidFill>
                  <a:srgbClr val="0F243E"/>
                </a:solidFill>
                <a:latin typeface="Tahoma"/>
                <a:cs typeface="Tahoma"/>
              </a:rPr>
              <a:t>1111</a:t>
            </a:r>
            <a:r>
              <a:rPr sz="3100" spc="-80" dirty="0">
                <a:solidFill>
                  <a:srgbClr val="0F243E"/>
                </a:solidFill>
                <a:latin typeface="Tahoma"/>
                <a:cs typeface="Tahoma"/>
              </a:rPr>
              <a:t> </a:t>
            </a:r>
            <a:r>
              <a:rPr sz="3100" spc="90" dirty="0">
                <a:solidFill>
                  <a:srgbClr val="0F243E"/>
                </a:solidFill>
                <a:latin typeface="Tahoma"/>
                <a:cs typeface="Tahoma"/>
              </a:rPr>
              <a:t>0000</a:t>
            </a:r>
            <a:r>
              <a:rPr sz="3100" spc="-85" dirty="0">
                <a:solidFill>
                  <a:srgbClr val="0F243E"/>
                </a:solidFill>
                <a:latin typeface="Tahoma"/>
                <a:cs typeface="Tahoma"/>
              </a:rPr>
              <a:t> </a:t>
            </a:r>
            <a:r>
              <a:rPr sz="3100" spc="90" dirty="0">
                <a:solidFill>
                  <a:srgbClr val="0F243E"/>
                </a:solidFill>
                <a:latin typeface="Tahoma"/>
                <a:cs typeface="Tahoma"/>
              </a:rPr>
              <a:t>1010</a:t>
            </a:r>
            <a:r>
              <a:rPr sz="3100" spc="-80" dirty="0">
                <a:solidFill>
                  <a:srgbClr val="0F243E"/>
                </a:solidFill>
                <a:latin typeface="Tahoma"/>
                <a:cs typeface="Tahoma"/>
              </a:rPr>
              <a:t> </a:t>
            </a:r>
            <a:r>
              <a:rPr sz="3100" spc="90" dirty="0">
                <a:solidFill>
                  <a:srgbClr val="0F243E"/>
                </a:solidFill>
                <a:latin typeface="Tahoma"/>
                <a:cs typeface="Tahoma"/>
              </a:rPr>
              <a:t>1010</a:t>
            </a:r>
            <a:endParaRPr sz="3100">
              <a:latin typeface="Tahoma"/>
              <a:cs typeface="Tahoma"/>
            </a:endParaRPr>
          </a:p>
        </p:txBody>
      </p:sp>
      <p:pic>
        <p:nvPicPr>
          <p:cNvPr id="7" name="object 7"/>
          <p:cNvPicPr/>
          <p:nvPr/>
        </p:nvPicPr>
        <p:blipFill>
          <a:blip r:embed="rId2" cstate="print"/>
          <a:stretch>
            <a:fillRect/>
          </a:stretch>
        </p:blipFill>
        <p:spPr>
          <a:xfrm>
            <a:off x="7081229" y="3974631"/>
            <a:ext cx="5062015" cy="2509959"/>
          </a:xfrm>
          <a:prstGeom prst="rect">
            <a:avLst/>
          </a:prstGeom>
        </p:spPr>
      </p:pic>
      <p:sp>
        <p:nvSpPr>
          <p:cNvPr id="8" name="object 8"/>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pic>
        <p:nvPicPr>
          <p:cNvPr id="10"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2" name="Rectangle 11"/>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19619113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304038" y="15247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7" name="object 7"/>
          <p:cNvSpPr txBox="1"/>
          <p:nvPr/>
        </p:nvSpPr>
        <p:spPr>
          <a:xfrm>
            <a:off x="304038" y="1524761"/>
            <a:ext cx="3352800" cy="381000"/>
          </a:xfrm>
          <a:prstGeom prst="rect">
            <a:avLst/>
          </a:prstGeom>
          <a:ln w="25907">
            <a:solidFill>
              <a:srgbClr val="385D89"/>
            </a:solidFill>
          </a:ln>
        </p:spPr>
        <p:txBody>
          <a:bodyPr vert="horz" wrap="square" lIns="0" tIns="20955" rIns="0" bIns="0" rtlCol="0">
            <a:spAutoFit/>
          </a:bodyPr>
          <a:lstStyle/>
          <a:p>
            <a:pPr marL="679450">
              <a:lnSpc>
                <a:spcPct val="100000"/>
              </a:lnSpc>
              <a:spcBef>
                <a:spcPts val="165"/>
              </a:spcBef>
            </a:pPr>
            <a:r>
              <a:rPr sz="2000" b="1" dirty="0">
                <a:latin typeface="Calibri"/>
                <a:cs typeface="Calibri"/>
              </a:rPr>
              <a:t>Initial</a:t>
            </a:r>
            <a:r>
              <a:rPr sz="2000" b="1" spc="-65" dirty="0">
                <a:latin typeface="Calibri"/>
                <a:cs typeface="Calibri"/>
              </a:rPr>
              <a:t> </a:t>
            </a:r>
            <a:r>
              <a:rPr sz="2000" b="1" spc="-5" dirty="0">
                <a:latin typeface="Calibri"/>
                <a:cs typeface="Calibri"/>
              </a:rPr>
              <a:t>permutation</a:t>
            </a:r>
            <a:endParaRPr sz="2000">
              <a:latin typeface="Calibri"/>
              <a:cs typeface="Calibri"/>
            </a:endParaRPr>
          </a:p>
        </p:txBody>
      </p:sp>
      <p:grpSp>
        <p:nvGrpSpPr>
          <p:cNvPr id="8" name="object 8"/>
          <p:cNvGrpSpPr/>
          <p:nvPr/>
        </p:nvGrpSpPr>
        <p:grpSpPr>
          <a:xfrm>
            <a:off x="291020" y="2121344"/>
            <a:ext cx="3378835" cy="407034"/>
            <a:chOff x="291020" y="2121344"/>
            <a:chExt cx="3378835" cy="407034"/>
          </a:xfrm>
        </p:grpSpPr>
        <p:sp>
          <p:nvSpPr>
            <p:cNvPr id="9" name="object 9"/>
            <p:cNvSpPr/>
            <p:nvPr/>
          </p:nvSpPr>
          <p:spPr>
            <a:xfrm>
              <a:off x="304038" y="21343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AACC5"/>
            </a:solidFill>
          </p:spPr>
          <p:txBody>
            <a:bodyPr wrap="square" lIns="0" tIns="0" rIns="0" bIns="0" rtlCol="0"/>
            <a:lstStyle/>
            <a:p>
              <a:endParaRPr/>
            </a:p>
          </p:txBody>
        </p:sp>
        <p:sp>
          <p:nvSpPr>
            <p:cNvPr id="10" name="object 10"/>
            <p:cNvSpPr/>
            <p:nvPr/>
          </p:nvSpPr>
          <p:spPr>
            <a:xfrm>
              <a:off x="304038" y="21343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57C91"/>
              </a:solidFill>
            </a:ln>
          </p:spPr>
          <p:txBody>
            <a:bodyPr wrap="square" lIns="0" tIns="0" rIns="0" bIns="0" rtlCol="0"/>
            <a:lstStyle/>
            <a:p>
              <a:endParaRPr/>
            </a:p>
          </p:txBody>
        </p:sp>
      </p:grpSp>
      <p:sp>
        <p:nvSpPr>
          <p:cNvPr id="11" name="object 11"/>
          <p:cNvSpPr txBox="1"/>
          <p:nvPr/>
        </p:nvSpPr>
        <p:spPr>
          <a:xfrm>
            <a:off x="1530477" y="2142870"/>
            <a:ext cx="896619"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5" dirty="0">
                <a:latin typeface="Calibri"/>
                <a:cs typeface="Calibri"/>
              </a:rPr>
              <a:t> </a:t>
            </a:r>
            <a:r>
              <a:rPr sz="2000" b="1" dirty="0">
                <a:latin typeface="Calibri"/>
                <a:cs typeface="Calibri"/>
              </a:rPr>
              <a:t>1</a:t>
            </a:r>
            <a:endParaRPr sz="2000">
              <a:latin typeface="Calibri"/>
              <a:cs typeface="Calibri"/>
            </a:endParaRPr>
          </a:p>
        </p:txBody>
      </p:sp>
      <p:grpSp>
        <p:nvGrpSpPr>
          <p:cNvPr id="12" name="object 12"/>
          <p:cNvGrpSpPr/>
          <p:nvPr/>
        </p:nvGrpSpPr>
        <p:grpSpPr>
          <a:xfrm>
            <a:off x="295592" y="2730944"/>
            <a:ext cx="3378835" cy="407034"/>
            <a:chOff x="295592" y="2730944"/>
            <a:chExt cx="3378835" cy="407034"/>
          </a:xfrm>
        </p:grpSpPr>
        <p:sp>
          <p:nvSpPr>
            <p:cNvPr id="13" name="object 13"/>
            <p:cNvSpPr/>
            <p:nvPr/>
          </p:nvSpPr>
          <p:spPr>
            <a:xfrm>
              <a:off x="308609" y="27439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AACC5"/>
            </a:solidFill>
          </p:spPr>
          <p:txBody>
            <a:bodyPr wrap="square" lIns="0" tIns="0" rIns="0" bIns="0" rtlCol="0"/>
            <a:lstStyle/>
            <a:p>
              <a:endParaRPr/>
            </a:p>
          </p:txBody>
        </p:sp>
        <p:sp>
          <p:nvSpPr>
            <p:cNvPr id="14" name="object 14"/>
            <p:cNvSpPr/>
            <p:nvPr/>
          </p:nvSpPr>
          <p:spPr>
            <a:xfrm>
              <a:off x="308609" y="27439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57C91"/>
              </a:solidFill>
            </a:ln>
          </p:spPr>
          <p:txBody>
            <a:bodyPr wrap="square" lIns="0" tIns="0" rIns="0" bIns="0" rtlCol="0"/>
            <a:lstStyle/>
            <a:p>
              <a:endParaRPr/>
            </a:p>
          </p:txBody>
        </p:sp>
      </p:grpSp>
      <p:sp>
        <p:nvSpPr>
          <p:cNvPr id="15" name="object 15"/>
          <p:cNvSpPr txBox="1"/>
          <p:nvPr/>
        </p:nvSpPr>
        <p:spPr>
          <a:xfrm>
            <a:off x="1535430" y="2752166"/>
            <a:ext cx="897255"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0" dirty="0">
                <a:latin typeface="Calibri"/>
                <a:cs typeface="Calibri"/>
              </a:rPr>
              <a:t> </a:t>
            </a:r>
            <a:r>
              <a:rPr sz="2000" b="1" dirty="0">
                <a:latin typeface="Calibri"/>
                <a:cs typeface="Calibri"/>
              </a:rPr>
              <a:t>2</a:t>
            </a:r>
            <a:endParaRPr sz="2000">
              <a:latin typeface="Calibri"/>
              <a:cs typeface="Calibri"/>
            </a:endParaRPr>
          </a:p>
        </p:txBody>
      </p:sp>
      <p:grpSp>
        <p:nvGrpSpPr>
          <p:cNvPr id="16" name="object 16"/>
          <p:cNvGrpSpPr/>
          <p:nvPr/>
        </p:nvGrpSpPr>
        <p:grpSpPr>
          <a:xfrm>
            <a:off x="295592" y="4102544"/>
            <a:ext cx="3378835" cy="407034"/>
            <a:chOff x="295592" y="4102544"/>
            <a:chExt cx="3378835" cy="407034"/>
          </a:xfrm>
        </p:grpSpPr>
        <p:sp>
          <p:nvSpPr>
            <p:cNvPr id="17" name="object 17"/>
            <p:cNvSpPr/>
            <p:nvPr/>
          </p:nvSpPr>
          <p:spPr>
            <a:xfrm>
              <a:off x="308609" y="41155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AACC5"/>
            </a:solidFill>
          </p:spPr>
          <p:txBody>
            <a:bodyPr wrap="square" lIns="0" tIns="0" rIns="0" bIns="0" rtlCol="0"/>
            <a:lstStyle/>
            <a:p>
              <a:endParaRPr/>
            </a:p>
          </p:txBody>
        </p:sp>
        <p:sp>
          <p:nvSpPr>
            <p:cNvPr id="18" name="object 18"/>
            <p:cNvSpPr/>
            <p:nvPr/>
          </p:nvSpPr>
          <p:spPr>
            <a:xfrm>
              <a:off x="308609" y="41155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57C91"/>
              </a:solidFill>
            </a:ln>
          </p:spPr>
          <p:txBody>
            <a:bodyPr wrap="square" lIns="0" tIns="0" rIns="0" bIns="0" rtlCol="0"/>
            <a:lstStyle/>
            <a:p>
              <a:endParaRPr/>
            </a:p>
          </p:txBody>
        </p:sp>
      </p:grpSp>
      <p:sp>
        <p:nvSpPr>
          <p:cNvPr id="19" name="object 19"/>
          <p:cNvSpPr txBox="1"/>
          <p:nvPr/>
        </p:nvSpPr>
        <p:spPr>
          <a:xfrm>
            <a:off x="1471422" y="4124705"/>
            <a:ext cx="102743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Round</a:t>
            </a:r>
            <a:r>
              <a:rPr sz="2000" b="1" spc="-95" dirty="0">
                <a:latin typeface="Calibri"/>
                <a:cs typeface="Calibri"/>
              </a:rPr>
              <a:t> </a:t>
            </a:r>
            <a:r>
              <a:rPr sz="2000" b="1" spc="5" dirty="0">
                <a:latin typeface="Calibri"/>
                <a:cs typeface="Calibri"/>
              </a:rPr>
              <a:t>16</a:t>
            </a:r>
            <a:endParaRPr sz="2000">
              <a:latin typeface="Calibri"/>
              <a:cs typeface="Calibri"/>
            </a:endParaRPr>
          </a:p>
        </p:txBody>
      </p:sp>
      <p:sp>
        <p:nvSpPr>
          <p:cNvPr id="20" name="object 20"/>
          <p:cNvSpPr/>
          <p:nvPr/>
        </p:nvSpPr>
        <p:spPr>
          <a:xfrm>
            <a:off x="304038" y="47251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21" name="object 21"/>
          <p:cNvSpPr txBox="1"/>
          <p:nvPr/>
        </p:nvSpPr>
        <p:spPr>
          <a:xfrm>
            <a:off x="304038" y="4725161"/>
            <a:ext cx="3352800" cy="381000"/>
          </a:xfrm>
          <a:prstGeom prst="rect">
            <a:avLst/>
          </a:prstGeom>
          <a:ln w="25907">
            <a:solidFill>
              <a:srgbClr val="385D89"/>
            </a:solidFill>
          </a:ln>
        </p:spPr>
        <p:txBody>
          <a:bodyPr vert="horz" wrap="square" lIns="0" tIns="22225" rIns="0" bIns="0" rtlCol="0">
            <a:spAutoFit/>
          </a:bodyPr>
          <a:lstStyle/>
          <a:p>
            <a:pPr marL="1063625">
              <a:lnSpc>
                <a:spcPct val="100000"/>
              </a:lnSpc>
              <a:spcBef>
                <a:spcPts val="175"/>
              </a:spcBef>
            </a:pPr>
            <a:r>
              <a:rPr sz="2000" b="1" dirty="0">
                <a:latin typeface="Calibri"/>
                <a:cs typeface="Calibri"/>
              </a:rPr>
              <a:t>32</a:t>
            </a:r>
            <a:r>
              <a:rPr sz="2000" b="1" spc="-40" dirty="0">
                <a:latin typeface="Calibri"/>
                <a:cs typeface="Calibri"/>
              </a:rPr>
              <a:t> </a:t>
            </a:r>
            <a:r>
              <a:rPr sz="2000" b="1" dirty="0">
                <a:latin typeface="Calibri"/>
                <a:cs typeface="Calibri"/>
              </a:rPr>
              <a:t>bit</a:t>
            </a:r>
            <a:r>
              <a:rPr sz="2000" b="1" spc="-40" dirty="0">
                <a:latin typeface="Calibri"/>
                <a:cs typeface="Calibri"/>
              </a:rPr>
              <a:t> </a:t>
            </a:r>
            <a:r>
              <a:rPr sz="2000" b="1" spc="-15" dirty="0">
                <a:latin typeface="Calibri"/>
                <a:cs typeface="Calibri"/>
              </a:rPr>
              <a:t>Swap</a:t>
            </a:r>
            <a:endParaRPr sz="2000">
              <a:latin typeface="Calibri"/>
              <a:cs typeface="Calibri"/>
            </a:endParaRPr>
          </a:p>
        </p:txBody>
      </p:sp>
      <p:sp>
        <p:nvSpPr>
          <p:cNvPr id="22" name="object 22"/>
          <p:cNvSpPr/>
          <p:nvPr/>
        </p:nvSpPr>
        <p:spPr>
          <a:xfrm>
            <a:off x="304038" y="53347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23" name="object 23"/>
          <p:cNvSpPr txBox="1"/>
          <p:nvPr/>
        </p:nvSpPr>
        <p:spPr>
          <a:xfrm>
            <a:off x="304038" y="5334761"/>
            <a:ext cx="3352800" cy="381000"/>
          </a:xfrm>
          <a:prstGeom prst="rect">
            <a:avLst/>
          </a:prstGeom>
          <a:ln w="25907">
            <a:solidFill>
              <a:srgbClr val="385D89"/>
            </a:solidFill>
          </a:ln>
        </p:spPr>
        <p:txBody>
          <a:bodyPr vert="horz" wrap="square" lIns="0" tIns="22225" rIns="0" bIns="0" rtlCol="0">
            <a:spAutoFit/>
          </a:bodyPr>
          <a:lstStyle/>
          <a:p>
            <a:pPr marL="270510">
              <a:lnSpc>
                <a:spcPct val="100000"/>
              </a:lnSpc>
              <a:spcBef>
                <a:spcPts val="175"/>
              </a:spcBef>
            </a:pPr>
            <a:r>
              <a:rPr sz="2000" b="1" spc="-10" dirty="0">
                <a:latin typeface="Calibri"/>
                <a:cs typeface="Calibri"/>
              </a:rPr>
              <a:t>Inverse</a:t>
            </a:r>
            <a:r>
              <a:rPr sz="2000" b="1" spc="-20" dirty="0">
                <a:latin typeface="Calibri"/>
                <a:cs typeface="Calibri"/>
              </a:rPr>
              <a:t> </a:t>
            </a:r>
            <a:r>
              <a:rPr sz="2000" b="1" dirty="0">
                <a:latin typeface="Calibri"/>
                <a:cs typeface="Calibri"/>
              </a:rPr>
              <a:t>initial</a:t>
            </a:r>
            <a:r>
              <a:rPr sz="2000" b="1" spc="-50" dirty="0">
                <a:latin typeface="Calibri"/>
                <a:cs typeface="Calibri"/>
              </a:rPr>
              <a:t> </a:t>
            </a:r>
            <a:r>
              <a:rPr sz="2000" b="1" spc="-5" dirty="0">
                <a:latin typeface="Calibri"/>
                <a:cs typeface="Calibri"/>
              </a:rPr>
              <a:t>permutation</a:t>
            </a:r>
            <a:endParaRPr sz="2000">
              <a:latin typeface="Calibri"/>
              <a:cs typeface="Calibri"/>
            </a:endParaRPr>
          </a:p>
        </p:txBody>
      </p:sp>
      <p:grpSp>
        <p:nvGrpSpPr>
          <p:cNvPr id="24" name="object 24"/>
          <p:cNvGrpSpPr/>
          <p:nvPr/>
        </p:nvGrpSpPr>
        <p:grpSpPr>
          <a:xfrm>
            <a:off x="1822704" y="1886699"/>
            <a:ext cx="315595" cy="3624579"/>
            <a:chOff x="1822704" y="1886699"/>
            <a:chExt cx="315595" cy="3624579"/>
          </a:xfrm>
        </p:grpSpPr>
        <p:pic>
          <p:nvPicPr>
            <p:cNvPr id="25" name="object 25"/>
            <p:cNvPicPr/>
            <p:nvPr/>
          </p:nvPicPr>
          <p:blipFill>
            <a:blip r:embed="rId2" cstate="print"/>
            <a:stretch>
              <a:fillRect/>
            </a:stretch>
          </p:blipFill>
          <p:spPr>
            <a:xfrm>
              <a:off x="1822704" y="1886699"/>
              <a:ext cx="310959" cy="423684"/>
            </a:xfrm>
            <a:prstGeom prst="rect">
              <a:avLst/>
            </a:prstGeom>
          </p:spPr>
        </p:pic>
        <p:pic>
          <p:nvPicPr>
            <p:cNvPr id="26" name="object 26"/>
            <p:cNvPicPr/>
            <p:nvPr/>
          </p:nvPicPr>
          <p:blipFill>
            <a:blip r:embed="rId3" cstate="print"/>
            <a:stretch>
              <a:fillRect/>
            </a:stretch>
          </p:blipFill>
          <p:spPr>
            <a:xfrm>
              <a:off x="1923288" y="1905762"/>
              <a:ext cx="114300" cy="228600"/>
            </a:xfrm>
            <a:prstGeom prst="rect">
              <a:avLst/>
            </a:prstGeom>
          </p:spPr>
        </p:pic>
        <p:pic>
          <p:nvPicPr>
            <p:cNvPr id="27" name="object 27"/>
            <p:cNvPicPr/>
            <p:nvPr/>
          </p:nvPicPr>
          <p:blipFill>
            <a:blip r:embed="rId4" cstate="print"/>
            <a:stretch>
              <a:fillRect/>
            </a:stretch>
          </p:blipFill>
          <p:spPr>
            <a:xfrm>
              <a:off x="1827276" y="2494788"/>
              <a:ext cx="310959" cy="425196"/>
            </a:xfrm>
            <a:prstGeom prst="rect">
              <a:avLst/>
            </a:prstGeom>
          </p:spPr>
        </p:pic>
        <p:pic>
          <p:nvPicPr>
            <p:cNvPr id="28" name="object 28"/>
            <p:cNvPicPr/>
            <p:nvPr/>
          </p:nvPicPr>
          <p:blipFill>
            <a:blip r:embed="rId5" cstate="print"/>
            <a:stretch>
              <a:fillRect/>
            </a:stretch>
          </p:blipFill>
          <p:spPr>
            <a:xfrm>
              <a:off x="1925828" y="2514981"/>
              <a:ext cx="114300" cy="228981"/>
            </a:xfrm>
            <a:prstGeom prst="rect">
              <a:avLst/>
            </a:prstGeom>
          </p:spPr>
        </p:pic>
        <p:pic>
          <p:nvPicPr>
            <p:cNvPr id="29" name="object 29"/>
            <p:cNvPicPr/>
            <p:nvPr/>
          </p:nvPicPr>
          <p:blipFill>
            <a:blip r:embed="rId6" cstate="print"/>
            <a:stretch>
              <a:fillRect/>
            </a:stretch>
          </p:blipFill>
          <p:spPr>
            <a:xfrm>
              <a:off x="1827276" y="3105912"/>
              <a:ext cx="310959" cy="1185671"/>
            </a:xfrm>
            <a:prstGeom prst="rect">
              <a:avLst/>
            </a:prstGeom>
          </p:spPr>
        </p:pic>
        <p:sp>
          <p:nvSpPr>
            <p:cNvPr id="30" name="object 30"/>
            <p:cNvSpPr/>
            <p:nvPr/>
          </p:nvSpPr>
          <p:spPr>
            <a:xfrm>
              <a:off x="1927860"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pic>
          <p:nvPicPr>
            <p:cNvPr id="31" name="object 31"/>
            <p:cNvPicPr/>
            <p:nvPr/>
          </p:nvPicPr>
          <p:blipFill>
            <a:blip r:embed="rId7" cstate="print"/>
            <a:stretch>
              <a:fillRect/>
            </a:stretch>
          </p:blipFill>
          <p:spPr>
            <a:xfrm>
              <a:off x="1822704" y="4475988"/>
              <a:ext cx="310959" cy="425195"/>
            </a:xfrm>
            <a:prstGeom prst="rect">
              <a:avLst/>
            </a:prstGeom>
          </p:spPr>
        </p:pic>
        <p:pic>
          <p:nvPicPr>
            <p:cNvPr id="32" name="object 32"/>
            <p:cNvPicPr/>
            <p:nvPr/>
          </p:nvPicPr>
          <p:blipFill>
            <a:blip r:embed="rId8" cstate="print"/>
            <a:stretch>
              <a:fillRect/>
            </a:stretch>
          </p:blipFill>
          <p:spPr>
            <a:xfrm>
              <a:off x="1925828" y="4496180"/>
              <a:ext cx="114300" cy="228981"/>
            </a:xfrm>
            <a:prstGeom prst="rect">
              <a:avLst/>
            </a:prstGeom>
          </p:spPr>
        </p:pic>
        <p:pic>
          <p:nvPicPr>
            <p:cNvPr id="33" name="object 33"/>
            <p:cNvPicPr/>
            <p:nvPr/>
          </p:nvPicPr>
          <p:blipFill>
            <a:blip r:embed="rId2" cstate="print"/>
            <a:stretch>
              <a:fillRect/>
            </a:stretch>
          </p:blipFill>
          <p:spPr>
            <a:xfrm>
              <a:off x="1822704" y="5087099"/>
              <a:ext cx="310959" cy="423684"/>
            </a:xfrm>
            <a:prstGeom prst="rect">
              <a:avLst/>
            </a:prstGeom>
          </p:spPr>
        </p:pic>
        <p:pic>
          <p:nvPicPr>
            <p:cNvPr id="34" name="object 34"/>
            <p:cNvPicPr/>
            <p:nvPr/>
          </p:nvPicPr>
          <p:blipFill>
            <a:blip r:embed="rId3" cstate="print"/>
            <a:stretch>
              <a:fillRect/>
            </a:stretch>
          </p:blipFill>
          <p:spPr>
            <a:xfrm>
              <a:off x="1923288" y="5106162"/>
              <a:ext cx="114300" cy="228600"/>
            </a:xfrm>
            <a:prstGeom prst="rect">
              <a:avLst/>
            </a:prstGeom>
          </p:spPr>
        </p:pic>
      </p:grpSp>
      <p:sp>
        <p:nvSpPr>
          <p:cNvPr id="35" name="object 35"/>
          <p:cNvSpPr txBox="1">
            <a:spLocks noGrp="1"/>
          </p:cNvSpPr>
          <p:nvPr>
            <p:ph type="title"/>
          </p:nvPr>
        </p:nvSpPr>
        <p:spPr>
          <a:xfrm>
            <a:off x="303275" y="762000"/>
            <a:ext cx="3352800" cy="381000"/>
          </a:xfrm>
          <a:prstGeom prst="rect">
            <a:avLst/>
          </a:prstGeom>
          <a:solidFill>
            <a:srgbClr val="C0504D">
              <a:alpha val="50195"/>
            </a:srgbClr>
          </a:solidFill>
        </p:spPr>
        <p:txBody>
          <a:bodyPr vert="horz" wrap="square" lIns="0" tIns="21590" rIns="0" bIns="0" rtlCol="0">
            <a:spAutoFit/>
          </a:bodyPr>
          <a:lstStyle/>
          <a:p>
            <a:pPr marL="840105">
              <a:lnSpc>
                <a:spcPct val="100000"/>
              </a:lnSpc>
              <a:spcBef>
                <a:spcPts val="170"/>
              </a:spcBef>
            </a:pPr>
            <a:r>
              <a:rPr sz="2000" b="1" dirty="0">
                <a:solidFill>
                  <a:srgbClr val="000000"/>
                </a:solidFill>
                <a:latin typeface="Calibri"/>
                <a:cs typeface="Calibri"/>
              </a:rPr>
              <a:t>64-bit</a:t>
            </a:r>
            <a:r>
              <a:rPr sz="2000" b="1" spc="-55" dirty="0">
                <a:solidFill>
                  <a:srgbClr val="000000"/>
                </a:solidFill>
                <a:latin typeface="Calibri"/>
                <a:cs typeface="Calibri"/>
              </a:rPr>
              <a:t> </a:t>
            </a:r>
            <a:r>
              <a:rPr sz="2000" b="1" spc="-5" dirty="0">
                <a:solidFill>
                  <a:srgbClr val="000000"/>
                </a:solidFill>
                <a:latin typeface="Calibri"/>
                <a:cs typeface="Calibri"/>
              </a:rPr>
              <a:t>Plain</a:t>
            </a:r>
            <a:r>
              <a:rPr sz="2000" b="1" spc="-40" dirty="0">
                <a:solidFill>
                  <a:srgbClr val="000000"/>
                </a:solidFill>
                <a:latin typeface="Calibri"/>
                <a:cs typeface="Calibri"/>
              </a:rPr>
              <a:t> </a:t>
            </a:r>
            <a:r>
              <a:rPr sz="2000" b="1" spc="-15" dirty="0">
                <a:solidFill>
                  <a:srgbClr val="000000"/>
                </a:solidFill>
                <a:latin typeface="Calibri"/>
                <a:cs typeface="Calibri"/>
              </a:rPr>
              <a:t>text</a:t>
            </a:r>
            <a:endParaRPr sz="2000">
              <a:latin typeface="Calibri"/>
              <a:cs typeface="Calibri"/>
            </a:endParaRPr>
          </a:p>
        </p:txBody>
      </p:sp>
      <p:sp>
        <p:nvSpPr>
          <p:cNvPr id="36" name="object 36"/>
          <p:cNvSpPr/>
          <p:nvPr/>
        </p:nvSpPr>
        <p:spPr>
          <a:xfrm>
            <a:off x="303275" y="6096000"/>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C0504D">
              <a:alpha val="50195"/>
            </a:srgbClr>
          </a:solidFill>
        </p:spPr>
        <p:txBody>
          <a:bodyPr wrap="square" lIns="0" tIns="0" rIns="0" bIns="0" rtlCol="0"/>
          <a:lstStyle/>
          <a:p>
            <a:endParaRPr/>
          </a:p>
        </p:txBody>
      </p:sp>
      <p:sp>
        <p:nvSpPr>
          <p:cNvPr id="37" name="object 37"/>
          <p:cNvSpPr txBox="1"/>
          <p:nvPr/>
        </p:nvSpPr>
        <p:spPr>
          <a:xfrm>
            <a:off x="303275" y="6096000"/>
            <a:ext cx="3352800" cy="381000"/>
          </a:xfrm>
          <a:prstGeom prst="rect">
            <a:avLst/>
          </a:prstGeom>
        </p:spPr>
        <p:txBody>
          <a:bodyPr vert="horz" wrap="square" lIns="0" tIns="23495" rIns="0" bIns="0" rtlCol="0">
            <a:spAutoFit/>
          </a:bodyPr>
          <a:lstStyle/>
          <a:p>
            <a:pPr marL="756285">
              <a:lnSpc>
                <a:spcPct val="100000"/>
              </a:lnSpc>
              <a:spcBef>
                <a:spcPts val="185"/>
              </a:spcBef>
            </a:pPr>
            <a:r>
              <a:rPr sz="2000" b="1" dirty="0">
                <a:latin typeface="Calibri"/>
                <a:cs typeface="Calibri"/>
              </a:rPr>
              <a:t>64-bit</a:t>
            </a:r>
            <a:r>
              <a:rPr sz="2000" b="1" spc="-50" dirty="0">
                <a:latin typeface="Calibri"/>
                <a:cs typeface="Calibri"/>
              </a:rPr>
              <a:t> </a:t>
            </a:r>
            <a:r>
              <a:rPr sz="2000" b="1" spc="-5" dirty="0">
                <a:latin typeface="Calibri"/>
                <a:cs typeface="Calibri"/>
              </a:rPr>
              <a:t>Cipher</a:t>
            </a:r>
            <a:r>
              <a:rPr sz="2000" b="1" spc="-35" dirty="0">
                <a:latin typeface="Calibri"/>
                <a:cs typeface="Calibri"/>
              </a:rPr>
              <a:t> </a:t>
            </a:r>
            <a:r>
              <a:rPr sz="2000" b="1" spc="-20" dirty="0">
                <a:latin typeface="Calibri"/>
                <a:cs typeface="Calibri"/>
              </a:rPr>
              <a:t>text</a:t>
            </a:r>
            <a:endParaRPr sz="2000">
              <a:latin typeface="Calibri"/>
              <a:cs typeface="Calibri"/>
            </a:endParaRPr>
          </a:p>
        </p:txBody>
      </p:sp>
      <p:grpSp>
        <p:nvGrpSpPr>
          <p:cNvPr id="38" name="object 38"/>
          <p:cNvGrpSpPr/>
          <p:nvPr/>
        </p:nvGrpSpPr>
        <p:grpSpPr>
          <a:xfrm>
            <a:off x="1822704" y="1124673"/>
            <a:ext cx="10163810" cy="5148580"/>
            <a:chOff x="1822704" y="1124673"/>
            <a:chExt cx="10163810" cy="5148580"/>
          </a:xfrm>
        </p:grpSpPr>
        <p:pic>
          <p:nvPicPr>
            <p:cNvPr id="39" name="object 39"/>
            <p:cNvPicPr/>
            <p:nvPr/>
          </p:nvPicPr>
          <p:blipFill>
            <a:blip r:embed="rId9" cstate="print"/>
            <a:stretch>
              <a:fillRect/>
            </a:stretch>
          </p:blipFill>
          <p:spPr>
            <a:xfrm>
              <a:off x="1822704" y="1124673"/>
              <a:ext cx="310959" cy="576110"/>
            </a:xfrm>
            <a:prstGeom prst="rect">
              <a:avLst/>
            </a:prstGeom>
          </p:spPr>
        </p:pic>
        <p:sp>
          <p:nvSpPr>
            <p:cNvPr id="40" name="object 40"/>
            <p:cNvSpPr/>
            <p:nvPr/>
          </p:nvSpPr>
          <p:spPr>
            <a:xfrm>
              <a:off x="1923288"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pic>
          <p:nvPicPr>
            <p:cNvPr id="41" name="object 41"/>
            <p:cNvPicPr/>
            <p:nvPr/>
          </p:nvPicPr>
          <p:blipFill>
            <a:blip r:embed="rId9" cstate="print"/>
            <a:stretch>
              <a:fillRect/>
            </a:stretch>
          </p:blipFill>
          <p:spPr>
            <a:xfrm>
              <a:off x="1822704" y="5696711"/>
              <a:ext cx="310959" cy="576110"/>
            </a:xfrm>
            <a:prstGeom prst="rect">
              <a:avLst/>
            </a:prstGeom>
          </p:spPr>
        </p:pic>
        <p:sp>
          <p:nvSpPr>
            <p:cNvPr id="42" name="object 42"/>
            <p:cNvSpPr/>
            <p:nvPr/>
          </p:nvSpPr>
          <p:spPr>
            <a:xfrm>
              <a:off x="1923288" y="5715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43" name="object 43"/>
            <p:cNvSpPr/>
            <p:nvPr/>
          </p:nvSpPr>
          <p:spPr>
            <a:xfrm>
              <a:off x="8604504" y="152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44" name="object 44"/>
          <p:cNvSpPr txBox="1"/>
          <p:nvPr/>
        </p:nvSpPr>
        <p:spPr>
          <a:xfrm>
            <a:off x="9286493" y="1532585"/>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1</a:t>
            </a:r>
            <a:endParaRPr sz="2000">
              <a:latin typeface="Calibri"/>
              <a:cs typeface="Calibri"/>
            </a:endParaRPr>
          </a:p>
        </p:txBody>
      </p:sp>
      <p:sp>
        <p:nvSpPr>
          <p:cNvPr id="45" name="object 45"/>
          <p:cNvSpPr/>
          <p:nvPr/>
        </p:nvSpPr>
        <p:spPr>
          <a:xfrm>
            <a:off x="86045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6" name="object 46"/>
          <p:cNvSpPr txBox="1"/>
          <p:nvPr/>
        </p:nvSpPr>
        <p:spPr>
          <a:xfrm>
            <a:off x="9362693" y="2142870"/>
            <a:ext cx="1835150"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7" name="object 47"/>
          <p:cNvSpPr/>
          <p:nvPr/>
        </p:nvSpPr>
        <p:spPr>
          <a:xfrm>
            <a:off x="86090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8" name="object 48"/>
          <p:cNvSpPr txBox="1"/>
          <p:nvPr/>
        </p:nvSpPr>
        <p:spPr>
          <a:xfrm>
            <a:off x="9367519" y="2752166"/>
            <a:ext cx="1835150"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9" name="object 49"/>
          <p:cNvSpPr/>
          <p:nvPr/>
        </p:nvSpPr>
        <p:spPr>
          <a:xfrm>
            <a:off x="86090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50" name="object 50"/>
          <p:cNvSpPr txBox="1"/>
          <p:nvPr/>
        </p:nvSpPr>
        <p:spPr>
          <a:xfrm>
            <a:off x="9367519" y="4124705"/>
            <a:ext cx="183515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grpSp>
        <p:nvGrpSpPr>
          <p:cNvPr id="51" name="object 51"/>
          <p:cNvGrpSpPr/>
          <p:nvPr/>
        </p:nvGrpSpPr>
        <p:grpSpPr>
          <a:xfrm>
            <a:off x="10123931" y="1886699"/>
            <a:ext cx="315595" cy="2405380"/>
            <a:chOff x="10123931" y="1886699"/>
            <a:chExt cx="315595" cy="2405380"/>
          </a:xfrm>
        </p:grpSpPr>
        <p:pic>
          <p:nvPicPr>
            <p:cNvPr id="52" name="object 52"/>
            <p:cNvPicPr/>
            <p:nvPr/>
          </p:nvPicPr>
          <p:blipFill>
            <a:blip r:embed="rId2" cstate="print"/>
            <a:stretch>
              <a:fillRect/>
            </a:stretch>
          </p:blipFill>
          <p:spPr>
            <a:xfrm>
              <a:off x="10123931" y="1886699"/>
              <a:ext cx="310959" cy="423684"/>
            </a:xfrm>
            <a:prstGeom prst="rect">
              <a:avLst/>
            </a:prstGeom>
          </p:spPr>
        </p:pic>
        <p:pic>
          <p:nvPicPr>
            <p:cNvPr id="53" name="object 53"/>
            <p:cNvPicPr/>
            <p:nvPr/>
          </p:nvPicPr>
          <p:blipFill>
            <a:blip r:embed="rId3" cstate="print"/>
            <a:stretch>
              <a:fillRect/>
            </a:stretch>
          </p:blipFill>
          <p:spPr>
            <a:xfrm>
              <a:off x="10224515" y="1905762"/>
              <a:ext cx="114300" cy="228600"/>
            </a:xfrm>
            <a:prstGeom prst="rect">
              <a:avLst/>
            </a:prstGeom>
          </p:spPr>
        </p:pic>
        <p:pic>
          <p:nvPicPr>
            <p:cNvPr id="54" name="object 54"/>
            <p:cNvPicPr/>
            <p:nvPr/>
          </p:nvPicPr>
          <p:blipFill>
            <a:blip r:embed="rId4" cstate="print"/>
            <a:stretch>
              <a:fillRect/>
            </a:stretch>
          </p:blipFill>
          <p:spPr>
            <a:xfrm>
              <a:off x="10128503" y="2494788"/>
              <a:ext cx="310959" cy="425196"/>
            </a:xfrm>
            <a:prstGeom prst="rect">
              <a:avLst/>
            </a:prstGeom>
          </p:spPr>
        </p:pic>
        <p:pic>
          <p:nvPicPr>
            <p:cNvPr id="55" name="object 55"/>
            <p:cNvPicPr/>
            <p:nvPr/>
          </p:nvPicPr>
          <p:blipFill>
            <a:blip r:embed="rId5" cstate="print"/>
            <a:stretch>
              <a:fillRect/>
            </a:stretch>
          </p:blipFill>
          <p:spPr>
            <a:xfrm>
              <a:off x="10227055" y="2514981"/>
              <a:ext cx="114300" cy="228981"/>
            </a:xfrm>
            <a:prstGeom prst="rect">
              <a:avLst/>
            </a:prstGeom>
          </p:spPr>
        </p:pic>
        <p:pic>
          <p:nvPicPr>
            <p:cNvPr id="56" name="object 56"/>
            <p:cNvPicPr/>
            <p:nvPr/>
          </p:nvPicPr>
          <p:blipFill>
            <a:blip r:embed="rId6" cstate="print"/>
            <a:stretch>
              <a:fillRect/>
            </a:stretch>
          </p:blipFill>
          <p:spPr>
            <a:xfrm>
              <a:off x="10128503" y="3105912"/>
              <a:ext cx="310959" cy="1185671"/>
            </a:xfrm>
            <a:prstGeom prst="rect">
              <a:avLst/>
            </a:prstGeom>
          </p:spPr>
        </p:pic>
        <p:sp>
          <p:nvSpPr>
            <p:cNvPr id="57" name="object 57"/>
            <p:cNvSpPr/>
            <p:nvPr/>
          </p:nvSpPr>
          <p:spPr>
            <a:xfrm>
              <a:off x="10229087"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grpSp>
      <p:sp>
        <p:nvSpPr>
          <p:cNvPr id="58" name="object 58"/>
          <p:cNvSpPr txBox="1"/>
          <p:nvPr/>
        </p:nvSpPr>
        <p:spPr>
          <a:xfrm>
            <a:off x="8604504" y="762000"/>
            <a:ext cx="3352800" cy="381000"/>
          </a:xfrm>
          <a:prstGeom prst="rect">
            <a:avLst/>
          </a:prstGeom>
          <a:solidFill>
            <a:srgbClr val="4F81BC">
              <a:alpha val="50195"/>
            </a:srgbClr>
          </a:solidFill>
        </p:spPr>
        <p:txBody>
          <a:bodyPr vert="horz" wrap="square" lIns="0" tIns="21590" rIns="0" bIns="0" rtlCol="0">
            <a:spAutoFit/>
          </a:bodyPr>
          <a:lstStyle/>
          <a:p>
            <a:pPr algn="ctr">
              <a:lnSpc>
                <a:spcPct val="100000"/>
              </a:lnSpc>
              <a:spcBef>
                <a:spcPts val="170"/>
              </a:spcBef>
            </a:pPr>
            <a:r>
              <a:rPr sz="2000" b="1" dirty="0">
                <a:latin typeface="Calibri"/>
                <a:cs typeface="Calibri"/>
              </a:rPr>
              <a:t>64-bit</a:t>
            </a:r>
            <a:r>
              <a:rPr sz="2000" b="1" spc="-70" dirty="0">
                <a:latin typeface="Calibri"/>
                <a:cs typeface="Calibri"/>
              </a:rPr>
              <a:t> </a:t>
            </a:r>
            <a:r>
              <a:rPr sz="2000" b="1" spc="-20" dirty="0">
                <a:latin typeface="Calibri"/>
                <a:cs typeface="Calibri"/>
              </a:rPr>
              <a:t>Key</a:t>
            </a:r>
            <a:endParaRPr sz="2000">
              <a:latin typeface="Calibri"/>
              <a:cs typeface="Calibri"/>
            </a:endParaRPr>
          </a:p>
        </p:txBody>
      </p:sp>
      <p:grpSp>
        <p:nvGrpSpPr>
          <p:cNvPr id="59" name="object 59"/>
          <p:cNvGrpSpPr/>
          <p:nvPr/>
        </p:nvGrpSpPr>
        <p:grpSpPr>
          <a:xfrm>
            <a:off x="4422394" y="1124673"/>
            <a:ext cx="6012815" cy="1419225"/>
            <a:chOff x="4422394" y="1124673"/>
            <a:chExt cx="6012815" cy="1419225"/>
          </a:xfrm>
        </p:grpSpPr>
        <p:pic>
          <p:nvPicPr>
            <p:cNvPr id="60" name="object 60"/>
            <p:cNvPicPr/>
            <p:nvPr/>
          </p:nvPicPr>
          <p:blipFill>
            <a:blip r:embed="rId9" cstate="print"/>
            <a:stretch>
              <a:fillRect/>
            </a:stretch>
          </p:blipFill>
          <p:spPr>
            <a:xfrm>
              <a:off x="10123932" y="1124673"/>
              <a:ext cx="310959" cy="576110"/>
            </a:xfrm>
            <a:prstGeom prst="rect">
              <a:avLst/>
            </a:prstGeom>
          </p:spPr>
        </p:pic>
        <p:sp>
          <p:nvSpPr>
            <p:cNvPr id="61" name="object 61"/>
            <p:cNvSpPr/>
            <p:nvPr/>
          </p:nvSpPr>
          <p:spPr>
            <a:xfrm>
              <a:off x="10224515"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62" name="object 62"/>
            <p:cNvSpPr/>
            <p:nvPr/>
          </p:nvSpPr>
          <p:spPr>
            <a:xfrm>
              <a:off x="44516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63" name="object 63"/>
          <p:cNvSpPr txBox="1"/>
          <p:nvPr/>
        </p:nvSpPr>
        <p:spPr>
          <a:xfrm>
            <a:off x="5132959" y="2142870"/>
            <a:ext cx="1988185" cy="330835"/>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sp>
        <p:nvSpPr>
          <p:cNvPr id="64" name="object 64"/>
          <p:cNvSpPr/>
          <p:nvPr/>
        </p:nvSpPr>
        <p:spPr>
          <a:xfrm>
            <a:off x="44561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65" name="object 65"/>
          <p:cNvSpPr txBox="1"/>
          <p:nvPr/>
        </p:nvSpPr>
        <p:spPr>
          <a:xfrm>
            <a:off x="5138165" y="2752166"/>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2</a:t>
            </a:r>
            <a:endParaRPr sz="2000">
              <a:latin typeface="Calibri"/>
              <a:cs typeface="Calibri"/>
            </a:endParaRPr>
          </a:p>
        </p:txBody>
      </p:sp>
      <p:sp>
        <p:nvSpPr>
          <p:cNvPr id="66" name="object 66"/>
          <p:cNvSpPr/>
          <p:nvPr/>
        </p:nvSpPr>
        <p:spPr>
          <a:xfrm>
            <a:off x="44561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67" name="object 67"/>
          <p:cNvSpPr txBox="1"/>
          <p:nvPr/>
        </p:nvSpPr>
        <p:spPr>
          <a:xfrm>
            <a:off x="5138165" y="4124705"/>
            <a:ext cx="1988185" cy="330835"/>
          </a:xfrm>
          <a:prstGeom prst="rect">
            <a:avLst/>
          </a:prstGeom>
        </p:spPr>
        <p:txBody>
          <a:bodyPr vert="horz" wrap="square" lIns="0" tIns="12700" rIns="0" bIns="0" rtlCol="0">
            <a:spAutoFit/>
          </a:bodyPr>
          <a:lstStyle/>
          <a:p>
            <a:pPr marL="12700">
              <a:lnSpc>
                <a:spcPct val="100000"/>
              </a:lnSpc>
              <a:spcBef>
                <a:spcPts val="100"/>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grpSp>
        <p:nvGrpSpPr>
          <p:cNvPr id="68" name="object 68"/>
          <p:cNvGrpSpPr/>
          <p:nvPr/>
        </p:nvGrpSpPr>
        <p:grpSpPr>
          <a:xfrm>
            <a:off x="3499103" y="2190051"/>
            <a:ext cx="5149850" cy="2292350"/>
            <a:chOff x="3499103" y="2190051"/>
            <a:chExt cx="5149850" cy="2292350"/>
          </a:xfrm>
        </p:grpSpPr>
        <p:pic>
          <p:nvPicPr>
            <p:cNvPr id="69" name="object 69"/>
            <p:cNvPicPr/>
            <p:nvPr/>
          </p:nvPicPr>
          <p:blipFill>
            <a:blip r:embed="rId10" cstate="print"/>
            <a:stretch>
              <a:fillRect/>
            </a:stretch>
          </p:blipFill>
          <p:spPr>
            <a:xfrm>
              <a:off x="7647432" y="2190051"/>
              <a:ext cx="996721" cy="310959"/>
            </a:xfrm>
            <a:prstGeom prst="rect">
              <a:avLst/>
            </a:prstGeom>
          </p:spPr>
        </p:pic>
        <p:sp>
          <p:nvSpPr>
            <p:cNvPr id="70" name="object 70"/>
            <p:cNvSpPr/>
            <p:nvPr/>
          </p:nvSpPr>
          <p:spPr>
            <a:xfrm>
              <a:off x="7805165" y="22677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1" name="object 71"/>
            <p:cNvPicPr/>
            <p:nvPr/>
          </p:nvPicPr>
          <p:blipFill>
            <a:blip r:embed="rId11" cstate="print"/>
            <a:stretch>
              <a:fillRect/>
            </a:stretch>
          </p:blipFill>
          <p:spPr>
            <a:xfrm>
              <a:off x="3499103" y="2190051"/>
              <a:ext cx="990612" cy="310959"/>
            </a:xfrm>
            <a:prstGeom prst="rect">
              <a:avLst/>
            </a:prstGeom>
          </p:spPr>
        </p:pic>
        <p:sp>
          <p:nvSpPr>
            <p:cNvPr id="72" name="object 72"/>
            <p:cNvSpPr/>
            <p:nvPr/>
          </p:nvSpPr>
          <p:spPr>
            <a:xfrm>
              <a:off x="3656837" y="22677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20" y="38100"/>
                  </a:moveTo>
                  <a:lnTo>
                    <a:pt x="114300" y="38100"/>
                  </a:lnTo>
                  <a:lnTo>
                    <a:pt x="114300" y="76200"/>
                  </a:lnTo>
                  <a:lnTo>
                    <a:pt x="795020" y="76200"/>
                  </a:lnTo>
                  <a:lnTo>
                    <a:pt x="795020" y="38100"/>
                  </a:lnTo>
                  <a:close/>
                </a:path>
              </a:pathLst>
            </a:custGeom>
            <a:solidFill>
              <a:srgbClr val="4F81BC"/>
            </a:solidFill>
          </p:spPr>
          <p:txBody>
            <a:bodyPr wrap="square" lIns="0" tIns="0" rIns="0" bIns="0" rtlCol="0"/>
            <a:lstStyle/>
            <a:p>
              <a:endParaRPr/>
            </a:p>
          </p:txBody>
        </p:sp>
        <p:pic>
          <p:nvPicPr>
            <p:cNvPr id="73" name="object 73"/>
            <p:cNvPicPr/>
            <p:nvPr/>
          </p:nvPicPr>
          <p:blipFill>
            <a:blip r:embed="rId10" cstate="print"/>
            <a:stretch>
              <a:fillRect/>
            </a:stretch>
          </p:blipFill>
          <p:spPr>
            <a:xfrm>
              <a:off x="7652003" y="2799651"/>
              <a:ext cx="996721" cy="310959"/>
            </a:xfrm>
            <a:prstGeom prst="rect">
              <a:avLst/>
            </a:prstGeom>
          </p:spPr>
        </p:pic>
        <p:sp>
          <p:nvSpPr>
            <p:cNvPr id="74" name="object 74"/>
            <p:cNvSpPr/>
            <p:nvPr/>
          </p:nvSpPr>
          <p:spPr>
            <a:xfrm>
              <a:off x="7809738" y="28773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5" name="object 75"/>
            <p:cNvPicPr/>
            <p:nvPr/>
          </p:nvPicPr>
          <p:blipFill>
            <a:blip r:embed="rId11" cstate="print"/>
            <a:stretch>
              <a:fillRect/>
            </a:stretch>
          </p:blipFill>
          <p:spPr>
            <a:xfrm>
              <a:off x="3503675" y="2799651"/>
              <a:ext cx="990612" cy="310959"/>
            </a:xfrm>
            <a:prstGeom prst="rect">
              <a:avLst/>
            </a:prstGeom>
          </p:spPr>
        </p:pic>
        <p:sp>
          <p:nvSpPr>
            <p:cNvPr id="76" name="object 76"/>
            <p:cNvSpPr/>
            <p:nvPr/>
          </p:nvSpPr>
          <p:spPr>
            <a:xfrm>
              <a:off x="3661409" y="28773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pic>
          <p:nvPicPr>
            <p:cNvPr id="77" name="object 77"/>
            <p:cNvPicPr/>
            <p:nvPr/>
          </p:nvPicPr>
          <p:blipFill>
            <a:blip r:embed="rId10" cstate="print"/>
            <a:stretch>
              <a:fillRect/>
            </a:stretch>
          </p:blipFill>
          <p:spPr>
            <a:xfrm>
              <a:off x="7652003" y="4171251"/>
              <a:ext cx="996721" cy="310959"/>
            </a:xfrm>
            <a:prstGeom prst="rect">
              <a:avLst/>
            </a:prstGeom>
          </p:spPr>
        </p:pic>
        <p:sp>
          <p:nvSpPr>
            <p:cNvPr id="78" name="object 78"/>
            <p:cNvSpPr/>
            <p:nvPr/>
          </p:nvSpPr>
          <p:spPr>
            <a:xfrm>
              <a:off x="7809738" y="42489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9" name="object 79"/>
            <p:cNvPicPr/>
            <p:nvPr/>
          </p:nvPicPr>
          <p:blipFill>
            <a:blip r:embed="rId11" cstate="print"/>
            <a:stretch>
              <a:fillRect/>
            </a:stretch>
          </p:blipFill>
          <p:spPr>
            <a:xfrm>
              <a:off x="3503675" y="4171251"/>
              <a:ext cx="990612" cy="310959"/>
            </a:xfrm>
            <a:prstGeom prst="rect">
              <a:avLst/>
            </a:prstGeom>
          </p:spPr>
        </p:pic>
        <p:sp>
          <p:nvSpPr>
            <p:cNvPr id="80" name="object 80"/>
            <p:cNvSpPr/>
            <p:nvPr/>
          </p:nvSpPr>
          <p:spPr>
            <a:xfrm>
              <a:off x="3661409" y="42489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grpSp>
      <p:sp>
        <p:nvSpPr>
          <p:cNvPr id="81" name="object 81"/>
          <p:cNvSpPr txBox="1"/>
          <p:nvPr/>
        </p:nvSpPr>
        <p:spPr>
          <a:xfrm>
            <a:off x="10441685"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5" name="object 95"/>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82" name="object 82"/>
          <p:cNvSpPr txBox="1"/>
          <p:nvPr/>
        </p:nvSpPr>
        <p:spPr>
          <a:xfrm>
            <a:off x="10441685" y="2495169"/>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3" name="object 83"/>
          <p:cNvSpPr txBox="1"/>
          <p:nvPr/>
        </p:nvSpPr>
        <p:spPr>
          <a:xfrm>
            <a:off x="10441685" y="378421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4" name="object 84"/>
          <p:cNvSpPr txBox="1"/>
          <p:nvPr/>
        </p:nvSpPr>
        <p:spPr>
          <a:xfrm>
            <a:off x="7964805" y="2001138"/>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5" name="object 85"/>
          <p:cNvSpPr txBox="1"/>
          <p:nvPr/>
        </p:nvSpPr>
        <p:spPr>
          <a:xfrm>
            <a:off x="7986521" y="2638170"/>
            <a:ext cx="448309"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6" name="object 86"/>
          <p:cNvSpPr txBox="1"/>
          <p:nvPr/>
        </p:nvSpPr>
        <p:spPr>
          <a:xfrm>
            <a:off x="7986521" y="4019550"/>
            <a:ext cx="448309"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7" name="object 87"/>
          <p:cNvSpPr txBox="1"/>
          <p:nvPr/>
        </p:nvSpPr>
        <p:spPr>
          <a:xfrm>
            <a:off x="3788409" y="1782826"/>
            <a:ext cx="448945" cy="457834"/>
          </a:xfrm>
          <a:prstGeom prst="rect">
            <a:avLst/>
          </a:prstGeom>
        </p:spPr>
        <p:txBody>
          <a:bodyPr vert="horz" wrap="square" lIns="0" tIns="13335" rIns="0" bIns="0" rtlCol="0">
            <a:spAutoFit/>
          </a:bodyPr>
          <a:lstStyle/>
          <a:p>
            <a:pPr marR="29209" algn="ctr">
              <a:lnSpc>
                <a:spcPct val="100000"/>
              </a:lnSpc>
              <a:spcBef>
                <a:spcPts val="105"/>
              </a:spcBef>
            </a:pPr>
            <a:r>
              <a:rPr sz="1400" b="1" dirty="0">
                <a:latin typeface="Calibri"/>
                <a:cs typeface="Calibri"/>
              </a:rPr>
              <a:t>K1</a:t>
            </a:r>
            <a:endParaRPr sz="1400">
              <a:latin typeface="Calibri"/>
              <a:cs typeface="Calibri"/>
            </a:endParaRPr>
          </a:p>
          <a:p>
            <a:pPr algn="ctr">
              <a:lnSpc>
                <a:spcPct val="100000"/>
              </a:lnSpc>
              <a:spcBef>
                <a:spcPts val="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8" name="object 88"/>
          <p:cNvSpPr txBox="1"/>
          <p:nvPr/>
        </p:nvSpPr>
        <p:spPr>
          <a:xfrm>
            <a:off x="3790569" y="2380843"/>
            <a:ext cx="448945" cy="487045"/>
          </a:xfrm>
          <a:prstGeom prst="rect">
            <a:avLst/>
          </a:prstGeom>
        </p:spPr>
        <p:txBody>
          <a:bodyPr vert="horz" wrap="square" lIns="0" tIns="29845" rIns="0" bIns="0" rtlCol="0">
            <a:spAutoFit/>
          </a:bodyPr>
          <a:lstStyle/>
          <a:p>
            <a:pPr marR="33655" algn="ctr">
              <a:lnSpc>
                <a:spcPct val="100000"/>
              </a:lnSpc>
              <a:spcBef>
                <a:spcPts val="235"/>
              </a:spcBef>
            </a:pPr>
            <a:r>
              <a:rPr sz="1400" b="1" dirty="0">
                <a:latin typeface="Calibri"/>
                <a:cs typeface="Calibri"/>
              </a:rPr>
              <a:t>K2</a:t>
            </a:r>
            <a:endParaRPr sz="1400">
              <a:latin typeface="Calibri"/>
              <a:cs typeface="Calibri"/>
            </a:endParaRPr>
          </a:p>
          <a:p>
            <a:pPr algn="ctr">
              <a:lnSpc>
                <a:spcPct val="100000"/>
              </a:lnSpc>
              <a:spcBef>
                <a:spcPts val="1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9" name="object 89"/>
          <p:cNvSpPr txBox="1"/>
          <p:nvPr/>
        </p:nvSpPr>
        <p:spPr>
          <a:xfrm>
            <a:off x="3792473" y="3677767"/>
            <a:ext cx="448945" cy="525780"/>
          </a:xfrm>
          <a:prstGeom prst="rect">
            <a:avLst/>
          </a:prstGeom>
        </p:spPr>
        <p:txBody>
          <a:bodyPr vert="horz" wrap="square" lIns="0" tIns="48895" rIns="0" bIns="0" rtlCol="0">
            <a:spAutoFit/>
          </a:bodyPr>
          <a:lstStyle/>
          <a:p>
            <a:pPr marL="99695">
              <a:lnSpc>
                <a:spcPct val="100000"/>
              </a:lnSpc>
              <a:spcBef>
                <a:spcPts val="385"/>
              </a:spcBef>
            </a:pPr>
            <a:r>
              <a:rPr sz="1400" b="1" spc="-5" dirty="0">
                <a:latin typeface="Calibri"/>
                <a:cs typeface="Calibri"/>
              </a:rPr>
              <a:t>K16</a:t>
            </a:r>
            <a:endParaRPr sz="1400">
              <a:latin typeface="Calibri"/>
              <a:cs typeface="Calibri"/>
            </a:endParaRPr>
          </a:p>
          <a:p>
            <a:pPr marL="12700">
              <a:lnSpc>
                <a:spcPct val="100000"/>
              </a:lnSpc>
              <a:spcBef>
                <a:spcPts val="290"/>
              </a:spcBef>
            </a:pPr>
            <a:r>
              <a:rPr sz="1400" b="1" spc="-5" dirty="0">
                <a:latin typeface="Calibri"/>
                <a:cs typeface="Calibri"/>
              </a:rPr>
              <a:t>48</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0" name="object 90"/>
          <p:cNvSpPr txBox="1"/>
          <p:nvPr/>
        </p:nvSpPr>
        <p:spPr>
          <a:xfrm>
            <a:off x="2109597" y="3484245"/>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1" name="object 91"/>
          <p:cNvSpPr txBox="1"/>
          <p:nvPr/>
        </p:nvSpPr>
        <p:spPr>
          <a:xfrm>
            <a:off x="2072767"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2" name="object 92"/>
          <p:cNvSpPr txBox="1"/>
          <p:nvPr/>
        </p:nvSpPr>
        <p:spPr>
          <a:xfrm>
            <a:off x="2085848" y="2498217"/>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3" name="object 93"/>
          <p:cNvSpPr txBox="1"/>
          <p:nvPr/>
        </p:nvSpPr>
        <p:spPr>
          <a:xfrm>
            <a:off x="2109597" y="4478273"/>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4" name="object 94"/>
          <p:cNvSpPr txBox="1"/>
          <p:nvPr/>
        </p:nvSpPr>
        <p:spPr>
          <a:xfrm>
            <a:off x="2109597" y="508507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6" name="TextBox 95"/>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97" name="Graphic 21"/>
          <p:cNvPicPr>
            <a:picLocks noChangeAspect="1"/>
          </p:cNvPicPr>
          <p:nvPr/>
        </p:nvPicPr>
        <p:blipFill rotWithShape="1">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99" name="Rectangle 98"/>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25642024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80746" y="752502"/>
            <a:ext cx="11826240" cy="2860040"/>
          </a:xfrm>
          <a:prstGeom prst="rect">
            <a:avLst/>
          </a:prstGeom>
        </p:spPr>
        <p:txBody>
          <a:bodyPr vert="horz" wrap="square" lIns="0" tIns="12065" rIns="0" bIns="0" rtlCol="0">
            <a:spAutoFit/>
          </a:bodyPr>
          <a:lstStyle/>
          <a:p>
            <a:pPr marL="476884" marR="30480" indent="-439420">
              <a:lnSpc>
                <a:spcPct val="133500"/>
              </a:lnSpc>
              <a:spcBef>
                <a:spcPts val="95"/>
              </a:spcBef>
              <a:buFont typeface="Wingdings"/>
              <a:buChar char=""/>
              <a:tabLst>
                <a:tab pos="477520" algn="l"/>
              </a:tabLst>
            </a:pPr>
            <a:r>
              <a:rPr sz="3100" spc="-30" dirty="0">
                <a:solidFill>
                  <a:srgbClr val="0F243E"/>
                </a:solidFill>
                <a:latin typeface="Tahoma"/>
                <a:cs typeface="Tahoma"/>
              </a:rPr>
              <a:t>Divide</a:t>
            </a:r>
            <a:r>
              <a:rPr sz="3100" spc="-50" dirty="0">
                <a:solidFill>
                  <a:srgbClr val="0F243E"/>
                </a:solidFill>
                <a:latin typeface="Tahoma"/>
                <a:cs typeface="Tahoma"/>
              </a:rPr>
              <a:t> </a:t>
            </a:r>
            <a:r>
              <a:rPr sz="3100" spc="-175" dirty="0">
                <a:solidFill>
                  <a:srgbClr val="0F243E"/>
                </a:solidFill>
                <a:latin typeface="Tahoma"/>
                <a:cs typeface="Tahoma"/>
              </a:rPr>
              <a:t>the</a:t>
            </a:r>
            <a:r>
              <a:rPr sz="3100" spc="-60" dirty="0">
                <a:solidFill>
                  <a:srgbClr val="0F243E"/>
                </a:solidFill>
                <a:latin typeface="Tahoma"/>
                <a:cs typeface="Tahoma"/>
              </a:rPr>
              <a:t> </a:t>
            </a:r>
            <a:r>
              <a:rPr sz="3100" spc="-114" dirty="0">
                <a:solidFill>
                  <a:srgbClr val="0F243E"/>
                </a:solidFill>
                <a:latin typeface="Tahoma"/>
                <a:cs typeface="Tahoma"/>
              </a:rPr>
              <a:t>permuted</a:t>
            </a:r>
            <a:r>
              <a:rPr sz="3100" spc="-55" dirty="0">
                <a:solidFill>
                  <a:srgbClr val="0F243E"/>
                </a:solidFill>
                <a:latin typeface="Tahoma"/>
                <a:cs typeface="Tahoma"/>
              </a:rPr>
              <a:t> </a:t>
            </a:r>
            <a:r>
              <a:rPr sz="3100" spc="-45" dirty="0">
                <a:solidFill>
                  <a:srgbClr val="0F243E"/>
                </a:solidFill>
                <a:latin typeface="Tahoma"/>
                <a:cs typeface="Tahoma"/>
              </a:rPr>
              <a:t>block </a:t>
            </a:r>
            <a:r>
              <a:rPr sz="3100" b="1" spc="-215" dirty="0">
                <a:solidFill>
                  <a:srgbClr val="0F243E"/>
                </a:solidFill>
                <a:latin typeface="Trebuchet MS"/>
                <a:cs typeface="Trebuchet MS"/>
              </a:rPr>
              <a:t>IP</a:t>
            </a:r>
            <a:r>
              <a:rPr sz="3100" b="1" spc="-15" dirty="0">
                <a:solidFill>
                  <a:srgbClr val="0F243E"/>
                </a:solidFill>
                <a:latin typeface="Trebuchet MS"/>
                <a:cs typeface="Trebuchet MS"/>
              </a:rPr>
              <a:t> </a:t>
            </a:r>
            <a:r>
              <a:rPr sz="3100" spc="-85" dirty="0">
                <a:solidFill>
                  <a:srgbClr val="0F243E"/>
                </a:solidFill>
                <a:latin typeface="Tahoma"/>
                <a:cs typeface="Tahoma"/>
              </a:rPr>
              <a:t>into</a:t>
            </a:r>
            <a:r>
              <a:rPr sz="3100" spc="-55" dirty="0">
                <a:solidFill>
                  <a:srgbClr val="0F243E"/>
                </a:solidFill>
                <a:latin typeface="Tahoma"/>
                <a:cs typeface="Tahoma"/>
              </a:rPr>
              <a:t> </a:t>
            </a:r>
            <a:r>
              <a:rPr sz="3100" spc="90" dirty="0">
                <a:solidFill>
                  <a:srgbClr val="0F243E"/>
                </a:solidFill>
                <a:latin typeface="Tahoma"/>
                <a:cs typeface="Tahoma"/>
              </a:rPr>
              <a:t>a</a:t>
            </a:r>
            <a:r>
              <a:rPr sz="3100" spc="-65" dirty="0">
                <a:solidFill>
                  <a:srgbClr val="0F243E"/>
                </a:solidFill>
                <a:latin typeface="Tahoma"/>
                <a:cs typeface="Tahoma"/>
              </a:rPr>
              <a:t> </a:t>
            </a:r>
            <a:r>
              <a:rPr sz="3100" spc="-145" dirty="0">
                <a:solidFill>
                  <a:srgbClr val="0F243E"/>
                </a:solidFill>
                <a:latin typeface="Tahoma"/>
                <a:cs typeface="Tahoma"/>
              </a:rPr>
              <a:t>left</a:t>
            </a:r>
            <a:r>
              <a:rPr sz="3100" spc="-50" dirty="0">
                <a:solidFill>
                  <a:srgbClr val="0F243E"/>
                </a:solidFill>
                <a:latin typeface="Tahoma"/>
                <a:cs typeface="Tahoma"/>
              </a:rPr>
              <a:t> </a:t>
            </a:r>
            <a:r>
              <a:rPr sz="3100" spc="-45" dirty="0">
                <a:solidFill>
                  <a:srgbClr val="0F243E"/>
                </a:solidFill>
                <a:latin typeface="Tahoma"/>
                <a:cs typeface="Tahoma"/>
              </a:rPr>
              <a:t>half</a:t>
            </a:r>
            <a:r>
              <a:rPr sz="3100" spc="-50" dirty="0">
                <a:solidFill>
                  <a:srgbClr val="0F243E"/>
                </a:solidFill>
                <a:latin typeface="Tahoma"/>
                <a:cs typeface="Tahoma"/>
              </a:rPr>
              <a:t> </a:t>
            </a:r>
            <a:r>
              <a:rPr sz="3250" b="1" i="1" spc="-295" dirty="0">
                <a:solidFill>
                  <a:srgbClr val="0F243E"/>
                </a:solidFill>
                <a:latin typeface="Trebuchet MS"/>
                <a:cs typeface="Trebuchet MS"/>
              </a:rPr>
              <a:t>L</a:t>
            </a:r>
            <a:r>
              <a:rPr sz="3225" b="1" i="1" spc="-442" baseline="-19379" dirty="0">
                <a:solidFill>
                  <a:srgbClr val="0F243E"/>
                </a:solidFill>
                <a:latin typeface="Trebuchet MS"/>
                <a:cs typeface="Trebuchet MS"/>
              </a:rPr>
              <a:t>0</a:t>
            </a:r>
            <a:r>
              <a:rPr sz="3225" b="1" i="1" spc="-112" baseline="-19379" dirty="0">
                <a:solidFill>
                  <a:srgbClr val="0F243E"/>
                </a:solidFill>
                <a:latin typeface="Trebuchet MS"/>
                <a:cs typeface="Trebuchet MS"/>
              </a:rPr>
              <a:t> </a:t>
            </a:r>
            <a:r>
              <a:rPr sz="3100" spc="-80" dirty="0">
                <a:solidFill>
                  <a:srgbClr val="0F243E"/>
                </a:solidFill>
                <a:latin typeface="Tahoma"/>
                <a:cs typeface="Tahoma"/>
              </a:rPr>
              <a:t>of</a:t>
            </a:r>
            <a:r>
              <a:rPr sz="3100" spc="-55" dirty="0">
                <a:solidFill>
                  <a:srgbClr val="0F243E"/>
                </a:solidFill>
                <a:latin typeface="Tahoma"/>
                <a:cs typeface="Tahoma"/>
              </a:rPr>
              <a:t> </a:t>
            </a:r>
            <a:r>
              <a:rPr sz="3100" spc="90" dirty="0">
                <a:solidFill>
                  <a:srgbClr val="0F243E"/>
                </a:solidFill>
                <a:latin typeface="Tahoma"/>
                <a:cs typeface="Tahoma"/>
              </a:rPr>
              <a:t>32</a:t>
            </a:r>
            <a:r>
              <a:rPr sz="3100" spc="-60" dirty="0">
                <a:solidFill>
                  <a:srgbClr val="0F243E"/>
                </a:solidFill>
                <a:latin typeface="Tahoma"/>
                <a:cs typeface="Tahoma"/>
              </a:rPr>
              <a:t> </a:t>
            </a:r>
            <a:r>
              <a:rPr sz="3100" spc="-90" dirty="0">
                <a:solidFill>
                  <a:srgbClr val="0F243E"/>
                </a:solidFill>
                <a:latin typeface="Tahoma"/>
                <a:cs typeface="Tahoma"/>
              </a:rPr>
              <a:t>bits,</a:t>
            </a:r>
            <a:r>
              <a:rPr sz="3100" spc="-50" dirty="0">
                <a:solidFill>
                  <a:srgbClr val="0F243E"/>
                </a:solidFill>
                <a:latin typeface="Tahoma"/>
                <a:cs typeface="Tahoma"/>
              </a:rPr>
              <a:t> </a:t>
            </a:r>
            <a:r>
              <a:rPr sz="3100" spc="-5" dirty="0">
                <a:solidFill>
                  <a:srgbClr val="0F243E"/>
                </a:solidFill>
                <a:latin typeface="Tahoma"/>
                <a:cs typeface="Tahoma"/>
              </a:rPr>
              <a:t>and</a:t>
            </a:r>
            <a:r>
              <a:rPr sz="3100" spc="-65" dirty="0">
                <a:solidFill>
                  <a:srgbClr val="0F243E"/>
                </a:solidFill>
                <a:latin typeface="Tahoma"/>
                <a:cs typeface="Tahoma"/>
              </a:rPr>
              <a:t> </a:t>
            </a:r>
            <a:r>
              <a:rPr sz="3100" spc="90" dirty="0">
                <a:solidFill>
                  <a:srgbClr val="0F243E"/>
                </a:solidFill>
                <a:latin typeface="Tahoma"/>
                <a:cs typeface="Tahoma"/>
              </a:rPr>
              <a:t>a</a:t>
            </a:r>
            <a:r>
              <a:rPr sz="3100" spc="-55" dirty="0">
                <a:solidFill>
                  <a:srgbClr val="0F243E"/>
                </a:solidFill>
                <a:latin typeface="Tahoma"/>
                <a:cs typeface="Tahoma"/>
              </a:rPr>
              <a:t> </a:t>
            </a:r>
            <a:r>
              <a:rPr sz="3100" spc="-70" dirty="0">
                <a:solidFill>
                  <a:srgbClr val="0F243E"/>
                </a:solidFill>
                <a:latin typeface="Tahoma"/>
                <a:cs typeface="Tahoma"/>
              </a:rPr>
              <a:t>right </a:t>
            </a:r>
            <a:r>
              <a:rPr sz="3100" spc="-955" dirty="0">
                <a:solidFill>
                  <a:srgbClr val="0F243E"/>
                </a:solidFill>
                <a:latin typeface="Tahoma"/>
                <a:cs typeface="Tahoma"/>
              </a:rPr>
              <a:t> </a:t>
            </a:r>
            <a:r>
              <a:rPr sz="3100" spc="-50" dirty="0">
                <a:solidFill>
                  <a:srgbClr val="0F243E"/>
                </a:solidFill>
                <a:latin typeface="Tahoma"/>
                <a:cs typeface="Tahoma"/>
              </a:rPr>
              <a:t>half</a:t>
            </a:r>
            <a:r>
              <a:rPr sz="3100" spc="-65" dirty="0">
                <a:solidFill>
                  <a:srgbClr val="0F243E"/>
                </a:solidFill>
                <a:latin typeface="Tahoma"/>
                <a:cs typeface="Tahoma"/>
              </a:rPr>
              <a:t> </a:t>
            </a:r>
            <a:r>
              <a:rPr sz="3250" b="1" i="1" spc="-204" dirty="0">
                <a:solidFill>
                  <a:srgbClr val="0F243E"/>
                </a:solidFill>
                <a:latin typeface="Trebuchet MS"/>
                <a:cs typeface="Trebuchet MS"/>
              </a:rPr>
              <a:t>R</a:t>
            </a:r>
            <a:r>
              <a:rPr sz="3225" b="1" i="1" spc="-307" baseline="-19379" dirty="0">
                <a:solidFill>
                  <a:srgbClr val="0F243E"/>
                </a:solidFill>
                <a:latin typeface="Trebuchet MS"/>
                <a:cs typeface="Trebuchet MS"/>
              </a:rPr>
              <a:t>0</a:t>
            </a:r>
            <a:r>
              <a:rPr sz="3225" b="1" i="1" spc="-67" baseline="-19379" dirty="0">
                <a:solidFill>
                  <a:srgbClr val="0F243E"/>
                </a:solidFill>
                <a:latin typeface="Trebuchet MS"/>
                <a:cs typeface="Trebuchet MS"/>
              </a:rPr>
              <a:t> </a:t>
            </a:r>
            <a:r>
              <a:rPr sz="3100" spc="-75" dirty="0">
                <a:solidFill>
                  <a:srgbClr val="0F243E"/>
                </a:solidFill>
                <a:latin typeface="Tahoma"/>
                <a:cs typeface="Tahoma"/>
              </a:rPr>
              <a:t>of</a:t>
            </a:r>
            <a:r>
              <a:rPr sz="3100" spc="-70" dirty="0">
                <a:solidFill>
                  <a:srgbClr val="0F243E"/>
                </a:solidFill>
                <a:latin typeface="Tahoma"/>
                <a:cs typeface="Tahoma"/>
              </a:rPr>
              <a:t> </a:t>
            </a:r>
            <a:r>
              <a:rPr sz="3100" spc="95" dirty="0">
                <a:solidFill>
                  <a:srgbClr val="0F243E"/>
                </a:solidFill>
                <a:latin typeface="Tahoma"/>
                <a:cs typeface="Tahoma"/>
              </a:rPr>
              <a:t>32</a:t>
            </a:r>
            <a:r>
              <a:rPr sz="3100" spc="-75" dirty="0">
                <a:solidFill>
                  <a:srgbClr val="0F243E"/>
                </a:solidFill>
                <a:latin typeface="Tahoma"/>
                <a:cs typeface="Tahoma"/>
              </a:rPr>
              <a:t> </a:t>
            </a:r>
            <a:r>
              <a:rPr sz="3100" spc="-90" dirty="0">
                <a:solidFill>
                  <a:srgbClr val="0F243E"/>
                </a:solidFill>
                <a:latin typeface="Tahoma"/>
                <a:cs typeface="Tahoma"/>
              </a:rPr>
              <a:t>bits.</a:t>
            </a:r>
            <a:endParaRPr sz="3100">
              <a:latin typeface="Tahoma"/>
              <a:cs typeface="Tahoma"/>
            </a:endParaRPr>
          </a:p>
          <a:p>
            <a:pPr marL="476884" indent="-439420">
              <a:lnSpc>
                <a:spcPct val="100000"/>
              </a:lnSpc>
              <a:spcBef>
                <a:spcPts val="2055"/>
              </a:spcBef>
              <a:buSzPct val="95384"/>
              <a:buFont typeface="Wingdings"/>
              <a:buChar char=""/>
              <a:tabLst>
                <a:tab pos="477520" algn="l"/>
              </a:tabLst>
            </a:pPr>
            <a:r>
              <a:rPr sz="3250" b="1" i="1" spc="-295" dirty="0">
                <a:solidFill>
                  <a:srgbClr val="0F243E"/>
                </a:solidFill>
                <a:latin typeface="Trebuchet MS"/>
                <a:cs typeface="Trebuchet MS"/>
              </a:rPr>
              <a:t>L</a:t>
            </a:r>
            <a:r>
              <a:rPr sz="3225" b="1" i="1" spc="-442" baseline="-19379" dirty="0">
                <a:solidFill>
                  <a:srgbClr val="0F243E"/>
                </a:solidFill>
                <a:latin typeface="Trebuchet MS"/>
                <a:cs typeface="Trebuchet MS"/>
              </a:rPr>
              <a:t>0</a:t>
            </a:r>
            <a:r>
              <a:rPr sz="3225" b="1" i="1" spc="-142" baseline="-19379" dirty="0">
                <a:solidFill>
                  <a:srgbClr val="0F243E"/>
                </a:solidFill>
                <a:latin typeface="Trebuchet MS"/>
                <a:cs typeface="Trebuchet MS"/>
              </a:rPr>
              <a:t> </a:t>
            </a:r>
            <a:r>
              <a:rPr sz="3100" spc="-470" dirty="0">
                <a:solidFill>
                  <a:srgbClr val="0F243E"/>
                </a:solidFill>
                <a:latin typeface="Tahoma"/>
                <a:cs typeface="Tahoma"/>
              </a:rPr>
              <a:t>=</a:t>
            </a:r>
            <a:r>
              <a:rPr sz="3100" spc="-75" dirty="0">
                <a:solidFill>
                  <a:srgbClr val="0F243E"/>
                </a:solidFill>
                <a:latin typeface="Tahoma"/>
                <a:cs typeface="Tahoma"/>
              </a:rPr>
              <a:t> </a:t>
            </a:r>
            <a:r>
              <a:rPr sz="3100" spc="90" dirty="0">
                <a:solidFill>
                  <a:srgbClr val="0F243E"/>
                </a:solidFill>
                <a:latin typeface="Tahoma"/>
                <a:cs typeface="Tahoma"/>
              </a:rPr>
              <a:t>1100</a:t>
            </a:r>
            <a:r>
              <a:rPr sz="3100" spc="-70" dirty="0">
                <a:solidFill>
                  <a:srgbClr val="0F243E"/>
                </a:solidFill>
                <a:latin typeface="Tahoma"/>
                <a:cs typeface="Tahoma"/>
              </a:rPr>
              <a:t> </a:t>
            </a:r>
            <a:r>
              <a:rPr sz="3100" spc="90" dirty="0">
                <a:solidFill>
                  <a:srgbClr val="0F243E"/>
                </a:solidFill>
                <a:latin typeface="Tahoma"/>
                <a:cs typeface="Tahoma"/>
              </a:rPr>
              <a:t>1100</a:t>
            </a:r>
            <a:r>
              <a:rPr sz="3100" spc="-75" dirty="0">
                <a:solidFill>
                  <a:srgbClr val="0F243E"/>
                </a:solidFill>
                <a:latin typeface="Tahoma"/>
                <a:cs typeface="Tahoma"/>
              </a:rPr>
              <a:t> </a:t>
            </a:r>
            <a:r>
              <a:rPr sz="3100" spc="90" dirty="0">
                <a:solidFill>
                  <a:srgbClr val="0F243E"/>
                </a:solidFill>
                <a:latin typeface="Tahoma"/>
                <a:cs typeface="Tahoma"/>
              </a:rPr>
              <a:t>0000</a:t>
            </a:r>
            <a:r>
              <a:rPr sz="3100" spc="-80" dirty="0">
                <a:solidFill>
                  <a:srgbClr val="0F243E"/>
                </a:solidFill>
                <a:latin typeface="Tahoma"/>
                <a:cs typeface="Tahoma"/>
              </a:rPr>
              <a:t> </a:t>
            </a:r>
            <a:r>
              <a:rPr sz="3100" spc="90" dirty="0">
                <a:solidFill>
                  <a:srgbClr val="0F243E"/>
                </a:solidFill>
                <a:latin typeface="Tahoma"/>
                <a:cs typeface="Tahoma"/>
              </a:rPr>
              <a:t>0000</a:t>
            </a:r>
            <a:r>
              <a:rPr sz="3100" spc="-70" dirty="0">
                <a:solidFill>
                  <a:srgbClr val="0F243E"/>
                </a:solidFill>
                <a:latin typeface="Tahoma"/>
                <a:cs typeface="Tahoma"/>
              </a:rPr>
              <a:t> </a:t>
            </a:r>
            <a:r>
              <a:rPr sz="3100" spc="90" dirty="0">
                <a:solidFill>
                  <a:srgbClr val="0F243E"/>
                </a:solidFill>
                <a:latin typeface="Tahoma"/>
                <a:cs typeface="Tahoma"/>
              </a:rPr>
              <a:t>1100</a:t>
            </a:r>
            <a:r>
              <a:rPr sz="3100" spc="-75" dirty="0">
                <a:solidFill>
                  <a:srgbClr val="0F243E"/>
                </a:solidFill>
                <a:latin typeface="Tahoma"/>
                <a:cs typeface="Tahoma"/>
              </a:rPr>
              <a:t> </a:t>
            </a:r>
            <a:r>
              <a:rPr sz="3100" spc="90" dirty="0">
                <a:solidFill>
                  <a:srgbClr val="0F243E"/>
                </a:solidFill>
                <a:latin typeface="Tahoma"/>
                <a:cs typeface="Tahoma"/>
              </a:rPr>
              <a:t>1100</a:t>
            </a:r>
            <a:r>
              <a:rPr sz="3100" spc="-70" dirty="0">
                <a:solidFill>
                  <a:srgbClr val="0F243E"/>
                </a:solidFill>
                <a:latin typeface="Tahoma"/>
                <a:cs typeface="Tahoma"/>
              </a:rPr>
              <a:t> </a:t>
            </a:r>
            <a:r>
              <a:rPr sz="3100" spc="90" dirty="0">
                <a:solidFill>
                  <a:srgbClr val="0F243E"/>
                </a:solidFill>
                <a:latin typeface="Tahoma"/>
                <a:cs typeface="Tahoma"/>
              </a:rPr>
              <a:t>1111</a:t>
            </a:r>
            <a:r>
              <a:rPr sz="3100" spc="-70" dirty="0">
                <a:solidFill>
                  <a:srgbClr val="0F243E"/>
                </a:solidFill>
                <a:latin typeface="Tahoma"/>
                <a:cs typeface="Tahoma"/>
              </a:rPr>
              <a:t> </a:t>
            </a:r>
            <a:r>
              <a:rPr sz="3100" spc="90" dirty="0">
                <a:solidFill>
                  <a:srgbClr val="0F243E"/>
                </a:solidFill>
                <a:latin typeface="Tahoma"/>
                <a:cs typeface="Tahoma"/>
              </a:rPr>
              <a:t>1111</a:t>
            </a:r>
            <a:endParaRPr sz="3100">
              <a:latin typeface="Tahoma"/>
              <a:cs typeface="Tahoma"/>
            </a:endParaRPr>
          </a:p>
          <a:p>
            <a:pPr marL="476884" indent="-439420">
              <a:lnSpc>
                <a:spcPct val="100000"/>
              </a:lnSpc>
              <a:spcBef>
                <a:spcPts val="2050"/>
              </a:spcBef>
              <a:buSzPct val="95384"/>
              <a:buFont typeface="Wingdings"/>
              <a:buChar char=""/>
              <a:tabLst>
                <a:tab pos="477520" algn="l"/>
              </a:tabLst>
            </a:pPr>
            <a:r>
              <a:rPr sz="3250" b="1" i="1" spc="-204" dirty="0">
                <a:solidFill>
                  <a:srgbClr val="0F243E"/>
                </a:solidFill>
                <a:latin typeface="Trebuchet MS"/>
                <a:cs typeface="Trebuchet MS"/>
              </a:rPr>
              <a:t>R</a:t>
            </a:r>
            <a:r>
              <a:rPr sz="3225" b="1" i="1" spc="-307" baseline="-19379" dirty="0">
                <a:solidFill>
                  <a:srgbClr val="0F243E"/>
                </a:solidFill>
                <a:latin typeface="Trebuchet MS"/>
                <a:cs typeface="Trebuchet MS"/>
              </a:rPr>
              <a:t>0</a:t>
            </a:r>
            <a:r>
              <a:rPr sz="3225" b="1" i="1" spc="-262" baseline="-19379" dirty="0">
                <a:solidFill>
                  <a:srgbClr val="0F243E"/>
                </a:solidFill>
                <a:latin typeface="Trebuchet MS"/>
                <a:cs typeface="Trebuchet MS"/>
              </a:rPr>
              <a:t> </a:t>
            </a:r>
            <a:r>
              <a:rPr sz="3100" spc="-465" dirty="0">
                <a:solidFill>
                  <a:srgbClr val="0F243E"/>
                </a:solidFill>
                <a:latin typeface="Tahoma"/>
                <a:cs typeface="Tahoma"/>
              </a:rPr>
              <a:t>=</a:t>
            </a:r>
            <a:r>
              <a:rPr sz="3100" spc="-70" dirty="0">
                <a:solidFill>
                  <a:srgbClr val="0F243E"/>
                </a:solidFill>
                <a:latin typeface="Tahoma"/>
                <a:cs typeface="Tahoma"/>
              </a:rPr>
              <a:t> </a:t>
            </a:r>
            <a:r>
              <a:rPr sz="3100" spc="90" dirty="0">
                <a:solidFill>
                  <a:srgbClr val="0F243E"/>
                </a:solidFill>
                <a:latin typeface="Tahoma"/>
                <a:cs typeface="Tahoma"/>
              </a:rPr>
              <a:t>1111</a:t>
            </a:r>
            <a:r>
              <a:rPr sz="3100" spc="-80" dirty="0">
                <a:solidFill>
                  <a:srgbClr val="0F243E"/>
                </a:solidFill>
                <a:latin typeface="Tahoma"/>
                <a:cs typeface="Tahoma"/>
              </a:rPr>
              <a:t> </a:t>
            </a:r>
            <a:r>
              <a:rPr sz="3100" spc="90" dirty="0">
                <a:solidFill>
                  <a:srgbClr val="0F243E"/>
                </a:solidFill>
                <a:latin typeface="Tahoma"/>
                <a:cs typeface="Tahoma"/>
              </a:rPr>
              <a:t>0000</a:t>
            </a:r>
            <a:r>
              <a:rPr sz="3100" spc="-70" dirty="0">
                <a:solidFill>
                  <a:srgbClr val="0F243E"/>
                </a:solidFill>
                <a:latin typeface="Tahoma"/>
                <a:cs typeface="Tahoma"/>
              </a:rPr>
              <a:t> </a:t>
            </a:r>
            <a:r>
              <a:rPr sz="3100" spc="90" dirty="0">
                <a:solidFill>
                  <a:srgbClr val="0F243E"/>
                </a:solidFill>
                <a:latin typeface="Tahoma"/>
                <a:cs typeface="Tahoma"/>
              </a:rPr>
              <a:t>1010</a:t>
            </a:r>
            <a:r>
              <a:rPr sz="3100" spc="-70" dirty="0">
                <a:solidFill>
                  <a:srgbClr val="0F243E"/>
                </a:solidFill>
                <a:latin typeface="Tahoma"/>
                <a:cs typeface="Tahoma"/>
              </a:rPr>
              <a:t> </a:t>
            </a:r>
            <a:r>
              <a:rPr sz="3100" spc="90" dirty="0">
                <a:solidFill>
                  <a:srgbClr val="0F243E"/>
                </a:solidFill>
                <a:latin typeface="Tahoma"/>
                <a:cs typeface="Tahoma"/>
              </a:rPr>
              <a:t>1010</a:t>
            </a:r>
            <a:r>
              <a:rPr sz="3100" spc="-75" dirty="0">
                <a:solidFill>
                  <a:srgbClr val="0F243E"/>
                </a:solidFill>
                <a:latin typeface="Tahoma"/>
                <a:cs typeface="Tahoma"/>
              </a:rPr>
              <a:t> </a:t>
            </a:r>
            <a:r>
              <a:rPr sz="3100" spc="90" dirty="0">
                <a:solidFill>
                  <a:srgbClr val="0F243E"/>
                </a:solidFill>
                <a:latin typeface="Tahoma"/>
                <a:cs typeface="Tahoma"/>
              </a:rPr>
              <a:t>1111</a:t>
            </a:r>
            <a:r>
              <a:rPr sz="3100" spc="-70" dirty="0">
                <a:solidFill>
                  <a:srgbClr val="0F243E"/>
                </a:solidFill>
                <a:latin typeface="Tahoma"/>
                <a:cs typeface="Tahoma"/>
              </a:rPr>
              <a:t> </a:t>
            </a:r>
            <a:r>
              <a:rPr sz="3100" spc="90" dirty="0">
                <a:solidFill>
                  <a:srgbClr val="0F243E"/>
                </a:solidFill>
                <a:latin typeface="Tahoma"/>
                <a:cs typeface="Tahoma"/>
              </a:rPr>
              <a:t>0000</a:t>
            </a:r>
            <a:r>
              <a:rPr sz="3100" spc="-65" dirty="0">
                <a:solidFill>
                  <a:srgbClr val="0F243E"/>
                </a:solidFill>
                <a:latin typeface="Tahoma"/>
                <a:cs typeface="Tahoma"/>
              </a:rPr>
              <a:t> </a:t>
            </a:r>
            <a:r>
              <a:rPr sz="3100" spc="90" dirty="0">
                <a:solidFill>
                  <a:srgbClr val="0F243E"/>
                </a:solidFill>
                <a:latin typeface="Tahoma"/>
                <a:cs typeface="Tahoma"/>
              </a:rPr>
              <a:t>1010</a:t>
            </a:r>
            <a:r>
              <a:rPr sz="3100" spc="-80" dirty="0">
                <a:solidFill>
                  <a:srgbClr val="0F243E"/>
                </a:solidFill>
                <a:latin typeface="Tahoma"/>
                <a:cs typeface="Tahoma"/>
              </a:rPr>
              <a:t> </a:t>
            </a:r>
            <a:r>
              <a:rPr sz="3100" spc="90" dirty="0">
                <a:solidFill>
                  <a:srgbClr val="0F243E"/>
                </a:solidFill>
                <a:latin typeface="Tahoma"/>
                <a:cs typeface="Tahoma"/>
              </a:rPr>
              <a:t>1010</a:t>
            </a:r>
            <a:endParaRPr sz="3100">
              <a:latin typeface="Tahoma"/>
              <a:cs typeface="Tahoma"/>
            </a:endParaRPr>
          </a:p>
        </p:txBody>
      </p:sp>
      <p:sp>
        <p:nvSpPr>
          <p:cNvPr id="6" name="object 6"/>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4" name="object 4"/>
          <p:cNvSpPr txBox="1"/>
          <p:nvPr/>
        </p:nvSpPr>
        <p:spPr>
          <a:xfrm>
            <a:off x="180746" y="4344008"/>
            <a:ext cx="1855470" cy="1537335"/>
          </a:xfrm>
          <a:prstGeom prst="rect">
            <a:avLst/>
          </a:prstGeom>
        </p:spPr>
        <p:txBody>
          <a:bodyPr vert="horz" wrap="square" lIns="0" tIns="272415" rIns="0" bIns="0" rtlCol="0">
            <a:spAutoFit/>
          </a:bodyPr>
          <a:lstStyle/>
          <a:p>
            <a:pPr marL="476884" indent="-439420">
              <a:lnSpc>
                <a:spcPct val="100000"/>
              </a:lnSpc>
              <a:spcBef>
                <a:spcPts val="2145"/>
              </a:spcBef>
              <a:buSzPct val="95384"/>
              <a:buFont typeface="Wingdings"/>
              <a:buChar char=""/>
              <a:tabLst>
                <a:tab pos="477520" algn="l"/>
              </a:tabLst>
            </a:pPr>
            <a:r>
              <a:rPr sz="3250" b="1" i="1" spc="-525" dirty="0">
                <a:solidFill>
                  <a:srgbClr val="0F243E"/>
                </a:solidFill>
                <a:latin typeface="Trebuchet MS"/>
                <a:cs typeface="Trebuchet MS"/>
              </a:rPr>
              <a:t>L</a:t>
            </a:r>
            <a:r>
              <a:rPr sz="3225" b="1" i="1" spc="-195" baseline="-19379" dirty="0">
                <a:solidFill>
                  <a:srgbClr val="0F243E"/>
                </a:solidFill>
                <a:latin typeface="Trebuchet MS"/>
                <a:cs typeface="Trebuchet MS"/>
              </a:rPr>
              <a:t>n</a:t>
            </a:r>
            <a:r>
              <a:rPr sz="3225" b="1" i="1" spc="390" baseline="-19379" dirty="0">
                <a:solidFill>
                  <a:srgbClr val="0F243E"/>
                </a:solidFill>
                <a:latin typeface="Trebuchet MS"/>
                <a:cs typeface="Trebuchet MS"/>
              </a:rPr>
              <a:t> </a:t>
            </a:r>
            <a:r>
              <a:rPr sz="3100" spc="-470" dirty="0">
                <a:solidFill>
                  <a:srgbClr val="0F243E"/>
                </a:solidFill>
                <a:latin typeface="Tahoma"/>
                <a:cs typeface="Tahoma"/>
              </a:rPr>
              <a:t>=</a:t>
            </a:r>
            <a:r>
              <a:rPr sz="3100" spc="-75" dirty="0">
                <a:solidFill>
                  <a:srgbClr val="0F243E"/>
                </a:solidFill>
                <a:latin typeface="Tahoma"/>
                <a:cs typeface="Tahoma"/>
              </a:rPr>
              <a:t> </a:t>
            </a:r>
            <a:r>
              <a:rPr sz="3250" b="1" i="1" spc="-340" dirty="0">
                <a:solidFill>
                  <a:srgbClr val="0F243E"/>
                </a:solidFill>
                <a:latin typeface="Trebuchet MS"/>
                <a:cs typeface="Trebuchet MS"/>
              </a:rPr>
              <a:t>R</a:t>
            </a:r>
            <a:r>
              <a:rPr sz="3225" b="1" i="1" spc="-179" baseline="-19379" dirty="0">
                <a:solidFill>
                  <a:srgbClr val="0F243E"/>
                </a:solidFill>
                <a:latin typeface="Trebuchet MS"/>
                <a:cs typeface="Trebuchet MS"/>
              </a:rPr>
              <a:t>n</a:t>
            </a:r>
            <a:r>
              <a:rPr sz="3225" b="1" i="1" spc="-142" baseline="-19379" dirty="0">
                <a:solidFill>
                  <a:srgbClr val="0F243E"/>
                </a:solidFill>
                <a:latin typeface="Trebuchet MS"/>
                <a:cs typeface="Trebuchet MS"/>
              </a:rPr>
              <a:t>-</a:t>
            </a:r>
            <a:r>
              <a:rPr sz="3225" b="1" i="1" spc="-104" baseline="-19379" dirty="0">
                <a:solidFill>
                  <a:srgbClr val="0F243E"/>
                </a:solidFill>
                <a:latin typeface="Trebuchet MS"/>
                <a:cs typeface="Trebuchet MS"/>
              </a:rPr>
              <a:t>1</a:t>
            </a:r>
            <a:endParaRPr sz="3225" baseline="-19379">
              <a:latin typeface="Trebuchet MS"/>
              <a:cs typeface="Trebuchet MS"/>
            </a:endParaRPr>
          </a:p>
          <a:p>
            <a:pPr marL="476884" indent="-439420">
              <a:lnSpc>
                <a:spcPct val="100000"/>
              </a:lnSpc>
              <a:spcBef>
                <a:spcPts val="2050"/>
              </a:spcBef>
              <a:buSzPct val="95384"/>
              <a:buFont typeface="Wingdings"/>
              <a:buChar char=""/>
              <a:tabLst>
                <a:tab pos="477520" algn="l"/>
              </a:tabLst>
            </a:pPr>
            <a:r>
              <a:rPr sz="3250" b="1" i="1" spc="-340" dirty="0">
                <a:solidFill>
                  <a:srgbClr val="0F243E"/>
                </a:solidFill>
                <a:latin typeface="Trebuchet MS"/>
                <a:cs typeface="Trebuchet MS"/>
              </a:rPr>
              <a:t>R</a:t>
            </a:r>
            <a:r>
              <a:rPr sz="3225" b="1" i="1" spc="-195" baseline="-19379" dirty="0">
                <a:solidFill>
                  <a:srgbClr val="0F243E"/>
                </a:solidFill>
                <a:latin typeface="Trebuchet MS"/>
                <a:cs typeface="Trebuchet MS"/>
              </a:rPr>
              <a:t>n</a:t>
            </a:r>
            <a:r>
              <a:rPr sz="3225" b="1" i="1" spc="375" baseline="-19379" dirty="0">
                <a:solidFill>
                  <a:srgbClr val="0F243E"/>
                </a:solidFill>
                <a:latin typeface="Trebuchet MS"/>
                <a:cs typeface="Trebuchet MS"/>
              </a:rPr>
              <a:t> </a:t>
            </a:r>
            <a:r>
              <a:rPr sz="3100" spc="-465" dirty="0">
                <a:solidFill>
                  <a:srgbClr val="0F243E"/>
                </a:solidFill>
                <a:latin typeface="Tahoma"/>
                <a:cs typeface="Tahoma"/>
              </a:rPr>
              <a:t>=</a:t>
            </a:r>
            <a:r>
              <a:rPr sz="3100" spc="-75" dirty="0">
                <a:solidFill>
                  <a:srgbClr val="0F243E"/>
                </a:solidFill>
                <a:latin typeface="Tahoma"/>
                <a:cs typeface="Tahoma"/>
              </a:rPr>
              <a:t> </a:t>
            </a:r>
            <a:r>
              <a:rPr sz="3250" b="1" i="1" spc="-520" dirty="0">
                <a:solidFill>
                  <a:srgbClr val="0F243E"/>
                </a:solidFill>
                <a:latin typeface="Trebuchet MS"/>
                <a:cs typeface="Trebuchet MS"/>
              </a:rPr>
              <a:t>L</a:t>
            </a:r>
            <a:r>
              <a:rPr sz="3225" b="1" i="1" spc="-179" baseline="-19379" dirty="0">
                <a:solidFill>
                  <a:srgbClr val="0F243E"/>
                </a:solidFill>
                <a:latin typeface="Trebuchet MS"/>
                <a:cs typeface="Trebuchet MS"/>
              </a:rPr>
              <a:t>n</a:t>
            </a:r>
            <a:r>
              <a:rPr sz="3225" b="1" i="1" spc="-142" baseline="-19379" dirty="0">
                <a:solidFill>
                  <a:srgbClr val="0F243E"/>
                </a:solidFill>
                <a:latin typeface="Trebuchet MS"/>
                <a:cs typeface="Trebuchet MS"/>
              </a:rPr>
              <a:t>-</a:t>
            </a:r>
            <a:r>
              <a:rPr sz="3225" b="1" i="1" spc="-104" baseline="-19379" dirty="0">
                <a:solidFill>
                  <a:srgbClr val="0F243E"/>
                </a:solidFill>
                <a:latin typeface="Trebuchet MS"/>
                <a:cs typeface="Trebuchet MS"/>
              </a:rPr>
              <a:t>1</a:t>
            </a:r>
            <a:endParaRPr sz="3225" baseline="-19379">
              <a:latin typeface="Trebuchet MS"/>
              <a:cs typeface="Trebuchet MS"/>
            </a:endParaRPr>
          </a:p>
        </p:txBody>
      </p:sp>
      <p:sp>
        <p:nvSpPr>
          <p:cNvPr id="5" name="object 5"/>
          <p:cNvSpPr txBox="1"/>
          <p:nvPr/>
        </p:nvSpPr>
        <p:spPr>
          <a:xfrm>
            <a:off x="2186685" y="5357626"/>
            <a:ext cx="2207895" cy="523240"/>
          </a:xfrm>
          <a:prstGeom prst="rect">
            <a:avLst/>
          </a:prstGeom>
        </p:spPr>
        <p:txBody>
          <a:bodyPr vert="horz" wrap="square" lIns="0" tIns="14604" rIns="0" bIns="0" rtlCol="0">
            <a:spAutoFit/>
          </a:bodyPr>
          <a:lstStyle/>
          <a:p>
            <a:pPr marL="38100">
              <a:lnSpc>
                <a:spcPct val="100000"/>
              </a:lnSpc>
              <a:spcBef>
                <a:spcPts val="114"/>
              </a:spcBef>
              <a:tabLst>
                <a:tab pos="631825" algn="l"/>
              </a:tabLst>
            </a:pPr>
            <a:r>
              <a:rPr sz="3100" spc="-5" dirty="0">
                <a:solidFill>
                  <a:srgbClr val="0F243E"/>
                </a:solidFill>
                <a:latin typeface="Cambria Math"/>
                <a:cs typeface="Cambria Math"/>
              </a:rPr>
              <a:t>⊕	</a:t>
            </a:r>
            <a:r>
              <a:rPr sz="3250" b="1" i="1" spc="-484" dirty="0">
                <a:solidFill>
                  <a:srgbClr val="0F243E"/>
                </a:solidFill>
                <a:latin typeface="Trebuchet MS"/>
                <a:cs typeface="Trebuchet MS"/>
              </a:rPr>
              <a:t>f</a:t>
            </a:r>
            <a:r>
              <a:rPr sz="3250" b="1" i="1" spc="-80" dirty="0">
                <a:solidFill>
                  <a:srgbClr val="0F243E"/>
                </a:solidFill>
                <a:latin typeface="Trebuchet MS"/>
                <a:cs typeface="Trebuchet MS"/>
              </a:rPr>
              <a:t> </a:t>
            </a:r>
            <a:r>
              <a:rPr sz="3100" spc="-290" dirty="0">
                <a:solidFill>
                  <a:srgbClr val="0F243E"/>
                </a:solidFill>
                <a:latin typeface="Tahoma"/>
                <a:cs typeface="Tahoma"/>
              </a:rPr>
              <a:t>(</a:t>
            </a:r>
            <a:r>
              <a:rPr sz="3250" b="1" i="1" spc="-340" dirty="0">
                <a:solidFill>
                  <a:srgbClr val="0F243E"/>
                </a:solidFill>
                <a:latin typeface="Trebuchet MS"/>
                <a:cs typeface="Trebuchet MS"/>
              </a:rPr>
              <a:t>R</a:t>
            </a:r>
            <a:r>
              <a:rPr sz="3225" b="1" i="1" spc="-179" baseline="-19379" dirty="0">
                <a:solidFill>
                  <a:srgbClr val="0F243E"/>
                </a:solidFill>
                <a:latin typeface="Trebuchet MS"/>
                <a:cs typeface="Trebuchet MS"/>
              </a:rPr>
              <a:t>n</a:t>
            </a:r>
            <a:r>
              <a:rPr sz="3225" b="1" i="1" spc="-142" baseline="-19379" dirty="0">
                <a:solidFill>
                  <a:srgbClr val="0F243E"/>
                </a:solidFill>
                <a:latin typeface="Trebuchet MS"/>
                <a:cs typeface="Trebuchet MS"/>
              </a:rPr>
              <a:t>-</a:t>
            </a:r>
            <a:r>
              <a:rPr sz="3225" b="1" i="1" spc="-97" baseline="-19379" dirty="0">
                <a:solidFill>
                  <a:srgbClr val="0F243E"/>
                </a:solidFill>
                <a:latin typeface="Trebuchet MS"/>
                <a:cs typeface="Trebuchet MS"/>
              </a:rPr>
              <a:t>1</a:t>
            </a:r>
            <a:r>
              <a:rPr sz="3100" spc="-45" dirty="0">
                <a:solidFill>
                  <a:srgbClr val="0F243E"/>
                </a:solidFill>
                <a:latin typeface="Tahoma"/>
                <a:cs typeface="Tahoma"/>
              </a:rPr>
              <a:t>,</a:t>
            </a:r>
            <a:r>
              <a:rPr sz="3250" b="1" i="1" spc="-245" dirty="0">
                <a:solidFill>
                  <a:srgbClr val="0F243E"/>
                </a:solidFill>
                <a:latin typeface="Trebuchet MS"/>
                <a:cs typeface="Trebuchet MS"/>
              </a:rPr>
              <a:t>K</a:t>
            </a:r>
            <a:r>
              <a:rPr sz="3225" b="1" i="1" spc="-179" baseline="-19379" dirty="0">
                <a:solidFill>
                  <a:srgbClr val="0F243E"/>
                </a:solidFill>
                <a:latin typeface="Trebuchet MS"/>
                <a:cs typeface="Trebuchet MS"/>
              </a:rPr>
              <a:t>n</a:t>
            </a:r>
            <a:r>
              <a:rPr sz="3100" spc="-285" dirty="0">
                <a:solidFill>
                  <a:srgbClr val="0F243E"/>
                </a:solidFill>
                <a:latin typeface="Tahoma"/>
                <a:cs typeface="Tahoma"/>
              </a:rPr>
              <a:t>)</a:t>
            </a:r>
            <a:endParaRPr sz="3100">
              <a:latin typeface="Tahoma"/>
              <a:cs typeface="Tahoma"/>
            </a:endParaRPr>
          </a:p>
        </p:txBody>
      </p:sp>
      <p:sp>
        <p:nvSpPr>
          <p:cNvPr id="7" name="TextBox 6"/>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633932"/>
          </a:xfrm>
          <a:prstGeom prst="rect">
            <a:avLst/>
          </a:prstGeom>
        </p:spPr>
      </p:pic>
      <p:sp>
        <p:nvSpPr>
          <p:cNvPr id="9" name="Rectangle 8"/>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38910213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2" cstate="print"/>
          <a:stretch>
            <a:fillRect/>
          </a:stretch>
        </p:blipFill>
        <p:spPr>
          <a:xfrm>
            <a:off x="3960876" y="990600"/>
            <a:ext cx="4419600" cy="5394960"/>
          </a:xfrm>
          <a:prstGeom prst="rect">
            <a:avLst/>
          </a:prstGeom>
        </p:spPr>
      </p:pic>
      <p:sp>
        <p:nvSpPr>
          <p:cNvPr id="4" name="object 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7" name="Rectangle 6"/>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24072916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29946" y="669709"/>
            <a:ext cx="11917045" cy="5594985"/>
          </a:xfrm>
          <a:prstGeom prst="rect">
            <a:avLst/>
          </a:prstGeom>
        </p:spPr>
        <p:txBody>
          <a:bodyPr vert="horz" wrap="square" lIns="0" tIns="254000" rIns="0" bIns="0" rtlCol="0">
            <a:spAutoFit/>
          </a:bodyPr>
          <a:lstStyle/>
          <a:p>
            <a:pPr marL="527685" indent="-439420">
              <a:lnSpc>
                <a:spcPct val="100000"/>
              </a:lnSpc>
              <a:spcBef>
                <a:spcPts val="2000"/>
              </a:spcBef>
              <a:buFont typeface="Wingdings"/>
              <a:buChar char=""/>
              <a:tabLst>
                <a:tab pos="528320" algn="l"/>
              </a:tabLst>
            </a:pPr>
            <a:r>
              <a:rPr sz="2900" b="1" spc="-135" dirty="0">
                <a:solidFill>
                  <a:srgbClr val="0F243E"/>
                </a:solidFill>
                <a:latin typeface="Trebuchet MS"/>
                <a:cs typeface="Trebuchet MS"/>
              </a:rPr>
              <a:t>E</a:t>
            </a:r>
            <a:r>
              <a:rPr sz="2900" b="1" spc="-60" dirty="0">
                <a:solidFill>
                  <a:srgbClr val="0F243E"/>
                </a:solidFill>
                <a:latin typeface="Trebuchet MS"/>
                <a:cs typeface="Trebuchet MS"/>
              </a:rPr>
              <a:t>x</a:t>
            </a:r>
            <a:r>
              <a:rPr sz="2900" b="1" spc="-35" dirty="0">
                <a:solidFill>
                  <a:srgbClr val="0F243E"/>
                </a:solidFill>
                <a:latin typeface="Trebuchet MS"/>
                <a:cs typeface="Trebuchet MS"/>
              </a:rPr>
              <a:t>a</a:t>
            </a:r>
            <a:r>
              <a:rPr sz="2900" b="1" spc="-204" dirty="0">
                <a:solidFill>
                  <a:srgbClr val="0F243E"/>
                </a:solidFill>
                <a:latin typeface="Trebuchet MS"/>
                <a:cs typeface="Trebuchet MS"/>
              </a:rPr>
              <a:t>mpl</a:t>
            </a:r>
            <a:r>
              <a:rPr sz="2900" b="1" spc="-195" dirty="0">
                <a:solidFill>
                  <a:srgbClr val="0F243E"/>
                </a:solidFill>
                <a:latin typeface="Trebuchet MS"/>
                <a:cs typeface="Trebuchet MS"/>
              </a:rPr>
              <a:t>e</a:t>
            </a:r>
            <a:r>
              <a:rPr sz="2900" b="1" spc="-229" dirty="0">
                <a:solidFill>
                  <a:srgbClr val="0F243E"/>
                </a:solidFill>
                <a:latin typeface="Trebuchet MS"/>
                <a:cs typeface="Trebuchet MS"/>
              </a:rPr>
              <a:t>:</a:t>
            </a:r>
            <a:r>
              <a:rPr sz="2900" b="1" spc="-85" dirty="0">
                <a:solidFill>
                  <a:srgbClr val="0F243E"/>
                </a:solidFill>
                <a:latin typeface="Trebuchet MS"/>
                <a:cs typeface="Trebuchet MS"/>
              </a:rPr>
              <a:t> </a:t>
            </a:r>
            <a:r>
              <a:rPr sz="2900" spc="-60" dirty="0">
                <a:solidFill>
                  <a:srgbClr val="0F243E"/>
                </a:solidFill>
                <a:latin typeface="Tahoma"/>
                <a:cs typeface="Tahoma"/>
              </a:rPr>
              <a:t>For</a:t>
            </a:r>
            <a:r>
              <a:rPr sz="2900" spc="-90" dirty="0">
                <a:solidFill>
                  <a:srgbClr val="0F243E"/>
                </a:solidFill>
                <a:latin typeface="Tahoma"/>
                <a:cs typeface="Tahoma"/>
              </a:rPr>
              <a:t> </a:t>
            </a:r>
            <a:r>
              <a:rPr sz="3050" b="1" i="1" spc="-200" dirty="0">
                <a:solidFill>
                  <a:srgbClr val="0F243E"/>
                </a:solidFill>
                <a:latin typeface="Trebuchet MS"/>
                <a:cs typeface="Trebuchet MS"/>
              </a:rPr>
              <a:t>n</a:t>
            </a:r>
            <a:r>
              <a:rPr sz="3050" b="1" i="1" spc="-75" dirty="0">
                <a:solidFill>
                  <a:srgbClr val="0F243E"/>
                </a:solidFill>
                <a:latin typeface="Trebuchet MS"/>
                <a:cs typeface="Trebuchet MS"/>
              </a:rPr>
              <a:t> </a:t>
            </a:r>
            <a:r>
              <a:rPr sz="2900" spc="-434" dirty="0">
                <a:solidFill>
                  <a:srgbClr val="0F243E"/>
                </a:solidFill>
                <a:latin typeface="Tahoma"/>
                <a:cs typeface="Tahoma"/>
              </a:rPr>
              <a:t>=</a:t>
            </a:r>
            <a:r>
              <a:rPr sz="2900" spc="-65" dirty="0">
                <a:solidFill>
                  <a:srgbClr val="0F243E"/>
                </a:solidFill>
                <a:latin typeface="Tahoma"/>
                <a:cs typeface="Tahoma"/>
              </a:rPr>
              <a:t> </a:t>
            </a:r>
            <a:r>
              <a:rPr sz="2900" spc="95" dirty="0">
                <a:solidFill>
                  <a:srgbClr val="0F243E"/>
                </a:solidFill>
                <a:latin typeface="Tahoma"/>
                <a:cs typeface="Tahoma"/>
              </a:rPr>
              <a:t>1</a:t>
            </a:r>
            <a:r>
              <a:rPr sz="2900" spc="-40" dirty="0">
                <a:solidFill>
                  <a:srgbClr val="0F243E"/>
                </a:solidFill>
                <a:latin typeface="Tahoma"/>
                <a:cs typeface="Tahoma"/>
              </a:rPr>
              <a:t>,</a:t>
            </a:r>
            <a:r>
              <a:rPr sz="2900" spc="-80" dirty="0">
                <a:solidFill>
                  <a:srgbClr val="0F243E"/>
                </a:solidFill>
                <a:latin typeface="Tahoma"/>
                <a:cs typeface="Tahoma"/>
              </a:rPr>
              <a:t> </a:t>
            </a:r>
            <a:r>
              <a:rPr sz="2900" spc="-90" dirty="0">
                <a:solidFill>
                  <a:srgbClr val="0F243E"/>
                </a:solidFill>
                <a:latin typeface="Tahoma"/>
                <a:cs typeface="Tahoma"/>
              </a:rPr>
              <a:t>we</a:t>
            </a:r>
            <a:r>
              <a:rPr sz="2900" spc="-80" dirty="0">
                <a:solidFill>
                  <a:srgbClr val="0F243E"/>
                </a:solidFill>
                <a:latin typeface="Tahoma"/>
                <a:cs typeface="Tahoma"/>
              </a:rPr>
              <a:t> </a:t>
            </a:r>
            <a:r>
              <a:rPr sz="2900" spc="-5" dirty="0">
                <a:solidFill>
                  <a:srgbClr val="0F243E"/>
                </a:solidFill>
                <a:latin typeface="Tahoma"/>
                <a:cs typeface="Tahoma"/>
              </a:rPr>
              <a:t>h</a:t>
            </a:r>
            <a:r>
              <a:rPr sz="2900" dirty="0">
                <a:solidFill>
                  <a:srgbClr val="0F243E"/>
                </a:solidFill>
                <a:latin typeface="Tahoma"/>
                <a:cs typeface="Tahoma"/>
              </a:rPr>
              <a:t>a</a:t>
            </a:r>
            <a:r>
              <a:rPr sz="2900" spc="-135" dirty="0">
                <a:solidFill>
                  <a:srgbClr val="0F243E"/>
                </a:solidFill>
                <a:latin typeface="Tahoma"/>
                <a:cs typeface="Tahoma"/>
              </a:rPr>
              <a:t>ve</a:t>
            </a:r>
            <a:endParaRPr sz="2900">
              <a:latin typeface="Tahoma"/>
              <a:cs typeface="Tahoma"/>
            </a:endParaRPr>
          </a:p>
          <a:p>
            <a:pPr marL="527685" indent="-439420">
              <a:lnSpc>
                <a:spcPct val="100000"/>
              </a:lnSpc>
              <a:spcBef>
                <a:spcPts val="1910"/>
              </a:spcBef>
              <a:buSzPct val="95081"/>
              <a:buFont typeface="Wingdings"/>
              <a:buChar char=""/>
              <a:tabLst>
                <a:tab pos="528320" algn="l"/>
              </a:tabLst>
            </a:pPr>
            <a:r>
              <a:rPr sz="3050" b="1" i="1" spc="-490" dirty="0">
                <a:solidFill>
                  <a:srgbClr val="0F243E"/>
                </a:solidFill>
                <a:latin typeface="Trebuchet MS"/>
                <a:cs typeface="Trebuchet MS"/>
              </a:rPr>
              <a:t>L</a:t>
            </a:r>
            <a:r>
              <a:rPr sz="3000" b="1" i="1" spc="-89" baseline="-19444" dirty="0">
                <a:solidFill>
                  <a:srgbClr val="0F243E"/>
                </a:solidFill>
                <a:latin typeface="Trebuchet MS"/>
                <a:cs typeface="Trebuchet MS"/>
              </a:rPr>
              <a:t>0</a:t>
            </a:r>
            <a:r>
              <a:rPr sz="3000" b="1" i="1" spc="352" baseline="-19444" dirty="0">
                <a:solidFill>
                  <a:srgbClr val="0F243E"/>
                </a:solidFill>
                <a:latin typeface="Trebuchet MS"/>
                <a:cs typeface="Trebuchet MS"/>
              </a:rPr>
              <a:t> </a:t>
            </a:r>
            <a:r>
              <a:rPr sz="2900" spc="-430" dirty="0">
                <a:solidFill>
                  <a:srgbClr val="0F243E"/>
                </a:solidFill>
                <a:latin typeface="Tahoma"/>
                <a:cs typeface="Tahoma"/>
              </a:rPr>
              <a:t>=</a:t>
            </a:r>
            <a:r>
              <a:rPr sz="2900" spc="-70" dirty="0">
                <a:solidFill>
                  <a:srgbClr val="0F243E"/>
                </a:solidFill>
                <a:latin typeface="Tahoma"/>
                <a:cs typeface="Tahoma"/>
              </a:rPr>
              <a:t> </a:t>
            </a:r>
            <a:r>
              <a:rPr sz="2900" spc="95" dirty="0">
                <a:solidFill>
                  <a:srgbClr val="0F243E"/>
                </a:solidFill>
                <a:latin typeface="Tahoma"/>
                <a:cs typeface="Tahoma"/>
              </a:rPr>
              <a:t>1100</a:t>
            </a:r>
            <a:r>
              <a:rPr sz="2900" spc="-90" dirty="0">
                <a:solidFill>
                  <a:srgbClr val="0F243E"/>
                </a:solidFill>
                <a:latin typeface="Tahoma"/>
                <a:cs typeface="Tahoma"/>
              </a:rPr>
              <a:t> </a:t>
            </a:r>
            <a:r>
              <a:rPr sz="2900" spc="95" dirty="0">
                <a:solidFill>
                  <a:srgbClr val="0F243E"/>
                </a:solidFill>
                <a:latin typeface="Tahoma"/>
                <a:cs typeface="Tahoma"/>
              </a:rPr>
              <a:t>1100</a:t>
            </a:r>
            <a:r>
              <a:rPr sz="2900" spc="-95" dirty="0">
                <a:solidFill>
                  <a:srgbClr val="0F243E"/>
                </a:solidFill>
                <a:latin typeface="Tahoma"/>
                <a:cs typeface="Tahoma"/>
              </a:rPr>
              <a:t> </a:t>
            </a:r>
            <a:r>
              <a:rPr sz="2900" spc="95" dirty="0">
                <a:solidFill>
                  <a:srgbClr val="0F243E"/>
                </a:solidFill>
                <a:latin typeface="Tahoma"/>
                <a:cs typeface="Tahoma"/>
              </a:rPr>
              <a:t>0000</a:t>
            </a:r>
            <a:r>
              <a:rPr sz="2900" spc="-95" dirty="0">
                <a:solidFill>
                  <a:srgbClr val="0F243E"/>
                </a:solidFill>
                <a:latin typeface="Tahoma"/>
                <a:cs typeface="Tahoma"/>
              </a:rPr>
              <a:t> </a:t>
            </a:r>
            <a:r>
              <a:rPr sz="2900" spc="95" dirty="0">
                <a:solidFill>
                  <a:srgbClr val="0F243E"/>
                </a:solidFill>
                <a:latin typeface="Tahoma"/>
                <a:cs typeface="Tahoma"/>
              </a:rPr>
              <a:t>0000</a:t>
            </a:r>
            <a:r>
              <a:rPr sz="2900" spc="-90" dirty="0">
                <a:solidFill>
                  <a:srgbClr val="0F243E"/>
                </a:solidFill>
                <a:latin typeface="Tahoma"/>
                <a:cs typeface="Tahoma"/>
              </a:rPr>
              <a:t> </a:t>
            </a:r>
            <a:r>
              <a:rPr sz="2900" spc="95" dirty="0">
                <a:solidFill>
                  <a:srgbClr val="0F243E"/>
                </a:solidFill>
                <a:latin typeface="Tahoma"/>
                <a:cs typeface="Tahoma"/>
              </a:rPr>
              <a:t>1100</a:t>
            </a:r>
            <a:r>
              <a:rPr sz="2900" spc="-95" dirty="0">
                <a:solidFill>
                  <a:srgbClr val="0F243E"/>
                </a:solidFill>
                <a:latin typeface="Tahoma"/>
                <a:cs typeface="Tahoma"/>
              </a:rPr>
              <a:t> </a:t>
            </a:r>
            <a:r>
              <a:rPr sz="2900" spc="95" dirty="0">
                <a:solidFill>
                  <a:srgbClr val="0F243E"/>
                </a:solidFill>
                <a:latin typeface="Tahoma"/>
                <a:cs typeface="Tahoma"/>
              </a:rPr>
              <a:t>1100</a:t>
            </a:r>
            <a:r>
              <a:rPr sz="2900" spc="-95" dirty="0">
                <a:solidFill>
                  <a:srgbClr val="0F243E"/>
                </a:solidFill>
                <a:latin typeface="Tahoma"/>
                <a:cs typeface="Tahoma"/>
              </a:rPr>
              <a:t> </a:t>
            </a:r>
            <a:r>
              <a:rPr sz="2900" spc="95" dirty="0">
                <a:solidFill>
                  <a:srgbClr val="0F243E"/>
                </a:solidFill>
                <a:latin typeface="Tahoma"/>
                <a:cs typeface="Tahoma"/>
              </a:rPr>
              <a:t>1111</a:t>
            </a:r>
            <a:r>
              <a:rPr sz="2900" spc="-80" dirty="0">
                <a:solidFill>
                  <a:srgbClr val="0F243E"/>
                </a:solidFill>
                <a:latin typeface="Tahoma"/>
                <a:cs typeface="Tahoma"/>
              </a:rPr>
              <a:t> </a:t>
            </a:r>
            <a:r>
              <a:rPr sz="2900" spc="95" dirty="0">
                <a:solidFill>
                  <a:srgbClr val="0F243E"/>
                </a:solidFill>
                <a:latin typeface="Tahoma"/>
                <a:cs typeface="Tahoma"/>
              </a:rPr>
              <a:t>1111</a:t>
            </a:r>
            <a:endParaRPr sz="2900">
              <a:latin typeface="Tahoma"/>
              <a:cs typeface="Tahoma"/>
            </a:endParaRPr>
          </a:p>
          <a:p>
            <a:pPr marL="527685" indent="-439420">
              <a:lnSpc>
                <a:spcPct val="100000"/>
              </a:lnSpc>
              <a:spcBef>
                <a:spcPts val="1910"/>
              </a:spcBef>
              <a:buSzPct val="95081"/>
              <a:buFont typeface="Wingdings"/>
              <a:buChar char=""/>
              <a:tabLst>
                <a:tab pos="528320" algn="l"/>
              </a:tabLst>
            </a:pPr>
            <a:r>
              <a:rPr sz="3050" b="1" i="1" spc="-320" dirty="0">
                <a:solidFill>
                  <a:srgbClr val="0F243E"/>
                </a:solidFill>
                <a:latin typeface="Trebuchet MS"/>
                <a:cs typeface="Trebuchet MS"/>
              </a:rPr>
              <a:t>R</a:t>
            </a:r>
            <a:r>
              <a:rPr sz="3000" b="1" i="1" spc="-89" baseline="-19444" dirty="0">
                <a:solidFill>
                  <a:srgbClr val="0F243E"/>
                </a:solidFill>
                <a:latin typeface="Trebuchet MS"/>
                <a:cs typeface="Trebuchet MS"/>
              </a:rPr>
              <a:t>0</a:t>
            </a:r>
            <a:r>
              <a:rPr sz="3000" b="1" i="1" spc="352" baseline="-19444" dirty="0">
                <a:solidFill>
                  <a:srgbClr val="0F243E"/>
                </a:solidFill>
                <a:latin typeface="Trebuchet MS"/>
                <a:cs typeface="Trebuchet MS"/>
              </a:rPr>
              <a:t> </a:t>
            </a:r>
            <a:r>
              <a:rPr sz="2900" spc="-434" dirty="0">
                <a:solidFill>
                  <a:srgbClr val="0F243E"/>
                </a:solidFill>
                <a:latin typeface="Tahoma"/>
                <a:cs typeface="Tahoma"/>
              </a:rPr>
              <a:t>=</a:t>
            </a:r>
            <a:r>
              <a:rPr sz="2900" spc="-80" dirty="0">
                <a:solidFill>
                  <a:srgbClr val="0F243E"/>
                </a:solidFill>
                <a:latin typeface="Tahoma"/>
                <a:cs typeface="Tahoma"/>
              </a:rPr>
              <a:t> </a:t>
            </a:r>
            <a:r>
              <a:rPr sz="2900" spc="95" dirty="0">
                <a:solidFill>
                  <a:srgbClr val="0F243E"/>
                </a:solidFill>
                <a:latin typeface="Tahoma"/>
                <a:cs typeface="Tahoma"/>
              </a:rPr>
              <a:t>1111</a:t>
            </a:r>
            <a:r>
              <a:rPr sz="2900" spc="-90" dirty="0">
                <a:solidFill>
                  <a:srgbClr val="0F243E"/>
                </a:solidFill>
                <a:latin typeface="Tahoma"/>
                <a:cs typeface="Tahoma"/>
              </a:rPr>
              <a:t> </a:t>
            </a:r>
            <a:r>
              <a:rPr sz="2900" spc="95" dirty="0">
                <a:solidFill>
                  <a:srgbClr val="0F243E"/>
                </a:solidFill>
                <a:latin typeface="Tahoma"/>
                <a:cs typeface="Tahoma"/>
              </a:rPr>
              <a:t>0000</a:t>
            </a:r>
            <a:r>
              <a:rPr sz="2900" spc="-90" dirty="0">
                <a:solidFill>
                  <a:srgbClr val="0F243E"/>
                </a:solidFill>
                <a:latin typeface="Tahoma"/>
                <a:cs typeface="Tahoma"/>
              </a:rPr>
              <a:t> </a:t>
            </a:r>
            <a:r>
              <a:rPr sz="2900" spc="95" dirty="0">
                <a:solidFill>
                  <a:srgbClr val="0F243E"/>
                </a:solidFill>
                <a:latin typeface="Tahoma"/>
                <a:cs typeface="Tahoma"/>
              </a:rPr>
              <a:t>1010</a:t>
            </a:r>
            <a:r>
              <a:rPr sz="2900" spc="-80" dirty="0">
                <a:solidFill>
                  <a:srgbClr val="0F243E"/>
                </a:solidFill>
                <a:latin typeface="Tahoma"/>
                <a:cs typeface="Tahoma"/>
              </a:rPr>
              <a:t> </a:t>
            </a:r>
            <a:r>
              <a:rPr sz="2900" spc="95" dirty="0">
                <a:solidFill>
                  <a:srgbClr val="0F243E"/>
                </a:solidFill>
                <a:latin typeface="Tahoma"/>
                <a:cs typeface="Tahoma"/>
              </a:rPr>
              <a:t>1010</a:t>
            </a:r>
            <a:r>
              <a:rPr sz="2900" spc="-90" dirty="0">
                <a:solidFill>
                  <a:srgbClr val="0F243E"/>
                </a:solidFill>
                <a:latin typeface="Tahoma"/>
                <a:cs typeface="Tahoma"/>
              </a:rPr>
              <a:t> </a:t>
            </a:r>
            <a:r>
              <a:rPr sz="2900" spc="95" dirty="0">
                <a:solidFill>
                  <a:srgbClr val="0F243E"/>
                </a:solidFill>
                <a:latin typeface="Tahoma"/>
                <a:cs typeface="Tahoma"/>
              </a:rPr>
              <a:t>1111</a:t>
            </a:r>
            <a:r>
              <a:rPr sz="2900" spc="-90" dirty="0">
                <a:solidFill>
                  <a:srgbClr val="0F243E"/>
                </a:solidFill>
                <a:latin typeface="Tahoma"/>
                <a:cs typeface="Tahoma"/>
              </a:rPr>
              <a:t> </a:t>
            </a:r>
            <a:r>
              <a:rPr sz="2900" spc="95" dirty="0">
                <a:solidFill>
                  <a:srgbClr val="0F243E"/>
                </a:solidFill>
                <a:latin typeface="Tahoma"/>
                <a:cs typeface="Tahoma"/>
              </a:rPr>
              <a:t>0000</a:t>
            </a:r>
            <a:r>
              <a:rPr sz="2900" spc="-90" dirty="0">
                <a:solidFill>
                  <a:srgbClr val="0F243E"/>
                </a:solidFill>
                <a:latin typeface="Tahoma"/>
                <a:cs typeface="Tahoma"/>
              </a:rPr>
              <a:t> </a:t>
            </a:r>
            <a:r>
              <a:rPr sz="2900" spc="95" dirty="0">
                <a:solidFill>
                  <a:srgbClr val="0F243E"/>
                </a:solidFill>
                <a:latin typeface="Tahoma"/>
                <a:cs typeface="Tahoma"/>
              </a:rPr>
              <a:t>1010</a:t>
            </a:r>
            <a:r>
              <a:rPr sz="2900" spc="-90" dirty="0">
                <a:solidFill>
                  <a:srgbClr val="0F243E"/>
                </a:solidFill>
                <a:latin typeface="Tahoma"/>
                <a:cs typeface="Tahoma"/>
              </a:rPr>
              <a:t> </a:t>
            </a:r>
            <a:r>
              <a:rPr sz="2900" spc="95" dirty="0">
                <a:solidFill>
                  <a:srgbClr val="0F243E"/>
                </a:solidFill>
                <a:latin typeface="Tahoma"/>
                <a:cs typeface="Tahoma"/>
              </a:rPr>
              <a:t>1010</a:t>
            </a:r>
            <a:endParaRPr sz="2900">
              <a:latin typeface="Tahoma"/>
              <a:cs typeface="Tahoma"/>
            </a:endParaRPr>
          </a:p>
          <a:p>
            <a:pPr>
              <a:lnSpc>
                <a:spcPct val="100000"/>
              </a:lnSpc>
              <a:spcBef>
                <a:spcPts val="55"/>
              </a:spcBef>
              <a:buChar char=""/>
            </a:pPr>
            <a:endParaRPr sz="6150">
              <a:latin typeface="Tahoma"/>
              <a:cs typeface="Tahoma"/>
            </a:endParaRPr>
          </a:p>
          <a:p>
            <a:pPr marL="527685" indent="-439420">
              <a:lnSpc>
                <a:spcPct val="100000"/>
              </a:lnSpc>
              <a:buSzPct val="95081"/>
              <a:buFont typeface="Wingdings"/>
              <a:buChar char=""/>
              <a:tabLst>
                <a:tab pos="528320" algn="l"/>
                <a:tab pos="1116965" algn="l"/>
                <a:tab pos="1554480" algn="l"/>
                <a:tab pos="3057525" algn="l"/>
                <a:tab pos="4558665" algn="l"/>
                <a:tab pos="6060440" algn="l"/>
                <a:tab pos="7561580" algn="l"/>
                <a:tab pos="9062720" algn="l"/>
                <a:tab pos="10564495" algn="l"/>
              </a:tabLst>
            </a:pPr>
            <a:r>
              <a:rPr sz="3050" b="1" i="1" spc="-145" dirty="0">
                <a:solidFill>
                  <a:srgbClr val="FF0000"/>
                </a:solidFill>
                <a:latin typeface="Trebuchet MS"/>
                <a:cs typeface="Trebuchet MS"/>
              </a:rPr>
              <a:t>K</a:t>
            </a:r>
            <a:r>
              <a:rPr sz="3000" b="1" i="1" spc="-217" baseline="-19444" dirty="0">
                <a:solidFill>
                  <a:srgbClr val="FF0000"/>
                </a:solidFill>
                <a:latin typeface="Trebuchet MS"/>
                <a:cs typeface="Trebuchet MS"/>
              </a:rPr>
              <a:t>1	</a:t>
            </a:r>
            <a:r>
              <a:rPr sz="2900" spc="-434" dirty="0">
                <a:solidFill>
                  <a:srgbClr val="FF0000"/>
                </a:solidFill>
                <a:latin typeface="Tahoma"/>
                <a:cs typeface="Tahoma"/>
              </a:rPr>
              <a:t>=	</a:t>
            </a:r>
            <a:r>
              <a:rPr sz="2900" spc="90" dirty="0">
                <a:solidFill>
                  <a:srgbClr val="FF0000"/>
                </a:solidFill>
                <a:latin typeface="Tahoma"/>
                <a:cs typeface="Tahoma"/>
              </a:rPr>
              <a:t>000110	110000	001011	101111	111111	000111	000001</a:t>
            </a:r>
            <a:endParaRPr sz="2900">
              <a:latin typeface="Tahoma"/>
              <a:cs typeface="Tahoma"/>
            </a:endParaRPr>
          </a:p>
          <a:p>
            <a:pPr marL="527685">
              <a:lnSpc>
                <a:spcPct val="100000"/>
              </a:lnSpc>
              <a:spcBef>
                <a:spcPts val="1360"/>
              </a:spcBef>
            </a:pPr>
            <a:r>
              <a:rPr sz="2900" spc="95" dirty="0">
                <a:solidFill>
                  <a:srgbClr val="FF0000"/>
                </a:solidFill>
                <a:latin typeface="Tahoma"/>
                <a:cs typeface="Tahoma"/>
              </a:rPr>
              <a:t>110010</a:t>
            </a:r>
            <a:endParaRPr sz="2900">
              <a:latin typeface="Tahoma"/>
              <a:cs typeface="Tahoma"/>
            </a:endParaRPr>
          </a:p>
          <a:p>
            <a:pPr marL="527685" indent="-439420">
              <a:lnSpc>
                <a:spcPct val="100000"/>
              </a:lnSpc>
              <a:spcBef>
                <a:spcPts val="1939"/>
              </a:spcBef>
              <a:buSzPct val="95081"/>
              <a:buFont typeface="Wingdings"/>
              <a:buChar char=""/>
              <a:tabLst>
                <a:tab pos="528320" algn="l"/>
              </a:tabLst>
            </a:pPr>
            <a:r>
              <a:rPr sz="3050" b="1" i="1" spc="-484" dirty="0">
                <a:solidFill>
                  <a:srgbClr val="0F243E"/>
                </a:solidFill>
                <a:latin typeface="Trebuchet MS"/>
                <a:cs typeface="Trebuchet MS"/>
              </a:rPr>
              <a:t>L</a:t>
            </a:r>
            <a:r>
              <a:rPr sz="3000" b="1" i="1" spc="-89" baseline="-19444" dirty="0">
                <a:solidFill>
                  <a:srgbClr val="0F243E"/>
                </a:solidFill>
                <a:latin typeface="Trebuchet MS"/>
                <a:cs typeface="Trebuchet MS"/>
              </a:rPr>
              <a:t>1</a:t>
            </a:r>
            <a:r>
              <a:rPr sz="3000" b="1" i="1" spc="352" baseline="-19444" dirty="0">
                <a:solidFill>
                  <a:srgbClr val="0F243E"/>
                </a:solidFill>
                <a:latin typeface="Trebuchet MS"/>
                <a:cs typeface="Trebuchet MS"/>
              </a:rPr>
              <a:t> </a:t>
            </a:r>
            <a:r>
              <a:rPr sz="2900" spc="-434" dirty="0">
                <a:solidFill>
                  <a:srgbClr val="0F243E"/>
                </a:solidFill>
                <a:latin typeface="Tahoma"/>
                <a:cs typeface="Tahoma"/>
              </a:rPr>
              <a:t>=</a:t>
            </a:r>
            <a:r>
              <a:rPr sz="2900" spc="-65" dirty="0">
                <a:solidFill>
                  <a:srgbClr val="0F243E"/>
                </a:solidFill>
                <a:latin typeface="Tahoma"/>
                <a:cs typeface="Tahoma"/>
              </a:rPr>
              <a:t> </a:t>
            </a:r>
            <a:r>
              <a:rPr sz="3050" b="1" i="1" spc="-320" dirty="0">
                <a:solidFill>
                  <a:srgbClr val="0F243E"/>
                </a:solidFill>
                <a:latin typeface="Trebuchet MS"/>
                <a:cs typeface="Trebuchet MS"/>
              </a:rPr>
              <a:t>R</a:t>
            </a:r>
            <a:r>
              <a:rPr sz="3000" b="1" i="1" spc="-89" baseline="-19444" dirty="0">
                <a:solidFill>
                  <a:srgbClr val="0F243E"/>
                </a:solidFill>
                <a:latin typeface="Trebuchet MS"/>
                <a:cs typeface="Trebuchet MS"/>
              </a:rPr>
              <a:t>0</a:t>
            </a:r>
            <a:r>
              <a:rPr sz="3000" b="1" i="1" spc="330" baseline="-19444" dirty="0">
                <a:solidFill>
                  <a:srgbClr val="0F243E"/>
                </a:solidFill>
                <a:latin typeface="Trebuchet MS"/>
                <a:cs typeface="Trebuchet MS"/>
              </a:rPr>
              <a:t> </a:t>
            </a:r>
            <a:r>
              <a:rPr sz="2900" spc="-434" dirty="0">
                <a:solidFill>
                  <a:srgbClr val="0F243E"/>
                </a:solidFill>
                <a:latin typeface="Tahoma"/>
                <a:cs typeface="Tahoma"/>
              </a:rPr>
              <a:t>=</a:t>
            </a:r>
            <a:r>
              <a:rPr sz="2900" spc="-65" dirty="0">
                <a:solidFill>
                  <a:srgbClr val="0F243E"/>
                </a:solidFill>
                <a:latin typeface="Tahoma"/>
                <a:cs typeface="Tahoma"/>
              </a:rPr>
              <a:t> </a:t>
            </a:r>
            <a:r>
              <a:rPr sz="2900" spc="95" dirty="0">
                <a:solidFill>
                  <a:srgbClr val="0F243E"/>
                </a:solidFill>
                <a:latin typeface="Tahoma"/>
                <a:cs typeface="Tahoma"/>
              </a:rPr>
              <a:t>1111</a:t>
            </a:r>
            <a:r>
              <a:rPr sz="2900" spc="-90" dirty="0">
                <a:solidFill>
                  <a:srgbClr val="0F243E"/>
                </a:solidFill>
                <a:latin typeface="Tahoma"/>
                <a:cs typeface="Tahoma"/>
              </a:rPr>
              <a:t> </a:t>
            </a:r>
            <a:r>
              <a:rPr sz="2900" spc="95" dirty="0">
                <a:solidFill>
                  <a:srgbClr val="0F243E"/>
                </a:solidFill>
                <a:latin typeface="Tahoma"/>
                <a:cs typeface="Tahoma"/>
              </a:rPr>
              <a:t>0000</a:t>
            </a:r>
            <a:r>
              <a:rPr sz="2900" spc="-90" dirty="0">
                <a:solidFill>
                  <a:srgbClr val="0F243E"/>
                </a:solidFill>
                <a:latin typeface="Tahoma"/>
                <a:cs typeface="Tahoma"/>
              </a:rPr>
              <a:t> </a:t>
            </a:r>
            <a:r>
              <a:rPr sz="2900" spc="95" dirty="0">
                <a:solidFill>
                  <a:srgbClr val="0F243E"/>
                </a:solidFill>
                <a:latin typeface="Tahoma"/>
                <a:cs typeface="Tahoma"/>
              </a:rPr>
              <a:t>1010</a:t>
            </a:r>
            <a:r>
              <a:rPr sz="2900" spc="-90" dirty="0">
                <a:solidFill>
                  <a:srgbClr val="0F243E"/>
                </a:solidFill>
                <a:latin typeface="Tahoma"/>
                <a:cs typeface="Tahoma"/>
              </a:rPr>
              <a:t> </a:t>
            </a:r>
            <a:r>
              <a:rPr sz="2900" spc="95" dirty="0">
                <a:solidFill>
                  <a:srgbClr val="0F243E"/>
                </a:solidFill>
                <a:latin typeface="Tahoma"/>
                <a:cs typeface="Tahoma"/>
              </a:rPr>
              <a:t>1010</a:t>
            </a:r>
            <a:r>
              <a:rPr sz="2900" spc="-90" dirty="0">
                <a:solidFill>
                  <a:srgbClr val="0F243E"/>
                </a:solidFill>
                <a:latin typeface="Tahoma"/>
                <a:cs typeface="Tahoma"/>
              </a:rPr>
              <a:t> </a:t>
            </a:r>
            <a:r>
              <a:rPr sz="2900" spc="95" dirty="0">
                <a:solidFill>
                  <a:srgbClr val="0F243E"/>
                </a:solidFill>
                <a:latin typeface="Tahoma"/>
                <a:cs typeface="Tahoma"/>
              </a:rPr>
              <a:t>1111</a:t>
            </a:r>
            <a:r>
              <a:rPr sz="2900" spc="-90" dirty="0">
                <a:solidFill>
                  <a:srgbClr val="0F243E"/>
                </a:solidFill>
                <a:latin typeface="Tahoma"/>
                <a:cs typeface="Tahoma"/>
              </a:rPr>
              <a:t> </a:t>
            </a:r>
            <a:r>
              <a:rPr sz="2900" spc="95" dirty="0">
                <a:solidFill>
                  <a:srgbClr val="0F243E"/>
                </a:solidFill>
                <a:latin typeface="Tahoma"/>
                <a:cs typeface="Tahoma"/>
              </a:rPr>
              <a:t>0000</a:t>
            </a:r>
            <a:r>
              <a:rPr sz="2900" spc="-75" dirty="0">
                <a:solidFill>
                  <a:srgbClr val="0F243E"/>
                </a:solidFill>
                <a:latin typeface="Tahoma"/>
                <a:cs typeface="Tahoma"/>
              </a:rPr>
              <a:t> </a:t>
            </a:r>
            <a:r>
              <a:rPr sz="2900" spc="95" dirty="0">
                <a:solidFill>
                  <a:srgbClr val="0F243E"/>
                </a:solidFill>
                <a:latin typeface="Tahoma"/>
                <a:cs typeface="Tahoma"/>
              </a:rPr>
              <a:t>1010</a:t>
            </a:r>
            <a:r>
              <a:rPr sz="2900" spc="-90" dirty="0">
                <a:solidFill>
                  <a:srgbClr val="0F243E"/>
                </a:solidFill>
                <a:latin typeface="Tahoma"/>
                <a:cs typeface="Tahoma"/>
              </a:rPr>
              <a:t> </a:t>
            </a:r>
            <a:r>
              <a:rPr sz="2900" spc="95" dirty="0">
                <a:solidFill>
                  <a:srgbClr val="0F243E"/>
                </a:solidFill>
                <a:latin typeface="Tahoma"/>
                <a:cs typeface="Tahoma"/>
              </a:rPr>
              <a:t>1010</a:t>
            </a:r>
            <a:endParaRPr sz="2900">
              <a:latin typeface="Tahoma"/>
              <a:cs typeface="Tahoma"/>
            </a:endParaRPr>
          </a:p>
          <a:p>
            <a:pPr marL="527685" indent="-439420">
              <a:lnSpc>
                <a:spcPct val="100000"/>
              </a:lnSpc>
              <a:spcBef>
                <a:spcPts val="1910"/>
              </a:spcBef>
              <a:buSzPct val="95081"/>
              <a:buFont typeface="Wingdings"/>
              <a:buChar char=""/>
              <a:tabLst>
                <a:tab pos="528320" algn="l"/>
                <a:tab pos="1793875" algn="l"/>
                <a:tab pos="2348865" algn="l"/>
                <a:tab pos="7096759" algn="l"/>
              </a:tabLst>
            </a:pPr>
            <a:r>
              <a:rPr sz="3050" b="1" i="1" spc="-190" dirty="0">
                <a:solidFill>
                  <a:srgbClr val="0F243E"/>
                </a:solidFill>
                <a:latin typeface="Trebuchet MS"/>
                <a:cs typeface="Trebuchet MS"/>
              </a:rPr>
              <a:t>R</a:t>
            </a:r>
            <a:r>
              <a:rPr sz="3000" b="1" i="1" spc="-284" baseline="-19444" dirty="0">
                <a:solidFill>
                  <a:srgbClr val="0F243E"/>
                </a:solidFill>
                <a:latin typeface="Trebuchet MS"/>
                <a:cs typeface="Trebuchet MS"/>
              </a:rPr>
              <a:t>1</a:t>
            </a:r>
            <a:r>
              <a:rPr sz="3000" b="1" i="1" spc="390" baseline="-19444" dirty="0">
                <a:solidFill>
                  <a:srgbClr val="0F243E"/>
                </a:solidFill>
                <a:latin typeface="Trebuchet MS"/>
                <a:cs typeface="Trebuchet MS"/>
              </a:rPr>
              <a:t> </a:t>
            </a:r>
            <a:r>
              <a:rPr sz="2900" spc="-434" dirty="0">
                <a:solidFill>
                  <a:srgbClr val="0F243E"/>
                </a:solidFill>
                <a:latin typeface="Tahoma"/>
                <a:cs typeface="Tahoma"/>
              </a:rPr>
              <a:t>=</a:t>
            </a:r>
            <a:r>
              <a:rPr sz="2900" spc="-50" dirty="0">
                <a:solidFill>
                  <a:srgbClr val="0F243E"/>
                </a:solidFill>
                <a:latin typeface="Tahoma"/>
                <a:cs typeface="Tahoma"/>
              </a:rPr>
              <a:t> </a:t>
            </a:r>
            <a:r>
              <a:rPr sz="3050" b="1" i="1" spc="-270" dirty="0">
                <a:solidFill>
                  <a:srgbClr val="0F243E"/>
                </a:solidFill>
                <a:latin typeface="Trebuchet MS"/>
                <a:cs typeface="Trebuchet MS"/>
              </a:rPr>
              <a:t>L</a:t>
            </a:r>
            <a:r>
              <a:rPr sz="3000" b="1" i="1" spc="-405" baseline="-19444" dirty="0">
                <a:solidFill>
                  <a:srgbClr val="0F243E"/>
                </a:solidFill>
                <a:latin typeface="Trebuchet MS"/>
                <a:cs typeface="Trebuchet MS"/>
              </a:rPr>
              <a:t>0	</a:t>
            </a:r>
            <a:r>
              <a:rPr sz="2900" dirty="0">
                <a:solidFill>
                  <a:srgbClr val="0F243E"/>
                </a:solidFill>
                <a:latin typeface="Cambria Math"/>
                <a:cs typeface="Cambria Math"/>
              </a:rPr>
              <a:t>⊕	</a:t>
            </a:r>
            <a:r>
              <a:rPr sz="3050" b="1" i="1" spc="-455" dirty="0">
                <a:solidFill>
                  <a:srgbClr val="FF0000"/>
                </a:solidFill>
                <a:latin typeface="Trebuchet MS"/>
                <a:cs typeface="Trebuchet MS"/>
              </a:rPr>
              <a:t>f</a:t>
            </a:r>
            <a:r>
              <a:rPr sz="3050" b="1" i="1" spc="-70" dirty="0">
                <a:solidFill>
                  <a:srgbClr val="FF0000"/>
                </a:solidFill>
                <a:latin typeface="Trebuchet MS"/>
                <a:cs typeface="Trebuchet MS"/>
              </a:rPr>
              <a:t> </a:t>
            </a:r>
            <a:r>
              <a:rPr sz="2900" spc="-175" dirty="0">
                <a:solidFill>
                  <a:srgbClr val="FF0000"/>
                </a:solidFill>
                <a:latin typeface="Tahoma"/>
                <a:cs typeface="Tahoma"/>
              </a:rPr>
              <a:t>(</a:t>
            </a:r>
            <a:r>
              <a:rPr sz="3050" b="1" i="1" spc="-175" dirty="0">
                <a:solidFill>
                  <a:srgbClr val="FF0000"/>
                </a:solidFill>
                <a:latin typeface="Trebuchet MS"/>
                <a:cs typeface="Trebuchet MS"/>
              </a:rPr>
              <a:t>R</a:t>
            </a:r>
            <a:r>
              <a:rPr sz="3000" b="1" i="1" spc="-262" baseline="-19444" dirty="0">
                <a:solidFill>
                  <a:srgbClr val="FF0000"/>
                </a:solidFill>
                <a:latin typeface="Trebuchet MS"/>
                <a:cs typeface="Trebuchet MS"/>
              </a:rPr>
              <a:t>0</a:t>
            </a:r>
            <a:r>
              <a:rPr sz="2900" spc="-175" dirty="0">
                <a:solidFill>
                  <a:srgbClr val="FF0000"/>
                </a:solidFill>
                <a:latin typeface="Tahoma"/>
                <a:cs typeface="Tahoma"/>
              </a:rPr>
              <a:t>,</a:t>
            </a:r>
            <a:r>
              <a:rPr sz="3050" b="1" i="1" spc="-175" dirty="0">
                <a:solidFill>
                  <a:srgbClr val="FF0000"/>
                </a:solidFill>
                <a:latin typeface="Trebuchet MS"/>
                <a:cs typeface="Trebuchet MS"/>
              </a:rPr>
              <a:t>K</a:t>
            </a:r>
            <a:r>
              <a:rPr sz="3000" b="1" i="1" spc="-262" baseline="-19444" dirty="0">
                <a:solidFill>
                  <a:srgbClr val="FF0000"/>
                </a:solidFill>
                <a:latin typeface="Trebuchet MS"/>
                <a:cs typeface="Trebuchet MS"/>
              </a:rPr>
              <a:t>1</a:t>
            </a:r>
            <a:r>
              <a:rPr sz="2900" spc="-175" dirty="0">
                <a:solidFill>
                  <a:srgbClr val="FF0000"/>
                </a:solidFill>
                <a:latin typeface="Tahoma"/>
                <a:cs typeface="Tahoma"/>
              </a:rPr>
              <a:t>)	</a:t>
            </a:r>
            <a:r>
              <a:rPr sz="2900" spc="-60" dirty="0">
                <a:solidFill>
                  <a:srgbClr val="FF0000"/>
                </a:solidFill>
                <a:latin typeface="Tahoma"/>
                <a:cs typeface="Tahoma"/>
              </a:rPr>
              <a:t>K=48bit</a:t>
            </a:r>
            <a:r>
              <a:rPr sz="2900" spc="-105" dirty="0">
                <a:solidFill>
                  <a:srgbClr val="FF0000"/>
                </a:solidFill>
                <a:latin typeface="Tahoma"/>
                <a:cs typeface="Tahoma"/>
              </a:rPr>
              <a:t> </a:t>
            </a:r>
            <a:r>
              <a:rPr sz="2900" spc="-135" dirty="0">
                <a:solidFill>
                  <a:srgbClr val="FF0000"/>
                </a:solidFill>
                <a:latin typeface="Tahoma"/>
                <a:cs typeface="Tahoma"/>
              </a:rPr>
              <a:t>but</a:t>
            </a:r>
            <a:r>
              <a:rPr sz="2900" spc="-75" dirty="0">
                <a:solidFill>
                  <a:srgbClr val="FF0000"/>
                </a:solidFill>
                <a:latin typeface="Tahoma"/>
                <a:cs typeface="Tahoma"/>
              </a:rPr>
              <a:t> </a:t>
            </a:r>
            <a:r>
              <a:rPr sz="3050" b="1" i="1" spc="-100" dirty="0">
                <a:solidFill>
                  <a:srgbClr val="FF0000"/>
                </a:solidFill>
                <a:latin typeface="Trebuchet MS"/>
                <a:cs typeface="Trebuchet MS"/>
              </a:rPr>
              <a:t>R</a:t>
            </a:r>
            <a:r>
              <a:rPr sz="3000" b="1" i="1" spc="-150" baseline="-19444" dirty="0">
                <a:solidFill>
                  <a:srgbClr val="FF0000"/>
                </a:solidFill>
                <a:latin typeface="Trebuchet MS"/>
                <a:cs typeface="Trebuchet MS"/>
              </a:rPr>
              <a:t>0</a:t>
            </a:r>
            <a:r>
              <a:rPr sz="2900" spc="-100" dirty="0">
                <a:solidFill>
                  <a:srgbClr val="FF0000"/>
                </a:solidFill>
                <a:latin typeface="Tahoma"/>
                <a:cs typeface="Tahoma"/>
              </a:rPr>
              <a:t>=32bit</a:t>
            </a:r>
            <a:r>
              <a:rPr sz="2900" spc="-114" dirty="0">
                <a:solidFill>
                  <a:srgbClr val="FF0000"/>
                </a:solidFill>
                <a:latin typeface="Tahoma"/>
                <a:cs typeface="Tahoma"/>
              </a:rPr>
              <a:t> </a:t>
            </a:r>
            <a:r>
              <a:rPr sz="2900" spc="-50" dirty="0">
                <a:solidFill>
                  <a:srgbClr val="FF0000"/>
                </a:solidFill>
                <a:latin typeface="Tahoma"/>
                <a:cs typeface="Tahoma"/>
              </a:rPr>
              <a:t>problem</a:t>
            </a:r>
            <a:endParaRPr sz="2900">
              <a:latin typeface="Tahoma"/>
              <a:cs typeface="Tahoma"/>
            </a:endParaRPr>
          </a:p>
        </p:txBody>
      </p:sp>
      <p:sp>
        <p:nvSpPr>
          <p:cNvPr id="4" name="object 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7" name="Rectangle 6"/>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33456496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2" cstate="print"/>
          <a:stretch>
            <a:fillRect/>
          </a:stretch>
        </p:blipFill>
        <p:spPr>
          <a:xfrm>
            <a:off x="3960876" y="990600"/>
            <a:ext cx="4419600" cy="5394960"/>
          </a:xfrm>
          <a:prstGeom prst="rect">
            <a:avLst/>
          </a:prstGeom>
        </p:spPr>
      </p:pic>
      <p:sp>
        <p:nvSpPr>
          <p:cNvPr id="4" name="object 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7" name="Rectangle 6"/>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18557098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80746" y="951174"/>
            <a:ext cx="3489325" cy="523240"/>
          </a:xfrm>
          <a:prstGeom prst="rect">
            <a:avLst/>
          </a:prstGeom>
        </p:spPr>
        <p:txBody>
          <a:bodyPr vert="horz" wrap="square" lIns="0" tIns="13970" rIns="0" bIns="0" rtlCol="0">
            <a:spAutoFit/>
          </a:bodyPr>
          <a:lstStyle/>
          <a:p>
            <a:pPr marL="476884" indent="-439420">
              <a:lnSpc>
                <a:spcPct val="100000"/>
              </a:lnSpc>
              <a:spcBef>
                <a:spcPts val="110"/>
              </a:spcBef>
              <a:buSzPct val="95384"/>
              <a:buFont typeface="Wingdings"/>
              <a:buChar char=""/>
              <a:tabLst>
                <a:tab pos="477520" algn="l"/>
              </a:tabLst>
            </a:pPr>
            <a:r>
              <a:rPr sz="3250" b="1" i="1" spc="65" dirty="0">
                <a:solidFill>
                  <a:srgbClr val="001F5F"/>
                </a:solidFill>
                <a:latin typeface="Trebuchet MS"/>
                <a:cs typeface="Trebuchet MS"/>
              </a:rPr>
              <a:t>C</a:t>
            </a:r>
            <a:r>
              <a:rPr sz="3250" b="1" i="1" spc="-365" dirty="0">
                <a:solidFill>
                  <a:srgbClr val="001F5F"/>
                </a:solidFill>
                <a:latin typeface="Trebuchet MS"/>
                <a:cs typeface="Trebuchet MS"/>
              </a:rPr>
              <a:t>a</a:t>
            </a:r>
            <a:r>
              <a:rPr sz="3250" b="1" i="1" spc="-190" dirty="0">
                <a:solidFill>
                  <a:srgbClr val="001F5F"/>
                </a:solidFill>
                <a:latin typeface="Trebuchet MS"/>
                <a:cs typeface="Trebuchet MS"/>
              </a:rPr>
              <a:t>l</a:t>
            </a:r>
            <a:r>
              <a:rPr sz="3250" b="1" i="1" spc="-229" dirty="0">
                <a:solidFill>
                  <a:srgbClr val="001F5F"/>
                </a:solidFill>
                <a:latin typeface="Trebuchet MS"/>
                <a:cs typeface="Trebuchet MS"/>
              </a:rPr>
              <a:t>c</a:t>
            </a:r>
            <a:r>
              <a:rPr sz="3250" b="1" i="1" spc="-225" dirty="0">
                <a:solidFill>
                  <a:srgbClr val="001F5F"/>
                </a:solidFill>
                <a:latin typeface="Trebuchet MS"/>
                <a:cs typeface="Trebuchet MS"/>
              </a:rPr>
              <a:t>u</a:t>
            </a:r>
            <a:r>
              <a:rPr sz="3250" b="1" i="1" spc="-380" dirty="0">
                <a:solidFill>
                  <a:srgbClr val="001F5F"/>
                </a:solidFill>
                <a:latin typeface="Trebuchet MS"/>
                <a:cs typeface="Trebuchet MS"/>
              </a:rPr>
              <a:t>late</a:t>
            </a:r>
            <a:r>
              <a:rPr sz="3250" b="1" i="1" spc="-100" dirty="0">
                <a:solidFill>
                  <a:srgbClr val="001F5F"/>
                </a:solidFill>
                <a:latin typeface="Trebuchet MS"/>
                <a:cs typeface="Trebuchet MS"/>
              </a:rPr>
              <a:t> </a:t>
            </a:r>
            <a:r>
              <a:rPr sz="3250" b="1" i="1" spc="-484" dirty="0">
                <a:solidFill>
                  <a:srgbClr val="001F5F"/>
                </a:solidFill>
                <a:latin typeface="Trebuchet MS"/>
                <a:cs typeface="Trebuchet MS"/>
              </a:rPr>
              <a:t>f</a:t>
            </a:r>
            <a:r>
              <a:rPr sz="3250" b="1" i="1" spc="-80" dirty="0">
                <a:solidFill>
                  <a:srgbClr val="001F5F"/>
                </a:solidFill>
                <a:latin typeface="Trebuchet MS"/>
                <a:cs typeface="Trebuchet MS"/>
              </a:rPr>
              <a:t> </a:t>
            </a:r>
            <a:r>
              <a:rPr sz="3100" spc="-290" dirty="0">
                <a:solidFill>
                  <a:srgbClr val="001F5F"/>
                </a:solidFill>
                <a:latin typeface="Tahoma"/>
                <a:cs typeface="Tahoma"/>
              </a:rPr>
              <a:t>(</a:t>
            </a:r>
            <a:r>
              <a:rPr sz="3250" b="1" i="1" spc="-340" dirty="0">
                <a:solidFill>
                  <a:srgbClr val="001F5F"/>
                </a:solidFill>
                <a:latin typeface="Trebuchet MS"/>
                <a:cs typeface="Trebuchet MS"/>
              </a:rPr>
              <a:t>R</a:t>
            </a:r>
            <a:r>
              <a:rPr sz="3225" b="1" i="1" spc="-97" baseline="-19379" dirty="0">
                <a:solidFill>
                  <a:srgbClr val="001F5F"/>
                </a:solidFill>
                <a:latin typeface="Trebuchet MS"/>
                <a:cs typeface="Trebuchet MS"/>
              </a:rPr>
              <a:t>0</a:t>
            </a:r>
            <a:r>
              <a:rPr sz="3100" spc="-40" dirty="0">
                <a:solidFill>
                  <a:srgbClr val="001F5F"/>
                </a:solidFill>
                <a:latin typeface="Tahoma"/>
                <a:cs typeface="Tahoma"/>
              </a:rPr>
              <a:t>,</a:t>
            </a:r>
            <a:r>
              <a:rPr sz="3250" b="1" i="1" spc="-245" dirty="0">
                <a:solidFill>
                  <a:srgbClr val="001F5F"/>
                </a:solidFill>
                <a:latin typeface="Trebuchet MS"/>
                <a:cs typeface="Trebuchet MS"/>
              </a:rPr>
              <a:t>K</a:t>
            </a:r>
            <a:r>
              <a:rPr sz="3225" b="1" i="1" spc="-97" baseline="-19379" dirty="0">
                <a:solidFill>
                  <a:srgbClr val="001F5F"/>
                </a:solidFill>
                <a:latin typeface="Trebuchet MS"/>
                <a:cs typeface="Trebuchet MS"/>
              </a:rPr>
              <a:t>1</a:t>
            </a:r>
            <a:r>
              <a:rPr sz="3100" spc="-285" dirty="0">
                <a:solidFill>
                  <a:srgbClr val="001F5F"/>
                </a:solidFill>
                <a:latin typeface="Tahoma"/>
                <a:cs typeface="Tahoma"/>
              </a:rPr>
              <a:t>)</a:t>
            </a:r>
            <a:endParaRPr sz="3100">
              <a:latin typeface="Tahoma"/>
              <a:cs typeface="Tahoma"/>
            </a:endParaRPr>
          </a:p>
        </p:txBody>
      </p:sp>
      <p:grpSp>
        <p:nvGrpSpPr>
          <p:cNvPr id="4" name="object 4"/>
          <p:cNvGrpSpPr/>
          <p:nvPr/>
        </p:nvGrpSpPr>
        <p:grpSpPr>
          <a:xfrm>
            <a:off x="3236976" y="1790700"/>
            <a:ext cx="6495415" cy="4620895"/>
            <a:chOff x="3236976" y="1790700"/>
            <a:chExt cx="6495415" cy="4620895"/>
          </a:xfrm>
        </p:grpSpPr>
        <p:pic>
          <p:nvPicPr>
            <p:cNvPr id="5" name="object 5"/>
            <p:cNvPicPr/>
            <p:nvPr/>
          </p:nvPicPr>
          <p:blipFill>
            <a:blip r:embed="rId2" cstate="print"/>
            <a:stretch>
              <a:fillRect/>
            </a:stretch>
          </p:blipFill>
          <p:spPr>
            <a:xfrm>
              <a:off x="3275076" y="1828800"/>
              <a:ext cx="6419087" cy="4518892"/>
            </a:xfrm>
            <a:prstGeom prst="rect">
              <a:avLst/>
            </a:prstGeom>
          </p:spPr>
        </p:pic>
        <p:sp>
          <p:nvSpPr>
            <p:cNvPr id="6" name="object 6"/>
            <p:cNvSpPr/>
            <p:nvPr/>
          </p:nvSpPr>
          <p:spPr>
            <a:xfrm>
              <a:off x="3256026" y="1809750"/>
              <a:ext cx="6457315" cy="4582795"/>
            </a:xfrm>
            <a:custGeom>
              <a:avLst/>
              <a:gdLst/>
              <a:ahLst/>
              <a:cxnLst/>
              <a:rect l="l" t="t" r="r" b="b"/>
              <a:pathLst>
                <a:path w="6457315" h="4582795">
                  <a:moveTo>
                    <a:pt x="0" y="4582668"/>
                  </a:moveTo>
                  <a:lnTo>
                    <a:pt x="6457187" y="4582668"/>
                  </a:lnTo>
                  <a:lnTo>
                    <a:pt x="6457187" y="0"/>
                  </a:lnTo>
                  <a:lnTo>
                    <a:pt x="0" y="0"/>
                  </a:lnTo>
                  <a:lnTo>
                    <a:pt x="0" y="4582668"/>
                  </a:lnTo>
                  <a:close/>
                </a:path>
              </a:pathLst>
            </a:custGeom>
            <a:ln w="38100">
              <a:solidFill>
                <a:srgbClr val="FFFFFF"/>
              </a:solidFill>
            </a:ln>
          </p:spPr>
          <p:txBody>
            <a:bodyPr wrap="square" lIns="0" tIns="0" rIns="0" bIns="0" rtlCol="0"/>
            <a:lstStyle/>
            <a:p>
              <a:endParaRPr/>
            </a:p>
          </p:txBody>
        </p:sp>
      </p:grpSp>
      <p:sp>
        <p:nvSpPr>
          <p:cNvPr id="7" name="object 7"/>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8" name="TextBox 7"/>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9"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0" name="Rectangle 9"/>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26882025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p:nvPr/>
        </p:nvSpPr>
        <p:spPr>
          <a:xfrm>
            <a:off x="180746" y="685541"/>
            <a:ext cx="1459230" cy="1293495"/>
          </a:xfrm>
          <a:prstGeom prst="rect">
            <a:avLst/>
          </a:prstGeom>
        </p:spPr>
        <p:txBody>
          <a:bodyPr vert="horz" wrap="square" lIns="0" tIns="227329" rIns="0" bIns="0" rtlCol="0">
            <a:spAutoFit/>
          </a:bodyPr>
          <a:lstStyle/>
          <a:p>
            <a:pPr marL="476884" indent="-439420">
              <a:lnSpc>
                <a:spcPct val="100000"/>
              </a:lnSpc>
              <a:spcBef>
                <a:spcPts val="1789"/>
              </a:spcBef>
              <a:buSzPct val="94545"/>
              <a:buFont typeface="Wingdings"/>
              <a:buChar char=""/>
              <a:tabLst>
                <a:tab pos="476884" algn="l"/>
                <a:tab pos="477520" algn="l"/>
              </a:tabLst>
            </a:pPr>
            <a:r>
              <a:rPr sz="2750" b="1" i="1" spc="-295" dirty="0">
                <a:solidFill>
                  <a:srgbClr val="0F243E"/>
                </a:solidFill>
                <a:latin typeface="Trebuchet MS"/>
                <a:cs typeface="Trebuchet MS"/>
              </a:rPr>
              <a:t>R</a:t>
            </a:r>
            <a:r>
              <a:rPr sz="2700" b="1" i="1" spc="-89" baseline="-20061" dirty="0">
                <a:solidFill>
                  <a:srgbClr val="0F243E"/>
                </a:solidFill>
                <a:latin typeface="Trebuchet MS"/>
                <a:cs typeface="Trebuchet MS"/>
              </a:rPr>
              <a:t>1</a:t>
            </a:r>
            <a:r>
              <a:rPr sz="2700" b="1" i="1" spc="292" baseline="-20061" dirty="0">
                <a:solidFill>
                  <a:srgbClr val="0F243E"/>
                </a:solidFill>
                <a:latin typeface="Trebuchet MS"/>
                <a:cs typeface="Trebuchet MS"/>
              </a:rPr>
              <a:t> </a:t>
            </a:r>
            <a:r>
              <a:rPr sz="2600" spc="-390" dirty="0">
                <a:solidFill>
                  <a:srgbClr val="0F243E"/>
                </a:solidFill>
                <a:latin typeface="Tahoma"/>
                <a:cs typeface="Tahoma"/>
              </a:rPr>
              <a:t>=</a:t>
            </a:r>
            <a:r>
              <a:rPr sz="2600" spc="-75" dirty="0">
                <a:solidFill>
                  <a:srgbClr val="0F243E"/>
                </a:solidFill>
                <a:latin typeface="Tahoma"/>
                <a:cs typeface="Tahoma"/>
              </a:rPr>
              <a:t> </a:t>
            </a:r>
            <a:r>
              <a:rPr sz="2750" b="1" i="1" spc="-440" dirty="0">
                <a:solidFill>
                  <a:srgbClr val="0F243E"/>
                </a:solidFill>
                <a:latin typeface="Trebuchet MS"/>
                <a:cs typeface="Trebuchet MS"/>
              </a:rPr>
              <a:t>L</a:t>
            </a:r>
            <a:r>
              <a:rPr sz="2700" b="1" i="1" spc="-89" baseline="-20061" dirty="0">
                <a:solidFill>
                  <a:srgbClr val="0F243E"/>
                </a:solidFill>
                <a:latin typeface="Trebuchet MS"/>
                <a:cs typeface="Trebuchet MS"/>
              </a:rPr>
              <a:t>0</a:t>
            </a:r>
            <a:endParaRPr sz="2700" baseline="-20061">
              <a:latin typeface="Trebuchet MS"/>
              <a:cs typeface="Trebuchet MS"/>
            </a:endParaRPr>
          </a:p>
          <a:p>
            <a:pPr marL="476884" indent="-439420">
              <a:lnSpc>
                <a:spcPct val="100000"/>
              </a:lnSpc>
              <a:spcBef>
                <a:spcPts val="1695"/>
              </a:spcBef>
              <a:buFont typeface="Wingdings"/>
              <a:buChar char=""/>
              <a:tabLst>
                <a:tab pos="476884" algn="l"/>
                <a:tab pos="477520" algn="l"/>
              </a:tabLst>
            </a:pPr>
            <a:r>
              <a:rPr sz="2600" b="1" spc="-190" dirty="0">
                <a:solidFill>
                  <a:srgbClr val="0F243E"/>
                </a:solidFill>
                <a:latin typeface="Trebuchet MS"/>
                <a:cs typeface="Trebuchet MS"/>
              </a:rPr>
              <a:t>E</a:t>
            </a:r>
            <a:r>
              <a:rPr sz="2600" spc="-190" dirty="0">
                <a:solidFill>
                  <a:srgbClr val="0F243E"/>
                </a:solidFill>
                <a:latin typeface="Tahoma"/>
                <a:cs typeface="Tahoma"/>
              </a:rPr>
              <a:t>(</a:t>
            </a:r>
            <a:r>
              <a:rPr sz="2750" b="1" i="1" spc="-190" dirty="0">
                <a:solidFill>
                  <a:srgbClr val="0F243E"/>
                </a:solidFill>
                <a:latin typeface="Trebuchet MS"/>
                <a:cs typeface="Trebuchet MS"/>
              </a:rPr>
              <a:t>R</a:t>
            </a:r>
            <a:r>
              <a:rPr sz="2700" b="1" i="1" spc="-284" baseline="-20061" dirty="0">
                <a:solidFill>
                  <a:srgbClr val="0F243E"/>
                </a:solidFill>
                <a:latin typeface="Trebuchet MS"/>
                <a:cs typeface="Trebuchet MS"/>
              </a:rPr>
              <a:t>0</a:t>
            </a:r>
            <a:r>
              <a:rPr sz="2600" spc="-190" dirty="0">
                <a:solidFill>
                  <a:srgbClr val="0F243E"/>
                </a:solidFill>
                <a:latin typeface="Tahoma"/>
                <a:cs typeface="Tahoma"/>
              </a:rPr>
              <a:t>)</a:t>
            </a:r>
            <a:endParaRPr sz="2600">
              <a:latin typeface="Tahoma"/>
              <a:cs typeface="Tahoma"/>
            </a:endParaRPr>
          </a:p>
        </p:txBody>
      </p:sp>
      <p:sp>
        <p:nvSpPr>
          <p:cNvPr id="7" name="object 7"/>
          <p:cNvSpPr txBox="1">
            <a:spLocks noGrp="1"/>
          </p:cNvSpPr>
          <p:nvPr>
            <p:ph type="title"/>
          </p:nvPr>
        </p:nvSpPr>
        <p:spPr>
          <a:xfrm>
            <a:off x="1751964" y="901213"/>
            <a:ext cx="1685289" cy="443865"/>
          </a:xfrm>
          <a:prstGeom prst="rect">
            <a:avLst/>
          </a:prstGeom>
        </p:spPr>
        <p:txBody>
          <a:bodyPr vert="horz" wrap="square" lIns="0" tIns="12065" rIns="0" bIns="0" rtlCol="0">
            <a:spAutoFit/>
          </a:bodyPr>
          <a:lstStyle/>
          <a:p>
            <a:pPr marL="38100">
              <a:lnSpc>
                <a:spcPct val="100000"/>
              </a:lnSpc>
              <a:spcBef>
                <a:spcPts val="95"/>
              </a:spcBef>
              <a:tabLst>
                <a:tab pos="534670" algn="l"/>
              </a:tabLst>
            </a:pPr>
            <a:r>
              <a:rPr sz="2600" dirty="0">
                <a:latin typeface="Cambria Math"/>
                <a:cs typeface="Cambria Math"/>
              </a:rPr>
              <a:t>⊕	</a:t>
            </a:r>
            <a:r>
              <a:rPr sz="2750" b="1" i="1" spc="-415" dirty="0">
                <a:solidFill>
                  <a:srgbClr val="FF0000"/>
                </a:solidFill>
                <a:latin typeface="Trebuchet MS"/>
                <a:cs typeface="Trebuchet MS"/>
              </a:rPr>
              <a:t>f</a:t>
            </a:r>
            <a:r>
              <a:rPr sz="2750" b="1" i="1" spc="-85" dirty="0">
                <a:solidFill>
                  <a:srgbClr val="FF0000"/>
                </a:solidFill>
                <a:latin typeface="Trebuchet MS"/>
                <a:cs typeface="Trebuchet MS"/>
              </a:rPr>
              <a:t> </a:t>
            </a:r>
            <a:r>
              <a:rPr sz="2600" spc="-240" dirty="0">
                <a:solidFill>
                  <a:srgbClr val="FF0000"/>
                </a:solidFill>
              </a:rPr>
              <a:t>(</a:t>
            </a:r>
            <a:r>
              <a:rPr sz="2750" b="1" i="1" spc="-295" dirty="0">
                <a:solidFill>
                  <a:srgbClr val="FF0000"/>
                </a:solidFill>
                <a:latin typeface="Trebuchet MS"/>
                <a:cs typeface="Trebuchet MS"/>
              </a:rPr>
              <a:t>R</a:t>
            </a:r>
            <a:r>
              <a:rPr sz="2700" b="1" i="1" spc="-82" baseline="-20061" dirty="0">
                <a:solidFill>
                  <a:srgbClr val="FF0000"/>
                </a:solidFill>
                <a:latin typeface="Trebuchet MS"/>
                <a:cs typeface="Trebuchet MS"/>
              </a:rPr>
              <a:t>0</a:t>
            </a:r>
            <a:r>
              <a:rPr sz="2600" spc="-35" dirty="0">
                <a:solidFill>
                  <a:srgbClr val="FF0000"/>
                </a:solidFill>
              </a:rPr>
              <a:t>,</a:t>
            </a:r>
            <a:r>
              <a:rPr sz="2750" b="1" i="1" spc="-220" dirty="0">
                <a:solidFill>
                  <a:srgbClr val="FF0000"/>
                </a:solidFill>
                <a:latin typeface="Trebuchet MS"/>
                <a:cs typeface="Trebuchet MS"/>
              </a:rPr>
              <a:t>K</a:t>
            </a:r>
            <a:r>
              <a:rPr sz="2700" b="1" i="1" spc="-82" baseline="-20061" dirty="0">
                <a:solidFill>
                  <a:srgbClr val="FF0000"/>
                </a:solidFill>
                <a:latin typeface="Trebuchet MS"/>
                <a:cs typeface="Trebuchet MS"/>
              </a:rPr>
              <a:t>1</a:t>
            </a:r>
            <a:r>
              <a:rPr sz="2600" spc="-235" dirty="0">
                <a:solidFill>
                  <a:srgbClr val="FF0000"/>
                </a:solidFill>
              </a:rPr>
              <a:t>)</a:t>
            </a:r>
            <a:endParaRPr sz="2600">
              <a:latin typeface="Trebuchet MS"/>
              <a:cs typeface="Trebuchet MS"/>
            </a:endParaRPr>
          </a:p>
        </p:txBody>
      </p:sp>
      <p:sp>
        <p:nvSpPr>
          <p:cNvPr id="8" name="object 8"/>
          <p:cNvSpPr txBox="1"/>
          <p:nvPr/>
        </p:nvSpPr>
        <p:spPr>
          <a:xfrm>
            <a:off x="180746" y="4490334"/>
            <a:ext cx="11381105" cy="1293495"/>
          </a:xfrm>
          <a:prstGeom prst="rect">
            <a:avLst/>
          </a:prstGeom>
        </p:spPr>
        <p:txBody>
          <a:bodyPr vert="horz" wrap="square" lIns="0" tIns="227329" rIns="0" bIns="0" rtlCol="0">
            <a:spAutoFit/>
          </a:bodyPr>
          <a:lstStyle/>
          <a:p>
            <a:pPr marL="476884" indent="-439420">
              <a:lnSpc>
                <a:spcPct val="100000"/>
              </a:lnSpc>
              <a:spcBef>
                <a:spcPts val="1789"/>
              </a:spcBef>
              <a:buSzPct val="94545"/>
              <a:buFont typeface="Wingdings"/>
              <a:buChar char=""/>
              <a:tabLst>
                <a:tab pos="476884" algn="l"/>
                <a:tab pos="477520" algn="l"/>
              </a:tabLst>
            </a:pPr>
            <a:r>
              <a:rPr sz="2750" b="1" i="1" spc="-175" dirty="0">
                <a:solidFill>
                  <a:srgbClr val="0F243E"/>
                </a:solidFill>
                <a:latin typeface="Trebuchet MS"/>
                <a:cs typeface="Trebuchet MS"/>
              </a:rPr>
              <a:t>R</a:t>
            </a:r>
            <a:r>
              <a:rPr sz="2700" b="1" i="1" spc="-262" baseline="-20061" dirty="0">
                <a:solidFill>
                  <a:srgbClr val="0F243E"/>
                </a:solidFill>
                <a:latin typeface="Trebuchet MS"/>
                <a:cs typeface="Trebuchet MS"/>
              </a:rPr>
              <a:t>0</a:t>
            </a:r>
            <a:r>
              <a:rPr sz="2700" b="1" i="1" spc="-254" baseline="-20061" dirty="0">
                <a:solidFill>
                  <a:srgbClr val="0F243E"/>
                </a:solidFill>
                <a:latin typeface="Trebuchet MS"/>
                <a:cs typeface="Trebuchet MS"/>
              </a:rPr>
              <a:t> </a:t>
            </a:r>
            <a:r>
              <a:rPr sz="2600" spc="-390" dirty="0">
                <a:solidFill>
                  <a:srgbClr val="0F243E"/>
                </a:solidFill>
                <a:latin typeface="Tahoma"/>
                <a:cs typeface="Tahoma"/>
              </a:rPr>
              <a:t>=</a:t>
            </a:r>
            <a:r>
              <a:rPr sz="2600" spc="-75" dirty="0">
                <a:solidFill>
                  <a:srgbClr val="0F243E"/>
                </a:solidFill>
                <a:latin typeface="Tahoma"/>
                <a:cs typeface="Tahoma"/>
              </a:rPr>
              <a:t> </a:t>
            </a:r>
            <a:r>
              <a:rPr sz="2600" spc="75" dirty="0">
                <a:solidFill>
                  <a:srgbClr val="0F243E"/>
                </a:solidFill>
                <a:latin typeface="Tahoma"/>
                <a:cs typeface="Tahoma"/>
              </a:rPr>
              <a:t>1111</a:t>
            </a:r>
            <a:r>
              <a:rPr sz="2600" spc="-60" dirty="0">
                <a:solidFill>
                  <a:srgbClr val="0F243E"/>
                </a:solidFill>
                <a:latin typeface="Tahoma"/>
                <a:cs typeface="Tahoma"/>
              </a:rPr>
              <a:t> </a:t>
            </a:r>
            <a:r>
              <a:rPr sz="2600" spc="75" dirty="0">
                <a:solidFill>
                  <a:srgbClr val="0F243E"/>
                </a:solidFill>
                <a:latin typeface="Tahoma"/>
                <a:cs typeface="Tahoma"/>
              </a:rPr>
              <a:t>0000</a:t>
            </a:r>
            <a:r>
              <a:rPr sz="2600" spc="-75" dirty="0">
                <a:solidFill>
                  <a:srgbClr val="0F243E"/>
                </a:solidFill>
                <a:latin typeface="Tahoma"/>
                <a:cs typeface="Tahoma"/>
              </a:rPr>
              <a:t> </a:t>
            </a:r>
            <a:r>
              <a:rPr sz="2600" spc="75" dirty="0">
                <a:solidFill>
                  <a:srgbClr val="0F243E"/>
                </a:solidFill>
                <a:latin typeface="Tahoma"/>
                <a:cs typeface="Tahoma"/>
              </a:rPr>
              <a:t>1010</a:t>
            </a:r>
            <a:r>
              <a:rPr sz="2600" spc="-65" dirty="0">
                <a:solidFill>
                  <a:srgbClr val="0F243E"/>
                </a:solidFill>
                <a:latin typeface="Tahoma"/>
                <a:cs typeface="Tahoma"/>
              </a:rPr>
              <a:t> </a:t>
            </a:r>
            <a:r>
              <a:rPr sz="2600" spc="75" dirty="0">
                <a:solidFill>
                  <a:srgbClr val="0F243E"/>
                </a:solidFill>
                <a:latin typeface="Tahoma"/>
                <a:cs typeface="Tahoma"/>
              </a:rPr>
              <a:t>1010</a:t>
            </a:r>
            <a:r>
              <a:rPr sz="2600" spc="-75" dirty="0">
                <a:solidFill>
                  <a:srgbClr val="0F243E"/>
                </a:solidFill>
                <a:latin typeface="Tahoma"/>
                <a:cs typeface="Tahoma"/>
              </a:rPr>
              <a:t> </a:t>
            </a:r>
            <a:r>
              <a:rPr sz="2600" spc="75" dirty="0">
                <a:solidFill>
                  <a:srgbClr val="0F243E"/>
                </a:solidFill>
                <a:latin typeface="Tahoma"/>
                <a:cs typeface="Tahoma"/>
              </a:rPr>
              <a:t>1111</a:t>
            </a:r>
            <a:r>
              <a:rPr sz="2600" spc="-65" dirty="0">
                <a:solidFill>
                  <a:srgbClr val="0F243E"/>
                </a:solidFill>
                <a:latin typeface="Tahoma"/>
                <a:cs typeface="Tahoma"/>
              </a:rPr>
              <a:t> </a:t>
            </a:r>
            <a:r>
              <a:rPr sz="2600" spc="75" dirty="0">
                <a:solidFill>
                  <a:srgbClr val="0F243E"/>
                </a:solidFill>
                <a:latin typeface="Tahoma"/>
                <a:cs typeface="Tahoma"/>
              </a:rPr>
              <a:t>0000</a:t>
            </a:r>
            <a:r>
              <a:rPr sz="2600" spc="-75" dirty="0">
                <a:solidFill>
                  <a:srgbClr val="0F243E"/>
                </a:solidFill>
                <a:latin typeface="Tahoma"/>
                <a:cs typeface="Tahoma"/>
              </a:rPr>
              <a:t> </a:t>
            </a:r>
            <a:r>
              <a:rPr sz="2600" spc="75" dirty="0">
                <a:solidFill>
                  <a:srgbClr val="0F243E"/>
                </a:solidFill>
                <a:latin typeface="Tahoma"/>
                <a:cs typeface="Tahoma"/>
              </a:rPr>
              <a:t>1010</a:t>
            </a:r>
            <a:r>
              <a:rPr sz="2600" spc="-65" dirty="0">
                <a:solidFill>
                  <a:srgbClr val="0F243E"/>
                </a:solidFill>
                <a:latin typeface="Tahoma"/>
                <a:cs typeface="Tahoma"/>
              </a:rPr>
              <a:t> </a:t>
            </a:r>
            <a:r>
              <a:rPr sz="2600" spc="80" dirty="0">
                <a:solidFill>
                  <a:srgbClr val="0F243E"/>
                </a:solidFill>
                <a:latin typeface="Tahoma"/>
                <a:cs typeface="Tahoma"/>
              </a:rPr>
              <a:t>1010</a:t>
            </a:r>
            <a:endParaRPr sz="2600">
              <a:latin typeface="Tahoma"/>
              <a:cs typeface="Tahoma"/>
            </a:endParaRPr>
          </a:p>
          <a:p>
            <a:pPr marL="476884" indent="-439420">
              <a:lnSpc>
                <a:spcPct val="100000"/>
              </a:lnSpc>
              <a:spcBef>
                <a:spcPts val="1695"/>
              </a:spcBef>
              <a:buFont typeface="Wingdings"/>
              <a:buChar char=""/>
              <a:tabLst>
                <a:tab pos="476884" algn="l"/>
                <a:tab pos="477520" algn="l"/>
              </a:tabLst>
            </a:pPr>
            <a:r>
              <a:rPr sz="2600" b="1" spc="-190" dirty="0">
                <a:solidFill>
                  <a:srgbClr val="0F243E"/>
                </a:solidFill>
                <a:latin typeface="Trebuchet MS"/>
                <a:cs typeface="Trebuchet MS"/>
              </a:rPr>
              <a:t>E</a:t>
            </a:r>
            <a:r>
              <a:rPr sz="2600" spc="-190" dirty="0">
                <a:solidFill>
                  <a:srgbClr val="0F243E"/>
                </a:solidFill>
                <a:latin typeface="Tahoma"/>
                <a:cs typeface="Tahoma"/>
              </a:rPr>
              <a:t>(</a:t>
            </a:r>
            <a:r>
              <a:rPr sz="2750" b="1" i="1" spc="-190" dirty="0">
                <a:solidFill>
                  <a:srgbClr val="0F243E"/>
                </a:solidFill>
                <a:latin typeface="Trebuchet MS"/>
                <a:cs typeface="Trebuchet MS"/>
              </a:rPr>
              <a:t>R</a:t>
            </a:r>
            <a:r>
              <a:rPr sz="2700" b="1" i="1" spc="-284" baseline="-20061" dirty="0">
                <a:solidFill>
                  <a:srgbClr val="0F243E"/>
                </a:solidFill>
                <a:latin typeface="Trebuchet MS"/>
                <a:cs typeface="Trebuchet MS"/>
              </a:rPr>
              <a:t>0</a:t>
            </a:r>
            <a:r>
              <a:rPr sz="2600" spc="-190" dirty="0">
                <a:solidFill>
                  <a:srgbClr val="0F243E"/>
                </a:solidFill>
                <a:latin typeface="Tahoma"/>
                <a:cs typeface="Tahoma"/>
              </a:rPr>
              <a:t>)</a:t>
            </a:r>
            <a:r>
              <a:rPr sz="2600" spc="-90" dirty="0">
                <a:solidFill>
                  <a:srgbClr val="0F243E"/>
                </a:solidFill>
                <a:latin typeface="Tahoma"/>
                <a:cs typeface="Tahoma"/>
              </a:rPr>
              <a:t> </a:t>
            </a:r>
            <a:r>
              <a:rPr sz="2600" spc="-390" dirty="0">
                <a:solidFill>
                  <a:srgbClr val="0F243E"/>
                </a:solidFill>
                <a:latin typeface="Tahoma"/>
                <a:cs typeface="Tahoma"/>
              </a:rPr>
              <a:t>=</a:t>
            </a:r>
            <a:r>
              <a:rPr sz="2600" spc="-60" dirty="0">
                <a:solidFill>
                  <a:srgbClr val="0F243E"/>
                </a:solidFill>
                <a:latin typeface="Tahoma"/>
                <a:cs typeface="Tahoma"/>
              </a:rPr>
              <a:t> </a:t>
            </a:r>
            <a:r>
              <a:rPr sz="2600" spc="75" dirty="0">
                <a:solidFill>
                  <a:srgbClr val="0F243E"/>
                </a:solidFill>
                <a:latin typeface="Tahoma"/>
                <a:cs typeface="Tahoma"/>
              </a:rPr>
              <a:t>011110</a:t>
            </a:r>
            <a:r>
              <a:rPr sz="2600" spc="-75" dirty="0">
                <a:solidFill>
                  <a:srgbClr val="0F243E"/>
                </a:solidFill>
                <a:latin typeface="Tahoma"/>
                <a:cs typeface="Tahoma"/>
              </a:rPr>
              <a:t> </a:t>
            </a:r>
            <a:r>
              <a:rPr sz="2600" spc="75" dirty="0">
                <a:solidFill>
                  <a:srgbClr val="0F243E"/>
                </a:solidFill>
                <a:latin typeface="Tahoma"/>
                <a:cs typeface="Tahoma"/>
              </a:rPr>
              <a:t>100001</a:t>
            </a:r>
            <a:r>
              <a:rPr sz="2600" spc="-60" dirty="0">
                <a:solidFill>
                  <a:srgbClr val="0F243E"/>
                </a:solidFill>
                <a:latin typeface="Tahoma"/>
                <a:cs typeface="Tahoma"/>
              </a:rPr>
              <a:t> </a:t>
            </a:r>
            <a:r>
              <a:rPr sz="2600" spc="75" dirty="0">
                <a:solidFill>
                  <a:srgbClr val="0F243E"/>
                </a:solidFill>
                <a:latin typeface="Tahoma"/>
                <a:cs typeface="Tahoma"/>
              </a:rPr>
              <a:t>010101</a:t>
            </a:r>
            <a:r>
              <a:rPr sz="2600" spc="-70" dirty="0">
                <a:solidFill>
                  <a:srgbClr val="0F243E"/>
                </a:solidFill>
                <a:latin typeface="Tahoma"/>
                <a:cs typeface="Tahoma"/>
              </a:rPr>
              <a:t> </a:t>
            </a:r>
            <a:r>
              <a:rPr sz="2600" spc="75" dirty="0">
                <a:solidFill>
                  <a:srgbClr val="0F243E"/>
                </a:solidFill>
                <a:latin typeface="Tahoma"/>
                <a:cs typeface="Tahoma"/>
              </a:rPr>
              <a:t>010101</a:t>
            </a:r>
            <a:r>
              <a:rPr sz="2600" spc="-65" dirty="0">
                <a:solidFill>
                  <a:srgbClr val="0F243E"/>
                </a:solidFill>
                <a:latin typeface="Tahoma"/>
                <a:cs typeface="Tahoma"/>
              </a:rPr>
              <a:t> </a:t>
            </a:r>
            <a:r>
              <a:rPr sz="2600" spc="75" dirty="0">
                <a:solidFill>
                  <a:srgbClr val="0F243E"/>
                </a:solidFill>
                <a:latin typeface="Tahoma"/>
                <a:cs typeface="Tahoma"/>
              </a:rPr>
              <a:t>011110</a:t>
            </a:r>
            <a:r>
              <a:rPr sz="2600" spc="-70" dirty="0">
                <a:solidFill>
                  <a:srgbClr val="0F243E"/>
                </a:solidFill>
                <a:latin typeface="Tahoma"/>
                <a:cs typeface="Tahoma"/>
              </a:rPr>
              <a:t> </a:t>
            </a:r>
            <a:r>
              <a:rPr sz="2600" spc="75" dirty="0">
                <a:solidFill>
                  <a:srgbClr val="0F243E"/>
                </a:solidFill>
                <a:latin typeface="Tahoma"/>
                <a:cs typeface="Tahoma"/>
              </a:rPr>
              <a:t>100001</a:t>
            </a:r>
            <a:r>
              <a:rPr sz="2600" spc="-60" dirty="0">
                <a:solidFill>
                  <a:srgbClr val="0F243E"/>
                </a:solidFill>
                <a:latin typeface="Tahoma"/>
                <a:cs typeface="Tahoma"/>
              </a:rPr>
              <a:t> </a:t>
            </a:r>
            <a:r>
              <a:rPr sz="2600" spc="75" dirty="0">
                <a:solidFill>
                  <a:srgbClr val="0F243E"/>
                </a:solidFill>
                <a:latin typeface="Tahoma"/>
                <a:cs typeface="Tahoma"/>
              </a:rPr>
              <a:t>010101</a:t>
            </a:r>
            <a:r>
              <a:rPr sz="2600" spc="-75" dirty="0">
                <a:solidFill>
                  <a:srgbClr val="0F243E"/>
                </a:solidFill>
                <a:latin typeface="Tahoma"/>
                <a:cs typeface="Tahoma"/>
              </a:rPr>
              <a:t> </a:t>
            </a:r>
            <a:r>
              <a:rPr sz="2600" spc="75" dirty="0">
                <a:solidFill>
                  <a:srgbClr val="0F243E"/>
                </a:solidFill>
                <a:latin typeface="Tahoma"/>
                <a:cs typeface="Tahoma"/>
              </a:rPr>
              <a:t>010101</a:t>
            </a:r>
            <a:endParaRPr sz="2600">
              <a:latin typeface="Tahoma"/>
              <a:cs typeface="Tahoma"/>
            </a:endParaRPr>
          </a:p>
        </p:txBody>
      </p:sp>
      <p:pic>
        <p:nvPicPr>
          <p:cNvPr id="9" name="object 9"/>
          <p:cNvPicPr/>
          <p:nvPr/>
        </p:nvPicPr>
        <p:blipFill>
          <a:blip r:embed="rId2" cstate="print"/>
          <a:stretch>
            <a:fillRect/>
          </a:stretch>
        </p:blipFill>
        <p:spPr>
          <a:xfrm>
            <a:off x="6822887" y="963149"/>
            <a:ext cx="5136538" cy="3495987"/>
          </a:xfrm>
          <a:prstGeom prst="rect">
            <a:avLst/>
          </a:prstGeom>
        </p:spPr>
      </p:pic>
      <p:sp>
        <p:nvSpPr>
          <p:cNvPr id="10" name="object 10"/>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11" name="TextBox 10"/>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3" name="Rectangle 12"/>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5007805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193446" y="951174"/>
            <a:ext cx="3763010" cy="523240"/>
          </a:xfrm>
          <a:prstGeom prst="rect">
            <a:avLst/>
          </a:prstGeom>
        </p:spPr>
        <p:txBody>
          <a:bodyPr vert="horz" wrap="square" lIns="0" tIns="13970" rIns="0" bIns="0" rtlCol="0">
            <a:spAutoFit/>
          </a:bodyPr>
          <a:lstStyle/>
          <a:p>
            <a:pPr marL="464184" indent="-439420">
              <a:lnSpc>
                <a:spcPct val="100000"/>
              </a:lnSpc>
              <a:spcBef>
                <a:spcPts val="110"/>
              </a:spcBef>
              <a:buSzPct val="95384"/>
              <a:buFont typeface="Wingdings"/>
              <a:buChar char=""/>
              <a:tabLst>
                <a:tab pos="464820" algn="l"/>
                <a:tab pos="1820545" algn="l"/>
                <a:tab pos="2414905" algn="l"/>
              </a:tabLst>
            </a:pPr>
            <a:r>
              <a:rPr sz="3250" b="1" i="1" spc="-340" dirty="0">
                <a:latin typeface="Trebuchet MS"/>
                <a:cs typeface="Trebuchet MS"/>
              </a:rPr>
              <a:t>R</a:t>
            </a:r>
            <a:r>
              <a:rPr sz="3225" b="1" i="1" spc="-104" baseline="-19379" dirty="0">
                <a:latin typeface="Trebuchet MS"/>
                <a:cs typeface="Trebuchet MS"/>
              </a:rPr>
              <a:t>1</a:t>
            </a:r>
            <a:r>
              <a:rPr sz="3225" b="1" i="1" spc="382" baseline="-19379" dirty="0">
                <a:latin typeface="Trebuchet MS"/>
                <a:cs typeface="Trebuchet MS"/>
              </a:rPr>
              <a:t> </a:t>
            </a:r>
            <a:r>
              <a:rPr sz="3100" spc="-470" dirty="0"/>
              <a:t>=</a:t>
            </a:r>
            <a:r>
              <a:rPr sz="3100" spc="-75" dirty="0"/>
              <a:t> </a:t>
            </a:r>
            <a:r>
              <a:rPr sz="3250" b="1" i="1" spc="-525" dirty="0">
                <a:latin typeface="Trebuchet MS"/>
                <a:cs typeface="Trebuchet MS"/>
              </a:rPr>
              <a:t>L</a:t>
            </a:r>
            <a:r>
              <a:rPr sz="3225" b="1" i="1" spc="-104" baseline="-19379" dirty="0">
                <a:latin typeface="Trebuchet MS"/>
                <a:cs typeface="Trebuchet MS"/>
              </a:rPr>
              <a:t>0</a:t>
            </a:r>
            <a:r>
              <a:rPr sz="3225" b="1" i="1" baseline="-19379" dirty="0">
                <a:latin typeface="Trebuchet MS"/>
                <a:cs typeface="Trebuchet MS"/>
              </a:rPr>
              <a:t>	</a:t>
            </a:r>
            <a:r>
              <a:rPr sz="3100" spc="-5" dirty="0">
                <a:latin typeface="Cambria Math"/>
                <a:cs typeface="Cambria Math"/>
              </a:rPr>
              <a:t>⊕</a:t>
            </a:r>
            <a:r>
              <a:rPr sz="3100" dirty="0">
                <a:latin typeface="Cambria Math"/>
                <a:cs typeface="Cambria Math"/>
              </a:rPr>
              <a:t>	</a:t>
            </a:r>
            <a:r>
              <a:rPr sz="3250" b="1" i="1" spc="-484" dirty="0">
                <a:solidFill>
                  <a:srgbClr val="FF0000"/>
                </a:solidFill>
                <a:latin typeface="Trebuchet MS"/>
                <a:cs typeface="Trebuchet MS"/>
              </a:rPr>
              <a:t>f</a:t>
            </a:r>
            <a:r>
              <a:rPr sz="3250" b="1" i="1" spc="-95" dirty="0">
                <a:solidFill>
                  <a:srgbClr val="FF0000"/>
                </a:solidFill>
                <a:latin typeface="Trebuchet MS"/>
                <a:cs typeface="Trebuchet MS"/>
              </a:rPr>
              <a:t> </a:t>
            </a:r>
            <a:r>
              <a:rPr sz="3100" spc="-290" dirty="0">
                <a:solidFill>
                  <a:srgbClr val="FF0000"/>
                </a:solidFill>
              </a:rPr>
              <a:t>(</a:t>
            </a:r>
            <a:r>
              <a:rPr sz="3250" b="1" i="1" spc="-340" dirty="0">
                <a:solidFill>
                  <a:srgbClr val="FF0000"/>
                </a:solidFill>
                <a:latin typeface="Trebuchet MS"/>
                <a:cs typeface="Trebuchet MS"/>
              </a:rPr>
              <a:t>R</a:t>
            </a:r>
            <a:r>
              <a:rPr sz="3225" b="1" i="1" spc="-97" baseline="-19379" dirty="0">
                <a:solidFill>
                  <a:srgbClr val="FF0000"/>
                </a:solidFill>
                <a:latin typeface="Trebuchet MS"/>
                <a:cs typeface="Trebuchet MS"/>
              </a:rPr>
              <a:t>0</a:t>
            </a:r>
            <a:r>
              <a:rPr sz="3100" spc="-40" dirty="0">
                <a:solidFill>
                  <a:srgbClr val="FF0000"/>
                </a:solidFill>
              </a:rPr>
              <a:t>,</a:t>
            </a:r>
            <a:r>
              <a:rPr sz="3250" b="1" i="1" spc="-245" dirty="0">
                <a:solidFill>
                  <a:srgbClr val="FF0000"/>
                </a:solidFill>
                <a:latin typeface="Trebuchet MS"/>
                <a:cs typeface="Trebuchet MS"/>
              </a:rPr>
              <a:t>K</a:t>
            </a:r>
            <a:r>
              <a:rPr sz="3225" b="1" i="1" spc="-97" baseline="-19379" dirty="0">
                <a:solidFill>
                  <a:srgbClr val="FF0000"/>
                </a:solidFill>
                <a:latin typeface="Trebuchet MS"/>
                <a:cs typeface="Trebuchet MS"/>
              </a:rPr>
              <a:t>1</a:t>
            </a:r>
            <a:r>
              <a:rPr sz="3100" spc="-285" dirty="0">
                <a:solidFill>
                  <a:srgbClr val="FF0000"/>
                </a:solidFill>
              </a:rPr>
              <a:t>)</a:t>
            </a:r>
            <a:endParaRPr sz="3100">
              <a:latin typeface="Trebuchet MS"/>
              <a:cs typeface="Trebuchet MS"/>
            </a:endParaRPr>
          </a:p>
        </p:txBody>
      </p:sp>
      <p:sp>
        <p:nvSpPr>
          <p:cNvPr id="8" name="object 8"/>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7" name="object 7"/>
          <p:cNvSpPr txBox="1"/>
          <p:nvPr/>
        </p:nvSpPr>
        <p:spPr>
          <a:xfrm>
            <a:off x="193446" y="1508455"/>
            <a:ext cx="11804015" cy="4497705"/>
          </a:xfrm>
          <a:prstGeom prst="rect">
            <a:avLst/>
          </a:prstGeom>
        </p:spPr>
        <p:txBody>
          <a:bodyPr vert="horz" wrap="square" lIns="0" tIns="260350" rIns="0" bIns="0" rtlCol="0">
            <a:spAutoFit/>
          </a:bodyPr>
          <a:lstStyle/>
          <a:p>
            <a:pPr marL="464184" indent="-439420">
              <a:lnSpc>
                <a:spcPct val="100000"/>
              </a:lnSpc>
              <a:spcBef>
                <a:spcPts val="2050"/>
              </a:spcBef>
              <a:buSzPct val="95384"/>
              <a:buFont typeface="Wingdings"/>
              <a:buChar char=""/>
              <a:tabLst>
                <a:tab pos="464820" algn="l"/>
                <a:tab pos="998855" algn="l"/>
              </a:tabLst>
            </a:pPr>
            <a:r>
              <a:rPr sz="3250" b="1" i="1" spc="-155" dirty="0">
                <a:solidFill>
                  <a:srgbClr val="0F243E"/>
                </a:solidFill>
                <a:latin typeface="Trebuchet MS"/>
                <a:cs typeface="Trebuchet MS"/>
              </a:rPr>
              <a:t>K</a:t>
            </a:r>
            <a:r>
              <a:rPr sz="3225" b="1" i="1" spc="-232" baseline="-19379" dirty="0">
                <a:solidFill>
                  <a:srgbClr val="0F243E"/>
                </a:solidFill>
                <a:latin typeface="Trebuchet MS"/>
                <a:cs typeface="Trebuchet MS"/>
              </a:rPr>
              <a:t>1	</a:t>
            </a:r>
            <a:r>
              <a:rPr sz="3100" spc="-465" dirty="0">
                <a:solidFill>
                  <a:srgbClr val="0F243E"/>
                </a:solidFill>
                <a:latin typeface="Tahoma"/>
                <a:cs typeface="Tahoma"/>
              </a:rPr>
              <a:t>=</a:t>
            </a:r>
            <a:r>
              <a:rPr sz="3100" spc="170" dirty="0">
                <a:solidFill>
                  <a:srgbClr val="0F243E"/>
                </a:solidFill>
                <a:latin typeface="Tahoma"/>
                <a:cs typeface="Tahoma"/>
              </a:rPr>
              <a:t> </a:t>
            </a:r>
            <a:r>
              <a:rPr sz="3100" spc="95" dirty="0">
                <a:solidFill>
                  <a:srgbClr val="0F243E"/>
                </a:solidFill>
                <a:latin typeface="Tahoma"/>
                <a:cs typeface="Tahoma"/>
              </a:rPr>
              <a:t>000110</a:t>
            </a:r>
            <a:r>
              <a:rPr sz="3100" spc="170" dirty="0">
                <a:solidFill>
                  <a:srgbClr val="0F243E"/>
                </a:solidFill>
                <a:latin typeface="Tahoma"/>
                <a:cs typeface="Tahoma"/>
              </a:rPr>
              <a:t> </a:t>
            </a:r>
            <a:r>
              <a:rPr sz="3100" spc="90" dirty="0">
                <a:solidFill>
                  <a:srgbClr val="0F243E"/>
                </a:solidFill>
                <a:latin typeface="Tahoma"/>
                <a:cs typeface="Tahoma"/>
              </a:rPr>
              <a:t>110000</a:t>
            </a:r>
            <a:r>
              <a:rPr sz="3100" spc="170" dirty="0">
                <a:solidFill>
                  <a:srgbClr val="0F243E"/>
                </a:solidFill>
                <a:latin typeface="Tahoma"/>
                <a:cs typeface="Tahoma"/>
              </a:rPr>
              <a:t> </a:t>
            </a:r>
            <a:r>
              <a:rPr sz="3100" spc="90" dirty="0">
                <a:solidFill>
                  <a:srgbClr val="0F243E"/>
                </a:solidFill>
                <a:latin typeface="Tahoma"/>
                <a:cs typeface="Tahoma"/>
              </a:rPr>
              <a:t>001011</a:t>
            </a:r>
            <a:r>
              <a:rPr sz="3100" spc="165" dirty="0">
                <a:solidFill>
                  <a:srgbClr val="0F243E"/>
                </a:solidFill>
                <a:latin typeface="Tahoma"/>
                <a:cs typeface="Tahoma"/>
              </a:rPr>
              <a:t> </a:t>
            </a:r>
            <a:r>
              <a:rPr sz="3100" spc="90" dirty="0">
                <a:solidFill>
                  <a:srgbClr val="0F243E"/>
                </a:solidFill>
                <a:latin typeface="Tahoma"/>
                <a:cs typeface="Tahoma"/>
              </a:rPr>
              <a:t>101111</a:t>
            </a:r>
            <a:r>
              <a:rPr sz="3100" spc="175" dirty="0">
                <a:solidFill>
                  <a:srgbClr val="0F243E"/>
                </a:solidFill>
                <a:latin typeface="Tahoma"/>
                <a:cs typeface="Tahoma"/>
              </a:rPr>
              <a:t> </a:t>
            </a:r>
            <a:r>
              <a:rPr sz="3100" spc="90" dirty="0">
                <a:solidFill>
                  <a:srgbClr val="0F243E"/>
                </a:solidFill>
                <a:latin typeface="Tahoma"/>
                <a:cs typeface="Tahoma"/>
              </a:rPr>
              <a:t>111111</a:t>
            </a:r>
            <a:r>
              <a:rPr sz="3100" spc="175" dirty="0">
                <a:solidFill>
                  <a:srgbClr val="0F243E"/>
                </a:solidFill>
                <a:latin typeface="Tahoma"/>
                <a:cs typeface="Tahoma"/>
              </a:rPr>
              <a:t> </a:t>
            </a:r>
            <a:r>
              <a:rPr sz="3100" spc="90" dirty="0">
                <a:solidFill>
                  <a:srgbClr val="0F243E"/>
                </a:solidFill>
                <a:latin typeface="Tahoma"/>
                <a:cs typeface="Tahoma"/>
              </a:rPr>
              <a:t>000111</a:t>
            </a:r>
            <a:r>
              <a:rPr sz="3100" spc="175" dirty="0">
                <a:solidFill>
                  <a:srgbClr val="0F243E"/>
                </a:solidFill>
                <a:latin typeface="Tahoma"/>
                <a:cs typeface="Tahoma"/>
              </a:rPr>
              <a:t> </a:t>
            </a:r>
            <a:r>
              <a:rPr sz="3100" spc="90" dirty="0">
                <a:solidFill>
                  <a:srgbClr val="0F243E"/>
                </a:solidFill>
                <a:latin typeface="Tahoma"/>
                <a:cs typeface="Tahoma"/>
              </a:rPr>
              <a:t>000001</a:t>
            </a:r>
            <a:endParaRPr sz="3100">
              <a:latin typeface="Tahoma"/>
              <a:cs typeface="Tahoma"/>
            </a:endParaRPr>
          </a:p>
          <a:p>
            <a:pPr marL="464184">
              <a:lnSpc>
                <a:spcPct val="100000"/>
              </a:lnSpc>
              <a:spcBef>
                <a:spcPts val="1830"/>
              </a:spcBef>
            </a:pPr>
            <a:r>
              <a:rPr sz="3100" spc="90" dirty="0">
                <a:solidFill>
                  <a:srgbClr val="0F243E"/>
                </a:solidFill>
                <a:latin typeface="Tahoma"/>
                <a:cs typeface="Tahoma"/>
              </a:rPr>
              <a:t>110010</a:t>
            </a:r>
            <a:endParaRPr sz="3100">
              <a:latin typeface="Tahoma"/>
              <a:cs typeface="Tahoma"/>
            </a:endParaRPr>
          </a:p>
          <a:p>
            <a:pPr marL="464184" indent="-439420">
              <a:lnSpc>
                <a:spcPct val="100000"/>
              </a:lnSpc>
              <a:spcBef>
                <a:spcPts val="2455"/>
              </a:spcBef>
              <a:buFont typeface="Wingdings"/>
              <a:buChar char=""/>
              <a:tabLst>
                <a:tab pos="464820" algn="l"/>
                <a:tab pos="1567180" algn="l"/>
                <a:tab pos="2094864" algn="l"/>
                <a:tab pos="3759200" algn="l"/>
                <a:tab pos="5423535" algn="l"/>
                <a:tab pos="7087870" algn="l"/>
                <a:tab pos="8752205" algn="l"/>
                <a:tab pos="10417175" algn="l"/>
              </a:tabLst>
            </a:pPr>
            <a:r>
              <a:rPr sz="3100" b="1" spc="-225" dirty="0">
                <a:solidFill>
                  <a:srgbClr val="0F243E"/>
                </a:solidFill>
                <a:latin typeface="Trebuchet MS"/>
                <a:cs typeface="Trebuchet MS"/>
              </a:rPr>
              <a:t>E</a:t>
            </a:r>
            <a:r>
              <a:rPr sz="3100" spc="-225" dirty="0">
                <a:solidFill>
                  <a:srgbClr val="0F243E"/>
                </a:solidFill>
                <a:latin typeface="Tahoma"/>
                <a:cs typeface="Tahoma"/>
              </a:rPr>
              <a:t>(</a:t>
            </a:r>
            <a:r>
              <a:rPr sz="3250" b="1" i="1" spc="-225" dirty="0">
                <a:solidFill>
                  <a:srgbClr val="0F243E"/>
                </a:solidFill>
                <a:latin typeface="Trebuchet MS"/>
                <a:cs typeface="Trebuchet MS"/>
              </a:rPr>
              <a:t>R</a:t>
            </a:r>
            <a:r>
              <a:rPr sz="3225" b="1" i="1" spc="-337" baseline="-19379" dirty="0">
                <a:solidFill>
                  <a:srgbClr val="0F243E"/>
                </a:solidFill>
                <a:latin typeface="Trebuchet MS"/>
                <a:cs typeface="Trebuchet MS"/>
              </a:rPr>
              <a:t>0</a:t>
            </a:r>
            <a:r>
              <a:rPr sz="3100" spc="-225" dirty="0">
                <a:solidFill>
                  <a:srgbClr val="0F243E"/>
                </a:solidFill>
                <a:latin typeface="Tahoma"/>
                <a:cs typeface="Tahoma"/>
              </a:rPr>
              <a:t>)	</a:t>
            </a:r>
            <a:r>
              <a:rPr sz="3100" spc="-470" dirty="0">
                <a:solidFill>
                  <a:srgbClr val="0F243E"/>
                </a:solidFill>
                <a:latin typeface="Tahoma"/>
                <a:cs typeface="Tahoma"/>
              </a:rPr>
              <a:t>=	</a:t>
            </a:r>
            <a:r>
              <a:rPr sz="3100" spc="90" dirty="0">
                <a:solidFill>
                  <a:srgbClr val="0F243E"/>
                </a:solidFill>
                <a:latin typeface="Tahoma"/>
                <a:cs typeface="Tahoma"/>
              </a:rPr>
              <a:t>011110	100001	010101	010101	011110	100001</a:t>
            </a:r>
            <a:endParaRPr sz="3100">
              <a:latin typeface="Tahoma"/>
              <a:cs typeface="Tahoma"/>
            </a:endParaRPr>
          </a:p>
          <a:p>
            <a:pPr marL="464184">
              <a:lnSpc>
                <a:spcPct val="100000"/>
              </a:lnSpc>
              <a:spcBef>
                <a:spcPts val="1830"/>
              </a:spcBef>
            </a:pPr>
            <a:r>
              <a:rPr sz="3100" spc="90" dirty="0">
                <a:solidFill>
                  <a:srgbClr val="0F243E"/>
                </a:solidFill>
                <a:latin typeface="Tahoma"/>
                <a:cs typeface="Tahoma"/>
              </a:rPr>
              <a:t>010101</a:t>
            </a:r>
            <a:r>
              <a:rPr sz="3100" spc="-105" dirty="0">
                <a:solidFill>
                  <a:srgbClr val="0F243E"/>
                </a:solidFill>
                <a:latin typeface="Tahoma"/>
                <a:cs typeface="Tahoma"/>
              </a:rPr>
              <a:t> </a:t>
            </a:r>
            <a:r>
              <a:rPr sz="3100" spc="90" dirty="0">
                <a:solidFill>
                  <a:srgbClr val="0F243E"/>
                </a:solidFill>
                <a:latin typeface="Tahoma"/>
                <a:cs typeface="Tahoma"/>
              </a:rPr>
              <a:t>010101</a:t>
            </a:r>
            <a:endParaRPr sz="3100">
              <a:latin typeface="Tahoma"/>
              <a:cs typeface="Tahoma"/>
            </a:endParaRPr>
          </a:p>
          <a:p>
            <a:pPr marL="464184" indent="-439420">
              <a:lnSpc>
                <a:spcPct val="100000"/>
              </a:lnSpc>
              <a:spcBef>
                <a:spcPts val="2460"/>
              </a:spcBef>
              <a:buSzPct val="95384"/>
              <a:buFont typeface="Wingdings"/>
              <a:buChar char=""/>
              <a:tabLst>
                <a:tab pos="464820" algn="l"/>
                <a:tab pos="1007744" algn="l"/>
              </a:tabLst>
            </a:pPr>
            <a:r>
              <a:rPr sz="3250" b="1" i="1" spc="-160" dirty="0">
                <a:solidFill>
                  <a:srgbClr val="0F243E"/>
                </a:solidFill>
                <a:latin typeface="Trebuchet MS"/>
                <a:cs typeface="Trebuchet MS"/>
              </a:rPr>
              <a:t>K</a:t>
            </a:r>
            <a:r>
              <a:rPr sz="3225" b="1" i="1" spc="-240" baseline="-19379" dirty="0">
                <a:solidFill>
                  <a:srgbClr val="0F243E"/>
                </a:solidFill>
                <a:latin typeface="Trebuchet MS"/>
                <a:cs typeface="Trebuchet MS"/>
              </a:rPr>
              <a:t>1	</a:t>
            </a:r>
            <a:r>
              <a:rPr sz="3100" spc="-5" dirty="0">
                <a:solidFill>
                  <a:srgbClr val="0F243E"/>
                </a:solidFill>
                <a:latin typeface="Cambria Math"/>
                <a:cs typeface="Cambria Math"/>
              </a:rPr>
              <a:t>⊕</a:t>
            </a:r>
            <a:r>
              <a:rPr sz="3100" spc="15" dirty="0">
                <a:solidFill>
                  <a:srgbClr val="0F243E"/>
                </a:solidFill>
                <a:latin typeface="Cambria Math"/>
                <a:cs typeface="Cambria Math"/>
              </a:rPr>
              <a:t> </a:t>
            </a:r>
            <a:r>
              <a:rPr sz="3100" b="1" spc="-225" dirty="0">
                <a:solidFill>
                  <a:srgbClr val="0F243E"/>
                </a:solidFill>
                <a:latin typeface="Trebuchet MS"/>
                <a:cs typeface="Trebuchet MS"/>
              </a:rPr>
              <a:t>E</a:t>
            </a:r>
            <a:r>
              <a:rPr sz="3100" spc="-225" dirty="0">
                <a:solidFill>
                  <a:srgbClr val="0F243E"/>
                </a:solidFill>
                <a:latin typeface="Tahoma"/>
                <a:cs typeface="Tahoma"/>
              </a:rPr>
              <a:t>(</a:t>
            </a:r>
            <a:r>
              <a:rPr sz="3250" b="1" i="1" spc="-225" dirty="0">
                <a:solidFill>
                  <a:srgbClr val="0F243E"/>
                </a:solidFill>
                <a:latin typeface="Trebuchet MS"/>
                <a:cs typeface="Trebuchet MS"/>
              </a:rPr>
              <a:t>R</a:t>
            </a:r>
            <a:r>
              <a:rPr sz="3225" b="1" i="1" spc="-337" baseline="-19379" dirty="0">
                <a:solidFill>
                  <a:srgbClr val="0F243E"/>
                </a:solidFill>
                <a:latin typeface="Trebuchet MS"/>
                <a:cs typeface="Trebuchet MS"/>
              </a:rPr>
              <a:t>0</a:t>
            </a:r>
            <a:r>
              <a:rPr sz="3100" spc="-225" dirty="0">
                <a:solidFill>
                  <a:srgbClr val="0F243E"/>
                </a:solidFill>
                <a:latin typeface="Tahoma"/>
                <a:cs typeface="Tahoma"/>
              </a:rPr>
              <a:t>)</a:t>
            </a:r>
            <a:r>
              <a:rPr sz="3100" spc="240" dirty="0">
                <a:solidFill>
                  <a:srgbClr val="0F243E"/>
                </a:solidFill>
                <a:latin typeface="Tahoma"/>
                <a:cs typeface="Tahoma"/>
              </a:rPr>
              <a:t> </a:t>
            </a:r>
            <a:r>
              <a:rPr sz="3100" spc="-470" dirty="0">
                <a:solidFill>
                  <a:srgbClr val="0F243E"/>
                </a:solidFill>
                <a:latin typeface="Tahoma"/>
                <a:cs typeface="Tahoma"/>
              </a:rPr>
              <a:t>=</a:t>
            </a:r>
            <a:r>
              <a:rPr sz="3100" spc="250" dirty="0">
                <a:solidFill>
                  <a:srgbClr val="0F243E"/>
                </a:solidFill>
                <a:latin typeface="Tahoma"/>
                <a:cs typeface="Tahoma"/>
              </a:rPr>
              <a:t> </a:t>
            </a:r>
            <a:r>
              <a:rPr sz="3100" spc="90" dirty="0">
                <a:solidFill>
                  <a:srgbClr val="0F243E"/>
                </a:solidFill>
                <a:latin typeface="Tahoma"/>
                <a:cs typeface="Tahoma"/>
              </a:rPr>
              <a:t>011000</a:t>
            </a:r>
            <a:r>
              <a:rPr sz="3100" spc="254" dirty="0">
                <a:solidFill>
                  <a:srgbClr val="0F243E"/>
                </a:solidFill>
                <a:latin typeface="Tahoma"/>
                <a:cs typeface="Tahoma"/>
              </a:rPr>
              <a:t> </a:t>
            </a:r>
            <a:r>
              <a:rPr sz="3100" spc="95" dirty="0">
                <a:solidFill>
                  <a:srgbClr val="0F243E"/>
                </a:solidFill>
                <a:latin typeface="Tahoma"/>
                <a:cs typeface="Tahoma"/>
              </a:rPr>
              <a:t>010001</a:t>
            </a:r>
            <a:r>
              <a:rPr sz="3100" spc="245" dirty="0">
                <a:solidFill>
                  <a:srgbClr val="0F243E"/>
                </a:solidFill>
                <a:latin typeface="Tahoma"/>
                <a:cs typeface="Tahoma"/>
              </a:rPr>
              <a:t> </a:t>
            </a:r>
            <a:r>
              <a:rPr sz="3100" spc="90" dirty="0">
                <a:solidFill>
                  <a:srgbClr val="0F243E"/>
                </a:solidFill>
                <a:latin typeface="Tahoma"/>
                <a:cs typeface="Tahoma"/>
              </a:rPr>
              <a:t>011110</a:t>
            </a:r>
            <a:r>
              <a:rPr sz="3100" spc="254" dirty="0">
                <a:solidFill>
                  <a:srgbClr val="0F243E"/>
                </a:solidFill>
                <a:latin typeface="Tahoma"/>
                <a:cs typeface="Tahoma"/>
              </a:rPr>
              <a:t> </a:t>
            </a:r>
            <a:r>
              <a:rPr sz="3100" spc="90" dirty="0">
                <a:solidFill>
                  <a:srgbClr val="0F243E"/>
                </a:solidFill>
                <a:latin typeface="Tahoma"/>
                <a:cs typeface="Tahoma"/>
              </a:rPr>
              <a:t>111010</a:t>
            </a:r>
            <a:r>
              <a:rPr sz="3100" spc="254" dirty="0">
                <a:solidFill>
                  <a:srgbClr val="0F243E"/>
                </a:solidFill>
                <a:latin typeface="Tahoma"/>
                <a:cs typeface="Tahoma"/>
              </a:rPr>
              <a:t> </a:t>
            </a:r>
            <a:r>
              <a:rPr sz="3100" spc="90" dirty="0">
                <a:solidFill>
                  <a:srgbClr val="0F243E"/>
                </a:solidFill>
                <a:latin typeface="Tahoma"/>
                <a:cs typeface="Tahoma"/>
              </a:rPr>
              <a:t>100001</a:t>
            </a:r>
            <a:r>
              <a:rPr sz="3100" spc="260" dirty="0">
                <a:solidFill>
                  <a:srgbClr val="0F243E"/>
                </a:solidFill>
                <a:latin typeface="Tahoma"/>
                <a:cs typeface="Tahoma"/>
              </a:rPr>
              <a:t> </a:t>
            </a:r>
            <a:r>
              <a:rPr sz="3100" spc="90" dirty="0">
                <a:solidFill>
                  <a:srgbClr val="0F243E"/>
                </a:solidFill>
                <a:latin typeface="Tahoma"/>
                <a:cs typeface="Tahoma"/>
              </a:rPr>
              <a:t>100110</a:t>
            </a:r>
            <a:endParaRPr sz="3100">
              <a:latin typeface="Tahoma"/>
              <a:cs typeface="Tahoma"/>
            </a:endParaRPr>
          </a:p>
          <a:p>
            <a:pPr marL="464184">
              <a:lnSpc>
                <a:spcPct val="100000"/>
              </a:lnSpc>
              <a:spcBef>
                <a:spcPts val="1830"/>
              </a:spcBef>
            </a:pPr>
            <a:r>
              <a:rPr sz="3100" spc="90" dirty="0">
                <a:solidFill>
                  <a:srgbClr val="0F243E"/>
                </a:solidFill>
                <a:latin typeface="Tahoma"/>
                <a:cs typeface="Tahoma"/>
              </a:rPr>
              <a:t>010100</a:t>
            </a:r>
            <a:r>
              <a:rPr sz="3100" spc="-95" dirty="0">
                <a:solidFill>
                  <a:srgbClr val="0F243E"/>
                </a:solidFill>
                <a:latin typeface="Tahoma"/>
                <a:cs typeface="Tahoma"/>
              </a:rPr>
              <a:t> </a:t>
            </a:r>
            <a:r>
              <a:rPr sz="3100" spc="90" dirty="0">
                <a:solidFill>
                  <a:srgbClr val="0F243E"/>
                </a:solidFill>
                <a:latin typeface="Tahoma"/>
                <a:cs typeface="Tahoma"/>
              </a:rPr>
              <a:t>100111</a:t>
            </a:r>
            <a:endParaRPr sz="3100">
              <a:latin typeface="Tahoma"/>
              <a:cs typeface="Tahoma"/>
            </a:endParaRPr>
          </a:p>
        </p:txBody>
      </p:sp>
      <p:sp>
        <p:nvSpPr>
          <p:cNvPr id="9" name="TextBox 8"/>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10"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1" name="Rectangle 10"/>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20734313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2" cstate="print"/>
          <a:stretch>
            <a:fillRect/>
          </a:stretch>
        </p:blipFill>
        <p:spPr>
          <a:xfrm>
            <a:off x="3960876" y="990600"/>
            <a:ext cx="4419600" cy="5394960"/>
          </a:xfrm>
          <a:prstGeom prst="rect">
            <a:avLst/>
          </a:prstGeom>
        </p:spPr>
      </p:pic>
      <p:sp>
        <p:nvSpPr>
          <p:cNvPr id="4" name="object 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7" name="Rectangle 6"/>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15328774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80746" y="916122"/>
            <a:ext cx="11826240" cy="4870450"/>
          </a:xfrm>
          <a:prstGeom prst="rect">
            <a:avLst/>
          </a:prstGeom>
        </p:spPr>
        <p:txBody>
          <a:bodyPr vert="horz" wrap="square" lIns="0" tIns="13970" rIns="0" bIns="0" rtlCol="0">
            <a:spAutoFit/>
          </a:bodyPr>
          <a:lstStyle/>
          <a:p>
            <a:pPr marL="476884" indent="-439420" algn="just">
              <a:lnSpc>
                <a:spcPct val="100000"/>
              </a:lnSpc>
              <a:spcBef>
                <a:spcPts val="110"/>
              </a:spcBef>
              <a:buFont typeface="Wingdings"/>
              <a:buChar char=""/>
              <a:tabLst>
                <a:tab pos="477520" algn="l"/>
              </a:tabLst>
            </a:pPr>
            <a:r>
              <a:rPr sz="3100" spc="130" dirty="0">
                <a:solidFill>
                  <a:srgbClr val="0F243E"/>
                </a:solidFill>
                <a:latin typeface="Tahoma"/>
                <a:cs typeface="Tahoma"/>
              </a:rPr>
              <a:t>We</a:t>
            </a:r>
            <a:r>
              <a:rPr sz="3100" spc="-60" dirty="0">
                <a:solidFill>
                  <a:srgbClr val="0F243E"/>
                </a:solidFill>
                <a:latin typeface="Tahoma"/>
                <a:cs typeface="Tahoma"/>
              </a:rPr>
              <a:t> </a:t>
            </a:r>
            <a:r>
              <a:rPr sz="3100" spc="-80" dirty="0">
                <a:solidFill>
                  <a:srgbClr val="0F243E"/>
                </a:solidFill>
                <a:latin typeface="Tahoma"/>
                <a:cs typeface="Tahoma"/>
              </a:rPr>
              <a:t>have</a:t>
            </a:r>
            <a:r>
              <a:rPr sz="3100" spc="-70" dirty="0">
                <a:solidFill>
                  <a:srgbClr val="0F243E"/>
                </a:solidFill>
                <a:latin typeface="Tahoma"/>
                <a:cs typeface="Tahoma"/>
              </a:rPr>
              <a:t> </a:t>
            </a:r>
            <a:r>
              <a:rPr sz="3100" spc="-140" dirty="0">
                <a:solidFill>
                  <a:srgbClr val="0F243E"/>
                </a:solidFill>
                <a:latin typeface="Tahoma"/>
                <a:cs typeface="Tahoma"/>
              </a:rPr>
              <a:t>not</a:t>
            </a:r>
            <a:r>
              <a:rPr sz="3100" spc="-50" dirty="0">
                <a:solidFill>
                  <a:srgbClr val="0F243E"/>
                </a:solidFill>
                <a:latin typeface="Tahoma"/>
                <a:cs typeface="Tahoma"/>
              </a:rPr>
              <a:t> </a:t>
            </a:r>
            <a:r>
              <a:rPr sz="3100" spc="-155" dirty="0">
                <a:solidFill>
                  <a:srgbClr val="0F243E"/>
                </a:solidFill>
                <a:latin typeface="Tahoma"/>
                <a:cs typeface="Tahoma"/>
              </a:rPr>
              <a:t>yet</a:t>
            </a:r>
            <a:r>
              <a:rPr sz="3100" spc="-60" dirty="0">
                <a:solidFill>
                  <a:srgbClr val="0F243E"/>
                </a:solidFill>
                <a:latin typeface="Tahoma"/>
                <a:cs typeface="Tahoma"/>
              </a:rPr>
              <a:t> </a:t>
            </a:r>
            <a:r>
              <a:rPr sz="3100" spc="-65" dirty="0">
                <a:solidFill>
                  <a:srgbClr val="0F243E"/>
                </a:solidFill>
                <a:latin typeface="Tahoma"/>
                <a:cs typeface="Tahoma"/>
              </a:rPr>
              <a:t>finished</a:t>
            </a:r>
            <a:r>
              <a:rPr sz="3100" spc="-70" dirty="0">
                <a:solidFill>
                  <a:srgbClr val="0F243E"/>
                </a:solidFill>
                <a:latin typeface="Tahoma"/>
                <a:cs typeface="Tahoma"/>
              </a:rPr>
              <a:t> </a:t>
            </a:r>
            <a:r>
              <a:rPr sz="3100" spc="-45" dirty="0">
                <a:solidFill>
                  <a:srgbClr val="0F243E"/>
                </a:solidFill>
                <a:latin typeface="Tahoma"/>
                <a:cs typeface="Tahoma"/>
              </a:rPr>
              <a:t>calculating</a:t>
            </a:r>
            <a:r>
              <a:rPr sz="3100" spc="-30" dirty="0">
                <a:solidFill>
                  <a:srgbClr val="0F243E"/>
                </a:solidFill>
                <a:latin typeface="Tahoma"/>
                <a:cs typeface="Tahoma"/>
              </a:rPr>
              <a:t> </a:t>
            </a:r>
            <a:r>
              <a:rPr sz="3100" spc="-175" dirty="0">
                <a:solidFill>
                  <a:srgbClr val="0F243E"/>
                </a:solidFill>
                <a:latin typeface="Tahoma"/>
                <a:cs typeface="Tahoma"/>
              </a:rPr>
              <a:t>the</a:t>
            </a:r>
            <a:r>
              <a:rPr sz="3100" spc="-60" dirty="0">
                <a:solidFill>
                  <a:srgbClr val="0F243E"/>
                </a:solidFill>
                <a:latin typeface="Tahoma"/>
                <a:cs typeface="Tahoma"/>
              </a:rPr>
              <a:t> </a:t>
            </a:r>
            <a:r>
              <a:rPr sz="3100" spc="-100" dirty="0">
                <a:solidFill>
                  <a:srgbClr val="0F243E"/>
                </a:solidFill>
                <a:latin typeface="Tahoma"/>
                <a:cs typeface="Tahoma"/>
              </a:rPr>
              <a:t>function</a:t>
            </a:r>
            <a:r>
              <a:rPr sz="3100" spc="-65" dirty="0">
                <a:solidFill>
                  <a:srgbClr val="0F243E"/>
                </a:solidFill>
                <a:latin typeface="Tahoma"/>
                <a:cs typeface="Tahoma"/>
              </a:rPr>
              <a:t> </a:t>
            </a:r>
            <a:r>
              <a:rPr sz="3250" b="1" i="1" spc="-484" dirty="0">
                <a:solidFill>
                  <a:srgbClr val="0F243E"/>
                </a:solidFill>
                <a:latin typeface="Trebuchet MS"/>
                <a:cs typeface="Trebuchet MS"/>
              </a:rPr>
              <a:t>f</a:t>
            </a:r>
            <a:endParaRPr sz="3250">
              <a:latin typeface="Trebuchet MS"/>
              <a:cs typeface="Trebuchet MS"/>
            </a:endParaRPr>
          </a:p>
          <a:p>
            <a:pPr marL="476884" marR="30480" indent="-439420" algn="just">
              <a:lnSpc>
                <a:spcPct val="140000"/>
              </a:lnSpc>
              <a:spcBef>
                <a:spcPts val="715"/>
              </a:spcBef>
              <a:buFont typeface="Wingdings"/>
              <a:buChar char=""/>
              <a:tabLst>
                <a:tab pos="477520" algn="l"/>
              </a:tabLst>
            </a:pPr>
            <a:r>
              <a:rPr sz="3100" spc="130" dirty="0">
                <a:solidFill>
                  <a:srgbClr val="0F243E"/>
                </a:solidFill>
                <a:latin typeface="Tahoma"/>
                <a:cs typeface="Tahoma"/>
              </a:rPr>
              <a:t>We </a:t>
            </a:r>
            <a:r>
              <a:rPr sz="3100" spc="-65" dirty="0">
                <a:solidFill>
                  <a:srgbClr val="0F243E"/>
                </a:solidFill>
                <a:latin typeface="Tahoma"/>
                <a:cs typeface="Tahoma"/>
              </a:rPr>
              <a:t>now </a:t>
            </a:r>
            <a:r>
              <a:rPr sz="3100" spc="-75" dirty="0">
                <a:solidFill>
                  <a:srgbClr val="0F243E"/>
                </a:solidFill>
                <a:latin typeface="Tahoma"/>
                <a:cs typeface="Tahoma"/>
              </a:rPr>
              <a:t>have </a:t>
            </a:r>
            <a:r>
              <a:rPr sz="3100" spc="95" dirty="0">
                <a:solidFill>
                  <a:srgbClr val="0F243E"/>
                </a:solidFill>
                <a:latin typeface="Tahoma"/>
                <a:cs typeface="Tahoma"/>
              </a:rPr>
              <a:t>48 </a:t>
            </a:r>
            <a:r>
              <a:rPr sz="3100" spc="-90" dirty="0">
                <a:solidFill>
                  <a:srgbClr val="0F243E"/>
                </a:solidFill>
                <a:latin typeface="Tahoma"/>
                <a:cs typeface="Tahoma"/>
              </a:rPr>
              <a:t>bits, </a:t>
            </a:r>
            <a:r>
              <a:rPr sz="3100" spc="-20" dirty="0">
                <a:solidFill>
                  <a:srgbClr val="0F243E"/>
                </a:solidFill>
                <a:latin typeface="Tahoma"/>
                <a:cs typeface="Tahoma"/>
              </a:rPr>
              <a:t>or </a:t>
            </a:r>
            <a:r>
              <a:rPr sz="3100" spc="-90" dirty="0">
                <a:solidFill>
                  <a:srgbClr val="0F243E"/>
                </a:solidFill>
                <a:latin typeface="Tahoma"/>
                <a:cs typeface="Tahoma"/>
              </a:rPr>
              <a:t>eight </a:t>
            </a:r>
            <a:r>
              <a:rPr sz="3100" spc="-60" dirty="0">
                <a:solidFill>
                  <a:srgbClr val="0F243E"/>
                </a:solidFill>
                <a:latin typeface="Tahoma"/>
                <a:cs typeface="Tahoma"/>
              </a:rPr>
              <a:t>groups </a:t>
            </a:r>
            <a:r>
              <a:rPr sz="3100" spc="-70" dirty="0">
                <a:solidFill>
                  <a:srgbClr val="0F243E"/>
                </a:solidFill>
                <a:latin typeface="Tahoma"/>
                <a:cs typeface="Tahoma"/>
              </a:rPr>
              <a:t>of </a:t>
            </a:r>
            <a:r>
              <a:rPr sz="3100" spc="-45" dirty="0">
                <a:solidFill>
                  <a:srgbClr val="0F243E"/>
                </a:solidFill>
                <a:latin typeface="Tahoma"/>
                <a:cs typeface="Tahoma"/>
              </a:rPr>
              <a:t>six </a:t>
            </a:r>
            <a:r>
              <a:rPr sz="3100" spc="-90" dirty="0">
                <a:solidFill>
                  <a:srgbClr val="0F243E"/>
                </a:solidFill>
                <a:latin typeface="Tahoma"/>
                <a:cs typeface="Tahoma"/>
              </a:rPr>
              <a:t>bits. </a:t>
            </a:r>
            <a:r>
              <a:rPr sz="3100" spc="130" dirty="0">
                <a:solidFill>
                  <a:srgbClr val="0F243E"/>
                </a:solidFill>
                <a:latin typeface="Tahoma"/>
                <a:cs typeface="Tahoma"/>
              </a:rPr>
              <a:t>We </a:t>
            </a:r>
            <a:r>
              <a:rPr sz="3100" spc="-65" dirty="0">
                <a:solidFill>
                  <a:srgbClr val="0F243E"/>
                </a:solidFill>
                <a:latin typeface="Tahoma"/>
                <a:cs typeface="Tahoma"/>
              </a:rPr>
              <a:t>now </a:t>
            </a:r>
            <a:r>
              <a:rPr sz="3100" spc="-15" dirty="0">
                <a:solidFill>
                  <a:srgbClr val="0F243E"/>
                </a:solidFill>
                <a:latin typeface="Tahoma"/>
                <a:cs typeface="Tahoma"/>
              </a:rPr>
              <a:t>do </a:t>
            </a:r>
            <a:r>
              <a:rPr sz="3100" spc="-10" dirty="0">
                <a:solidFill>
                  <a:srgbClr val="0F243E"/>
                </a:solidFill>
                <a:latin typeface="Tahoma"/>
                <a:cs typeface="Tahoma"/>
              </a:rPr>
              <a:t> </a:t>
            </a:r>
            <a:r>
              <a:rPr sz="3100" spc="-110" dirty="0">
                <a:solidFill>
                  <a:srgbClr val="0F243E"/>
                </a:solidFill>
                <a:latin typeface="Tahoma"/>
                <a:cs typeface="Tahoma"/>
              </a:rPr>
              <a:t>something</a:t>
            </a:r>
            <a:r>
              <a:rPr sz="3100" spc="-105" dirty="0">
                <a:solidFill>
                  <a:srgbClr val="0F243E"/>
                </a:solidFill>
                <a:latin typeface="Tahoma"/>
                <a:cs typeface="Tahoma"/>
              </a:rPr>
              <a:t> </a:t>
            </a:r>
            <a:r>
              <a:rPr sz="3100" spc="-90" dirty="0">
                <a:solidFill>
                  <a:srgbClr val="0F243E"/>
                </a:solidFill>
                <a:latin typeface="Tahoma"/>
                <a:cs typeface="Tahoma"/>
              </a:rPr>
              <a:t>strange </a:t>
            </a:r>
            <a:r>
              <a:rPr sz="3100" spc="-105" dirty="0">
                <a:solidFill>
                  <a:srgbClr val="0F243E"/>
                </a:solidFill>
                <a:latin typeface="Tahoma"/>
                <a:cs typeface="Tahoma"/>
              </a:rPr>
              <a:t>with </a:t>
            </a:r>
            <a:r>
              <a:rPr sz="3100" spc="-50" dirty="0">
                <a:solidFill>
                  <a:srgbClr val="0F243E"/>
                </a:solidFill>
                <a:latin typeface="Tahoma"/>
                <a:cs typeface="Tahoma"/>
              </a:rPr>
              <a:t>each </a:t>
            </a:r>
            <a:r>
              <a:rPr sz="3100" spc="-35" dirty="0">
                <a:solidFill>
                  <a:srgbClr val="0F243E"/>
                </a:solidFill>
                <a:latin typeface="Tahoma"/>
                <a:cs typeface="Tahoma"/>
              </a:rPr>
              <a:t>group </a:t>
            </a:r>
            <a:r>
              <a:rPr sz="3100" spc="-80" dirty="0">
                <a:solidFill>
                  <a:srgbClr val="0F243E"/>
                </a:solidFill>
                <a:latin typeface="Tahoma"/>
                <a:cs typeface="Tahoma"/>
              </a:rPr>
              <a:t>of </a:t>
            </a:r>
            <a:r>
              <a:rPr sz="3100" spc="-50" dirty="0">
                <a:solidFill>
                  <a:srgbClr val="0F243E"/>
                </a:solidFill>
                <a:latin typeface="Tahoma"/>
                <a:cs typeface="Tahoma"/>
              </a:rPr>
              <a:t>six </a:t>
            </a:r>
            <a:r>
              <a:rPr sz="3100" spc="-125" dirty="0">
                <a:solidFill>
                  <a:srgbClr val="0F243E"/>
                </a:solidFill>
                <a:latin typeface="Tahoma"/>
                <a:cs typeface="Tahoma"/>
              </a:rPr>
              <a:t>bits:</a:t>
            </a:r>
            <a:r>
              <a:rPr sz="3100" spc="-120" dirty="0">
                <a:solidFill>
                  <a:srgbClr val="0F243E"/>
                </a:solidFill>
                <a:latin typeface="Tahoma"/>
                <a:cs typeface="Tahoma"/>
              </a:rPr>
              <a:t> </a:t>
            </a:r>
            <a:r>
              <a:rPr sz="3100" spc="-105" dirty="0">
                <a:solidFill>
                  <a:srgbClr val="0F243E"/>
                </a:solidFill>
                <a:latin typeface="Tahoma"/>
                <a:cs typeface="Tahoma"/>
              </a:rPr>
              <a:t>we </a:t>
            </a:r>
            <a:r>
              <a:rPr sz="3100" spc="-160" dirty="0">
                <a:solidFill>
                  <a:srgbClr val="0F243E"/>
                </a:solidFill>
                <a:latin typeface="Tahoma"/>
                <a:cs typeface="Tahoma"/>
              </a:rPr>
              <a:t>use</a:t>
            </a:r>
            <a:r>
              <a:rPr sz="3100" spc="-155" dirty="0">
                <a:solidFill>
                  <a:srgbClr val="0F243E"/>
                </a:solidFill>
                <a:latin typeface="Tahoma"/>
                <a:cs typeface="Tahoma"/>
              </a:rPr>
              <a:t> </a:t>
            </a:r>
            <a:r>
              <a:rPr sz="3100" spc="-190" dirty="0">
                <a:solidFill>
                  <a:srgbClr val="0F243E"/>
                </a:solidFill>
                <a:latin typeface="Tahoma"/>
                <a:cs typeface="Tahoma"/>
              </a:rPr>
              <a:t>them</a:t>
            </a:r>
            <a:r>
              <a:rPr sz="3100" spc="-185" dirty="0">
                <a:solidFill>
                  <a:srgbClr val="0F243E"/>
                </a:solidFill>
                <a:latin typeface="Tahoma"/>
                <a:cs typeface="Tahoma"/>
              </a:rPr>
              <a:t> </a:t>
            </a:r>
            <a:r>
              <a:rPr sz="3100" spc="-65" dirty="0">
                <a:solidFill>
                  <a:srgbClr val="0F243E"/>
                </a:solidFill>
                <a:latin typeface="Tahoma"/>
                <a:cs typeface="Tahoma"/>
              </a:rPr>
              <a:t>as </a:t>
            </a:r>
            <a:r>
              <a:rPr sz="3100" spc="-60" dirty="0">
                <a:solidFill>
                  <a:srgbClr val="0F243E"/>
                </a:solidFill>
                <a:latin typeface="Tahoma"/>
                <a:cs typeface="Tahoma"/>
              </a:rPr>
              <a:t> </a:t>
            </a:r>
            <a:r>
              <a:rPr sz="3100" spc="-85" dirty="0">
                <a:solidFill>
                  <a:srgbClr val="0F243E"/>
                </a:solidFill>
                <a:latin typeface="Tahoma"/>
                <a:cs typeface="Tahoma"/>
              </a:rPr>
              <a:t>addresses</a:t>
            </a:r>
            <a:r>
              <a:rPr sz="3100" spc="-60" dirty="0">
                <a:solidFill>
                  <a:srgbClr val="0F243E"/>
                </a:solidFill>
                <a:latin typeface="Tahoma"/>
                <a:cs typeface="Tahoma"/>
              </a:rPr>
              <a:t> </a:t>
            </a:r>
            <a:r>
              <a:rPr sz="3100" spc="-15" dirty="0">
                <a:solidFill>
                  <a:srgbClr val="0F243E"/>
                </a:solidFill>
                <a:latin typeface="Tahoma"/>
                <a:cs typeface="Tahoma"/>
              </a:rPr>
              <a:t>in</a:t>
            </a:r>
            <a:r>
              <a:rPr sz="3100" spc="-70" dirty="0">
                <a:solidFill>
                  <a:srgbClr val="0F243E"/>
                </a:solidFill>
                <a:latin typeface="Tahoma"/>
                <a:cs typeface="Tahoma"/>
              </a:rPr>
              <a:t> </a:t>
            </a:r>
            <a:r>
              <a:rPr sz="3100" spc="-90" dirty="0">
                <a:solidFill>
                  <a:srgbClr val="0F243E"/>
                </a:solidFill>
                <a:latin typeface="Tahoma"/>
                <a:cs typeface="Tahoma"/>
              </a:rPr>
              <a:t>tables</a:t>
            </a:r>
            <a:r>
              <a:rPr sz="3100" spc="-55" dirty="0">
                <a:solidFill>
                  <a:srgbClr val="0F243E"/>
                </a:solidFill>
                <a:latin typeface="Tahoma"/>
                <a:cs typeface="Tahoma"/>
              </a:rPr>
              <a:t> </a:t>
            </a:r>
            <a:r>
              <a:rPr sz="3100" spc="-25" dirty="0">
                <a:solidFill>
                  <a:srgbClr val="0F243E"/>
                </a:solidFill>
                <a:latin typeface="Tahoma"/>
                <a:cs typeface="Tahoma"/>
              </a:rPr>
              <a:t>called</a:t>
            </a:r>
            <a:r>
              <a:rPr sz="3100" spc="-50" dirty="0">
                <a:solidFill>
                  <a:srgbClr val="0F243E"/>
                </a:solidFill>
                <a:latin typeface="Tahoma"/>
                <a:cs typeface="Tahoma"/>
              </a:rPr>
              <a:t> </a:t>
            </a:r>
            <a:r>
              <a:rPr sz="3100" spc="95" dirty="0">
                <a:solidFill>
                  <a:srgbClr val="0F243E"/>
                </a:solidFill>
                <a:latin typeface="Tahoma"/>
                <a:cs typeface="Tahoma"/>
              </a:rPr>
              <a:t>"</a:t>
            </a:r>
            <a:r>
              <a:rPr sz="3100" b="1" spc="95" dirty="0">
                <a:solidFill>
                  <a:srgbClr val="0F243E"/>
                </a:solidFill>
                <a:latin typeface="Trebuchet MS"/>
                <a:cs typeface="Trebuchet MS"/>
              </a:rPr>
              <a:t>S</a:t>
            </a:r>
            <a:r>
              <a:rPr sz="3100" b="1" spc="-30" dirty="0">
                <a:solidFill>
                  <a:srgbClr val="0F243E"/>
                </a:solidFill>
                <a:latin typeface="Trebuchet MS"/>
                <a:cs typeface="Trebuchet MS"/>
              </a:rPr>
              <a:t> </a:t>
            </a:r>
            <a:r>
              <a:rPr sz="3100" b="1" spc="-100" dirty="0">
                <a:solidFill>
                  <a:srgbClr val="0F243E"/>
                </a:solidFill>
                <a:latin typeface="Trebuchet MS"/>
                <a:cs typeface="Trebuchet MS"/>
              </a:rPr>
              <a:t>boxes</a:t>
            </a:r>
            <a:r>
              <a:rPr sz="3100" spc="-100" dirty="0">
                <a:solidFill>
                  <a:srgbClr val="0F243E"/>
                </a:solidFill>
                <a:latin typeface="Tahoma"/>
                <a:cs typeface="Tahoma"/>
              </a:rPr>
              <a:t>".</a:t>
            </a:r>
            <a:endParaRPr sz="3100">
              <a:latin typeface="Tahoma"/>
              <a:cs typeface="Tahoma"/>
            </a:endParaRPr>
          </a:p>
          <a:p>
            <a:pPr marL="476884" indent="-439420">
              <a:lnSpc>
                <a:spcPct val="100000"/>
              </a:lnSpc>
              <a:spcBef>
                <a:spcPts val="2085"/>
              </a:spcBef>
              <a:buSzPct val="95384"/>
              <a:buFont typeface="Wingdings"/>
              <a:buChar char=""/>
              <a:tabLst>
                <a:tab pos="477520" algn="l"/>
              </a:tabLst>
            </a:pPr>
            <a:r>
              <a:rPr sz="3250" b="1" i="1" spc="-285" dirty="0">
                <a:solidFill>
                  <a:srgbClr val="0F243E"/>
                </a:solidFill>
                <a:latin typeface="Trebuchet MS"/>
                <a:cs typeface="Trebuchet MS"/>
              </a:rPr>
              <a:t>f(K</a:t>
            </a:r>
            <a:r>
              <a:rPr sz="3225" b="1" i="1" spc="-427" baseline="-19379" dirty="0">
                <a:solidFill>
                  <a:srgbClr val="0F243E"/>
                </a:solidFill>
                <a:latin typeface="Trebuchet MS"/>
                <a:cs typeface="Trebuchet MS"/>
              </a:rPr>
              <a:t>n</a:t>
            </a:r>
            <a:r>
              <a:rPr sz="3225" b="1" i="1" spc="-172" baseline="-19379" dirty="0">
                <a:solidFill>
                  <a:srgbClr val="0F243E"/>
                </a:solidFill>
                <a:latin typeface="Trebuchet MS"/>
                <a:cs typeface="Trebuchet MS"/>
              </a:rPr>
              <a:t> </a:t>
            </a:r>
            <a:r>
              <a:rPr sz="3100" spc="-45" dirty="0">
                <a:solidFill>
                  <a:srgbClr val="0F243E"/>
                </a:solidFill>
                <a:latin typeface="Tahoma"/>
                <a:cs typeface="Tahoma"/>
              </a:rPr>
              <a:t>,</a:t>
            </a:r>
            <a:r>
              <a:rPr sz="3100" spc="-65" dirty="0">
                <a:solidFill>
                  <a:srgbClr val="0F243E"/>
                </a:solidFill>
                <a:latin typeface="Tahoma"/>
                <a:cs typeface="Tahoma"/>
              </a:rPr>
              <a:t> </a:t>
            </a:r>
            <a:r>
              <a:rPr sz="3100" b="1" spc="-204" dirty="0">
                <a:solidFill>
                  <a:srgbClr val="0F243E"/>
                </a:solidFill>
                <a:latin typeface="Trebuchet MS"/>
                <a:cs typeface="Trebuchet MS"/>
              </a:rPr>
              <a:t>E</a:t>
            </a:r>
            <a:r>
              <a:rPr sz="3100" spc="-204" dirty="0">
                <a:solidFill>
                  <a:srgbClr val="0F243E"/>
                </a:solidFill>
                <a:latin typeface="Tahoma"/>
                <a:cs typeface="Tahoma"/>
              </a:rPr>
              <a:t>(</a:t>
            </a:r>
            <a:r>
              <a:rPr sz="3250" b="1" i="1" spc="-204" dirty="0">
                <a:solidFill>
                  <a:srgbClr val="0F243E"/>
                </a:solidFill>
                <a:latin typeface="Trebuchet MS"/>
                <a:cs typeface="Trebuchet MS"/>
              </a:rPr>
              <a:t>R</a:t>
            </a:r>
            <a:r>
              <a:rPr sz="3225" b="1" i="1" spc="-307" baseline="-19379" dirty="0">
                <a:solidFill>
                  <a:srgbClr val="0F243E"/>
                </a:solidFill>
                <a:latin typeface="Trebuchet MS"/>
                <a:cs typeface="Trebuchet MS"/>
              </a:rPr>
              <a:t>n-1</a:t>
            </a:r>
            <a:r>
              <a:rPr sz="3100" spc="-204" dirty="0">
                <a:solidFill>
                  <a:srgbClr val="0F243E"/>
                </a:solidFill>
                <a:latin typeface="Tahoma"/>
                <a:cs typeface="Tahoma"/>
              </a:rPr>
              <a:t>))</a:t>
            </a:r>
            <a:r>
              <a:rPr sz="3100" spc="-100" dirty="0">
                <a:solidFill>
                  <a:srgbClr val="0F243E"/>
                </a:solidFill>
                <a:latin typeface="Tahoma"/>
                <a:cs typeface="Tahoma"/>
              </a:rPr>
              <a:t> </a:t>
            </a:r>
            <a:r>
              <a:rPr sz="3100" spc="-180" dirty="0">
                <a:solidFill>
                  <a:srgbClr val="0F243E"/>
                </a:solidFill>
                <a:latin typeface="Tahoma"/>
                <a:cs typeface="Tahoma"/>
              </a:rPr>
              <a:t>=</a:t>
            </a:r>
            <a:r>
              <a:rPr sz="3250" b="1" i="1" spc="-180" dirty="0">
                <a:solidFill>
                  <a:srgbClr val="0F243E"/>
                </a:solidFill>
                <a:latin typeface="Trebuchet MS"/>
                <a:cs typeface="Trebuchet MS"/>
              </a:rPr>
              <a:t>B</a:t>
            </a:r>
            <a:r>
              <a:rPr sz="3225" b="1" i="1" spc="-270" baseline="-19379" dirty="0">
                <a:solidFill>
                  <a:srgbClr val="0F243E"/>
                </a:solidFill>
                <a:latin typeface="Trebuchet MS"/>
                <a:cs typeface="Trebuchet MS"/>
              </a:rPr>
              <a:t>1</a:t>
            </a:r>
            <a:r>
              <a:rPr sz="3250" b="1" i="1" spc="-180" dirty="0">
                <a:solidFill>
                  <a:srgbClr val="0F243E"/>
                </a:solidFill>
                <a:latin typeface="Trebuchet MS"/>
                <a:cs typeface="Trebuchet MS"/>
              </a:rPr>
              <a:t>B</a:t>
            </a:r>
            <a:r>
              <a:rPr sz="3225" b="1" i="1" spc="-270" baseline="-19379" dirty="0">
                <a:solidFill>
                  <a:srgbClr val="0F243E"/>
                </a:solidFill>
                <a:latin typeface="Trebuchet MS"/>
                <a:cs typeface="Trebuchet MS"/>
              </a:rPr>
              <a:t>2</a:t>
            </a:r>
            <a:r>
              <a:rPr sz="3250" b="1" i="1" spc="-180" dirty="0">
                <a:solidFill>
                  <a:srgbClr val="0F243E"/>
                </a:solidFill>
                <a:latin typeface="Trebuchet MS"/>
                <a:cs typeface="Trebuchet MS"/>
              </a:rPr>
              <a:t>B</a:t>
            </a:r>
            <a:r>
              <a:rPr sz="3225" b="1" i="1" spc="-270" baseline="-19379" dirty="0">
                <a:solidFill>
                  <a:srgbClr val="0F243E"/>
                </a:solidFill>
                <a:latin typeface="Trebuchet MS"/>
                <a:cs typeface="Trebuchet MS"/>
              </a:rPr>
              <a:t>3</a:t>
            </a:r>
            <a:r>
              <a:rPr sz="3250" b="1" i="1" spc="-180" dirty="0">
                <a:solidFill>
                  <a:srgbClr val="0F243E"/>
                </a:solidFill>
                <a:latin typeface="Trebuchet MS"/>
                <a:cs typeface="Trebuchet MS"/>
              </a:rPr>
              <a:t>B</a:t>
            </a:r>
            <a:r>
              <a:rPr sz="3225" b="1" i="1" spc="-270" baseline="-19379" dirty="0">
                <a:solidFill>
                  <a:srgbClr val="0F243E"/>
                </a:solidFill>
                <a:latin typeface="Trebuchet MS"/>
                <a:cs typeface="Trebuchet MS"/>
              </a:rPr>
              <a:t>4</a:t>
            </a:r>
            <a:r>
              <a:rPr sz="3250" b="1" i="1" spc="-180" dirty="0">
                <a:solidFill>
                  <a:srgbClr val="0F243E"/>
                </a:solidFill>
                <a:latin typeface="Trebuchet MS"/>
                <a:cs typeface="Trebuchet MS"/>
              </a:rPr>
              <a:t>B</a:t>
            </a:r>
            <a:r>
              <a:rPr sz="3225" b="1" i="1" spc="-270" baseline="-19379" dirty="0">
                <a:solidFill>
                  <a:srgbClr val="0F243E"/>
                </a:solidFill>
                <a:latin typeface="Trebuchet MS"/>
                <a:cs typeface="Trebuchet MS"/>
              </a:rPr>
              <a:t>5</a:t>
            </a:r>
            <a:r>
              <a:rPr sz="3250" b="1" i="1" spc="-180" dirty="0">
                <a:solidFill>
                  <a:srgbClr val="0F243E"/>
                </a:solidFill>
                <a:latin typeface="Trebuchet MS"/>
                <a:cs typeface="Trebuchet MS"/>
              </a:rPr>
              <a:t>B</a:t>
            </a:r>
            <a:r>
              <a:rPr sz="3225" b="1" i="1" spc="-270" baseline="-19379" dirty="0">
                <a:solidFill>
                  <a:srgbClr val="0F243E"/>
                </a:solidFill>
                <a:latin typeface="Trebuchet MS"/>
                <a:cs typeface="Trebuchet MS"/>
              </a:rPr>
              <a:t>6</a:t>
            </a:r>
            <a:r>
              <a:rPr sz="3250" b="1" i="1" spc="-180" dirty="0">
                <a:solidFill>
                  <a:srgbClr val="0F243E"/>
                </a:solidFill>
                <a:latin typeface="Trebuchet MS"/>
                <a:cs typeface="Trebuchet MS"/>
              </a:rPr>
              <a:t>B</a:t>
            </a:r>
            <a:r>
              <a:rPr sz="3225" b="1" i="1" spc="-270" baseline="-19379" dirty="0">
                <a:solidFill>
                  <a:srgbClr val="0F243E"/>
                </a:solidFill>
                <a:latin typeface="Trebuchet MS"/>
                <a:cs typeface="Trebuchet MS"/>
              </a:rPr>
              <a:t>7</a:t>
            </a:r>
            <a:r>
              <a:rPr sz="3250" b="1" i="1" spc="-180" dirty="0">
                <a:solidFill>
                  <a:srgbClr val="0F243E"/>
                </a:solidFill>
                <a:latin typeface="Trebuchet MS"/>
                <a:cs typeface="Trebuchet MS"/>
              </a:rPr>
              <a:t>B</a:t>
            </a:r>
            <a:r>
              <a:rPr sz="3225" b="1" i="1" spc="-270" baseline="-19379" dirty="0">
                <a:solidFill>
                  <a:srgbClr val="0F243E"/>
                </a:solidFill>
                <a:latin typeface="Trebuchet MS"/>
                <a:cs typeface="Trebuchet MS"/>
              </a:rPr>
              <a:t>8</a:t>
            </a:r>
            <a:endParaRPr sz="3225" baseline="-19379">
              <a:latin typeface="Trebuchet MS"/>
              <a:cs typeface="Trebuchet MS"/>
            </a:endParaRPr>
          </a:p>
          <a:p>
            <a:pPr marL="476884" indent="-439420" algn="just">
              <a:lnSpc>
                <a:spcPct val="100000"/>
              </a:lnSpc>
              <a:spcBef>
                <a:spcPts val="2055"/>
              </a:spcBef>
              <a:buFont typeface="Wingdings"/>
              <a:buChar char=""/>
              <a:tabLst>
                <a:tab pos="477520" algn="l"/>
              </a:tabLst>
            </a:pPr>
            <a:r>
              <a:rPr sz="3100" spc="-95" dirty="0">
                <a:solidFill>
                  <a:srgbClr val="0F243E"/>
                </a:solidFill>
                <a:latin typeface="Tahoma"/>
                <a:cs typeface="Tahoma"/>
              </a:rPr>
              <a:t>where</a:t>
            </a:r>
            <a:r>
              <a:rPr sz="3100" spc="-55" dirty="0">
                <a:solidFill>
                  <a:srgbClr val="0F243E"/>
                </a:solidFill>
                <a:latin typeface="Tahoma"/>
                <a:cs typeface="Tahoma"/>
              </a:rPr>
              <a:t> each</a:t>
            </a:r>
            <a:r>
              <a:rPr sz="3100" spc="-70" dirty="0">
                <a:solidFill>
                  <a:srgbClr val="0F243E"/>
                </a:solidFill>
                <a:latin typeface="Tahoma"/>
                <a:cs typeface="Tahoma"/>
              </a:rPr>
              <a:t> </a:t>
            </a:r>
            <a:r>
              <a:rPr sz="3250" b="1" i="1" spc="-215" dirty="0">
                <a:solidFill>
                  <a:srgbClr val="0F243E"/>
                </a:solidFill>
                <a:latin typeface="Trebuchet MS"/>
                <a:cs typeface="Trebuchet MS"/>
              </a:rPr>
              <a:t>B</a:t>
            </a:r>
            <a:r>
              <a:rPr sz="3225" b="1" i="1" spc="-322" baseline="-19379" dirty="0">
                <a:solidFill>
                  <a:srgbClr val="0F243E"/>
                </a:solidFill>
                <a:latin typeface="Trebuchet MS"/>
                <a:cs typeface="Trebuchet MS"/>
              </a:rPr>
              <a:t>i</a:t>
            </a:r>
            <a:r>
              <a:rPr sz="3225" b="1" i="1" spc="-254" baseline="-19379" dirty="0">
                <a:solidFill>
                  <a:srgbClr val="0F243E"/>
                </a:solidFill>
                <a:latin typeface="Trebuchet MS"/>
                <a:cs typeface="Trebuchet MS"/>
              </a:rPr>
              <a:t> </a:t>
            </a:r>
            <a:r>
              <a:rPr sz="3100" spc="-60" dirty="0">
                <a:solidFill>
                  <a:srgbClr val="0F243E"/>
                </a:solidFill>
                <a:latin typeface="Tahoma"/>
                <a:cs typeface="Tahoma"/>
              </a:rPr>
              <a:t>is</a:t>
            </a:r>
            <a:r>
              <a:rPr sz="3100" spc="-85" dirty="0">
                <a:solidFill>
                  <a:srgbClr val="0F243E"/>
                </a:solidFill>
                <a:latin typeface="Tahoma"/>
                <a:cs typeface="Tahoma"/>
              </a:rPr>
              <a:t> </a:t>
            </a:r>
            <a:r>
              <a:rPr sz="3100" spc="90" dirty="0">
                <a:solidFill>
                  <a:srgbClr val="0F243E"/>
                </a:solidFill>
                <a:latin typeface="Tahoma"/>
                <a:cs typeface="Tahoma"/>
              </a:rPr>
              <a:t>a</a:t>
            </a:r>
            <a:r>
              <a:rPr sz="3100" spc="-60" dirty="0">
                <a:solidFill>
                  <a:srgbClr val="0F243E"/>
                </a:solidFill>
                <a:latin typeface="Tahoma"/>
                <a:cs typeface="Tahoma"/>
              </a:rPr>
              <a:t> </a:t>
            </a:r>
            <a:r>
              <a:rPr sz="3100" spc="-35" dirty="0">
                <a:solidFill>
                  <a:srgbClr val="0F243E"/>
                </a:solidFill>
                <a:latin typeface="Tahoma"/>
                <a:cs typeface="Tahoma"/>
              </a:rPr>
              <a:t>group</a:t>
            </a:r>
            <a:r>
              <a:rPr sz="3100" spc="-55" dirty="0">
                <a:solidFill>
                  <a:srgbClr val="0F243E"/>
                </a:solidFill>
                <a:latin typeface="Tahoma"/>
                <a:cs typeface="Tahoma"/>
              </a:rPr>
              <a:t> </a:t>
            </a:r>
            <a:r>
              <a:rPr sz="3100" spc="-80" dirty="0">
                <a:solidFill>
                  <a:srgbClr val="0F243E"/>
                </a:solidFill>
                <a:latin typeface="Tahoma"/>
                <a:cs typeface="Tahoma"/>
              </a:rPr>
              <a:t>of</a:t>
            </a:r>
            <a:r>
              <a:rPr sz="3100" spc="-70" dirty="0">
                <a:solidFill>
                  <a:srgbClr val="0F243E"/>
                </a:solidFill>
                <a:latin typeface="Tahoma"/>
                <a:cs typeface="Tahoma"/>
              </a:rPr>
              <a:t> </a:t>
            </a:r>
            <a:r>
              <a:rPr sz="3100" spc="-50" dirty="0">
                <a:solidFill>
                  <a:srgbClr val="0F243E"/>
                </a:solidFill>
                <a:latin typeface="Tahoma"/>
                <a:cs typeface="Tahoma"/>
              </a:rPr>
              <a:t>six</a:t>
            </a:r>
            <a:r>
              <a:rPr sz="3100" spc="-70" dirty="0">
                <a:solidFill>
                  <a:srgbClr val="0F243E"/>
                </a:solidFill>
                <a:latin typeface="Tahoma"/>
                <a:cs typeface="Tahoma"/>
              </a:rPr>
              <a:t> </a:t>
            </a:r>
            <a:r>
              <a:rPr sz="3100" spc="-90" dirty="0">
                <a:solidFill>
                  <a:srgbClr val="0F243E"/>
                </a:solidFill>
                <a:latin typeface="Tahoma"/>
                <a:cs typeface="Tahoma"/>
              </a:rPr>
              <a:t>bits.</a:t>
            </a:r>
            <a:r>
              <a:rPr sz="3100" spc="-50" dirty="0">
                <a:solidFill>
                  <a:srgbClr val="0F243E"/>
                </a:solidFill>
                <a:latin typeface="Tahoma"/>
                <a:cs typeface="Tahoma"/>
              </a:rPr>
              <a:t> </a:t>
            </a:r>
            <a:r>
              <a:rPr sz="3100" spc="130" dirty="0">
                <a:solidFill>
                  <a:srgbClr val="0F243E"/>
                </a:solidFill>
                <a:latin typeface="Tahoma"/>
                <a:cs typeface="Tahoma"/>
              </a:rPr>
              <a:t>We</a:t>
            </a:r>
            <a:r>
              <a:rPr sz="3100" spc="-70" dirty="0">
                <a:solidFill>
                  <a:srgbClr val="0F243E"/>
                </a:solidFill>
                <a:latin typeface="Tahoma"/>
                <a:cs typeface="Tahoma"/>
              </a:rPr>
              <a:t> now</a:t>
            </a:r>
            <a:r>
              <a:rPr sz="3100" spc="-50" dirty="0">
                <a:solidFill>
                  <a:srgbClr val="0F243E"/>
                </a:solidFill>
                <a:latin typeface="Tahoma"/>
                <a:cs typeface="Tahoma"/>
              </a:rPr>
              <a:t> </a:t>
            </a:r>
            <a:r>
              <a:rPr sz="3100" spc="-65" dirty="0">
                <a:solidFill>
                  <a:srgbClr val="0F243E"/>
                </a:solidFill>
                <a:latin typeface="Tahoma"/>
                <a:cs typeface="Tahoma"/>
              </a:rPr>
              <a:t>calculate</a:t>
            </a:r>
            <a:endParaRPr sz="3100">
              <a:latin typeface="Tahoma"/>
              <a:cs typeface="Tahoma"/>
            </a:endParaRPr>
          </a:p>
          <a:p>
            <a:pPr marL="476884" indent="-439420">
              <a:lnSpc>
                <a:spcPct val="100000"/>
              </a:lnSpc>
              <a:spcBef>
                <a:spcPts val="2050"/>
              </a:spcBef>
              <a:buSzPct val="95384"/>
              <a:buFont typeface="Wingdings"/>
              <a:buChar char=""/>
              <a:tabLst>
                <a:tab pos="477520" algn="l"/>
                <a:tab pos="1665605" algn="l"/>
                <a:tab pos="2853055" algn="l"/>
                <a:tab pos="4041775" algn="l"/>
                <a:tab pos="5229225" algn="l"/>
                <a:tab pos="6416040" algn="l"/>
                <a:tab pos="7603490" algn="l"/>
                <a:tab pos="8790940" algn="l"/>
              </a:tabLst>
            </a:pPr>
            <a:r>
              <a:rPr sz="3250" b="1" i="1" spc="-150" dirty="0">
                <a:solidFill>
                  <a:srgbClr val="0F243E"/>
                </a:solidFill>
                <a:latin typeface="Trebuchet MS"/>
                <a:cs typeface="Trebuchet MS"/>
              </a:rPr>
              <a:t>S</a:t>
            </a:r>
            <a:r>
              <a:rPr sz="3225" b="1" i="1" spc="-225" baseline="-19379" dirty="0">
                <a:solidFill>
                  <a:srgbClr val="0F243E"/>
                </a:solidFill>
                <a:latin typeface="Trebuchet MS"/>
                <a:cs typeface="Trebuchet MS"/>
              </a:rPr>
              <a:t>1</a:t>
            </a:r>
            <a:r>
              <a:rPr sz="3250" b="1" i="1" spc="-150" dirty="0">
                <a:solidFill>
                  <a:srgbClr val="0F243E"/>
                </a:solidFill>
                <a:latin typeface="Trebuchet MS"/>
                <a:cs typeface="Trebuchet MS"/>
              </a:rPr>
              <a:t>(B</a:t>
            </a:r>
            <a:r>
              <a:rPr sz="3225" b="1" i="1" spc="-225" baseline="-19379" dirty="0">
                <a:solidFill>
                  <a:srgbClr val="0F243E"/>
                </a:solidFill>
                <a:latin typeface="Trebuchet MS"/>
                <a:cs typeface="Trebuchet MS"/>
              </a:rPr>
              <a:t>1</a:t>
            </a:r>
            <a:r>
              <a:rPr sz="3250" b="1" i="1" spc="-150" dirty="0">
                <a:solidFill>
                  <a:srgbClr val="0F243E"/>
                </a:solidFill>
                <a:latin typeface="Trebuchet MS"/>
                <a:cs typeface="Trebuchet MS"/>
              </a:rPr>
              <a:t>)	S</a:t>
            </a:r>
            <a:r>
              <a:rPr sz="3225" b="1" i="1" spc="-225" baseline="-19379" dirty="0">
                <a:solidFill>
                  <a:srgbClr val="0F243E"/>
                </a:solidFill>
                <a:latin typeface="Trebuchet MS"/>
                <a:cs typeface="Trebuchet MS"/>
              </a:rPr>
              <a:t>2</a:t>
            </a:r>
            <a:r>
              <a:rPr sz="3250" b="1" i="1" spc="-150" dirty="0">
                <a:solidFill>
                  <a:srgbClr val="0F243E"/>
                </a:solidFill>
                <a:latin typeface="Trebuchet MS"/>
                <a:cs typeface="Trebuchet MS"/>
              </a:rPr>
              <a:t>(B</a:t>
            </a:r>
            <a:r>
              <a:rPr sz="3225" b="1" i="1" spc="-225" baseline="-19379" dirty="0">
                <a:solidFill>
                  <a:srgbClr val="0F243E"/>
                </a:solidFill>
                <a:latin typeface="Trebuchet MS"/>
                <a:cs typeface="Trebuchet MS"/>
              </a:rPr>
              <a:t>2</a:t>
            </a:r>
            <a:r>
              <a:rPr sz="3250" b="1" i="1" spc="-150" dirty="0">
                <a:solidFill>
                  <a:srgbClr val="0F243E"/>
                </a:solidFill>
                <a:latin typeface="Trebuchet MS"/>
                <a:cs typeface="Trebuchet MS"/>
              </a:rPr>
              <a:t>)	S</a:t>
            </a:r>
            <a:r>
              <a:rPr sz="3225" b="1" i="1" spc="-225" baseline="-19379" dirty="0">
                <a:solidFill>
                  <a:srgbClr val="0F243E"/>
                </a:solidFill>
                <a:latin typeface="Trebuchet MS"/>
                <a:cs typeface="Trebuchet MS"/>
              </a:rPr>
              <a:t>3</a:t>
            </a:r>
            <a:r>
              <a:rPr sz="3250" b="1" i="1" spc="-150" dirty="0">
                <a:solidFill>
                  <a:srgbClr val="0F243E"/>
                </a:solidFill>
                <a:latin typeface="Trebuchet MS"/>
                <a:cs typeface="Trebuchet MS"/>
              </a:rPr>
              <a:t>(B</a:t>
            </a:r>
            <a:r>
              <a:rPr sz="3225" b="1" i="1" spc="-225" baseline="-19379" dirty="0">
                <a:solidFill>
                  <a:srgbClr val="0F243E"/>
                </a:solidFill>
                <a:latin typeface="Trebuchet MS"/>
                <a:cs typeface="Trebuchet MS"/>
              </a:rPr>
              <a:t>3</a:t>
            </a:r>
            <a:r>
              <a:rPr sz="3250" b="1" i="1" spc="-150" dirty="0">
                <a:solidFill>
                  <a:srgbClr val="0F243E"/>
                </a:solidFill>
                <a:latin typeface="Trebuchet MS"/>
                <a:cs typeface="Trebuchet MS"/>
              </a:rPr>
              <a:t>)	S</a:t>
            </a:r>
            <a:r>
              <a:rPr sz="3225" b="1" i="1" spc="-225" baseline="-19379" dirty="0">
                <a:solidFill>
                  <a:srgbClr val="0F243E"/>
                </a:solidFill>
                <a:latin typeface="Trebuchet MS"/>
                <a:cs typeface="Trebuchet MS"/>
              </a:rPr>
              <a:t>4</a:t>
            </a:r>
            <a:r>
              <a:rPr sz="3250" b="1" i="1" spc="-150" dirty="0">
                <a:solidFill>
                  <a:srgbClr val="0F243E"/>
                </a:solidFill>
                <a:latin typeface="Trebuchet MS"/>
                <a:cs typeface="Trebuchet MS"/>
              </a:rPr>
              <a:t>(B</a:t>
            </a:r>
            <a:r>
              <a:rPr sz="3225" b="1" i="1" spc="-225" baseline="-19379" dirty="0">
                <a:solidFill>
                  <a:srgbClr val="0F243E"/>
                </a:solidFill>
                <a:latin typeface="Trebuchet MS"/>
                <a:cs typeface="Trebuchet MS"/>
              </a:rPr>
              <a:t>4</a:t>
            </a:r>
            <a:r>
              <a:rPr sz="3250" b="1" i="1" spc="-150" dirty="0">
                <a:solidFill>
                  <a:srgbClr val="0F243E"/>
                </a:solidFill>
                <a:latin typeface="Trebuchet MS"/>
                <a:cs typeface="Trebuchet MS"/>
              </a:rPr>
              <a:t>)	S</a:t>
            </a:r>
            <a:r>
              <a:rPr sz="3225" b="1" i="1" spc="-225" baseline="-19379" dirty="0">
                <a:solidFill>
                  <a:srgbClr val="0F243E"/>
                </a:solidFill>
                <a:latin typeface="Trebuchet MS"/>
                <a:cs typeface="Trebuchet MS"/>
              </a:rPr>
              <a:t>5</a:t>
            </a:r>
            <a:r>
              <a:rPr sz="3250" b="1" i="1" spc="-150" dirty="0">
                <a:solidFill>
                  <a:srgbClr val="0F243E"/>
                </a:solidFill>
                <a:latin typeface="Trebuchet MS"/>
                <a:cs typeface="Trebuchet MS"/>
              </a:rPr>
              <a:t>(B</a:t>
            </a:r>
            <a:r>
              <a:rPr sz="3225" b="1" i="1" spc="-225" baseline="-19379" dirty="0">
                <a:solidFill>
                  <a:srgbClr val="0F243E"/>
                </a:solidFill>
                <a:latin typeface="Trebuchet MS"/>
                <a:cs typeface="Trebuchet MS"/>
              </a:rPr>
              <a:t>5</a:t>
            </a:r>
            <a:r>
              <a:rPr sz="3250" b="1" i="1" spc="-150" dirty="0">
                <a:solidFill>
                  <a:srgbClr val="0F243E"/>
                </a:solidFill>
                <a:latin typeface="Trebuchet MS"/>
                <a:cs typeface="Trebuchet MS"/>
              </a:rPr>
              <a:t>)	S</a:t>
            </a:r>
            <a:r>
              <a:rPr sz="3225" b="1" i="1" spc="-225" baseline="-19379" dirty="0">
                <a:solidFill>
                  <a:srgbClr val="0F243E"/>
                </a:solidFill>
                <a:latin typeface="Trebuchet MS"/>
                <a:cs typeface="Trebuchet MS"/>
              </a:rPr>
              <a:t>6</a:t>
            </a:r>
            <a:r>
              <a:rPr sz="3250" b="1" i="1" spc="-150" dirty="0">
                <a:solidFill>
                  <a:srgbClr val="0F243E"/>
                </a:solidFill>
                <a:latin typeface="Trebuchet MS"/>
                <a:cs typeface="Trebuchet MS"/>
              </a:rPr>
              <a:t>(B</a:t>
            </a:r>
            <a:r>
              <a:rPr sz="3225" b="1" i="1" spc="-225" baseline="-19379" dirty="0">
                <a:solidFill>
                  <a:srgbClr val="0F243E"/>
                </a:solidFill>
                <a:latin typeface="Trebuchet MS"/>
                <a:cs typeface="Trebuchet MS"/>
              </a:rPr>
              <a:t>6</a:t>
            </a:r>
            <a:r>
              <a:rPr sz="3250" b="1" i="1" spc="-150" dirty="0">
                <a:solidFill>
                  <a:srgbClr val="0F243E"/>
                </a:solidFill>
                <a:latin typeface="Trebuchet MS"/>
                <a:cs typeface="Trebuchet MS"/>
              </a:rPr>
              <a:t>)	S</a:t>
            </a:r>
            <a:r>
              <a:rPr sz="3225" b="1" i="1" spc="-225" baseline="-19379" dirty="0">
                <a:solidFill>
                  <a:srgbClr val="0F243E"/>
                </a:solidFill>
                <a:latin typeface="Trebuchet MS"/>
                <a:cs typeface="Trebuchet MS"/>
              </a:rPr>
              <a:t>7</a:t>
            </a:r>
            <a:r>
              <a:rPr sz="3250" b="1" i="1" spc="-150" dirty="0">
                <a:solidFill>
                  <a:srgbClr val="0F243E"/>
                </a:solidFill>
                <a:latin typeface="Trebuchet MS"/>
                <a:cs typeface="Trebuchet MS"/>
              </a:rPr>
              <a:t>(B</a:t>
            </a:r>
            <a:r>
              <a:rPr sz="3225" b="1" i="1" spc="-225" baseline="-19379" dirty="0">
                <a:solidFill>
                  <a:srgbClr val="0F243E"/>
                </a:solidFill>
                <a:latin typeface="Trebuchet MS"/>
                <a:cs typeface="Trebuchet MS"/>
              </a:rPr>
              <a:t>7</a:t>
            </a:r>
            <a:r>
              <a:rPr sz="3250" b="1" i="1" spc="-150" dirty="0">
                <a:solidFill>
                  <a:srgbClr val="0F243E"/>
                </a:solidFill>
                <a:latin typeface="Trebuchet MS"/>
                <a:cs typeface="Trebuchet MS"/>
              </a:rPr>
              <a:t>)	S</a:t>
            </a:r>
            <a:r>
              <a:rPr sz="3225" b="1" i="1" spc="-225" baseline="-19379" dirty="0">
                <a:solidFill>
                  <a:srgbClr val="0F243E"/>
                </a:solidFill>
                <a:latin typeface="Trebuchet MS"/>
                <a:cs typeface="Trebuchet MS"/>
              </a:rPr>
              <a:t>8</a:t>
            </a:r>
            <a:r>
              <a:rPr sz="3250" b="1" i="1" spc="-150" dirty="0">
                <a:solidFill>
                  <a:srgbClr val="0F243E"/>
                </a:solidFill>
                <a:latin typeface="Trebuchet MS"/>
                <a:cs typeface="Trebuchet MS"/>
              </a:rPr>
              <a:t>(B</a:t>
            </a:r>
            <a:r>
              <a:rPr sz="3225" b="1" i="1" spc="-225" baseline="-19379" dirty="0">
                <a:solidFill>
                  <a:srgbClr val="0F243E"/>
                </a:solidFill>
                <a:latin typeface="Trebuchet MS"/>
                <a:cs typeface="Trebuchet MS"/>
              </a:rPr>
              <a:t>8</a:t>
            </a:r>
            <a:r>
              <a:rPr sz="3250" b="1" i="1" spc="-150" dirty="0">
                <a:solidFill>
                  <a:srgbClr val="0F243E"/>
                </a:solidFill>
                <a:latin typeface="Trebuchet MS"/>
                <a:cs typeface="Trebuchet MS"/>
              </a:rPr>
              <a:t>)</a:t>
            </a:r>
            <a:endParaRPr sz="3250">
              <a:latin typeface="Trebuchet MS"/>
              <a:cs typeface="Trebuchet MS"/>
            </a:endParaRPr>
          </a:p>
        </p:txBody>
      </p:sp>
      <p:sp>
        <p:nvSpPr>
          <p:cNvPr id="4" name="object 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7" name="Rectangle 6"/>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30856445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206146" y="736097"/>
            <a:ext cx="11776710" cy="2151380"/>
          </a:xfrm>
          <a:prstGeom prst="rect">
            <a:avLst/>
          </a:prstGeom>
        </p:spPr>
        <p:txBody>
          <a:bodyPr vert="horz" wrap="square" lIns="0" tIns="12065" rIns="0" bIns="0" rtlCol="0">
            <a:spAutoFit/>
          </a:bodyPr>
          <a:lstStyle/>
          <a:p>
            <a:pPr marL="451484" marR="5080" indent="-439420" algn="just">
              <a:lnSpc>
                <a:spcPct val="150000"/>
              </a:lnSpc>
              <a:spcBef>
                <a:spcPts val="95"/>
              </a:spcBef>
              <a:buFont typeface="Wingdings"/>
              <a:buChar char=""/>
              <a:tabLst>
                <a:tab pos="452120" algn="l"/>
              </a:tabLst>
            </a:pPr>
            <a:r>
              <a:rPr sz="3100" spc="-210" dirty="0">
                <a:solidFill>
                  <a:srgbClr val="0F243E"/>
                </a:solidFill>
                <a:latin typeface="Tahoma"/>
                <a:cs typeface="Tahoma"/>
              </a:rPr>
              <a:t>The </a:t>
            </a:r>
            <a:r>
              <a:rPr sz="3100" spc="-175" dirty="0">
                <a:solidFill>
                  <a:srgbClr val="0F243E"/>
                </a:solidFill>
                <a:latin typeface="Tahoma"/>
                <a:cs typeface="Tahoma"/>
              </a:rPr>
              <a:t>net </a:t>
            </a:r>
            <a:r>
              <a:rPr sz="3100" spc="-135" dirty="0">
                <a:solidFill>
                  <a:srgbClr val="0F243E"/>
                </a:solidFill>
                <a:latin typeface="Tahoma"/>
                <a:cs typeface="Tahoma"/>
              </a:rPr>
              <a:t>result </a:t>
            </a:r>
            <a:r>
              <a:rPr sz="3100" spc="-60" dirty="0">
                <a:solidFill>
                  <a:srgbClr val="0F243E"/>
                </a:solidFill>
                <a:latin typeface="Tahoma"/>
                <a:cs typeface="Tahoma"/>
              </a:rPr>
              <a:t>is </a:t>
            </a:r>
            <a:r>
              <a:rPr sz="3100" spc="-150" dirty="0">
                <a:solidFill>
                  <a:srgbClr val="0F243E"/>
                </a:solidFill>
                <a:latin typeface="Tahoma"/>
                <a:cs typeface="Tahoma"/>
              </a:rPr>
              <a:t>that </a:t>
            </a:r>
            <a:r>
              <a:rPr sz="3100" spc="-175" dirty="0">
                <a:solidFill>
                  <a:srgbClr val="0F243E"/>
                </a:solidFill>
                <a:latin typeface="Tahoma"/>
                <a:cs typeface="Tahoma"/>
              </a:rPr>
              <a:t>the </a:t>
            </a:r>
            <a:r>
              <a:rPr sz="3100" spc="-85" dirty="0">
                <a:solidFill>
                  <a:srgbClr val="0F243E"/>
                </a:solidFill>
                <a:latin typeface="Tahoma"/>
                <a:cs typeface="Tahoma"/>
              </a:rPr>
              <a:t>eight </a:t>
            </a:r>
            <a:r>
              <a:rPr sz="3100" spc="-60" dirty="0">
                <a:solidFill>
                  <a:srgbClr val="0F243E"/>
                </a:solidFill>
                <a:latin typeface="Tahoma"/>
                <a:cs typeface="Tahoma"/>
              </a:rPr>
              <a:t>groups </a:t>
            </a:r>
            <a:r>
              <a:rPr sz="3100" spc="-80" dirty="0">
                <a:solidFill>
                  <a:srgbClr val="0F243E"/>
                </a:solidFill>
                <a:latin typeface="Tahoma"/>
                <a:cs typeface="Tahoma"/>
              </a:rPr>
              <a:t>of </a:t>
            </a:r>
            <a:r>
              <a:rPr sz="3100" spc="95" dirty="0">
                <a:solidFill>
                  <a:srgbClr val="0F243E"/>
                </a:solidFill>
                <a:latin typeface="Tahoma"/>
                <a:cs typeface="Tahoma"/>
              </a:rPr>
              <a:t>6 </a:t>
            </a:r>
            <a:r>
              <a:rPr sz="3100" spc="-100" dirty="0">
                <a:solidFill>
                  <a:srgbClr val="0F243E"/>
                </a:solidFill>
                <a:latin typeface="Tahoma"/>
                <a:cs typeface="Tahoma"/>
              </a:rPr>
              <a:t>bits </a:t>
            </a:r>
            <a:r>
              <a:rPr sz="3100" spc="-20" dirty="0">
                <a:solidFill>
                  <a:srgbClr val="0F243E"/>
                </a:solidFill>
                <a:latin typeface="Tahoma"/>
                <a:cs typeface="Tahoma"/>
              </a:rPr>
              <a:t>are </a:t>
            </a:r>
            <a:r>
              <a:rPr sz="3100" spc="-95" dirty="0">
                <a:solidFill>
                  <a:srgbClr val="0F243E"/>
                </a:solidFill>
                <a:latin typeface="Tahoma"/>
                <a:cs typeface="Tahoma"/>
              </a:rPr>
              <a:t>transformed </a:t>
            </a:r>
            <a:r>
              <a:rPr sz="3100" spc="-85" dirty="0">
                <a:solidFill>
                  <a:srgbClr val="0F243E"/>
                </a:solidFill>
                <a:latin typeface="Tahoma"/>
                <a:cs typeface="Tahoma"/>
              </a:rPr>
              <a:t>into </a:t>
            </a:r>
            <a:r>
              <a:rPr sz="3100" spc="-80" dirty="0">
                <a:solidFill>
                  <a:srgbClr val="0F243E"/>
                </a:solidFill>
                <a:latin typeface="Tahoma"/>
                <a:cs typeface="Tahoma"/>
              </a:rPr>
              <a:t> </a:t>
            </a:r>
            <a:r>
              <a:rPr sz="3100" spc="-90" dirty="0">
                <a:solidFill>
                  <a:srgbClr val="0F243E"/>
                </a:solidFill>
                <a:latin typeface="Tahoma"/>
                <a:cs typeface="Tahoma"/>
              </a:rPr>
              <a:t>eight </a:t>
            </a:r>
            <a:r>
              <a:rPr sz="3100" spc="-60" dirty="0">
                <a:solidFill>
                  <a:srgbClr val="0F243E"/>
                </a:solidFill>
                <a:latin typeface="Tahoma"/>
                <a:cs typeface="Tahoma"/>
              </a:rPr>
              <a:t>groups </a:t>
            </a:r>
            <a:r>
              <a:rPr sz="3100" spc="-80" dirty="0">
                <a:solidFill>
                  <a:srgbClr val="0F243E"/>
                </a:solidFill>
                <a:latin typeface="Tahoma"/>
                <a:cs typeface="Tahoma"/>
              </a:rPr>
              <a:t>of </a:t>
            </a:r>
            <a:r>
              <a:rPr sz="3100" spc="95" dirty="0">
                <a:solidFill>
                  <a:srgbClr val="0F243E"/>
                </a:solidFill>
                <a:latin typeface="Tahoma"/>
                <a:cs typeface="Tahoma"/>
              </a:rPr>
              <a:t>4 </a:t>
            </a:r>
            <a:r>
              <a:rPr sz="3100" spc="-100" dirty="0">
                <a:solidFill>
                  <a:srgbClr val="0F243E"/>
                </a:solidFill>
                <a:latin typeface="Tahoma"/>
                <a:cs typeface="Tahoma"/>
              </a:rPr>
              <a:t>bits </a:t>
            </a:r>
            <a:r>
              <a:rPr sz="3100" spc="-204" dirty="0">
                <a:solidFill>
                  <a:srgbClr val="0F243E"/>
                </a:solidFill>
                <a:latin typeface="Tahoma"/>
                <a:cs typeface="Tahoma"/>
              </a:rPr>
              <a:t>(the </a:t>
            </a:r>
            <a:r>
              <a:rPr sz="3100" spc="-45" dirty="0">
                <a:solidFill>
                  <a:srgbClr val="0F243E"/>
                </a:solidFill>
                <a:latin typeface="Tahoma"/>
                <a:cs typeface="Tahoma"/>
              </a:rPr>
              <a:t>4-bit </a:t>
            </a:r>
            <a:r>
              <a:rPr sz="3100" spc="-155" dirty="0">
                <a:solidFill>
                  <a:srgbClr val="0F243E"/>
                </a:solidFill>
                <a:latin typeface="Tahoma"/>
                <a:cs typeface="Tahoma"/>
              </a:rPr>
              <a:t>outputs </a:t>
            </a:r>
            <a:r>
              <a:rPr sz="3100" spc="-105" dirty="0">
                <a:solidFill>
                  <a:srgbClr val="0F243E"/>
                </a:solidFill>
                <a:latin typeface="Tahoma"/>
                <a:cs typeface="Tahoma"/>
              </a:rPr>
              <a:t>from </a:t>
            </a:r>
            <a:r>
              <a:rPr sz="3100" spc="-175" dirty="0">
                <a:solidFill>
                  <a:srgbClr val="0F243E"/>
                </a:solidFill>
                <a:latin typeface="Tahoma"/>
                <a:cs typeface="Tahoma"/>
              </a:rPr>
              <a:t>the </a:t>
            </a:r>
            <a:r>
              <a:rPr sz="3100" b="1" spc="75" dirty="0">
                <a:solidFill>
                  <a:srgbClr val="0F243E"/>
                </a:solidFill>
                <a:latin typeface="Trebuchet MS"/>
                <a:cs typeface="Trebuchet MS"/>
              </a:rPr>
              <a:t>S </a:t>
            </a:r>
            <a:r>
              <a:rPr sz="3100" spc="-105" dirty="0">
                <a:solidFill>
                  <a:srgbClr val="0F243E"/>
                </a:solidFill>
                <a:latin typeface="Tahoma"/>
                <a:cs typeface="Tahoma"/>
              </a:rPr>
              <a:t>boxes) </a:t>
            </a:r>
            <a:r>
              <a:rPr sz="3100" spc="-60" dirty="0">
                <a:solidFill>
                  <a:srgbClr val="0F243E"/>
                </a:solidFill>
                <a:latin typeface="Tahoma"/>
                <a:cs typeface="Tahoma"/>
              </a:rPr>
              <a:t>for </a:t>
            </a:r>
            <a:r>
              <a:rPr sz="3100" spc="95" dirty="0">
                <a:solidFill>
                  <a:srgbClr val="0F243E"/>
                </a:solidFill>
                <a:latin typeface="Tahoma"/>
                <a:cs typeface="Tahoma"/>
              </a:rPr>
              <a:t>32 </a:t>
            </a:r>
            <a:r>
              <a:rPr sz="3100" spc="-100" dirty="0">
                <a:solidFill>
                  <a:srgbClr val="0F243E"/>
                </a:solidFill>
                <a:latin typeface="Tahoma"/>
                <a:cs typeface="Tahoma"/>
              </a:rPr>
              <a:t>bits </a:t>
            </a:r>
            <a:r>
              <a:rPr sz="3100" spc="-955" dirty="0">
                <a:solidFill>
                  <a:srgbClr val="0F243E"/>
                </a:solidFill>
                <a:latin typeface="Tahoma"/>
                <a:cs typeface="Tahoma"/>
              </a:rPr>
              <a:t> </a:t>
            </a:r>
            <a:r>
              <a:rPr sz="3100" spc="-100" dirty="0">
                <a:solidFill>
                  <a:srgbClr val="0F243E"/>
                </a:solidFill>
                <a:latin typeface="Tahoma"/>
                <a:cs typeface="Tahoma"/>
              </a:rPr>
              <a:t>total.</a:t>
            </a:r>
            <a:endParaRPr sz="3100">
              <a:latin typeface="Tahoma"/>
              <a:cs typeface="Tahoma"/>
            </a:endParaRPr>
          </a:p>
        </p:txBody>
      </p:sp>
      <p:pic>
        <p:nvPicPr>
          <p:cNvPr id="4" name="object 4"/>
          <p:cNvPicPr/>
          <p:nvPr/>
        </p:nvPicPr>
        <p:blipFill>
          <a:blip r:embed="rId2" cstate="print"/>
          <a:stretch>
            <a:fillRect/>
          </a:stretch>
        </p:blipFill>
        <p:spPr>
          <a:xfrm>
            <a:off x="1703137" y="2977895"/>
            <a:ext cx="9191938" cy="3171470"/>
          </a:xfrm>
          <a:prstGeom prst="rect">
            <a:avLst/>
          </a:prstGeom>
        </p:spPr>
      </p:pic>
      <p:sp>
        <p:nvSpPr>
          <p:cNvPr id="5" name="object 5"/>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6" name="TextBox 5"/>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8" name="Rectangle 7"/>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26091732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80746" y="706530"/>
            <a:ext cx="11827510" cy="4311650"/>
          </a:xfrm>
          <a:prstGeom prst="rect">
            <a:avLst/>
          </a:prstGeom>
        </p:spPr>
        <p:txBody>
          <a:bodyPr vert="horz" wrap="square" lIns="0" tIns="18415" rIns="0" bIns="0" rtlCol="0">
            <a:spAutoFit/>
          </a:bodyPr>
          <a:lstStyle/>
          <a:p>
            <a:pPr marL="476884" marR="30480" indent="-439420" algn="just">
              <a:lnSpc>
                <a:spcPct val="148600"/>
              </a:lnSpc>
              <a:spcBef>
                <a:spcPts val="145"/>
              </a:spcBef>
              <a:buFont typeface="Wingdings"/>
              <a:buChar char=""/>
              <a:tabLst>
                <a:tab pos="477520" algn="l"/>
              </a:tabLst>
            </a:pPr>
            <a:r>
              <a:rPr sz="3100" spc="-70" dirty="0">
                <a:solidFill>
                  <a:srgbClr val="0F243E"/>
                </a:solidFill>
                <a:latin typeface="Tahoma"/>
                <a:cs typeface="Tahoma"/>
              </a:rPr>
              <a:t>For </a:t>
            </a:r>
            <a:r>
              <a:rPr sz="3100" spc="-60" dirty="0">
                <a:solidFill>
                  <a:srgbClr val="0F243E"/>
                </a:solidFill>
                <a:latin typeface="Tahoma"/>
                <a:cs typeface="Tahoma"/>
              </a:rPr>
              <a:t>example, for </a:t>
            </a:r>
            <a:r>
              <a:rPr sz="3100" spc="-95" dirty="0">
                <a:solidFill>
                  <a:srgbClr val="0F243E"/>
                </a:solidFill>
                <a:latin typeface="Tahoma"/>
                <a:cs typeface="Tahoma"/>
              </a:rPr>
              <a:t>input </a:t>
            </a:r>
            <a:r>
              <a:rPr sz="3100" spc="-40" dirty="0">
                <a:solidFill>
                  <a:srgbClr val="0F243E"/>
                </a:solidFill>
                <a:latin typeface="Tahoma"/>
                <a:cs typeface="Tahoma"/>
              </a:rPr>
              <a:t>block </a:t>
            </a:r>
            <a:r>
              <a:rPr sz="3250" b="1" i="1" spc="-265" dirty="0">
                <a:solidFill>
                  <a:srgbClr val="0F243E"/>
                </a:solidFill>
                <a:latin typeface="Trebuchet MS"/>
                <a:cs typeface="Trebuchet MS"/>
              </a:rPr>
              <a:t>B </a:t>
            </a:r>
            <a:r>
              <a:rPr sz="3100" spc="-470" dirty="0">
                <a:solidFill>
                  <a:srgbClr val="0F243E"/>
                </a:solidFill>
                <a:latin typeface="Tahoma"/>
                <a:cs typeface="Tahoma"/>
              </a:rPr>
              <a:t>=</a:t>
            </a:r>
            <a:r>
              <a:rPr sz="3100" spc="-465" dirty="0">
                <a:solidFill>
                  <a:srgbClr val="0F243E"/>
                </a:solidFill>
                <a:latin typeface="Tahoma"/>
                <a:cs typeface="Tahoma"/>
              </a:rPr>
              <a:t> </a:t>
            </a:r>
            <a:r>
              <a:rPr sz="3100" spc="90" dirty="0">
                <a:solidFill>
                  <a:srgbClr val="0F243E"/>
                </a:solidFill>
                <a:latin typeface="Tahoma"/>
                <a:cs typeface="Tahoma"/>
              </a:rPr>
              <a:t>011011 </a:t>
            </a:r>
            <a:r>
              <a:rPr sz="3100" spc="-175" dirty="0">
                <a:solidFill>
                  <a:srgbClr val="0F243E"/>
                </a:solidFill>
                <a:latin typeface="Tahoma"/>
                <a:cs typeface="Tahoma"/>
              </a:rPr>
              <a:t>the </a:t>
            </a:r>
            <a:r>
              <a:rPr sz="3100" spc="-114" dirty="0">
                <a:solidFill>
                  <a:srgbClr val="0F243E"/>
                </a:solidFill>
                <a:latin typeface="Tahoma"/>
                <a:cs typeface="Tahoma"/>
              </a:rPr>
              <a:t>first </a:t>
            </a:r>
            <a:r>
              <a:rPr sz="3100" spc="-70" dirty="0">
                <a:solidFill>
                  <a:srgbClr val="0F243E"/>
                </a:solidFill>
                <a:latin typeface="Tahoma"/>
                <a:cs typeface="Tahoma"/>
              </a:rPr>
              <a:t>bit </a:t>
            </a:r>
            <a:r>
              <a:rPr sz="3100" spc="-60" dirty="0">
                <a:solidFill>
                  <a:srgbClr val="0F243E"/>
                </a:solidFill>
                <a:latin typeface="Tahoma"/>
                <a:cs typeface="Tahoma"/>
              </a:rPr>
              <a:t>is </a:t>
            </a:r>
            <a:r>
              <a:rPr sz="3100" spc="110" dirty="0">
                <a:solidFill>
                  <a:srgbClr val="0F243E"/>
                </a:solidFill>
                <a:latin typeface="Tahoma"/>
                <a:cs typeface="Tahoma"/>
              </a:rPr>
              <a:t>"0" </a:t>
            </a:r>
            <a:r>
              <a:rPr sz="3100" spc="-5" dirty="0">
                <a:solidFill>
                  <a:srgbClr val="0F243E"/>
                </a:solidFill>
                <a:latin typeface="Tahoma"/>
                <a:cs typeface="Tahoma"/>
              </a:rPr>
              <a:t>and </a:t>
            </a:r>
            <a:r>
              <a:rPr sz="3100" spc="-175" dirty="0">
                <a:solidFill>
                  <a:srgbClr val="0F243E"/>
                </a:solidFill>
                <a:latin typeface="Tahoma"/>
                <a:cs typeface="Tahoma"/>
              </a:rPr>
              <a:t>the </a:t>
            </a:r>
            <a:r>
              <a:rPr sz="3100" spc="-170" dirty="0">
                <a:solidFill>
                  <a:srgbClr val="0F243E"/>
                </a:solidFill>
                <a:latin typeface="Tahoma"/>
                <a:cs typeface="Tahoma"/>
              </a:rPr>
              <a:t> </a:t>
            </a:r>
            <a:r>
              <a:rPr sz="3100" spc="-110" dirty="0">
                <a:solidFill>
                  <a:srgbClr val="0F243E"/>
                </a:solidFill>
                <a:latin typeface="Tahoma"/>
                <a:cs typeface="Tahoma"/>
              </a:rPr>
              <a:t>last </a:t>
            </a:r>
            <a:r>
              <a:rPr sz="3100" spc="-70" dirty="0">
                <a:solidFill>
                  <a:srgbClr val="0F243E"/>
                </a:solidFill>
                <a:latin typeface="Tahoma"/>
                <a:cs typeface="Tahoma"/>
              </a:rPr>
              <a:t>bit </a:t>
            </a:r>
            <a:r>
              <a:rPr sz="3100" spc="110" dirty="0">
                <a:solidFill>
                  <a:srgbClr val="0F243E"/>
                </a:solidFill>
                <a:latin typeface="Tahoma"/>
                <a:cs typeface="Tahoma"/>
              </a:rPr>
              <a:t>"1" </a:t>
            </a:r>
            <a:r>
              <a:rPr sz="3100" spc="-20" dirty="0">
                <a:solidFill>
                  <a:srgbClr val="0F243E"/>
                </a:solidFill>
                <a:latin typeface="Tahoma"/>
                <a:cs typeface="Tahoma"/>
              </a:rPr>
              <a:t>giving </a:t>
            </a:r>
            <a:r>
              <a:rPr sz="3100" spc="95" dirty="0">
                <a:solidFill>
                  <a:srgbClr val="0F243E"/>
                </a:solidFill>
                <a:latin typeface="Tahoma"/>
                <a:cs typeface="Tahoma"/>
              </a:rPr>
              <a:t>01 </a:t>
            </a:r>
            <a:r>
              <a:rPr sz="3100" spc="-55" dirty="0">
                <a:solidFill>
                  <a:srgbClr val="0F243E"/>
                </a:solidFill>
                <a:latin typeface="Tahoma"/>
                <a:cs typeface="Tahoma"/>
              </a:rPr>
              <a:t>as </a:t>
            </a:r>
            <a:r>
              <a:rPr sz="3100" spc="-175" dirty="0">
                <a:solidFill>
                  <a:srgbClr val="0F243E"/>
                </a:solidFill>
                <a:latin typeface="Tahoma"/>
                <a:cs typeface="Tahoma"/>
              </a:rPr>
              <a:t>the </a:t>
            </a:r>
            <a:r>
              <a:rPr sz="3100" spc="-45" dirty="0">
                <a:solidFill>
                  <a:srgbClr val="0F243E"/>
                </a:solidFill>
                <a:latin typeface="Tahoma"/>
                <a:cs typeface="Tahoma"/>
              </a:rPr>
              <a:t>row. </a:t>
            </a:r>
            <a:r>
              <a:rPr sz="3100" spc="-155" dirty="0">
                <a:solidFill>
                  <a:srgbClr val="0F243E"/>
                </a:solidFill>
                <a:latin typeface="Tahoma"/>
                <a:cs typeface="Tahoma"/>
              </a:rPr>
              <a:t>This </a:t>
            </a:r>
            <a:r>
              <a:rPr sz="3100" spc="-60" dirty="0">
                <a:solidFill>
                  <a:srgbClr val="0F243E"/>
                </a:solidFill>
                <a:latin typeface="Tahoma"/>
                <a:cs typeface="Tahoma"/>
              </a:rPr>
              <a:t>is </a:t>
            </a:r>
            <a:r>
              <a:rPr sz="3100" spc="-40" dirty="0">
                <a:solidFill>
                  <a:srgbClr val="0F243E"/>
                </a:solidFill>
                <a:latin typeface="Tahoma"/>
                <a:cs typeface="Tahoma"/>
              </a:rPr>
              <a:t>row </a:t>
            </a:r>
            <a:r>
              <a:rPr sz="3100" spc="25" dirty="0">
                <a:solidFill>
                  <a:srgbClr val="0F243E"/>
                </a:solidFill>
                <a:latin typeface="Tahoma"/>
                <a:cs typeface="Tahoma"/>
              </a:rPr>
              <a:t>1. </a:t>
            </a:r>
            <a:r>
              <a:rPr sz="3100" spc="-210" dirty="0">
                <a:solidFill>
                  <a:srgbClr val="0F243E"/>
                </a:solidFill>
                <a:latin typeface="Tahoma"/>
                <a:cs typeface="Tahoma"/>
              </a:rPr>
              <a:t>The </a:t>
            </a:r>
            <a:r>
              <a:rPr sz="3100" spc="-45" dirty="0">
                <a:solidFill>
                  <a:srgbClr val="0F243E"/>
                </a:solidFill>
                <a:latin typeface="Tahoma"/>
                <a:cs typeface="Tahoma"/>
              </a:rPr>
              <a:t>middle </a:t>
            </a:r>
            <a:r>
              <a:rPr sz="3100" spc="-80" dirty="0">
                <a:solidFill>
                  <a:srgbClr val="0F243E"/>
                </a:solidFill>
                <a:latin typeface="Tahoma"/>
                <a:cs typeface="Tahoma"/>
              </a:rPr>
              <a:t>four </a:t>
            </a:r>
            <a:r>
              <a:rPr sz="3100" spc="-100" dirty="0">
                <a:solidFill>
                  <a:srgbClr val="0F243E"/>
                </a:solidFill>
                <a:latin typeface="Tahoma"/>
                <a:cs typeface="Tahoma"/>
              </a:rPr>
              <a:t>bits </a:t>
            </a:r>
            <a:r>
              <a:rPr sz="3100" spc="-95" dirty="0">
                <a:solidFill>
                  <a:srgbClr val="0F243E"/>
                </a:solidFill>
                <a:latin typeface="Tahoma"/>
                <a:cs typeface="Tahoma"/>
              </a:rPr>
              <a:t> </a:t>
            </a:r>
            <a:r>
              <a:rPr sz="3100" spc="-20" dirty="0">
                <a:solidFill>
                  <a:srgbClr val="0F243E"/>
                </a:solidFill>
                <a:latin typeface="Tahoma"/>
                <a:cs typeface="Tahoma"/>
              </a:rPr>
              <a:t>are </a:t>
            </a:r>
            <a:r>
              <a:rPr sz="3100" spc="80" dirty="0">
                <a:solidFill>
                  <a:srgbClr val="0F243E"/>
                </a:solidFill>
                <a:latin typeface="Tahoma"/>
                <a:cs typeface="Tahoma"/>
              </a:rPr>
              <a:t>"1101". </a:t>
            </a:r>
            <a:r>
              <a:rPr sz="3100" spc="-155" dirty="0">
                <a:solidFill>
                  <a:srgbClr val="0F243E"/>
                </a:solidFill>
                <a:latin typeface="Tahoma"/>
                <a:cs typeface="Tahoma"/>
              </a:rPr>
              <a:t>This</a:t>
            </a:r>
            <a:r>
              <a:rPr sz="3100" spc="-150" dirty="0">
                <a:solidFill>
                  <a:srgbClr val="0F243E"/>
                </a:solidFill>
                <a:latin typeface="Tahoma"/>
                <a:cs typeface="Tahoma"/>
              </a:rPr>
              <a:t> </a:t>
            </a:r>
            <a:r>
              <a:rPr sz="3100" spc="-60" dirty="0">
                <a:solidFill>
                  <a:srgbClr val="0F243E"/>
                </a:solidFill>
                <a:latin typeface="Tahoma"/>
                <a:cs typeface="Tahoma"/>
              </a:rPr>
              <a:t>is </a:t>
            </a:r>
            <a:r>
              <a:rPr sz="3100" spc="-175" dirty="0">
                <a:solidFill>
                  <a:srgbClr val="0F243E"/>
                </a:solidFill>
                <a:latin typeface="Tahoma"/>
                <a:cs typeface="Tahoma"/>
              </a:rPr>
              <a:t>the</a:t>
            </a:r>
            <a:r>
              <a:rPr sz="3100" spc="-170" dirty="0">
                <a:solidFill>
                  <a:srgbClr val="0F243E"/>
                </a:solidFill>
                <a:latin typeface="Tahoma"/>
                <a:cs typeface="Tahoma"/>
              </a:rPr>
              <a:t> </a:t>
            </a:r>
            <a:r>
              <a:rPr sz="3100" dirty="0">
                <a:solidFill>
                  <a:srgbClr val="0F243E"/>
                </a:solidFill>
                <a:latin typeface="Tahoma"/>
                <a:cs typeface="Tahoma"/>
              </a:rPr>
              <a:t>binary </a:t>
            </a:r>
            <a:r>
              <a:rPr sz="3100" spc="-80" dirty="0">
                <a:solidFill>
                  <a:srgbClr val="0F243E"/>
                </a:solidFill>
                <a:latin typeface="Tahoma"/>
                <a:cs typeface="Tahoma"/>
              </a:rPr>
              <a:t>equivalent of </a:t>
            </a:r>
            <a:r>
              <a:rPr sz="3100" spc="-40" dirty="0">
                <a:solidFill>
                  <a:srgbClr val="0F243E"/>
                </a:solidFill>
                <a:latin typeface="Tahoma"/>
                <a:cs typeface="Tahoma"/>
              </a:rPr>
              <a:t>decimal </a:t>
            </a:r>
            <a:r>
              <a:rPr sz="3100" spc="45" dirty="0">
                <a:solidFill>
                  <a:srgbClr val="0F243E"/>
                </a:solidFill>
                <a:latin typeface="Tahoma"/>
                <a:cs typeface="Tahoma"/>
              </a:rPr>
              <a:t>13, </a:t>
            </a:r>
            <a:r>
              <a:rPr sz="3100" spc="-110" dirty="0">
                <a:solidFill>
                  <a:srgbClr val="0F243E"/>
                </a:solidFill>
                <a:latin typeface="Tahoma"/>
                <a:cs typeface="Tahoma"/>
              </a:rPr>
              <a:t>so </a:t>
            </a:r>
            <a:r>
              <a:rPr sz="3100" spc="-175" dirty="0">
                <a:solidFill>
                  <a:srgbClr val="0F243E"/>
                </a:solidFill>
                <a:latin typeface="Tahoma"/>
                <a:cs typeface="Tahoma"/>
              </a:rPr>
              <a:t>the </a:t>
            </a:r>
            <a:r>
              <a:rPr sz="3100" spc="-170" dirty="0">
                <a:solidFill>
                  <a:srgbClr val="0F243E"/>
                </a:solidFill>
                <a:latin typeface="Tahoma"/>
                <a:cs typeface="Tahoma"/>
              </a:rPr>
              <a:t> </a:t>
            </a:r>
            <a:r>
              <a:rPr sz="3100" spc="-100" dirty="0">
                <a:solidFill>
                  <a:srgbClr val="0F243E"/>
                </a:solidFill>
                <a:latin typeface="Tahoma"/>
                <a:cs typeface="Tahoma"/>
              </a:rPr>
              <a:t>column </a:t>
            </a:r>
            <a:r>
              <a:rPr sz="3100" spc="-60" dirty="0">
                <a:solidFill>
                  <a:srgbClr val="0F243E"/>
                </a:solidFill>
                <a:latin typeface="Tahoma"/>
                <a:cs typeface="Tahoma"/>
              </a:rPr>
              <a:t>is </a:t>
            </a:r>
            <a:r>
              <a:rPr sz="3100" spc="-100" dirty="0">
                <a:solidFill>
                  <a:srgbClr val="0F243E"/>
                </a:solidFill>
                <a:latin typeface="Tahoma"/>
                <a:cs typeface="Tahoma"/>
              </a:rPr>
              <a:t>column </a:t>
            </a:r>
            <a:r>
              <a:rPr sz="3100" spc="-105" dirty="0">
                <a:solidFill>
                  <a:srgbClr val="0F243E"/>
                </a:solidFill>
                <a:latin typeface="Tahoma"/>
                <a:cs typeface="Tahoma"/>
              </a:rPr>
              <a:t>number </a:t>
            </a:r>
            <a:r>
              <a:rPr sz="3100" spc="45" dirty="0">
                <a:solidFill>
                  <a:srgbClr val="0F243E"/>
                </a:solidFill>
                <a:latin typeface="Tahoma"/>
                <a:cs typeface="Tahoma"/>
              </a:rPr>
              <a:t>13. </a:t>
            </a:r>
            <a:r>
              <a:rPr sz="3100" spc="-275" dirty="0">
                <a:solidFill>
                  <a:srgbClr val="0F243E"/>
                </a:solidFill>
                <a:latin typeface="Tahoma"/>
                <a:cs typeface="Tahoma"/>
              </a:rPr>
              <a:t>In </a:t>
            </a:r>
            <a:r>
              <a:rPr sz="3100" spc="-40" dirty="0">
                <a:solidFill>
                  <a:srgbClr val="0F243E"/>
                </a:solidFill>
                <a:latin typeface="Tahoma"/>
                <a:cs typeface="Tahoma"/>
              </a:rPr>
              <a:t>row </a:t>
            </a:r>
            <a:r>
              <a:rPr sz="3100" spc="25" dirty="0">
                <a:solidFill>
                  <a:srgbClr val="0F243E"/>
                </a:solidFill>
                <a:latin typeface="Tahoma"/>
                <a:cs typeface="Tahoma"/>
              </a:rPr>
              <a:t>1, </a:t>
            </a:r>
            <a:r>
              <a:rPr sz="3100" spc="-100" dirty="0">
                <a:solidFill>
                  <a:srgbClr val="0F243E"/>
                </a:solidFill>
                <a:latin typeface="Tahoma"/>
                <a:cs typeface="Tahoma"/>
              </a:rPr>
              <a:t>column </a:t>
            </a:r>
            <a:r>
              <a:rPr sz="3100" spc="95" dirty="0">
                <a:solidFill>
                  <a:srgbClr val="0F243E"/>
                </a:solidFill>
                <a:latin typeface="Tahoma"/>
                <a:cs typeface="Tahoma"/>
              </a:rPr>
              <a:t>13 </a:t>
            </a:r>
            <a:r>
              <a:rPr sz="3100" spc="-20" dirty="0">
                <a:solidFill>
                  <a:srgbClr val="0F243E"/>
                </a:solidFill>
                <a:latin typeface="Tahoma"/>
                <a:cs typeface="Tahoma"/>
              </a:rPr>
              <a:t>appears </a:t>
            </a:r>
            <a:r>
              <a:rPr sz="3100" spc="25" dirty="0">
                <a:solidFill>
                  <a:srgbClr val="0F243E"/>
                </a:solidFill>
                <a:latin typeface="Tahoma"/>
                <a:cs typeface="Tahoma"/>
              </a:rPr>
              <a:t>5. </a:t>
            </a:r>
            <a:r>
              <a:rPr sz="3100" spc="-160" dirty="0">
                <a:solidFill>
                  <a:srgbClr val="0F243E"/>
                </a:solidFill>
                <a:latin typeface="Tahoma"/>
                <a:cs typeface="Tahoma"/>
              </a:rPr>
              <a:t>This </a:t>
            </a:r>
            <a:r>
              <a:rPr sz="3100" spc="-155" dirty="0">
                <a:solidFill>
                  <a:srgbClr val="0F243E"/>
                </a:solidFill>
                <a:latin typeface="Tahoma"/>
                <a:cs typeface="Tahoma"/>
              </a:rPr>
              <a:t> </a:t>
            </a:r>
            <a:r>
              <a:rPr sz="3100" spc="-114" dirty="0">
                <a:solidFill>
                  <a:srgbClr val="0F243E"/>
                </a:solidFill>
                <a:latin typeface="Tahoma"/>
                <a:cs typeface="Tahoma"/>
              </a:rPr>
              <a:t>determines </a:t>
            </a:r>
            <a:r>
              <a:rPr sz="3100" spc="-175" dirty="0">
                <a:solidFill>
                  <a:srgbClr val="0F243E"/>
                </a:solidFill>
                <a:latin typeface="Tahoma"/>
                <a:cs typeface="Tahoma"/>
              </a:rPr>
              <a:t>the </a:t>
            </a:r>
            <a:r>
              <a:rPr sz="3100" spc="-155" dirty="0">
                <a:solidFill>
                  <a:srgbClr val="0F243E"/>
                </a:solidFill>
                <a:latin typeface="Tahoma"/>
                <a:cs typeface="Tahoma"/>
              </a:rPr>
              <a:t>output; </a:t>
            </a:r>
            <a:r>
              <a:rPr sz="3100" spc="95" dirty="0">
                <a:solidFill>
                  <a:srgbClr val="0F243E"/>
                </a:solidFill>
                <a:latin typeface="Tahoma"/>
                <a:cs typeface="Tahoma"/>
              </a:rPr>
              <a:t>5 </a:t>
            </a:r>
            <a:r>
              <a:rPr sz="3100" spc="-60" dirty="0">
                <a:solidFill>
                  <a:srgbClr val="0F243E"/>
                </a:solidFill>
                <a:latin typeface="Tahoma"/>
                <a:cs typeface="Tahoma"/>
              </a:rPr>
              <a:t>is </a:t>
            </a:r>
            <a:r>
              <a:rPr sz="3100" dirty="0">
                <a:solidFill>
                  <a:srgbClr val="0F243E"/>
                </a:solidFill>
                <a:latin typeface="Tahoma"/>
                <a:cs typeface="Tahoma"/>
              </a:rPr>
              <a:t>binary </a:t>
            </a:r>
            <a:r>
              <a:rPr sz="3100" spc="65" dirty="0">
                <a:solidFill>
                  <a:srgbClr val="0F243E"/>
                </a:solidFill>
                <a:latin typeface="Tahoma"/>
                <a:cs typeface="Tahoma"/>
              </a:rPr>
              <a:t>0101, </a:t>
            </a:r>
            <a:r>
              <a:rPr sz="3100" spc="-110" dirty="0">
                <a:solidFill>
                  <a:srgbClr val="0F243E"/>
                </a:solidFill>
                <a:latin typeface="Tahoma"/>
                <a:cs typeface="Tahoma"/>
              </a:rPr>
              <a:t>so </a:t>
            </a:r>
            <a:r>
              <a:rPr sz="3100" spc="-150" dirty="0">
                <a:solidFill>
                  <a:srgbClr val="0F243E"/>
                </a:solidFill>
                <a:latin typeface="Tahoma"/>
                <a:cs typeface="Tahoma"/>
              </a:rPr>
              <a:t>that </a:t>
            </a:r>
            <a:r>
              <a:rPr sz="3100" spc="-175" dirty="0">
                <a:solidFill>
                  <a:srgbClr val="0F243E"/>
                </a:solidFill>
                <a:latin typeface="Tahoma"/>
                <a:cs typeface="Tahoma"/>
              </a:rPr>
              <a:t>the </a:t>
            </a:r>
            <a:r>
              <a:rPr sz="3100" spc="-145" dirty="0">
                <a:solidFill>
                  <a:srgbClr val="0F243E"/>
                </a:solidFill>
                <a:latin typeface="Tahoma"/>
                <a:cs typeface="Tahoma"/>
              </a:rPr>
              <a:t>output </a:t>
            </a:r>
            <a:r>
              <a:rPr sz="3100" spc="-60" dirty="0">
                <a:solidFill>
                  <a:srgbClr val="0F243E"/>
                </a:solidFill>
                <a:latin typeface="Tahoma"/>
                <a:cs typeface="Tahoma"/>
              </a:rPr>
              <a:t>is </a:t>
            </a:r>
            <a:r>
              <a:rPr sz="3100" spc="65" dirty="0">
                <a:solidFill>
                  <a:srgbClr val="0F243E"/>
                </a:solidFill>
                <a:latin typeface="Tahoma"/>
                <a:cs typeface="Tahoma"/>
              </a:rPr>
              <a:t>0101. </a:t>
            </a:r>
            <a:r>
              <a:rPr sz="3100" spc="70" dirty="0">
                <a:solidFill>
                  <a:srgbClr val="0F243E"/>
                </a:solidFill>
                <a:latin typeface="Tahoma"/>
                <a:cs typeface="Tahoma"/>
              </a:rPr>
              <a:t> </a:t>
            </a:r>
            <a:r>
              <a:rPr sz="3100" spc="-85" dirty="0">
                <a:solidFill>
                  <a:srgbClr val="0F243E"/>
                </a:solidFill>
                <a:latin typeface="Tahoma"/>
                <a:cs typeface="Tahoma"/>
              </a:rPr>
              <a:t>Hence</a:t>
            </a:r>
            <a:r>
              <a:rPr sz="3100" spc="-65" dirty="0">
                <a:solidFill>
                  <a:srgbClr val="0F243E"/>
                </a:solidFill>
                <a:latin typeface="Tahoma"/>
                <a:cs typeface="Tahoma"/>
              </a:rPr>
              <a:t> </a:t>
            </a:r>
            <a:r>
              <a:rPr sz="3250" b="1" i="1" spc="50" dirty="0">
                <a:solidFill>
                  <a:srgbClr val="0F243E"/>
                </a:solidFill>
                <a:latin typeface="Trebuchet MS"/>
                <a:cs typeface="Trebuchet MS"/>
              </a:rPr>
              <a:t>S</a:t>
            </a:r>
            <a:r>
              <a:rPr sz="3225" b="1" i="1" spc="-97" baseline="-19379" dirty="0">
                <a:solidFill>
                  <a:srgbClr val="0F243E"/>
                </a:solidFill>
                <a:latin typeface="Trebuchet MS"/>
                <a:cs typeface="Trebuchet MS"/>
              </a:rPr>
              <a:t>1</a:t>
            </a:r>
            <a:r>
              <a:rPr sz="3100" spc="-290" dirty="0">
                <a:solidFill>
                  <a:srgbClr val="0F243E"/>
                </a:solidFill>
                <a:latin typeface="Tahoma"/>
                <a:cs typeface="Tahoma"/>
              </a:rPr>
              <a:t>(</a:t>
            </a:r>
            <a:r>
              <a:rPr sz="3100" spc="90" dirty="0">
                <a:solidFill>
                  <a:srgbClr val="0F243E"/>
                </a:solidFill>
                <a:latin typeface="Tahoma"/>
                <a:cs typeface="Tahoma"/>
              </a:rPr>
              <a:t>011011</a:t>
            </a:r>
            <a:r>
              <a:rPr sz="3100" spc="-285" dirty="0">
                <a:solidFill>
                  <a:srgbClr val="0F243E"/>
                </a:solidFill>
                <a:latin typeface="Tahoma"/>
                <a:cs typeface="Tahoma"/>
              </a:rPr>
              <a:t>)</a:t>
            </a:r>
            <a:r>
              <a:rPr sz="3100" spc="-100" dirty="0">
                <a:solidFill>
                  <a:srgbClr val="0F243E"/>
                </a:solidFill>
                <a:latin typeface="Tahoma"/>
                <a:cs typeface="Tahoma"/>
              </a:rPr>
              <a:t> </a:t>
            </a:r>
            <a:r>
              <a:rPr sz="3100" spc="-470" dirty="0">
                <a:solidFill>
                  <a:srgbClr val="0F243E"/>
                </a:solidFill>
                <a:latin typeface="Tahoma"/>
                <a:cs typeface="Tahoma"/>
              </a:rPr>
              <a:t>=</a:t>
            </a:r>
            <a:r>
              <a:rPr sz="3100" spc="-75" dirty="0">
                <a:solidFill>
                  <a:srgbClr val="0F243E"/>
                </a:solidFill>
                <a:latin typeface="Tahoma"/>
                <a:cs typeface="Tahoma"/>
              </a:rPr>
              <a:t> </a:t>
            </a:r>
            <a:r>
              <a:rPr sz="3100" spc="90" dirty="0">
                <a:solidFill>
                  <a:srgbClr val="0F243E"/>
                </a:solidFill>
                <a:latin typeface="Tahoma"/>
                <a:cs typeface="Tahoma"/>
              </a:rPr>
              <a:t>010</a:t>
            </a:r>
            <a:r>
              <a:rPr sz="3100" spc="95" dirty="0">
                <a:solidFill>
                  <a:srgbClr val="0F243E"/>
                </a:solidFill>
                <a:latin typeface="Tahoma"/>
                <a:cs typeface="Tahoma"/>
              </a:rPr>
              <a:t>1</a:t>
            </a:r>
            <a:r>
              <a:rPr sz="3100" spc="-45" dirty="0">
                <a:solidFill>
                  <a:srgbClr val="0F243E"/>
                </a:solidFill>
                <a:latin typeface="Tahoma"/>
                <a:cs typeface="Tahoma"/>
              </a:rPr>
              <a:t>.</a:t>
            </a:r>
            <a:endParaRPr sz="3100" dirty="0">
              <a:latin typeface="Tahoma"/>
              <a:cs typeface="Tahoma"/>
            </a:endParaRPr>
          </a:p>
        </p:txBody>
      </p:sp>
      <p:sp>
        <p:nvSpPr>
          <p:cNvPr id="4" name="object 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7" name="Rectangle 6"/>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30228272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2" cstate="print"/>
          <a:stretch>
            <a:fillRect/>
          </a:stretch>
        </p:blipFill>
        <p:spPr>
          <a:xfrm>
            <a:off x="1090325" y="1232246"/>
            <a:ext cx="4376207" cy="4629226"/>
          </a:xfrm>
          <a:prstGeom prst="rect">
            <a:avLst/>
          </a:prstGeom>
        </p:spPr>
      </p:pic>
      <p:pic>
        <p:nvPicPr>
          <p:cNvPr id="4" name="object 4"/>
          <p:cNvPicPr/>
          <p:nvPr/>
        </p:nvPicPr>
        <p:blipFill>
          <a:blip r:embed="rId3" cstate="print"/>
          <a:stretch>
            <a:fillRect/>
          </a:stretch>
        </p:blipFill>
        <p:spPr>
          <a:xfrm>
            <a:off x="6994994" y="1150242"/>
            <a:ext cx="4435564" cy="4692361"/>
          </a:xfrm>
          <a:prstGeom prst="rect">
            <a:avLst/>
          </a:prstGeom>
        </p:spPr>
      </p:pic>
      <p:sp>
        <p:nvSpPr>
          <p:cNvPr id="5" name="object 5"/>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6" name="TextBox 5"/>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8" name="Rectangle 7"/>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16913498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193446" y="951174"/>
            <a:ext cx="11801475" cy="523240"/>
          </a:xfrm>
          <a:prstGeom prst="rect">
            <a:avLst/>
          </a:prstGeom>
        </p:spPr>
        <p:txBody>
          <a:bodyPr vert="horz" wrap="square" lIns="0" tIns="13970" rIns="0" bIns="0" rtlCol="0">
            <a:spAutoFit/>
          </a:bodyPr>
          <a:lstStyle/>
          <a:p>
            <a:pPr marL="464184" indent="-439420">
              <a:lnSpc>
                <a:spcPct val="100000"/>
              </a:lnSpc>
              <a:spcBef>
                <a:spcPts val="110"/>
              </a:spcBef>
              <a:buSzPct val="95384"/>
              <a:buFont typeface="Wingdings"/>
              <a:buChar char=""/>
              <a:tabLst>
                <a:tab pos="464820" algn="l"/>
                <a:tab pos="1101090" algn="l"/>
                <a:tab pos="1706245" algn="l"/>
              </a:tabLst>
            </a:pPr>
            <a:r>
              <a:rPr sz="3250" b="1" i="1" spc="-160" dirty="0">
                <a:latin typeface="Trebuchet MS"/>
                <a:cs typeface="Trebuchet MS"/>
              </a:rPr>
              <a:t>K</a:t>
            </a:r>
            <a:r>
              <a:rPr sz="3225" b="1" i="1" spc="-240" baseline="-19379" dirty="0">
                <a:latin typeface="Trebuchet MS"/>
                <a:cs typeface="Trebuchet MS"/>
              </a:rPr>
              <a:t>1	</a:t>
            </a:r>
            <a:r>
              <a:rPr sz="3100" spc="-5" dirty="0">
                <a:latin typeface="Cambria Math"/>
                <a:cs typeface="Cambria Math"/>
              </a:rPr>
              <a:t>⊕	</a:t>
            </a:r>
            <a:r>
              <a:rPr sz="3100" b="1" spc="-225" dirty="0">
                <a:latin typeface="Trebuchet MS"/>
                <a:cs typeface="Trebuchet MS"/>
              </a:rPr>
              <a:t>E</a:t>
            </a:r>
            <a:r>
              <a:rPr sz="3100" spc="-225" dirty="0"/>
              <a:t>(</a:t>
            </a:r>
            <a:r>
              <a:rPr sz="3250" b="1" i="1" spc="-225" dirty="0">
                <a:latin typeface="Trebuchet MS"/>
                <a:cs typeface="Trebuchet MS"/>
              </a:rPr>
              <a:t>R</a:t>
            </a:r>
            <a:r>
              <a:rPr sz="3225" b="1" i="1" spc="-337" baseline="-19379" dirty="0">
                <a:latin typeface="Trebuchet MS"/>
                <a:cs typeface="Trebuchet MS"/>
              </a:rPr>
              <a:t>0</a:t>
            </a:r>
            <a:r>
              <a:rPr sz="3100" spc="-225" dirty="0"/>
              <a:t>)</a:t>
            </a:r>
            <a:r>
              <a:rPr sz="3100" spc="15" dirty="0"/>
              <a:t> </a:t>
            </a:r>
            <a:r>
              <a:rPr sz="3100" spc="-470" dirty="0"/>
              <a:t>=</a:t>
            </a:r>
            <a:r>
              <a:rPr sz="3100" spc="15" dirty="0"/>
              <a:t> </a:t>
            </a:r>
            <a:r>
              <a:rPr sz="3100" spc="90" dirty="0"/>
              <a:t>011000</a:t>
            </a:r>
            <a:r>
              <a:rPr sz="3100" spc="15" dirty="0"/>
              <a:t> </a:t>
            </a:r>
            <a:r>
              <a:rPr sz="3100" spc="95" dirty="0"/>
              <a:t>010001</a:t>
            </a:r>
            <a:r>
              <a:rPr sz="3100" dirty="0"/>
              <a:t> </a:t>
            </a:r>
            <a:r>
              <a:rPr sz="3100" spc="90" dirty="0"/>
              <a:t>011110</a:t>
            </a:r>
            <a:r>
              <a:rPr sz="3100" spc="15" dirty="0"/>
              <a:t> </a:t>
            </a:r>
            <a:r>
              <a:rPr sz="3100" spc="90" dirty="0"/>
              <a:t>111010</a:t>
            </a:r>
            <a:r>
              <a:rPr sz="3100" spc="15" dirty="0"/>
              <a:t> </a:t>
            </a:r>
            <a:r>
              <a:rPr sz="3100" spc="90" dirty="0"/>
              <a:t>100001</a:t>
            </a:r>
            <a:r>
              <a:rPr sz="3100" spc="20" dirty="0"/>
              <a:t> </a:t>
            </a:r>
            <a:r>
              <a:rPr sz="3100" spc="90" dirty="0"/>
              <a:t>100110</a:t>
            </a:r>
            <a:endParaRPr sz="3100">
              <a:latin typeface="Trebuchet MS"/>
              <a:cs typeface="Trebuchet MS"/>
            </a:endParaRPr>
          </a:p>
        </p:txBody>
      </p:sp>
      <p:sp>
        <p:nvSpPr>
          <p:cNvPr id="8" name="object 8"/>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7" name="object 7"/>
          <p:cNvSpPr txBox="1"/>
          <p:nvPr/>
        </p:nvSpPr>
        <p:spPr>
          <a:xfrm>
            <a:off x="193446" y="1680794"/>
            <a:ext cx="11804015" cy="4330065"/>
          </a:xfrm>
          <a:prstGeom prst="rect">
            <a:avLst/>
          </a:prstGeom>
        </p:spPr>
        <p:txBody>
          <a:bodyPr vert="horz" wrap="square" lIns="0" tIns="12065" rIns="0" bIns="0" rtlCol="0">
            <a:spAutoFit/>
          </a:bodyPr>
          <a:lstStyle/>
          <a:p>
            <a:pPr marL="464184">
              <a:lnSpc>
                <a:spcPct val="100000"/>
              </a:lnSpc>
              <a:spcBef>
                <a:spcPts val="95"/>
              </a:spcBef>
            </a:pPr>
            <a:r>
              <a:rPr sz="3100" spc="90" dirty="0">
                <a:solidFill>
                  <a:srgbClr val="0F243E"/>
                </a:solidFill>
                <a:latin typeface="Tahoma"/>
                <a:cs typeface="Tahoma"/>
              </a:rPr>
              <a:t>010100</a:t>
            </a:r>
            <a:r>
              <a:rPr sz="3100" spc="-95" dirty="0">
                <a:solidFill>
                  <a:srgbClr val="0F243E"/>
                </a:solidFill>
                <a:latin typeface="Tahoma"/>
                <a:cs typeface="Tahoma"/>
              </a:rPr>
              <a:t> </a:t>
            </a:r>
            <a:r>
              <a:rPr sz="3100" spc="70" dirty="0">
                <a:solidFill>
                  <a:srgbClr val="0F243E"/>
                </a:solidFill>
                <a:latin typeface="Tahoma"/>
                <a:cs typeface="Tahoma"/>
              </a:rPr>
              <a:t>100111.</a:t>
            </a:r>
            <a:endParaRPr sz="3100">
              <a:latin typeface="Tahoma"/>
              <a:cs typeface="Tahoma"/>
            </a:endParaRPr>
          </a:p>
          <a:p>
            <a:pPr marL="464184" indent="-439420">
              <a:lnSpc>
                <a:spcPct val="100000"/>
              </a:lnSpc>
              <a:spcBef>
                <a:spcPts val="2460"/>
              </a:spcBef>
              <a:buSzPct val="95384"/>
              <a:buFont typeface="Wingdings"/>
              <a:buChar char=""/>
              <a:tabLst>
                <a:tab pos="464820" algn="l"/>
              </a:tabLst>
            </a:pPr>
            <a:r>
              <a:rPr sz="3250" b="1" i="1" spc="-155" dirty="0">
                <a:solidFill>
                  <a:srgbClr val="0F243E"/>
                </a:solidFill>
                <a:latin typeface="Trebuchet MS"/>
                <a:cs typeface="Trebuchet MS"/>
              </a:rPr>
              <a:t>S</a:t>
            </a:r>
            <a:r>
              <a:rPr sz="3225" b="1" i="1" spc="-232" baseline="-19379" dirty="0">
                <a:solidFill>
                  <a:srgbClr val="0F243E"/>
                </a:solidFill>
                <a:latin typeface="Trebuchet MS"/>
                <a:cs typeface="Trebuchet MS"/>
              </a:rPr>
              <a:t>1</a:t>
            </a:r>
            <a:r>
              <a:rPr sz="3250" b="1" i="1" spc="-155" dirty="0">
                <a:solidFill>
                  <a:srgbClr val="0F243E"/>
                </a:solidFill>
                <a:latin typeface="Trebuchet MS"/>
                <a:cs typeface="Trebuchet MS"/>
              </a:rPr>
              <a:t>(B</a:t>
            </a:r>
            <a:r>
              <a:rPr sz="3225" b="1" i="1" spc="-232" baseline="-19379" dirty="0">
                <a:solidFill>
                  <a:srgbClr val="0F243E"/>
                </a:solidFill>
                <a:latin typeface="Trebuchet MS"/>
                <a:cs typeface="Trebuchet MS"/>
              </a:rPr>
              <a:t>1</a:t>
            </a:r>
            <a:r>
              <a:rPr sz="3250" b="1" i="1" spc="-155" dirty="0">
                <a:solidFill>
                  <a:srgbClr val="0F243E"/>
                </a:solidFill>
                <a:latin typeface="Trebuchet MS"/>
                <a:cs typeface="Trebuchet MS"/>
              </a:rPr>
              <a:t>)S</a:t>
            </a:r>
            <a:r>
              <a:rPr sz="3225" b="1" i="1" spc="-232" baseline="-19379" dirty="0">
                <a:solidFill>
                  <a:srgbClr val="0F243E"/>
                </a:solidFill>
                <a:latin typeface="Trebuchet MS"/>
                <a:cs typeface="Trebuchet MS"/>
              </a:rPr>
              <a:t>2</a:t>
            </a:r>
            <a:r>
              <a:rPr sz="3250" b="1" i="1" spc="-155" dirty="0">
                <a:solidFill>
                  <a:srgbClr val="0F243E"/>
                </a:solidFill>
                <a:latin typeface="Trebuchet MS"/>
                <a:cs typeface="Trebuchet MS"/>
              </a:rPr>
              <a:t>(B</a:t>
            </a:r>
            <a:r>
              <a:rPr sz="3225" b="1" i="1" spc="-232" baseline="-19379" dirty="0">
                <a:solidFill>
                  <a:srgbClr val="0F243E"/>
                </a:solidFill>
                <a:latin typeface="Trebuchet MS"/>
                <a:cs typeface="Trebuchet MS"/>
              </a:rPr>
              <a:t>2</a:t>
            </a:r>
            <a:r>
              <a:rPr sz="3250" b="1" i="1" spc="-155" dirty="0">
                <a:solidFill>
                  <a:srgbClr val="0F243E"/>
                </a:solidFill>
                <a:latin typeface="Trebuchet MS"/>
                <a:cs typeface="Trebuchet MS"/>
              </a:rPr>
              <a:t>)S</a:t>
            </a:r>
            <a:r>
              <a:rPr sz="3225" b="1" i="1" spc="-232" baseline="-19379" dirty="0">
                <a:solidFill>
                  <a:srgbClr val="0F243E"/>
                </a:solidFill>
                <a:latin typeface="Trebuchet MS"/>
                <a:cs typeface="Trebuchet MS"/>
              </a:rPr>
              <a:t>3</a:t>
            </a:r>
            <a:r>
              <a:rPr sz="3250" b="1" i="1" spc="-155" dirty="0">
                <a:solidFill>
                  <a:srgbClr val="0F243E"/>
                </a:solidFill>
                <a:latin typeface="Trebuchet MS"/>
                <a:cs typeface="Trebuchet MS"/>
              </a:rPr>
              <a:t>(B</a:t>
            </a:r>
            <a:r>
              <a:rPr sz="3225" b="1" i="1" spc="-232" baseline="-19379" dirty="0">
                <a:solidFill>
                  <a:srgbClr val="0F243E"/>
                </a:solidFill>
                <a:latin typeface="Trebuchet MS"/>
                <a:cs typeface="Trebuchet MS"/>
              </a:rPr>
              <a:t>3</a:t>
            </a:r>
            <a:r>
              <a:rPr sz="3250" b="1" i="1" spc="-155" dirty="0">
                <a:solidFill>
                  <a:srgbClr val="0F243E"/>
                </a:solidFill>
                <a:latin typeface="Trebuchet MS"/>
                <a:cs typeface="Trebuchet MS"/>
              </a:rPr>
              <a:t>)S</a:t>
            </a:r>
            <a:r>
              <a:rPr sz="3225" b="1" i="1" spc="-232" baseline="-19379" dirty="0">
                <a:solidFill>
                  <a:srgbClr val="0F243E"/>
                </a:solidFill>
                <a:latin typeface="Trebuchet MS"/>
                <a:cs typeface="Trebuchet MS"/>
              </a:rPr>
              <a:t>4</a:t>
            </a:r>
            <a:r>
              <a:rPr sz="3250" b="1" i="1" spc="-155" dirty="0">
                <a:solidFill>
                  <a:srgbClr val="0F243E"/>
                </a:solidFill>
                <a:latin typeface="Trebuchet MS"/>
                <a:cs typeface="Trebuchet MS"/>
              </a:rPr>
              <a:t>(B</a:t>
            </a:r>
            <a:r>
              <a:rPr sz="3225" b="1" i="1" spc="-232" baseline="-19379" dirty="0">
                <a:solidFill>
                  <a:srgbClr val="0F243E"/>
                </a:solidFill>
                <a:latin typeface="Trebuchet MS"/>
                <a:cs typeface="Trebuchet MS"/>
              </a:rPr>
              <a:t>4</a:t>
            </a:r>
            <a:r>
              <a:rPr sz="3250" b="1" i="1" spc="-155" dirty="0">
                <a:solidFill>
                  <a:srgbClr val="0F243E"/>
                </a:solidFill>
                <a:latin typeface="Trebuchet MS"/>
                <a:cs typeface="Trebuchet MS"/>
              </a:rPr>
              <a:t>)S</a:t>
            </a:r>
            <a:r>
              <a:rPr sz="3225" b="1" i="1" spc="-232" baseline="-19379" dirty="0">
                <a:solidFill>
                  <a:srgbClr val="0F243E"/>
                </a:solidFill>
                <a:latin typeface="Trebuchet MS"/>
                <a:cs typeface="Trebuchet MS"/>
              </a:rPr>
              <a:t>5</a:t>
            </a:r>
            <a:r>
              <a:rPr sz="3250" b="1" i="1" spc="-155" dirty="0">
                <a:solidFill>
                  <a:srgbClr val="0F243E"/>
                </a:solidFill>
                <a:latin typeface="Trebuchet MS"/>
                <a:cs typeface="Trebuchet MS"/>
              </a:rPr>
              <a:t>(B</a:t>
            </a:r>
            <a:r>
              <a:rPr sz="3225" b="1" i="1" spc="-232" baseline="-19379" dirty="0">
                <a:solidFill>
                  <a:srgbClr val="0F243E"/>
                </a:solidFill>
                <a:latin typeface="Trebuchet MS"/>
                <a:cs typeface="Trebuchet MS"/>
              </a:rPr>
              <a:t>5</a:t>
            </a:r>
            <a:r>
              <a:rPr sz="3250" b="1" i="1" spc="-155" dirty="0">
                <a:solidFill>
                  <a:srgbClr val="0F243E"/>
                </a:solidFill>
                <a:latin typeface="Trebuchet MS"/>
                <a:cs typeface="Trebuchet MS"/>
              </a:rPr>
              <a:t>)S</a:t>
            </a:r>
            <a:r>
              <a:rPr sz="3225" b="1" i="1" spc="-232" baseline="-19379" dirty="0">
                <a:solidFill>
                  <a:srgbClr val="0F243E"/>
                </a:solidFill>
                <a:latin typeface="Trebuchet MS"/>
                <a:cs typeface="Trebuchet MS"/>
              </a:rPr>
              <a:t>6</a:t>
            </a:r>
            <a:r>
              <a:rPr sz="3250" b="1" i="1" spc="-155" dirty="0">
                <a:solidFill>
                  <a:srgbClr val="0F243E"/>
                </a:solidFill>
                <a:latin typeface="Trebuchet MS"/>
                <a:cs typeface="Trebuchet MS"/>
              </a:rPr>
              <a:t>(B</a:t>
            </a:r>
            <a:r>
              <a:rPr sz="3225" b="1" i="1" spc="-232" baseline="-19379" dirty="0">
                <a:solidFill>
                  <a:srgbClr val="0F243E"/>
                </a:solidFill>
                <a:latin typeface="Trebuchet MS"/>
                <a:cs typeface="Trebuchet MS"/>
              </a:rPr>
              <a:t>6</a:t>
            </a:r>
            <a:r>
              <a:rPr sz="3250" b="1" i="1" spc="-155" dirty="0">
                <a:solidFill>
                  <a:srgbClr val="0F243E"/>
                </a:solidFill>
                <a:latin typeface="Trebuchet MS"/>
                <a:cs typeface="Trebuchet MS"/>
              </a:rPr>
              <a:t>)S</a:t>
            </a:r>
            <a:r>
              <a:rPr sz="3225" b="1" i="1" spc="-232" baseline="-19379" dirty="0">
                <a:solidFill>
                  <a:srgbClr val="0F243E"/>
                </a:solidFill>
                <a:latin typeface="Trebuchet MS"/>
                <a:cs typeface="Trebuchet MS"/>
              </a:rPr>
              <a:t>7</a:t>
            </a:r>
            <a:r>
              <a:rPr sz="3250" b="1" i="1" spc="-155" dirty="0">
                <a:solidFill>
                  <a:srgbClr val="0F243E"/>
                </a:solidFill>
                <a:latin typeface="Trebuchet MS"/>
                <a:cs typeface="Trebuchet MS"/>
              </a:rPr>
              <a:t>(B</a:t>
            </a:r>
            <a:r>
              <a:rPr sz="3225" b="1" i="1" spc="-232" baseline="-19379" dirty="0">
                <a:solidFill>
                  <a:srgbClr val="0F243E"/>
                </a:solidFill>
                <a:latin typeface="Trebuchet MS"/>
                <a:cs typeface="Trebuchet MS"/>
              </a:rPr>
              <a:t>7</a:t>
            </a:r>
            <a:r>
              <a:rPr sz="3250" b="1" i="1" spc="-155" dirty="0">
                <a:solidFill>
                  <a:srgbClr val="0F243E"/>
                </a:solidFill>
                <a:latin typeface="Trebuchet MS"/>
                <a:cs typeface="Trebuchet MS"/>
              </a:rPr>
              <a:t>)S</a:t>
            </a:r>
            <a:r>
              <a:rPr sz="3225" b="1" i="1" spc="-232" baseline="-19379" dirty="0">
                <a:solidFill>
                  <a:srgbClr val="0F243E"/>
                </a:solidFill>
                <a:latin typeface="Trebuchet MS"/>
                <a:cs typeface="Trebuchet MS"/>
              </a:rPr>
              <a:t>8</a:t>
            </a:r>
            <a:r>
              <a:rPr sz="3250" b="1" i="1" spc="-155" dirty="0">
                <a:solidFill>
                  <a:srgbClr val="0F243E"/>
                </a:solidFill>
                <a:latin typeface="Trebuchet MS"/>
                <a:cs typeface="Trebuchet MS"/>
              </a:rPr>
              <a:t>(B</a:t>
            </a:r>
            <a:r>
              <a:rPr sz="3225" b="1" i="1" spc="-232" baseline="-19379" dirty="0">
                <a:solidFill>
                  <a:srgbClr val="0F243E"/>
                </a:solidFill>
                <a:latin typeface="Trebuchet MS"/>
                <a:cs typeface="Trebuchet MS"/>
              </a:rPr>
              <a:t>8</a:t>
            </a:r>
            <a:r>
              <a:rPr sz="3250" b="1" i="1" spc="-155" dirty="0">
                <a:solidFill>
                  <a:srgbClr val="0F243E"/>
                </a:solidFill>
                <a:latin typeface="Trebuchet MS"/>
                <a:cs typeface="Trebuchet MS"/>
              </a:rPr>
              <a:t>)</a:t>
            </a:r>
            <a:r>
              <a:rPr sz="3250" b="1" i="1" spc="400" dirty="0">
                <a:solidFill>
                  <a:srgbClr val="0F243E"/>
                </a:solidFill>
                <a:latin typeface="Trebuchet MS"/>
                <a:cs typeface="Trebuchet MS"/>
              </a:rPr>
              <a:t> </a:t>
            </a:r>
            <a:r>
              <a:rPr sz="3100" spc="-470" dirty="0">
                <a:solidFill>
                  <a:srgbClr val="0F243E"/>
                </a:solidFill>
                <a:latin typeface="Tahoma"/>
                <a:cs typeface="Tahoma"/>
              </a:rPr>
              <a:t>=</a:t>
            </a:r>
            <a:r>
              <a:rPr sz="3100" spc="405" dirty="0">
                <a:solidFill>
                  <a:srgbClr val="0F243E"/>
                </a:solidFill>
                <a:latin typeface="Tahoma"/>
                <a:cs typeface="Tahoma"/>
              </a:rPr>
              <a:t> </a:t>
            </a:r>
            <a:r>
              <a:rPr sz="3100" spc="90" dirty="0">
                <a:solidFill>
                  <a:srgbClr val="0F243E"/>
                </a:solidFill>
                <a:latin typeface="Tahoma"/>
                <a:cs typeface="Tahoma"/>
              </a:rPr>
              <a:t>0101</a:t>
            </a:r>
            <a:r>
              <a:rPr sz="3100" spc="405" dirty="0">
                <a:solidFill>
                  <a:srgbClr val="0F243E"/>
                </a:solidFill>
                <a:latin typeface="Tahoma"/>
                <a:cs typeface="Tahoma"/>
              </a:rPr>
              <a:t> </a:t>
            </a:r>
            <a:r>
              <a:rPr sz="3100" spc="90" dirty="0">
                <a:solidFill>
                  <a:srgbClr val="0F243E"/>
                </a:solidFill>
                <a:latin typeface="Tahoma"/>
                <a:cs typeface="Tahoma"/>
              </a:rPr>
              <a:t>1100</a:t>
            </a:r>
            <a:r>
              <a:rPr sz="3100" spc="409" dirty="0">
                <a:solidFill>
                  <a:srgbClr val="0F243E"/>
                </a:solidFill>
                <a:latin typeface="Tahoma"/>
                <a:cs typeface="Tahoma"/>
              </a:rPr>
              <a:t> </a:t>
            </a:r>
            <a:r>
              <a:rPr sz="3100" spc="90" dirty="0">
                <a:solidFill>
                  <a:srgbClr val="0F243E"/>
                </a:solidFill>
                <a:latin typeface="Tahoma"/>
                <a:cs typeface="Tahoma"/>
              </a:rPr>
              <a:t>1000</a:t>
            </a:r>
            <a:endParaRPr sz="3100">
              <a:latin typeface="Tahoma"/>
              <a:cs typeface="Tahoma"/>
            </a:endParaRPr>
          </a:p>
          <a:p>
            <a:pPr marL="464184">
              <a:lnSpc>
                <a:spcPct val="100000"/>
              </a:lnSpc>
              <a:spcBef>
                <a:spcPts val="1830"/>
              </a:spcBef>
            </a:pPr>
            <a:r>
              <a:rPr sz="3100" spc="90" dirty="0">
                <a:solidFill>
                  <a:srgbClr val="0F243E"/>
                </a:solidFill>
                <a:latin typeface="Tahoma"/>
                <a:cs typeface="Tahoma"/>
              </a:rPr>
              <a:t>0010</a:t>
            </a:r>
            <a:r>
              <a:rPr sz="3100" spc="-80" dirty="0">
                <a:solidFill>
                  <a:srgbClr val="0F243E"/>
                </a:solidFill>
                <a:latin typeface="Tahoma"/>
                <a:cs typeface="Tahoma"/>
              </a:rPr>
              <a:t> </a:t>
            </a:r>
            <a:r>
              <a:rPr sz="3100" spc="90" dirty="0">
                <a:solidFill>
                  <a:srgbClr val="0F243E"/>
                </a:solidFill>
                <a:latin typeface="Tahoma"/>
                <a:cs typeface="Tahoma"/>
              </a:rPr>
              <a:t>1011</a:t>
            </a:r>
            <a:r>
              <a:rPr sz="3100" spc="-70" dirty="0">
                <a:solidFill>
                  <a:srgbClr val="0F243E"/>
                </a:solidFill>
                <a:latin typeface="Tahoma"/>
                <a:cs typeface="Tahoma"/>
              </a:rPr>
              <a:t> </a:t>
            </a:r>
            <a:r>
              <a:rPr sz="3100" spc="90" dirty="0">
                <a:solidFill>
                  <a:srgbClr val="0F243E"/>
                </a:solidFill>
                <a:latin typeface="Tahoma"/>
                <a:cs typeface="Tahoma"/>
              </a:rPr>
              <a:t>0101</a:t>
            </a:r>
            <a:r>
              <a:rPr sz="3100" spc="-75" dirty="0">
                <a:solidFill>
                  <a:srgbClr val="0F243E"/>
                </a:solidFill>
                <a:latin typeface="Tahoma"/>
                <a:cs typeface="Tahoma"/>
              </a:rPr>
              <a:t> </a:t>
            </a:r>
            <a:r>
              <a:rPr sz="3100" spc="90" dirty="0">
                <a:solidFill>
                  <a:srgbClr val="0F243E"/>
                </a:solidFill>
                <a:latin typeface="Tahoma"/>
                <a:cs typeface="Tahoma"/>
              </a:rPr>
              <a:t>1001</a:t>
            </a:r>
            <a:r>
              <a:rPr sz="3100" spc="-90" dirty="0">
                <a:solidFill>
                  <a:srgbClr val="0F243E"/>
                </a:solidFill>
                <a:latin typeface="Tahoma"/>
                <a:cs typeface="Tahoma"/>
              </a:rPr>
              <a:t> </a:t>
            </a:r>
            <a:r>
              <a:rPr sz="3100" spc="90" dirty="0">
                <a:solidFill>
                  <a:srgbClr val="0F243E"/>
                </a:solidFill>
                <a:latin typeface="Tahoma"/>
                <a:cs typeface="Tahoma"/>
              </a:rPr>
              <a:t>0111</a:t>
            </a:r>
            <a:endParaRPr sz="3100">
              <a:latin typeface="Tahoma"/>
              <a:cs typeface="Tahoma"/>
            </a:endParaRPr>
          </a:p>
          <a:p>
            <a:pPr marL="464184" marR="18415" indent="-439420">
              <a:lnSpc>
                <a:spcPct val="143100"/>
              </a:lnSpc>
              <a:spcBef>
                <a:spcPts val="775"/>
              </a:spcBef>
              <a:buFont typeface="Wingdings"/>
              <a:buChar char=""/>
              <a:tabLst>
                <a:tab pos="464820" algn="l"/>
              </a:tabLst>
            </a:pPr>
            <a:r>
              <a:rPr sz="3100" spc="-210" dirty="0">
                <a:solidFill>
                  <a:srgbClr val="0F243E"/>
                </a:solidFill>
                <a:latin typeface="Tahoma"/>
                <a:cs typeface="Tahoma"/>
              </a:rPr>
              <a:t>The</a:t>
            </a:r>
            <a:r>
              <a:rPr sz="3100" spc="405" dirty="0">
                <a:solidFill>
                  <a:srgbClr val="0F243E"/>
                </a:solidFill>
                <a:latin typeface="Tahoma"/>
                <a:cs typeface="Tahoma"/>
              </a:rPr>
              <a:t> </a:t>
            </a:r>
            <a:r>
              <a:rPr sz="3100" spc="-20" dirty="0">
                <a:solidFill>
                  <a:srgbClr val="0F243E"/>
                </a:solidFill>
                <a:latin typeface="Tahoma"/>
                <a:cs typeface="Tahoma"/>
              </a:rPr>
              <a:t>final</a:t>
            </a:r>
            <a:r>
              <a:rPr sz="3100" spc="409" dirty="0">
                <a:solidFill>
                  <a:srgbClr val="0F243E"/>
                </a:solidFill>
                <a:latin typeface="Tahoma"/>
                <a:cs typeface="Tahoma"/>
              </a:rPr>
              <a:t> </a:t>
            </a:r>
            <a:r>
              <a:rPr sz="3100" spc="-105" dirty="0">
                <a:solidFill>
                  <a:srgbClr val="0F243E"/>
                </a:solidFill>
                <a:latin typeface="Tahoma"/>
                <a:cs typeface="Tahoma"/>
              </a:rPr>
              <a:t>stage</a:t>
            </a:r>
            <a:r>
              <a:rPr sz="3100" spc="400" dirty="0">
                <a:solidFill>
                  <a:srgbClr val="0F243E"/>
                </a:solidFill>
                <a:latin typeface="Tahoma"/>
                <a:cs typeface="Tahoma"/>
              </a:rPr>
              <a:t> </a:t>
            </a:r>
            <a:r>
              <a:rPr sz="3100" spc="-15" dirty="0">
                <a:solidFill>
                  <a:srgbClr val="0F243E"/>
                </a:solidFill>
                <a:latin typeface="Tahoma"/>
                <a:cs typeface="Tahoma"/>
              </a:rPr>
              <a:t>in</a:t>
            </a:r>
            <a:r>
              <a:rPr sz="3100" spc="400" dirty="0">
                <a:solidFill>
                  <a:srgbClr val="0F243E"/>
                </a:solidFill>
                <a:latin typeface="Tahoma"/>
                <a:cs typeface="Tahoma"/>
              </a:rPr>
              <a:t> </a:t>
            </a:r>
            <a:r>
              <a:rPr sz="3100" spc="-175" dirty="0">
                <a:solidFill>
                  <a:srgbClr val="0F243E"/>
                </a:solidFill>
                <a:latin typeface="Tahoma"/>
                <a:cs typeface="Tahoma"/>
              </a:rPr>
              <a:t>the</a:t>
            </a:r>
            <a:r>
              <a:rPr sz="3100" spc="400" dirty="0">
                <a:solidFill>
                  <a:srgbClr val="0F243E"/>
                </a:solidFill>
                <a:latin typeface="Tahoma"/>
                <a:cs typeface="Tahoma"/>
              </a:rPr>
              <a:t> </a:t>
            </a:r>
            <a:r>
              <a:rPr sz="3100" spc="-45" dirty="0">
                <a:solidFill>
                  <a:srgbClr val="0F243E"/>
                </a:solidFill>
                <a:latin typeface="Tahoma"/>
                <a:cs typeface="Tahoma"/>
              </a:rPr>
              <a:t>calculation</a:t>
            </a:r>
            <a:r>
              <a:rPr sz="3100" spc="415" dirty="0">
                <a:solidFill>
                  <a:srgbClr val="0F243E"/>
                </a:solidFill>
                <a:latin typeface="Tahoma"/>
                <a:cs typeface="Tahoma"/>
              </a:rPr>
              <a:t> </a:t>
            </a:r>
            <a:r>
              <a:rPr sz="3100" spc="-75" dirty="0">
                <a:solidFill>
                  <a:srgbClr val="0F243E"/>
                </a:solidFill>
                <a:latin typeface="Tahoma"/>
                <a:cs typeface="Tahoma"/>
              </a:rPr>
              <a:t>of</a:t>
            </a:r>
            <a:r>
              <a:rPr sz="3100" spc="385" dirty="0">
                <a:solidFill>
                  <a:srgbClr val="0F243E"/>
                </a:solidFill>
                <a:latin typeface="Tahoma"/>
                <a:cs typeface="Tahoma"/>
              </a:rPr>
              <a:t> </a:t>
            </a:r>
            <a:r>
              <a:rPr sz="3250" b="1" i="1" spc="-484" dirty="0">
                <a:solidFill>
                  <a:srgbClr val="0F243E"/>
                </a:solidFill>
                <a:latin typeface="Trebuchet MS"/>
                <a:cs typeface="Trebuchet MS"/>
              </a:rPr>
              <a:t>f</a:t>
            </a:r>
            <a:r>
              <a:rPr sz="3250" b="1" i="1" spc="-90" dirty="0">
                <a:solidFill>
                  <a:srgbClr val="0F243E"/>
                </a:solidFill>
                <a:latin typeface="Trebuchet MS"/>
                <a:cs typeface="Trebuchet MS"/>
              </a:rPr>
              <a:t> </a:t>
            </a:r>
            <a:r>
              <a:rPr sz="3100" spc="-60" dirty="0">
                <a:solidFill>
                  <a:srgbClr val="0F243E"/>
                </a:solidFill>
                <a:latin typeface="Tahoma"/>
                <a:cs typeface="Tahoma"/>
              </a:rPr>
              <a:t>is</a:t>
            </a:r>
            <a:r>
              <a:rPr sz="3100" spc="385" dirty="0">
                <a:solidFill>
                  <a:srgbClr val="0F243E"/>
                </a:solidFill>
                <a:latin typeface="Tahoma"/>
                <a:cs typeface="Tahoma"/>
              </a:rPr>
              <a:t> </a:t>
            </a:r>
            <a:r>
              <a:rPr sz="3100" spc="-155" dirty="0">
                <a:solidFill>
                  <a:srgbClr val="0F243E"/>
                </a:solidFill>
                <a:latin typeface="Tahoma"/>
                <a:cs typeface="Tahoma"/>
              </a:rPr>
              <a:t>to</a:t>
            </a:r>
            <a:r>
              <a:rPr sz="3100" spc="395" dirty="0">
                <a:solidFill>
                  <a:srgbClr val="0F243E"/>
                </a:solidFill>
                <a:latin typeface="Tahoma"/>
                <a:cs typeface="Tahoma"/>
              </a:rPr>
              <a:t> </a:t>
            </a:r>
            <a:r>
              <a:rPr sz="3100" spc="-10" dirty="0">
                <a:solidFill>
                  <a:srgbClr val="0F243E"/>
                </a:solidFill>
                <a:latin typeface="Tahoma"/>
                <a:cs typeface="Tahoma"/>
              </a:rPr>
              <a:t>do</a:t>
            </a:r>
            <a:r>
              <a:rPr sz="3100" spc="405" dirty="0">
                <a:solidFill>
                  <a:srgbClr val="0F243E"/>
                </a:solidFill>
                <a:latin typeface="Tahoma"/>
                <a:cs typeface="Tahoma"/>
              </a:rPr>
              <a:t> </a:t>
            </a:r>
            <a:r>
              <a:rPr sz="3100" spc="90" dirty="0">
                <a:solidFill>
                  <a:srgbClr val="0F243E"/>
                </a:solidFill>
                <a:latin typeface="Tahoma"/>
                <a:cs typeface="Tahoma"/>
              </a:rPr>
              <a:t>a</a:t>
            </a:r>
            <a:r>
              <a:rPr sz="3100" spc="395" dirty="0">
                <a:solidFill>
                  <a:srgbClr val="0F243E"/>
                </a:solidFill>
                <a:latin typeface="Tahoma"/>
                <a:cs typeface="Tahoma"/>
              </a:rPr>
              <a:t> </a:t>
            </a:r>
            <a:r>
              <a:rPr sz="3100" spc="-95" dirty="0">
                <a:solidFill>
                  <a:srgbClr val="0F243E"/>
                </a:solidFill>
                <a:latin typeface="Tahoma"/>
                <a:cs typeface="Tahoma"/>
              </a:rPr>
              <a:t>permutation</a:t>
            </a:r>
            <a:r>
              <a:rPr sz="3100" spc="425" dirty="0">
                <a:solidFill>
                  <a:srgbClr val="0F243E"/>
                </a:solidFill>
                <a:latin typeface="Tahoma"/>
                <a:cs typeface="Tahoma"/>
              </a:rPr>
              <a:t> </a:t>
            </a:r>
            <a:r>
              <a:rPr sz="3100" b="1" spc="-290" dirty="0">
                <a:solidFill>
                  <a:srgbClr val="0F243E"/>
                </a:solidFill>
                <a:latin typeface="Trebuchet MS"/>
                <a:cs typeface="Trebuchet MS"/>
              </a:rPr>
              <a:t>P</a:t>
            </a:r>
            <a:r>
              <a:rPr sz="3100" b="1" spc="-195" dirty="0">
                <a:solidFill>
                  <a:srgbClr val="0F243E"/>
                </a:solidFill>
                <a:latin typeface="Trebuchet MS"/>
                <a:cs typeface="Trebuchet MS"/>
              </a:rPr>
              <a:t> </a:t>
            </a:r>
            <a:r>
              <a:rPr sz="3100" spc="-80" dirty="0">
                <a:solidFill>
                  <a:srgbClr val="0F243E"/>
                </a:solidFill>
                <a:latin typeface="Tahoma"/>
                <a:cs typeface="Tahoma"/>
              </a:rPr>
              <a:t>of </a:t>
            </a:r>
            <a:r>
              <a:rPr sz="3100" spc="-955" dirty="0">
                <a:solidFill>
                  <a:srgbClr val="0F243E"/>
                </a:solidFill>
                <a:latin typeface="Tahoma"/>
                <a:cs typeface="Tahoma"/>
              </a:rPr>
              <a:t> </a:t>
            </a:r>
            <a:r>
              <a:rPr sz="3100" spc="-175" dirty="0">
                <a:solidFill>
                  <a:srgbClr val="0F243E"/>
                </a:solidFill>
                <a:latin typeface="Tahoma"/>
                <a:cs typeface="Tahoma"/>
              </a:rPr>
              <a:t>the</a:t>
            </a:r>
            <a:r>
              <a:rPr sz="3100" spc="-60" dirty="0">
                <a:solidFill>
                  <a:srgbClr val="0F243E"/>
                </a:solidFill>
                <a:latin typeface="Tahoma"/>
                <a:cs typeface="Tahoma"/>
              </a:rPr>
              <a:t> </a:t>
            </a:r>
            <a:r>
              <a:rPr sz="3100" b="1" spc="90" dirty="0">
                <a:solidFill>
                  <a:srgbClr val="0F243E"/>
                </a:solidFill>
                <a:latin typeface="Trebuchet MS"/>
                <a:cs typeface="Trebuchet MS"/>
              </a:rPr>
              <a:t>S</a:t>
            </a:r>
            <a:r>
              <a:rPr sz="3100" spc="-100" dirty="0">
                <a:solidFill>
                  <a:srgbClr val="0F243E"/>
                </a:solidFill>
                <a:latin typeface="Tahoma"/>
                <a:cs typeface="Tahoma"/>
              </a:rPr>
              <a:t>-</a:t>
            </a:r>
            <a:r>
              <a:rPr sz="3100" spc="-10" dirty="0">
                <a:solidFill>
                  <a:srgbClr val="0F243E"/>
                </a:solidFill>
                <a:latin typeface="Tahoma"/>
                <a:cs typeface="Tahoma"/>
              </a:rPr>
              <a:t>box</a:t>
            </a:r>
            <a:r>
              <a:rPr sz="3100" spc="-90" dirty="0">
                <a:solidFill>
                  <a:srgbClr val="0F243E"/>
                </a:solidFill>
                <a:latin typeface="Tahoma"/>
                <a:cs typeface="Tahoma"/>
              </a:rPr>
              <a:t> </a:t>
            </a:r>
            <a:r>
              <a:rPr sz="3100" spc="-110" dirty="0">
                <a:solidFill>
                  <a:srgbClr val="0F243E"/>
                </a:solidFill>
                <a:latin typeface="Tahoma"/>
                <a:cs typeface="Tahoma"/>
              </a:rPr>
              <a:t>out</a:t>
            </a:r>
            <a:r>
              <a:rPr sz="3100" spc="-135" dirty="0">
                <a:solidFill>
                  <a:srgbClr val="0F243E"/>
                </a:solidFill>
                <a:latin typeface="Tahoma"/>
                <a:cs typeface="Tahoma"/>
              </a:rPr>
              <a:t>p</a:t>
            </a:r>
            <a:r>
              <a:rPr sz="3100" spc="-220" dirty="0">
                <a:solidFill>
                  <a:srgbClr val="0F243E"/>
                </a:solidFill>
                <a:latin typeface="Tahoma"/>
                <a:cs typeface="Tahoma"/>
              </a:rPr>
              <a:t>ut</a:t>
            </a:r>
            <a:r>
              <a:rPr sz="3100" spc="-35" dirty="0">
                <a:solidFill>
                  <a:srgbClr val="0F243E"/>
                </a:solidFill>
                <a:latin typeface="Tahoma"/>
                <a:cs typeface="Tahoma"/>
              </a:rPr>
              <a:t> </a:t>
            </a:r>
            <a:r>
              <a:rPr sz="3100" spc="-155" dirty="0">
                <a:solidFill>
                  <a:srgbClr val="0F243E"/>
                </a:solidFill>
                <a:latin typeface="Tahoma"/>
                <a:cs typeface="Tahoma"/>
              </a:rPr>
              <a:t>to</a:t>
            </a:r>
            <a:r>
              <a:rPr sz="3100" spc="-65" dirty="0">
                <a:solidFill>
                  <a:srgbClr val="0F243E"/>
                </a:solidFill>
                <a:latin typeface="Tahoma"/>
                <a:cs typeface="Tahoma"/>
              </a:rPr>
              <a:t> </a:t>
            </a:r>
            <a:r>
              <a:rPr sz="3100" spc="-50" dirty="0">
                <a:solidFill>
                  <a:srgbClr val="0F243E"/>
                </a:solidFill>
                <a:latin typeface="Tahoma"/>
                <a:cs typeface="Tahoma"/>
              </a:rPr>
              <a:t>obt</a:t>
            </a:r>
            <a:r>
              <a:rPr sz="3100" spc="-70" dirty="0">
                <a:solidFill>
                  <a:srgbClr val="0F243E"/>
                </a:solidFill>
                <a:latin typeface="Tahoma"/>
                <a:cs typeface="Tahoma"/>
              </a:rPr>
              <a:t>a</a:t>
            </a:r>
            <a:r>
              <a:rPr sz="3100" spc="-20" dirty="0">
                <a:solidFill>
                  <a:srgbClr val="0F243E"/>
                </a:solidFill>
                <a:latin typeface="Tahoma"/>
                <a:cs typeface="Tahoma"/>
              </a:rPr>
              <a:t>in</a:t>
            </a:r>
            <a:r>
              <a:rPr sz="3100" spc="-30" dirty="0">
                <a:solidFill>
                  <a:srgbClr val="0F243E"/>
                </a:solidFill>
                <a:latin typeface="Tahoma"/>
                <a:cs typeface="Tahoma"/>
              </a:rPr>
              <a:t> </a:t>
            </a:r>
            <a:r>
              <a:rPr sz="3100" spc="-175" dirty="0">
                <a:solidFill>
                  <a:srgbClr val="0F243E"/>
                </a:solidFill>
                <a:latin typeface="Tahoma"/>
                <a:cs typeface="Tahoma"/>
              </a:rPr>
              <a:t>the</a:t>
            </a:r>
            <a:r>
              <a:rPr sz="3100" spc="-60" dirty="0">
                <a:solidFill>
                  <a:srgbClr val="0F243E"/>
                </a:solidFill>
                <a:latin typeface="Tahoma"/>
                <a:cs typeface="Tahoma"/>
              </a:rPr>
              <a:t> </a:t>
            </a:r>
            <a:r>
              <a:rPr sz="3100" spc="-20" dirty="0">
                <a:solidFill>
                  <a:srgbClr val="0F243E"/>
                </a:solidFill>
                <a:latin typeface="Tahoma"/>
                <a:cs typeface="Tahoma"/>
              </a:rPr>
              <a:t>final</a:t>
            </a:r>
            <a:r>
              <a:rPr sz="3100" spc="-60" dirty="0">
                <a:solidFill>
                  <a:srgbClr val="0F243E"/>
                </a:solidFill>
                <a:latin typeface="Tahoma"/>
                <a:cs typeface="Tahoma"/>
              </a:rPr>
              <a:t> </a:t>
            </a:r>
            <a:r>
              <a:rPr sz="3100" spc="-75" dirty="0">
                <a:solidFill>
                  <a:srgbClr val="0F243E"/>
                </a:solidFill>
                <a:latin typeface="Tahoma"/>
                <a:cs typeface="Tahoma"/>
              </a:rPr>
              <a:t>value</a:t>
            </a:r>
            <a:r>
              <a:rPr sz="3100" spc="-65" dirty="0">
                <a:solidFill>
                  <a:srgbClr val="0F243E"/>
                </a:solidFill>
                <a:latin typeface="Tahoma"/>
                <a:cs typeface="Tahoma"/>
              </a:rPr>
              <a:t> </a:t>
            </a:r>
            <a:r>
              <a:rPr sz="3100" spc="-100" dirty="0">
                <a:solidFill>
                  <a:srgbClr val="0F243E"/>
                </a:solidFill>
                <a:latin typeface="Tahoma"/>
                <a:cs typeface="Tahoma"/>
              </a:rPr>
              <a:t>o</a:t>
            </a:r>
            <a:r>
              <a:rPr sz="3100" spc="-55" dirty="0">
                <a:solidFill>
                  <a:srgbClr val="0F243E"/>
                </a:solidFill>
                <a:latin typeface="Tahoma"/>
                <a:cs typeface="Tahoma"/>
              </a:rPr>
              <a:t>f</a:t>
            </a:r>
            <a:r>
              <a:rPr sz="3100" spc="-70" dirty="0">
                <a:solidFill>
                  <a:srgbClr val="0F243E"/>
                </a:solidFill>
                <a:latin typeface="Tahoma"/>
                <a:cs typeface="Tahoma"/>
              </a:rPr>
              <a:t> </a:t>
            </a:r>
            <a:r>
              <a:rPr sz="3250" b="1" i="1" spc="-484" dirty="0">
                <a:solidFill>
                  <a:srgbClr val="0F243E"/>
                </a:solidFill>
                <a:latin typeface="Trebuchet MS"/>
                <a:cs typeface="Trebuchet MS"/>
              </a:rPr>
              <a:t>f</a:t>
            </a:r>
            <a:r>
              <a:rPr sz="3250" b="1" i="1" spc="-80" dirty="0">
                <a:solidFill>
                  <a:srgbClr val="0F243E"/>
                </a:solidFill>
                <a:latin typeface="Trebuchet MS"/>
                <a:cs typeface="Trebuchet MS"/>
              </a:rPr>
              <a:t> </a:t>
            </a:r>
            <a:r>
              <a:rPr sz="3100" spc="-204" dirty="0">
                <a:solidFill>
                  <a:srgbClr val="0F243E"/>
                </a:solidFill>
                <a:latin typeface="Tahoma"/>
                <a:cs typeface="Tahoma"/>
              </a:rPr>
              <a:t>:</a:t>
            </a:r>
            <a:endParaRPr sz="3100">
              <a:latin typeface="Tahoma"/>
              <a:cs typeface="Tahoma"/>
            </a:endParaRPr>
          </a:p>
          <a:p>
            <a:pPr marL="464184" indent="-439420">
              <a:lnSpc>
                <a:spcPct val="100000"/>
              </a:lnSpc>
              <a:spcBef>
                <a:spcPts val="2425"/>
              </a:spcBef>
              <a:buSzPct val="95384"/>
              <a:buFont typeface="Wingdings"/>
              <a:buChar char=""/>
              <a:tabLst>
                <a:tab pos="464820" algn="l"/>
              </a:tabLst>
            </a:pPr>
            <a:r>
              <a:rPr sz="3250" b="1" i="1" spc="-484" dirty="0">
                <a:solidFill>
                  <a:srgbClr val="0F243E"/>
                </a:solidFill>
                <a:latin typeface="Trebuchet MS"/>
                <a:cs typeface="Trebuchet MS"/>
              </a:rPr>
              <a:t>f</a:t>
            </a:r>
            <a:r>
              <a:rPr sz="3250" b="1" i="1" spc="-80" dirty="0">
                <a:solidFill>
                  <a:srgbClr val="0F243E"/>
                </a:solidFill>
                <a:latin typeface="Trebuchet MS"/>
                <a:cs typeface="Trebuchet MS"/>
              </a:rPr>
              <a:t> </a:t>
            </a:r>
            <a:r>
              <a:rPr sz="3100" spc="-465" dirty="0">
                <a:solidFill>
                  <a:srgbClr val="0F243E"/>
                </a:solidFill>
                <a:latin typeface="Tahoma"/>
                <a:cs typeface="Tahoma"/>
              </a:rPr>
              <a:t>=</a:t>
            </a:r>
            <a:r>
              <a:rPr sz="3100" spc="-75" dirty="0">
                <a:solidFill>
                  <a:srgbClr val="0F243E"/>
                </a:solidFill>
                <a:latin typeface="Tahoma"/>
                <a:cs typeface="Tahoma"/>
              </a:rPr>
              <a:t> </a:t>
            </a:r>
            <a:r>
              <a:rPr sz="3100" b="1" spc="-190" dirty="0">
                <a:solidFill>
                  <a:srgbClr val="0F243E"/>
                </a:solidFill>
                <a:latin typeface="Trebuchet MS"/>
                <a:cs typeface="Trebuchet MS"/>
              </a:rPr>
              <a:t>P</a:t>
            </a:r>
            <a:r>
              <a:rPr sz="3100" spc="-190" dirty="0">
                <a:solidFill>
                  <a:srgbClr val="0F243E"/>
                </a:solidFill>
                <a:latin typeface="Tahoma"/>
                <a:cs typeface="Tahoma"/>
              </a:rPr>
              <a:t>(</a:t>
            </a:r>
            <a:r>
              <a:rPr sz="3250" b="1" i="1" spc="-190" dirty="0">
                <a:solidFill>
                  <a:srgbClr val="0F243E"/>
                </a:solidFill>
                <a:latin typeface="Trebuchet MS"/>
                <a:cs typeface="Trebuchet MS"/>
              </a:rPr>
              <a:t>S</a:t>
            </a:r>
            <a:r>
              <a:rPr sz="3225" b="1" i="1" spc="-284" baseline="-19379" dirty="0">
                <a:solidFill>
                  <a:srgbClr val="0F243E"/>
                </a:solidFill>
                <a:latin typeface="Trebuchet MS"/>
                <a:cs typeface="Trebuchet MS"/>
              </a:rPr>
              <a:t>1</a:t>
            </a:r>
            <a:r>
              <a:rPr sz="3250" b="1" i="1" spc="-190" dirty="0">
                <a:solidFill>
                  <a:srgbClr val="0F243E"/>
                </a:solidFill>
                <a:latin typeface="Trebuchet MS"/>
                <a:cs typeface="Trebuchet MS"/>
              </a:rPr>
              <a:t>(B</a:t>
            </a:r>
            <a:r>
              <a:rPr sz="3225" b="1" i="1" spc="-284" baseline="-19379" dirty="0">
                <a:solidFill>
                  <a:srgbClr val="0F243E"/>
                </a:solidFill>
                <a:latin typeface="Trebuchet MS"/>
                <a:cs typeface="Trebuchet MS"/>
              </a:rPr>
              <a:t>1</a:t>
            </a:r>
            <a:r>
              <a:rPr sz="3250" b="1" i="1" spc="-190" dirty="0">
                <a:solidFill>
                  <a:srgbClr val="0F243E"/>
                </a:solidFill>
                <a:latin typeface="Trebuchet MS"/>
                <a:cs typeface="Trebuchet MS"/>
              </a:rPr>
              <a:t>)S</a:t>
            </a:r>
            <a:r>
              <a:rPr sz="3225" b="1" i="1" spc="-284" baseline="-19379" dirty="0">
                <a:solidFill>
                  <a:srgbClr val="0F243E"/>
                </a:solidFill>
                <a:latin typeface="Trebuchet MS"/>
                <a:cs typeface="Trebuchet MS"/>
              </a:rPr>
              <a:t>2</a:t>
            </a:r>
            <a:r>
              <a:rPr sz="3250" b="1" i="1" spc="-190" dirty="0">
                <a:solidFill>
                  <a:srgbClr val="0F243E"/>
                </a:solidFill>
                <a:latin typeface="Trebuchet MS"/>
                <a:cs typeface="Trebuchet MS"/>
              </a:rPr>
              <a:t>(B</a:t>
            </a:r>
            <a:r>
              <a:rPr sz="3225" b="1" i="1" spc="-284" baseline="-19379" dirty="0">
                <a:solidFill>
                  <a:srgbClr val="0F243E"/>
                </a:solidFill>
                <a:latin typeface="Trebuchet MS"/>
                <a:cs typeface="Trebuchet MS"/>
              </a:rPr>
              <a:t>2</a:t>
            </a:r>
            <a:r>
              <a:rPr sz="3250" b="1" i="1" spc="-190" dirty="0">
                <a:solidFill>
                  <a:srgbClr val="0F243E"/>
                </a:solidFill>
                <a:latin typeface="Trebuchet MS"/>
                <a:cs typeface="Trebuchet MS"/>
              </a:rPr>
              <a:t>)...S</a:t>
            </a:r>
            <a:r>
              <a:rPr sz="3225" b="1" i="1" spc="-284" baseline="-19379" dirty="0">
                <a:solidFill>
                  <a:srgbClr val="0F243E"/>
                </a:solidFill>
                <a:latin typeface="Trebuchet MS"/>
                <a:cs typeface="Trebuchet MS"/>
              </a:rPr>
              <a:t>8</a:t>
            </a:r>
            <a:r>
              <a:rPr sz="3250" b="1" i="1" spc="-190" dirty="0">
                <a:solidFill>
                  <a:srgbClr val="0F243E"/>
                </a:solidFill>
                <a:latin typeface="Trebuchet MS"/>
                <a:cs typeface="Trebuchet MS"/>
              </a:rPr>
              <a:t>(B</a:t>
            </a:r>
            <a:r>
              <a:rPr sz="3225" b="1" i="1" spc="-284" baseline="-19379" dirty="0">
                <a:solidFill>
                  <a:srgbClr val="0F243E"/>
                </a:solidFill>
                <a:latin typeface="Trebuchet MS"/>
                <a:cs typeface="Trebuchet MS"/>
              </a:rPr>
              <a:t>8</a:t>
            </a:r>
            <a:r>
              <a:rPr sz="3250" b="1" i="1" spc="-190" dirty="0">
                <a:solidFill>
                  <a:srgbClr val="0F243E"/>
                </a:solidFill>
                <a:latin typeface="Trebuchet MS"/>
                <a:cs typeface="Trebuchet MS"/>
              </a:rPr>
              <a:t>)</a:t>
            </a:r>
            <a:r>
              <a:rPr sz="3100" spc="-190" dirty="0">
                <a:solidFill>
                  <a:srgbClr val="0F243E"/>
                </a:solidFill>
                <a:latin typeface="Tahoma"/>
                <a:cs typeface="Tahoma"/>
              </a:rPr>
              <a:t>)</a:t>
            </a:r>
            <a:endParaRPr sz="3100">
              <a:latin typeface="Tahoma"/>
              <a:cs typeface="Tahoma"/>
            </a:endParaRPr>
          </a:p>
        </p:txBody>
      </p:sp>
      <p:sp>
        <p:nvSpPr>
          <p:cNvPr id="9" name="TextBox 8"/>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10"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1" name="Rectangle 10"/>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23486550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2" cstate="print"/>
          <a:stretch>
            <a:fillRect/>
          </a:stretch>
        </p:blipFill>
        <p:spPr>
          <a:xfrm>
            <a:off x="3960876" y="990600"/>
            <a:ext cx="4419600" cy="5394960"/>
          </a:xfrm>
          <a:prstGeom prst="rect">
            <a:avLst/>
          </a:prstGeom>
        </p:spPr>
      </p:pic>
      <p:sp>
        <p:nvSpPr>
          <p:cNvPr id="4" name="object 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7" name="Rectangle 6"/>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15474960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193446" y="951174"/>
            <a:ext cx="11804015" cy="523240"/>
          </a:xfrm>
          <a:prstGeom prst="rect">
            <a:avLst/>
          </a:prstGeom>
        </p:spPr>
        <p:txBody>
          <a:bodyPr vert="horz" wrap="square" lIns="0" tIns="13970" rIns="0" bIns="0" rtlCol="0">
            <a:spAutoFit/>
          </a:bodyPr>
          <a:lstStyle/>
          <a:p>
            <a:pPr marL="464184" indent="-439420">
              <a:lnSpc>
                <a:spcPct val="100000"/>
              </a:lnSpc>
              <a:spcBef>
                <a:spcPts val="110"/>
              </a:spcBef>
              <a:buSzPct val="95384"/>
              <a:buFont typeface="Wingdings"/>
              <a:buChar char=""/>
              <a:tabLst>
                <a:tab pos="464820" algn="l"/>
              </a:tabLst>
            </a:pPr>
            <a:r>
              <a:rPr sz="3250" b="1" i="1" spc="-155" dirty="0">
                <a:latin typeface="Trebuchet MS"/>
                <a:cs typeface="Trebuchet MS"/>
              </a:rPr>
              <a:t>S</a:t>
            </a:r>
            <a:r>
              <a:rPr sz="3225" b="1" i="1" spc="-232" baseline="-19379" dirty="0">
                <a:latin typeface="Trebuchet MS"/>
                <a:cs typeface="Trebuchet MS"/>
              </a:rPr>
              <a:t>1</a:t>
            </a:r>
            <a:r>
              <a:rPr sz="3250" b="1" i="1" spc="-155" dirty="0">
                <a:latin typeface="Trebuchet MS"/>
                <a:cs typeface="Trebuchet MS"/>
              </a:rPr>
              <a:t>(B</a:t>
            </a:r>
            <a:r>
              <a:rPr sz="3225" b="1" i="1" spc="-232" baseline="-19379" dirty="0">
                <a:latin typeface="Trebuchet MS"/>
                <a:cs typeface="Trebuchet MS"/>
              </a:rPr>
              <a:t>1</a:t>
            </a:r>
            <a:r>
              <a:rPr sz="3250" b="1" i="1" spc="-155" dirty="0">
                <a:latin typeface="Trebuchet MS"/>
                <a:cs typeface="Trebuchet MS"/>
              </a:rPr>
              <a:t>)S</a:t>
            </a:r>
            <a:r>
              <a:rPr sz="3225" b="1" i="1" spc="-232" baseline="-19379" dirty="0">
                <a:latin typeface="Trebuchet MS"/>
                <a:cs typeface="Trebuchet MS"/>
              </a:rPr>
              <a:t>2</a:t>
            </a:r>
            <a:r>
              <a:rPr sz="3250" b="1" i="1" spc="-155" dirty="0">
                <a:latin typeface="Trebuchet MS"/>
                <a:cs typeface="Trebuchet MS"/>
              </a:rPr>
              <a:t>(B</a:t>
            </a:r>
            <a:r>
              <a:rPr sz="3225" b="1" i="1" spc="-232" baseline="-19379" dirty="0">
                <a:latin typeface="Trebuchet MS"/>
                <a:cs typeface="Trebuchet MS"/>
              </a:rPr>
              <a:t>2</a:t>
            </a:r>
            <a:r>
              <a:rPr sz="3250" b="1" i="1" spc="-155" dirty="0">
                <a:latin typeface="Trebuchet MS"/>
                <a:cs typeface="Trebuchet MS"/>
              </a:rPr>
              <a:t>)S</a:t>
            </a:r>
            <a:r>
              <a:rPr sz="3225" b="1" i="1" spc="-232" baseline="-19379" dirty="0">
                <a:latin typeface="Trebuchet MS"/>
                <a:cs typeface="Trebuchet MS"/>
              </a:rPr>
              <a:t>3</a:t>
            </a:r>
            <a:r>
              <a:rPr sz="3250" b="1" i="1" spc="-155" dirty="0">
                <a:latin typeface="Trebuchet MS"/>
                <a:cs typeface="Trebuchet MS"/>
              </a:rPr>
              <a:t>(B</a:t>
            </a:r>
            <a:r>
              <a:rPr sz="3225" b="1" i="1" spc="-232" baseline="-19379" dirty="0">
                <a:latin typeface="Trebuchet MS"/>
                <a:cs typeface="Trebuchet MS"/>
              </a:rPr>
              <a:t>3</a:t>
            </a:r>
            <a:r>
              <a:rPr sz="3250" b="1" i="1" spc="-155" dirty="0">
                <a:latin typeface="Trebuchet MS"/>
                <a:cs typeface="Trebuchet MS"/>
              </a:rPr>
              <a:t>)S</a:t>
            </a:r>
            <a:r>
              <a:rPr sz="3225" b="1" i="1" spc="-232" baseline="-19379" dirty="0">
                <a:latin typeface="Trebuchet MS"/>
                <a:cs typeface="Trebuchet MS"/>
              </a:rPr>
              <a:t>4</a:t>
            </a:r>
            <a:r>
              <a:rPr sz="3250" b="1" i="1" spc="-155" dirty="0">
                <a:latin typeface="Trebuchet MS"/>
                <a:cs typeface="Trebuchet MS"/>
              </a:rPr>
              <a:t>(B</a:t>
            </a:r>
            <a:r>
              <a:rPr sz="3225" b="1" i="1" spc="-232" baseline="-19379" dirty="0">
                <a:latin typeface="Trebuchet MS"/>
                <a:cs typeface="Trebuchet MS"/>
              </a:rPr>
              <a:t>4</a:t>
            </a:r>
            <a:r>
              <a:rPr sz="3250" b="1" i="1" spc="-155" dirty="0">
                <a:latin typeface="Trebuchet MS"/>
                <a:cs typeface="Trebuchet MS"/>
              </a:rPr>
              <a:t>)S</a:t>
            </a:r>
            <a:r>
              <a:rPr sz="3225" b="1" i="1" spc="-232" baseline="-19379" dirty="0">
                <a:latin typeface="Trebuchet MS"/>
                <a:cs typeface="Trebuchet MS"/>
              </a:rPr>
              <a:t>5</a:t>
            </a:r>
            <a:r>
              <a:rPr sz="3250" b="1" i="1" spc="-155" dirty="0">
                <a:latin typeface="Trebuchet MS"/>
                <a:cs typeface="Trebuchet MS"/>
              </a:rPr>
              <a:t>(B</a:t>
            </a:r>
            <a:r>
              <a:rPr sz="3225" b="1" i="1" spc="-232" baseline="-19379" dirty="0">
                <a:latin typeface="Trebuchet MS"/>
                <a:cs typeface="Trebuchet MS"/>
              </a:rPr>
              <a:t>5</a:t>
            </a:r>
            <a:r>
              <a:rPr sz="3250" b="1" i="1" spc="-155" dirty="0">
                <a:latin typeface="Trebuchet MS"/>
                <a:cs typeface="Trebuchet MS"/>
              </a:rPr>
              <a:t>)S</a:t>
            </a:r>
            <a:r>
              <a:rPr sz="3225" b="1" i="1" spc="-232" baseline="-19379" dirty="0">
                <a:latin typeface="Trebuchet MS"/>
                <a:cs typeface="Trebuchet MS"/>
              </a:rPr>
              <a:t>6</a:t>
            </a:r>
            <a:r>
              <a:rPr sz="3250" b="1" i="1" spc="-155" dirty="0">
                <a:latin typeface="Trebuchet MS"/>
                <a:cs typeface="Trebuchet MS"/>
              </a:rPr>
              <a:t>(B</a:t>
            </a:r>
            <a:r>
              <a:rPr sz="3225" b="1" i="1" spc="-232" baseline="-19379" dirty="0">
                <a:latin typeface="Trebuchet MS"/>
                <a:cs typeface="Trebuchet MS"/>
              </a:rPr>
              <a:t>6</a:t>
            </a:r>
            <a:r>
              <a:rPr sz="3250" b="1" i="1" spc="-155" dirty="0">
                <a:latin typeface="Trebuchet MS"/>
                <a:cs typeface="Trebuchet MS"/>
              </a:rPr>
              <a:t>)S</a:t>
            </a:r>
            <a:r>
              <a:rPr sz="3225" b="1" i="1" spc="-232" baseline="-19379" dirty="0">
                <a:latin typeface="Trebuchet MS"/>
                <a:cs typeface="Trebuchet MS"/>
              </a:rPr>
              <a:t>7</a:t>
            </a:r>
            <a:r>
              <a:rPr sz="3250" b="1" i="1" spc="-155" dirty="0">
                <a:latin typeface="Trebuchet MS"/>
                <a:cs typeface="Trebuchet MS"/>
              </a:rPr>
              <a:t>(B</a:t>
            </a:r>
            <a:r>
              <a:rPr sz="3225" b="1" i="1" spc="-232" baseline="-19379" dirty="0">
                <a:latin typeface="Trebuchet MS"/>
                <a:cs typeface="Trebuchet MS"/>
              </a:rPr>
              <a:t>7</a:t>
            </a:r>
            <a:r>
              <a:rPr sz="3250" b="1" i="1" spc="-155" dirty="0">
                <a:latin typeface="Trebuchet MS"/>
                <a:cs typeface="Trebuchet MS"/>
              </a:rPr>
              <a:t>)S</a:t>
            </a:r>
            <a:r>
              <a:rPr sz="3225" b="1" i="1" spc="-232" baseline="-19379" dirty="0">
                <a:latin typeface="Trebuchet MS"/>
                <a:cs typeface="Trebuchet MS"/>
              </a:rPr>
              <a:t>8</a:t>
            </a:r>
            <a:r>
              <a:rPr sz="3250" b="1" i="1" spc="-155" dirty="0">
                <a:latin typeface="Trebuchet MS"/>
                <a:cs typeface="Trebuchet MS"/>
              </a:rPr>
              <a:t>(B</a:t>
            </a:r>
            <a:r>
              <a:rPr sz="3225" b="1" i="1" spc="-232" baseline="-19379" dirty="0">
                <a:latin typeface="Trebuchet MS"/>
                <a:cs typeface="Trebuchet MS"/>
              </a:rPr>
              <a:t>8</a:t>
            </a:r>
            <a:r>
              <a:rPr sz="3250" b="1" i="1" spc="-155" dirty="0">
                <a:latin typeface="Trebuchet MS"/>
                <a:cs typeface="Trebuchet MS"/>
              </a:rPr>
              <a:t>)</a:t>
            </a:r>
            <a:r>
              <a:rPr sz="3250" b="1" i="1" spc="400" dirty="0">
                <a:latin typeface="Trebuchet MS"/>
                <a:cs typeface="Trebuchet MS"/>
              </a:rPr>
              <a:t> </a:t>
            </a:r>
            <a:r>
              <a:rPr sz="3100" spc="-470" dirty="0"/>
              <a:t>=</a:t>
            </a:r>
            <a:r>
              <a:rPr sz="3100" spc="409" dirty="0"/>
              <a:t> </a:t>
            </a:r>
            <a:r>
              <a:rPr sz="3100" spc="90" dirty="0"/>
              <a:t>0101</a:t>
            </a:r>
            <a:r>
              <a:rPr sz="3100" spc="405" dirty="0"/>
              <a:t> </a:t>
            </a:r>
            <a:r>
              <a:rPr sz="3100" spc="90" dirty="0"/>
              <a:t>11</a:t>
            </a:r>
            <a:r>
              <a:rPr sz="3100" spc="90" dirty="0">
                <a:solidFill>
                  <a:srgbClr val="E36C09"/>
                </a:solidFill>
              </a:rPr>
              <a:t>0</a:t>
            </a:r>
            <a:r>
              <a:rPr sz="3100" spc="90" dirty="0"/>
              <a:t>0</a:t>
            </a:r>
            <a:r>
              <a:rPr sz="3100" spc="405" dirty="0"/>
              <a:t> </a:t>
            </a:r>
            <a:r>
              <a:rPr sz="3100" spc="90" dirty="0"/>
              <a:t>1000</a:t>
            </a:r>
            <a:endParaRPr sz="3100">
              <a:latin typeface="Trebuchet MS"/>
              <a:cs typeface="Trebuchet MS"/>
            </a:endParaRPr>
          </a:p>
        </p:txBody>
      </p:sp>
      <p:sp>
        <p:nvSpPr>
          <p:cNvPr id="7" name="object 7"/>
          <p:cNvSpPr txBox="1"/>
          <p:nvPr/>
        </p:nvSpPr>
        <p:spPr>
          <a:xfrm>
            <a:off x="206146" y="1680794"/>
            <a:ext cx="9094470" cy="1305560"/>
          </a:xfrm>
          <a:prstGeom prst="rect">
            <a:avLst/>
          </a:prstGeom>
        </p:spPr>
        <p:txBody>
          <a:bodyPr vert="horz" wrap="square" lIns="0" tIns="12065" rIns="0" bIns="0" rtlCol="0">
            <a:spAutoFit/>
          </a:bodyPr>
          <a:lstStyle/>
          <a:p>
            <a:pPr marL="451484">
              <a:lnSpc>
                <a:spcPct val="100000"/>
              </a:lnSpc>
              <a:spcBef>
                <a:spcPts val="95"/>
              </a:spcBef>
            </a:pPr>
            <a:r>
              <a:rPr sz="3100" spc="90" dirty="0">
                <a:solidFill>
                  <a:srgbClr val="0F243E"/>
                </a:solidFill>
                <a:latin typeface="Tahoma"/>
                <a:cs typeface="Tahoma"/>
              </a:rPr>
              <a:t>001</a:t>
            </a:r>
            <a:r>
              <a:rPr sz="3100" spc="90" dirty="0">
                <a:solidFill>
                  <a:srgbClr val="FF0000"/>
                </a:solidFill>
                <a:latin typeface="Tahoma"/>
                <a:cs typeface="Tahoma"/>
              </a:rPr>
              <a:t>0</a:t>
            </a:r>
            <a:r>
              <a:rPr sz="3100" spc="-80" dirty="0">
                <a:solidFill>
                  <a:srgbClr val="FF0000"/>
                </a:solidFill>
                <a:latin typeface="Tahoma"/>
                <a:cs typeface="Tahoma"/>
              </a:rPr>
              <a:t> </a:t>
            </a:r>
            <a:r>
              <a:rPr sz="3100" spc="95" dirty="0">
                <a:solidFill>
                  <a:srgbClr val="0F243E"/>
                </a:solidFill>
                <a:latin typeface="Tahoma"/>
                <a:cs typeface="Tahoma"/>
              </a:rPr>
              <a:t>101</a:t>
            </a:r>
            <a:r>
              <a:rPr sz="3100" spc="95" dirty="0">
                <a:solidFill>
                  <a:srgbClr val="548ED4"/>
                </a:solidFill>
                <a:latin typeface="Tahoma"/>
                <a:cs typeface="Tahoma"/>
              </a:rPr>
              <a:t>1</a:t>
            </a:r>
            <a:r>
              <a:rPr sz="3100" spc="-80" dirty="0">
                <a:solidFill>
                  <a:srgbClr val="548ED4"/>
                </a:solidFill>
                <a:latin typeface="Tahoma"/>
                <a:cs typeface="Tahoma"/>
              </a:rPr>
              <a:t> </a:t>
            </a:r>
            <a:r>
              <a:rPr sz="3100" spc="90" dirty="0">
                <a:solidFill>
                  <a:srgbClr val="C00000"/>
                </a:solidFill>
                <a:latin typeface="Tahoma"/>
                <a:cs typeface="Tahoma"/>
              </a:rPr>
              <a:t>0</a:t>
            </a:r>
            <a:r>
              <a:rPr sz="3100" spc="90" dirty="0">
                <a:solidFill>
                  <a:srgbClr val="0F243E"/>
                </a:solidFill>
                <a:latin typeface="Tahoma"/>
                <a:cs typeface="Tahoma"/>
              </a:rPr>
              <a:t>101</a:t>
            </a:r>
            <a:r>
              <a:rPr sz="3100" spc="-80" dirty="0">
                <a:solidFill>
                  <a:srgbClr val="0F243E"/>
                </a:solidFill>
                <a:latin typeface="Tahoma"/>
                <a:cs typeface="Tahoma"/>
              </a:rPr>
              <a:t> </a:t>
            </a:r>
            <a:r>
              <a:rPr sz="3100" spc="90" dirty="0">
                <a:solidFill>
                  <a:srgbClr val="0F243E"/>
                </a:solidFill>
                <a:latin typeface="Tahoma"/>
                <a:cs typeface="Tahoma"/>
              </a:rPr>
              <a:t>1001</a:t>
            </a:r>
            <a:r>
              <a:rPr sz="3100" spc="-90" dirty="0">
                <a:solidFill>
                  <a:srgbClr val="0F243E"/>
                </a:solidFill>
                <a:latin typeface="Tahoma"/>
                <a:cs typeface="Tahoma"/>
              </a:rPr>
              <a:t> </a:t>
            </a:r>
            <a:r>
              <a:rPr sz="3100" spc="90" dirty="0">
                <a:solidFill>
                  <a:srgbClr val="0F243E"/>
                </a:solidFill>
                <a:latin typeface="Tahoma"/>
                <a:cs typeface="Tahoma"/>
              </a:rPr>
              <a:t>0111</a:t>
            </a:r>
            <a:endParaRPr sz="3100">
              <a:latin typeface="Tahoma"/>
              <a:cs typeface="Tahoma"/>
            </a:endParaRPr>
          </a:p>
          <a:p>
            <a:pPr marL="451484" indent="-439420">
              <a:lnSpc>
                <a:spcPct val="100000"/>
              </a:lnSpc>
              <a:spcBef>
                <a:spcPts val="2460"/>
              </a:spcBef>
              <a:buSzPct val="95384"/>
              <a:buFont typeface="Wingdings"/>
              <a:buChar char=""/>
              <a:tabLst>
                <a:tab pos="452120" algn="l"/>
              </a:tabLst>
            </a:pPr>
            <a:r>
              <a:rPr sz="3250" b="1" i="1" spc="-484" dirty="0">
                <a:solidFill>
                  <a:srgbClr val="0F243E"/>
                </a:solidFill>
                <a:latin typeface="Trebuchet MS"/>
                <a:cs typeface="Trebuchet MS"/>
              </a:rPr>
              <a:t>f</a:t>
            </a:r>
            <a:r>
              <a:rPr sz="3250" b="1" i="1" spc="-80" dirty="0">
                <a:solidFill>
                  <a:srgbClr val="0F243E"/>
                </a:solidFill>
                <a:latin typeface="Trebuchet MS"/>
                <a:cs typeface="Trebuchet MS"/>
              </a:rPr>
              <a:t> </a:t>
            </a:r>
            <a:r>
              <a:rPr sz="3100" spc="-470" dirty="0">
                <a:solidFill>
                  <a:srgbClr val="0F243E"/>
                </a:solidFill>
                <a:latin typeface="Tahoma"/>
                <a:cs typeface="Tahoma"/>
              </a:rPr>
              <a:t>=</a:t>
            </a:r>
            <a:r>
              <a:rPr sz="3100" spc="-75" dirty="0">
                <a:solidFill>
                  <a:srgbClr val="0F243E"/>
                </a:solidFill>
                <a:latin typeface="Tahoma"/>
                <a:cs typeface="Tahoma"/>
              </a:rPr>
              <a:t> </a:t>
            </a:r>
            <a:r>
              <a:rPr sz="3100" spc="90" dirty="0">
                <a:solidFill>
                  <a:srgbClr val="FF0000"/>
                </a:solidFill>
                <a:latin typeface="Tahoma"/>
                <a:cs typeface="Tahoma"/>
              </a:rPr>
              <a:t>0</a:t>
            </a:r>
            <a:r>
              <a:rPr sz="3100" spc="90" dirty="0">
                <a:solidFill>
                  <a:srgbClr val="E36C09"/>
                </a:solidFill>
                <a:latin typeface="Tahoma"/>
                <a:cs typeface="Tahoma"/>
              </a:rPr>
              <a:t>0</a:t>
            </a:r>
            <a:r>
              <a:rPr sz="3100" spc="90" dirty="0">
                <a:solidFill>
                  <a:srgbClr val="548ED4"/>
                </a:solidFill>
                <a:latin typeface="Tahoma"/>
                <a:cs typeface="Tahoma"/>
              </a:rPr>
              <a:t>1</a:t>
            </a:r>
            <a:r>
              <a:rPr sz="3100" spc="90" dirty="0">
                <a:solidFill>
                  <a:srgbClr val="C00000"/>
                </a:solidFill>
                <a:latin typeface="Tahoma"/>
                <a:cs typeface="Tahoma"/>
              </a:rPr>
              <a:t>0</a:t>
            </a:r>
            <a:r>
              <a:rPr sz="3100" spc="-70" dirty="0">
                <a:solidFill>
                  <a:srgbClr val="C00000"/>
                </a:solidFill>
                <a:latin typeface="Tahoma"/>
                <a:cs typeface="Tahoma"/>
              </a:rPr>
              <a:t> </a:t>
            </a:r>
            <a:r>
              <a:rPr sz="3100" spc="90" dirty="0">
                <a:solidFill>
                  <a:srgbClr val="0F243E"/>
                </a:solidFill>
                <a:latin typeface="Tahoma"/>
                <a:cs typeface="Tahoma"/>
              </a:rPr>
              <a:t>0011</a:t>
            </a:r>
            <a:r>
              <a:rPr sz="3100" spc="-85" dirty="0">
                <a:solidFill>
                  <a:srgbClr val="0F243E"/>
                </a:solidFill>
                <a:latin typeface="Tahoma"/>
                <a:cs typeface="Tahoma"/>
              </a:rPr>
              <a:t> </a:t>
            </a:r>
            <a:r>
              <a:rPr sz="3100" spc="90" dirty="0">
                <a:solidFill>
                  <a:srgbClr val="0F243E"/>
                </a:solidFill>
                <a:latin typeface="Tahoma"/>
                <a:cs typeface="Tahoma"/>
              </a:rPr>
              <a:t>0100</a:t>
            </a:r>
            <a:r>
              <a:rPr sz="3100" spc="-75" dirty="0">
                <a:solidFill>
                  <a:srgbClr val="0F243E"/>
                </a:solidFill>
                <a:latin typeface="Tahoma"/>
                <a:cs typeface="Tahoma"/>
              </a:rPr>
              <a:t> </a:t>
            </a:r>
            <a:r>
              <a:rPr sz="3100" spc="90" dirty="0">
                <a:solidFill>
                  <a:srgbClr val="0F243E"/>
                </a:solidFill>
                <a:latin typeface="Tahoma"/>
                <a:cs typeface="Tahoma"/>
              </a:rPr>
              <a:t>1010</a:t>
            </a:r>
            <a:r>
              <a:rPr sz="3100" spc="-65" dirty="0">
                <a:solidFill>
                  <a:srgbClr val="0F243E"/>
                </a:solidFill>
                <a:latin typeface="Tahoma"/>
                <a:cs typeface="Tahoma"/>
              </a:rPr>
              <a:t> </a:t>
            </a:r>
            <a:r>
              <a:rPr sz="3100" spc="90" dirty="0">
                <a:solidFill>
                  <a:srgbClr val="0F243E"/>
                </a:solidFill>
                <a:latin typeface="Tahoma"/>
                <a:cs typeface="Tahoma"/>
              </a:rPr>
              <a:t>1010</a:t>
            </a:r>
            <a:r>
              <a:rPr sz="3100" spc="-75" dirty="0">
                <a:solidFill>
                  <a:srgbClr val="0F243E"/>
                </a:solidFill>
                <a:latin typeface="Tahoma"/>
                <a:cs typeface="Tahoma"/>
              </a:rPr>
              <a:t> </a:t>
            </a:r>
            <a:r>
              <a:rPr sz="3100" spc="90" dirty="0">
                <a:solidFill>
                  <a:srgbClr val="0F243E"/>
                </a:solidFill>
                <a:latin typeface="Tahoma"/>
                <a:cs typeface="Tahoma"/>
              </a:rPr>
              <a:t>1001</a:t>
            </a:r>
            <a:r>
              <a:rPr sz="3100" spc="-75" dirty="0">
                <a:solidFill>
                  <a:srgbClr val="0F243E"/>
                </a:solidFill>
                <a:latin typeface="Tahoma"/>
                <a:cs typeface="Tahoma"/>
              </a:rPr>
              <a:t> </a:t>
            </a:r>
            <a:r>
              <a:rPr sz="3100" spc="95" dirty="0">
                <a:solidFill>
                  <a:srgbClr val="0F243E"/>
                </a:solidFill>
                <a:latin typeface="Tahoma"/>
                <a:cs typeface="Tahoma"/>
              </a:rPr>
              <a:t>1011</a:t>
            </a:r>
            <a:r>
              <a:rPr sz="3100" spc="-80" dirty="0">
                <a:solidFill>
                  <a:srgbClr val="0F243E"/>
                </a:solidFill>
                <a:latin typeface="Tahoma"/>
                <a:cs typeface="Tahoma"/>
              </a:rPr>
              <a:t> </a:t>
            </a:r>
            <a:r>
              <a:rPr sz="3100" spc="90" dirty="0">
                <a:solidFill>
                  <a:srgbClr val="0F243E"/>
                </a:solidFill>
                <a:latin typeface="Tahoma"/>
                <a:cs typeface="Tahoma"/>
              </a:rPr>
              <a:t>1011</a:t>
            </a:r>
            <a:endParaRPr sz="3100">
              <a:latin typeface="Tahoma"/>
              <a:cs typeface="Tahoma"/>
            </a:endParaRPr>
          </a:p>
        </p:txBody>
      </p:sp>
      <p:pic>
        <p:nvPicPr>
          <p:cNvPr id="8" name="object 8"/>
          <p:cNvPicPr/>
          <p:nvPr/>
        </p:nvPicPr>
        <p:blipFill>
          <a:blip r:embed="rId2" cstate="print"/>
          <a:stretch>
            <a:fillRect/>
          </a:stretch>
        </p:blipFill>
        <p:spPr>
          <a:xfrm>
            <a:off x="9520428" y="2867025"/>
            <a:ext cx="2390775" cy="3457575"/>
          </a:xfrm>
          <a:prstGeom prst="rect">
            <a:avLst/>
          </a:prstGeom>
        </p:spPr>
      </p:pic>
      <p:sp>
        <p:nvSpPr>
          <p:cNvPr id="9" name="object 9"/>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10" name="TextBox 9"/>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11"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2" name="Rectangle 11"/>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26942576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2" cstate="print"/>
          <a:stretch>
            <a:fillRect/>
          </a:stretch>
        </p:blipFill>
        <p:spPr>
          <a:xfrm>
            <a:off x="3960876" y="990600"/>
            <a:ext cx="4419600" cy="5394960"/>
          </a:xfrm>
          <a:prstGeom prst="rect">
            <a:avLst/>
          </a:prstGeom>
        </p:spPr>
      </p:pic>
      <p:sp>
        <p:nvSpPr>
          <p:cNvPr id="4" name="object 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7" name="Rectangle 6"/>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36022475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193446" y="951174"/>
            <a:ext cx="4445635" cy="523240"/>
          </a:xfrm>
          <a:prstGeom prst="rect">
            <a:avLst/>
          </a:prstGeom>
        </p:spPr>
        <p:txBody>
          <a:bodyPr vert="horz" wrap="square" lIns="0" tIns="13970" rIns="0" bIns="0" rtlCol="0">
            <a:spAutoFit/>
          </a:bodyPr>
          <a:lstStyle/>
          <a:p>
            <a:pPr marL="464184" indent="-439420">
              <a:lnSpc>
                <a:spcPct val="100000"/>
              </a:lnSpc>
              <a:spcBef>
                <a:spcPts val="110"/>
              </a:spcBef>
              <a:buSzPct val="95384"/>
              <a:buFont typeface="Wingdings"/>
              <a:buChar char=""/>
              <a:tabLst>
                <a:tab pos="464820" algn="l"/>
                <a:tab pos="1820545" algn="l"/>
                <a:tab pos="2414905" algn="l"/>
              </a:tabLst>
            </a:pPr>
            <a:r>
              <a:rPr sz="3250" b="1" i="1" spc="-340" dirty="0">
                <a:latin typeface="Trebuchet MS"/>
                <a:cs typeface="Trebuchet MS"/>
              </a:rPr>
              <a:t>R</a:t>
            </a:r>
            <a:r>
              <a:rPr sz="3225" b="1" i="1" spc="-104" baseline="-19379" dirty="0">
                <a:latin typeface="Trebuchet MS"/>
                <a:cs typeface="Trebuchet MS"/>
              </a:rPr>
              <a:t>1</a:t>
            </a:r>
            <a:r>
              <a:rPr sz="3225" b="1" i="1" spc="382" baseline="-19379" dirty="0">
                <a:latin typeface="Trebuchet MS"/>
                <a:cs typeface="Trebuchet MS"/>
              </a:rPr>
              <a:t> </a:t>
            </a:r>
            <a:r>
              <a:rPr sz="3100" spc="-470" dirty="0"/>
              <a:t>=</a:t>
            </a:r>
            <a:r>
              <a:rPr sz="3100" spc="-75" dirty="0"/>
              <a:t> </a:t>
            </a:r>
            <a:r>
              <a:rPr sz="3250" b="1" i="1" spc="-525" dirty="0">
                <a:latin typeface="Trebuchet MS"/>
                <a:cs typeface="Trebuchet MS"/>
              </a:rPr>
              <a:t>L</a:t>
            </a:r>
            <a:r>
              <a:rPr sz="3225" b="1" i="1" spc="-104" baseline="-19379" dirty="0">
                <a:latin typeface="Trebuchet MS"/>
                <a:cs typeface="Trebuchet MS"/>
              </a:rPr>
              <a:t>0</a:t>
            </a:r>
            <a:r>
              <a:rPr sz="3225" b="1" i="1" baseline="-19379" dirty="0">
                <a:latin typeface="Trebuchet MS"/>
                <a:cs typeface="Trebuchet MS"/>
              </a:rPr>
              <a:t>	</a:t>
            </a:r>
            <a:r>
              <a:rPr sz="3100" spc="-5" dirty="0">
                <a:latin typeface="Cambria Math"/>
                <a:cs typeface="Cambria Math"/>
              </a:rPr>
              <a:t>⊕</a:t>
            </a:r>
            <a:r>
              <a:rPr sz="3100" dirty="0">
                <a:latin typeface="Cambria Math"/>
                <a:cs typeface="Cambria Math"/>
              </a:rPr>
              <a:t>	</a:t>
            </a:r>
            <a:r>
              <a:rPr sz="3250" b="1" i="1" spc="-484" dirty="0">
                <a:latin typeface="Trebuchet MS"/>
                <a:cs typeface="Trebuchet MS"/>
              </a:rPr>
              <a:t>f</a:t>
            </a:r>
            <a:r>
              <a:rPr sz="3250" b="1" i="1" spc="-95" dirty="0">
                <a:latin typeface="Trebuchet MS"/>
                <a:cs typeface="Trebuchet MS"/>
              </a:rPr>
              <a:t> </a:t>
            </a:r>
            <a:r>
              <a:rPr sz="3100" spc="-290" dirty="0"/>
              <a:t>(</a:t>
            </a:r>
            <a:r>
              <a:rPr sz="3250" b="1" i="1" spc="-340" dirty="0">
                <a:latin typeface="Trebuchet MS"/>
                <a:cs typeface="Trebuchet MS"/>
              </a:rPr>
              <a:t>R</a:t>
            </a:r>
            <a:r>
              <a:rPr sz="3225" b="1" i="1" spc="-104" baseline="-19379" dirty="0">
                <a:latin typeface="Trebuchet MS"/>
                <a:cs typeface="Trebuchet MS"/>
              </a:rPr>
              <a:t>0</a:t>
            </a:r>
            <a:r>
              <a:rPr sz="3225" b="1" i="1" spc="382" baseline="-19379" dirty="0">
                <a:latin typeface="Trebuchet MS"/>
                <a:cs typeface="Trebuchet MS"/>
              </a:rPr>
              <a:t> </a:t>
            </a:r>
            <a:r>
              <a:rPr sz="3100" spc="-45" dirty="0"/>
              <a:t>,</a:t>
            </a:r>
            <a:r>
              <a:rPr sz="3100" spc="-65" dirty="0"/>
              <a:t> </a:t>
            </a:r>
            <a:r>
              <a:rPr sz="3250" b="1" i="1" spc="-245" dirty="0">
                <a:latin typeface="Trebuchet MS"/>
                <a:cs typeface="Trebuchet MS"/>
              </a:rPr>
              <a:t>K</a:t>
            </a:r>
            <a:r>
              <a:rPr sz="3225" b="1" i="1" spc="-104" baseline="-19379" dirty="0">
                <a:latin typeface="Trebuchet MS"/>
                <a:cs typeface="Trebuchet MS"/>
              </a:rPr>
              <a:t>1</a:t>
            </a:r>
            <a:r>
              <a:rPr sz="3225" b="1" i="1" spc="367" baseline="-19379" dirty="0">
                <a:latin typeface="Trebuchet MS"/>
                <a:cs typeface="Trebuchet MS"/>
              </a:rPr>
              <a:t> </a:t>
            </a:r>
            <a:r>
              <a:rPr sz="3100" spc="-285" dirty="0"/>
              <a:t>)</a:t>
            </a:r>
            <a:r>
              <a:rPr sz="3100" spc="-75" dirty="0"/>
              <a:t> </a:t>
            </a:r>
            <a:r>
              <a:rPr sz="3100" spc="-470" dirty="0"/>
              <a:t>=</a:t>
            </a:r>
            <a:endParaRPr sz="3100">
              <a:latin typeface="Trebuchet MS"/>
              <a:cs typeface="Trebuchet MS"/>
            </a:endParaRPr>
          </a:p>
        </p:txBody>
      </p:sp>
      <p:sp>
        <p:nvSpPr>
          <p:cNvPr id="8" name="object 8"/>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7" name="object 7"/>
          <p:cNvSpPr txBox="1"/>
          <p:nvPr/>
        </p:nvSpPr>
        <p:spPr>
          <a:xfrm>
            <a:off x="206146" y="1775282"/>
            <a:ext cx="8597265" cy="2105025"/>
          </a:xfrm>
          <a:prstGeom prst="rect">
            <a:avLst/>
          </a:prstGeom>
        </p:spPr>
        <p:txBody>
          <a:bodyPr vert="horz" wrap="square" lIns="0" tIns="12065" rIns="0" bIns="0" rtlCol="0">
            <a:spAutoFit/>
          </a:bodyPr>
          <a:lstStyle/>
          <a:p>
            <a:pPr marR="53340" algn="r">
              <a:lnSpc>
                <a:spcPct val="100000"/>
              </a:lnSpc>
              <a:spcBef>
                <a:spcPts val="95"/>
              </a:spcBef>
            </a:pPr>
            <a:r>
              <a:rPr sz="3100" spc="90" dirty="0">
                <a:solidFill>
                  <a:srgbClr val="0F243E"/>
                </a:solidFill>
                <a:latin typeface="Tahoma"/>
                <a:cs typeface="Tahoma"/>
              </a:rPr>
              <a:t>1100</a:t>
            </a:r>
            <a:r>
              <a:rPr sz="3100" spc="-70" dirty="0">
                <a:solidFill>
                  <a:srgbClr val="0F243E"/>
                </a:solidFill>
                <a:latin typeface="Tahoma"/>
                <a:cs typeface="Tahoma"/>
              </a:rPr>
              <a:t> </a:t>
            </a:r>
            <a:r>
              <a:rPr sz="3100" spc="90" dirty="0">
                <a:solidFill>
                  <a:srgbClr val="0F243E"/>
                </a:solidFill>
                <a:latin typeface="Tahoma"/>
                <a:cs typeface="Tahoma"/>
              </a:rPr>
              <a:t>1100</a:t>
            </a:r>
            <a:r>
              <a:rPr sz="3100" spc="-65" dirty="0">
                <a:solidFill>
                  <a:srgbClr val="0F243E"/>
                </a:solidFill>
                <a:latin typeface="Tahoma"/>
                <a:cs typeface="Tahoma"/>
              </a:rPr>
              <a:t> </a:t>
            </a:r>
            <a:r>
              <a:rPr sz="3100" spc="90" dirty="0">
                <a:solidFill>
                  <a:srgbClr val="0F243E"/>
                </a:solidFill>
                <a:latin typeface="Tahoma"/>
                <a:cs typeface="Tahoma"/>
              </a:rPr>
              <a:t>0000</a:t>
            </a:r>
            <a:r>
              <a:rPr sz="3100" spc="-70" dirty="0">
                <a:solidFill>
                  <a:srgbClr val="0F243E"/>
                </a:solidFill>
                <a:latin typeface="Tahoma"/>
                <a:cs typeface="Tahoma"/>
              </a:rPr>
              <a:t> </a:t>
            </a:r>
            <a:r>
              <a:rPr sz="3100" spc="90" dirty="0">
                <a:solidFill>
                  <a:srgbClr val="0F243E"/>
                </a:solidFill>
                <a:latin typeface="Tahoma"/>
                <a:cs typeface="Tahoma"/>
              </a:rPr>
              <a:t>0000</a:t>
            </a:r>
            <a:r>
              <a:rPr sz="3100" spc="-80" dirty="0">
                <a:solidFill>
                  <a:srgbClr val="0F243E"/>
                </a:solidFill>
                <a:latin typeface="Tahoma"/>
                <a:cs typeface="Tahoma"/>
              </a:rPr>
              <a:t> </a:t>
            </a:r>
            <a:r>
              <a:rPr sz="3100" spc="90" dirty="0">
                <a:solidFill>
                  <a:srgbClr val="0F243E"/>
                </a:solidFill>
                <a:latin typeface="Tahoma"/>
                <a:cs typeface="Tahoma"/>
              </a:rPr>
              <a:t>1100</a:t>
            </a:r>
            <a:r>
              <a:rPr sz="3100" spc="-65" dirty="0">
                <a:solidFill>
                  <a:srgbClr val="0F243E"/>
                </a:solidFill>
                <a:latin typeface="Tahoma"/>
                <a:cs typeface="Tahoma"/>
              </a:rPr>
              <a:t> </a:t>
            </a:r>
            <a:r>
              <a:rPr sz="3100" spc="90" dirty="0">
                <a:solidFill>
                  <a:srgbClr val="0F243E"/>
                </a:solidFill>
                <a:latin typeface="Tahoma"/>
                <a:cs typeface="Tahoma"/>
              </a:rPr>
              <a:t>1100</a:t>
            </a:r>
            <a:r>
              <a:rPr sz="3100" spc="-70" dirty="0">
                <a:solidFill>
                  <a:srgbClr val="0F243E"/>
                </a:solidFill>
                <a:latin typeface="Tahoma"/>
                <a:cs typeface="Tahoma"/>
              </a:rPr>
              <a:t> </a:t>
            </a:r>
            <a:r>
              <a:rPr sz="3100" spc="90" dirty="0">
                <a:solidFill>
                  <a:srgbClr val="0F243E"/>
                </a:solidFill>
                <a:latin typeface="Tahoma"/>
                <a:cs typeface="Tahoma"/>
              </a:rPr>
              <a:t>1111</a:t>
            </a:r>
            <a:r>
              <a:rPr sz="3100" spc="-65" dirty="0">
                <a:solidFill>
                  <a:srgbClr val="0F243E"/>
                </a:solidFill>
                <a:latin typeface="Tahoma"/>
                <a:cs typeface="Tahoma"/>
              </a:rPr>
              <a:t> </a:t>
            </a:r>
            <a:r>
              <a:rPr sz="3100" spc="90" dirty="0">
                <a:solidFill>
                  <a:srgbClr val="0F243E"/>
                </a:solidFill>
                <a:latin typeface="Tahoma"/>
                <a:cs typeface="Tahoma"/>
              </a:rPr>
              <a:t>1111</a:t>
            </a:r>
            <a:endParaRPr sz="3100">
              <a:latin typeface="Tahoma"/>
              <a:cs typeface="Tahoma"/>
            </a:endParaRPr>
          </a:p>
          <a:p>
            <a:pPr marR="5080" algn="r">
              <a:lnSpc>
                <a:spcPct val="100000"/>
              </a:lnSpc>
              <a:spcBef>
                <a:spcPts val="2610"/>
              </a:spcBef>
            </a:pPr>
            <a:r>
              <a:rPr sz="3100" spc="-5" dirty="0">
                <a:solidFill>
                  <a:srgbClr val="0F243E"/>
                </a:solidFill>
                <a:latin typeface="Cambria Math"/>
                <a:cs typeface="Cambria Math"/>
              </a:rPr>
              <a:t>⊕</a:t>
            </a:r>
            <a:r>
              <a:rPr sz="3100" spc="220" dirty="0">
                <a:solidFill>
                  <a:srgbClr val="0F243E"/>
                </a:solidFill>
                <a:latin typeface="Cambria Math"/>
                <a:cs typeface="Cambria Math"/>
              </a:rPr>
              <a:t> </a:t>
            </a:r>
            <a:r>
              <a:rPr sz="3100" spc="90" dirty="0">
                <a:solidFill>
                  <a:srgbClr val="0F243E"/>
                </a:solidFill>
                <a:latin typeface="Tahoma"/>
                <a:cs typeface="Tahoma"/>
              </a:rPr>
              <a:t>0010</a:t>
            </a:r>
            <a:r>
              <a:rPr sz="3100" spc="-75" dirty="0">
                <a:solidFill>
                  <a:srgbClr val="0F243E"/>
                </a:solidFill>
                <a:latin typeface="Tahoma"/>
                <a:cs typeface="Tahoma"/>
              </a:rPr>
              <a:t> </a:t>
            </a:r>
            <a:r>
              <a:rPr sz="3100" spc="90" dirty="0">
                <a:solidFill>
                  <a:srgbClr val="0F243E"/>
                </a:solidFill>
                <a:latin typeface="Tahoma"/>
                <a:cs typeface="Tahoma"/>
              </a:rPr>
              <a:t>0011</a:t>
            </a:r>
            <a:r>
              <a:rPr sz="3100" spc="-70" dirty="0">
                <a:solidFill>
                  <a:srgbClr val="0F243E"/>
                </a:solidFill>
                <a:latin typeface="Tahoma"/>
                <a:cs typeface="Tahoma"/>
              </a:rPr>
              <a:t> </a:t>
            </a:r>
            <a:r>
              <a:rPr sz="3100" spc="90" dirty="0">
                <a:solidFill>
                  <a:srgbClr val="0F243E"/>
                </a:solidFill>
                <a:latin typeface="Tahoma"/>
                <a:cs typeface="Tahoma"/>
              </a:rPr>
              <a:t>0100</a:t>
            </a:r>
            <a:r>
              <a:rPr sz="3100" spc="-75" dirty="0">
                <a:solidFill>
                  <a:srgbClr val="0F243E"/>
                </a:solidFill>
                <a:latin typeface="Tahoma"/>
                <a:cs typeface="Tahoma"/>
              </a:rPr>
              <a:t> </a:t>
            </a:r>
            <a:r>
              <a:rPr sz="3100" spc="90" dirty="0">
                <a:solidFill>
                  <a:srgbClr val="0F243E"/>
                </a:solidFill>
                <a:latin typeface="Tahoma"/>
                <a:cs typeface="Tahoma"/>
              </a:rPr>
              <a:t>1010</a:t>
            </a:r>
            <a:r>
              <a:rPr sz="3100" spc="-85" dirty="0">
                <a:solidFill>
                  <a:srgbClr val="0F243E"/>
                </a:solidFill>
                <a:latin typeface="Tahoma"/>
                <a:cs typeface="Tahoma"/>
              </a:rPr>
              <a:t> </a:t>
            </a:r>
            <a:r>
              <a:rPr sz="3100" spc="90" dirty="0">
                <a:solidFill>
                  <a:srgbClr val="0F243E"/>
                </a:solidFill>
                <a:latin typeface="Tahoma"/>
                <a:cs typeface="Tahoma"/>
              </a:rPr>
              <a:t>1010</a:t>
            </a:r>
            <a:r>
              <a:rPr sz="3100" spc="-75" dirty="0">
                <a:solidFill>
                  <a:srgbClr val="0F243E"/>
                </a:solidFill>
                <a:latin typeface="Tahoma"/>
                <a:cs typeface="Tahoma"/>
              </a:rPr>
              <a:t> </a:t>
            </a:r>
            <a:r>
              <a:rPr sz="3100" spc="90" dirty="0">
                <a:solidFill>
                  <a:srgbClr val="0F243E"/>
                </a:solidFill>
                <a:latin typeface="Tahoma"/>
                <a:cs typeface="Tahoma"/>
              </a:rPr>
              <a:t>1001</a:t>
            </a:r>
            <a:r>
              <a:rPr sz="3100" spc="-70" dirty="0">
                <a:solidFill>
                  <a:srgbClr val="0F243E"/>
                </a:solidFill>
                <a:latin typeface="Tahoma"/>
                <a:cs typeface="Tahoma"/>
              </a:rPr>
              <a:t> </a:t>
            </a:r>
            <a:r>
              <a:rPr sz="3100" spc="90" dirty="0">
                <a:solidFill>
                  <a:srgbClr val="0F243E"/>
                </a:solidFill>
                <a:latin typeface="Tahoma"/>
                <a:cs typeface="Tahoma"/>
              </a:rPr>
              <a:t>1011</a:t>
            </a:r>
            <a:r>
              <a:rPr sz="3100" spc="-70" dirty="0">
                <a:solidFill>
                  <a:srgbClr val="0F243E"/>
                </a:solidFill>
                <a:latin typeface="Tahoma"/>
                <a:cs typeface="Tahoma"/>
              </a:rPr>
              <a:t> </a:t>
            </a:r>
            <a:r>
              <a:rPr sz="3100" spc="90" dirty="0">
                <a:solidFill>
                  <a:srgbClr val="0F243E"/>
                </a:solidFill>
                <a:latin typeface="Tahoma"/>
                <a:cs typeface="Tahoma"/>
              </a:rPr>
              <a:t>1011</a:t>
            </a:r>
            <a:endParaRPr sz="3100">
              <a:latin typeface="Tahoma"/>
              <a:cs typeface="Tahoma"/>
            </a:endParaRPr>
          </a:p>
          <a:p>
            <a:pPr marR="55244" algn="r">
              <a:lnSpc>
                <a:spcPct val="100000"/>
              </a:lnSpc>
              <a:spcBef>
                <a:spcPts val="2605"/>
              </a:spcBef>
              <a:tabLst>
                <a:tab pos="455295" algn="l"/>
              </a:tabLst>
            </a:pPr>
            <a:r>
              <a:rPr sz="3100" spc="-470" dirty="0">
                <a:solidFill>
                  <a:srgbClr val="0F243E"/>
                </a:solidFill>
                <a:latin typeface="Tahoma"/>
                <a:cs typeface="Tahoma"/>
              </a:rPr>
              <a:t>=	</a:t>
            </a:r>
            <a:r>
              <a:rPr sz="3100" spc="90" dirty="0">
                <a:solidFill>
                  <a:srgbClr val="0F243E"/>
                </a:solidFill>
                <a:latin typeface="Tahoma"/>
                <a:cs typeface="Tahoma"/>
              </a:rPr>
              <a:t>1110</a:t>
            </a:r>
            <a:r>
              <a:rPr sz="3100" spc="-75" dirty="0">
                <a:solidFill>
                  <a:srgbClr val="0F243E"/>
                </a:solidFill>
                <a:latin typeface="Tahoma"/>
                <a:cs typeface="Tahoma"/>
              </a:rPr>
              <a:t> </a:t>
            </a:r>
            <a:r>
              <a:rPr sz="3100" spc="90" dirty="0">
                <a:solidFill>
                  <a:srgbClr val="0F243E"/>
                </a:solidFill>
                <a:latin typeface="Tahoma"/>
                <a:cs typeface="Tahoma"/>
              </a:rPr>
              <a:t>1111</a:t>
            </a:r>
            <a:r>
              <a:rPr sz="3100" spc="-70" dirty="0">
                <a:solidFill>
                  <a:srgbClr val="0F243E"/>
                </a:solidFill>
                <a:latin typeface="Tahoma"/>
                <a:cs typeface="Tahoma"/>
              </a:rPr>
              <a:t> </a:t>
            </a:r>
            <a:r>
              <a:rPr sz="3100" spc="90" dirty="0">
                <a:solidFill>
                  <a:srgbClr val="0F243E"/>
                </a:solidFill>
                <a:latin typeface="Tahoma"/>
                <a:cs typeface="Tahoma"/>
              </a:rPr>
              <a:t>0100</a:t>
            </a:r>
            <a:r>
              <a:rPr sz="3100" spc="-85" dirty="0">
                <a:solidFill>
                  <a:srgbClr val="0F243E"/>
                </a:solidFill>
                <a:latin typeface="Tahoma"/>
                <a:cs typeface="Tahoma"/>
              </a:rPr>
              <a:t> </a:t>
            </a:r>
            <a:r>
              <a:rPr sz="3100" spc="90" dirty="0">
                <a:solidFill>
                  <a:srgbClr val="0F243E"/>
                </a:solidFill>
                <a:latin typeface="Tahoma"/>
                <a:cs typeface="Tahoma"/>
              </a:rPr>
              <a:t>1010</a:t>
            </a:r>
            <a:r>
              <a:rPr sz="3100" spc="-70" dirty="0">
                <a:solidFill>
                  <a:srgbClr val="0F243E"/>
                </a:solidFill>
                <a:latin typeface="Tahoma"/>
                <a:cs typeface="Tahoma"/>
              </a:rPr>
              <a:t> </a:t>
            </a:r>
            <a:r>
              <a:rPr sz="3100" spc="90" dirty="0">
                <a:solidFill>
                  <a:srgbClr val="0F243E"/>
                </a:solidFill>
                <a:latin typeface="Tahoma"/>
                <a:cs typeface="Tahoma"/>
              </a:rPr>
              <a:t>0110</a:t>
            </a:r>
            <a:r>
              <a:rPr sz="3100" spc="-75" dirty="0">
                <a:solidFill>
                  <a:srgbClr val="0F243E"/>
                </a:solidFill>
                <a:latin typeface="Tahoma"/>
                <a:cs typeface="Tahoma"/>
              </a:rPr>
              <a:t> </a:t>
            </a:r>
            <a:r>
              <a:rPr sz="3100" spc="90" dirty="0">
                <a:solidFill>
                  <a:srgbClr val="0F243E"/>
                </a:solidFill>
                <a:latin typeface="Tahoma"/>
                <a:cs typeface="Tahoma"/>
              </a:rPr>
              <a:t>0101</a:t>
            </a:r>
            <a:r>
              <a:rPr sz="3100" spc="-75" dirty="0">
                <a:solidFill>
                  <a:srgbClr val="0F243E"/>
                </a:solidFill>
                <a:latin typeface="Tahoma"/>
                <a:cs typeface="Tahoma"/>
              </a:rPr>
              <a:t> </a:t>
            </a:r>
            <a:r>
              <a:rPr sz="3100" spc="90" dirty="0">
                <a:solidFill>
                  <a:srgbClr val="0F243E"/>
                </a:solidFill>
                <a:latin typeface="Tahoma"/>
                <a:cs typeface="Tahoma"/>
              </a:rPr>
              <a:t>0100</a:t>
            </a:r>
            <a:r>
              <a:rPr sz="3100" spc="-65" dirty="0">
                <a:solidFill>
                  <a:srgbClr val="0F243E"/>
                </a:solidFill>
                <a:latin typeface="Tahoma"/>
                <a:cs typeface="Tahoma"/>
              </a:rPr>
              <a:t> </a:t>
            </a:r>
            <a:r>
              <a:rPr sz="3100" spc="90" dirty="0">
                <a:solidFill>
                  <a:srgbClr val="0F243E"/>
                </a:solidFill>
                <a:latin typeface="Tahoma"/>
                <a:cs typeface="Tahoma"/>
              </a:rPr>
              <a:t>0100</a:t>
            </a:r>
            <a:endParaRPr sz="3100">
              <a:latin typeface="Tahoma"/>
              <a:cs typeface="Tahoma"/>
            </a:endParaRPr>
          </a:p>
        </p:txBody>
      </p:sp>
      <p:sp>
        <p:nvSpPr>
          <p:cNvPr id="9" name="TextBox 8"/>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10"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1" name="Rectangle 10"/>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73866731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304038" y="15247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7" name="object 7"/>
          <p:cNvSpPr txBox="1"/>
          <p:nvPr/>
        </p:nvSpPr>
        <p:spPr>
          <a:xfrm>
            <a:off x="304038" y="1524761"/>
            <a:ext cx="3352800" cy="381000"/>
          </a:xfrm>
          <a:prstGeom prst="rect">
            <a:avLst/>
          </a:prstGeom>
          <a:ln w="25907">
            <a:solidFill>
              <a:srgbClr val="385D89"/>
            </a:solidFill>
          </a:ln>
        </p:spPr>
        <p:txBody>
          <a:bodyPr vert="horz" wrap="square" lIns="0" tIns="20955" rIns="0" bIns="0" rtlCol="0">
            <a:spAutoFit/>
          </a:bodyPr>
          <a:lstStyle/>
          <a:p>
            <a:pPr marL="679450">
              <a:lnSpc>
                <a:spcPct val="100000"/>
              </a:lnSpc>
              <a:spcBef>
                <a:spcPts val="165"/>
              </a:spcBef>
            </a:pPr>
            <a:r>
              <a:rPr sz="2000" b="1" dirty="0">
                <a:latin typeface="Calibri"/>
                <a:cs typeface="Calibri"/>
              </a:rPr>
              <a:t>Initial</a:t>
            </a:r>
            <a:r>
              <a:rPr sz="2000" b="1" spc="-65" dirty="0">
                <a:latin typeface="Calibri"/>
                <a:cs typeface="Calibri"/>
              </a:rPr>
              <a:t> </a:t>
            </a:r>
            <a:r>
              <a:rPr sz="2000" b="1" spc="-5" dirty="0">
                <a:latin typeface="Calibri"/>
                <a:cs typeface="Calibri"/>
              </a:rPr>
              <a:t>permutation</a:t>
            </a:r>
            <a:endParaRPr sz="2000">
              <a:latin typeface="Calibri"/>
              <a:cs typeface="Calibri"/>
            </a:endParaRPr>
          </a:p>
        </p:txBody>
      </p:sp>
      <p:grpSp>
        <p:nvGrpSpPr>
          <p:cNvPr id="8" name="object 8"/>
          <p:cNvGrpSpPr/>
          <p:nvPr/>
        </p:nvGrpSpPr>
        <p:grpSpPr>
          <a:xfrm>
            <a:off x="291020" y="2121344"/>
            <a:ext cx="3378835" cy="407034"/>
            <a:chOff x="291020" y="2121344"/>
            <a:chExt cx="3378835" cy="407034"/>
          </a:xfrm>
        </p:grpSpPr>
        <p:sp>
          <p:nvSpPr>
            <p:cNvPr id="9" name="object 9"/>
            <p:cNvSpPr/>
            <p:nvPr/>
          </p:nvSpPr>
          <p:spPr>
            <a:xfrm>
              <a:off x="304038" y="21343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0" name="object 10"/>
            <p:cNvSpPr/>
            <p:nvPr/>
          </p:nvSpPr>
          <p:spPr>
            <a:xfrm>
              <a:off x="304038" y="21343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1" name="object 11"/>
          <p:cNvSpPr txBox="1"/>
          <p:nvPr/>
        </p:nvSpPr>
        <p:spPr>
          <a:xfrm>
            <a:off x="1530477" y="2142870"/>
            <a:ext cx="896619"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5" dirty="0">
                <a:latin typeface="Calibri"/>
                <a:cs typeface="Calibri"/>
              </a:rPr>
              <a:t> </a:t>
            </a:r>
            <a:r>
              <a:rPr sz="2000" b="1" dirty="0">
                <a:latin typeface="Calibri"/>
                <a:cs typeface="Calibri"/>
              </a:rPr>
              <a:t>1</a:t>
            </a:r>
            <a:endParaRPr sz="2000">
              <a:latin typeface="Calibri"/>
              <a:cs typeface="Calibri"/>
            </a:endParaRPr>
          </a:p>
        </p:txBody>
      </p:sp>
      <p:grpSp>
        <p:nvGrpSpPr>
          <p:cNvPr id="12" name="object 12"/>
          <p:cNvGrpSpPr/>
          <p:nvPr/>
        </p:nvGrpSpPr>
        <p:grpSpPr>
          <a:xfrm>
            <a:off x="295592" y="2730944"/>
            <a:ext cx="3378835" cy="407034"/>
            <a:chOff x="295592" y="2730944"/>
            <a:chExt cx="3378835" cy="407034"/>
          </a:xfrm>
        </p:grpSpPr>
        <p:sp>
          <p:nvSpPr>
            <p:cNvPr id="13" name="object 13"/>
            <p:cNvSpPr/>
            <p:nvPr/>
          </p:nvSpPr>
          <p:spPr>
            <a:xfrm>
              <a:off x="308609" y="27439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4" name="object 14"/>
            <p:cNvSpPr/>
            <p:nvPr/>
          </p:nvSpPr>
          <p:spPr>
            <a:xfrm>
              <a:off x="308609" y="27439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5" name="object 15"/>
          <p:cNvSpPr txBox="1"/>
          <p:nvPr/>
        </p:nvSpPr>
        <p:spPr>
          <a:xfrm>
            <a:off x="1535430" y="2752166"/>
            <a:ext cx="897255"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0" dirty="0">
                <a:latin typeface="Calibri"/>
                <a:cs typeface="Calibri"/>
              </a:rPr>
              <a:t> </a:t>
            </a:r>
            <a:r>
              <a:rPr sz="2000" b="1" dirty="0">
                <a:latin typeface="Calibri"/>
                <a:cs typeface="Calibri"/>
              </a:rPr>
              <a:t>2</a:t>
            </a:r>
            <a:endParaRPr sz="2000">
              <a:latin typeface="Calibri"/>
              <a:cs typeface="Calibri"/>
            </a:endParaRPr>
          </a:p>
        </p:txBody>
      </p:sp>
      <p:grpSp>
        <p:nvGrpSpPr>
          <p:cNvPr id="16" name="object 16"/>
          <p:cNvGrpSpPr/>
          <p:nvPr/>
        </p:nvGrpSpPr>
        <p:grpSpPr>
          <a:xfrm>
            <a:off x="295592" y="4102544"/>
            <a:ext cx="3378835" cy="407034"/>
            <a:chOff x="295592" y="4102544"/>
            <a:chExt cx="3378835" cy="407034"/>
          </a:xfrm>
        </p:grpSpPr>
        <p:sp>
          <p:nvSpPr>
            <p:cNvPr id="17" name="object 17"/>
            <p:cNvSpPr/>
            <p:nvPr/>
          </p:nvSpPr>
          <p:spPr>
            <a:xfrm>
              <a:off x="308609" y="41155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8" name="object 18"/>
            <p:cNvSpPr/>
            <p:nvPr/>
          </p:nvSpPr>
          <p:spPr>
            <a:xfrm>
              <a:off x="308609" y="41155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9" name="object 19"/>
          <p:cNvSpPr txBox="1"/>
          <p:nvPr/>
        </p:nvSpPr>
        <p:spPr>
          <a:xfrm>
            <a:off x="1471422" y="4124705"/>
            <a:ext cx="102743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Round</a:t>
            </a:r>
            <a:r>
              <a:rPr sz="2000" b="1" spc="-95" dirty="0">
                <a:latin typeface="Calibri"/>
                <a:cs typeface="Calibri"/>
              </a:rPr>
              <a:t> </a:t>
            </a:r>
            <a:r>
              <a:rPr sz="2000" b="1" spc="5" dirty="0">
                <a:latin typeface="Calibri"/>
                <a:cs typeface="Calibri"/>
              </a:rPr>
              <a:t>16</a:t>
            </a:r>
            <a:endParaRPr sz="2000">
              <a:latin typeface="Calibri"/>
              <a:cs typeface="Calibri"/>
            </a:endParaRPr>
          </a:p>
        </p:txBody>
      </p:sp>
      <p:sp>
        <p:nvSpPr>
          <p:cNvPr id="20" name="object 20"/>
          <p:cNvSpPr/>
          <p:nvPr/>
        </p:nvSpPr>
        <p:spPr>
          <a:xfrm>
            <a:off x="304038" y="47251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AACC5"/>
          </a:solidFill>
        </p:spPr>
        <p:txBody>
          <a:bodyPr wrap="square" lIns="0" tIns="0" rIns="0" bIns="0" rtlCol="0"/>
          <a:lstStyle/>
          <a:p>
            <a:endParaRPr/>
          </a:p>
        </p:txBody>
      </p:sp>
      <p:sp>
        <p:nvSpPr>
          <p:cNvPr id="21" name="object 21"/>
          <p:cNvSpPr txBox="1"/>
          <p:nvPr/>
        </p:nvSpPr>
        <p:spPr>
          <a:xfrm>
            <a:off x="304038" y="4725161"/>
            <a:ext cx="3352800" cy="381000"/>
          </a:xfrm>
          <a:prstGeom prst="rect">
            <a:avLst/>
          </a:prstGeom>
          <a:ln w="25907">
            <a:solidFill>
              <a:srgbClr val="357C91"/>
            </a:solidFill>
          </a:ln>
        </p:spPr>
        <p:txBody>
          <a:bodyPr vert="horz" wrap="square" lIns="0" tIns="22225" rIns="0" bIns="0" rtlCol="0">
            <a:spAutoFit/>
          </a:bodyPr>
          <a:lstStyle/>
          <a:p>
            <a:pPr marL="1063625">
              <a:lnSpc>
                <a:spcPct val="100000"/>
              </a:lnSpc>
              <a:spcBef>
                <a:spcPts val="175"/>
              </a:spcBef>
            </a:pPr>
            <a:r>
              <a:rPr sz="2000" b="1" dirty="0">
                <a:latin typeface="Calibri"/>
                <a:cs typeface="Calibri"/>
              </a:rPr>
              <a:t>32</a:t>
            </a:r>
            <a:r>
              <a:rPr sz="2000" b="1" spc="-40" dirty="0">
                <a:latin typeface="Calibri"/>
                <a:cs typeface="Calibri"/>
              </a:rPr>
              <a:t> </a:t>
            </a:r>
            <a:r>
              <a:rPr sz="2000" b="1" dirty="0">
                <a:latin typeface="Calibri"/>
                <a:cs typeface="Calibri"/>
              </a:rPr>
              <a:t>bit</a:t>
            </a:r>
            <a:r>
              <a:rPr sz="2000" b="1" spc="-40" dirty="0">
                <a:latin typeface="Calibri"/>
                <a:cs typeface="Calibri"/>
              </a:rPr>
              <a:t> </a:t>
            </a:r>
            <a:r>
              <a:rPr sz="2000" b="1" spc="-15" dirty="0">
                <a:latin typeface="Calibri"/>
                <a:cs typeface="Calibri"/>
              </a:rPr>
              <a:t>Swap</a:t>
            </a:r>
            <a:endParaRPr sz="2000">
              <a:latin typeface="Calibri"/>
              <a:cs typeface="Calibri"/>
            </a:endParaRPr>
          </a:p>
        </p:txBody>
      </p:sp>
      <p:sp>
        <p:nvSpPr>
          <p:cNvPr id="22" name="object 22"/>
          <p:cNvSpPr/>
          <p:nvPr/>
        </p:nvSpPr>
        <p:spPr>
          <a:xfrm>
            <a:off x="304038" y="53347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23" name="object 23"/>
          <p:cNvSpPr txBox="1"/>
          <p:nvPr/>
        </p:nvSpPr>
        <p:spPr>
          <a:xfrm>
            <a:off x="304038" y="5334761"/>
            <a:ext cx="3352800" cy="381000"/>
          </a:xfrm>
          <a:prstGeom prst="rect">
            <a:avLst/>
          </a:prstGeom>
          <a:ln w="25907">
            <a:solidFill>
              <a:srgbClr val="385D89"/>
            </a:solidFill>
          </a:ln>
        </p:spPr>
        <p:txBody>
          <a:bodyPr vert="horz" wrap="square" lIns="0" tIns="22225" rIns="0" bIns="0" rtlCol="0">
            <a:spAutoFit/>
          </a:bodyPr>
          <a:lstStyle/>
          <a:p>
            <a:pPr marL="270510">
              <a:lnSpc>
                <a:spcPct val="100000"/>
              </a:lnSpc>
              <a:spcBef>
                <a:spcPts val="175"/>
              </a:spcBef>
            </a:pPr>
            <a:r>
              <a:rPr sz="2000" b="1" spc="-10" dirty="0">
                <a:latin typeface="Calibri"/>
                <a:cs typeface="Calibri"/>
              </a:rPr>
              <a:t>Inverse</a:t>
            </a:r>
            <a:r>
              <a:rPr sz="2000" b="1" spc="-20" dirty="0">
                <a:latin typeface="Calibri"/>
                <a:cs typeface="Calibri"/>
              </a:rPr>
              <a:t> </a:t>
            </a:r>
            <a:r>
              <a:rPr sz="2000" b="1" dirty="0">
                <a:latin typeface="Calibri"/>
                <a:cs typeface="Calibri"/>
              </a:rPr>
              <a:t>initial</a:t>
            </a:r>
            <a:r>
              <a:rPr sz="2000" b="1" spc="-50" dirty="0">
                <a:latin typeface="Calibri"/>
                <a:cs typeface="Calibri"/>
              </a:rPr>
              <a:t> </a:t>
            </a:r>
            <a:r>
              <a:rPr sz="2000" b="1" spc="-5" dirty="0">
                <a:latin typeface="Calibri"/>
                <a:cs typeface="Calibri"/>
              </a:rPr>
              <a:t>permutation</a:t>
            </a:r>
            <a:endParaRPr sz="2000">
              <a:latin typeface="Calibri"/>
              <a:cs typeface="Calibri"/>
            </a:endParaRPr>
          </a:p>
        </p:txBody>
      </p:sp>
      <p:grpSp>
        <p:nvGrpSpPr>
          <p:cNvPr id="24" name="object 24"/>
          <p:cNvGrpSpPr/>
          <p:nvPr/>
        </p:nvGrpSpPr>
        <p:grpSpPr>
          <a:xfrm>
            <a:off x="1822704" y="1886699"/>
            <a:ext cx="315595" cy="3624579"/>
            <a:chOff x="1822704" y="1886699"/>
            <a:chExt cx="315595" cy="3624579"/>
          </a:xfrm>
        </p:grpSpPr>
        <p:pic>
          <p:nvPicPr>
            <p:cNvPr id="25" name="object 25"/>
            <p:cNvPicPr/>
            <p:nvPr/>
          </p:nvPicPr>
          <p:blipFill>
            <a:blip r:embed="rId2" cstate="print"/>
            <a:stretch>
              <a:fillRect/>
            </a:stretch>
          </p:blipFill>
          <p:spPr>
            <a:xfrm>
              <a:off x="1822704" y="1886699"/>
              <a:ext cx="310959" cy="423684"/>
            </a:xfrm>
            <a:prstGeom prst="rect">
              <a:avLst/>
            </a:prstGeom>
          </p:spPr>
        </p:pic>
        <p:pic>
          <p:nvPicPr>
            <p:cNvPr id="26" name="object 26"/>
            <p:cNvPicPr/>
            <p:nvPr/>
          </p:nvPicPr>
          <p:blipFill>
            <a:blip r:embed="rId3" cstate="print"/>
            <a:stretch>
              <a:fillRect/>
            </a:stretch>
          </p:blipFill>
          <p:spPr>
            <a:xfrm>
              <a:off x="1923288" y="1905762"/>
              <a:ext cx="114300" cy="228600"/>
            </a:xfrm>
            <a:prstGeom prst="rect">
              <a:avLst/>
            </a:prstGeom>
          </p:spPr>
        </p:pic>
        <p:pic>
          <p:nvPicPr>
            <p:cNvPr id="27" name="object 27"/>
            <p:cNvPicPr/>
            <p:nvPr/>
          </p:nvPicPr>
          <p:blipFill>
            <a:blip r:embed="rId4" cstate="print"/>
            <a:stretch>
              <a:fillRect/>
            </a:stretch>
          </p:blipFill>
          <p:spPr>
            <a:xfrm>
              <a:off x="1827276" y="2494788"/>
              <a:ext cx="310959" cy="425196"/>
            </a:xfrm>
            <a:prstGeom prst="rect">
              <a:avLst/>
            </a:prstGeom>
          </p:spPr>
        </p:pic>
        <p:pic>
          <p:nvPicPr>
            <p:cNvPr id="28" name="object 28"/>
            <p:cNvPicPr/>
            <p:nvPr/>
          </p:nvPicPr>
          <p:blipFill>
            <a:blip r:embed="rId5" cstate="print"/>
            <a:stretch>
              <a:fillRect/>
            </a:stretch>
          </p:blipFill>
          <p:spPr>
            <a:xfrm>
              <a:off x="1925828" y="2514981"/>
              <a:ext cx="114300" cy="228981"/>
            </a:xfrm>
            <a:prstGeom prst="rect">
              <a:avLst/>
            </a:prstGeom>
          </p:spPr>
        </p:pic>
        <p:pic>
          <p:nvPicPr>
            <p:cNvPr id="29" name="object 29"/>
            <p:cNvPicPr/>
            <p:nvPr/>
          </p:nvPicPr>
          <p:blipFill>
            <a:blip r:embed="rId6" cstate="print"/>
            <a:stretch>
              <a:fillRect/>
            </a:stretch>
          </p:blipFill>
          <p:spPr>
            <a:xfrm>
              <a:off x="1827276" y="3105912"/>
              <a:ext cx="310959" cy="1185671"/>
            </a:xfrm>
            <a:prstGeom prst="rect">
              <a:avLst/>
            </a:prstGeom>
          </p:spPr>
        </p:pic>
        <p:sp>
          <p:nvSpPr>
            <p:cNvPr id="30" name="object 30"/>
            <p:cNvSpPr/>
            <p:nvPr/>
          </p:nvSpPr>
          <p:spPr>
            <a:xfrm>
              <a:off x="1927860"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pic>
          <p:nvPicPr>
            <p:cNvPr id="31" name="object 31"/>
            <p:cNvPicPr/>
            <p:nvPr/>
          </p:nvPicPr>
          <p:blipFill>
            <a:blip r:embed="rId7" cstate="print"/>
            <a:stretch>
              <a:fillRect/>
            </a:stretch>
          </p:blipFill>
          <p:spPr>
            <a:xfrm>
              <a:off x="1822704" y="4475988"/>
              <a:ext cx="310959" cy="425195"/>
            </a:xfrm>
            <a:prstGeom prst="rect">
              <a:avLst/>
            </a:prstGeom>
          </p:spPr>
        </p:pic>
        <p:pic>
          <p:nvPicPr>
            <p:cNvPr id="32" name="object 32"/>
            <p:cNvPicPr/>
            <p:nvPr/>
          </p:nvPicPr>
          <p:blipFill>
            <a:blip r:embed="rId8" cstate="print"/>
            <a:stretch>
              <a:fillRect/>
            </a:stretch>
          </p:blipFill>
          <p:spPr>
            <a:xfrm>
              <a:off x="1925828" y="4496180"/>
              <a:ext cx="114300" cy="228981"/>
            </a:xfrm>
            <a:prstGeom prst="rect">
              <a:avLst/>
            </a:prstGeom>
          </p:spPr>
        </p:pic>
        <p:pic>
          <p:nvPicPr>
            <p:cNvPr id="33" name="object 33"/>
            <p:cNvPicPr/>
            <p:nvPr/>
          </p:nvPicPr>
          <p:blipFill>
            <a:blip r:embed="rId2" cstate="print"/>
            <a:stretch>
              <a:fillRect/>
            </a:stretch>
          </p:blipFill>
          <p:spPr>
            <a:xfrm>
              <a:off x="1822704" y="5087099"/>
              <a:ext cx="310959" cy="423684"/>
            </a:xfrm>
            <a:prstGeom prst="rect">
              <a:avLst/>
            </a:prstGeom>
          </p:spPr>
        </p:pic>
        <p:pic>
          <p:nvPicPr>
            <p:cNvPr id="34" name="object 34"/>
            <p:cNvPicPr/>
            <p:nvPr/>
          </p:nvPicPr>
          <p:blipFill>
            <a:blip r:embed="rId3" cstate="print"/>
            <a:stretch>
              <a:fillRect/>
            </a:stretch>
          </p:blipFill>
          <p:spPr>
            <a:xfrm>
              <a:off x="1923288" y="5106162"/>
              <a:ext cx="114300" cy="228600"/>
            </a:xfrm>
            <a:prstGeom prst="rect">
              <a:avLst/>
            </a:prstGeom>
          </p:spPr>
        </p:pic>
      </p:grpSp>
      <p:sp>
        <p:nvSpPr>
          <p:cNvPr id="35" name="object 35"/>
          <p:cNvSpPr txBox="1">
            <a:spLocks noGrp="1"/>
          </p:cNvSpPr>
          <p:nvPr>
            <p:ph type="title"/>
          </p:nvPr>
        </p:nvSpPr>
        <p:spPr>
          <a:xfrm>
            <a:off x="303275" y="762000"/>
            <a:ext cx="3352800" cy="381000"/>
          </a:xfrm>
          <a:prstGeom prst="rect">
            <a:avLst/>
          </a:prstGeom>
          <a:solidFill>
            <a:srgbClr val="C0504D">
              <a:alpha val="50195"/>
            </a:srgbClr>
          </a:solidFill>
        </p:spPr>
        <p:txBody>
          <a:bodyPr vert="horz" wrap="square" lIns="0" tIns="21590" rIns="0" bIns="0" rtlCol="0">
            <a:spAutoFit/>
          </a:bodyPr>
          <a:lstStyle/>
          <a:p>
            <a:pPr marL="840105">
              <a:lnSpc>
                <a:spcPct val="100000"/>
              </a:lnSpc>
              <a:spcBef>
                <a:spcPts val="170"/>
              </a:spcBef>
            </a:pPr>
            <a:r>
              <a:rPr sz="2000" b="1" dirty="0">
                <a:solidFill>
                  <a:srgbClr val="000000"/>
                </a:solidFill>
                <a:latin typeface="Calibri"/>
                <a:cs typeface="Calibri"/>
              </a:rPr>
              <a:t>64-bit</a:t>
            </a:r>
            <a:r>
              <a:rPr sz="2000" b="1" spc="-55" dirty="0">
                <a:solidFill>
                  <a:srgbClr val="000000"/>
                </a:solidFill>
                <a:latin typeface="Calibri"/>
                <a:cs typeface="Calibri"/>
              </a:rPr>
              <a:t> </a:t>
            </a:r>
            <a:r>
              <a:rPr sz="2000" b="1" spc="-5" dirty="0">
                <a:solidFill>
                  <a:srgbClr val="000000"/>
                </a:solidFill>
                <a:latin typeface="Calibri"/>
                <a:cs typeface="Calibri"/>
              </a:rPr>
              <a:t>Plain</a:t>
            </a:r>
            <a:r>
              <a:rPr sz="2000" b="1" spc="-40" dirty="0">
                <a:solidFill>
                  <a:srgbClr val="000000"/>
                </a:solidFill>
                <a:latin typeface="Calibri"/>
                <a:cs typeface="Calibri"/>
              </a:rPr>
              <a:t> </a:t>
            </a:r>
            <a:r>
              <a:rPr sz="2000" b="1" spc="-15" dirty="0">
                <a:solidFill>
                  <a:srgbClr val="000000"/>
                </a:solidFill>
                <a:latin typeface="Calibri"/>
                <a:cs typeface="Calibri"/>
              </a:rPr>
              <a:t>text</a:t>
            </a:r>
            <a:endParaRPr sz="2000">
              <a:latin typeface="Calibri"/>
              <a:cs typeface="Calibri"/>
            </a:endParaRPr>
          </a:p>
        </p:txBody>
      </p:sp>
      <p:sp>
        <p:nvSpPr>
          <p:cNvPr id="36" name="object 36"/>
          <p:cNvSpPr/>
          <p:nvPr/>
        </p:nvSpPr>
        <p:spPr>
          <a:xfrm>
            <a:off x="303275" y="6096000"/>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C0504D">
              <a:alpha val="50195"/>
            </a:srgbClr>
          </a:solidFill>
        </p:spPr>
        <p:txBody>
          <a:bodyPr wrap="square" lIns="0" tIns="0" rIns="0" bIns="0" rtlCol="0"/>
          <a:lstStyle/>
          <a:p>
            <a:endParaRPr/>
          </a:p>
        </p:txBody>
      </p:sp>
      <p:sp>
        <p:nvSpPr>
          <p:cNvPr id="37" name="object 37"/>
          <p:cNvSpPr txBox="1"/>
          <p:nvPr/>
        </p:nvSpPr>
        <p:spPr>
          <a:xfrm>
            <a:off x="303275" y="6096000"/>
            <a:ext cx="3352800" cy="381000"/>
          </a:xfrm>
          <a:prstGeom prst="rect">
            <a:avLst/>
          </a:prstGeom>
        </p:spPr>
        <p:txBody>
          <a:bodyPr vert="horz" wrap="square" lIns="0" tIns="23495" rIns="0" bIns="0" rtlCol="0">
            <a:spAutoFit/>
          </a:bodyPr>
          <a:lstStyle/>
          <a:p>
            <a:pPr marL="756285">
              <a:lnSpc>
                <a:spcPct val="100000"/>
              </a:lnSpc>
              <a:spcBef>
                <a:spcPts val="185"/>
              </a:spcBef>
            </a:pPr>
            <a:r>
              <a:rPr sz="2000" b="1" dirty="0">
                <a:latin typeface="Calibri"/>
                <a:cs typeface="Calibri"/>
              </a:rPr>
              <a:t>64-bit</a:t>
            </a:r>
            <a:r>
              <a:rPr sz="2000" b="1" spc="-50" dirty="0">
                <a:latin typeface="Calibri"/>
                <a:cs typeface="Calibri"/>
              </a:rPr>
              <a:t> </a:t>
            </a:r>
            <a:r>
              <a:rPr sz="2000" b="1" spc="-5" dirty="0">
                <a:latin typeface="Calibri"/>
                <a:cs typeface="Calibri"/>
              </a:rPr>
              <a:t>Cipher</a:t>
            </a:r>
            <a:r>
              <a:rPr sz="2000" b="1" spc="-35" dirty="0">
                <a:latin typeface="Calibri"/>
                <a:cs typeface="Calibri"/>
              </a:rPr>
              <a:t> </a:t>
            </a:r>
            <a:r>
              <a:rPr sz="2000" b="1" spc="-20" dirty="0">
                <a:latin typeface="Calibri"/>
                <a:cs typeface="Calibri"/>
              </a:rPr>
              <a:t>text</a:t>
            </a:r>
            <a:endParaRPr sz="2000">
              <a:latin typeface="Calibri"/>
              <a:cs typeface="Calibri"/>
            </a:endParaRPr>
          </a:p>
        </p:txBody>
      </p:sp>
      <p:grpSp>
        <p:nvGrpSpPr>
          <p:cNvPr id="38" name="object 38"/>
          <p:cNvGrpSpPr/>
          <p:nvPr/>
        </p:nvGrpSpPr>
        <p:grpSpPr>
          <a:xfrm>
            <a:off x="1822704" y="1124673"/>
            <a:ext cx="10163810" cy="5148580"/>
            <a:chOff x="1822704" y="1124673"/>
            <a:chExt cx="10163810" cy="5148580"/>
          </a:xfrm>
        </p:grpSpPr>
        <p:pic>
          <p:nvPicPr>
            <p:cNvPr id="39" name="object 39"/>
            <p:cNvPicPr/>
            <p:nvPr/>
          </p:nvPicPr>
          <p:blipFill>
            <a:blip r:embed="rId9" cstate="print"/>
            <a:stretch>
              <a:fillRect/>
            </a:stretch>
          </p:blipFill>
          <p:spPr>
            <a:xfrm>
              <a:off x="1822704" y="1124673"/>
              <a:ext cx="310959" cy="576110"/>
            </a:xfrm>
            <a:prstGeom prst="rect">
              <a:avLst/>
            </a:prstGeom>
          </p:spPr>
        </p:pic>
        <p:sp>
          <p:nvSpPr>
            <p:cNvPr id="40" name="object 40"/>
            <p:cNvSpPr/>
            <p:nvPr/>
          </p:nvSpPr>
          <p:spPr>
            <a:xfrm>
              <a:off x="1923288"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pic>
          <p:nvPicPr>
            <p:cNvPr id="41" name="object 41"/>
            <p:cNvPicPr/>
            <p:nvPr/>
          </p:nvPicPr>
          <p:blipFill>
            <a:blip r:embed="rId9" cstate="print"/>
            <a:stretch>
              <a:fillRect/>
            </a:stretch>
          </p:blipFill>
          <p:spPr>
            <a:xfrm>
              <a:off x="1822704" y="5696711"/>
              <a:ext cx="310959" cy="576110"/>
            </a:xfrm>
            <a:prstGeom prst="rect">
              <a:avLst/>
            </a:prstGeom>
          </p:spPr>
        </p:pic>
        <p:sp>
          <p:nvSpPr>
            <p:cNvPr id="42" name="object 42"/>
            <p:cNvSpPr/>
            <p:nvPr/>
          </p:nvSpPr>
          <p:spPr>
            <a:xfrm>
              <a:off x="1923288" y="5715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43" name="object 43"/>
            <p:cNvSpPr/>
            <p:nvPr/>
          </p:nvSpPr>
          <p:spPr>
            <a:xfrm>
              <a:off x="8604504" y="152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44" name="object 44"/>
          <p:cNvSpPr txBox="1"/>
          <p:nvPr/>
        </p:nvSpPr>
        <p:spPr>
          <a:xfrm>
            <a:off x="9286493" y="1532585"/>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1</a:t>
            </a:r>
            <a:endParaRPr sz="2000">
              <a:latin typeface="Calibri"/>
              <a:cs typeface="Calibri"/>
            </a:endParaRPr>
          </a:p>
        </p:txBody>
      </p:sp>
      <p:sp>
        <p:nvSpPr>
          <p:cNvPr id="45" name="object 45"/>
          <p:cNvSpPr/>
          <p:nvPr/>
        </p:nvSpPr>
        <p:spPr>
          <a:xfrm>
            <a:off x="86045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6" name="object 46"/>
          <p:cNvSpPr txBox="1"/>
          <p:nvPr/>
        </p:nvSpPr>
        <p:spPr>
          <a:xfrm>
            <a:off x="9362693" y="2142870"/>
            <a:ext cx="1835150"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7" name="object 47"/>
          <p:cNvSpPr/>
          <p:nvPr/>
        </p:nvSpPr>
        <p:spPr>
          <a:xfrm>
            <a:off x="86090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8" name="object 48"/>
          <p:cNvSpPr txBox="1"/>
          <p:nvPr/>
        </p:nvSpPr>
        <p:spPr>
          <a:xfrm>
            <a:off x="9367519" y="2752166"/>
            <a:ext cx="1835150"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9" name="object 49"/>
          <p:cNvSpPr/>
          <p:nvPr/>
        </p:nvSpPr>
        <p:spPr>
          <a:xfrm>
            <a:off x="86090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50" name="object 50"/>
          <p:cNvSpPr txBox="1"/>
          <p:nvPr/>
        </p:nvSpPr>
        <p:spPr>
          <a:xfrm>
            <a:off x="9367519" y="4124705"/>
            <a:ext cx="183515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grpSp>
        <p:nvGrpSpPr>
          <p:cNvPr id="51" name="object 51"/>
          <p:cNvGrpSpPr/>
          <p:nvPr/>
        </p:nvGrpSpPr>
        <p:grpSpPr>
          <a:xfrm>
            <a:off x="10123931" y="1886699"/>
            <a:ext cx="315595" cy="2405380"/>
            <a:chOff x="10123931" y="1886699"/>
            <a:chExt cx="315595" cy="2405380"/>
          </a:xfrm>
        </p:grpSpPr>
        <p:pic>
          <p:nvPicPr>
            <p:cNvPr id="52" name="object 52"/>
            <p:cNvPicPr/>
            <p:nvPr/>
          </p:nvPicPr>
          <p:blipFill>
            <a:blip r:embed="rId2" cstate="print"/>
            <a:stretch>
              <a:fillRect/>
            </a:stretch>
          </p:blipFill>
          <p:spPr>
            <a:xfrm>
              <a:off x="10123931" y="1886699"/>
              <a:ext cx="310959" cy="423684"/>
            </a:xfrm>
            <a:prstGeom prst="rect">
              <a:avLst/>
            </a:prstGeom>
          </p:spPr>
        </p:pic>
        <p:pic>
          <p:nvPicPr>
            <p:cNvPr id="53" name="object 53"/>
            <p:cNvPicPr/>
            <p:nvPr/>
          </p:nvPicPr>
          <p:blipFill>
            <a:blip r:embed="rId3" cstate="print"/>
            <a:stretch>
              <a:fillRect/>
            </a:stretch>
          </p:blipFill>
          <p:spPr>
            <a:xfrm>
              <a:off x="10224515" y="1905762"/>
              <a:ext cx="114300" cy="228600"/>
            </a:xfrm>
            <a:prstGeom prst="rect">
              <a:avLst/>
            </a:prstGeom>
          </p:spPr>
        </p:pic>
        <p:pic>
          <p:nvPicPr>
            <p:cNvPr id="54" name="object 54"/>
            <p:cNvPicPr/>
            <p:nvPr/>
          </p:nvPicPr>
          <p:blipFill>
            <a:blip r:embed="rId4" cstate="print"/>
            <a:stretch>
              <a:fillRect/>
            </a:stretch>
          </p:blipFill>
          <p:spPr>
            <a:xfrm>
              <a:off x="10128503" y="2494788"/>
              <a:ext cx="310959" cy="425196"/>
            </a:xfrm>
            <a:prstGeom prst="rect">
              <a:avLst/>
            </a:prstGeom>
          </p:spPr>
        </p:pic>
        <p:pic>
          <p:nvPicPr>
            <p:cNvPr id="55" name="object 55"/>
            <p:cNvPicPr/>
            <p:nvPr/>
          </p:nvPicPr>
          <p:blipFill>
            <a:blip r:embed="rId5" cstate="print"/>
            <a:stretch>
              <a:fillRect/>
            </a:stretch>
          </p:blipFill>
          <p:spPr>
            <a:xfrm>
              <a:off x="10227055" y="2514981"/>
              <a:ext cx="114300" cy="228981"/>
            </a:xfrm>
            <a:prstGeom prst="rect">
              <a:avLst/>
            </a:prstGeom>
          </p:spPr>
        </p:pic>
        <p:pic>
          <p:nvPicPr>
            <p:cNvPr id="56" name="object 56"/>
            <p:cNvPicPr/>
            <p:nvPr/>
          </p:nvPicPr>
          <p:blipFill>
            <a:blip r:embed="rId6" cstate="print"/>
            <a:stretch>
              <a:fillRect/>
            </a:stretch>
          </p:blipFill>
          <p:spPr>
            <a:xfrm>
              <a:off x="10128503" y="3105912"/>
              <a:ext cx="310959" cy="1185671"/>
            </a:xfrm>
            <a:prstGeom prst="rect">
              <a:avLst/>
            </a:prstGeom>
          </p:spPr>
        </p:pic>
        <p:sp>
          <p:nvSpPr>
            <p:cNvPr id="57" name="object 57"/>
            <p:cNvSpPr/>
            <p:nvPr/>
          </p:nvSpPr>
          <p:spPr>
            <a:xfrm>
              <a:off x="10229087"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grpSp>
      <p:sp>
        <p:nvSpPr>
          <p:cNvPr id="58" name="object 58"/>
          <p:cNvSpPr txBox="1"/>
          <p:nvPr/>
        </p:nvSpPr>
        <p:spPr>
          <a:xfrm>
            <a:off x="8604504" y="762000"/>
            <a:ext cx="3352800" cy="381000"/>
          </a:xfrm>
          <a:prstGeom prst="rect">
            <a:avLst/>
          </a:prstGeom>
          <a:solidFill>
            <a:srgbClr val="4F81BC">
              <a:alpha val="50195"/>
            </a:srgbClr>
          </a:solidFill>
        </p:spPr>
        <p:txBody>
          <a:bodyPr vert="horz" wrap="square" lIns="0" tIns="21590" rIns="0" bIns="0" rtlCol="0">
            <a:spAutoFit/>
          </a:bodyPr>
          <a:lstStyle/>
          <a:p>
            <a:pPr algn="ctr">
              <a:lnSpc>
                <a:spcPct val="100000"/>
              </a:lnSpc>
              <a:spcBef>
                <a:spcPts val="170"/>
              </a:spcBef>
            </a:pPr>
            <a:r>
              <a:rPr sz="2000" b="1" dirty="0">
                <a:latin typeface="Calibri"/>
                <a:cs typeface="Calibri"/>
              </a:rPr>
              <a:t>64-bit</a:t>
            </a:r>
            <a:r>
              <a:rPr sz="2000" b="1" spc="-70" dirty="0">
                <a:latin typeface="Calibri"/>
                <a:cs typeface="Calibri"/>
              </a:rPr>
              <a:t> </a:t>
            </a:r>
            <a:r>
              <a:rPr sz="2000" b="1" spc="-20" dirty="0">
                <a:latin typeface="Calibri"/>
                <a:cs typeface="Calibri"/>
              </a:rPr>
              <a:t>Key</a:t>
            </a:r>
            <a:endParaRPr sz="2000">
              <a:latin typeface="Calibri"/>
              <a:cs typeface="Calibri"/>
            </a:endParaRPr>
          </a:p>
        </p:txBody>
      </p:sp>
      <p:grpSp>
        <p:nvGrpSpPr>
          <p:cNvPr id="59" name="object 59"/>
          <p:cNvGrpSpPr/>
          <p:nvPr/>
        </p:nvGrpSpPr>
        <p:grpSpPr>
          <a:xfrm>
            <a:off x="4422394" y="1124673"/>
            <a:ext cx="6012815" cy="1419225"/>
            <a:chOff x="4422394" y="1124673"/>
            <a:chExt cx="6012815" cy="1419225"/>
          </a:xfrm>
        </p:grpSpPr>
        <p:pic>
          <p:nvPicPr>
            <p:cNvPr id="60" name="object 60"/>
            <p:cNvPicPr/>
            <p:nvPr/>
          </p:nvPicPr>
          <p:blipFill>
            <a:blip r:embed="rId9" cstate="print"/>
            <a:stretch>
              <a:fillRect/>
            </a:stretch>
          </p:blipFill>
          <p:spPr>
            <a:xfrm>
              <a:off x="10123932" y="1124673"/>
              <a:ext cx="310959" cy="576110"/>
            </a:xfrm>
            <a:prstGeom prst="rect">
              <a:avLst/>
            </a:prstGeom>
          </p:spPr>
        </p:pic>
        <p:sp>
          <p:nvSpPr>
            <p:cNvPr id="61" name="object 61"/>
            <p:cNvSpPr/>
            <p:nvPr/>
          </p:nvSpPr>
          <p:spPr>
            <a:xfrm>
              <a:off x="10224515"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62" name="object 62"/>
            <p:cNvSpPr/>
            <p:nvPr/>
          </p:nvSpPr>
          <p:spPr>
            <a:xfrm>
              <a:off x="44516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63" name="object 63"/>
          <p:cNvSpPr txBox="1"/>
          <p:nvPr/>
        </p:nvSpPr>
        <p:spPr>
          <a:xfrm>
            <a:off x="5132959" y="2142870"/>
            <a:ext cx="1988185" cy="330835"/>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sp>
        <p:nvSpPr>
          <p:cNvPr id="64" name="object 64"/>
          <p:cNvSpPr/>
          <p:nvPr/>
        </p:nvSpPr>
        <p:spPr>
          <a:xfrm>
            <a:off x="44561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65" name="object 65"/>
          <p:cNvSpPr txBox="1"/>
          <p:nvPr/>
        </p:nvSpPr>
        <p:spPr>
          <a:xfrm>
            <a:off x="5138165" y="2752166"/>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2</a:t>
            </a:r>
            <a:endParaRPr sz="2000">
              <a:latin typeface="Calibri"/>
              <a:cs typeface="Calibri"/>
            </a:endParaRPr>
          </a:p>
        </p:txBody>
      </p:sp>
      <p:sp>
        <p:nvSpPr>
          <p:cNvPr id="66" name="object 66"/>
          <p:cNvSpPr/>
          <p:nvPr/>
        </p:nvSpPr>
        <p:spPr>
          <a:xfrm>
            <a:off x="44561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67" name="object 67"/>
          <p:cNvSpPr txBox="1"/>
          <p:nvPr/>
        </p:nvSpPr>
        <p:spPr>
          <a:xfrm>
            <a:off x="5138165" y="4124705"/>
            <a:ext cx="1988185" cy="330835"/>
          </a:xfrm>
          <a:prstGeom prst="rect">
            <a:avLst/>
          </a:prstGeom>
        </p:spPr>
        <p:txBody>
          <a:bodyPr vert="horz" wrap="square" lIns="0" tIns="12700" rIns="0" bIns="0" rtlCol="0">
            <a:spAutoFit/>
          </a:bodyPr>
          <a:lstStyle/>
          <a:p>
            <a:pPr marL="12700">
              <a:lnSpc>
                <a:spcPct val="100000"/>
              </a:lnSpc>
              <a:spcBef>
                <a:spcPts val="100"/>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grpSp>
        <p:nvGrpSpPr>
          <p:cNvPr id="68" name="object 68"/>
          <p:cNvGrpSpPr/>
          <p:nvPr/>
        </p:nvGrpSpPr>
        <p:grpSpPr>
          <a:xfrm>
            <a:off x="3499103" y="2190051"/>
            <a:ext cx="5149850" cy="2292350"/>
            <a:chOff x="3499103" y="2190051"/>
            <a:chExt cx="5149850" cy="2292350"/>
          </a:xfrm>
        </p:grpSpPr>
        <p:pic>
          <p:nvPicPr>
            <p:cNvPr id="69" name="object 69"/>
            <p:cNvPicPr/>
            <p:nvPr/>
          </p:nvPicPr>
          <p:blipFill>
            <a:blip r:embed="rId10" cstate="print"/>
            <a:stretch>
              <a:fillRect/>
            </a:stretch>
          </p:blipFill>
          <p:spPr>
            <a:xfrm>
              <a:off x="7647432" y="2190051"/>
              <a:ext cx="996721" cy="310959"/>
            </a:xfrm>
            <a:prstGeom prst="rect">
              <a:avLst/>
            </a:prstGeom>
          </p:spPr>
        </p:pic>
        <p:sp>
          <p:nvSpPr>
            <p:cNvPr id="70" name="object 70"/>
            <p:cNvSpPr/>
            <p:nvPr/>
          </p:nvSpPr>
          <p:spPr>
            <a:xfrm>
              <a:off x="7805165" y="22677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1" name="object 71"/>
            <p:cNvPicPr/>
            <p:nvPr/>
          </p:nvPicPr>
          <p:blipFill>
            <a:blip r:embed="rId11" cstate="print"/>
            <a:stretch>
              <a:fillRect/>
            </a:stretch>
          </p:blipFill>
          <p:spPr>
            <a:xfrm>
              <a:off x="3499103" y="2190051"/>
              <a:ext cx="990612" cy="310959"/>
            </a:xfrm>
            <a:prstGeom prst="rect">
              <a:avLst/>
            </a:prstGeom>
          </p:spPr>
        </p:pic>
        <p:sp>
          <p:nvSpPr>
            <p:cNvPr id="72" name="object 72"/>
            <p:cNvSpPr/>
            <p:nvPr/>
          </p:nvSpPr>
          <p:spPr>
            <a:xfrm>
              <a:off x="3656837" y="22677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20" y="38100"/>
                  </a:moveTo>
                  <a:lnTo>
                    <a:pt x="114300" y="38100"/>
                  </a:lnTo>
                  <a:lnTo>
                    <a:pt x="114300" y="76200"/>
                  </a:lnTo>
                  <a:lnTo>
                    <a:pt x="795020" y="76200"/>
                  </a:lnTo>
                  <a:lnTo>
                    <a:pt x="795020" y="38100"/>
                  </a:lnTo>
                  <a:close/>
                </a:path>
              </a:pathLst>
            </a:custGeom>
            <a:solidFill>
              <a:srgbClr val="4F81BC"/>
            </a:solidFill>
          </p:spPr>
          <p:txBody>
            <a:bodyPr wrap="square" lIns="0" tIns="0" rIns="0" bIns="0" rtlCol="0"/>
            <a:lstStyle/>
            <a:p>
              <a:endParaRPr/>
            </a:p>
          </p:txBody>
        </p:sp>
        <p:pic>
          <p:nvPicPr>
            <p:cNvPr id="73" name="object 73"/>
            <p:cNvPicPr/>
            <p:nvPr/>
          </p:nvPicPr>
          <p:blipFill>
            <a:blip r:embed="rId10" cstate="print"/>
            <a:stretch>
              <a:fillRect/>
            </a:stretch>
          </p:blipFill>
          <p:spPr>
            <a:xfrm>
              <a:off x="7652003" y="2799651"/>
              <a:ext cx="996721" cy="310959"/>
            </a:xfrm>
            <a:prstGeom prst="rect">
              <a:avLst/>
            </a:prstGeom>
          </p:spPr>
        </p:pic>
        <p:sp>
          <p:nvSpPr>
            <p:cNvPr id="74" name="object 74"/>
            <p:cNvSpPr/>
            <p:nvPr/>
          </p:nvSpPr>
          <p:spPr>
            <a:xfrm>
              <a:off x="7809738" y="28773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5" name="object 75"/>
            <p:cNvPicPr/>
            <p:nvPr/>
          </p:nvPicPr>
          <p:blipFill>
            <a:blip r:embed="rId11" cstate="print"/>
            <a:stretch>
              <a:fillRect/>
            </a:stretch>
          </p:blipFill>
          <p:spPr>
            <a:xfrm>
              <a:off x="3503675" y="2799651"/>
              <a:ext cx="990612" cy="310959"/>
            </a:xfrm>
            <a:prstGeom prst="rect">
              <a:avLst/>
            </a:prstGeom>
          </p:spPr>
        </p:pic>
        <p:sp>
          <p:nvSpPr>
            <p:cNvPr id="76" name="object 76"/>
            <p:cNvSpPr/>
            <p:nvPr/>
          </p:nvSpPr>
          <p:spPr>
            <a:xfrm>
              <a:off x="3661409" y="28773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pic>
          <p:nvPicPr>
            <p:cNvPr id="77" name="object 77"/>
            <p:cNvPicPr/>
            <p:nvPr/>
          </p:nvPicPr>
          <p:blipFill>
            <a:blip r:embed="rId10" cstate="print"/>
            <a:stretch>
              <a:fillRect/>
            </a:stretch>
          </p:blipFill>
          <p:spPr>
            <a:xfrm>
              <a:off x="7652003" y="4171251"/>
              <a:ext cx="996721" cy="310959"/>
            </a:xfrm>
            <a:prstGeom prst="rect">
              <a:avLst/>
            </a:prstGeom>
          </p:spPr>
        </p:pic>
        <p:sp>
          <p:nvSpPr>
            <p:cNvPr id="78" name="object 78"/>
            <p:cNvSpPr/>
            <p:nvPr/>
          </p:nvSpPr>
          <p:spPr>
            <a:xfrm>
              <a:off x="7809738" y="42489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9" name="object 79"/>
            <p:cNvPicPr/>
            <p:nvPr/>
          </p:nvPicPr>
          <p:blipFill>
            <a:blip r:embed="rId11" cstate="print"/>
            <a:stretch>
              <a:fillRect/>
            </a:stretch>
          </p:blipFill>
          <p:spPr>
            <a:xfrm>
              <a:off x="3503675" y="4171251"/>
              <a:ext cx="990612" cy="310959"/>
            </a:xfrm>
            <a:prstGeom prst="rect">
              <a:avLst/>
            </a:prstGeom>
          </p:spPr>
        </p:pic>
        <p:sp>
          <p:nvSpPr>
            <p:cNvPr id="80" name="object 80"/>
            <p:cNvSpPr/>
            <p:nvPr/>
          </p:nvSpPr>
          <p:spPr>
            <a:xfrm>
              <a:off x="3661409" y="42489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grpSp>
      <p:sp>
        <p:nvSpPr>
          <p:cNvPr id="81" name="object 81"/>
          <p:cNvSpPr txBox="1"/>
          <p:nvPr/>
        </p:nvSpPr>
        <p:spPr>
          <a:xfrm>
            <a:off x="10441685"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5" name="object 95"/>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82" name="object 82"/>
          <p:cNvSpPr txBox="1"/>
          <p:nvPr/>
        </p:nvSpPr>
        <p:spPr>
          <a:xfrm>
            <a:off x="10441685" y="2495169"/>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3" name="object 83"/>
          <p:cNvSpPr txBox="1"/>
          <p:nvPr/>
        </p:nvSpPr>
        <p:spPr>
          <a:xfrm>
            <a:off x="10441685" y="378421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4" name="object 84"/>
          <p:cNvSpPr txBox="1"/>
          <p:nvPr/>
        </p:nvSpPr>
        <p:spPr>
          <a:xfrm>
            <a:off x="7964805" y="2001138"/>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5" name="object 85"/>
          <p:cNvSpPr txBox="1"/>
          <p:nvPr/>
        </p:nvSpPr>
        <p:spPr>
          <a:xfrm>
            <a:off x="7986521" y="2638170"/>
            <a:ext cx="448309"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6" name="object 86"/>
          <p:cNvSpPr txBox="1"/>
          <p:nvPr/>
        </p:nvSpPr>
        <p:spPr>
          <a:xfrm>
            <a:off x="7986521" y="4019550"/>
            <a:ext cx="448309"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7" name="object 87"/>
          <p:cNvSpPr txBox="1"/>
          <p:nvPr/>
        </p:nvSpPr>
        <p:spPr>
          <a:xfrm>
            <a:off x="3788409" y="1782826"/>
            <a:ext cx="448945" cy="457834"/>
          </a:xfrm>
          <a:prstGeom prst="rect">
            <a:avLst/>
          </a:prstGeom>
        </p:spPr>
        <p:txBody>
          <a:bodyPr vert="horz" wrap="square" lIns="0" tIns="13335" rIns="0" bIns="0" rtlCol="0">
            <a:spAutoFit/>
          </a:bodyPr>
          <a:lstStyle/>
          <a:p>
            <a:pPr marR="29209" algn="ctr">
              <a:lnSpc>
                <a:spcPct val="100000"/>
              </a:lnSpc>
              <a:spcBef>
                <a:spcPts val="105"/>
              </a:spcBef>
            </a:pPr>
            <a:r>
              <a:rPr sz="1400" b="1" dirty="0">
                <a:latin typeface="Calibri"/>
                <a:cs typeface="Calibri"/>
              </a:rPr>
              <a:t>K1</a:t>
            </a:r>
            <a:endParaRPr sz="1400">
              <a:latin typeface="Calibri"/>
              <a:cs typeface="Calibri"/>
            </a:endParaRPr>
          </a:p>
          <a:p>
            <a:pPr algn="ctr">
              <a:lnSpc>
                <a:spcPct val="100000"/>
              </a:lnSpc>
              <a:spcBef>
                <a:spcPts val="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8" name="object 88"/>
          <p:cNvSpPr txBox="1"/>
          <p:nvPr/>
        </p:nvSpPr>
        <p:spPr>
          <a:xfrm>
            <a:off x="3790569" y="2380843"/>
            <a:ext cx="448945" cy="487045"/>
          </a:xfrm>
          <a:prstGeom prst="rect">
            <a:avLst/>
          </a:prstGeom>
        </p:spPr>
        <p:txBody>
          <a:bodyPr vert="horz" wrap="square" lIns="0" tIns="29845" rIns="0" bIns="0" rtlCol="0">
            <a:spAutoFit/>
          </a:bodyPr>
          <a:lstStyle/>
          <a:p>
            <a:pPr marR="33655" algn="ctr">
              <a:lnSpc>
                <a:spcPct val="100000"/>
              </a:lnSpc>
              <a:spcBef>
                <a:spcPts val="235"/>
              </a:spcBef>
            </a:pPr>
            <a:r>
              <a:rPr sz="1400" b="1" dirty="0">
                <a:latin typeface="Calibri"/>
                <a:cs typeface="Calibri"/>
              </a:rPr>
              <a:t>K2</a:t>
            </a:r>
            <a:endParaRPr sz="1400">
              <a:latin typeface="Calibri"/>
              <a:cs typeface="Calibri"/>
            </a:endParaRPr>
          </a:p>
          <a:p>
            <a:pPr algn="ctr">
              <a:lnSpc>
                <a:spcPct val="100000"/>
              </a:lnSpc>
              <a:spcBef>
                <a:spcPts val="1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9" name="object 89"/>
          <p:cNvSpPr txBox="1"/>
          <p:nvPr/>
        </p:nvSpPr>
        <p:spPr>
          <a:xfrm>
            <a:off x="3792473" y="3677767"/>
            <a:ext cx="448945" cy="525780"/>
          </a:xfrm>
          <a:prstGeom prst="rect">
            <a:avLst/>
          </a:prstGeom>
        </p:spPr>
        <p:txBody>
          <a:bodyPr vert="horz" wrap="square" lIns="0" tIns="48895" rIns="0" bIns="0" rtlCol="0">
            <a:spAutoFit/>
          </a:bodyPr>
          <a:lstStyle/>
          <a:p>
            <a:pPr marL="99695">
              <a:lnSpc>
                <a:spcPct val="100000"/>
              </a:lnSpc>
              <a:spcBef>
                <a:spcPts val="385"/>
              </a:spcBef>
            </a:pPr>
            <a:r>
              <a:rPr sz="1400" b="1" spc="-5" dirty="0">
                <a:latin typeface="Calibri"/>
                <a:cs typeface="Calibri"/>
              </a:rPr>
              <a:t>K16</a:t>
            </a:r>
            <a:endParaRPr sz="1400">
              <a:latin typeface="Calibri"/>
              <a:cs typeface="Calibri"/>
            </a:endParaRPr>
          </a:p>
          <a:p>
            <a:pPr marL="12700">
              <a:lnSpc>
                <a:spcPct val="100000"/>
              </a:lnSpc>
              <a:spcBef>
                <a:spcPts val="290"/>
              </a:spcBef>
            </a:pPr>
            <a:r>
              <a:rPr sz="1400" b="1" spc="-5" dirty="0">
                <a:latin typeface="Calibri"/>
                <a:cs typeface="Calibri"/>
              </a:rPr>
              <a:t>48</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0" name="object 90"/>
          <p:cNvSpPr txBox="1"/>
          <p:nvPr/>
        </p:nvSpPr>
        <p:spPr>
          <a:xfrm>
            <a:off x="2109597" y="3484245"/>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1" name="object 91"/>
          <p:cNvSpPr txBox="1"/>
          <p:nvPr/>
        </p:nvSpPr>
        <p:spPr>
          <a:xfrm>
            <a:off x="2072767"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2" name="object 92"/>
          <p:cNvSpPr txBox="1"/>
          <p:nvPr/>
        </p:nvSpPr>
        <p:spPr>
          <a:xfrm>
            <a:off x="2085848" y="2498217"/>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3" name="object 93"/>
          <p:cNvSpPr txBox="1"/>
          <p:nvPr/>
        </p:nvSpPr>
        <p:spPr>
          <a:xfrm>
            <a:off x="2109597" y="4478273"/>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4" name="object 94"/>
          <p:cNvSpPr txBox="1"/>
          <p:nvPr/>
        </p:nvSpPr>
        <p:spPr>
          <a:xfrm>
            <a:off x="2109597" y="508507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6" name="TextBox 95"/>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97" name="Graphic 21"/>
          <p:cNvPicPr>
            <a:picLocks noChangeAspect="1"/>
          </p:cNvPicPr>
          <p:nvPr/>
        </p:nvPicPr>
        <p:blipFill rotWithShape="1">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98" name="Rectangle 97"/>
          <p:cNvSpPr/>
          <p:nvPr/>
        </p:nvSpPr>
        <p:spPr>
          <a:xfrm>
            <a:off x="437870" y="138878"/>
            <a:ext cx="2185214"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Algorithm</a:t>
            </a:r>
            <a:endParaRPr lang="en-US" sz="2000" dirty="0"/>
          </a:p>
        </p:txBody>
      </p:sp>
    </p:spTree>
    <p:extLst>
      <p:ext uri="{BB962C8B-B14F-4D97-AF65-F5344CB8AC3E}">
        <p14:creationId xmlns:p14="http://schemas.microsoft.com/office/powerpoint/2010/main" val="29221088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55346" y="740347"/>
            <a:ext cx="11890375" cy="4467225"/>
          </a:xfrm>
          <a:prstGeom prst="rect">
            <a:avLst/>
          </a:prstGeom>
        </p:spPr>
        <p:txBody>
          <a:bodyPr vert="horz" wrap="square" lIns="0" tIns="1905" rIns="0" bIns="0" rtlCol="0">
            <a:spAutoFit/>
          </a:bodyPr>
          <a:lstStyle/>
          <a:p>
            <a:pPr marL="502284" marR="67945" indent="-439420" algn="just">
              <a:lnSpc>
                <a:spcPct val="145000"/>
              </a:lnSpc>
              <a:spcBef>
                <a:spcPts val="15"/>
              </a:spcBef>
              <a:buFont typeface="Wingdings"/>
              <a:buChar char=""/>
              <a:tabLst>
                <a:tab pos="502920" algn="l"/>
              </a:tabLst>
            </a:pPr>
            <a:r>
              <a:rPr sz="3100" spc="-275" dirty="0">
                <a:solidFill>
                  <a:srgbClr val="0F243E"/>
                </a:solidFill>
                <a:latin typeface="Tahoma"/>
                <a:cs typeface="Tahoma"/>
              </a:rPr>
              <a:t>In </a:t>
            </a:r>
            <a:r>
              <a:rPr sz="3100" spc="-175" dirty="0">
                <a:solidFill>
                  <a:srgbClr val="0F243E"/>
                </a:solidFill>
                <a:latin typeface="Tahoma"/>
                <a:cs typeface="Tahoma"/>
              </a:rPr>
              <a:t>the </a:t>
            </a:r>
            <a:r>
              <a:rPr sz="3100" spc="-135" dirty="0">
                <a:solidFill>
                  <a:srgbClr val="0F243E"/>
                </a:solidFill>
                <a:latin typeface="Tahoma"/>
                <a:cs typeface="Tahoma"/>
              </a:rPr>
              <a:t>next </a:t>
            </a:r>
            <a:r>
              <a:rPr sz="3100" spc="-55" dirty="0">
                <a:solidFill>
                  <a:srgbClr val="0F243E"/>
                </a:solidFill>
                <a:latin typeface="Tahoma"/>
                <a:cs typeface="Tahoma"/>
              </a:rPr>
              <a:t>round, </a:t>
            </a:r>
            <a:r>
              <a:rPr sz="3100" spc="-105" dirty="0">
                <a:solidFill>
                  <a:srgbClr val="0F243E"/>
                </a:solidFill>
                <a:latin typeface="Tahoma"/>
                <a:cs typeface="Tahoma"/>
              </a:rPr>
              <a:t>we </a:t>
            </a:r>
            <a:r>
              <a:rPr sz="3100" spc="-15" dirty="0">
                <a:solidFill>
                  <a:srgbClr val="0F243E"/>
                </a:solidFill>
                <a:latin typeface="Tahoma"/>
                <a:cs typeface="Tahoma"/>
              </a:rPr>
              <a:t>will </a:t>
            </a:r>
            <a:r>
              <a:rPr sz="3100" spc="-80" dirty="0">
                <a:solidFill>
                  <a:srgbClr val="0F243E"/>
                </a:solidFill>
                <a:latin typeface="Tahoma"/>
                <a:cs typeface="Tahoma"/>
              </a:rPr>
              <a:t>have </a:t>
            </a:r>
            <a:r>
              <a:rPr sz="3250" b="1" i="1" spc="-295" dirty="0">
                <a:solidFill>
                  <a:srgbClr val="0F243E"/>
                </a:solidFill>
                <a:latin typeface="Trebuchet MS"/>
                <a:cs typeface="Trebuchet MS"/>
              </a:rPr>
              <a:t>L</a:t>
            </a:r>
            <a:r>
              <a:rPr sz="3225" b="1" i="1" spc="-442" baseline="-19379" dirty="0">
                <a:solidFill>
                  <a:srgbClr val="0F243E"/>
                </a:solidFill>
                <a:latin typeface="Trebuchet MS"/>
                <a:cs typeface="Trebuchet MS"/>
              </a:rPr>
              <a:t>2</a:t>
            </a:r>
            <a:r>
              <a:rPr sz="3225" b="1" i="1" spc="89" baseline="-19379" dirty="0">
                <a:solidFill>
                  <a:srgbClr val="0F243E"/>
                </a:solidFill>
                <a:latin typeface="Trebuchet MS"/>
                <a:cs typeface="Trebuchet MS"/>
              </a:rPr>
              <a:t> </a:t>
            </a:r>
            <a:r>
              <a:rPr sz="3100" spc="-470" dirty="0">
                <a:solidFill>
                  <a:srgbClr val="0F243E"/>
                </a:solidFill>
                <a:latin typeface="Tahoma"/>
                <a:cs typeface="Tahoma"/>
              </a:rPr>
              <a:t>=</a:t>
            </a:r>
            <a:r>
              <a:rPr sz="3100" spc="-465" dirty="0">
                <a:solidFill>
                  <a:srgbClr val="0F243E"/>
                </a:solidFill>
                <a:latin typeface="Tahoma"/>
                <a:cs typeface="Tahoma"/>
              </a:rPr>
              <a:t> </a:t>
            </a:r>
            <a:r>
              <a:rPr sz="3250" b="1" i="1" spc="-150" dirty="0">
                <a:solidFill>
                  <a:srgbClr val="0F243E"/>
                </a:solidFill>
                <a:latin typeface="Trebuchet MS"/>
                <a:cs typeface="Trebuchet MS"/>
              </a:rPr>
              <a:t>R</a:t>
            </a:r>
            <a:r>
              <a:rPr sz="3225" b="1" i="1" spc="-225" baseline="-19379" dirty="0">
                <a:solidFill>
                  <a:srgbClr val="0F243E"/>
                </a:solidFill>
                <a:latin typeface="Trebuchet MS"/>
                <a:cs typeface="Trebuchet MS"/>
              </a:rPr>
              <a:t>1</a:t>
            </a:r>
            <a:r>
              <a:rPr sz="3100" spc="-150" dirty="0">
                <a:solidFill>
                  <a:srgbClr val="0F243E"/>
                </a:solidFill>
                <a:latin typeface="Tahoma"/>
                <a:cs typeface="Tahoma"/>
              </a:rPr>
              <a:t>, </a:t>
            </a:r>
            <a:r>
              <a:rPr sz="3100" spc="-60" dirty="0">
                <a:solidFill>
                  <a:srgbClr val="0F243E"/>
                </a:solidFill>
                <a:latin typeface="Tahoma"/>
                <a:cs typeface="Tahoma"/>
              </a:rPr>
              <a:t>which is </a:t>
            </a:r>
            <a:r>
              <a:rPr sz="3100" spc="-175" dirty="0">
                <a:solidFill>
                  <a:srgbClr val="0F243E"/>
                </a:solidFill>
                <a:latin typeface="Tahoma"/>
                <a:cs typeface="Tahoma"/>
              </a:rPr>
              <a:t>the </a:t>
            </a:r>
            <a:r>
              <a:rPr sz="3100" spc="-45" dirty="0">
                <a:solidFill>
                  <a:srgbClr val="0F243E"/>
                </a:solidFill>
                <a:latin typeface="Tahoma"/>
                <a:cs typeface="Tahoma"/>
              </a:rPr>
              <a:t>block </a:t>
            </a:r>
            <a:r>
              <a:rPr sz="3100" spc="-100" dirty="0">
                <a:solidFill>
                  <a:srgbClr val="0F243E"/>
                </a:solidFill>
                <a:latin typeface="Tahoma"/>
                <a:cs typeface="Tahoma"/>
              </a:rPr>
              <a:t>we </a:t>
            </a:r>
            <a:r>
              <a:rPr sz="3100" spc="-180" dirty="0">
                <a:solidFill>
                  <a:srgbClr val="0F243E"/>
                </a:solidFill>
                <a:latin typeface="Tahoma"/>
                <a:cs typeface="Tahoma"/>
              </a:rPr>
              <a:t>just </a:t>
            </a:r>
            <a:r>
              <a:rPr sz="3100" spc="-175" dirty="0">
                <a:solidFill>
                  <a:srgbClr val="0F243E"/>
                </a:solidFill>
                <a:latin typeface="Tahoma"/>
                <a:cs typeface="Tahoma"/>
              </a:rPr>
              <a:t> </a:t>
            </a:r>
            <a:r>
              <a:rPr sz="3100" spc="-55" dirty="0">
                <a:solidFill>
                  <a:srgbClr val="0F243E"/>
                </a:solidFill>
                <a:latin typeface="Tahoma"/>
                <a:cs typeface="Tahoma"/>
              </a:rPr>
              <a:t>calculated, </a:t>
            </a:r>
            <a:r>
              <a:rPr sz="3100" spc="-5" dirty="0">
                <a:solidFill>
                  <a:srgbClr val="0F243E"/>
                </a:solidFill>
                <a:latin typeface="Tahoma"/>
                <a:cs typeface="Tahoma"/>
              </a:rPr>
              <a:t>and </a:t>
            </a:r>
            <a:r>
              <a:rPr sz="3100" spc="-155" dirty="0">
                <a:solidFill>
                  <a:srgbClr val="0F243E"/>
                </a:solidFill>
                <a:latin typeface="Tahoma"/>
                <a:cs typeface="Tahoma"/>
              </a:rPr>
              <a:t>then </a:t>
            </a:r>
            <a:r>
              <a:rPr sz="3100" spc="-105" dirty="0">
                <a:solidFill>
                  <a:srgbClr val="0F243E"/>
                </a:solidFill>
                <a:latin typeface="Tahoma"/>
                <a:cs typeface="Tahoma"/>
              </a:rPr>
              <a:t>we </a:t>
            </a:r>
            <a:r>
              <a:rPr sz="3100" spc="-215" dirty="0">
                <a:solidFill>
                  <a:srgbClr val="0F243E"/>
                </a:solidFill>
                <a:latin typeface="Tahoma"/>
                <a:cs typeface="Tahoma"/>
              </a:rPr>
              <a:t>must </a:t>
            </a:r>
            <a:r>
              <a:rPr sz="3100" spc="-65" dirty="0">
                <a:solidFill>
                  <a:srgbClr val="0F243E"/>
                </a:solidFill>
                <a:latin typeface="Tahoma"/>
                <a:cs typeface="Tahoma"/>
              </a:rPr>
              <a:t>calculate </a:t>
            </a:r>
            <a:r>
              <a:rPr sz="3250" b="1" i="1" spc="-200" dirty="0">
                <a:solidFill>
                  <a:srgbClr val="0F243E"/>
                </a:solidFill>
                <a:latin typeface="Trebuchet MS"/>
                <a:cs typeface="Trebuchet MS"/>
              </a:rPr>
              <a:t>R</a:t>
            </a:r>
            <a:r>
              <a:rPr sz="3225" b="1" i="1" spc="-300" baseline="-19379" dirty="0">
                <a:solidFill>
                  <a:srgbClr val="0F243E"/>
                </a:solidFill>
                <a:latin typeface="Trebuchet MS"/>
                <a:cs typeface="Trebuchet MS"/>
              </a:rPr>
              <a:t>2</a:t>
            </a:r>
            <a:r>
              <a:rPr sz="3225" b="1" i="1" spc="367" baseline="-19379" dirty="0">
                <a:solidFill>
                  <a:srgbClr val="0F243E"/>
                </a:solidFill>
                <a:latin typeface="Trebuchet MS"/>
                <a:cs typeface="Trebuchet MS"/>
              </a:rPr>
              <a:t> </a:t>
            </a:r>
            <a:r>
              <a:rPr sz="3100" spc="-355" dirty="0">
                <a:solidFill>
                  <a:srgbClr val="0F243E"/>
                </a:solidFill>
                <a:latin typeface="Tahoma"/>
                <a:cs typeface="Tahoma"/>
              </a:rPr>
              <a:t>=</a:t>
            </a:r>
            <a:r>
              <a:rPr sz="3250" b="1" i="1" spc="-355" dirty="0">
                <a:solidFill>
                  <a:srgbClr val="0F243E"/>
                </a:solidFill>
                <a:latin typeface="Trebuchet MS"/>
                <a:cs typeface="Trebuchet MS"/>
              </a:rPr>
              <a:t>L</a:t>
            </a:r>
            <a:r>
              <a:rPr sz="3225" b="1" i="1" spc="-532" baseline="-19379" dirty="0">
                <a:solidFill>
                  <a:srgbClr val="0F243E"/>
                </a:solidFill>
                <a:latin typeface="Trebuchet MS"/>
                <a:cs typeface="Trebuchet MS"/>
              </a:rPr>
              <a:t>1</a:t>
            </a:r>
            <a:r>
              <a:rPr sz="3225" b="1" i="1" spc="52" baseline="-19379" dirty="0">
                <a:solidFill>
                  <a:srgbClr val="0F243E"/>
                </a:solidFill>
                <a:latin typeface="Trebuchet MS"/>
                <a:cs typeface="Trebuchet MS"/>
              </a:rPr>
              <a:t>   </a:t>
            </a:r>
            <a:r>
              <a:rPr sz="3100" spc="-5" dirty="0">
                <a:solidFill>
                  <a:srgbClr val="0F243E"/>
                </a:solidFill>
                <a:latin typeface="Cambria Math"/>
                <a:cs typeface="Cambria Math"/>
              </a:rPr>
              <a:t>⊕ </a:t>
            </a:r>
            <a:r>
              <a:rPr sz="3250" b="1" i="1" spc="-380" dirty="0">
                <a:solidFill>
                  <a:srgbClr val="0F243E"/>
                </a:solidFill>
                <a:latin typeface="Trebuchet MS"/>
                <a:cs typeface="Trebuchet MS"/>
              </a:rPr>
              <a:t>f( </a:t>
            </a:r>
            <a:r>
              <a:rPr sz="3250" b="1" i="1" spc="-240" dirty="0">
                <a:solidFill>
                  <a:srgbClr val="0F243E"/>
                </a:solidFill>
                <a:latin typeface="Trebuchet MS"/>
                <a:cs typeface="Trebuchet MS"/>
              </a:rPr>
              <a:t>R</a:t>
            </a:r>
            <a:r>
              <a:rPr sz="3225" b="1" i="1" spc="-359" baseline="-19379" dirty="0">
                <a:solidFill>
                  <a:srgbClr val="0F243E"/>
                </a:solidFill>
                <a:latin typeface="Trebuchet MS"/>
                <a:cs typeface="Trebuchet MS"/>
              </a:rPr>
              <a:t>1</a:t>
            </a:r>
            <a:r>
              <a:rPr sz="3250" b="1" i="1" spc="-240" dirty="0">
                <a:solidFill>
                  <a:srgbClr val="0F243E"/>
                </a:solidFill>
                <a:latin typeface="Trebuchet MS"/>
                <a:cs typeface="Trebuchet MS"/>
              </a:rPr>
              <a:t>, </a:t>
            </a:r>
            <a:r>
              <a:rPr sz="3250" b="1" i="1" spc="-160" dirty="0">
                <a:solidFill>
                  <a:srgbClr val="0F243E"/>
                </a:solidFill>
                <a:latin typeface="Trebuchet MS"/>
                <a:cs typeface="Trebuchet MS"/>
              </a:rPr>
              <a:t>K</a:t>
            </a:r>
            <a:r>
              <a:rPr sz="3225" b="1" i="1" spc="-240" baseline="-19379" dirty="0">
                <a:solidFill>
                  <a:srgbClr val="0F243E"/>
                </a:solidFill>
                <a:latin typeface="Trebuchet MS"/>
                <a:cs typeface="Trebuchet MS"/>
              </a:rPr>
              <a:t>2</a:t>
            </a:r>
            <a:r>
              <a:rPr sz="3250" b="1" i="1" spc="-160" dirty="0">
                <a:solidFill>
                  <a:srgbClr val="0F243E"/>
                </a:solidFill>
                <a:latin typeface="Trebuchet MS"/>
                <a:cs typeface="Trebuchet MS"/>
              </a:rPr>
              <a:t>)</a:t>
            </a:r>
            <a:r>
              <a:rPr sz="3100" spc="-160" dirty="0">
                <a:solidFill>
                  <a:srgbClr val="0F243E"/>
                </a:solidFill>
                <a:latin typeface="Tahoma"/>
                <a:cs typeface="Tahoma"/>
              </a:rPr>
              <a:t>, </a:t>
            </a:r>
            <a:r>
              <a:rPr sz="3100" spc="-5" dirty="0">
                <a:solidFill>
                  <a:srgbClr val="0F243E"/>
                </a:solidFill>
                <a:latin typeface="Tahoma"/>
                <a:cs typeface="Tahoma"/>
              </a:rPr>
              <a:t>and </a:t>
            </a:r>
            <a:r>
              <a:rPr sz="3100" spc="-110" dirty="0">
                <a:solidFill>
                  <a:srgbClr val="0F243E"/>
                </a:solidFill>
                <a:latin typeface="Tahoma"/>
                <a:cs typeface="Tahoma"/>
              </a:rPr>
              <a:t>so </a:t>
            </a:r>
            <a:r>
              <a:rPr sz="3100" spc="-105" dirty="0">
                <a:solidFill>
                  <a:srgbClr val="0F243E"/>
                </a:solidFill>
                <a:latin typeface="Tahoma"/>
                <a:cs typeface="Tahoma"/>
              </a:rPr>
              <a:t> </a:t>
            </a:r>
            <a:r>
              <a:rPr sz="3100" spc="-65" dirty="0">
                <a:solidFill>
                  <a:srgbClr val="0F243E"/>
                </a:solidFill>
                <a:latin typeface="Tahoma"/>
                <a:cs typeface="Tahoma"/>
              </a:rPr>
              <a:t>on </a:t>
            </a:r>
            <a:r>
              <a:rPr sz="3100" spc="-60" dirty="0">
                <a:solidFill>
                  <a:srgbClr val="0F243E"/>
                </a:solidFill>
                <a:latin typeface="Tahoma"/>
                <a:cs typeface="Tahoma"/>
              </a:rPr>
              <a:t>for</a:t>
            </a:r>
            <a:r>
              <a:rPr sz="3100" spc="-70" dirty="0">
                <a:solidFill>
                  <a:srgbClr val="0F243E"/>
                </a:solidFill>
                <a:latin typeface="Tahoma"/>
                <a:cs typeface="Tahoma"/>
              </a:rPr>
              <a:t> </a:t>
            </a:r>
            <a:r>
              <a:rPr sz="3100" spc="95" dirty="0">
                <a:solidFill>
                  <a:srgbClr val="0F243E"/>
                </a:solidFill>
                <a:latin typeface="Tahoma"/>
                <a:cs typeface="Tahoma"/>
              </a:rPr>
              <a:t>16</a:t>
            </a:r>
            <a:r>
              <a:rPr sz="3100" spc="-70" dirty="0">
                <a:solidFill>
                  <a:srgbClr val="0F243E"/>
                </a:solidFill>
                <a:latin typeface="Tahoma"/>
                <a:cs typeface="Tahoma"/>
              </a:rPr>
              <a:t> </a:t>
            </a:r>
            <a:r>
              <a:rPr sz="3100" spc="-80" dirty="0">
                <a:solidFill>
                  <a:srgbClr val="0F243E"/>
                </a:solidFill>
                <a:latin typeface="Tahoma"/>
                <a:cs typeface="Tahoma"/>
              </a:rPr>
              <a:t>rounds.</a:t>
            </a:r>
            <a:endParaRPr sz="3100">
              <a:latin typeface="Tahoma"/>
              <a:cs typeface="Tahoma"/>
            </a:endParaRPr>
          </a:p>
          <a:p>
            <a:pPr>
              <a:lnSpc>
                <a:spcPct val="100000"/>
              </a:lnSpc>
              <a:spcBef>
                <a:spcPts val="40"/>
              </a:spcBef>
              <a:buClr>
                <a:srgbClr val="0F243E"/>
              </a:buClr>
              <a:buFont typeface="Wingdings"/>
              <a:buChar char=""/>
            </a:pPr>
            <a:endParaRPr sz="5850">
              <a:latin typeface="Tahoma"/>
              <a:cs typeface="Tahoma"/>
            </a:endParaRPr>
          </a:p>
          <a:p>
            <a:pPr marL="502284" marR="67945" indent="-439420" algn="just">
              <a:lnSpc>
                <a:spcPct val="143100"/>
              </a:lnSpc>
              <a:buFont typeface="Wingdings"/>
              <a:buChar char=""/>
              <a:tabLst>
                <a:tab pos="502920" algn="l"/>
              </a:tabLst>
            </a:pPr>
            <a:r>
              <a:rPr sz="3100" spc="5" dirty="0">
                <a:solidFill>
                  <a:srgbClr val="0F243E"/>
                </a:solidFill>
                <a:latin typeface="Tahoma"/>
                <a:cs typeface="Tahoma"/>
              </a:rPr>
              <a:t>At </a:t>
            </a:r>
            <a:r>
              <a:rPr sz="3100" spc="-175" dirty="0">
                <a:solidFill>
                  <a:srgbClr val="0F243E"/>
                </a:solidFill>
                <a:latin typeface="Tahoma"/>
                <a:cs typeface="Tahoma"/>
              </a:rPr>
              <a:t>the</a:t>
            </a:r>
            <a:r>
              <a:rPr sz="3100" spc="-170" dirty="0">
                <a:solidFill>
                  <a:srgbClr val="0F243E"/>
                </a:solidFill>
                <a:latin typeface="Tahoma"/>
                <a:cs typeface="Tahoma"/>
              </a:rPr>
              <a:t> </a:t>
            </a:r>
            <a:r>
              <a:rPr sz="3100" spc="-75" dirty="0">
                <a:solidFill>
                  <a:srgbClr val="0F243E"/>
                </a:solidFill>
                <a:latin typeface="Tahoma"/>
                <a:cs typeface="Tahoma"/>
              </a:rPr>
              <a:t>end </a:t>
            </a:r>
            <a:r>
              <a:rPr sz="3100" spc="-80" dirty="0">
                <a:solidFill>
                  <a:srgbClr val="0F243E"/>
                </a:solidFill>
                <a:latin typeface="Tahoma"/>
                <a:cs typeface="Tahoma"/>
              </a:rPr>
              <a:t>of </a:t>
            </a:r>
            <a:r>
              <a:rPr sz="3100" spc="-170" dirty="0">
                <a:solidFill>
                  <a:srgbClr val="0F243E"/>
                </a:solidFill>
                <a:latin typeface="Tahoma"/>
                <a:cs typeface="Tahoma"/>
              </a:rPr>
              <a:t>the</a:t>
            </a:r>
            <a:r>
              <a:rPr sz="3100" spc="-165" dirty="0">
                <a:solidFill>
                  <a:srgbClr val="0F243E"/>
                </a:solidFill>
                <a:latin typeface="Tahoma"/>
                <a:cs typeface="Tahoma"/>
              </a:rPr>
              <a:t> </a:t>
            </a:r>
            <a:r>
              <a:rPr sz="3100" spc="-135" dirty="0">
                <a:solidFill>
                  <a:srgbClr val="0F243E"/>
                </a:solidFill>
                <a:latin typeface="Tahoma"/>
                <a:cs typeface="Tahoma"/>
              </a:rPr>
              <a:t>sixteenth </a:t>
            </a:r>
            <a:r>
              <a:rPr sz="3100" spc="-60" dirty="0">
                <a:solidFill>
                  <a:srgbClr val="0F243E"/>
                </a:solidFill>
                <a:latin typeface="Tahoma"/>
                <a:cs typeface="Tahoma"/>
              </a:rPr>
              <a:t>round </a:t>
            </a:r>
            <a:r>
              <a:rPr sz="3100" spc="-105" dirty="0">
                <a:solidFill>
                  <a:srgbClr val="0F243E"/>
                </a:solidFill>
                <a:latin typeface="Tahoma"/>
                <a:cs typeface="Tahoma"/>
              </a:rPr>
              <a:t>we </a:t>
            </a:r>
            <a:r>
              <a:rPr sz="3100" spc="-75" dirty="0">
                <a:solidFill>
                  <a:srgbClr val="0F243E"/>
                </a:solidFill>
                <a:latin typeface="Tahoma"/>
                <a:cs typeface="Tahoma"/>
              </a:rPr>
              <a:t>have </a:t>
            </a:r>
            <a:r>
              <a:rPr sz="3100" spc="-175" dirty="0">
                <a:solidFill>
                  <a:srgbClr val="0F243E"/>
                </a:solidFill>
                <a:latin typeface="Tahoma"/>
                <a:cs typeface="Tahoma"/>
              </a:rPr>
              <a:t>the</a:t>
            </a:r>
            <a:r>
              <a:rPr sz="3100" spc="615" dirty="0">
                <a:solidFill>
                  <a:srgbClr val="0F243E"/>
                </a:solidFill>
                <a:latin typeface="Tahoma"/>
                <a:cs typeface="Tahoma"/>
              </a:rPr>
              <a:t> </a:t>
            </a:r>
            <a:r>
              <a:rPr sz="3100" spc="-70" dirty="0">
                <a:solidFill>
                  <a:srgbClr val="0F243E"/>
                </a:solidFill>
                <a:latin typeface="Tahoma"/>
                <a:cs typeface="Tahoma"/>
              </a:rPr>
              <a:t>blocks </a:t>
            </a:r>
            <a:r>
              <a:rPr sz="3250" b="1" i="1" spc="-220" dirty="0">
                <a:solidFill>
                  <a:srgbClr val="0F243E"/>
                </a:solidFill>
                <a:latin typeface="Trebuchet MS"/>
                <a:cs typeface="Trebuchet MS"/>
              </a:rPr>
              <a:t>L</a:t>
            </a:r>
            <a:r>
              <a:rPr sz="3225" b="1" i="1" spc="-330" baseline="-19379" dirty="0">
                <a:solidFill>
                  <a:srgbClr val="0F243E"/>
                </a:solidFill>
                <a:latin typeface="Trebuchet MS"/>
                <a:cs typeface="Trebuchet MS"/>
              </a:rPr>
              <a:t>16</a:t>
            </a:r>
            <a:r>
              <a:rPr sz="3225" b="1" i="1" spc="315" baseline="-19379" dirty="0">
                <a:solidFill>
                  <a:srgbClr val="0F243E"/>
                </a:solidFill>
                <a:latin typeface="Trebuchet MS"/>
                <a:cs typeface="Trebuchet MS"/>
              </a:rPr>
              <a:t> </a:t>
            </a:r>
            <a:r>
              <a:rPr sz="3100" spc="-5" dirty="0">
                <a:solidFill>
                  <a:srgbClr val="0F243E"/>
                </a:solidFill>
                <a:latin typeface="Tahoma"/>
                <a:cs typeface="Tahoma"/>
              </a:rPr>
              <a:t>and </a:t>
            </a:r>
            <a:r>
              <a:rPr sz="3250" b="1" i="1" spc="-130" dirty="0">
                <a:solidFill>
                  <a:srgbClr val="0F243E"/>
                </a:solidFill>
                <a:latin typeface="Trebuchet MS"/>
                <a:cs typeface="Trebuchet MS"/>
              </a:rPr>
              <a:t>R</a:t>
            </a:r>
            <a:r>
              <a:rPr sz="3225" b="1" i="1" spc="-195" baseline="-19379" dirty="0">
                <a:solidFill>
                  <a:srgbClr val="0F243E"/>
                </a:solidFill>
                <a:latin typeface="Trebuchet MS"/>
                <a:cs typeface="Trebuchet MS"/>
              </a:rPr>
              <a:t>16</a:t>
            </a:r>
            <a:r>
              <a:rPr sz="3100" spc="-130" dirty="0">
                <a:solidFill>
                  <a:srgbClr val="0F243E"/>
                </a:solidFill>
                <a:latin typeface="Tahoma"/>
                <a:cs typeface="Tahoma"/>
              </a:rPr>
              <a:t>. </a:t>
            </a:r>
            <a:r>
              <a:rPr sz="3100" spc="-125" dirty="0">
                <a:solidFill>
                  <a:srgbClr val="0F243E"/>
                </a:solidFill>
                <a:latin typeface="Tahoma"/>
                <a:cs typeface="Tahoma"/>
              </a:rPr>
              <a:t> </a:t>
            </a:r>
            <a:r>
              <a:rPr sz="3100" spc="130" dirty="0">
                <a:solidFill>
                  <a:srgbClr val="0F243E"/>
                </a:solidFill>
                <a:latin typeface="Tahoma"/>
                <a:cs typeface="Tahoma"/>
              </a:rPr>
              <a:t>We</a:t>
            </a:r>
            <a:r>
              <a:rPr sz="3100" spc="-60" dirty="0">
                <a:solidFill>
                  <a:srgbClr val="0F243E"/>
                </a:solidFill>
                <a:latin typeface="Tahoma"/>
                <a:cs typeface="Tahoma"/>
              </a:rPr>
              <a:t> </a:t>
            </a:r>
            <a:r>
              <a:rPr sz="3100" spc="-160" dirty="0">
                <a:solidFill>
                  <a:srgbClr val="0F243E"/>
                </a:solidFill>
                <a:latin typeface="Tahoma"/>
                <a:cs typeface="Tahoma"/>
              </a:rPr>
              <a:t>then</a:t>
            </a:r>
            <a:r>
              <a:rPr sz="3100" spc="-55" dirty="0">
                <a:solidFill>
                  <a:srgbClr val="0F243E"/>
                </a:solidFill>
                <a:latin typeface="Tahoma"/>
                <a:cs typeface="Tahoma"/>
              </a:rPr>
              <a:t> </a:t>
            </a:r>
            <a:r>
              <a:rPr sz="3250" b="1" i="1" spc="-355" dirty="0">
                <a:solidFill>
                  <a:srgbClr val="0F243E"/>
                </a:solidFill>
                <a:latin typeface="Trebuchet MS"/>
                <a:cs typeface="Trebuchet MS"/>
              </a:rPr>
              <a:t>r</a:t>
            </a:r>
            <a:r>
              <a:rPr sz="3250" b="1" i="1" spc="-280" dirty="0">
                <a:solidFill>
                  <a:srgbClr val="0F243E"/>
                </a:solidFill>
                <a:latin typeface="Trebuchet MS"/>
                <a:cs typeface="Trebuchet MS"/>
              </a:rPr>
              <a:t>e</a:t>
            </a:r>
            <a:r>
              <a:rPr sz="3250" b="1" i="1" spc="-409" dirty="0">
                <a:solidFill>
                  <a:srgbClr val="0F243E"/>
                </a:solidFill>
                <a:latin typeface="Trebuchet MS"/>
                <a:cs typeface="Trebuchet MS"/>
              </a:rPr>
              <a:t>v</a:t>
            </a:r>
            <a:r>
              <a:rPr sz="3250" b="1" i="1" spc="-310" dirty="0">
                <a:solidFill>
                  <a:srgbClr val="0F243E"/>
                </a:solidFill>
                <a:latin typeface="Trebuchet MS"/>
                <a:cs typeface="Trebuchet MS"/>
              </a:rPr>
              <a:t>erse</a:t>
            </a:r>
            <a:r>
              <a:rPr sz="3250" b="1" i="1" spc="-105" dirty="0">
                <a:solidFill>
                  <a:srgbClr val="0F243E"/>
                </a:solidFill>
                <a:latin typeface="Trebuchet MS"/>
                <a:cs typeface="Trebuchet MS"/>
              </a:rPr>
              <a:t> </a:t>
            </a:r>
            <a:r>
              <a:rPr sz="3100" spc="-175" dirty="0">
                <a:solidFill>
                  <a:srgbClr val="0F243E"/>
                </a:solidFill>
                <a:latin typeface="Tahoma"/>
                <a:cs typeface="Tahoma"/>
              </a:rPr>
              <a:t>the</a:t>
            </a:r>
            <a:r>
              <a:rPr sz="3100" spc="-60" dirty="0">
                <a:solidFill>
                  <a:srgbClr val="0F243E"/>
                </a:solidFill>
                <a:latin typeface="Tahoma"/>
                <a:cs typeface="Tahoma"/>
              </a:rPr>
              <a:t> </a:t>
            </a:r>
            <a:r>
              <a:rPr sz="3100" spc="-40" dirty="0">
                <a:solidFill>
                  <a:srgbClr val="0F243E"/>
                </a:solidFill>
                <a:latin typeface="Tahoma"/>
                <a:cs typeface="Tahoma"/>
              </a:rPr>
              <a:t>order</a:t>
            </a:r>
            <a:r>
              <a:rPr sz="3100" spc="-55" dirty="0">
                <a:solidFill>
                  <a:srgbClr val="0F243E"/>
                </a:solidFill>
                <a:latin typeface="Tahoma"/>
                <a:cs typeface="Tahoma"/>
              </a:rPr>
              <a:t> </a:t>
            </a:r>
            <a:r>
              <a:rPr sz="3100" spc="-100" dirty="0">
                <a:solidFill>
                  <a:srgbClr val="0F243E"/>
                </a:solidFill>
                <a:latin typeface="Tahoma"/>
                <a:cs typeface="Tahoma"/>
              </a:rPr>
              <a:t>o</a:t>
            </a:r>
            <a:r>
              <a:rPr sz="3100" spc="-55" dirty="0">
                <a:solidFill>
                  <a:srgbClr val="0F243E"/>
                </a:solidFill>
                <a:latin typeface="Tahoma"/>
                <a:cs typeface="Tahoma"/>
              </a:rPr>
              <a:t>f</a:t>
            </a:r>
            <a:r>
              <a:rPr sz="3100" spc="-70" dirty="0">
                <a:solidFill>
                  <a:srgbClr val="0F243E"/>
                </a:solidFill>
                <a:latin typeface="Tahoma"/>
                <a:cs typeface="Tahoma"/>
              </a:rPr>
              <a:t> </a:t>
            </a:r>
            <a:r>
              <a:rPr sz="3100" spc="-175" dirty="0">
                <a:solidFill>
                  <a:srgbClr val="0F243E"/>
                </a:solidFill>
                <a:latin typeface="Tahoma"/>
                <a:cs typeface="Tahoma"/>
              </a:rPr>
              <a:t>the</a:t>
            </a:r>
            <a:r>
              <a:rPr sz="3100" spc="-60" dirty="0">
                <a:solidFill>
                  <a:srgbClr val="0F243E"/>
                </a:solidFill>
                <a:latin typeface="Tahoma"/>
                <a:cs typeface="Tahoma"/>
              </a:rPr>
              <a:t> </a:t>
            </a:r>
            <a:r>
              <a:rPr sz="3100" spc="-130" dirty="0">
                <a:solidFill>
                  <a:srgbClr val="0F243E"/>
                </a:solidFill>
                <a:latin typeface="Tahoma"/>
                <a:cs typeface="Tahoma"/>
              </a:rPr>
              <a:t>two</a:t>
            </a:r>
            <a:r>
              <a:rPr sz="3100" spc="-65" dirty="0">
                <a:solidFill>
                  <a:srgbClr val="0F243E"/>
                </a:solidFill>
                <a:latin typeface="Tahoma"/>
                <a:cs typeface="Tahoma"/>
              </a:rPr>
              <a:t> </a:t>
            </a:r>
            <a:r>
              <a:rPr sz="3100" spc="-10" dirty="0">
                <a:solidFill>
                  <a:srgbClr val="0F243E"/>
                </a:solidFill>
                <a:latin typeface="Tahoma"/>
                <a:cs typeface="Tahoma"/>
              </a:rPr>
              <a:t>bl</a:t>
            </a:r>
            <a:r>
              <a:rPr sz="3100" spc="-30" dirty="0">
                <a:solidFill>
                  <a:srgbClr val="0F243E"/>
                </a:solidFill>
                <a:latin typeface="Tahoma"/>
                <a:cs typeface="Tahoma"/>
              </a:rPr>
              <a:t>o</a:t>
            </a:r>
            <a:r>
              <a:rPr sz="3100" spc="-125" dirty="0">
                <a:solidFill>
                  <a:srgbClr val="0F243E"/>
                </a:solidFill>
                <a:latin typeface="Tahoma"/>
                <a:cs typeface="Tahoma"/>
              </a:rPr>
              <a:t>cks</a:t>
            </a:r>
            <a:r>
              <a:rPr sz="3100" spc="-45" dirty="0">
                <a:solidFill>
                  <a:srgbClr val="0F243E"/>
                </a:solidFill>
                <a:latin typeface="Tahoma"/>
                <a:cs typeface="Tahoma"/>
              </a:rPr>
              <a:t> </a:t>
            </a:r>
            <a:r>
              <a:rPr sz="3100" spc="-85" dirty="0">
                <a:solidFill>
                  <a:srgbClr val="0F243E"/>
                </a:solidFill>
                <a:latin typeface="Tahoma"/>
                <a:cs typeface="Tahoma"/>
              </a:rPr>
              <a:t>into</a:t>
            </a:r>
            <a:r>
              <a:rPr sz="3100" spc="-45" dirty="0">
                <a:solidFill>
                  <a:srgbClr val="0F243E"/>
                </a:solidFill>
                <a:latin typeface="Tahoma"/>
                <a:cs typeface="Tahoma"/>
              </a:rPr>
              <a:t> </a:t>
            </a:r>
            <a:r>
              <a:rPr sz="3100" spc="-175" dirty="0">
                <a:solidFill>
                  <a:srgbClr val="0F243E"/>
                </a:solidFill>
                <a:latin typeface="Tahoma"/>
                <a:cs typeface="Tahoma"/>
              </a:rPr>
              <a:t>the</a:t>
            </a:r>
            <a:r>
              <a:rPr sz="3100" spc="-70" dirty="0">
                <a:solidFill>
                  <a:srgbClr val="0F243E"/>
                </a:solidFill>
                <a:latin typeface="Tahoma"/>
                <a:cs typeface="Tahoma"/>
              </a:rPr>
              <a:t> </a:t>
            </a:r>
            <a:r>
              <a:rPr sz="3100" spc="90" dirty="0">
                <a:solidFill>
                  <a:srgbClr val="0F243E"/>
                </a:solidFill>
                <a:latin typeface="Tahoma"/>
                <a:cs typeface="Tahoma"/>
              </a:rPr>
              <a:t>64</a:t>
            </a:r>
            <a:r>
              <a:rPr sz="3100" spc="-100" dirty="0">
                <a:solidFill>
                  <a:srgbClr val="0F243E"/>
                </a:solidFill>
                <a:latin typeface="Tahoma"/>
                <a:cs typeface="Tahoma"/>
              </a:rPr>
              <a:t>-</a:t>
            </a:r>
            <a:r>
              <a:rPr sz="3100" spc="-70" dirty="0">
                <a:solidFill>
                  <a:srgbClr val="0F243E"/>
                </a:solidFill>
                <a:latin typeface="Tahoma"/>
                <a:cs typeface="Tahoma"/>
              </a:rPr>
              <a:t>bit</a:t>
            </a:r>
            <a:r>
              <a:rPr sz="3100" spc="-55" dirty="0">
                <a:solidFill>
                  <a:srgbClr val="0F243E"/>
                </a:solidFill>
                <a:latin typeface="Tahoma"/>
                <a:cs typeface="Tahoma"/>
              </a:rPr>
              <a:t> </a:t>
            </a:r>
            <a:r>
              <a:rPr sz="3100" spc="-10" dirty="0">
                <a:solidFill>
                  <a:srgbClr val="0F243E"/>
                </a:solidFill>
                <a:latin typeface="Tahoma"/>
                <a:cs typeface="Tahoma"/>
              </a:rPr>
              <a:t>bl</a:t>
            </a:r>
            <a:r>
              <a:rPr sz="3100" spc="-30" dirty="0">
                <a:solidFill>
                  <a:srgbClr val="0F243E"/>
                </a:solidFill>
                <a:latin typeface="Tahoma"/>
                <a:cs typeface="Tahoma"/>
              </a:rPr>
              <a:t>o</a:t>
            </a:r>
            <a:r>
              <a:rPr sz="3100" spc="-90" dirty="0">
                <a:solidFill>
                  <a:srgbClr val="0F243E"/>
                </a:solidFill>
                <a:latin typeface="Tahoma"/>
                <a:cs typeface="Tahoma"/>
              </a:rPr>
              <a:t>ck</a:t>
            </a:r>
            <a:endParaRPr sz="3100">
              <a:latin typeface="Tahoma"/>
              <a:cs typeface="Tahoma"/>
            </a:endParaRPr>
          </a:p>
        </p:txBody>
      </p:sp>
      <p:sp>
        <p:nvSpPr>
          <p:cNvPr id="4" name="object 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5" name="TextBox 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7" name="Rectangle 6"/>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250961637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p:nvPr/>
        </p:nvSpPr>
        <p:spPr>
          <a:xfrm>
            <a:off x="206146" y="753592"/>
            <a:ext cx="11779250" cy="1263015"/>
          </a:xfrm>
          <a:prstGeom prst="rect">
            <a:avLst/>
          </a:prstGeom>
        </p:spPr>
        <p:txBody>
          <a:bodyPr vert="horz" wrap="square" lIns="0" tIns="12700" rIns="0" bIns="0" rtlCol="0">
            <a:spAutoFit/>
          </a:bodyPr>
          <a:lstStyle/>
          <a:p>
            <a:pPr marL="451484" marR="5080" indent="-439420">
              <a:lnSpc>
                <a:spcPct val="140000"/>
              </a:lnSpc>
              <a:spcBef>
                <a:spcPts val="100"/>
              </a:spcBef>
              <a:buClr>
                <a:srgbClr val="0F243E"/>
              </a:buClr>
              <a:buFont typeface="Wingdings"/>
              <a:buChar char=""/>
              <a:tabLst>
                <a:tab pos="567055" algn="l"/>
                <a:tab pos="567690" algn="l"/>
              </a:tabLst>
            </a:pPr>
            <a:r>
              <a:rPr dirty="0"/>
              <a:t>	</a:t>
            </a:r>
            <a:r>
              <a:rPr sz="2900" spc="-270" dirty="0">
                <a:solidFill>
                  <a:srgbClr val="0F243E"/>
                </a:solidFill>
                <a:latin typeface="Tahoma"/>
                <a:cs typeface="Tahoma"/>
              </a:rPr>
              <a:t>If</a:t>
            </a:r>
            <a:r>
              <a:rPr sz="2900" spc="10" dirty="0">
                <a:solidFill>
                  <a:srgbClr val="0F243E"/>
                </a:solidFill>
                <a:latin typeface="Tahoma"/>
                <a:cs typeface="Tahoma"/>
              </a:rPr>
              <a:t> </a:t>
            </a:r>
            <a:r>
              <a:rPr sz="2900" spc="-90" dirty="0">
                <a:solidFill>
                  <a:srgbClr val="0F243E"/>
                </a:solidFill>
                <a:latin typeface="Tahoma"/>
                <a:cs typeface="Tahoma"/>
              </a:rPr>
              <a:t>we</a:t>
            </a:r>
            <a:r>
              <a:rPr sz="2900" spc="-5" dirty="0">
                <a:solidFill>
                  <a:srgbClr val="0F243E"/>
                </a:solidFill>
                <a:latin typeface="Tahoma"/>
                <a:cs typeface="Tahoma"/>
              </a:rPr>
              <a:t> </a:t>
            </a:r>
            <a:r>
              <a:rPr sz="2900" spc="-85" dirty="0">
                <a:solidFill>
                  <a:srgbClr val="0F243E"/>
                </a:solidFill>
                <a:latin typeface="Tahoma"/>
                <a:cs typeface="Tahoma"/>
              </a:rPr>
              <a:t>process</a:t>
            </a:r>
            <a:r>
              <a:rPr sz="2900" dirty="0">
                <a:solidFill>
                  <a:srgbClr val="0F243E"/>
                </a:solidFill>
                <a:latin typeface="Tahoma"/>
                <a:cs typeface="Tahoma"/>
              </a:rPr>
              <a:t> </a:t>
            </a:r>
            <a:r>
              <a:rPr sz="2900" spc="15" dirty="0">
                <a:solidFill>
                  <a:srgbClr val="0F243E"/>
                </a:solidFill>
                <a:latin typeface="Tahoma"/>
                <a:cs typeface="Tahoma"/>
              </a:rPr>
              <a:t>all</a:t>
            </a:r>
            <a:r>
              <a:rPr sz="2900" spc="20" dirty="0">
                <a:solidFill>
                  <a:srgbClr val="0F243E"/>
                </a:solidFill>
                <a:latin typeface="Tahoma"/>
                <a:cs typeface="Tahoma"/>
              </a:rPr>
              <a:t> </a:t>
            </a:r>
            <a:r>
              <a:rPr sz="2900" spc="85" dirty="0">
                <a:solidFill>
                  <a:srgbClr val="0F243E"/>
                </a:solidFill>
                <a:latin typeface="Tahoma"/>
                <a:cs typeface="Tahoma"/>
              </a:rPr>
              <a:t>16</a:t>
            </a:r>
            <a:r>
              <a:rPr sz="2900" spc="10" dirty="0">
                <a:solidFill>
                  <a:srgbClr val="0F243E"/>
                </a:solidFill>
                <a:latin typeface="Tahoma"/>
                <a:cs typeface="Tahoma"/>
              </a:rPr>
              <a:t> </a:t>
            </a:r>
            <a:r>
              <a:rPr sz="2900" spc="-65" dirty="0">
                <a:solidFill>
                  <a:srgbClr val="0F243E"/>
                </a:solidFill>
                <a:latin typeface="Tahoma"/>
                <a:cs typeface="Tahoma"/>
              </a:rPr>
              <a:t>blocks</a:t>
            </a:r>
            <a:r>
              <a:rPr sz="2900" spc="-5" dirty="0">
                <a:solidFill>
                  <a:srgbClr val="0F243E"/>
                </a:solidFill>
                <a:latin typeface="Tahoma"/>
                <a:cs typeface="Tahoma"/>
              </a:rPr>
              <a:t> </a:t>
            </a:r>
            <a:r>
              <a:rPr sz="2900" spc="-65" dirty="0">
                <a:solidFill>
                  <a:srgbClr val="0F243E"/>
                </a:solidFill>
                <a:latin typeface="Tahoma"/>
                <a:cs typeface="Tahoma"/>
              </a:rPr>
              <a:t>using</a:t>
            </a:r>
            <a:r>
              <a:rPr sz="2900" spc="5" dirty="0">
                <a:solidFill>
                  <a:srgbClr val="0F243E"/>
                </a:solidFill>
                <a:latin typeface="Tahoma"/>
                <a:cs typeface="Tahoma"/>
              </a:rPr>
              <a:t> </a:t>
            </a:r>
            <a:r>
              <a:rPr sz="2900" spc="-170" dirty="0">
                <a:solidFill>
                  <a:srgbClr val="0F243E"/>
                </a:solidFill>
                <a:latin typeface="Tahoma"/>
                <a:cs typeface="Tahoma"/>
              </a:rPr>
              <a:t>the</a:t>
            </a:r>
            <a:r>
              <a:rPr sz="2900" dirty="0">
                <a:solidFill>
                  <a:srgbClr val="0F243E"/>
                </a:solidFill>
                <a:latin typeface="Tahoma"/>
                <a:cs typeface="Tahoma"/>
              </a:rPr>
              <a:t> </a:t>
            </a:r>
            <a:r>
              <a:rPr sz="2900" spc="-120" dirty="0">
                <a:solidFill>
                  <a:srgbClr val="0F243E"/>
                </a:solidFill>
                <a:latin typeface="Tahoma"/>
                <a:cs typeface="Tahoma"/>
              </a:rPr>
              <a:t>method</a:t>
            </a:r>
            <a:r>
              <a:rPr sz="2900" spc="-5" dirty="0">
                <a:solidFill>
                  <a:srgbClr val="0F243E"/>
                </a:solidFill>
                <a:latin typeface="Tahoma"/>
                <a:cs typeface="Tahoma"/>
              </a:rPr>
              <a:t> </a:t>
            </a:r>
            <a:r>
              <a:rPr sz="2900" spc="-55" dirty="0">
                <a:solidFill>
                  <a:srgbClr val="0F243E"/>
                </a:solidFill>
                <a:latin typeface="Tahoma"/>
                <a:cs typeface="Tahoma"/>
              </a:rPr>
              <a:t>defined</a:t>
            </a:r>
            <a:r>
              <a:rPr sz="2900" dirty="0">
                <a:solidFill>
                  <a:srgbClr val="0F243E"/>
                </a:solidFill>
                <a:latin typeface="Tahoma"/>
                <a:cs typeface="Tahoma"/>
              </a:rPr>
              <a:t> </a:t>
            </a:r>
            <a:r>
              <a:rPr sz="2900" spc="-60" dirty="0">
                <a:solidFill>
                  <a:srgbClr val="0F243E"/>
                </a:solidFill>
                <a:latin typeface="Tahoma"/>
                <a:cs typeface="Tahoma"/>
              </a:rPr>
              <a:t>previously,</a:t>
            </a:r>
            <a:r>
              <a:rPr sz="2900" dirty="0">
                <a:solidFill>
                  <a:srgbClr val="0F243E"/>
                </a:solidFill>
                <a:latin typeface="Tahoma"/>
                <a:cs typeface="Tahoma"/>
              </a:rPr>
              <a:t> </a:t>
            </a:r>
            <a:r>
              <a:rPr sz="2900" spc="-90" dirty="0">
                <a:solidFill>
                  <a:srgbClr val="0F243E"/>
                </a:solidFill>
                <a:latin typeface="Tahoma"/>
                <a:cs typeface="Tahoma"/>
              </a:rPr>
              <a:t>we</a:t>
            </a:r>
            <a:r>
              <a:rPr sz="2900" spc="5" dirty="0">
                <a:solidFill>
                  <a:srgbClr val="0F243E"/>
                </a:solidFill>
                <a:latin typeface="Tahoma"/>
                <a:cs typeface="Tahoma"/>
              </a:rPr>
              <a:t> </a:t>
            </a:r>
            <a:r>
              <a:rPr sz="2900" spc="-105" dirty="0">
                <a:solidFill>
                  <a:srgbClr val="0F243E"/>
                </a:solidFill>
                <a:latin typeface="Tahoma"/>
                <a:cs typeface="Tahoma"/>
              </a:rPr>
              <a:t>get, </a:t>
            </a:r>
            <a:r>
              <a:rPr sz="2900" spc="-890" dirty="0">
                <a:solidFill>
                  <a:srgbClr val="0F243E"/>
                </a:solidFill>
                <a:latin typeface="Tahoma"/>
                <a:cs typeface="Tahoma"/>
              </a:rPr>
              <a:t> </a:t>
            </a:r>
            <a:r>
              <a:rPr sz="2900" spc="-55" dirty="0">
                <a:solidFill>
                  <a:srgbClr val="0F243E"/>
                </a:solidFill>
                <a:latin typeface="Tahoma"/>
                <a:cs typeface="Tahoma"/>
              </a:rPr>
              <a:t>on</a:t>
            </a:r>
            <a:r>
              <a:rPr sz="2900" spc="-85" dirty="0">
                <a:solidFill>
                  <a:srgbClr val="0F243E"/>
                </a:solidFill>
                <a:latin typeface="Tahoma"/>
                <a:cs typeface="Tahoma"/>
              </a:rPr>
              <a:t> </a:t>
            </a:r>
            <a:r>
              <a:rPr sz="2900" spc="-165" dirty="0">
                <a:solidFill>
                  <a:srgbClr val="0F243E"/>
                </a:solidFill>
                <a:latin typeface="Tahoma"/>
                <a:cs typeface="Tahoma"/>
              </a:rPr>
              <a:t>the</a:t>
            </a:r>
            <a:r>
              <a:rPr sz="2900" spc="-80" dirty="0">
                <a:solidFill>
                  <a:srgbClr val="0F243E"/>
                </a:solidFill>
                <a:latin typeface="Tahoma"/>
                <a:cs typeface="Tahoma"/>
              </a:rPr>
              <a:t> </a:t>
            </a:r>
            <a:r>
              <a:rPr sz="2900" spc="95" dirty="0">
                <a:solidFill>
                  <a:srgbClr val="0F243E"/>
                </a:solidFill>
                <a:latin typeface="Tahoma"/>
                <a:cs typeface="Tahoma"/>
              </a:rPr>
              <a:t>16</a:t>
            </a:r>
            <a:r>
              <a:rPr sz="2900" spc="-145" dirty="0">
                <a:solidFill>
                  <a:srgbClr val="0F243E"/>
                </a:solidFill>
                <a:latin typeface="Tahoma"/>
                <a:cs typeface="Tahoma"/>
              </a:rPr>
              <a:t>t</a:t>
            </a:r>
            <a:r>
              <a:rPr sz="2900" spc="-235" dirty="0">
                <a:solidFill>
                  <a:srgbClr val="0F243E"/>
                </a:solidFill>
                <a:latin typeface="Tahoma"/>
                <a:cs typeface="Tahoma"/>
              </a:rPr>
              <a:t>h</a:t>
            </a:r>
            <a:r>
              <a:rPr sz="2900" spc="-85" dirty="0">
                <a:solidFill>
                  <a:srgbClr val="0F243E"/>
                </a:solidFill>
                <a:latin typeface="Tahoma"/>
                <a:cs typeface="Tahoma"/>
              </a:rPr>
              <a:t> </a:t>
            </a:r>
            <a:r>
              <a:rPr sz="2900" spc="-65" dirty="0">
                <a:solidFill>
                  <a:srgbClr val="0F243E"/>
                </a:solidFill>
                <a:latin typeface="Tahoma"/>
                <a:cs typeface="Tahoma"/>
              </a:rPr>
              <a:t>rou</a:t>
            </a:r>
            <a:r>
              <a:rPr sz="2900" spc="-70" dirty="0">
                <a:solidFill>
                  <a:srgbClr val="0F243E"/>
                </a:solidFill>
                <a:latin typeface="Tahoma"/>
                <a:cs typeface="Tahoma"/>
              </a:rPr>
              <a:t>n</a:t>
            </a:r>
            <a:r>
              <a:rPr sz="2900" spc="10" dirty="0">
                <a:solidFill>
                  <a:srgbClr val="0F243E"/>
                </a:solidFill>
                <a:latin typeface="Tahoma"/>
                <a:cs typeface="Tahoma"/>
              </a:rPr>
              <a:t>d</a:t>
            </a:r>
            <a:endParaRPr sz="2900">
              <a:latin typeface="Tahoma"/>
              <a:cs typeface="Tahoma"/>
            </a:endParaRPr>
          </a:p>
        </p:txBody>
      </p:sp>
      <p:sp>
        <p:nvSpPr>
          <p:cNvPr id="12" name="object 12"/>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7" name="object 7"/>
          <p:cNvSpPr txBox="1">
            <a:spLocks noGrp="1"/>
          </p:cNvSpPr>
          <p:nvPr>
            <p:ph type="title"/>
          </p:nvPr>
        </p:nvSpPr>
        <p:spPr>
          <a:xfrm>
            <a:off x="193446" y="2235955"/>
            <a:ext cx="8898890" cy="492125"/>
          </a:xfrm>
          <a:prstGeom prst="rect">
            <a:avLst/>
          </a:prstGeom>
        </p:spPr>
        <p:txBody>
          <a:bodyPr vert="horz" wrap="square" lIns="0" tIns="13970" rIns="0" bIns="0" rtlCol="0">
            <a:spAutoFit/>
          </a:bodyPr>
          <a:lstStyle/>
          <a:p>
            <a:pPr marL="464184" indent="-439420">
              <a:lnSpc>
                <a:spcPct val="100000"/>
              </a:lnSpc>
              <a:spcBef>
                <a:spcPts val="110"/>
              </a:spcBef>
              <a:buSzPct val="95081"/>
              <a:buFont typeface="Wingdings"/>
              <a:buChar char=""/>
              <a:tabLst>
                <a:tab pos="464820" algn="l"/>
              </a:tabLst>
            </a:pPr>
            <a:r>
              <a:rPr sz="3050" b="1" i="1" spc="-484" dirty="0">
                <a:latin typeface="Trebuchet MS"/>
                <a:cs typeface="Trebuchet MS"/>
              </a:rPr>
              <a:t>L</a:t>
            </a:r>
            <a:r>
              <a:rPr sz="3000" b="1" i="1" spc="-75" baseline="-19444" dirty="0">
                <a:latin typeface="Trebuchet MS"/>
                <a:cs typeface="Trebuchet MS"/>
              </a:rPr>
              <a:t>1</a:t>
            </a:r>
            <a:r>
              <a:rPr sz="3000" b="1" i="1" spc="-89" baseline="-19444" dirty="0">
                <a:latin typeface="Trebuchet MS"/>
                <a:cs typeface="Trebuchet MS"/>
              </a:rPr>
              <a:t>6</a:t>
            </a:r>
            <a:r>
              <a:rPr sz="3000" b="1" i="1" spc="352" baseline="-19444" dirty="0">
                <a:latin typeface="Trebuchet MS"/>
                <a:cs typeface="Trebuchet MS"/>
              </a:rPr>
              <a:t> </a:t>
            </a:r>
            <a:r>
              <a:rPr sz="2900" spc="-434" dirty="0"/>
              <a:t>=</a:t>
            </a:r>
            <a:r>
              <a:rPr sz="2900" spc="-80" dirty="0"/>
              <a:t> </a:t>
            </a:r>
            <a:r>
              <a:rPr sz="2900" spc="95" dirty="0">
                <a:solidFill>
                  <a:srgbClr val="FF0000"/>
                </a:solidFill>
              </a:rPr>
              <a:t>0100</a:t>
            </a:r>
            <a:r>
              <a:rPr sz="2900" spc="-75" dirty="0">
                <a:solidFill>
                  <a:srgbClr val="FF0000"/>
                </a:solidFill>
              </a:rPr>
              <a:t> </a:t>
            </a:r>
            <a:r>
              <a:rPr sz="2900" spc="95" dirty="0">
                <a:solidFill>
                  <a:srgbClr val="FF0000"/>
                </a:solidFill>
              </a:rPr>
              <a:t>0011</a:t>
            </a:r>
            <a:r>
              <a:rPr sz="2900" spc="-90" dirty="0">
                <a:solidFill>
                  <a:srgbClr val="FF0000"/>
                </a:solidFill>
              </a:rPr>
              <a:t> </a:t>
            </a:r>
            <a:r>
              <a:rPr sz="2900" spc="95" dirty="0">
                <a:solidFill>
                  <a:srgbClr val="FF0000"/>
                </a:solidFill>
              </a:rPr>
              <a:t>0100</a:t>
            </a:r>
            <a:r>
              <a:rPr sz="2900" spc="-90" dirty="0">
                <a:solidFill>
                  <a:srgbClr val="FF0000"/>
                </a:solidFill>
              </a:rPr>
              <a:t> </a:t>
            </a:r>
            <a:r>
              <a:rPr sz="2900" spc="95" dirty="0">
                <a:solidFill>
                  <a:srgbClr val="FF0000"/>
                </a:solidFill>
              </a:rPr>
              <a:t>0010</a:t>
            </a:r>
            <a:r>
              <a:rPr sz="2900" spc="-90" dirty="0">
                <a:solidFill>
                  <a:srgbClr val="FF0000"/>
                </a:solidFill>
              </a:rPr>
              <a:t> </a:t>
            </a:r>
            <a:r>
              <a:rPr sz="2900" spc="95" dirty="0">
                <a:solidFill>
                  <a:srgbClr val="FF0000"/>
                </a:solidFill>
              </a:rPr>
              <a:t>0011</a:t>
            </a:r>
            <a:r>
              <a:rPr sz="2900" spc="-90" dirty="0">
                <a:solidFill>
                  <a:srgbClr val="FF0000"/>
                </a:solidFill>
              </a:rPr>
              <a:t> </a:t>
            </a:r>
            <a:r>
              <a:rPr sz="2900" spc="95" dirty="0">
                <a:solidFill>
                  <a:srgbClr val="FF0000"/>
                </a:solidFill>
              </a:rPr>
              <a:t>0010</a:t>
            </a:r>
            <a:r>
              <a:rPr sz="2900" spc="-90" dirty="0">
                <a:solidFill>
                  <a:srgbClr val="FF0000"/>
                </a:solidFill>
              </a:rPr>
              <a:t> </a:t>
            </a:r>
            <a:r>
              <a:rPr sz="2900" spc="95" dirty="0">
                <a:solidFill>
                  <a:srgbClr val="FF0000"/>
                </a:solidFill>
              </a:rPr>
              <a:t>0011</a:t>
            </a:r>
            <a:r>
              <a:rPr sz="2900" spc="-90" dirty="0">
                <a:solidFill>
                  <a:srgbClr val="FF0000"/>
                </a:solidFill>
              </a:rPr>
              <a:t> </a:t>
            </a:r>
            <a:r>
              <a:rPr sz="2900" spc="95" dirty="0">
                <a:solidFill>
                  <a:srgbClr val="FF0000"/>
                </a:solidFill>
              </a:rPr>
              <a:t>0100</a:t>
            </a:r>
            <a:endParaRPr sz="2900">
              <a:latin typeface="Trebuchet MS"/>
              <a:cs typeface="Trebuchet MS"/>
            </a:endParaRPr>
          </a:p>
        </p:txBody>
      </p:sp>
      <p:sp>
        <p:nvSpPr>
          <p:cNvPr id="8" name="object 8"/>
          <p:cNvSpPr txBox="1"/>
          <p:nvPr/>
        </p:nvSpPr>
        <p:spPr>
          <a:xfrm>
            <a:off x="193446" y="2667539"/>
            <a:ext cx="11805285" cy="2089785"/>
          </a:xfrm>
          <a:prstGeom prst="rect">
            <a:avLst/>
          </a:prstGeom>
        </p:spPr>
        <p:txBody>
          <a:bodyPr vert="horz" wrap="square" lIns="0" tIns="289560" rIns="0" bIns="0" rtlCol="0">
            <a:spAutoFit/>
          </a:bodyPr>
          <a:lstStyle/>
          <a:p>
            <a:pPr marL="464184" indent="-439420">
              <a:lnSpc>
                <a:spcPct val="100000"/>
              </a:lnSpc>
              <a:spcBef>
                <a:spcPts val="2280"/>
              </a:spcBef>
              <a:buSzPct val="95081"/>
              <a:buFont typeface="Wingdings"/>
              <a:buChar char=""/>
              <a:tabLst>
                <a:tab pos="464820" algn="l"/>
              </a:tabLst>
            </a:pPr>
            <a:r>
              <a:rPr sz="3050" b="1" i="1" spc="-320" dirty="0">
                <a:solidFill>
                  <a:srgbClr val="0F243E"/>
                </a:solidFill>
                <a:latin typeface="Trebuchet MS"/>
                <a:cs typeface="Trebuchet MS"/>
              </a:rPr>
              <a:t>R</a:t>
            </a:r>
            <a:r>
              <a:rPr sz="3000" b="1" i="1" spc="-75" baseline="-19444" dirty="0">
                <a:solidFill>
                  <a:srgbClr val="0F243E"/>
                </a:solidFill>
                <a:latin typeface="Trebuchet MS"/>
                <a:cs typeface="Trebuchet MS"/>
              </a:rPr>
              <a:t>1</a:t>
            </a:r>
            <a:r>
              <a:rPr sz="3000" b="1" i="1" spc="-82" baseline="-19444" dirty="0">
                <a:solidFill>
                  <a:srgbClr val="0F243E"/>
                </a:solidFill>
                <a:latin typeface="Trebuchet MS"/>
                <a:cs typeface="Trebuchet MS"/>
              </a:rPr>
              <a:t>6</a:t>
            </a:r>
            <a:r>
              <a:rPr sz="3000" b="1" i="1" spc="352" baseline="-19444" dirty="0">
                <a:solidFill>
                  <a:srgbClr val="0F243E"/>
                </a:solidFill>
                <a:latin typeface="Trebuchet MS"/>
                <a:cs typeface="Trebuchet MS"/>
              </a:rPr>
              <a:t> </a:t>
            </a:r>
            <a:r>
              <a:rPr sz="2900" spc="-430" dirty="0">
                <a:solidFill>
                  <a:srgbClr val="0F243E"/>
                </a:solidFill>
                <a:latin typeface="Tahoma"/>
                <a:cs typeface="Tahoma"/>
              </a:rPr>
              <a:t>=</a:t>
            </a:r>
            <a:r>
              <a:rPr sz="2900" spc="-80" dirty="0">
                <a:solidFill>
                  <a:srgbClr val="0F243E"/>
                </a:solidFill>
                <a:latin typeface="Tahoma"/>
                <a:cs typeface="Tahoma"/>
              </a:rPr>
              <a:t> </a:t>
            </a:r>
            <a:r>
              <a:rPr sz="2900" spc="95" dirty="0">
                <a:solidFill>
                  <a:srgbClr val="0F243E"/>
                </a:solidFill>
                <a:latin typeface="Tahoma"/>
                <a:cs typeface="Tahoma"/>
              </a:rPr>
              <a:t>0000</a:t>
            </a:r>
            <a:r>
              <a:rPr sz="2900" spc="-90" dirty="0">
                <a:solidFill>
                  <a:srgbClr val="0F243E"/>
                </a:solidFill>
                <a:latin typeface="Tahoma"/>
                <a:cs typeface="Tahoma"/>
              </a:rPr>
              <a:t> </a:t>
            </a:r>
            <a:r>
              <a:rPr sz="2900" spc="95" dirty="0">
                <a:solidFill>
                  <a:srgbClr val="0F243E"/>
                </a:solidFill>
                <a:latin typeface="Tahoma"/>
                <a:cs typeface="Tahoma"/>
              </a:rPr>
              <a:t>1010</a:t>
            </a:r>
            <a:r>
              <a:rPr sz="2900" spc="-95" dirty="0">
                <a:solidFill>
                  <a:srgbClr val="0F243E"/>
                </a:solidFill>
                <a:latin typeface="Tahoma"/>
                <a:cs typeface="Tahoma"/>
              </a:rPr>
              <a:t> </a:t>
            </a:r>
            <a:r>
              <a:rPr sz="2900" spc="95" dirty="0">
                <a:solidFill>
                  <a:srgbClr val="0F243E"/>
                </a:solidFill>
                <a:latin typeface="Tahoma"/>
                <a:cs typeface="Tahoma"/>
              </a:rPr>
              <a:t>0100</a:t>
            </a:r>
            <a:r>
              <a:rPr sz="2900" spc="-95" dirty="0">
                <a:solidFill>
                  <a:srgbClr val="0F243E"/>
                </a:solidFill>
                <a:latin typeface="Tahoma"/>
                <a:cs typeface="Tahoma"/>
              </a:rPr>
              <a:t> </a:t>
            </a:r>
            <a:r>
              <a:rPr sz="2900" spc="95" dirty="0">
                <a:solidFill>
                  <a:srgbClr val="0F243E"/>
                </a:solidFill>
                <a:latin typeface="Tahoma"/>
                <a:cs typeface="Tahoma"/>
              </a:rPr>
              <a:t>1100</a:t>
            </a:r>
            <a:r>
              <a:rPr sz="2900" spc="-90" dirty="0">
                <a:solidFill>
                  <a:srgbClr val="0F243E"/>
                </a:solidFill>
                <a:latin typeface="Tahoma"/>
                <a:cs typeface="Tahoma"/>
              </a:rPr>
              <a:t> </a:t>
            </a:r>
            <a:r>
              <a:rPr sz="2900" spc="95" dirty="0">
                <a:solidFill>
                  <a:srgbClr val="0F243E"/>
                </a:solidFill>
                <a:latin typeface="Tahoma"/>
                <a:cs typeface="Tahoma"/>
              </a:rPr>
              <a:t>1101</a:t>
            </a:r>
            <a:r>
              <a:rPr sz="2900" spc="-80" dirty="0">
                <a:solidFill>
                  <a:srgbClr val="0F243E"/>
                </a:solidFill>
                <a:latin typeface="Tahoma"/>
                <a:cs typeface="Tahoma"/>
              </a:rPr>
              <a:t> </a:t>
            </a:r>
            <a:r>
              <a:rPr sz="2900" spc="95" dirty="0">
                <a:solidFill>
                  <a:srgbClr val="0F243E"/>
                </a:solidFill>
                <a:latin typeface="Tahoma"/>
                <a:cs typeface="Tahoma"/>
              </a:rPr>
              <a:t>1001</a:t>
            </a:r>
            <a:r>
              <a:rPr sz="2900" spc="-95" dirty="0">
                <a:solidFill>
                  <a:srgbClr val="0F243E"/>
                </a:solidFill>
                <a:latin typeface="Tahoma"/>
                <a:cs typeface="Tahoma"/>
              </a:rPr>
              <a:t> </a:t>
            </a:r>
            <a:r>
              <a:rPr sz="2900" spc="95" dirty="0">
                <a:solidFill>
                  <a:srgbClr val="0F243E"/>
                </a:solidFill>
                <a:latin typeface="Tahoma"/>
                <a:cs typeface="Tahoma"/>
              </a:rPr>
              <a:t>1001</a:t>
            </a:r>
            <a:r>
              <a:rPr sz="2900" spc="-100" dirty="0">
                <a:solidFill>
                  <a:srgbClr val="0F243E"/>
                </a:solidFill>
                <a:latin typeface="Tahoma"/>
                <a:cs typeface="Tahoma"/>
              </a:rPr>
              <a:t> </a:t>
            </a:r>
            <a:r>
              <a:rPr sz="2900" spc="95" dirty="0">
                <a:solidFill>
                  <a:srgbClr val="0F243E"/>
                </a:solidFill>
                <a:latin typeface="Tahoma"/>
                <a:cs typeface="Tahoma"/>
              </a:rPr>
              <a:t>0101</a:t>
            </a:r>
            <a:endParaRPr sz="2900">
              <a:latin typeface="Tahoma"/>
              <a:cs typeface="Tahoma"/>
            </a:endParaRPr>
          </a:p>
          <a:p>
            <a:pPr marL="464184" marR="17780" indent="-439420">
              <a:lnSpc>
                <a:spcPct val="140000"/>
              </a:lnSpc>
              <a:spcBef>
                <a:spcPts val="670"/>
              </a:spcBef>
              <a:buFont typeface="Wingdings"/>
              <a:buChar char=""/>
              <a:tabLst>
                <a:tab pos="464820" algn="l"/>
              </a:tabLst>
            </a:pPr>
            <a:r>
              <a:rPr sz="2900" spc="130" dirty="0">
                <a:solidFill>
                  <a:srgbClr val="0F243E"/>
                </a:solidFill>
                <a:latin typeface="Tahoma"/>
                <a:cs typeface="Tahoma"/>
              </a:rPr>
              <a:t>We</a:t>
            </a:r>
            <a:r>
              <a:rPr sz="2900" spc="-65" dirty="0">
                <a:solidFill>
                  <a:srgbClr val="0F243E"/>
                </a:solidFill>
                <a:latin typeface="Tahoma"/>
                <a:cs typeface="Tahoma"/>
              </a:rPr>
              <a:t> </a:t>
            </a:r>
            <a:r>
              <a:rPr sz="2900" spc="-110" dirty="0">
                <a:solidFill>
                  <a:srgbClr val="0F243E"/>
                </a:solidFill>
                <a:latin typeface="Tahoma"/>
                <a:cs typeface="Tahoma"/>
              </a:rPr>
              <a:t>reverse</a:t>
            </a:r>
            <a:r>
              <a:rPr sz="2900" spc="-50" dirty="0">
                <a:solidFill>
                  <a:srgbClr val="0F243E"/>
                </a:solidFill>
                <a:latin typeface="Tahoma"/>
                <a:cs typeface="Tahoma"/>
              </a:rPr>
              <a:t> </a:t>
            </a:r>
            <a:r>
              <a:rPr sz="2900" spc="-165" dirty="0">
                <a:solidFill>
                  <a:srgbClr val="0F243E"/>
                </a:solidFill>
                <a:latin typeface="Tahoma"/>
                <a:cs typeface="Tahoma"/>
              </a:rPr>
              <a:t>the</a:t>
            </a:r>
            <a:r>
              <a:rPr sz="2900" spc="-60" dirty="0">
                <a:solidFill>
                  <a:srgbClr val="0F243E"/>
                </a:solidFill>
                <a:latin typeface="Tahoma"/>
                <a:cs typeface="Tahoma"/>
              </a:rPr>
              <a:t> </a:t>
            </a:r>
            <a:r>
              <a:rPr sz="2900" spc="-40" dirty="0">
                <a:solidFill>
                  <a:srgbClr val="0F243E"/>
                </a:solidFill>
                <a:latin typeface="Tahoma"/>
                <a:cs typeface="Tahoma"/>
              </a:rPr>
              <a:t>order</a:t>
            </a:r>
            <a:r>
              <a:rPr sz="2900" spc="-65" dirty="0">
                <a:solidFill>
                  <a:srgbClr val="0F243E"/>
                </a:solidFill>
                <a:latin typeface="Tahoma"/>
                <a:cs typeface="Tahoma"/>
              </a:rPr>
              <a:t> </a:t>
            </a:r>
            <a:r>
              <a:rPr sz="2900" spc="-70" dirty="0">
                <a:solidFill>
                  <a:srgbClr val="0F243E"/>
                </a:solidFill>
                <a:latin typeface="Tahoma"/>
                <a:cs typeface="Tahoma"/>
              </a:rPr>
              <a:t>of</a:t>
            </a:r>
            <a:r>
              <a:rPr sz="2900" spc="-45" dirty="0">
                <a:solidFill>
                  <a:srgbClr val="0F243E"/>
                </a:solidFill>
                <a:latin typeface="Tahoma"/>
                <a:cs typeface="Tahoma"/>
              </a:rPr>
              <a:t> </a:t>
            </a:r>
            <a:r>
              <a:rPr sz="2900" spc="-160" dirty="0">
                <a:solidFill>
                  <a:srgbClr val="0F243E"/>
                </a:solidFill>
                <a:latin typeface="Tahoma"/>
                <a:cs typeface="Tahoma"/>
              </a:rPr>
              <a:t>these</a:t>
            </a:r>
            <a:r>
              <a:rPr sz="2900" spc="-60" dirty="0">
                <a:solidFill>
                  <a:srgbClr val="0F243E"/>
                </a:solidFill>
                <a:latin typeface="Tahoma"/>
                <a:cs typeface="Tahoma"/>
              </a:rPr>
              <a:t> </a:t>
            </a:r>
            <a:r>
              <a:rPr sz="2900" spc="-120" dirty="0">
                <a:solidFill>
                  <a:srgbClr val="0F243E"/>
                </a:solidFill>
                <a:latin typeface="Tahoma"/>
                <a:cs typeface="Tahoma"/>
              </a:rPr>
              <a:t>two</a:t>
            </a:r>
            <a:r>
              <a:rPr sz="2900" spc="-45" dirty="0">
                <a:solidFill>
                  <a:srgbClr val="0F243E"/>
                </a:solidFill>
                <a:latin typeface="Tahoma"/>
                <a:cs typeface="Tahoma"/>
              </a:rPr>
              <a:t> </a:t>
            </a:r>
            <a:r>
              <a:rPr sz="2900" spc="-65" dirty="0">
                <a:solidFill>
                  <a:srgbClr val="0F243E"/>
                </a:solidFill>
                <a:latin typeface="Tahoma"/>
                <a:cs typeface="Tahoma"/>
              </a:rPr>
              <a:t>blocks</a:t>
            </a:r>
            <a:r>
              <a:rPr sz="2900" spc="-50" dirty="0">
                <a:solidFill>
                  <a:srgbClr val="0F243E"/>
                </a:solidFill>
                <a:latin typeface="Tahoma"/>
                <a:cs typeface="Tahoma"/>
              </a:rPr>
              <a:t> </a:t>
            </a:r>
            <a:r>
              <a:rPr sz="2900" spc="-5" dirty="0">
                <a:solidFill>
                  <a:srgbClr val="0F243E"/>
                </a:solidFill>
                <a:latin typeface="Tahoma"/>
                <a:cs typeface="Tahoma"/>
              </a:rPr>
              <a:t>and</a:t>
            </a:r>
            <a:r>
              <a:rPr sz="2900" spc="-45" dirty="0">
                <a:solidFill>
                  <a:srgbClr val="0F243E"/>
                </a:solidFill>
                <a:latin typeface="Tahoma"/>
                <a:cs typeface="Tahoma"/>
              </a:rPr>
              <a:t> </a:t>
            </a:r>
            <a:r>
              <a:rPr sz="2900" spc="10" dirty="0">
                <a:solidFill>
                  <a:srgbClr val="0F243E"/>
                </a:solidFill>
                <a:latin typeface="Tahoma"/>
                <a:cs typeface="Tahoma"/>
              </a:rPr>
              <a:t>apply</a:t>
            </a:r>
            <a:r>
              <a:rPr sz="2900" spc="-45" dirty="0">
                <a:solidFill>
                  <a:srgbClr val="0F243E"/>
                </a:solidFill>
                <a:latin typeface="Tahoma"/>
                <a:cs typeface="Tahoma"/>
              </a:rPr>
              <a:t> </a:t>
            </a:r>
            <a:r>
              <a:rPr sz="2900" spc="-170" dirty="0">
                <a:solidFill>
                  <a:srgbClr val="0F243E"/>
                </a:solidFill>
                <a:latin typeface="Tahoma"/>
                <a:cs typeface="Tahoma"/>
              </a:rPr>
              <a:t>the</a:t>
            </a:r>
            <a:r>
              <a:rPr sz="2900" spc="-55" dirty="0">
                <a:solidFill>
                  <a:srgbClr val="0F243E"/>
                </a:solidFill>
                <a:latin typeface="Tahoma"/>
                <a:cs typeface="Tahoma"/>
              </a:rPr>
              <a:t> </a:t>
            </a:r>
            <a:r>
              <a:rPr sz="2900" spc="-15" dirty="0">
                <a:solidFill>
                  <a:srgbClr val="0F243E"/>
                </a:solidFill>
                <a:latin typeface="Tahoma"/>
                <a:cs typeface="Tahoma"/>
              </a:rPr>
              <a:t>final</a:t>
            </a:r>
            <a:r>
              <a:rPr sz="2900" spc="-50" dirty="0">
                <a:solidFill>
                  <a:srgbClr val="0F243E"/>
                </a:solidFill>
                <a:latin typeface="Tahoma"/>
                <a:cs typeface="Tahoma"/>
              </a:rPr>
              <a:t> </a:t>
            </a:r>
            <a:r>
              <a:rPr sz="2900" spc="-90" dirty="0">
                <a:solidFill>
                  <a:srgbClr val="0F243E"/>
                </a:solidFill>
                <a:latin typeface="Tahoma"/>
                <a:cs typeface="Tahoma"/>
              </a:rPr>
              <a:t>permutation </a:t>
            </a:r>
            <a:r>
              <a:rPr sz="2900" spc="-890" dirty="0">
                <a:solidFill>
                  <a:srgbClr val="0F243E"/>
                </a:solidFill>
                <a:latin typeface="Tahoma"/>
                <a:cs typeface="Tahoma"/>
              </a:rPr>
              <a:t> </a:t>
            </a:r>
            <a:r>
              <a:rPr sz="2900" spc="-145" dirty="0">
                <a:solidFill>
                  <a:srgbClr val="0F243E"/>
                </a:solidFill>
                <a:latin typeface="Tahoma"/>
                <a:cs typeface="Tahoma"/>
              </a:rPr>
              <a:t>to</a:t>
            </a:r>
            <a:endParaRPr sz="2900">
              <a:latin typeface="Tahoma"/>
              <a:cs typeface="Tahoma"/>
            </a:endParaRPr>
          </a:p>
        </p:txBody>
      </p:sp>
      <p:sp>
        <p:nvSpPr>
          <p:cNvPr id="9" name="object 9"/>
          <p:cNvSpPr txBox="1"/>
          <p:nvPr/>
        </p:nvSpPr>
        <p:spPr>
          <a:xfrm>
            <a:off x="180746" y="5066658"/>
            <a:ext cx="1431290" cy="492125"/>
          </a:xfrm>
          <a:prstGeom prst="rect">
            <a:avLst/>
          </a:prstGeom>
        </p:spPr>
        <p:txBody>
          <a:bodyPr vert="horz" wrap="square" lIns="0" tIns="13970" rIns="0" bIns="0" rtlCol="0">
            <a:spAutoFit/>
          </a:bodyPr>
          <a:lstStyle/>
          <a:p>
            <a:pPr marL="476884" indent="-439420">
              <a:lnSpc>
                <a:spcPct val="100000"/>
              </a:lnSpc>
              <a:spcBef>
                <a:spcPts val="110"/>
              </a:spcBef>
              <a:buSzPct val="95081"/>
              <a:buFont typeface="Wingdings"/>
              <a:buChar char=""/>
              <a:tabLst>
                <a:tab pos="477520" algn="l"/>
              </a:tabLst>
            </a:pPr>
            <a:r>
              <a:rPr sz="4575" b="1" i="1" spc="-254" baseline="12750" dirty="0">
                <a:solidFill>
                  <a:srgbClr val="0F243E"/>
                </a:solidFill>
                <a:latin typeface="Trebuchet MS"/>
                <a:cs typeface="Trebuchet MS"/>
              </a:rPr>
              <a:t>R</a:t>
            </a:r>
            <a:r>
              <a:rPr sz="2000" b="1" i="1" spc="-170" dirty="0">
                <a:solidFill>
                  <a:srgbClr val="0F243E"/>
                </a:solidFill>
                <a:latin typeface="Trebuchet MS"/>
                <a:cs typeface="Trebuchet MS"/>
              </a:rPr>
              <a:t>16</a:t>
            </a:r>
            <a:r>
              <a:rPr sz="4575" b="1" i="1" spc="-254" baseline="12750" dirty="0">
                <a:solidFill>
                  <a:srgbClr val="0F243E"/>
                </a:solidFill>
                <a:latin typeface="Trebuchet MS"/>
                <a:cs typeface="Trebuchet MS"/>
              </a:rPr>
              <a:t>L</a:t>
            </a:r>
            <a:r>
              <a:rPr sz="2000" b="1" i="1" spc="-170" dirty="0">
                <a:solidFill>
                  <a:srgbClr val="0F243E"/>
                </a:solidFill>
                <a:latin typeface="Trebuchet MS"/>
                <a:cs typeface="Trebuchet MS"/>
              </a:rPr>
              <a:t>16</a:t>
            </a:r>
            <a:endParaRPr sz="2000">
              <a:latin typeface="Trebuchet MS"/>
              <a:cs typeface="Trebuchet MS"/>
            </a:endParaRPr>
          </a:p>
        </p:txBody>
      </p:sp>
      <p:sp>
        <p:nvSpPr>
          <p:cNvPr id="10" name="object 10"/>
          <p:cNvSpPr txBox="1"/>
          <p:nvPr/>
        </p:nvSpPr>
        <p:spPr>
          <a:xfrm>
            <a:off x="1839848" y="4996688"/>
            <a:ext cx="10144760" cy="467995"/>
          </a:xfrm>
          <a:prstGeom prst="rect">
            <a:avLst/>
          </a:prstGeom>
        </p:spPr>
        <p:txBody>
          <a:bodyPr vert="horz" wrap="square" lIns="0" tIns="12700" rIns="0" bIns="0" rtlCol="0">
            <a:spAutoFit/>
          </a:bodyPr>
          <a:lstStyle/>
          <a:p>
            <a:pPr marL="12700">
              <a:lnSpc>
                <a:spcPct val="100000"/>
              </a:lnSpc>
              <a:spcBef>
                <a:spcPts val="100"/>
              </a:spcBef>
              <a:tabLst>
                <a:tab pos="503555" algn="l"/>
                <a:tab pos="2486025" algn="l"/>
                <a:tab pos="4467860" algn="l"/>
                <a:tab pos="6449060" algn="l"/>
                <a:tab pos="8430895" algn="l"/>
              </a:tabLst>
            </a:pPr>
            <a:r>
              <a:rPr sz="2900" spc="-434" dirty="0">
                <a:solidFill>
                  <a:srgbClr val="0F243E"/>
                </a:solidFill>
                <a:latin typeface="Tahoma"/>
                <a:cs typeface="Tahoma"/>
              </a:rPr>
              <a:t>=	</a:t>
            </a:r>
            <a:r>
              <a:rPr sz="2900" spc="90" dirty="0">
                <a:solidFill>
                  <a:srgbClr val="0F243E"/>
                </a:solidFill>
                <a:latin typeface="Tahoma"/>
                <a:cs typeface="Tahoma"/>
              </a:rPr>
              <a:t>00001010	01001100	11011001	10010101	</a:t>
            </a:r>
            <a:r>
              <a:rPr sz="2900" spc="85" dirty="0">
                <a:solidFill>
                  <a:srgbClr val="FF0000"/>
                </a:solidFill>
                <a:latin typeface="Tahoma"/>
                <a:cs typeface="Tahoma"/>
              </a:rPr>
              <a:t>01000011</a:t>
            </a:r>
            <a:endParaRPr sz="2900">
              <a:latin typeface="Tahoma"/>
              <a:cs typeface="Tahoma"/>
            </a:endParaRPr>
          </a:p>
        </p:txBody>
      </p:sp>
      <p:sp>
        <p:nvSpPr>
          <p:cNvPr id="11" name="object 11"/>
          <p:cNvSpPr txBox="1"/>
          <p:nvPr/>
        </p:nvSpPr>
        <p:spPr>
          <a:xfrm>
            <a:off x="645058" y="5615127"/>
            <a:ext cx="5349240" cy="468630"/>
          </a:xfrm>
          <a:prstGeom prst="rect">
            <a:avLst/>
          </a:prstGeom>
        </p:spPr>
        <p:txBody>
          <a:bodyPr vert="horz" wrap="square" lIns="0" tIns="13335" rIns="0" bIns="0" rtlCol="0">
            <a:spAutoFit/>
          </a:bodyPr>
          <a:lstStyle/>
          <a:p>
            <a:pPr marL="12700">
              <a:lnSpc>
                <a:spcPct val="100000"/>
              </a:lnSpc>
              <a:spcBef>
                <a:spcPts val="105"/>
              </a:spcBef>
            </a:pPr>
            <a:r>
              <a:rPr sz="2900" spc="95" dirty="0">
                <a:solidFill>
                  <a:srgbClr val="FF0000"/>
                </a:solidFill>
                <a:latin typeface="Tahoma"/>
                <a:cs typeface="Tahoma"/>
              </a:rPr>
              <a:t>01000010</a:t>
            </a:r>
            <a:r>
              <a:rPr sz="2900" spc="-145" dirty="0">
                <a:solidFill>
                  <a:srgbClr val="FF0000"/>
                </a:solidFill>
                <a:latin typeface="Tahoma"/>
                <a:cs typeface="Tahoma"/>
              </a:rPr>
              <a:t> </a:t>
            </a:r>
            <a:r>
              <a:rPr sz="2900" spc="95" dirty="0">
                <a:solidFill>
                  <a:srgbClr val="FF0000"/>
                </a:solidFill>
                <a:latin typeface="Tahoma"/>
                <a:cs typeface="Tahoma"/>
              </a:rPr>
              <a:t>00110010</a:t>
            </a:r>
            <a:r>
              <a:rPr sz="2900" spc="-130" dirty="0">
                <a:solidFill>
                  <a:srgbClr val="FF0000"/>
                </a:solidFill>
                <a:latin typeface="Tahoma"/>
                <a:cs typeface="Tahoma"/>
              </a:rPr>
              <a:t> </a:t>
            </a:r>
            <a:r>
              <a:rPr sz="2900" spc="95" dirty="0">
                <a:solidFill>
                  <a:srgbClr val="FF0000"/>
                </a:solidFill>
                <a:latin typeface="Tahoma"/>
                <a:cs typeface="Tahoma"/>
              </a:rPr>
              <a:t>00110100</a:t>
            </a:r>
            <a:endParaRPr sz="2900">
              <a:latin typeface="Tahoma"/>
              <a:cs typeface="Tahoma"/>
            </a:endParaRPr>
          </a:p>
        </p:txBody>
      </p:sp>
      <p:sp>
        <p:nvSpPr>
          <p:cNvPr id="13" name="TextBox 12"/>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14"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5" name="Rectangle 14"/>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56639644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304038" y="15247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7" name="object 7"/>
          <p:cNvSpPr txBox="1"/>
          <p:nvPr/>
        </p:nvSpPr>
        <p:spPr>
          <a:xfrm>
            <a:off x="304038" y="1524761"/>
            <a:ext cx="3352800" cy="381000"/>
          </a:xfrm>
          <a:prstGeom prst="rect">
            <a:avLst/>
          </a:prstGeom>
          <a:ln w="25907">
            <a:solidFill>
              <a:srgbClr val="385D89"/>
            </a:solidFill>
          </a:ln>
        </p:spPr>
        <p:txBody>
          <a:bodyPr vert="horz" wrap="square" lIns="0" tIns="20955" rIns="0" bIns="0" rtlCol="0">
            <a:spAutoFit/>
          </a:bodyPr>
          <a:lstStyle/>
          <a:p>
            <a:pPr marL="679450">
              <a:lnSpc>
                <a:spcPct val="100000"/>
              </a:lnSpc>
              <a:spcBef>
                <a:spcPts val="165"/>
              </a:spcBef>
            </a:pPr>
            <a:r>
              <a:rPr sz="2000" b="1" dirty="0">
                <a:latin typeface="Calibri"/>
                <a:cs typeface="Calibri"/>
              </a:rPr>
              <a:t>Initial</a:t>
            </a:r>
            <a:r>
              <a:rPr sz="2000" b="1" spc="-65" dirty="0">
                <a:latin typeface="Calibri"/>
                <a:cs typeface="Calibri"/>
              </a:rPr>
              <a:t> </a:t>
            </a:r>
            <a:r>
              <a:rPr sz="2000" b="1" spc="-5" dirty="0">
                <a:latin typeface="Calibri"/>
                <a:cs typeface="Calibri"/>
              </a:rPr>
              <a:t>permutation</a:t>
            </a:r>
            <a:endParaRPr sz="2000">
              <a:latin typeface="Calibri"/>
              <a:cs typeface="Calibri"/>
            </a:endParaRPr>
          </a:p>
        </p:txBody>
      </p:sp>
      <p:grpSp>
        <p:nvGrpSpPr>
          <p:cNvPr id="8" name="object 8"/>
          <p:cNvGrpSpPr/>
          <p:nvPr/>
        </p:nvGrpSpPr>
        <p:grpSpPr>
          <a:xfrm>
            <a:off x="291020" y="2121344"/>
            <a:ext cx="3378835" cy="407034"/>
            <a:chOff x="291020" y="2121344"/>
            <a:chExt cx="3378835" cy="407034"/>
          </a:xfrm>
        </p:grpSpPr>
        <p:sp>
          <p:nvSpPr>
            <p:cNvPr id="9" name="object 9"/>
            <p:cNvSpPr/>
            <p:nvPr/>
          </p:nvSpPr>
          <p:spPr>
            <a:xfrm>
              <a:off x="304038" y="21343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0" name="object 10"/>
            <p:cNvSpPr/>
            <p:nvPr/>
          </p:nvSpPr>
          <p:spPr>
            <a:xfrm>
              <a:off x="304038" y="21343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1" name="object 11"/>
          <p:cNvSpPr txBox="1"/>
          <p:nvPr/>
        </p:nvSpPr>
        <p:spPr>
          <a:xfrm>
            <a:off x="1530477" y="2142870"/>
            <a:ext cx="896619"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5" dirty="0">
                <a:latin typeface="Calibri"/>
                <a:cs typeface="Calibri"/>
              </a:rPr>
              <a:t> </a:t>
            </a:r>
            <a:r>
              <a:rPr sz="2000" b="1" dirty="0">
                <a:latin typeface="Calibri"/>
                <a:cs typeface="Calibri"/>
              </a:rPr>
              <a:t>1</a:t>
            </a:r>
            <a:endParaRPr sz="2000">
              <a:latin typeface="Calibri"/>
              <a:cs typeface="Calibri"/>
            </a:endParaRPr>
          </a:p>
        </p:txBody>
      </p:sp>
      <p:grpSp>
        <p:nvGrpSpPr>
          <p:cNvPr id="12" name="object 12"/>
          <p:cNvGrpSpPr/>
          <p:nvPr/>
        </p:nvGrpSpPr>
        <p:grpSpPr>
          <a:xfrm>
            <a:off x="295592" y="2730944"/>
            <a:ext cx="3378835" cy="407034"/>
            <a:chOff x="295592" y="2730944"/>
            <a:chExt cx="3378835" cy="407034"/>
          </a:xfrm>
        </p:grpSpPr>
        <p:sp>
          <p:nvSpPr>
            <p:cNvPr id="13" name="object 13"/>
            <p:cNvSpPr/>
            <p:nvPr/>
          </p:nvSpPr>
          <p:spPr>
            <a:xfrm>
              <a:off x="308609" y="27439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4" name="object 14"/>
            <p:cNvSpPr/>
            <p:nvPr/>
          </p:nvSpPr>
          <p:spPr>
            <a:xfrm>
              <a:off x="308609" y="27439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5" name="object 15"/>
          <p:cNvSpPr txBox="1"/>
          <p:nvPr/>
        </p:nvSpPr>
        <p:spPr>
          <a:xfrm>
            <a:off x="1535430" y="2752166"/>
            <a:ext cx="897255"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0" dirty="0">
                <a:latin typeface="Calibri"/>
                <a:cs typeface="Calibri"/>
              </a:rPr>
              <a:t> </a:t>
            </a:r>
            <a:r>
              <a:rPr sz="2000" b="1" dirty="0">
                <a:latin typeface="Calibri"/>
                <a:cs typeface="Calibri"/>
              </a:rPr>
              <a:t>2</a:t>
            </a:r>
            <a:endParaRPr sz="2000">
              <a:latin typeface="Calibri"/>
              <a:cs typeface="Calibri"/>
            </a:endParaRPr>
          </a:p>
        </p:txBody>
      </p:sp>
      <p:grpSp>
        <p:nvGrpSpPr>
          <p:cNvPr id="16" name="object 16"/>
          <p:cNvGrpSpPr/>
          <p:nvPr/>
        </p:nvGrpSpPr>
        <p:grpSpPr>
          <a:xfrm>
            <a:off x="295592" y="4102544"/>
            <a:ext cx="3378835" cy="407034"/>
            <a:chOff x="295592" y="4102544"/>
            <a:chExt cx="3378835" cy="407034"/>
          </a:xfrm>
        </p:grpSpPr>
        <p:sp>
          <p:nvSpPr>
            <p:cNvPr id="17" name="object 17"/>
            <p:cNvSpPr/>
            <p:nvPr/>
          </p:nvSpPr>
          <p:spPr>
            <a:xfrm>
              <a:off x="308609" y="4115562"/>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18" name="object 18"/>
            <p:cNvSpPr/>
            <p:nvPr/>
          </p:nvSpPr>
          <p:spPr>
            <a:xfrm>
              <a:off x="308609" y="4115562"/>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25908">
              <a:solidFill>
                <a:srgbClr val="385D89"/>
              </a:solidFill>
            </a:ln>
          </p:spPr>
          <p:txBody>
            <a:bodyPr wrap="square" lIns="0" tIns="0" rIns="0" bIns="0" rtlCol="0"/>
            <a:lstStyle/>
            <a:p>
              <a:endParaRPr/>
            </a:p>
          </p:txBody>
        </p:sp>
      </p:grpSp>
      <p:sp>
        <p:nvSpPr>
          <p:cNvPr id="19" name="object 19"/>
          <p:cNvSpPr txBox="1"/>
          <p:nvPr/>
        </p:nvSpPr>
        <p:spPr>
          <a:xfrm>
            <a:off x="1471422" y="4124705"/>
            <a:ext cx="102743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Round</a:t>
            </a:r>
            <a:r>
              <a:rPr sz="2000" b="1" spc="-95" dirty="0">
                <a:latin typeface="Calibri"/>
                <a:cs typeface="Calibri"/>
              </a:rPr>
              <a:t> </a:t>
            </a:r>
            <a:r>
              <a:rPr sz="2000" b="1" spc="5" dirty="0">
                <a:latin typeface="Calibri"/>
                <a:cs typeface="Calibri"/>
              </a:rPr>
              <a:t>16</a:t>
            </a:r>
            <a:endParaRPr sz="2000">
              <a:latin typeface="Calibri"/>
              <a:cs typeface="Calibri"/>
            </a:endParaRPr>
          </a:p>
        </p:txBody>
      </p:sp>
      <p:sp>
        <p:nvSpPr>
          <p:cNvPr id="20" name="object 20"/>
          <p:cNvSpPr/>
          <p:nvPr/>
        </p:nvSpPr>
        <p:spPr>
          <a:xfrm>
            <a:off x="304038" y="47251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F81BC"/>
          </a:solidFill>
        </p:spPr>
        <p:txBody>
          <a:bodyPr wrap="square" lIns="0" tIns="0" rIns="0" bIns="0" rtlCol="0"/>
          <a:lstStyle/>
          <a:p>
            <a:endParaRPr/>
          </a:p>
        </p:txBody>
      </p:sp>
      <p:sp>
        <p:nvSpPr>
          <p:cNvPr id="21" name="object 21"/>
          <p:cNvSpPr txBox="1"/>
          <p:nvPr/>
        </p:nvSpPr>
        <p:spPr>
          <a:xfrm>
            <a:off x="304038" y="4725161"/>
            <a:ext cx="3352800" cy="381000"/>
          </a:xfrm>
          <a:prstGeom prst="rect">
            <a:avLst/>
          </a:prstGeom>
          <a:ln w="25907">
            <a:solidFill>
              <a:srgbClr val="385D89"/>
            </a:solidFill>
          </a:ln>
        </p:spPr>
        <p:txBody>
          <a:bodyPr vert="horz" wrap="square" lIns="0" tIns="22225" rIns="0" bIns="0" rtlCol="0">
            <a:spAutoFit/>
          </a:bodyPr>
          <a:lstStyle/>
          <a:p>
            <a:pPr marL="1063625">
              <a:lnSpc>
                <a:spcPct val="100000"/>
              </a:lnSpc>
              <a:spcBef>
                <a:spcPts val="175"/>
              </a:spcBef>
            </a:pPr>
            <a:r>
              <a:rPr sz="2000" b="1" dirty="0">
                <a:latin typeface="Calibri"/>
                <a:cs typeface="Calibri"/>
              </a:rPr>
              <a:t>32</a:t>
            </a:r>
            <a:r>
              <a:rPr sz="2000" b="1" spc="-40" dirty="0">
                <a:latin typeface="Calibri"/>
                <a:cs typeface="Calibri"/>
              </a:rPr>
              <a:t> </a:t>
            </a:r>
            <a:r>
              <a:rPr sz="2000" b="1" dirty="0">
                <a:latin typeface="Calibri"/>
                <a:cs typeface="Calibri"/>
              </a:rPr>
              <a:t>bit</a:t>
            </a:r>
            <a:r>
              <a:rPr sz="2000" b="1" spc="-40" dirty="0">
                <a:latin typeface="Calibri"/>
                <a:cs typeface="Calibri"/>
              </a:rPr>
              <a:t> </a:t>
            </a:r>
            <a:r>
              <a:rPr sz="2000" b="1" spc="-15" dirty="0">
                <a:latin typeface="Calibri"/>
                <a:cs typeface="Calibri"/>
              </a:rPr>
              <a:t>Swap</a:t>
            </a:r>
            <a:endParaRPr sz="2000">
              <a:latin typeface="Calibri"/>
              <a:cs typeface="Calibri"/>
            </a:endParaRPr>
          </a:p>
        </p:txBody>
      </p:sp>
      <p:sp>
        <p:nvSpPr>
          <p:cNvPr id="22" name="object 22"/>
          <p:cNvSpPr/>
          <p:nvPr/>
        </p:nvSpPr>
        <p:spPr>
          <a:xfrm>
            <a:off x="304038" y="5334761"/>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4AACC5"/>
          </a:solidFill>
        </p:spPr>
        <p:txBody>
          <a:bodyPr wrap="square" lIns="0" tIns="0" rIns="0" bIns="0" rtlCol="0"/>
          <a:lstStyle/>
          <a:p>
            <a:endParaRPr/>
          </a:p>
        </p:txBody>
      </p:sp>
      <p:sp>
        <p:nvSpPr>
          <p:cNvPr id="23" name="object 23"/>
          <p:cNvSpPr txBox="1"/>
          <p:nvPr/>
        </p:nvSpPr>
        <p:spPr>
          <a:xfrm>
            <a:off x="304038" y="5334761"/>
            <a:ext cx="3352800" cy="381000"/>
          </a:xfrm>
          <a:prstGeom prst="rect">
            <a:avLst/>
          </a:prstGeom>
          <a:ln w="25907">
            <a:solidFill>
              <a:srgbClr val="357C91"/>
            </a:solidFill>
          </a:ln>
        </p:spPr>
        <p:txBody>
          <a:bodyPr vert="horz" wrap="square" lIns="0" tIns="22225" rIns="0" bIns="0" rtlCol="0">
            <a:spAutoFit/>
          </a:bodyPr>
          <a:lstStyle/>
          <a:p>
            <a:pPr marL="270510">
              <a:lnSpc>
                <a:spcPct val="100000"/>
              </a:lnSpc>
              <a:spcBef>
                <a:spcPts val="175"/>
              </a:spcBef>
            </a:pPr>
            <a:r>
              <a:rPr sz="2000" b="1" spc="-10" dirty="0">
                <a:latin typeface="Calibri"/>
                <a:cs typeface="Calibri"/>
              </a:rPr>
              <a:t>Inverse</a:t>
            </a:r>
            <a:r>
              <a:rPr sz="2000" b="1" spc="-20" dirty="0">
                <a:latin typeface="Calibri"/>
                <a:cs typeface="Calibri"/>
              </a:rPr>
              <a:t> </a:t>
            </a:r>
            <a:r>
              <a:rPr sz="2000" b="1" dirty="0">
                <a:latin typeface="Calibri"/>
                <a:cs typeface="Calibri"/>
              </a:rPr>
              <a:t>initial</a:t>
            </a:r>
            <a:r>
              <a:rPr sz="2000" b="1" spc="-50" dirty="0">
                <a:latin typeface="Calibri"/>
                <a:cs typeface="Calibri"/>
              </a:rPr>
              <a:t> </a:t>
            </a:r>
            <a:r>
              <a:rPr sz="2000" b="1" spc="-5" dirty="0">
                <a:latin typeface="Calibri"/>
                <a:cs typeface="Calibri"/>
              </a:rPr>
              <a:t>permutation</a:t>
            </a:r>
            <a:endParaRPr sz="2000">
              <a:latin typeface="Calibri"/>
              <a:cs typeface="Calibri"/>
            </a:endParaRPr>
          </a:p>
        </p:txBody>
      </p:sp>
      <p:grpSp>
        <p:nvGrpSpPr>
          <p:cNvPr id="24" name="object 24"/>
          <p:cNvGrpSpPr/>
          <p:nvPr/>
        </p:nvGrpSpPr>
        <p:grpSpPr>
          <a:xfrm>
            <a:off x="1822704" y="1886699"/>
            <a:ext cx="315595" cy="3624579"/>
            <a:chOff x="1822704" y="1886699"/>
            <a:chExt cx="315595" cy="3624579"/>
          </a:xfrm>
        </p:grpSpPr>
        <p:pic>
          <p:nvPicPr>
            <p:cNvPr id="25" name="object 25"/>
            <p:cNvPicPr/>
            <p:nvPr/>
          </p:nvPicPr>
          <p:blipFill>
            <a:blip r:embed="rId2" cstate="print"/>
            <a:stretch>
              <a:fillRect/>
            </a:stretch>
          </p:blipFill>
          <p:spPr>
            <a:xfrm>
              <a:off x="1822704" y="1886699"/>
              <a:ext cx="310959" cy="423684"/>
            </a:xfrm>
            <a:prstGeom prst="rect">
              <a:avLst/>
            </a:prstGeom>
          </p:spPr>
        </p:pic>
        <p:pic>
          <p:nvPicPr>
            <p:cNvPr id="26" name="object 26"/>
            <p:cNvPicPr/>
            <p:nvPr/>
          </p:nvPicPr>
          <p:blipFill>
            <a:blip r:embed="rId3" cstate="print"/>
            <a:stretch>
              <a:fillRect/>
            </a:stretch>
          </p:blipFill>
          <p:spPr>
            <a:xfrm>
              <a:off x="1923288" y="1905762"/>
              <a:ext cx="114300" cy="228600"/>
            </a:xfrm>
            <a:prstGeom prst="rect">
              <a:avLst/>
            </a:prstGeom>
          </p:spPr>
        </p:pic>
        <p:pic>
          <p:nvPicPr>
            <p:cNvPr id="27" name="object 27"/>
            <p:cNvPicPr/>
            <p:nvPr/>
          </p:nvPicPr>
          <p:blipFill>
            <a:blip r:embed="rId4" cstate="print"/>
            <a:stretch>
              <a:fillRect/>
            </a:stretch>
          </p:blipFill>
          <p:spPr>
            <a:xfrm>
              <a:off x="1827276" y="2494788"/>
              <a:ext cx="310959" cy="425196"/>
            </a:xfrm>
            <a:prstGeom prst="rect">
              <a:avLst/>
            </a:prstGeom>
          </p:spPr>
        </p:pic>
        <p:pic>
          <p:nvPicPr>
            <p:cNvPr id="28" name="object 28"/>
            <p:cNvPicPr/>
            <p:nvPr/>
          </p:nvPicPr>
          <p:blipFill>
            <a:blip r:embed="rId5" cstate="print"/>
            <a:stretch>
              <a:fillRect/>
            </a:stretch>
          </p:blipFill>
          <p:spPr>
            <a:xfrm>
              <a:off x="1925828" y="2514981"/>
              <a:ext cx="114300" cy="228981"/>
            </a:xfrm>
            <a:prstGeom prst="rect">
              <a:avLst/>
            </a:prstGeom>
          </p:spPr>
        </p:pic>
        <p:pic>
          <p:nvPicPr>
            <p:cNvPr id="29" name="object 29"/>
            <p:cNvPicPr/>
            <p:nvPr/>
          </p:nvPicPr>
          <p:blipFill>
            <a:blip r:embed="rId6" cstate="print"/>
            <a:stretch>
              <a:fillRect/>
            </a:stretch>
          </p:blipFill>
          <p:spPr>
            <a:xfrm>
              <a:off x="1827276" y="3105912"/>
              <a:ext cx="310959" cy="1185671"/>
            </a:xfrm>
            <a:prstGeom prst="rect">
              <a:avLst/>
            </a:prstGeom>
          </p:spPr>
        </p:pic>
        <p:sp>
          <p:nvSpPr>
            <p:cNvPr id="30" name="object 30"/>
            <p:cNvSpPr/>
            <p:nvPr/>
          </p:nvSpPr>
          <p:spPr>
            <a:xfrm>
              <a:off x="1927860"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pic>
          <p:nvPicPr>
            <p:cNvPr id="31" name="object 31"/>
            <p:cNvPicPr/>
            <p:nvPr/>
          </p:nvPicPr>
          <p:blipFill>
            <a:blip r:embed="rId7" cstate="print"/>
            <a:stretch>
              <a:fillRect/>
            </a:stretch>
          </p:blipFill>
          <p:spPr>
            <a:xfrm>
              <a:off x="1822704" y="4475988"/>
              <a:ext cx="310959" cy="425195"/>
            </a:xfrm>
            <a:prstGeom prst="rect">
              <a:avLst/>
            </a:prstGeom>
          </p:spPr>
        </p:pic>
        <p:pic>
          <p:nvPicPr>
            <p:cNvPr id="32" name="object 32"/>
            <p:cNvPicPr/>
            <p:nvPr/>
          </p:nvPicPr>
          <p:blipFill>
            <a:blip r:embed="rId8" cstate="print"/>
            <a:stretch>
              <a:fillRect/>
            </a:stretch>
          </p:blipFill>
          <p:spPr>
            <a:xfrm>
              <a:off x="1925828" y="4496180"/>
              <a:ext cx="114300" cy="228981"/>
            </a:xfrm>
            <a:prstGeom prst="rect">
              <a:avLst/>
            </a:prstGeom>
          </p:spPr>
        </p:pic>
        <p:pic>
          <p:nvPicPr>
            <p:cNvPr id="33" name="object 33"/>
            <p:cNvPicPr/>
            <p:nvPr/>
          </p:nvPicPr>
          <p:blipFill>
            <a:blip r:embed="rId2" cstate="print"/>
            <a:stretch>
              <a:fillRect/>
            </a:stretch>
          </p:blipFill>
          <p:spPr>
            <a:xfrm>
              <a:off x="1822704" y="5087099"/>
              <a:ext cx="310959" cy="423684"/>
            </a:xfrm>
            <a:prstGeom prst="rect">
              <a:avLst/>
            </a:prstGeom>
          </p:spPr>
        </p:pic>
        <p:pic>
          <p:nvPicPr>
            <p:cNvPr id="34" name="object 34"/>
            <p:cNvPicPr/>
            <p:nvPr/>
          </p:nvPicPr>
          <p:blipFill>
            <a:blip r:embed="rId3" cstate="print"/>
            <a:stretch>
              <a:fillRect/>
            </a:stretch>
          </p:blipFill>
          <p:spPr>
            <a:xfrm>
              <a:off x="1923288" y="5106162"/>
              <a:ext cx="114300" cy="228600"/>
            </a:xfrm>
            <a:prstGeom prst="rect">
              <a:avLst/>
            </a:prstGeom>
          </p:spPr>
        </p:pic>
      </p:grpSp>
      <p:sp>
        <p:nvSpPr>
          <p:cNvPr id="35" name="object 35"/>
          <p:cNvSpPr txBox="1">
            <a:spLocks noGrp="1"/>
          </p:cNvSpPr>
          <p:nvPr>
            <p:ph type="title"/>
          </p:nvPr>
        </p:nvSpPr>
        <p:spPr>
          <a:xfrm>
            <a:off x="303275" y="762000"/>
            <a:ext cx="3352800" cy="381000"/>
          </a:xfrm>
          <a:prstGeom prst="rect">
            <a:avLst/>
          </a:prstGeom>
          <a:solidFill>
            <a:srgbClr val="C0504D">
              <a:alpha val="50195"/>
            </a:srgbClr>
          </a:solidFill>
        </p:spPr>
        <p:txBody>
          <a:bodyPr vert="horz" wrap="square" lIns="0" tIns="21590" rIns="0" bIns="0" rtlCol="0">
            <a:spAutoFit/>
          </a:bodyPr>
          <a:lstStyle/>
          <a:p>
            <a:pPr marL="840105">
              <a:lnSpc>
                <a:spcPct val="100000"/>
              </a:lnSpc>
              <a:spcBef>
                <a:spcPts val="170"/>
              </a:spcBef>
            </a:pPr>
            <a:r>
              <a:rPr sz="2000" b="1" dirty="0">
                <a:solidFill>
                  <a:srgbClr val="000000"/>
                </a:solidFill>
                <a:latin typeface="Calibri"/>
                <a:cs typeface="Calibri"/>
              </a:rPr>
              <a:t>64-bit</a:t>
            </a:r>
            <a:r>
              <a:rPr sz="2000" b="1" spc="-55" dirty="0">
                <a:solidFill>
                  <a:srgbClr val="000000"/>
                </a:solidFill>
                <a:latin typeface="Calibri"/>
                <a:cs typeface="Calibri"/>
              </a:rPr>
              <a:t> </a:t>
            </a:r>
            <a:r>
              <a:rPr sz="2000" b="1" spc="-5" dirty="0">
                <a:solidFill>
                  <a:srgbClr val="000000"/>
                </a:solidFill>
                <a:latin typeface="Calibri"/>
                <a:cs typeface="Calibri"/>
              </a:rPr>
              <a:t>Plain</a:t>
            </a:r>
            <a:r>
              <a:rPr sz="2000" b="1" spc="-40" dirty="0">
                <a:solidFill>
                  <a:srgbClr val="000000"/>
                </a:solidFill>
                <a:latin typeface="Calibri"/>
                <a:cs typeface="Calibri"/>
              </a:rPr>
              <a:t> </a:t>
            </a:r>
            <a:r>
              <a:rPr sz="2000" b="1" spc="-15" dirty="0">
                <a:solidFill>
                  <a:srgbClr val="000000"/>
                </a:solidFill>
                <a:latin typeface="Calibri"/>
                <a:cs typeface="Calibri"/>
              </a:rPr>
              <a:t>text</a:t>
            </a:r>
            <a:endParaRPr sz="2000">
              <a:latin typeface="Calibri"/>
              <a:cs typeface="Calibri"/>
            </a:endParaRPr>
          </a:p>
        </p:txBody>
      </p:sp>
      <p:sp>
        <p:nvSpPr>
          <p:cNvPr id="36" name="object 36"/>
          <p:cNvSpPr/>
          <p:nvPr/>
        </p:nvSpPr>
        <p:spPr>
          <a:xfrm>
            <a:off x="303275" y="6096000"/>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C0504D">
              <a:alpha val="50195"/>
            </a:srgbClr>
          </a:solidFill>
        </p:spPr>
        <p:txBody>
          <a:bodyPr wrap="square" lIns="0" tIns="0" rIns="0" bIns="0" rtlCol="0"/>
          <a:lstStyle/>
          <a:p>
            <a:endParaRPr/>
          </a:p>
        </p:txBody>
      </p:sp>
      <p:sp>
        <p:nvSpPr>
          <p:cNvPr id="37" name="object 37"/>
          <p:cNvSpPr txBox="1"/>
          <p:nvPr/>
        </p:nvSpPr>
        <p:spPr>
          <a:xfrm>
            <a:off x="303275" y="6096000"/>
            <a:ext cx="3352800" cy="381000"/>
          </a:xfrm>
          <a:prstGeom prst="rect">
            <a:avLst/>
          </a:prstGeom>
        </p:spPr>
        <p:txBody>
          <a:bodyPr vert="horz" wrap="square" lIns="0" tIns="23495" rIns="0" bIns="0" rtlCol="0">
            <a:spAutoFit/>
          </a:bodyPr>
          <a:lstStyle/>
          <a:p>
            <a:pPr marL="756285">
              <a:lnSpc>
                <a:spcPct val="100000"/>
              </a:lnSpc>
              <a:spcBef>
                <a:spcPts val="185"/>
              </a:spcBef>
            </a:pPr>
            <a:r>
              <a:rPr sz="2000" b="1" dirty="0">
                <a:latin typeface="Calibri"/>
                <a:cs typeface="Calibri"/>
              </a:rPr>
              <a:t>64-bit</a:t>
            </a:r>
            <a:r>
              <a:rPr sz="2000" b="1" spc="-50" dirty="0">
                <a:latin typeface="Calibri"/>
                <a:cs typeface="Calibri"/>
              </a:rPr>
              <a:t> </a:t>
            </a:r>
            <a:r>
              <a:rPr sz="2000" b="1" spc="-5" dirty="0">
                <a:latin typeface="Calibri"/>
                <a:cs typeface="Calibri"/>
              </a:rPr>
              <a:t>Cipher</a:t>
            </a:r>
            <a:r>
              <a:rPr sz="2000" b="1" spc="-35" dirty="0">
                <a:latin typeface="Calibri"/>
                <a:cs typeface="Calibri"/>
              </a:rPr>
              <a:t> </a:t>
            </a:r>
            <a:r>
              <a:rPr sz="2000" b="1" spc="-20" dirty="0">
                <a:latin typeface="Calibri"/>
                <a:cs typeface="Calibri"/>
              </a:rPr>
              <a:t>text</a:t>
            </a:r>
            <a:endParaRPr sz="2000">
              <a:latin typeface="Calibri"/>
              <a:cs typeface="Calibri"/>
            </a:endParaRPr>
          </a:p>
        </p:txBody>
      </p:sp>
      <p:grpSp>
        <p:nvGrpSpPr>
          <p:cNvPr id="38" name="object 38"/>
          <p:cNvGrpSpPr/>
          <p:nvPr/>
        </p:nvGrpSpPr>
        <p:grpSpPr>
          <a:xfrm>
            <a:off x="1822704" y="1124673"/>
            <a:ext cx="10163810" cy="5148580"/>
            <a:chOff x="1822704" y="1124673"/>
            <a:chExt cx="10163810" cy="5148580"/>
          </a:xfrm>
        </p:grpSpPr>
        <p:pic>
          <p:nvPicPr>
            <p:cNvPr id="39" name="object 39"/>
            <p:cNvPicPr/>
            <p:nvPr/>
          </p:nvPicPr>
          <p:blipFill>
            <a:blip r:embed="rId9" cstate="print"/>
            <a:stretch>
              <a:fillRect/>
            </a:stretch>
          </p:blipFill>
          <p:spPr>
            <a:xfrm>
              <a:off x="1822704" y="1124673"/>
              <a:ext cx="310959" cy="576110"/>
            </a:xfrm>
            <a:prstGeom prst="rect">
              <a:avLst/>
            </a:prstGeom>
          </p:spPr>
        </p:pic>
        <p:sp>
          <p:nvSpPr>
            <p:cNvPr id="40" name="object 40"/>
            <p:cNvSpPr/>
            <p:nvPr/>
          </p:nvSpPr>
          <p:spPr>
            <a:xfrm>
              <a:off x="1923288"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pic>
          <p:nvPicPr>
            <p:cNvPr id="41" name="object 41"/>
            <p:cNvPicPr/>
            <p:nvPr/>
          </p:nvPicPr>
          <p:blipFill>
            <a:blip r:embed="rId9" cstate="print"/>
            <a:stretch>
              <a:fillRect/>
            </a:stretch>
          </p:blipFill>
          <p:spPr>
            <a:xfrm>
              <a:off x="1822704" y="5696711"/>
              <a:ext cx="310959" cy="576110"/>
            </a:xfrm>
            <a:prstGeom prst="rect">
              <a:avLst/>
            </a:prstGeom>
          </p:spPr>
        </p:pic>
        <p:sp>
          <p:nvSpPr>
            <p:cNvPr id="42" name="object 42"/>
            <p:cNvSpPr/>
            <p:nvPr/>
          </p:nvSpPr>
          <p:spPr>
            <a:xfrm>
              <a:off x="1923288" y="5715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43" name="object 43"/>
            <p:cNvSpPr/>
            <p:nvPr/>
          </p:nvSpPr>
          <p:spPr>
            <a:xfrm>
              <a:off x="8604504" y="152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44" name="object 44"/>
          <p:cNvSpPr txBox="1"/>
          <p:nvPr/>
        </p:nvSpPr>
        <p:spPr>
          <a:xfrm>
            <a:off x="9286493" y="1532585"/>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1</a:t>
            </a:r>
            <a:endParaRPr sz="2000">
              <a:latin typeface="Calibri"/>
              <a:cs typeface="Calibri"/>
            </a:endParaRPr>
          </a:p>
        </p:txBody>
      </p:sp>
      <p:sp>
        <p:nvSpPr>
          <p:cNvPr id="45" name="object 45"/>
          <p:cNvSpPr/>
          <p:nvPr/>
        </p:nvSpPr>
        <p:spPr>
          <a:xfrm>
            <a:off x="86045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6" name="object 46"/>
          <p:cNvSpPr txBox="1"/>
          <p:nvPr/>
        </p:nvSpPr>
        <p:spPr>
          <a:xfrm>
            <a:off x="9362693" y="2142870"/>
            <a:ext cx="1835150"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7" name="object 47"/>
          <p:cNvSpPr/>
          <p:nvPr/>
        </p:nvSpPr>
        <p:spPr>
          <a:xfrm>
            <a:off x="86090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8" name="object 48"/>
          <p:cNvSpPr txBox="1"/>
          <p:nvPr/>
        </p:nvSpPr>
        <p:spPr>
          <a:xfrm>
            <a:off x="9367519" y="2752166"/>
            <a:ext cx="1835150"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9" name="object 49"/>
          <p:cNvSpPr/>
          <p:nvPr/>
        </p:nvSpPr>
        <p:spPr>
          <a:xfrm>
            <a:off x="86090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50" name="object 50"/>
          <p:cNvSpPr txBox="1"/>
          <p:nvPr/>
        </p:nvSpPr>
        <p:spPr>
          <a:xfrm>
            <a:off x="9367519" y="4124705"/>
            <a:ext cx="183515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grpSp>
        <p:nvGrpSpPr>
          <p:cNvPr id="51" name="object 51"/>
          <p:cNvGrpSpPr/>
          <p:nvPr/>
        </p:nvGrpSpPr>
        <p:grpSpPr>
          <a:xfrm>
            <a:off x="10123931" y="1886699"/>
            <a:ext cx="315595" cy="2405380"/>
            <a:chOff x="10123931" y="1886699"/>
            <a:chExt cx="315595" cy="2405380"/>
          </a:xfrm>
        </p:grpSpPr>
        <p:pic>
          <p:nvPicPr>
            <p:cNvPr id="52" name="object 52"/>
            <p:cNvPicPr/>
            <p:nvPr/>
          </p:nvPicPr>
          <p:blipFill>
            <a:blip r:embed="rId2" cstate="print"/>
            <a:stretch>
              <a:fillRect/>
            </a:stretch>
          </p:blipFill>
          <p:spPr>
            <a:xfrm>
              <a:off x="10123931" y="1886699"/>
              <a:ext cx="310959" cy="423684"/>
            </a:xfrm>
            <a:prstGeom prst="rect">
              <a:avLst/>
            </a:prstGeom>
          </p:spPr>
        </p:pic>
        <p:pic>
          <p:nvPicPr>
            <p:cNvPr id="53" name="object 53"/>
            <p:cNvPicPr/>
            <p:nvPr/>
          </p:nvPicPr>
          <p:blipFill>
            <a:blip r:embed="rId3" cstate="print"/>
            <a:stretch>
              <a:fillRect/>
            </a:stretch>
          </p:blipFill>
          <p:spPr>
            <a:xfrm>
              <a:off x="10224515" y="1905762"/>
              <a:ext cx="114300" cy="228600"/>
            </a:xfrm>
            <a:prstGeom prst="rect">
              <a:avLst/>
            </a:prstGeom>
          </p:spPr>
        </p:pic>
        <p:pic>
          <p:nvPicPr>
            <p:cNvPr id="54" name="object 54"/>
            <p:cNvPicPr/>
            <p:nvPr/>
          </p:nvPicPr>
          <p:blipFill>
            <a:blip r:embed="rId4" cstate="print"/>
            <a:stretch>
              <a:fillRect/>
            </a:stretch>
          </p:blipFill>
          <p:spPr>
            <a:xfrm>
              <a:off x="10128503" y="2494788"/>
              <a:ext cx="310959" cy="425196"/>
            </a:xfrm>
            <a:prstGeom prst="rect">
              <a:avLst/>
            </a:prstGeom>
          </p:spPr>
        </p:pic>
        <p:pic>
          <p:nvPicPr>
            <p:cNvPr id="55" name="object 55"/>
            <p:cNvPicPr/>
            <p:nvPr/>
          </p:nvPicPr>
          <p:blipFill>
            <a:blip r:embed="rId5" cstate="print"/>
            <a:stretch>
              <a:fillRect/>
            </a:stretch>
          </p:blipFill>
          <p:spPr>
            <a:xfrm>
              <a:off x="10227055" y="2514981"/>
              <a:ext cx="114300" cy="228981"/>
            </a:xfrm>
            <a:prstGeom prst="rect">
              <a:avLst/>
            </a:prstGeom>
          </p:spPr>
        </p:pic>
        <p:pic>
          <p:nvPicPr>
            <p:cNvPr id="56" name="object 56"/>
            <p:cNvPicPr/>
            <p:nvPr/>
          </p:nvPicPr>
          <p:blipFill>
            <a:blip r:embed="rId6" cstate="print"/>
            <a:stretch>
              <a:fillRect/>
            </a:stretch>
          </p:blipFill>
          <p:spPr>
            <a:xfrm>
              <a:off x="10128503" y="3105912"/>
              <a:ext cx="310959" cy="1185671"/>
            </a:xfrm>
            <a:prstGeom prst="rect">
              <a:avLst/>
            </a:prstGeom>
          </p:spPr>
        </p:pic>
        <p:sp>
          <p:nvSpPr>
            <p:cNvPr id="57" name="object 57"/>
            <p:cNvSpPr/>
            <p:nvPr/>
          </p:nvSpPr>
          <p:spPr>
            <a:xfrm>
              <a:off x="10229087"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grpSp>
      <p:sp>
        <p:nvSpPr>
          <p:cNvPr id="58" name="object 58"/>
          <p:cNvSpPr txBox="1"/>
          <p:nvPr/>
        </p:nvSpPr>
        <p:spPr>
          <a:xfrm>
            <a:off x="8604504" y="762000"/>
            <a:ext cx="3352800" cy="381000"/>
          </a:xfrm>
          <a:prstGeom prst="rect">
            <a:avLst/>
          </a:prstGeom>
          <a:solidFill>
            <a:srgbClr val="4F81BC">
              <a:alpha val="50195"/>
            </a:srgbClr>
          </a:solidFill>
        </p:spPr>
        <p:txBody>
          <a:bodyPr vert="horz" wrap="square" lIns="0" tIns="21590" rIns="0" bIns="0" rtlCol="0">
            <a:spAutoFit/>
          </a:bodyPr>
          <a:lstStyle/>
          <a:p>
            <a:pPr algn="ctr">
              <a:lnSpc>
                <a:spcPct val="100000"/>
              </a:lnSpc>
              <a:spcBef>
                <a:spcPts val="170"/>
              </a:spcBef>
            </a:pPr>
            <a:r>
              <a:rPr sz="2000" b="1" dirty="0">
                <a:latin typeface="Calibri"/>
                <a:cs typeface="Calibri"/>
              </a:rPr>
              <a:t>64-bit</a:t>
            </a:r>
            <a:r>
              <a:rPr sz="2000" b="1" spc="-70" dirty="0">
                <a:latin typeface="Calibri"/>
                <a:cs typeface="Calibri"/>
              </a:rPr>
              <a:t> </a:t>
            </a:r>
            <a:r>
              <a:rPr sz="2000" b="1" spc="-20" dirty="0">
                <a:latin typeface="Calibri"/>
                <a:cs typeface="Calibri"/>
              </a:rPr>
              <a:t>Key</a:t>
            </a:r>
            <a:endParaRPr sz="2000">
              <a:latin typeface="Calibri"/>
              <a:cs typeface="Calibri"/>
            </a:endParaRPr>
          </a:p>
        </p:txBody>
      </p:sp>
      <p:grpSp>
        <p:nvGrpSpPr>
          <p:cNvPr id="59" name="object 59"/>
          <p:cNvGrpSpPr/>
          <p:nvPr/>
        </p:nvGrpSpPr>
        <p:grpSpPr>
          <a:xfrm>
            <a:off x="4422394" y="1124673"/>
            <a:ext cx="6012815" cy="1419225"/>
            <a:chOff x="4422394" y="1124673"/>
            <a:chExt cx="6012815" cy="1419225"/>
          </a:xfrm>
        </p:grpSpPr>
        <p:pic>
          <p:nvPicPr>
            <p:cNvPr id="60" name="object 60"/>
            <p:cNvPicPr/>
            <p:nvPr/>
          </p:nvPicPr>
          <p:blipFill>
            <a:blip r:embed="rId9" cstate="print"/>
            <a:stretch>
              <a:fillRect/>
            </a:stretch>
          </p:blipFill>
          <p:spPr>
            <a:xfrm>
              <a:off x="10123932" y="1124673"/>
              <a:ext cx="310959" cy="576110"/>
            </a:xfrm>
            <a:prstGeom prst="rect">
              <a:avLst/>
            </a:prstGeom>
          </p:spPr>
        </p:pic>
        <p:sp>
          <p:nvSpPr>
            <p:cNvPr id="61" name="object 61"/>
            <p:cNvSpPr/>
            <p:nvPr/>
          </p:nvSpPr>
          <p:spPr>
            <a:xfrm>
              <a:off x="10224515"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62" name="object 62"/>
            <p:cNvSpPr/>
            <p:nvPr/>
          </p:nvSpPr>
          <p:spPr>
            <a:xfrm>
              <a:off x="44516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63" name="object 63"/>
          <p:cNvSpPr txBox="1"/>
          <p:nvPr/>
        </p:nvSpPr>
        <p:spPr>
          <a:xfrm>
            <a:off x="5132959" y="2142870"/>
            <a:ext cx="1988185" cy="330835"/>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sp>
        <p:nvSpPr>
          <p:cNvPr id="64" name="object 64"/>
          <p:cNvSpPr/>
          <p:nvPr/>
        </p:nvSpPr>
        <p:spPr>
          <a:xfrm>
            <a:off x="44561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65" name="object 65"/>
          <p:cNvSpPr txBox="1"/>
          <p:nvPr/>
        </p:nvSpPr>
        <p:spPr>
          <a:xfrm>
            <a:off x="5138165" y="2752166"/>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2</a:t>
            </a:r>
            <a:endParaRPr sz="2000">
              <a:latin typeface="Calibri"/>
              <a:cs typeface="Calibri"/>
            </a:endParaRPr>
          </a:p>
        </p:txBody>
      </p:sp>
      <p:sp>
        <p:nvSpPr>
          <p:cNvPr id="66" name="object 66"/>
          <p:cNvSpPr/>
          <p:nvPr/>
        </p:nvSpPr>
        <p:spPr>
          <a:xfrm>
            <a:off x="44561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67" name="object 67"/>
          <p:cNvSpPr txBox="1"/>
          <p:nvPr/>
        </p:nvSpPr>
        <p:spPr>
          <a:xfrm>
            <a:off x="5138165" y="4124705"/>
            <a:ext cx="1988185" cy="330835"/>
          </a:xfrm>
          <a:prstGeom prst="rect">
            <a:avLst/>
          </a:prstGeom>
        </p:spPr>
        <p:txBody>
          <a:bodyPr vert="horz" wrap="square" lIns="0" tIns="12700" rIns="0" bIns="0" rtlCol="0">
            <a:spAutoFit/>
          </a:bodyPr>
          <a:lstStyle/>
          <a:p>
            <a:pPr marL="12700">
              <a:lnSpc>
                <a:spcPct val="100000"/>
              </a:lnSpc>
              <a:spcBef>
                <a:spcPts val="100"/>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grpSp>
        <p:nvGrpSpPr>
          <p:cNvPr id="68" name="object 68"/>
          <p:cNvGrpSpPr/>
          <p:nvPr/>
        </p:nvGrpSpPr>
        <p:grpSpPr>
          <a:xfrm>
            <a:off x="3499103" y="2190051"/>
            <a:ext cx="5149850" cy="2292350"/>
            <a:chOff x="3499103" y="2190051"/>
            <a:chExt cx="5149850" cy="2292350"/>
          </a:xfrm>
        </p:grpSpPr>
        <p:pic>
          <p:nvPicPr>
            <p:cNvPr id="69" name="object 69"/>
            <p:cNvPicPr/>
            <p:nvPr/>
          </p:nvPicPr>
          <p:blipFill>
            <a:blip r:embed="rId10" cstate="print"/>
            <a:stretch>
              <a:fillRect/>
            </a:stretch>
          </p:blipFill>
          <p:spPr>
            <a:xfrm>
              <a:off x="7647432" y="2190051"/>
              <a:ext cx="996721" cy="310959"/>
            </a:xfrm>
            <a:prstGeom prst="rect">
              <a:avLst/>
            </a:prstGeom>
          </p:spPr>
        </p:pic>
        <p:sp>
          <p:nvSpPr>
            <p:cNvPr id="70" name="object 70"/>
            <p:cNvSpPr/>
            <p:nvPr/>
          </p:nvSpPr>
          <p:spPr>
            <a:xfrm>
              <a:off x="7805165" y="22677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1" name="object 71"/>
            <p:cNvPicPr/>
            <p:nvPr/>
          </p:nvPicPr>
          <p:blipFill>
            <a:blip r:embed="rId11" cstate="print"/>
            <a:stretch>
              <a:fillRect/>
            </a:stretch>
          </p:blipFill>
          <p:spPr>
            <a:xfrm>
              <a:off x="3499103" y="2190051"/>
              <a:ext cx="990612" cy="310959"/>
            </a:xfrm>
            <a:prstGeom prst="rect">
              <a:avLst/>
            </a:prstGeom>
          </p:spPr>
        </p:pic>
        <p:sp>
          <p:nvSpPr>
            <p:cNvPr id="72" name="object 72"/>
            <p:cNvSpPr/>
            <p:nvPr/>
          </p:nvSpPr>
          <p:spPr>
            <a:xfrm>
              <a:off x="3656837" y="22677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20" y="38100"/>
                  </a:moveTo>
                  <a:lnTo>
                    <a:pt x="114300" y="38100"/>
                  </a:lnTo>
                  <a:lnTo>
                    <a:pt x="114300" y="76200"/>
                  </a:lnTo>
                  <a:lnTo>
                    <a:pt x="795020" y="76200"/>
                  </a:lnTo>
                  <a:lnTo>
                    <a:pt x="795020" y="38100"/>
                  </a:lnTo>
                  <a:close/>
                </a:path>
              </a:pathLst>
            </a:custGeom>
            <a:solidFill>
              <a:srgbClr val="4F81BC"/>
            </a:solidFill>
          </p:spPr>
          <p:txBody>
            <a:bodyPr wrap="square" lIns="0" tIns="0" rIns="0" bIns="0" rtlCol="0"/>
            <a:lstStyle/>
            <a:p>
              <a:endParaRPr/>
            </a:p>
          </p:txBody>
        </p:sp>
        <p:pic>
          <p:nvPicPr>
            <p:cNvPr id="73" name="object 73"/>
            <p:cNvPicPr/>
            <p:nvPr/>
          </p:nvPicPr>
          <p:blipFill>
            <a:blip r:embed="rId10" cstate="print"/>
            <a:stretch>
              <a:fillRect/>
            </a:stretch>
          </p:blipFill>
          <p:spPr>
            <a:xfrm>
              <a:off x="7652003" y="2799651"/>
              <a:ext cx="996721" cy="310959"/>
            </a:xfrm>
            <a:prstGeom prst="rect">
              <a:avLst/>
            </a:prstGeom>
          </p:spPr>
        </p:pic>
        <p:sp>
          <p:nvSpPr>
            <p:cNvPr id="74" name="object 74"/>
            <p:cNvSpPr/>
            <p:nvPr/>
          </p:nvSpPr>
          <p:spPr>
            <a:xfrm>
              <a:off x="7809738" y="28773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5" name="object 75"/>
            <p:cNvPicPr/>
            <p:nvPr/>
          </p:nvPicPr>
          <p:blipFill>
            <a:blip r:embed="rId11" cstate="print"/>
            <a:stretch>
              <a:fillRect/>
            </a:stretch>
          </p:blipFill>
          <p:spPr>
            <a:xfrm>
              <a:off x="3503675" y="2799651"/>
              <a:ext cx="990612" cy="310959"/>
            </a:xfrm>
            <a:prstGeom prst="rect">
              <a:avLst/>
            </a:prstGeom>
          </p:spPr>
        </p:pic>
        <p:sp>
          <p:nvSpPr>
            <p:cNvPr id="76" name="object 76"/>
            <p:cNvSpPr/>
            <p:nvPr/>
          </p:nvSpPr>
          <p:spPr>
            <a:xfrm>
              <a:off x="3661409" y="28773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pic>
          <p:nvPicPr>
            <p:cNvPr id="77" name="object 77"/>
            <p:cNvPicPr/>
            <p:nvPr/>
          </p:nvPicPr>
          <p:blipFill>
            <a:blip r:embed="rId10" cstate="print"/>
            <a:stretch>
              <a:fillRect/>
            </a:stretch>
          </p:blipFill>
          <p:spPr>
            <a:xfrm>
              <a:off x="7652003" y="4171251"/>
              <a:ext cx="996721" cy="310959"/>
            </a:xfrm>
            <a:prstGeom prst="rect">
              <a:avLst/>
            </a:prstGeom>
          </p:spPr>
        </p:pic>
        <p:sp>
          <p:nvSpPr>
            <p:cNvPr id="78" name="object 78"/>
            <p:cNvSpPr/>
            <p:nvPr/>
          </p:nvSpPr>
          <p:spPr>
            <a:xfrm>
              <a:off x="7809738" y="42489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9" name="object 79"/>
            <p:cNvPicPr/>
            <p:nvPr/>
          </p:nvPicPr>
          <p:blipFill>
            <a:blip r:embed="rId11" cstate="print"/>
            <a:stretch>
              <a:fillRect/>
            </a:stretch>
          </p:blipFill>
          <p:spPr>
            <a:xfrm>
              <a:off x="3503675" y="4171251"/>
              <a:ext cx="990612" cy="310959"/>
            </a:xfrm>
            <a:prstGeom prst="rect">
              <a:avLst/>
            </a:prstGeom>
          </p:spPr>
        </p:pic>
        <p:sp>
          <p:nvSpPr>
            <p:cNvPr id="80" name="object 80"/>
            <p:cNvSpPr/>
            <p:nvPr/>
          </p:nvSpPr>
          <p:spPr>
            <a:xfrm>
              <a:off x="3661409" y="42489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grpSp>
      <p:sp>
        <p:nvSpPr>
          <p:cNvPr id="81" name="object 81"/>
          <p:cNvSpPr txBox="1"/>
          <p:nvPr/>
        </p:nvSpPr>
        <p:spPr>
          <a:xfrm>
            <a:off x="10441685"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5" name="object 95"/>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82" name="object 82"/>
          <p:cNvSpPr txBox="1"/>
          <p:nvPr/>
        </p:nvSpPr>
        <p:spPr>
          <a:xfrm>
            <a:off x="10441685" y="2495169"/>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3" name="object 83"/>
          <p:cNvSpPr txBox="1"/>
          <p:nvPr/>
        </p:nvSpPr>
        <p:spPr>
          <a:xfrm>
            <a:off x="10441685" y="378421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4" name="object 84"/>
          <p:cNvSpPr txBox="1"/>
          <p:nvPr/>
        </p:nvSpPr>
        <p:spPr>
          <a:xfrm>
            <a:off x="7964805" y="2001138"/>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5" name="object 85"/>
          <p:cNvSpPr txBox="1"/>
          <p:nvPr/>
        </p:nvSpPr>
        <p:spPr>
          <a:xfrm>
            <a:off x="7986521" y="2638170"/>
            <a:ext cx="448309"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6" name="object 86"/>
          <p:cNvSpPr txBox="1"/>
          <p:nvPr/>
        </p:nvSpPr>
        <p:spPr>
          <a:xfrm>
            <a:off x="7986521" y="4019550"/>
            <a:ext cx="448309"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7" name="object 87"/>
          <p:cNvSpPr txBox="1"/>
          <p:nvPr/>
        </p:nvSpPr>
        <p:spPr>
          <a:xfrm>
            <a:off x="3788409" y="1782826"/>
            <a:ext cx="448945" cy="457834"/>
          </a:xfrm>
          <a:prstGeom prst="rect">
            <a:avLst/>
          </a:prstGeom>
        </p:spPr>
        <p:txBody>
          <a:bodyPr vert="horz" wrap="square" lIns="0" tIns="13335" rIns="0" bIns="0" rtlCol="0">
            <a:spAutoFit/>
          </a:bodyPr>
          <a:lstStyle/>
          <a:p>
            <a:pPr marR="29209" algn="ctr">
              <a:lnSpc>
                <a:spcPct val="100000"/>
              </a:lnSpc>
              <a:spcBef>
                <a:spcPts val="105"/>
              </a:spcBef>
            </a:pPr>
            <a:r>
              <a:rPr sz="1400" b="1" dirty="0">
                <a:latin typeface="Calibri"/>
                <a:cs typeface="Calibri"/>
              </a:rPr>
              <a:t>K1</a:t>
            </a:r>
            <a:endParaRPr sz="1400">
              <a:latin typeface="Calibri"/>
              <a:cs typeface="Calibri"/>
            </a:endParaRPr>
          </a:p>
          <a:p>
            <a:pPr algn="ctr">
              <a:lnSpc>
                <a:spcPct val="100000"/>
              </a:lnSpc>
              <a:spcBef>
                <a:spcPts val="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8" name="object 88"/>
          <p:cNvSpPr txBox="1"/>
          <p:nvPr/>
        </p:nvSpPr>
        <p:spPr>
          <a:xfrm>
            <a:off x="3790569" y="2380843"/>
            <a:ext cx="448945" cy="487045"/>
          </a:xfrm>
          <a:prstGeom prst="rect">
            <a:avLst/>
          </a:prstGeom>
        </p:spPr>
        <p:txBody>
          <a:bodyPr vert="horz" wrap="square" lIns="0" tIns="29845" rIns="0" bIns="0" rtlCol="0">
            <a:spAutoFit/>
          </a:bodyPr>
          <a:lstStyle/>
          <a:p>
            <a:pPr marR="33655" algn="ctr">
              <a:lnSpc>
                <a:spcPct val="100000"/>
              </a:lnSpc>
              <a:spcBef>
                <a:spcPts val="235"/>
              </a:spcBef>
            </a:pPr>
            <a:r>
              <a:rPr sz="1400" b="1" dirty="0">
                <a:latin typeface="Calibri"/>
                <a:cs typeface="Calibri"/>
              </a:rPr>
              <a:t>K2</a:t>
            </a:r>
            <a:endParaRPr sz="1400">
              <a:latin typeface="Calibri"/>
              <a:cs typeface="Calibri"/>
            </a:endParaRPr>
          </a:p>
          <a:p>
            <a:pPr algn="ctr">
              <a:lnSpc>
                <a:spcPct val="100000"/>
              </a:lnSpc>
              <a:spcBef>
                <a:spcPts val="1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9" name="object 89"/>
          <p:cNvSpPr txBox="1"/>
          <p:nvPr/>
        </p:nvSpPr>
        <p:spPr>
          <a:xfrm>
            <a:off x="3792473" y="3677767"/>
            <a:ext cx="448945" cy="525780"/>
          </a:xfrm>
          <a:prstGeom prst="rect">
            <a:avLst/>
          </a:prstGeom>
        </p:spPr>
        <p:txBody>
          <a:bodyPr vert="horz" wrap="square" lIns="0" tIns="48895" rIns="0" bIns="0" rtlCol="0">
            <a:spAutoFit/>
          </a:bodyPr>
          <a:lstStyle/>
          <a:p>
            <a:pPr marL="99695">
              <a:lnSpc>
                <a:spcPct val="100000"/>
              </a:lnSpc>
              <a:spcBef>
                <a:spcPts val="385"/>
              </a:spcBef>
            </a:pPr>
            <a:r>
              <a:rPr sz="1400" b="1" spc="-5" dirty="0">
                <a:latin typeface="Calibri"/>
                <a:cs typeface="Calibri"/>
              </a:rPr>
              <a:t>K16</a:t>
            </a:r>
            <a:endParaRPr sz="1400">
              <a:latin typeface="Calibri"/>
              <a:cs typeface="Calibri"/>
            </a:endParaRPr>
          </a:p>
          <a:p>
            <a:pPr marL="12700">
              <a:lnSpc>
                <a:spcPct val="100000"/>
              </a:lnSpc>
              <a:spcBef>
                <a:spcPts val="290"/>
              </a:spcBef>
            </a:pPr>
            <a:r>
              <a:rPr sz="1400" b="1" spc="-5" dirty="0">
                <a:latin typeface="Calibri"/>
                <a:cs typeface="Calibri"/>
              </a:rPr>
              <a:t>48</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0" name="object 90"/>
          <p:cNvSpPr txBox="1"/>
          <p:nvPr/>
        </p:nvSpPr>
        <p:spPr>
          <a:xfrm>
            <a:off x="2109597" y="3484245"/>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1" name="object 91"/>
          <p:cNvSpPr txBox="1"/>
          <p:nvPr/>
        </p:nvSpPr>
        <p:spPr>
          <a:xfrm>
            <a:off x="2072767"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2" name="object 92"/>
          <p:cNvSpPr txBox="1"/>
          <p:nvPr/>
        </p:nvSpPr>
        <p:spPr>
          <a:xfrm>
            <a:off x="2085848" y="2498217"/>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3" name="object 93"/>
          <p:cNvSpPr txBox="1"/>
          <p:nvPr/>
        </p:nvSpPr>
        <p:spPr>
          <a:xfrm>
            <a:off x="2109597" y="4478273"/>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4" name="object 94"/>
          <p:cNvSpPr txBox="1"/>
          <p:nvPr/>
        </p:nvSpPr>
        <p:spPr>
          <a:xfrm>
            <a:off x="2109597" y="508507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96" name="TextBox 95"/>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97" name="Graphic 21"/>
          <p:cNvPicPr>
            <a:picLocks noChangeAspect="1"/>
          </p:cNvPicPr>
          <p:nvPr/>
        </p:nvPicPr>
        <p:blipFill rotWithShape="1">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598468"/>
          </a:xfrm>
          <a:prstGeom prst="rect">
            <a:avLst/>
          </a:prstGeom>
        </p:spPr>
      </p:pic>
      <p:sp>
        <p:nvSpPr>
          <p:cNvPr id="98" name="Rectangle 97"/>
          <p:cNvSpPr/>
          <p:nvPr/>
        </p:nvSpPr>
        <p:spPr>
          <a:xfrm>
            <a:off x="437870" y="138878"/>
            <a:ext cx="2185214"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Algorithm</a:t>
            </a:r>
            <a:endParaRPr lang="en-US" sz="2000" dirty="0"/>
          </a:p>
        </p:txBody>
      </p:sp>
    </p:spTree>
    <p:extLst>
      <p:ext uri="{BB962C8B-B14F-4D97-AF65-F5344CB8AC3E}">
        <p14:creationId xmlns:p14="http://schemas.microsoft.com/office/powerpoint/2010/main" val="151677597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68046" y="736097"/>
            <a:ext cx="11838940" cy="1442720"/>
          </a:xfrm>
          <a:prstGeom prst="rect">
            <a:avLst/>
          </a:prstGeom>
        </p:spPr>
        <p:txBody>
          <a:bodyPr vert="horz" wrap="square" lIns="0" tIns="12065" rIns="0" bIns="0" rtlCol="0">
            <a:spAutoFit/>
          </a:bodyPr>
          <a:lstStyle/>
          <a:p>
            <a:pPr marL="489584" marR="30480" indent="-439420">
              <a:lnSpc>
                <a:spcPct val="150000"/>
              </a:lnSpc>
              <a:spcBef>
                <a:spcPts val="95"/>
              </a:spcBef>
              <a:buFont typeface="Wingdings"/>
              <a:buChar char=""/>
              <a:tabLst>
                <a:tab pos="490220" algn="l"/>
                <a:tab pos="1484630" algn="l"/>
                <a:tab pos="2632710" algn="l"/>
                <a:tab pos="3061970" algn="l"/>
                <a:tab pos="3996690" algn="l"/>
                <a:tab pos="6188075" algn="l"/>
                <a:tab pos="6929120" algn="l"/>
                <a:tab pos="7509509" algn="l"/>
                <a:tab pos="8957310" algn="l"/>
                <a:tab pos="9579610" algn="l"/>
                <a:tab pos="10283825" algn="l"/>
              </a:tabLst>
            </a:pPr>
            <a:r>
              <a:rPr sz="3100" spc="-185" dirty="0">
                <a:solidFill>
                  <a:srgbClr val="0F243E"/>
                </a:solidFill>
                <a:latin typeface="Tahoma"/>
                <a:cs typeface="Tahoma"/>
              </a:rPr>
              <a:t>Then</a:t>
            </a:r>
            <a:r>
              <a:rPr sz="3100" dirty="0">
                <a:solidFill>
                  <a:srgbClr val="0F243E"/>
                </a:solidFill>
                <a:latin typeface="Tahoma"/>
                <a:cs typeface="Tahoma"/>
              </a:rPr>
              <a:t>	</a:t>
            </a:r>
            <a:r>
              <a:rPr sz="3100" spc="45" dirty="0">
                <a:solidFill>
                  <a:srgbClr val="0F243E"/>
                </a:solidFill>
                <a:latin typeface="Tahoma"/>
                <a:cs typeface="Tahoma"/>
              </a:rPr>
              <a:t>a</a:t>
            </a:r>
            <a:r>
              <a:rPr sz="3100" spc="55" dirty="0">
                <a:solidFill>
                  <a:srgbClr val="0F243E"/>
                </a:solidFill>
                <a:latin typeface="Tahoma"/>
                <a:cs typeface="Tahoma"/>
              </a:rPr>
              <a:t>p</a:t>
            </a:r>
            <a:r>
              <a:rPr sz="3100" spc="-20" dirty="0">
                <a:solidFill>
                  <a:srgbClr val="0F243E"/>
                </a:solidFill>
                <a:latin typeface="Tahoma"/>
                <a:cs typeface="Tahoma"/>
              </a:rPr>
              <a:t>ply</a:t>
            </a:r>
            <a:r>
              <a:rPr sz="3100" dirty="0">
                <a:solidFill>
                  <a:srgbClr val="0F243E"/>
                </a:solidFill>
                <a:latin typeface="Tahoma"/>
                <a:cs typeface="Tahoma"/>
              </a:rPr>
              <a:t>	</a:t>
            </a:r>
            <a:r>
              <a:rPr sz="3100" spc="90" dirty="0">
                <a:solidFill>
                  <a:srgbClr val="0F243E"/>
                </a:solidFill>
                <a:latin typeface="Tahoma"/>
                <a:cs typeface="Tahoma"/>
              </a:rPr>
              <a:t>a</a:t>
            </a:r>
            <a:r>
              <a:rPr sz="3100" dirty="0">
                <a:solidFill>
                  <a:srgbClr val="0F243E"/>
                </a:solidFill>
                <a:latin typeface="Tahoma"/>
                <a:cs typeface="Tahoma"/>
              </a:rPr>
              <a:t>	</a:t>
            </a:r>
            <a:r>
              <a:rPr sz="3100" spc="-45" dirty="0">
                <a:solidFill>
                  <a:srgbClr val="0F243E"/>
                </a:solidFill>
                <a:latin typeface="Tahoma"/>
                <a:cs typeface="Tahoma"/>
              </a:rPr>
              <a:t>fi</a:t>
            </a:r>
            <a:r>
              <a:rPr sz="3100" spc="-70" dirty="0">
                <a:solidFill>
                  <a:srgbClr val="0F243E"/>
                </a:solidFill>
                <a:latin typeface="Tahoma"/>
                <a:cs typeface="Tahoma"/>
              </a:rPr>
              <a:t>n</a:t>
            </a:r>
            <a:r>
              <a:rPr sz="3100" spc="35" dirty="0">
                <a:solidFill>
                  <a:srgbClr val="0F243E"/>
                </a:solidFill>
                <a:latin typeface="Tahoma"/>
                <a:cs typeface="Tahoma"/>
              </a:rPr>
              <a:t>al</a:t>
            </a:r>
            <a:r>
              <a:rPr sz="3100" dirty="0">
                <a:solidFill>
                  <a:srgbClr val="0F243E"/>
                </a:solidFill>
                <a:latin typeface="Tahoma"/>
                <a:cs typeface="Tahoma"/>
              </a:rPr>
              <a:t>	</a:t>
            </a:r>
            <a:r>
              <a:rPr sz="3100" spc="-145" dirty="0">
                <a:solidFill>
                  <a:srgbClr val="0F243E"/>
                </a:solidFill>
                <a:latin typeface="Tahoma"/>
                <a:cs typeface="Tahoma"/>
              </a:rPr>
              <a:t>permu</a:t>
            </a:r>
            <a:r>
              <a:rPr sz="3100" spc="-80" dirty="0">
                <a:solidFill>
                  <a:srgbClr val="0F243E"/>
                </a:solidFill>
                <a:latin typeface="Tahoma"/>
                <a:cs typeface="Tahoma"/>
              </a:rPr>
              <a:t>t</a:t>
            </a:r>
            <a:r>
              <a:rPr sz="3100" spc="-30" dirty="0">
                <a:solidFill>
                  <a:srgbClr val="0F243E"/>
                </a:solidFill>
                <a:latin typeface="Tahoma"/>
                <a:cs typeface="Tahoma"/>
              </a:rPr>
              <a:t>ati</a:t>
            </a:r>
            <a:r>
              <a:rPr sz="3100" spc="-40" dirty="0">
                <a:solidFill>
                  <a:srgbClr val="0F243E"/>
                </a:solidFill>
                <a:latin typeface="Tahoma"/>
                <a:cs typeface="Tahoma"/>
              </a:rPr>
              <a:t>o</a:t>
            </a:r>
            <a:r>
              <a:rPr sz="3100" spc="-110" dirty="0">
                <a:solidFill>
                  <a:srgbClr val="0F243E"/>
                </a:solidFill>
                <a:latin typeface="Tahoma"/>
                <a:cs typeface="Tahoma"/>
              </a:rPr>
              <a:t>n</a:t>
            </a:r>
            <a:r>
              <a:rPr sz="3100" dirty="0">
                <a:solidFill>
                  <a:srgbClr val="0F243E"/>
                </a:solidFill>
                <a:latin typeface="Tahoma"/>
                <a:cs typeface="Tahoma"/>
              </a:rPr>
              <a:t>	</a:t>
            </a:r>
            <a:r>
              <a:rPr sz="3100" b="1" spc="-130" dirty="0">
                <a:solidFill>
                  <a:srgbClr val="0F243E"/>
                </a:solidFill>
                <a:latin typeface="Trebuchet MS"/>
                <a:cs typeface="Trebuchet MS"/>
              </a:rPr>
              <a:t>I</a:t>
            </a:r>
            <a:r>
              <a:rPr sz="3100" b="1" spc="-295" dirty="0">
                <a:solidFill>
                  <a:srgbClr val="0F243E"/>
                </a:solidFill>
                <a:latin typeface="Trebuchet MS"/>
                <a:cs typeface="Trebuchet MS"/>
              </a:rPr>
              <a:t>P</a:t>
            </a:r>
            <a:r>
              <a:rPr sz="3075" b="1" spc="-89" baseline="25745" dirty="0">
                <a:solidFill>
                  <a:srgbClr val="0F243E"/>
                </a:solidFill>
                <a:latin typeface="Trebuchet MS"/>
                <a:cs typeface="Trebuchet MS"/>
              </a:rPr>
              <a:t>-</a:t>
            </a:r>
            <a:r>
              <a:rPr sz="3075" b="1" spc="-15" baseline="25745" dirty="0">
                <a:solidFill>
                  <a:srgbClr val="0F243E"/>
                </a:solidFill>
                <a:latin typeface="Trebuchet MS"/>
                <a:cs typeface="Trebuchet MS"/>
              </a:rPr>
              <a:t>1</a:t>
            </a:r>
            <a:r>
              <a:rPr sz="3075" b="1" baseline="25745" dirty="0">
                <a:solidFill>
                  <a:srgbClr val="0F243E"/>
                </a:solidFill>
                <a:latin typeface="Trebuchet MS"/>
                <a:cs typeface="Trebuchet MS"/>
              </a:rPr>
              <a:t>	</a:t>
            </a:r>
            <a:r>
              <a:rPr sz="3100" spc="-65" dirty="0">
                <a:solidFill>
                  <a:srgbClr val="0F243E"/>
                </a:solidFill>
                <a:latin typeface="Tahoma"/>
                <a:cs typeface="Tahoma"/>
              </a:rPr>
              <a:t>a</a:t>
            </a:r>
            <a:r>
              <a:rPr sz="3100" spc="-50" dirty="0">
                <a:solidFill>
                  <a:srgbClr val="0F243E"/>
                </a:solidFill>
                <a:latin typeface="Tahoma"/>
                <a:cs typeface="Tahoma"/>
              </a:rPr>
              <a:t>s</a:t>
            </a:r>
            <a:r>
              <a:rPr sz="3100" dirty="0">
                <a:solidFill>
                  <a:srgbClr val="0F243E"/>
                </a:solidFill>
                <a:latin typeface="Tahoma"/>
                <a:cs typeface="Tahoma"/>
              </a:rPr>
              <a:t>	</a:t>
            </a:r>
            <a:r>
              <a:rPr sz="3100" spc="-50" dirty="0">
                <a:solidFill>
                  <a:srgbClr val="0F243E"/>
                </a:solidFill>
                <a:latin typeface="Tahoma"/>
                <a:cs typeface="Tahoma"/>
              </a:rPr>
              <a:t>def</a:t>
            </a:r>
            <a:r>
              <a:rPr sz="3100" spc="-15" dirty="0">
                <a:solidFill>
                  <a:srgbClr val="0F243E"/>
                </a:solidFill>
                <a:latin typeface="Tahoma"/>
                <a:cs typeface="Tahoma"/>
              </a:rPr>
              <a:t>i</a:t>
            </a:r>
            <a:r>
              <a:rPr sz="3100" spc="-75" dirty="0">
                <a:solidFill>
                  <a:srgbClr val="0F243E"/>
                </a:solidFill>
                <a:latin typeface="Tahoma"/>
                <a:cs typeface="Tahoma"/>
              </a:rPr>
              <a:t>ned</a:t>
            </a:r>
            <a:r>
              <a:rPr sz="3100" dirty="0">
                <a:solidFill>
                  <a:srgbClr val="0F243E"/>
                </a:solidFill>
                <a:latin typeface="Tahoma"/>
                <a:cs typeface="Tahoma"/>
              </a:rPr>
              <a:t>	</a:t>
            </a:r>
            <a:r>
              <a:rPr sz="3100" spc="-15" dirty="0">
                <a:solidFill>
                  <a:srgbClr val="0F243E"/>
                </a:solidFill>
                <a:latin typeface="Tahoma"/>
                <a:cs typeface="Tahoma"/>
              </a:rPr>
              <a:t>b</a:t>
            </a:r>
            <a:r>
              <a:rPr sz="3100" spc="-20" dirty="0">
                <a:solidFill>
                  <a:srgbClr val="0F243E"/>
                </a:solidFill>
                <a:latin typeface="Tahoma"/>
                <a:cs typeface="Tahoma"/>
              </a:rPr>
              <a:t>y</a:t>
            </a:r>
            <a:r>
              <a:rPr sz="3100" dirty="0">
                <a:solidFill>
                  <a:srgbClr val="0F243E"/>
                </a:solidFill>
                <a:latin typeface="Tahoma"/>
                <a:cs typeface="Tahoma"/>
              </a:rPr>
              <a:t>	</a:t>
            </a:r>
            <a:r>
              <a:rPr sz="3100" spc="-175" dirty="0">
                <a:solidFill>
                  <a:srgbClr val="0F243E"/>
                </a:solidFill>
                <a:latin typeface="Tahoma"/>
                <a:cs typeface="Tahoma"/>
              </a:rPr>
              <a:t>the</a:t>
            </a:r>
            <a:r>
              <a:rPr sz="3100" dirty="0">
                <a:solidFill>
                  <a:srgbClr val="0F243E"/>
                </a:solidFill>
                <a:latin typeface="Tahoma"/>
                <a:cs typeface="Tahoma"/>
              </a:rPr>
              <a:t>	</a:t>
            </a:r>
            <a:r>
              <a:rPr sz="3100" spc="-70" dirty="0">
                <a:solidFill>
                  <a:srgbClr val="0F243E"/>
                </a:solidFill>
                <a:latin typeface="Tahoma"/>
                <a:cs typeface="Tahoma"/>
              </a:rPr>
              <a:t>fo</a:t>
            </a:r>
            <a:r>
              <a:rPr sz="3100" spc="-25" dirty="0">
                <a:solidFill>
                  <a:srgbClr val="0F243E"/>
                </a:solidFill>
                <a:latin typeface="Tahoma"/>
                <a:cs typeface="Tahoma"/>
              </a:rPr>
              <a:t>l</a:t>
            </a:r>
            <a:r>
              <a:rPr sz="3100" spc="-30" dirty="0">
                <a:solidFill>
                  <a:srgbClr val="0F243E"/>
                </a:solidFill>
                <a:latin typeface="Tahoma"/>
                <a:cs typeface="Tahoma"/>
              </a:rPr>
              <a:t>lo</a:t>
            </a:r>
            <a:r>
              <a:rPr sz="3100" spc="-65" dirty="0">
                <a:solidFill>
                  <a:srgbClr val="0F243E"/>
                </a:solidFill>
                <a:latin typeface="Tahoma"/>
                <a:cs typeface="Tahoma"/>
              </a:rPr>
              <a:t>w</a:t>
            </a:r>
            <a:r>
              <a:rPr sz="3100" spc="-10" dirty="0">
                <a:solidFill>
                  <a:srgbClr val="0F243E"/>
                </a:solidFill>
                <a:latin typeface="Tahoma"/>
                <a:cs typeface="Tahoma"/>
              </a:rPr>
              <a:t>in</a:t>
            </a:r>
            <a:r>
              <a:rPr sz="3100" dirty="0">
                <a:solidFill>
                  <a:srgbClr val="0F243E"/>
                </a:solidFill>
                <a:latin typeface="Tahoma"/>
                <a:cs typeface="Tahoma"/>
              </a:rPr>
              <a:t>g  </a:t>
            </a:r>
            <a:r>
              <a:rPr sz="3100" spc="-95" dirty="0">
                <a:solidFill>
                  <a:srgbClr val="0F243E"/>
                </a:solidFill>
                <a:latin typeface="Tahoma"/>
                <a:cs typeface="Tahoma"/>
              </a:rPr>
              <a:t>table:</a:t>
            </a:r>
            <a:endParaRPr sz="3100">
              <a:latin typeface="Tahoma"/>
              <a:cs typeface="Tahoma"/>
            </a:endParaRPr>
          </a:p>
        </p:txBody>
      </p:sp>
      <p:pic>
        <p:nvPicPr>
          <p:cNvPr id="4" name="object 4"/>
          <p:cNvPicPr/>
          <p:nvPr/>
        </p:nvPicPr>
        <p:blipFill>
          <a:blip r:embed="rId2" cstate="print"/>
          <a:stretch>
            <a:fillRect/>
          </a:stretch>
        </p:blipFill>
        <p:spPr>
          <a:xfrm>
            <a:off x="2066532" y="2068258"/>
            <a:ext cx="8023317" cy="4028503"/>
          </a:xfrm>
          <a:prstGeom prst="rect">
            <a:avLst/>
          </a:prstGeom>
        </p:spPr>
      </p:pic>
      <p:sp>
        <p:nvSpPr>
          <p:cNvPr id="5" name="object 5"/>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6" name="TextBox 5"/>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440738"/>
          </a:xfrm>
          <a:prstGeom prst="rect">
            <a:avLst/>
          </a:prstGeom>
        </p:spPr>
      </p:pic>
      <p:sp>
        <p:nvSpPr>
          <p:cNvPr id="8" name="Rectangle 7"/>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1176553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193446" y="951174"/>
            <a:ext cx="11802745" cy="523240"/>
          </a:xfrm>
          <a:prstGeom prst="rect">
            <a:avLst/>
          </a:prstGeom>
        </p:spPr>
        <p:txBody>
          <a:bodyPr vert="horz" wrap="square" lIns="0" tIns="13970" rIns="0" bIns="0" rtlCol="0">
            <a:spAutoFit/>
          </a:bodyPr>
          <a:lstStyle/>
          <a:p>
            <a:pPr marL="464184" indent="-439420">
              <a:lnSpc>
                <a:spcPct val="100000"/>
              </a:lnSpc>
              <a:spcBef>
                <a:spcPts val="110"/>
              </a:spcBef>
              <a:buSzPct val="95384"/>
              <a:buFont typeface="Wingdings"/>
              <a:buChar char=""/>
              <a:tabLst>
                <a:tab pos="464820" algn="l"/>
                <a:tab pos="1611630" algn="l"/>
              </a:tabLst>
            </a:pPr>
            <a:r>
              <a:rPr sz="3250" b="1" i="1" spc="-185" dirty="0">
                <a:latin typeface="Trebuchet MS"/>
                <a:cs typeface="Trebuchet MS"/>
              </a:rPr>
              <a:t>R</a:t>
            </a:r>
            <a:r>
              <a:rPr sz="3225" b="1" i="1" spc="-277" baseline="-19379" dirty="0">
                <a:latin typeface="Trebuchet MS"/>
                <a:cs typeface="Trebuchet MS"/>
              </a:rPr>
              <a:t>16</a:t>
            </a:r>
            <a:r>
              <a:rPr sz="3250" b="1" i="1" spc="-185" dirty="0">
                <a:latin typeface="Trebuchet MS"/>
                <a:cs typeface="Trebuchet MS"/>
              </a:rPr>
              <a:t>L</a:t>
            </a:r>
            <a:r>
              <a:rPr sz="3225" b="1" i="1" spc="-277" baseline="-19379" dirty="0">
                <a:latin typeface="Trebuchet MS"/>
                <a:cs typeface="Trebuchet MS"/>
              </a:rPr>
              <a:t>16	</a:t>
            </a:r>
            <a:r>
              <a:rPr sz="3100" spc="-470" dirty="0"/>
              <a:t>=</a:t>
            </a:r>
            <a:r>
              <a:rPr sz="3100" spc="370" dirty="0"/>
              <a:t> </a:t>
            </a:r>
            <a:r>
              <a:rPr sz="3100" spc="90" dirty="0"/>
              <a:t>0000101</a:t>
            </a:r>
            <a:r>
              <a:rPr sz="3100" spc="90" dirty="0">
                <a:solidFill>
                  <a:srgbClr val="C00000"/>
                </a:solidFill>
              </a:rPr>
              <a:t>0</a:t>
            </a:r>
            <a:r>
              <a:rPr sz="3100" spc="370" dirty="0">
                <a:solidFill>
                  <a:srgbClr val="C00000"/>
                </a:solidFill>
              </a:rPr>
              <a:t> </a:t>
            </a:r>
            <a:r>
              <a:rPr sz="3100" spc="90" dirty="0"/>
              <a:t>01001100</a:t>
            </a:r>
            <a:r>
              <a:rPr sz="3100" spc="375" dirty="0"/>
              <a:t> </a:t>
            </a:r>
            <a:r>
              <a:rPr sz="3100" spc="90" dirty="0"/>
              <a:t>11011001</a:t>
            </a:r>
            <a:r>
              <a:rPr sz="3100" spc="375" dirty="0"/>
              <a:t> </a:t>
            </a:r>
            <a:r>
              <a:rPr sz="3100" spc="90" dirty="0"/>
              <a:t>10010101</a:t>
            </a:r>
            <a:r>
              <a:rPr sz="3100" spc="370" dirty="0"/>
              <a:t> </a:t>
            </a:r>
            <a:r>
              <a:rPr sz="3100" spc="95" dirty="0"/>
              <a:t>0100001</a:t>
            </a:r>
            <a:r>
              <a:rPr sz="3100" spc="95" dirty="0">
                <a:solidFill>
                  <a:srgbClr val="FF0000"/>
                </a:solidFill>
              </a:rPr>
              <a:t>1</a:t>
            </a:r>
            <a:endParaRPr sz="3100">
              <a:latin typeface="Trebuchet MS"/>
              <a:cs typeface="Trebuchet MS"/>
            </a:endParaRPr>
          </a:p>
        </p:txBody>
      </p:sp>
      <p:sp>
        <p:nvSpPr>
          <p:cNvPr id="7" name="object 7"/>
          <p:cNvSpPr txBox="1"/>
          <p:nvPr/>
        </p:nvSpPr>
        <p:spPr>
          <a:xfrm>
            <a:off x="142646" y="1680794"/>
            <a:ext cx="11893550" cy="3616960"/>
          </a:xfrm>
          <a:prstGeom prst="rect">
            <a:avLst/>
          </a:prstGeom>
        </p:spPr>
        <p:txBody>
          <a:bodyPr vert="horz" wrap="square" lIns="0" tIns="12065" rIns="0" bIns="0" rtlCol="0">
            <a:spAutoFit/>
          </a:bodyPr>
          <a:lstStyle/>
          <a:p>
            <a:pPr marL="514984">
              <a:lnSpc>
                <a:spcPct val="100000"/>
              </a:lnSpc>
              <a:spcBef>
                <a:spcPts val="95"/>
              </a:spcBef>
            </a:pPr>
            <a:r>
              <a:rPr sz="3100" spc="90" dirty="0">
                <a:solidFill>
                  <a:srgbClr val="0F243E"/>
                </a:solidFill>
                <a:latin typeface="Tahoma"/>
                <a:cs typeface="Tahoma"/>
              </a:rPr>
              <a:t>0100001</a:t>
            </a:r>
            <a:r>
              <a:rPr sz="3100" spc="90" dirty="0">
                <a:solidFill>
                  <a:srgbClr val="006FC0"/>
                </a:solidFill>
                <a:latin typeface="Tahoma"/>
                <a:cs typeface="Tahoma"/>
              </a:rPr>
              <a:t>0</a:t>
            </a:r>
            <a:r>
              <a:rPr sz="3100" spc="-75" dirty="0">
                <a:solidFill>
                  <a:srgbClr val="006FC0"/>
                </a:solidFill>
                <a:latin typeface="Tahoma"/>
                <a:cs typeface="Tahoma"/>
              </a:rPr>
              <a:t> </a:t>
            </a:r>
            <a:r>
              <a:rPr sz="3100" spc="90" dirty="0">
                <a:solidFill>
                  <a:srgbClr val="0F243E"/>
                </a:solidFill>
                <a:latin typeface="Tahoma"/>
                <a:cs typeface="Tahoma"/>
              </a:rPr>
              <a:t>00110010</a:t>
            </a:r>
            <a:r>
              <a:rPr sz="3100" spc="-85" dirty="0">
                <a:solidFill>
                  <a:srgbClr val="0F243E"/>
                </a:solidFill>
                <a:latin typeface="Tahoma"/>
                <a:cs typeface="Tahoma"/>
              </a:rPr>
              <a:t> </a:t>
            </a:r>
            <a:r>
              <a:rPr sz="3100" spc="90" dirty="0">
                <a:solidFill>
                  <a:srgbClr val="0F243E"/>
                </a:solidFill>
                <a:latin typeface="Tahoma"/>
                <a:cs typeface="Tahoma"/>
              </a:rPr>
              <a:t>00110100</a:t>
            </a:r>
            <a:endParaRPr sz="3100">
              <a:latin typeface="Tahoma"/>
              <a:cs typeface="Tahoma"/>
            </a:endParaRPr>
          </a:p>
          <a:p>
            <a:pPr marL="514984" indent="-439420">
              <a:lnSpc>
                <a:spcPct val="100000"/>
              </a:lnSpc>
              <a:spcBef>
                <a:spcPts val="2460"/>
              </a:spcBef>
              <a:buSzPct val="95384"/>
              <a:buFont typeface="Wingdings"/>
              <a:buChar char=""/>
              <a:tabLst>
                <a:tab pos="515620" algn="l"/>
                <a:tab pos="1289050" algn="l"/>
                <a:tab pos="1761489" algn="l"/>
                <a:tab pos="3823970" algn="l"/>
                <a:tab pos="5885815" algn="l"/>
                <a:tab pos="7948295" algn="l"/>
                <a:tab pos="10010140" algn="l"/>
              </a:tabLst>
            </a:pPr>
            <a:r>
              <a:rPr sz="3250" b="1" i="1" spc="-180" dirty="0">
                <a:solidFill>
                  <a:srgbClr val="0F243E"/>
                </a:solidFill>
                <a:latin typeface="Trebuchet MS"/>
                <a:cs typeface="Trebuchet MS"/>
              </a:rPr>
              <a:t>IP</a:t>
            </a:r>
            <a:r>
              <a:rPr sz="3225" b="1" i="1" spc="-270" baseline="24547" dirty="0">
                <a:solidFill>
                  <a:srgbClr val="0F243E"/>
                </a:solidFill>
                <a:latin typeface="Trebuchet MS"/>
                <a:cs typeface="Trebuchet MS"/>
              </a:rPr>
              <a:t>-1	</a:t>
            </a:r>
            <a:r>
              <a:rPr sz="3100" spc="-470" dirty="0">
                <a:solidFill>
                  <a:srgbClr val="0F243E"/>
                </a:solidFill>
                <a:latin typeface="Tahoma"/>
                <a:cs typeface="Tahoma"/>
              </a:rPr>
              <a:t>=	</a:t>
            </a:r>
            <a:r>
              <a:rPr sz="3100" spc="90" dirty="0">
                <a:solidFill>
                  <a:srgbClr val="FF0000"/>
                </a:solidFill>
                <a:latin typeface="Tahoma"/>
                <a:cs typeface="Tahoma"/>
              </a:rPr>
              <a:t>1</a:t>
            </a:r>
            <a:r>
              <a:rPr sz="3100" spc="90" dirty="0">
                <a:solidFill>
                  <a:srgbClr val="C00000"/>
                </a:solidFill>
                <a:latin typeface="Tahoma"/>
                <a:cs typeface="Tahoma"/>
              </a:rPr>
              <a:t>0</a:t>
            </a:r>
            <a:r>
              <a:rPr sz="3100" spc="90" dirty="0">
                <a:solidFill>
                  <a:srgbClr val="006FC0"/>
                </a:solidFill>
                <a:latin typeface="Tahoma"/>
                <a:cs typeface="Tahoma"/>
              </a:rPr>
              <a:t>0</a:t>
            </a:r>
            <a:r>
              <a:rPr sz="3100" spc="90" dirty="0">
                <a:solidFill>
                  <a:srgbClr val="0F243E"/>
                </a:solidFill>
                <a:latin typeface="Tahoma"/>
                <a:cs typeface="Tahoma"/>
              </a:rPr>
              <a:t>00101	11101000	00010011	01010100	</a:t>
            </a:r>
            <a:r>
              <a:rPr sz="3100" spc="95" dirty="0">
                <a:solidFill>
                  <a:srgbClr val="0F243E"/>
                </a:solidFill>
                <a:latin typeface="Tahoma"/>
                <a:cs typeface="Tahoma"/>
              </a:rPr>
              <a:t>00001111</a:t>
            </a:r>
            <a:endParaRPr sz="3100">
              <a:latin typeface="Tahoma"/>
              <a:cs typeface="Tahoma"/>
            </a:endParaRPr>
          </a:p>
          <a:p>
            <a:pPr marL="514984">
              <a:lnSpc>
                <a:spcPct val="100000"/>
              </a:lnSpc>
              <a:spcBef>
                <a:spcPts val="1830"/>
              </a:spcBef>
            </a:pPr>
            <a:r>
              <a:rPr sz="3100" spc="90" dirty="0">
                <a:solidFill>
                  <a:srgbClr val="0F243E"/>
                </a:solidFill>
                <a:latin typeface="Tahoma"/>
                <a:cs typeface="Tahoma"/>
              </a:rPr>
              <a:t>00001010</a:t>
            </a:r>
            <a:r>
              <a:rPr sz="3100" spc="-75" dirty="0">
                <a:solidFill>
                  <a:srgbClr val="0F243E"/>
                </a:solidFill>
                <a:latin typeface="Tahoma"/>
                <a:cs typeface="Tahoma"/>
              </a:rPr>
              <a:t> </a:t>
            </a:r>
            <a:r>
              <a:rPr sz="3100" spc="90" dirty="0">
                <a:solidFill>
                  <a:srgbClr val="0F243E"/>
                </a:solidFill>
                <a:latin typeface="Tahoma"/>
                <a:cs typeface="Tahoma"/>
              </a:rPr>
              <a:t>10110100</a:t>
            </a:r>
            <a:r>
              <a:rPr sz="3100" spc="-85" dirty="0">
                <a:solidFill>
                  <a:srgbClr val="0F243E"/>
                </a:solidFill>
                <a:latin typeface="Tahoma"/>
                <a:cs typeface="Tahoma"/>
              </a:rPr>
              <a:t> </a:t>
            </a:r>
            <a:r>
              <a:rPr sz="3100" spc="90" dirty="0">
                <a:solidFill>
                  <a:srgbClr val="0F243E"/>
                </a:solidFill>
                <a:latin typeface="Tahoma"/>
                <a:cs typeface="Tahoma"/>
              </a:rPr>
              <a:t>00000101</a:t>
            </a:r>
            <a:endParaRPr sz="3100">
              <a:latin typeface="Tahoma"/>
              <a:cs typeface="Tahoma"/>
            </a:endParaRPr>
          </a:p>
          <a:p>
            <a:pPr marL="76200" marR="6208395">
              <a:lnSpc>
                <a:spcPct val="170100"/>
              </a:lnSpc>
              <a:buFont typeface="Wingdings"/>
              <a:buChar char=""/>
              <a:tabLst>
                <a:tab pos="515620" algn="l"/>
              </a:tabLst>
            </a:pPr>
            <a:r>
              <a:rPr sz="3100" spc="-60" dirty="0">
                <a:solidFill>
                  <a:srgbClr val="0F243E"/>
                </a:solidFill>
                <a:latin typeface="Tahoma"/>
                <a:cs typeface="Tahoma"/>
              </a:rPr>
              <a:t>which</a:t>
            </a:r>
            <a:r>
              <a:rPr sz="3100" spc="-75" dirty="0">
                <a:solidFill>
                  <a:srgbClr val="0F243E"/>
                </a:solidFill>
                <a:latin typeface="Tahoma"/>
                <a:cs typeface="Tahoma"/>
              </a:rPr>
              <a:t> </a:t>
            </a:r>
            <a:r>
              <a:rPr sz="3100" spc="-15" dirty="0">
                <a:solidFill>
                  <a:srgbClr val="0F243E"/>
                </a:solidFill>
                <a:latin typeface="Tahoma"/>
                <a:cs typeface="Tahoma"/>
              </a:rPr>
              <a:t>in</a:t>
            </a:r>
            <a:r>
              <a:rPr sz="3100" spc="-70" dirty="0">
                <a:solidFill>
                  <a:srgbClr val="0F243E"/>
                </a:solidFill>
                <a:latin typeface="Tahoma"/>
                <a:cs typeface="Tahoma"/>
              </a:rPr>
              <a:t> </a:t>
            </a:r>
            <a:r>
              <a:rPr sz="3100" spc="-40" dirty="0">
                <a:solidFill>
                  <a:srgbClr val="0F243E"/>
                </a:solidFill>
                <a:latin typeface="Tahoma"/>
                <a:cs typeface="Tahoma"/>
              </a:rPr>
              <a:t>hexadecimal</a:t>
            </a:r>
            <a:r>
              <a:rPr sz="3100" spc="-50" dirty="0">
                <a:solidFill>
                  <a:srgbClr val="0F243E"/>
                </a:solidFill>
                <a:latin typeface="Tahoma"/>
                <a:cs typeface="Tahoma"/>
              </a:rPr>
              <a:t> </a:t>
            </a:r>
            <a:r>
              <a:rPr sz="3100" spc="-105" dirty="0">
                <a:solidFill>
                  <a:srgbClr val="0F243E"/>
                </a:solidFill>
                <a:latin typeface="Tahoma"/>
                <a:cs typeface="Tahoma"/>
              </a:rPr>
              <a:t>format</a:t>
            </a:r>
            <a:r>
              <a:rPr sz="3100" spc="-70" dirty="0">
                <a:solidFill>
                  <a:srgbClr val="0F243E"/>
                </a:solidFill>
                <a:latin typeface="Tahoma"/>
                <a:cs typeface="Tahoma"/>
              </a:rPr>
              <a:t> </a:t>
            </a:r>
            <a:r>
              <a:rPr sz="3100" spc="-55" dirty="0">
                <a:solidFill>
                  <a:srgbClr val="0F243E"/>
                </a:solidFill>
                <a:latin typeface="Tahoma"/>
                <a:cs typeface="Tahoma"/>
              </a:rPr>
              <a:t>is </a:t>
            </a:r>
            <a:r>
              <a:rPr sz="3100" spc="-950" dirty="0">
                <a:solidFill>
                  <a:srgbClr val="0F243E"/>
                </a:solidFill>
                <a:latin typeface="Tahoma"/>
                <a:cs typeface="Tahoma"/>
              </a:rPr>
              <a:t> </a:t>
            </a:r>
            <a:r>
              <a:rPr sz="3100" spc="60" dirty="0">
                <a:solidFill>
                  <a:srgbClr val="0F243E"/>
                </a:solidFill>
                <a:latin typeface="Tahoma"/>
                <a:cs typeface="Tahoma"/>
              </a:rPr>
              <a:t>85E813540F0AB405</a:t>
            </a:r>
            <a:endParaRPr sz="3100">
              <a:latin typeface="Tahoma"/>
              <a:cs typeface="Tahoma"/>
            </a:endParaRPr>
          </a:p>
        </p:txBody>
      </p:sp>
      <p:pic>
        <p:nvPicPr>
          <p:cNvPr id="8" name="object 8"/>
          <p:cNvPicPr/>
          <p:nvPr/>
        </p:nvPicPr>
        <p:blipFill>
          <a:blip r:embed="rId2" cstate="print"/>
          <a:stretch>
            <a:fillRect/>
          </a:stretch>
        </p:blipFill>
        <p:spPr>
          <a:xfrm>
            <a:off x="6584460" y="3500342"/>
            <a:ext cx="5421682" cy="2721006"/>
          </a:xfrm>
          <a:prstGeom prst="rect">
            <a:avLst/>
          </a:prstGeom>
        </p:spPr>
      </p:pic>
      <p:sp>
        <p:nvSpPr>
          <p:cNvPr id="9" name="object 9"/>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10" name="TextBox 9"/>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11"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633932"/>
          </a:xfrm>
          <a:prstGeom prst="rect">
            <a:avLst/>
          </a:prstGeom>
        </p:spPr>
      </p:pic>
      <p:sp>
        <p:nvSpPr>
          <p:cNvPr id="12" name="Rectangle 11"/>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226747997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303275" y="152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7" name="object 7"/>
          <p:cNvSpPr txBox="1"/>
          <p:nvPr/>
        </p:nvSpPr>
        <p:spPr>
          <a:xfrm>
            <a:off x="970889" y="1532585"/>
            <a:ext cx="2018030" cy="331470"/>
          </a:xfrm>
          <a:prstGeom prst="rect">
            <a:avLst/>
          </a:prstGeom>
        </p:spPr>
        <p:txBody>
          <a:bodyPr vert="horz" wrap="square" lIns="0" tIns="13335" rIns="0" bIns="0" rtlCol="0">
            <a:spAutoFit/>
          </a:bodyPr>
          <a:lstStyle/>
          <a:p>
            <a:pPr marL="12700">
              <a:lnSpc>
                <a:spcPct val="100000"/>
              </a:lnSpc>
              <a:spcBef>
                <a:spcPts val="105"/>
              </a:spcBef>
            </a:pPr>
            <a:r>
              <a:rPr sz="2000" b="1" dirty="0">
                <a:latin typeface="Calibri"/>
                <a:cs typeface="Calibri"/>
              </a:rPr>
              <a:t>Initial</a:t>
            </a:r>
            <a:r>
              <a:rPr sz="2000" b="1" spc="-90" dirty="0">
                <a:latin typeface="Calibri"/>
                <a:cs typeface="Calibri"/>
              </a:rPr>
              <a:t> </a:t>
            </a:r>
            <a:r>
              <a:rPr sz="2000" b="1" spc="-5" dirty="0">
                <a:latin typeface="Calibri"/>
                <a:cs typeface="Calibri"/>
              </a:rPr>
              <a:t>permutation</a:t>
            </a:r>
            <a:endParaRPr sz="2000">
              <a:latin typeface="Calibri"/>
              <a:cs typeface="Calibri"/>
            </a:endParaRPr>
          </a:p>
        </p:txBody>
      </p:sp>
      <p:sp>
        <p:nvSpPr>
          <p:cNvPr id="8" name="object 8"/>
          <p:cNvSpPr/>
          <p:nvPr/>
        </p:nvSpPr>
        <p:spPr>
          <a:xfrm>
            <a:off x="303275"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9" name="object 9"/>
          <p:cNvSpPr txBox="1"/>
          <p:nvPr/>
        </p:nvSpPr>
        <p:spPr>
          <a:xfrm>
            <a:off x="1530477" y="2142870"/>
            <a:ext cx="896619"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5" dirty="0">
                <a:latin typeface="Calibri"/>
                <a:cs typeface="Calibri"/>
              </a:rPr>
              <a:t> </a:t>
            </a:r>
            <a:r>
              <a:rPr sz="2000" b="1" dirty="0">
                <a:latin typeface="Calibri"/>
                <a:cs typeface="Calibri"/>
              </a:rPr>
              <a:t>1</a:t>
            </a:r>
            <a:endParaRPr sz="2000">
              <a:latin typeface="Calibri"/>
              <a:cs typeface="Calibri"/>
            </a:endParaRPr>
          </a:p>
        </p:txBody>
      </p:sp>
      <p:sp>
        <p:nvSpPr>
          <p:cNvPr id="10" name="object 10"/>
          <p:cNvSpPr/>
          <p:nvPr/>
        </p:nvSpPr>
        <p:spPr>
          <a:xfrm>
            <a:off x="307847"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11" name="object 11"/>
          <p:cNvSpPr txBox="1"/>
          <p:nvPr/>
        </p:nvSpPr>
        <p:spPr>
          <a:xfrm>
            <a:off x="1535430" y="2752166"/>
            <a:ext cx="897255"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Round</a:t>
            </a:r>
            <a:r>
              <a:rPr sz="2000" b="1" spc="-90" dirty="0">
                <a:latin typeface="Calibri"/>
                <a:cs typeface="Calibri"/>
              </a:rPr>
              <a:t> </a:t>
            </a:r>
            <a:r>
              <a:rPr sz="2000" b="1" dirty="0">
                <a:latin typeface="Calibri"/>
                <a:cs typeface="Calibri"/>
              </a:rPr>
              <a:t>2</a:t>
            </a:r>
            <a:endParaRPr sz="2000">
              <a:latin typeface="Calibri"/>
              <a:cs typeface="Calibri"/>
            </a:endParaRPr>
          </a:p>
        </p:txBody>
      </p:sp>
      <p:sp>
        <p:nvSpPr>
          <p:cNvPr id="12" name="object 12"/>
          <p:cNvSpPr/>
          <p:nvPr/>
        </p:nvSpPr>
        <p:spPr>
          <a:xfrm>
            <a:off x="307847"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13" name="object 13"/>
          <p:cNvSpPr txBox="1"/>
          <p:nvPr/>
        </p:nvSpPr>
        <p:spPr>
          <a:xfrm>
            <a:off x="1471422" y="4124705"/>
            <a:ext cx="102743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Round</a:t>
            </a:r>
            <a:r>
              <a:rPr sz="2000" b="1" spc="-95" dirty="0">
                <a:latin typeface="Calibri"/>
                <a:cs typeface="Calibri"/>
              </a:rPr>
              <a:t> </a:t>
            </a:r>
            <a:r>
              <a:rPr sz="2000" b="1" spc="5" dirty="0">
                <a:latin typeface="Calibri"/>
                <a:cs typeface="Calibri"/>
              </a:rPr>
              <a:t>16</a:t>
            </a:r>
            <a:endParaRPr sz="2000">
              <a:latin typeface="Calibri"/>
              <a:cs typeface="Calibri"/>
            </a:endParaRPr>
          </a:p>
        </p:txBody>
      </p:sp>
      <p:grpSp>
        <p:nvGrpSpPr>
          <p:cNvPr id="14" name="object 14"/>
          <p:cNvGrpSpPr/>
          <p:nvPr/>
        </p:nvGrpSpPr>
        <p:grpSpPr>
          <a:xfrm>
            <a:off x="274065" y="1886699"/>
            <a:ext cx="3411220" cy="3857625"/>
            <a:chOff x="274065" y="1886699"/>
            <a:chExt cx="3411220" cy="3857625"/>
          </a:xfrm>
        </p:grpSpPr>
        <p:pic>
          <p:nvPicPr>
            <p:cNvPr id="15" name="object 15"/>
            <p:cNvPicPr/>
            <p:nvPr/>
          </p:nvPicPr>
          <p:blipFill>
            <a:blip r:embed="rId2" cstate="print"/>
            <a:stretch>
              <a:fillRect/>
            </a:stretch>
          </p:blipFill>
          <p:spPr>
            <a:xfrm>
              <a:off x="1822704" y="1886699"/>
              <a:ext cx="310959" cy="423684"/>
            </a:xfrm>
            <a:prstGeom prst="rect">
              <a:avLst/>
            </a:prstGeom>
          </p:spPr>
        </p:pic>
        <p:pic>
          <p:nvPicPr>
            <p:cNvPr id="16" name="object 16"/>
            <p:cNvPicPr/>
            <p:nvPr/>
          </p:nvPicPr>
          <p:blipFill>
            <a:blip r:embed="rId3" cstate="print"/>
            <a:stretch>
              <a:fillRect/>
            </a:stretch>
          </p:blipFill>
          <p:spPr>
            <a:xfrm>
              <a:off x="1923288" y="1905762"/>
              <a:ext cx="114300" cy="228600"/>
            </a:xfrm>
            <a:prstGeom prst="rect">
              <a:avLst/>
            </a:prstGeom>
          </p:spPr>
        </p:pic>
        <p:pic>
          <p:nvPicPr>
            <p:cNvPr id="17" name="object 17"/>
            <p:cNvPicPr/>
            <p:nvPr/>
          </p:nvPicPr>
          <p:blipFill>
            <a:blip r:embed="rId4" cstate="print"/>
            <a:stretch>
              <a:fillRect/>
            </a:stretch>
          </p:blipFill>
          <p:spPr>
            <a:xfrm>
              <a:off x="1827276" y="2494788"/>
              <a:ext cx="310959" cy="425196"/>
            </a:xfrm>
            <a:prstGeom prst="rect">
              <a:avLst/>
            </a:prstGeom>
          </p:spPr>
        </p:pic>
        <p:pic>
          <p:nvPicPr>
            <p:cNvPr id="18" name="object 18"/>
            <p:cNvPicPr/>
            <p:nvPr/>
          </p:nvPicPr>
          <p:blipFill>
            <a:blip r:embed="rId5" cstate="print"/>
            <a:stretch>
              <a:fillRect/>
            </a:stretch>
          </p:blipFill>
          <p:spPr>
            <a:xfrm>
              <a:off x="1925827" y="2514981"/>
              <a:ext cx="114300" cy="228981"/>
            </a:xfrm>
            <a:prstGeom prst="rect">
              <a:avLst/>
            </a:prstGeom>
          </p:spPr>
        </p:pic>
        <p:pic>
          <p:nvPicPr>
            <p:cNvPr id="19" name="object 19"/>
            <p:cNvPicPr/>
            <p:nvPr/>
          </p:nvPicPr>
          <p:blipFill>
            <a:blip r:embed="rId6" cstate="print"/>
            <a:stretch>
              <a:fillRect/>
            </a:stretch>
          </p:blipFill>
          <p:spPr>
            <a:xfrm>
              <a:off x="1827276" y="3105912"/>
              <a:ext cx="310959" cy="1185671"/>
            </a:xfrm>
            <a:prstGeom prst="rect">
              <a:avLst/>
            </a:prstGeom>
          </p:spPr>
        </p:pic>
        <p:sp>
          <p:nvSpPr>
            <p:cNvPr id="20" name="object 20"/>
            <p:cNvSpPr/>
            <p:nvPr/>
          </p:nvSpPr>
          <p:spPr>
            <a:xfrm>
              <a:off x="1927860"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sp>
          <p:nvSpPr>
            <p:cNvPr id="21" name="object 21"/>
            <p:cNvSpPr/>
            <p:nvPr/>
          </p:nvSpPr>
          <p:spPr>
            <a:xfrm>
              <a:off x="303275" y="47244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pic>
          <p:nvPicPr>
            <p:cNvPr id="22" name="object 22"/>
            <p:cNvPicPr/>
            <p:nvPr/>
          </p:nvPicPr>
          <p:blipFill>
            <a:blip r:embed="rId7" cstate="print"/>
            <a:stretch>
              <a:fillRect/>
            </a:stretch>
          </p:blipFill>
          <p:spPr>
            <a:xfrm>
              <a:off x="1822704" y="4475988"/>
              <a:ext cx="310959" cy="425195"/>
            </a:xfrm>
            <a:prstGeom prst="rect">
              <a:avLst/>
            </a:prstGeom>
          </p:spPr>
        </p:pic>
        <p:pic>
          <p:nvPicPr>
            <p:cNvPr id="23" name="object 23"/>
            <p:cNvPicPr/>
            <p:nvPr/>
          </p:nvPicPr>
          <p:blipFill>
            <a:blip r:embed="rId8" cstate="print"/>
            <a:stretch>
              <a:fillRect/>
            </a:stretch>
          </p:blipFill>
          <p:spPr>
            <a:xfrm>
              <a:off x="1925827" y="4496180"/>
              <a:ext cx="114300" cy="228981"/>
            </a:xfrm>
            <a:prstGeom prst="rect">
              <a:avLst/>
            </a:prstGeom>
          </p:spPr>
        </p:pic>
        <p:sp>
          <p:nvSpPr>
            <p:cNvPr id="24" name="object 24"/>
            <p:cNvSpPr/>
            <p:nvPr/>
          </p:nvSpPr>
          <p:spPr>
            <a:xfrm>
              <a:off x="303275" y="533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pic>
          <p:nvPicPr>
            <p:cNvPr id="25" name="object 25"/>
            <p:cNvPicPr/>
            <p:nvPr/>
          </p:nvPicPr>
          <p:blipFill>
            <a:blip r:embed="rId2" cstate="print"/>
            <a:stretch>
              <a:fillRect/>
            </a:stretch>
          </p:blipFill>
          <p:spPr>
            <a:xfrm>
              <a:off x="1822704" y="5087099"/>
              <a:ext cx="310959" cy="423684"/>
            </a:xfrm>
            <a:prstGeom prst="rect">
              <a:avLst/>
            </a:prstGeom>
          </p:spPr>
        </p:pic>
        <p:pic>
          <p:nvPicPr>
            <p:cNvPr id="26" name="object 26"/>
            <p:cNvPicPr/>
            <p:nvPr/>
          </p:nvPicPr>
          <p:blipFill>
            <a:blip r:embed="rId3" cstate="print"/>
            <a:stretch>
              <a:fillRect/>
            </a:stretch>
          </p:blipFill>
          <p:spPr>
            <a:xfrm>
              <a:off x="1923288" y="5106162"/>
              <a:ext cx="114300" cy="228600"/>
            </a:xfrm>
            <a:prstGeom prst="rect">
              <a:avLst/>
            </a:prstGeom>
          </p:spPr>
        </p:pic>
      </p:grpSp>
      <p:sp>
        <p:nvSpPr>
          <p:cNvPr id="27" name="object 27"/>
          <p:cNvSpPr txBox="1">
            <a:spLocks noGrp="1"/>
          </p:cNvSpPr>
          <p:nvPr>
            <p:ph type="title"/>
          </p:nvPr>
        </p:nvSpPr>
        <p:spPr>
          <a:xfrm>
            <a:off x="303275" y="762000"/>
            <a:ext cx="3352800" cy="381000"/>
          </a:xfrm>
          <a:prstGeom prst="rect">
            <a:avLst/>
          </a:prstGeom>
          <a:solidFill>
            <a:srgbClr val="4F81BC">
              <a:alpha val="50195"/>
            </a:srgbClr>
          </a:solidFill>
        </p:spPr>
        <p:txBody>
          <a:bodyPr vert="horz" wrap="square" lIns="0" tIns="21590" rIns="0" bIns="0" rtlCol="0">
            <a:spAutoFit/>
          </a:bodyPr>
          <a:lstStyle/>
          <a:p>
            <a:pPr marL="840105">
              <a:lnSpc>
                <a:spcPct val="100000"/>
              </a:lnSpc>
              <a:spcBef>
                <a:spcPts val="170"/>
              </a:spcBef>
            </a:pPr>
            <a:r>
              <a:rPr sz="2000" b="1" dirty="0">
                <a:solidFill>
                  <a:srgbClr val="000000"/>
                </a:solidFill>
                <a:latin typeface="Calibri"/>
                <a:cs typeface="Calibri"/>
              </a:rPr>
              <a:t>64-bit</a:t>
            </a:r>
            <a:r>
              <a:rPr sz="2000" b="1" spc="-55" dirty="0">
                <a:solidFill>
                  <a:srgbClr val="000000"/>
                </a:solidFill>
                <a:latin typeface="Calibri"/>
                <a:cs typeface="Calibri"/>
              </a:rPr>
              <a:t> </a:t>
            </a:r>
            <a:r>
              <a:rPr sz="2000" b="1" spc="-5" dirty="0">
                <a:solidFill>
                  <a:srgbClr val="000000"/>
                </a:solidFill>
                <a:latin typeface="Calibri"/>
                <a:cs typeface="Calibri"/>
              </a:rPr>
              <a:t>Plain</a:t>
            </a:r>
            <a:r>
              <a:rPr sz="2000" b="1" spc="-40" dirty="0">
                <a:solidFill>
                  <a:srgbClr val="000000"/>
                </a:solidFill>
                <a:latin typeface="Calibri"/>
                <a:cs typeface="Calibri"/>
              </a:rPr>
              <a:t> </a:t>
            </a:r>
            <a:r>
              <a:rPr sz="2000" b="1" spc="-15" dirty="0">
                <a:solidFill>
                  <a:srgbClr val="000000"/>
                </a:solidFill>
                <a:latin typeface="Calibri"/>
                <a:cs typeface="Calibri"/>
              </a:rPr>
              <a:t>text</a:t>
            </a:r>
            <a:endParaRPr sz="2000">
              <a:latin typeface="Calibri"/>
              <a:cs typeface="Calibri"/>
            </a:endParaRPr>
          </a:p>
        </p:txBody>
      </p:sp>
      <p:sp>
        <p:nvSpPr>
          <p:cNvPr id="28" name="object 28"/>
          <p:cNvSpPr/>
          <p:nvPr/>
        </p:nvSpPr>
        <p:spPr>
          <a:xfrm>
            <a:off x="303275" y="6096000"/>
            <a:ext cx="3352800" cy="381000"/>
          </a:xfrm>
          <a:custGeom>
            <a:avLst/>
            <a:gdLst/>
            <a:ahLst/>
            <a:cxnLst/>
            <a:rect l="l" t="t" r="r" b="b"/>
            <a:pathLst>
              <a:path w="3352800" h="381000">
                <a:moveTo>
                  <a:pt x="3352800" y="0"/>
                </a:moveTo>
                <a:lnTo>
                  <a:pt x="0" y="0"/>
                </a:lnTo>
                <a:lnTo>
                  <a:pt x="0" y="381000"/>
                </a:lnTo>
                <a:lnTo>
                  <a:pt x="3352800" y="381000"/>
                </a:lnTo>
                <a:lnTo>
                  <a:pt x="3352800" y="0"/>
                </a:lnTo>
                <a:close/>
              </a:path>
            </a:pathLst>
          </a:custGeom>
          <a:solidFill>
            <a:srgbClr val="C0504D">
              <a:alpha val="50195"/>
            </a:srgbClr>
          </a:solidFill>
        </p:spPr>
        <p:txBody>
          <a:bodyPr wrap="square" lIns="0" tIns="0" rIns="0" bIns="0" rtlCol="0"/>
          <a:lstStyle/>
          <a:p>
            <a:endParaRPr/>
          </a:p>
        </p:txBody>
      </p:sp>
      <p:sp>
        <p:nvSpPr>
          <p:cNvPr id="29" name="object 29"/>
          <p:cNvSpPr txBox="1"/>
          <p:nvPr/>
        </p:nvSpPr>
        <p:spPr>
          <a:xfrm>
            <a:off x="303275" y="6096000"/>
            <a:ext cx="3352800" cy="381000"/>
          </a:xfrm>
          <a:prstGeom prst="rect">
            <a:avLst/>
          </a:prstGeom>
        </p:spPr>
        <p:txBody>
          <a:bodyPr vert="horz" wrap="square" lIns="0" tIns="23495" rIns="0" bIns="0" rtlCol="0">
            <a:spAutoFit/>
          </a:bodyPr>
          <a:lstStyle/>
          <a:p>
            <a:pPr marL="756285">
              <a:lnSpc>
                <a:spcPct val="100000"/>
              </a:lnSpc>
              <a:spcBef>
                <a:spcPts val="185"/>
              </a:spcBef>
            </a:pPr>
            <a:r>
              <a:rPr sz="2000" b="1" dirty="0">
                <a:latin typeface="Calibri"/>
                <a:cs typeface="Calibri"/>
              </a:rPr>
              <a:t>64-bit</a:t>
            </a:r>
            <a:r>
              <a:rPr sz="2000" b="1" spc="-50" dirty="0">
                <a:latin typeface="Calibri"/>
                <a:cs typeface="Calibri"/>
              </a:rPr>
              <a:t> </a:t>
            </a:r>
            <a:r>
              <a:rPr sz="2000" b="1" spc="-5" dirty="0">
                <a:latin typeface="Calibri"/>
                <a:cs typeface="Calibri"/>
              </a:rPr>
              <a:t>Cipher</a:t>
            </a:r>
            <a:r>
              <a:rPr sz="2000" b="1" spc="-35" dirty="0">
                <a:latin typeface="Calibri"/>
                <a:cs typeface="Calibri"/>
              </a:rPr>
              <a:t> </a:t>
            </a:r>
            <a:r>
              <a:rPr sz="2000" b="1" spc="-20" dirty="0">
                <a:latin typeface="Calibri"/>
                <a:cs typeface="Calibri"/>
              </a:rPr>
              <a:t>text</a:t>
            </a:r>
            <a:endParaRPr sz="2000">
              <a:latin typeface="Calibri"/>
              <a:cs typeface="Calibri"/>
            </a:endParaRPr>
          </a:p>
        </p:txBody>
      </p:sp>
      <p:grpSp>
        <p:nvGrpSpPr>
          <p:cNvPr id="30" name="object 30"/>
          <p:cNvGrpSpPr/>
          <p:nvPr/>
        </p:nvGrpSpPr>
        <p:grpSpPr>
          <a:xfrm>
            <a:off x="1822704" y="1124673"/>
            <a:ext cx="10163810" cy="5148580"/>
            <a:chOff x="1822704" y="1124673"/>
            <a:chExt cx="10163810" cy="5148580"/>
          </a:xfrm>
        </p:grpSpPr>
        <p:pic>
          <p:nvPicPr>
            <p:cNvPr id="31" name="object 31"/>
            <p:cNvPicPr/>
            <p:nvPr/>
          </p:nvPicPr>
          <p:blipFill>
            <a:blip r:embed="rId9" cstate="print"/>
            <a:stretch>
              <a:fillRect/>
            </a:stretch>
          </p:blipFill>
          <p:spPr>
            <a:xfrm>
              <a:off x="1822704" y="1124673"/>
              <a:ext cx="310959" cy="576110"/>
            </a:xfrm>
            <a:prstGeom prst="rect">
              <a:avLst/>
            </a:prstGeom>
          </p:spPr>
        </p:pic>
        <p:sp>
          <p:nvSpPr>
            <p:cNvPr id="32" name="object 32"/>
            <p:cNvSpPr/>
            <p:nvPr/>
          </p:nvSpPr>
          <p:spPr>
            <a:xfrm>
              <a:off x="1923288"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pic>
          <p:nvPicPr>
            <p:cNvPr id="33" name="object 33"/>
            <p:cNvPicPr/>
            <p:nvPr/>
          </p:nvPicPr>
          <p:blipFill>
            <a:blip r:embed="rId9" cstate="print"/>
            <a:stretch>
              <a:fillRect/>
            </a:stretch>
          </p:blipFill>
          <p:spPr>
            <a:xfrm>
              <a:off x="1822704" y="5696711"/>
              <a:ext cx="310959" cy="576110"/>
            </a:xfrm>
            <a:prstGeom prst="rect">
              <a:avLst/>
            </a:prstGeom>
          </p:spPr>
        </p:pic>
        <p:sp>
          <p:nvSpPr>
            <p:cNvPr id="34" name="object 34"/>
            <p:cNvSpPr/>
            <p:nvPr/>
          </p:nvSpPr>
          <p:spPr>
            <a:xfrm>
              <a:off x="1923288" y="5715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35" name="object 35"/>
            <p:cNvSpPr/>
            <p:nvPr/>
          </p:nvSpPr>
          <p:spPr>
            <a:xfrm>
              <a:off x="8604504" y="15240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36" name="object 36"/>
          <p:cNvSpPr txBox="1"/>
          <p:nvPr/>
        </p:nvSpPr>
        <p:spPr>
          <a:xfrm>
            <a:off x="9286493" y="1532585"/>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1</a:t>
            </a:r>
            <a:endParaRPr sz="2000">
              <a:latin typeface="Calibri"/>
              <a:cs typeface="Calibri"/>
            </a:endParaRPr>
          </a:p>
        </p:txBody>
      </p:sp>
      <p:sp>
        <p:nvSpPr>
          <p:cNvPr id="37" name="object 37"/>
          <p:cNvSpPr/>
          <p:nvPr/>
        </p:nvSpPr>
        <p:spPr>
          <a:xfrm>
            <a:off x="86045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38" name="object 38"/>
          <p:cNvSpPr txBox="1"/>
          <p:nvPr/>
        </p:nvSpPr>
        <p:spPr>
          <a:xfrm>
            <a:off x="9362693" y="2142870"/>
            <a:ext cx="1835150" cy="330835"/>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39" name="object 39"/>
          <p:cNvSpPr/>
          <p:nvPr/>
        </p:nvSpPr>
        <p:spPr>
          <a:xfrm>
            <a:off x="86090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0" name="object 40"/>
          <p:cNvSpPr txBox="1"/>
          <p:nvPr/>
        </p:nvSpPr>
        <p:spPr>
          <a:xfrm>
            <a:off x="9367519" y="2752166"/>
            <a:ext cx="1835150" cy="331470"/>
          </a:xfrm>
          <a:prstGeom prst="rect">
            <a:avLst/>
          </a:prstGeom>
        </p:spPr>
        <p:txBody>
          <a:bodyPr vert="horz" wrap="square" lIns="0" tIns="13335" rIns="0" bIns="0" rtlCol="0">
            <a:spAutoFit/>
          </a:bodyPr>
          <a:lstStyle/>
          <a:p>
            <a:pPr marL="12700">
              <a:lnSpc>
                <a:spcPct val="100000"/>
              </a:lnSpc>
              <a:spcBef>
                <a:spcPts val="105"/>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sp>
        <p:nvSpPr>
          <p:cNvPr id="41" name="object 41"/>
          <p:cNvSpPr/>
          <p:nvPr/>
        </p:nvSpPr>
        <p:spPr>
          <a:xfrm>
            <a:off x="86090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42" name="object 42"/>
          <p:cNvSpPr txBox="1"/>
          <p:nvPr/>
        </p:nvSpPr>
        <p:spPr>
          <a:xfrm>
            <a:off x="9367519" y="4124705"/>
            <a:ext cx="183515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Left</a:t>
            </a:r>
            <a:r>
              <a:rPr sz="2000" b="1" spc="-30" dirty="0">
                <a:latin typeface="Calibri"/>
                <a:cs typeface="Calibri"/>
              </a:rPr>
              <a:t> </a:t>
            </a:r>
            <a:r>
              <a:rPr sz="2000" b="1" spc="-10" dirty="0">
                <a:latin typeface="Calibri"/>
                <a:cs typeface="Calibri"/>
              </a:rPr>
              <a:t>Circular</a:t>
            </a:r>
            <a:r>
              <a:rPr sz="2000" b="1" spc="-35" dirty="0">
                <a:latin typeface="Calibri"/>
                <a:cs typeface="Calibri"/>
              </a:rPr>
              <a:t> </a:t>
            </a:r>
            <a:r>
              <a:rPr sz="2000" b="1" dirty="0">
                <a:latin typeface="Calibri"/>
                <a:cs typeface="Calibri"/>
              </a:rPr>
              <a:t>Shift</a:t>
            </a:r>
            <a:endParaRPr sz="2000">
              <a:latin typeface="Calibri"/>
              <a:cs typeface="Calibri"/>
            </a:endParaRPr>
          </a:p>
        </p:txBody>
      </p:sp>
      <p:grpSp>
        <p:nvGrpSpPr>
          <p:cNvPr id="43" name="object 43"/>
          <p:cNvGrpSpPr/>
          <p:nvPr/>
        </p:nvGrpSpPr>
        <p:grpSpPr>
          <a:xfrm>
            <a:off x="10123931" y="1886699"/>
            <a:ext cx="315595" cy="2405380"/>
            <a:chOff x="10123931" y="1886699"/>
            <a:chExt cx="315595" cy="2405380"/>
          </a:xfrm>
        </p:grpSpPr>
        <p:pic>
          <p:nvPicPr>
            <p:cNvPr id="44" name="object 44"/>
            <p:cNvPicPr/>
            <p:nvPr/>
          </p:nvPicPr>
          <p:blipFill>
            <a:blip r:embed="rId2" cstate="print"/>
            <a:stretch>
              <a:fillRect/>
            </a:stretch>
          </p:blipFill>
          <p:spPr>
            <a:xfrm>
              <a:off x="10123931" y="1886699"/>
              <a:ext cx="310959" cy="423684"/>
            </a:xfrm>
            <a:prstGeom prst="rect">
              <a:avLst/>
            </a:prstGeom>
          </p:spPr>
        </p:pic>
        <p:pic>
          <p:nvPicPr>
            <p:cNvPr id="45" name="object 45"/>
            <p:cNvPicPr/>
            <p:nvPr/>
          </p:nvPicPr>
          <p:blipFill>
            <a:blip r:embed="rId3" cstate="print"/>
            <a:stretch>
              <a:fillRect/>
            </a:stretch>
          </p:blipFill>
          <p:spPr>
            <a:xfrm>
              <a:off x="10224515" y="1905762"/>
              <a:ext cx="114300" cy="228600"/>
            </a:xfrm>
            <a:prstGeom prst="rect">
              <a:avLst/>
            </a:prstGeom>
          </p:spPr>
        </p:pic>
        <p:pic>
          <p:nvPicPr>
            <p:cNvPr id="46" name="object 46"/>
            <p:cNvPicPr/>
            <p:nvPr/>
          </p:nvPicPr>
          <p:blipFill>
            <a:blip r:embed="rId4" cstate="print"/>
            <a:stretch>
              <a:fillRect/>
            </a:stretch>
          </p:blipFill>
          <p:spPr>
            <a:xfrm>
              <a:off x="10128503" y="2494788"/>
              <a:ext cx="310959" cy="425196"/>
            </a:xfrm>
            <a:prstGeom prst="rect">
              <a:avLst/>
            </a:prstGeom>
          </p:spPr>
        </p:pic>
        <p:pic>
          <p:nvPicPr>
            <p:cNvPr id="47" name="object 47"/>
            <p:cNvPicPr/>
            <p:nvPr/>
          </p:nvPicPr>
          <p:blipFill>
            <a:blip r:embed="rId5" cstate="print"/>
            <a:stretch>
              <a:fillRect/>
            </a:stretch>
          </p:blipFill>
          <p:spPr>
            <a:xfrm>
              <a:off x="10227055" y="2514981"/>
              <a:ext cx="114300" cy="228981"/>
            </a:xfrm>
            <a:prstGeom prst="rect">
              <a:avLst/>
            </a:prstGeom>
          </p:spPr>
        </p:pic>
        <p:pic>
          <p:nvPicPr>
            <p:cNvPr id="48" name="object 48"/>
            <p:cNvPicPr/>
            <p:nvPr/>
          </p:nvPicPr>
          <p:blipFill>
            <a:blip r:embed="rId6" cstate="print"/>
            <a:stretch>
              <a:fillRect/>
            </a:stretch>
          </p:blipFill>
          <p:spPr>
            <a:xfrm>
              <a:off x="10128503" y="3105912"/>
              <a:ext cx="310959" cy="1185671"/>
            </a:xfrm>
            <a:prstGeom prst="rect">
              <a:avLst/>
            </a:prstGeom>
          </p:spPr>
        </p:pic>
        <p:sp>
          <p:nvSpPr>
            <p:cNvPr id="49" name="object 49"/>
            <p:cNvSpPr/>
            <p:nvPr/>
          </p:nvSpPr>
          <p:spPr>
            <a:xfrm>
              <a:off x="10229087" y="3124962"/>
              <a:ext cx="114300" cy="990600"/>
            </a:xfrm>
            <a:custGeom>
              <a:avLst/>
              <a:gdLst/>
              <a:ahLst/>
              <a:cxnLst/>
              <a:rect l="l" t="t" r="r" b="b"/>
              <a:pathLst>
                <a:path w="114300" h="990600">
                  <a:moveTo>
                    <a:pt x="76200" y="0"/>
                  </a:moveTo>
                  <a:lnTo>
                    <a:pt x="38100" y="0"/>
                  </a:lnTo>
                  <a:lnTo>
                    <a:pt x="38100" y="152400"/>
                  </a:lnTo>
                  <a:lnTo>
                    <a:pt x="76200" y="152400"/>
                  </a:lnTo>
                  <a:lnTo>
                    <a:pt x="76200" y="0"/>
                  </a:lnTo>
                  <a:close/>
                </a:path>
                <a:path w="114300" h="990600">
                  <a:moveTo>
                    <a:pt x="76200" y="266700"/>
                  </a:moveTo>
                  <a:lnTo>
                    <a:pt x="38100" y="266700"/>
                  </a:lnTo>
                  <a:lnTo>
                    <a:pt x="38100" y="419100"/>
                  </a:lnTo>
                  <a:lnTo>
                    <a:pt x="76200" y="419100"/>
                  </a:lnTo>
                  <a:lnTo>
                    <a:pt x="76200" y="266700"/>
                  </a:lnTo>
                  <a:close/>
                </a:path>
                <a:path w="114300" h="990600">
                  <a:moveTo>
                    <a:pt x="76200" y="533400"/>
                  </a:moveTo>
                  <a:lnTo>
                    <a:pt x="38100" y="533400"/>
                  </a:lnTo>
                  <a:lnTo>
                    <a:pt x="38100" y="685800"/>
                  </a:lnTo>
                  <a:lnTo>
                    <a:pt x="76200" y="685800"/>
                  </a:lnTo>
                  <a:lnTo>
                    <a:pt x="76200" y="533400"/>
                  </a:lnTo>
                  <a:close/>
                </a:path>
                <a:path w="114300" h="990600">
                  <a:moveTo>
                    <a:pt x="38100" y="876300"/>
                  </a:moveTo>
                  <a:lnTo>
                    <a:pt x="0" y="876300"/>
                  </a:lnTo>
                  <a:lnTo>
                    <a:pt x="57150" y="990600"/>
                  </a:lnTo>
                  <a:lnTo>
                    <a:pt x="104775" y="895350"/>
                  </a:lnTo>
                  <a:lnTo>
                    <a:pt x="38100" y="895350"/>
                  </a:lnTo>
                  <a:lnTo>
                    <a:pt x="38100" y="876300"/>
                  </a:lnTo>
                  <a:close/>
                </a:path>
                <a:path w="114300" h="990600">
                  <a:moveTo>
                    <a:pt x="76200" y="800100"/>
                  </a:moveTo>
                  <a:lnTo>
                    <a:pt x="38100" y="800100"/>
                  </a:lnTo>
                  <a:lnTo>
                    <a:pt x="38100" y="895350"/>
                  </a:lnTo>
                  <a:lnTo>
                    <a:pt x="76200" y="895350"/>
                  </a:lnTo>
                  <a:lnTo>
                    <a:pt x="76200" y="800100"/>
                  </a:lnTo>
                  <a:close/>
                </a:path>
                <a:path w="114300" h="990600">
                  <a:moveTo>
                    <a:pt x="114300" y="876300"/>
                  </a:moveTo>
                  <a:lnTo>
                    <a:pt x="76200" y="876300"/>
                  </a:lnTo>
                  <a:lnTo>
                    <a:pt x="76200" y="895350"/>
                  </a:lnTo>
                  <a:lnTo>
                    <a:pt x="104775" y="895350"/>
                  </a:lnTo>
                  <a:lnTo>
                    <a:pt x="114300" y="876300"/>
                  </a:lnTo>
                  <a:close/>
                </a:path>
              </a:pathLst>
            </a:custGeom>
            <a:solidFill>
              <a:srgbClr val="4F81BC"/>
            </a:solidFill>
          </p:spPr>
          <p:txBody>
            <a:bodyPr wrap="square" lIns="0" tIns="0" rIns="0" bIns="0" rtlCol="0"/>
            <a:lstStyle/>
            <a:p>
              <a:endParaRPr/>
            </a:p>
          </p:txBody>
        </p:sp>
      </p:grpSp>
      <p:sp>
        <p:nvSpPr>
          <p:cNvPr id="50" name="object 50"/>
          <p:cNvSpPr txBox="1"/>
          <p:nvPr/>
        </p:nvSpPr>
        <p:spPr>
          <a:xfrm>
            <a:off x="8604504" y="762000"/>
            <a:ext cx="3352800" cy="381000"/>
          </a:xfrm>
          <a:prstGeom prst="rect">
            <a:avLst/>
          </a:prstGeom>
          <a:solidFill>
            <a:srgbClr val="4F81BC">
              <a:alpha val="50195"/>
            </a:srgbClr>
          </a:solidFill>
        </p:spPr>
        <p:txBody>
          <a:bodyPr vert="horz" wrap="square" lIns="0" tIns="21590" rIns="0" bIns="0" rtlCol="0">
            <a:spAutoFit/>
          </a:bodyPr>
          <a:lstStyle/>
          <a:p>
            <a:pPr algn="ctr">
              <a:lnSpc>
                <a:spcPct val="100000"/>
              </a:lnSpc>
              <a:spcBef>
                <a:spcPts val="170"/>
              </a:spcBef>
            </a:pPr>
            <a:r>
              <a:rPr sz="2000" b="1" dirty="0">
                <a:latin typeface="Calibri"/>
                <a:cs typeface="Calibri"/>
              </a:rPr>
              <a:t>64-bit</a:t>
            </a:r>
            <a:r>
              <a:rPr sz="2000" b="1" spc="-70" dirty="0">
                <a:latin typeface="Calibri"/>
                <a:cs typeface="Calibri"/>
              </a:rPr>
              <a:t> </a:t>
            </a:r>
            <a:r>
              <a:rPr sz="2000" b="1" spc="-20" dirty="0">
                <a:latin typeface="Calibri"/>
                <a:cs typeface="Calibri"/>
              </a:rPr>
              <a:t>Key</a:t>
            </a:r>
            <a:endParaRPr sz="2000">
              <a:latin typeface="Calibri"/>
              <a:cs typeface="Calibri"/>
            </a:endParaRPr>
          </a:p>
        </p:txBody>
      </p:sp>
      <p:grpSp>
        <p:nvGrpSpPr>
          <p:cNvPr id="51" name="object 51"/>
          <p:cNvGrpSpPr/>
          <p:nvPr/>
        </p:nvGrpSpPr>
        <p:grpSpPr>
          <a:xfrm>
            <a:off x="4422394" y="1124673"/>
            <a:ext cx="6012815" cy="1419225"/>
            <a:chOff x="4422394" y="1124673"/>
            <a:chExt cx="6012815" cy="1419225"/>
          </a:xfrm>
        </p:grpSpPr>
        <p:pic>
          <p:nvPicPr>
            <p:cNvPr id="52" name="object 52"/>
            <p:cNvPicPr/>
            <p:nvPr/>
          </p:nvPicPr>
          <p:blipFill>
            <a:blip r:embed="rId9" cstate="print"/>
            <a:stretch>
              <a:fillRect/>
            </a:stretch>
          </p:blipFill>
          <p:spPr>
            <a:xfrm>
              <a:off x="10123932" y="1124673"/>
              <a:ext cx="310959" cy="576110"/>
            </a:xfrm>
            <a:prstGeom prst="rect">
              <a:avLst/>
            </a:prstGeom>
          </p:spPr>
        </p:pic>
        <p:sp>
          <p:nvSpPr>
            <p:cNvPr id="53" name="object 53"/>
            <p:cNvSpPr/>
            <p:nvPr/>
          </p:nvSpPr>
          <p:spPr>
            <a:xfrm>
              <a:off x="10224515" y="1143761"/>
              <a:ext cx="114300" cy="381000"/>
            </a:xfrm>
            <a:custGeom>
              <a:avLst/>
              <a:gdLst/>
              <a:ahLst/>
              <a:cxnLst/>
              <a:rect l="l" t="t" r="r" b="b"/>
              <a:pathLst>
                <a:path w="114300" h="381000">
                  <a:moveTo>
                    <a:pt x="38100" y="266700"/>
                  </a:moveTo>
                  <a:lnTo>
                    <a:pt x="0" y="266700"/>
                  </a:lnTo>
                  <a:lnTo>
                    <a:pt x="57150" y="381000"/>
                  </a:lnTo>
                  <a:lnTo>
                    <a:pt x="104775" y="285750"/>
                  </a:lnTo>
                  <a:lnTo>
                    <a:pt x="38100" y="285750"/>
                  </a:lnTo>
                  <a:lnTo>
                    <a:pt x="38100" y="266700"/>
                  </a:lnTo>
                  <a:close/>
                </a:path>
                <a:path w="114300" h="381000">
                  <a:moveTo>
                    <a:pt x="76200" y="0"/>
                  </a:moveTo>
                  <a:lnTo>
                    <a:pt x="38100" y="0"/>
                  </a:lnTo>
                  <a:lnTo>
                    <a:pt x="38100" y="285750"/>
                  </a:lnTo>
                  <a:lnTo>
                    <a:pt x="76200" y="285750"/>
                  </a:lnTo>
                  <a:lnTo>
                    <a:pt x="76200" y="0"/>
                  </a:lnTo>
                  <a:close/>
                </a:path>
                <a:path w="114300" h="381000">
                  <a:moveTo>
                    <a:pt x="114300" y="266700"/>
                  </a:moveTo>
                  <a:lnTo>
                    <a:pt x="76200" y="266700"/>
                  </a:lnTo>
                  <a:lnTo>
                    <a:pt x="76200" y="285750"/>
                  </a:lnTo>
                  <a:lnTo>
                    <a:pt x="104775" y="285750"/>
                  </a:lnTo>
                  <a:lnTo>
                    <a:pt x="114300" y="266700"/>
                  </a:lnTo>
                  <a:close/>
                </a:path>
              </a:pathLst>
            </a:custGeom>
            <a:solidFill>
              <a:srgbClr val="4F81BC"/>
            </a:solidFill>
          </p:spPr>
          <p:txBody>
            <a:bodyPr wrap="square" lIns="0" tIns="0" rIns="0" bIns="0" rtlCol="0"/>
            <a:lstStyle/>
            <a:p>
              <a:endParaRPr/>
            </a:p>
          </p:txBody>
        </p:sp>
        <p:sp>
          <p:nvSpPr>
            <p:cNvPr id="54" name="object 54"/>
            <p:cNvSpPr/>
            <p:nvPr/>
          </p:nvSpPr>
          <p:spPr>
            <a:xfrm>
              <a:off x="4451604" y="21336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grpSp>
      <p:sp>
        <p:nvSpPr>
          <p:cNvPr id="55" name="object 55"/>
          <p:cNvSpPr txBox="1"/>
          <p:nvPr/>
        </p:nvSpPr>
        <p:spPr>
          <a:xfrm>
            <a:off x="5132959" y="2142870"/>
            <a:ext cx="1988185" cy="330835"/>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sp>
        <p:nvSpPr>
          <p:cNvPr id="56" name="object 56"/>
          <p:cNvSpPr/>
          <p:nvPr/>
        </p:nvSpPr>
        <p:spPr>
          <a:xfrm>
            <a:off x="4456176" y="27432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57" name="object 57"/>
          <p:cNvSpPr txBox="1"/>
          <p:nvPr/>
        </p:nvSpPr>
        <p:spPr>
          <a:xfrm>
            <a:off x="5138165" y="2752166"/>
            <a:ext cx="1988185" cy="331470"/>
          </a:xfrm>
          <a:prstGeom prst="rect">
            <a:avLst/>
          </a:prstGeom>
        </p:spPr>
        <p:txBody>
          <a:bodyPr vert="horz" wrap="square" lIns="0" tIns="13335" rIns="0" bIns="0" rtlCol="0">
            <a:spAutoFit/>
          </a:bodyPr>
          <a:lstStyle/>
          <a:p>
            <a:pPr marL="12700">
              <a:lnSpc>
                <a:spcPct val="100000"/>
              </a:lnSpc>
              <a:spcBef>
                <a:spcPts val="105"/>
              </a:spcBef>
            </a:pPr>
            <a:r>
              <a:rPr sz="2000" b="1" spc="-10" dirty="0">
                <a:latin typeface="Calibri"/>
                <a:cs typeface="Calibri"/>
              </a:rPr>
              <a:t>Permuted</a:t>
            </a:r>
            <a:r>
              <a:rPr sz="2000" b="1" spc="-55" dirty="0">
                <a:latin typeface="Calibri"/>
                <a:cs typeface="Calibri"/>
              </a:rPr>
              <a:t> </a:t>
            </a:r>
            <a:r>
              <a:rPr sz="2000" b="1" spc="-5" dirty="0">
                <a:latin typeface="Calibri"/>
                <a:cs typeface="Calibri"/>
              </a:rPr>
              <a:t>choice</a:t>
            </a:r>
            <a:r>
              <a:rPr sz="2000" b="1" spc="-15" dirty="0">
                <a:latin typeface="Calibri"/>
                <a:cs typeface="Calibri"/>
              </a:rPr>
              <a:t> </a:t>
            </a:r>
            <a:r>
              <a:rPr sz="2000" b="1" dirty="0">
                <a:latin typeface="Calibri"/>
                <a:cs typeface="Calibri"/>
              </a:rPr>
              <a:t>2</a:t>
            </a:r>
            <a:endParaRPr sz="2000">
              <a:latin typeface="Calibri"/>
              <a:cs typeface="Calibri"/>
            </a:endParaRPr>
          </a:p>
        </p:txBody>
      </p:sp>
      <p:sp>
        <p:nvSpPr>
          <p:cNvPr id="58" name="object 58"/>
          <p:cNvSpPr/>
          <p:nvPr/>
        </p:nvSpPr>
        <p:spPr>
          <a:xfrm>
            <a:off x="4456176" y="4114800"/>
            <a:ext cx="3352800" cy="381000"/>
          </a:xfrm>
          <a:custGeom>
            <a:avLst/>
            <a:gdLst/>
            <a:ahLst/>
            <a:cxnLst/>
            <a:rect l="l" t="t" r="r" b="b"/>
            <a:pathLst>
              <a:path w="3352800" h="381000">
                <a:moveTo>
                  <a:pt x="0" y="381000"/>
                </a:moveTo>
                <a:lnTo>
                  <a:pt x="3352800" y="381000"/>
                </a:lnTo>
                <a:lnTo>
                  <a:pt x="3352800" y="0"/>
                </a:lnTo>
                <a:lnTo>
                  <a:pt x="0" y="0"/>
                </a:lnTo>
                <a:lnTo>
                  <a:pt x="0" y="381000"/>
                </a:lnTo>
                <a:close/>
              </a:path>
            </a:pathLst>
          </a:custGeom>
          <a:ln w="57912">
            <a:solidFill>
              <a:srgbClr val="4F81BC"/>
            </a:solidFill>
          </a:ln>
        </p:spPr>
        <p:txBody>
          <a:bodyPr wrap="square" lIns="0" tIns="0" rIns="0" bIns="0" rtlCol="0"/>
          <a:lstStyle/>
          <a:p>
            <a:endParaRPr/>
          </a:p>
        </p:txBody>
      </p:sp>
      <p:sp>
        <p:nvSpPr>
          <p:cNvPr id="59" name="object 59"/>
          <p:cNvSpPr txBox="1"/>
          <p:nvPr/>
        </p:nvSpPr>
        <p:spPr>
          <a:xfrm>
            <a:off x="5138165" y="4124705"/>
            <a:ext cx="1988185" cy="330835"/>
          </a:xfrm>
          <a:prstGeom prst="rect">
            <a:avLst/>
          </a:prstGeom>
        </p:spPr>
        <p:txBody>
          <a:bodyPr vert="horz" wrap="square" lIns="0" tIns="12700" rIns="0" bIns="0" rtlCol="0">
            <a:spAutoFit/>
          </a:bodyPr>
          <a:lstStyle/>
          <a:p>
            <a:pPr marL="12700">
              <a:lnSpc>
                <a:spcPct val="100000"/>
              </a:lnSpc>
              <a:spcBef>
                <a:spcPts val="100"/>
              </a:spcBef>
            </a:pPr>
            <a:r>
              <a:rPr sz="2000" b="1" spc="-10" dirty="0">
                <a:latin typeface="Calibri"/>
                <a:cs typeface="Calibri"/>
              </a:rPr>
              <a:t>Permuted</a:t>
            </a:r>
            <a:r>
              <a:rPr sz="2000" b="1" spc="-55" dirty="0">
                <a:latin typeface="Calibri"/>
                <a:cs typeface="Calibri"/>
              </a:rPr>
              <a:t> </a:t>
            </a:r>
            <a:r>
              <a:rPr sz="2000" b="1" dirty="0">
                <a:latin typeface="Calibri"/>
                <a:cs typeface="Calibri"/>
              </a:rPr>
              <a:t>choice</a:t>
            </a:r>
            <a:r>
              <a:rPr sz="2000" b="1" spc="-35" dirty="0">
                <a:latin typeface="Calibri"/>
                <a:cs typeface="Calibri"/>
              </a:rPr>
              <a:t> </a:t>
            </a:r>
            <a:r>
              <a:rPr sz="2000" b="1" dirty="0">
                <a:latin typeface="Calibri"/>
                <a:cs typeface="Calibri"/>
              </a:rPr>
              <a:t>2</a:t>
            </a:r>
            <a:endParaRPr sz="2000">
              <a:latin typeface="Calibri"/>
              <a:cs typeface="Calibri"/>
            </a:endParaRPr>
          </a:p>
        </p:txBody>
      </p:sp>
      <p:grpSp>
        <p:nvGrpSpPr>
          <p:cNvPr id="60" name="object 60"/>
          <p:cNvGrpSpPr/>
          <p:nvPr/>
        </p:nvGrpSpPr>
        <p:grpSpPr>
          <a:xfrm>
            <a:off x="3499103" y="2190051"/>
            <a:ext cx="5149850" cy="2292350"/>
            <a:chOff x="3499103" y="2190051"/>
            <a:chExt cx="5149850" cy="2292350"/>
          </a:xfrm>
        </p:grpSpPr>
        <p:pic>
          <p:nvPicPr>
            <p:cNvPr id="61" name="object 61"/>
            <p:cNvPicPr/>
            <p:nvPr/>
          </p:nvPicPr>
          <p:blipFill>
            <a:blip r:embed="rId10" cstate="print"/>
            <a:stretch>
              <a:fillRect/>
            </a:stretch>
          </p:blipFill>
          <p:spPr>
            <a:xfrm>
              <a:off x="7647432" y="2190051"/>
              <a:ext cx="996721" cy="310959"/>
            </a:xfrm>
            <a:prstGeom prst="rect">
              <a:avLst/>
            </a:prstGeom>
          </p:spPr>
        </p:pic>
        <p:sp>
          <p:nvSpPr>
            <p:cNvPr id="62" name="object 62"/>
            <p:cNvSpPr/>
            <p:nvPr/>
          </p:nvSpPr>
          <p:spPr>
            <a:xfrm>
              <a:off x="7805165" y="22677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63" name="object 63"/>
            <p:cNvPicPr/>
            <p:nvPr/>
          </p:nvPicPr>
          <p:blipFill>
            <a:blip r:embed="rId11" cstate="print"/>
            <a:stretch>
              <a:fillRect/>
            </a:stretch>
          </p:blipFill>
          <p:spPr>
            <a:xfrm>
              <a:off x="3499103" y="2190051"/>
              <a:ext cx="990612" cy="310959"/>
            </a:xfrm>
            <a:prstGeom prst="rect">
              <a:avLst/>
            </a:prstGeom>
          </p:spPr>
        </p:pic>
        <p:sp>
          <p:nvSpPr>
            <p:cNvPr id="64" name="object 64"/>
            <p:cNvSpPr/>
            <p:nvPr/>
          </p:nvSpPr>
          <p:spPr>
            <a:xfrm>
              <a:off x="3656837" y="22677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20" y="38100"/>
                  </a:moveTo>
                  <a:lnTo>
                    <a:pt x="114300" y="38100"/>
                  </a:lnTo>
                  <a:lnTo>
                    <a:pt x="114300" y="76200"/>
                  </a:lnTo>
                  <a:lnTo>
                    <a:pt x="795020" y="76200"/>
                  </a:lnTo>
                  <a:lnTo>
                    <a:pt x="795020" y="38100"/>
                  </a:lnTo>
                  <a:close/>
                </a:path>
              </a:pathLst>
            </a:custGeom>
            <a:solidFill>
              <a:srgbClr val="4F81BC"/>
            </a:solidFill>
          </p:spPr>
          <p:txBody>
            <a:bodyPr wrap="square" lIns="0" tIns="0" rIns="0" bIns="0" rtlCol="0"/>
            <a:lstStyle/>
            <a:p>
              <a:endParaRPr/>
            </a:p>
          </p:txBody>
        </p:sp>
        <p:pic>
          <p:nvPicPr>
            <p:cNvPr id="65" name="object 65"/>
            <p:cNvPicPr/>
            <p:nvPr/>
          </p:nvPicPr>
          <p:blipFill>
            <a:blip r:embed="rId10" cstate="print"/>
            <a:stretch>
              <a:fillRect/>
            </a:stretch>
          </p:blipFill>
          <p:spPr>
            <a:xfrm>
              <a:off x="7652003" y="2799651"/>
              <a:ext cx="996721" cy="310959"/>
            </a:xfrm>
            <a:prstGeom prst="rect">
              <a:avLst/>
            </a:prstGeom>
          </p:spPr>
        </p:pic>
        <p:sp>
          <p:nvSpPr>
            <p:cNvPr id="66" name="object 66"/>
            <p:cNvSpPr/>
            <p:nvPr/>
          </p:nvSpPr>
          <p:spPr>
            <a:xfrm>
              <a:off x="7809738" y="28773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67" name="object 67"/>
            <p:cNvPicPr/>
            <p:nvPr/>
          </p:nvPicPr>
          <p:blipFill>
            <a:blip r:embed="rId11" cstate="print"/>
            <a:stretch>
              <a:fillRect/>
            </a:stretch>
          </p:blipFill>
          <p:spPr>
            <a:xfrm>
              <a:off x="3503675" y="2799651"/>
              <a:ext cx="990612" cy="310959"/>
            </a:xfrm>
            <a:prstGeom prst="rect">
              <a:avLst/>
            </a:prstGeom>
          </p:spPr>
        </p:pic>
        <p:sp>
          <p:nvSpPr>
            <p:cNvPr id="68" name="object 68"/>
            <p:cNvSpPr/>
            <p:nvPr/>
          </p:nvSpPr>
          <p:spPr>
            <a:xfrm>
              <a:off x="3661409" y="28773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pic>
          <p:nvPicPr>
            <p:cNvPr id="69" name="object 69"/>
            <p:cNvPicPr/>
            <p:nvPr/>
          </p:nvPicPr>
          <p:blipFill>
            <a:blip r:embed="rId10" cstate="print"/>
            <a:stretch>
              <a:fillRect/>
            </a:stretch>
          </p:blipFill>
          <p:spPr>
            <a:xfrm>
              <a:off x="7652003" y="4171251"/>
              <a:ext cx="996721" cy="310959"/>
            </a:xfrm>
            <a:prstGeom prst="rect">
              <a:avLst/>
            </a:prstGeom>
          </p:spPr>
        </p:pic>
        <p:sp>
          <p:nvSpPr>
            <p:cNvPr id="70" name="object 70"/>
            <p:cNvSpPr/>
            <p:nvPr/>
          </p:nvSpPr>
          <p:spPr>
            <a:xfrm>
              <a:off x="7809738" y="4248912"/>
              <a:ext cx="800100" cy="114300"/>
            </a:xfrm>
            <a:custGeom>
              <a:avLst/>
              <a:gdLst/>
              <a:ahLst/>
              <a:cxnLst/>
              <a:rect l="l" t="t" r="r" b="b"/>
              <a:pathLst>
                <a:path w="800100" h="114300">
                  <a:moveTo>
                    <a:pt x="114300" y="0"/>
                  </a:moveTo>
                  <a:lnTo>
                    <a:pt x="0" y="57150"/>
                  </a:lnTo>
                  <a:lnTo>
                    <a:pt x="114300" y="114300"/>
                  </a:lnTo>
                  <a:lnTo>
                    <a:pt x="114300" y="76200"/>
                  </a:lnTo>
                  <a:lnTo>
                    <a:pt x="95250" y="76200"/>
                  </a:lnTo>
                  <a:lnTo>
                    <a:pt x="95250" y="38100"/>
                  </a:lnTo>
                  <a:lnTo>
                    <a:pt x="114300" y="38100"/>
                  </a:lnTo>
                  <a:lnTo>
                    <a:pt x="114300" y="0"/>
                  </a:lnTo>
                  <a:close/>
                </a:path>
                <a:path w="800100" h="114300">
                  <a:moveTo>
                    <a:pt x="114300" y="38100"/>
                  </a:moveTo>
                  <a:lnTo>
                    <a:pt x="95250" y="38100"/>
                  </a:lnTo>
                  <a:lnTo>
                    <a:pt x="95250" y="76200"/>
                  </a:lnTo>
                  <a:lnTo>
                    <a:pt x="114300" y="76200"/>
                  </a:lnTo>
                  <a:lnTo>
                    <a:pt x="114300" y="38100"/>
                  </a:lnTo>
                  <a:close/>
                </a:path>
                <a:path w="800100" h="114300">
                  <a:moveTo>
                    <a:pt x="800100" y="38100"/>
                  </a:moveTo>
                  <a:lnTo>
                    <a:pt x="114300" y="38100"/>
                  </a:lnTo>
                  <a:lnTo>
                    <a:pt x="114300" y="76200"/>
                  </a:lnTo>
                  <a:lnTo>
                    <a:pt x="800100" y="76200"/>
                  </a:lnTo>
                  <a:lnTo>
                    <a:pt x="800100" y="38100"/>
                  </a:lnTo>
                  <a:close/>
                </a:path>
              </a:pathLst>
            </a:custGeom>
            <a:solidFill>
              <a:srgbClr val="4F81BC"/>
            </a:solidFill>
          </p:spPr>
          <p:txBody>
            <a:bodyPr wrap="square" lIns="0" tIns="0" rIns="0" bIns="0" rtlCol="0"/>
            <a:lstStyle/>
            <a:p>
              <a:endParaRPr/>
            </a:p>
          </p:txBody>
        </p:sp>
        <p:pic>
          <p:nvPicPr>
            <p:cNvPr id="71" name="object 71"/>
            <p:cNvPicPr/>
            <p:nvPr/>
          </p:nvPicPr>
          <p:blipFill>
            <a:blip r:embed="rId11" cstate="print"/>
            <a:stretch>
              <a:fillRect/>
            </a:stretch>
          </p:blipFill>
          <p:spPr>
            <a:xfrm>
              <a:off x="3503675" y="4171251"/>
              <a:ext cx="990612" cy="310959"/>
            </a:xfrm>
            <a:prstGeom prst="rect">
              <a:avLst/>
            </a:prstGeom>
          </p:spPr>
        </p:pic>
        <p:sp>
          <p:nvSpPr>
            <p:cNvPr id="72" name="object 72"/>
            <p:cNvSpPr/>
            <p:nvPr/>
          </p:nvSpPr>
          <p:spPr>
            <a:xfrm>
              <a:off x="3661409" y="4248912"/>
              <a:ext cx="795020" cy="114300"/>
            </a:xfrm>
            <a:custGeom>
              <a:avLst/>
              <a:gdLst/>
              <a:ahLst/>
              <a:cxnLst/>
              <a:rect l="l" t="t" r="r" b="b"/>
              <a:pathLst>
                <a:path w="795020" h="114300">
                  <a:moveTo>
                    <a:pt x="114300" y="0"/>
                  </a:moveTo>
                  <a:lnTo>
                    <a:pt x="0" y="57150"/>
                  </a:lnTo>
                  <a:lnTo>
                    <a:pt x="114300" y="114300"/>
                  </a:lnTo>
                  <a:lnTo>
                    <a:pt x="114300" y="76200"/>
                  </a:lnTo>
                  <a:lnTo>
                    <a:pt x="95250" y="76200"/>
                  </a:lnTo>
                  <a:lnTo>
                    <a:pt x="95250" y="38100"/>
                  </a:lnTo>
                  <a:lnTo>
                    <a:pt x="114300" y="38100"/>
                  </a:lnTo>
                  <a:lnTo>
                    <a:pt x="114300" y="0"/>
                  </a:lnTo>
                  <a:close/>
                </a:path>
                <a:path w="795020" h="114300">
                  <a:moveTo>
                    <a:pt x="114300" y="38100"/>
                  </a:moveTo>
                  <a:lnTo>
                    <a:pt x="95250" y="38100"/>
                  </a:lnTo>
                  <a:lnTo>
                    <a:pt x="95250" y="76200"/>
                  </a:lnTo>
                  <a:lnTo>
                    <a:pt x="114300" y="76200"/>
                  </a:lnTo>
                  <a:lnTo>
                    <a:pt x="114300" y="38100"/>
                  </a:lnTo>
                  <a:close/>
                </a:path>
                <a:path w="795020" h="114300">
                  <a:moveTo>
                    <a:pt x="795019" y="38100"/>
                  </a:moveTo>
                  <a:lnTo>
                    <a:pt x="114300" y="38100"/>
                  </a:lnTo>
                  <a:lnTo>
                    <a:pt x="114300" y="76200"/>
                  </a:lnTo>
                  <a:lnTo>
                    <a:pt x="795019" y="76200"/>
                  </a:lnTo>
                  <a:lnTo>
                    <a:pt x="795019" y="38100"/>
                  </a:lnTo>
                  <a:close/>
                </a:path>
              </a:pathLst>
            </a:custGeom>
            <a:solidFill>
              <a:srgbClr val="4F81BC"/>
            </a:solidFill>
          </p:spPr>
          <p:txBody>
            <a:bodyPr wrap="square" lIns="0" tIns="0" rIns="0" bIns="0" rtlCol="0"/>
            <a:lstStyle/>
            <a:p>
              <a:endParaRPr/>
            </a:p>
          </p:txBody>
        </p:sp>
      </p:grpSp>
      <p:sp>
        <p:nvSpPr>
          <p:cNvPr id="73" name="object 73"/>
          <p:cNvSpPr txBox="1"/>
          <p:nvPr/>
        </p:nvSpPr>
        <p:spPr>
          <a:xfrm>
            <a:off x="10441685"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6" name="object 86"/>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74" name="object 74"/>
          <p:cNvSpPr txBox="1"/>
          <p:nvPr/>
        </p:nvSpPr>
        <p:spPr>
          <a:xfrm>
            <a:off x="10441685" y="2495169"/>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75" name="object 75"/>
          <p:cNvSpPr txBox="1"/>
          <p:nvPr/>
        </p:nvSpPr>
        <p:spPr>
          <a:xfrm>
            <a:off x="10441685" y="3784219"/>
            <a:ext cx="448945"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76" name="object 76"/>
          <p:cNvSpPr txBox="1"/>
          <p:nvPr/>
        </p:nvSpPr>
        <p:spPr>
          <a:xfrm>
            <a:off x="7964805" y="2001138"/>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77" name="object 77"/>
          <p:cNvSpPr txBox="1"/>
          <p:nvPr/>
        </p:nvSpPr>
        <p:spPr>
          <a:xfrm>
            <a:off x="7986521" y="2638170"/>
            <a:ext cx="448309"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78" name="object 78"/>
          <p:cNvSpPr txBox="1"/>
          <p:nvPr/>
        </p:nvSpPr>
        <p:spPr>
          <a:xfrm>
            <a:off x="7986521" y="4019550"/>
            <a:ext cx="448309" cy="239395"/>
          </a:xfrm>
          <a:prstGeom prst="rect">
            <a:avLst/>
          </a:prstGeom>
        </p:spPr>
        <p:txBody>
          <a:bodyPr vert="horz" wrap="square" lIns="0" tIns="12700" rIns="0" bIns="0" rtlCol="0">
            <a:spAutoFit/>
          </a:bodyPr>
          <a:lstStyle/>
          <a:p>
            <a:pPr marL="12700">
              <a:lnSpc>
                <a:spcPct val="100000"/>
              </a:lnSpc>
              <a:spcBef>
                <a:spcPts val="100"/>
              </a:spcBef>
            </a:pPr>
            <a:r>
              <a:rPr sz="1400" b="1" spc="-5" dirty="0">
                <a:latin typeface="Calibri"/>
                <a:cs typeface="Calibri"/>
              </a:rPr>
              <a:t>56</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79" name="object 79"/>
          <p:cNvSpPr txBox="1"/>
          <p:nvPr/>
        </p:nvSpPr>
        <p:spPr>
          <a:xfrm>
            <a:off x="3788409" y="1782826"/>
            <a:ext cx="448945" cy="457834"/>
          </a:xfrm>
          <a:prstGeom prst="rect">
            <a:avLst/>
          </a:prstGeom>
        </p:spPr>
        <p:txBody>
          <a:bodyPr vert="horz" wrap="square" lIns="0" tIns="13335" rIns="0" bIns="0" rtlCol="0">
            <a:spAutoFit/>
          </a:bodyPr>
          <a:lstStyle/>
          <a:p>
            <a:pPr marR="29209" algn="ctr">
              <a:lnSpc>
                <a:spcPct val="100000"/>
              </a:lnSpc>
              <a:spcBef>
                <a:spcPts val="105"/>
              </a:spcBef>
            </a:pPr>
            <a:r>
              <a:rPr sz="1400" b="1" dirty="0">
                <a:latin typeface="Calibri"/>
                <a:cs typeface="Calibri"/>
              </a:rPr>
              <a:t>K1</a:t>
            </a:r>
            <a:endParaRPr sz="1400">
              <a:latin typeface="Calibri"/>
              <a:cs typeface="Calibri"/>
            </a:endParaRPr>
          </a:p>
          <a:p>
            <a:pPr algn="ctr">
              <a:lnSpc>
                <a:spcPct val="100000"/>
              </a:lnSpc>
              <a:spcBef>
                <a:spcPts val="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0" name="object 80"/>
          <p:cNvSpPr txBox="1"/>
          <p:nvPr/>
        </p:nvSpPr>
        <p:spPr>
          <a:xfrm>
            <a:off x="3790569" y="2380843"/>
            <a:ext cx="448945" cy="487045"/>
          </a:xfrm>
          <a:prstGeom prst="rect">
            <a:avLst/>
          </a:prstGeom>
        </p:spPr>
        <p:txBody>
          <a:bodyPr vert="horz" wrap="square" lIns="0" tIns="29845" rIns="0" bIns="0" rtlCol="0">
            <a:spAutoFit/>
          </a:bodyPr>
          <a:lstStyle/>
          <a:p>
            <a:pPr marR="33655" algn="ctr">
              <a:lnSpc>
                <a:spcPct val="100000"/>
              </a:lnSpc>
              <a:spcBef>
                <a:spcPts val="235"/>
              </a:spcBef>
            </a:pPr>
            <a:r>
              <a:rPr sz="1400" b="1" dirty="0">
                <a:latin typeface="Calibri"/>
                <a:cs typeface="Calibri"/>
              </a:rPr>
              <a:t>K2</a:t>
            </a:r>
            <a:endParaRPr sz="1400">
              <a:latin typeface="Calibri"/>
              <a:cs typeface="Calibri"/>
            </a:endParaRPr>
          </a:p>
          <a:p>
            <a:pPr algn="ctr">
              <a:lnSpc>
                <a:spcPct val="100000"/>
              </a:lnSpc>
              <a:spcBef>
                <a:spcPts val="135"/>
              </a:spcBef>
            </a:pPr>
            <a:r>
              <a:rPr sz="1400" b="1" spc="-5" dirty="0">
                <a:latin typeface="Calibri"/>
                <a:cs typeface="Calibri"/>
              </a:rPr>
              <a:t>48</a:t>
            </a:r>
            <a:r>
              <a:rPr sz="1400" b="1" spc="-55" dirty="0">
                <a:latin typeface="Calibri"/>
                <a:cs typeface="Calibri"/>
              </a:rPr>
              <a:t> </a:t>
            </a:r>
            <a:r>
              <a:rPr sz="1400" b="1" dirty="0">
                <a:latin typeface="Calibri"/>
                <a:cs typeface="Calibri"/>
              </a:rPr>
              <a:t>bit</a:t>
            </a:r>
            <a:endParaRPr sz="1400">
              <a:latin typeface="Calibri"/>
              <a:cs typeface="Calibri"/>
            </a:endParaRPr>
          </a:p>
        </p:txBody>
      </p:sp>
      <p:sp>
        <p:nvSpPr>
          <p:cNvPr id="81" name="object 81"/>
          <p:cNvSpPr txBox="1"/>
          <p:nvPr/>
        </p:nvSpPr>
        <p:spPr>
          <a:xfrm>
            <a:off x="3792473" y="3677767"/>
            <a:ext cx="448945" cy="525780"/>
          </a:xfrm>
          <a:prstGeom prst="rect">
            <a:avLst/>
          </a:prstGeom>
        </p:spPr>
        <p:txBody>
          <a:bodyPr vert="horz" wrap="square" lIns="0" tIns="48895" rIns="0" bIns="0" rtlCol="0">
            <a:spAutoFit/>
          </a:bodyPr>
          <a:lstStyle/>
          <a:p>
            <a:pPr marL="99695">
              <a:lnSpc>
                <a:spcPct val="100000"/>
              </a:lnSpc>
              <a:spcBef>
                <a:spcPts val="385"/>
              </a:spcBef>
            </a:pPr>
            <a:r>
              <a:rPr sz="1400" b="1" spc="-5" dirty="0">
                <a:latin typeface="Calibri"/>
                <a:cs typeface="Calibri"/>
              </a:rPr>
              <a:t>K16</a:t>
            </a:r>
            <a:endParaRPr sz="1400">
              <a:latin typeface="Calibri"/>
              <a:cs typeface="Calibri"/>
            </a:endParaRPr>
          </a:p>
          <a:p>
            <a:pPr marL="12700">
              <a:lnSpc>
                <a:spcPct val="100000"/>
              </a:lnSpc>
              <a:spcBef>
                <a:spcPts val="290"/>
              </a:spcBef>
            </a:pPr>
            <a:r>
              <a:rPr sz="1400" b="1" spc="-5" dirty="0">
                <a:latin typeface="Calibri"/>
                <a:cs typeface="Calibri"/>
              </a:rPr>
              <a:t>48</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2" name="object 82"/>
          <p:cNvSpPr txBox="1"/>
          <p:nvPr/>
        </p:nvSpPr>
        <p:spPr>
          <a:xfrm>
            <a:off x="2109597" y="3484245"/>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3" name="object 83"/>
          <p:cNvSpPr txBox="1"/>
          <p:nvPr/>
        </p:nvSpPr>
        <p:spPr>
          <a:xfrm>
            <a:off x="2072767" y="1875536"/>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4" name="object 84"/>
          <p:cNvSpPr txBox="1"/>
          <p:nvPr/>
        </p:nvSpPr>
        <p:spPr>
          <a:xfrm>
            <a:off x="2085848" y="2498217"/>
            <a:ext cx="448945" cy="239395"/>
          </a:xfrm>
          <a:prstGeom prst="rect">
            <a:avLst/>
          </a:prstGeom>
        </p:spPr>
        <p:txBody>
          <a:bodyPr vert="horz" wrap="square" lIns="0" tIns="13335" rIns="0" bIns="0" rtlCol="0">
            <a:spAutoFit/>
          </a:bodyPr>
          <a:lstStyle/>
          <a:p>
            <a:pPr marL="12700">
              <a:lnSpc>
                <a:spcPct val="100000"/>
              </a:lnSpc>
              <a:spcBef>
                <a:spcPts val="105"/>
              </a:spcBef>
            </a:pPr>
            <a:r>
              <a:rPr sz="1400" b="1" spc="-5" dirty="0">
                <a:latin typeface="Calibri"/>
                <a:cs typeface="Calibri"/>
              </a:rPr>
              <a:t>64</a:t>
            </a:r>
            <a:r>
              <a:rPr sz="1400" b="1" spc="-65" dirty="0">
                <a:latin typeface="Calibri"/>
                <a:cs typeface="Calibri"/>
              </a:rPr>
              <a:t> </a:t>
            </a:r>
            <a:r>
              <a:rPr sz="1400" b="1" dirty="0">
                <a:latin typeface="Calibri"/>
                <a:cs typeface="Calibri"/>
              </a:rPr>
              <a:t>bit</a:t>
            </a:r>
            <a:endParaRPr sz="1400">
              <a:latin typeface="Calibri"/>
              <a:cs typeface="Calibri"/>
            </a:endParaRPr>
          </a:p>
        </p:txBody>
      </p:sp>
      <p:sp>
        <p:nvSpPr>
          <p:cNvPr id="85" name="object 85"/>
          <p:cNvSpPr txBox="1"/>
          <p:nvPr/>
        </p:nvSpPr>
        <p:spPr>
          <a:xfrm>
            <a:off x="562457" y="4448805"/>
            <a:ext cx="2835275" cy="1226185"/>
          </a:xfrm>
          <a:prstGeom prst="rect">
            <a:avLst/>
          </a:prstGeom>
        </p:spPr>
        <p:txBody>
          <a:bodyPr vert="horz" wrap="square" lIns="0" tIns="42545" rIns="0" bIns="0" rtlCol="0">
            <a:spAutoFit/>
          </a:bodyPr>
          <a:lstStyle/>
          <a:p>
            <a:pPr marL="1559560">
              <a:lnSpc>
                <a:spcPct val="100000"/>
              </a:lnSpc>
              <a:spcBef>
                <a:spcPts val="335"/>
              </a:spcBef>
            </a:pPr>
            <a:r>
              <a:rPr sz="1400" b="1" spc="-5" dirty="0">
                <a:latin typeface="Calibri"/>
                <a:cs typeface="Calibri"/>
              </a:rPr>
              <a:t>64</a:t>
            </a:r>
            <a:r>
              <a:rPr sz="1400" b="1" spc="-35" dirty="0">
                <a:latin typeface="Calibri"/>
                <a:cs typeface="Calibri"/>
              </a:rPr>
              <a:t> </a:t>
            </a:r>
            <a:r>
              <a:rPr sz="1400" b="1" dirty="0">
                <a:latin typeface="Calibri"/>
                <a:cs typeface="Calibri"/>
              </a:rPr>
              <a:t>bit</a:t>
            </a:r>
            <a:endParaRPr sz="1400">
              <a:latin typeface="Calibri"/>
              <a:cs typeface="Calibri"/>
            </a:endParaRPr>
          </a:p>
          <a:p>
            <a:pPr algn="ctr">
              <a:lnSpc>
                <a:spcPct val="100000"/>
              </a:lnSpc>
              <a:spcBef>
                <a:spcPts val="335"/>
              </a:spcBef>
            </a:pPr>
            <a:r>
              <a:rPr sz="2000" b="1" dirty="0">
                <a:latin typeface="Calibri"/>
                <a:cs typeface="Calibri"/>
              </a:rPr>
              <a:t>32</a:t>
            </a:r>
            <a:r>
              <a:rPr sz="2000" b="1" spc="-40" dirty="0">
                <a:latin typeface="Calibri"/>
                <a:cs typeface="Calibri"/>
              </a:rPr>
              <a:t> </a:t>
            </a:r>
            <a:r>
              <a:rPr sz="2000" b="1" dirty="0">
                <a:latin typeface="Calibri"/>
                <a:cs typeface="Calibri"/>
              </a:rPr>
              <a:t>bit</a:t>
            </a:r>
            <a:r>
              <a:rPr sz="2000" b="1" spc="-40" dirty="0">
                <a:latin typeface="Calibri"/>
                <a:cs typeface="Calibri"/>
              </a:rPr>
              <a:t> </a:t>
            </a:r>
            <a:r>
              <a:rPr sz="2000" b="1" spc="-15" dirty="0">
                <a:latin typeface="Calibri"/>
                <a:cs typeface="Calibri"/>
              </a:rPr>
              <a:t>Swap</a:t>
            </a:r>
            <a:endParaRPr sz="2000">
              <a:latin typeface="Calibri"/>
              <a:cs typeface="Calibri"/>
            </a:endParaRPr>
          </a:p>
          <a:p>
            <a:pPr marL="1559560">
              <a:lnSpc>
                <a:spcPct val="100000"/>
              </a:lnSpc>
              <a:spcBef>
                <a:spcPts val="365"/>
              </a:spcBef>
            </a:pPr>
            <a:r>
              <a:rPr sz="1400" b="1" spc="-5" dirty="0">
                <a:latin typeface="Calibri"/>
                <a:cs typeface="Calibri"/>
              </a:rPr>
              <a:t>64</a:t>
            </a:r>
            <a:r>
              <a:rPr sz="1400" b="1" spc="-35" dirty="0">
                <a:latin typeface="Calibri"/>
                <a:cs typeface="Calibri"/>
              </a:rPr>
              <a:t> </a:t>
            </a:r>
            <a:r>
              <a:rPr sz="1400" b="1" dirty="0">
                <a:latin typeface="Calibri"/>
                <a:cs typeface="Calibri"/>
              </a:rPr>
              <a:t>bit</a:t>
            </a:r>
            <a:endParaRPr sz="1400">
              <a:latin typeface="Calibri"/>
              <a:cs typeface="Calibri"/>
            </a:endParaRPr>
          </a:p>
          <a:p>
            <a:pPr algn="ctr">
              <a:lnSpc>
                <a:spcPct val="100000"/>
              </a:lnSpc>
              <a:spcBef>
                <a:spcPts val="355"/>
              </a:spcBef>
            </a:pPr>
            <a:r>
              <a:rPr sz="2000" b="1" spc="-10" dirty="0">
                <a:latin typeface="Calibri"/>
                <a:cs typeface="Calibri"/>
              </a:rPr>
              <a:t>Inverse</a:t>
            </a:r>
            <a:r>
              <a:rPr sz="2000" b="1" spc="-25" dirty="0">
                <a:latin typeface="Calibri"/>
                <a:cs typeface="Calibri"/>
              </a:rPr>
              <a:t> </a:t>
            </a:r>
            <a:r>
              <a:rPr sz="2000" b="1" dirty="0">
                <a:latin typeface="Calibri"/>
                <a:cs typeface="Calibri"/>
              </a:rPr>
              <a:t>initial</a:t>
            </a:r>
            <a:r>
              <a:rPr sz="2000" b="1" spc="-60" dirty="0">
                <a:latin typeface="Calibri"/>
                <a:cs typeface="Calibri"/>
              </a:rPr>
              <a:t> </a:t>
            </a:r>
            <a:r>
              <a:rPr sz="2000" b="1" spc="-5" dirty="0">
                <a:latin typeface="Calibri"/>
                <a:cs typeface="Calibri"/>
              </a:rPr>
              <a:t>permutation</a:t>
            </a:r>
            <a:endParaRPr sz="2000">
              <a:latin typeface="Calibri"/>
              <a:cs typeface="Calibri"/>
            </a:endParaRPr>
          </a:p>
        </p:txBody>
      </p:sp>
      <p:sp>
        <p:nvSpPr>
          <p:cNvPr id="87" name="TextBox 86"/>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88" name="Graphic 21"/>
          <p:cNvPicPr>
            <a:picLocks noChangeAspect="1"/>
          </p:cNvPicPr>
          <p:nvPr/>
        </p:nvPicPr>
        <p:blipFill rotWithShape="1">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598468"/>
          </a:xfrm>
          <a:prstGeom prst="rect">
            <a:avLst/>
          </a:prstGeom>
        </p:spPr>
      </p:pic>
      <p:sp>
        <p:nvSpPr>
          <p:cNvPr id="89" name="Rectangle 88"/>
          <p:cNvSpPr/>
          <p:nvPr/>
        </p:nvSpPr>
        <p:spPr>
          <a:xfrm>
            <a:off x="437870" y="138878"/>
            <a:ext cx="2185214"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Algorithm</a:t>
            </a:r>
            <a:endParaRPr lang="en-US" sz="2000" dirty="0"/>
          </a:p>
        </p:txBody>
      </p:sp>
    </p:spTree>
    <p:extLst>
      <p:ext uri="{BB962C8B-B14F-4D97-AF65-F5344CB8AC3E}">
        <p14:creationId xmlns:p14="http://schemas.microsoft.com/office/powerpoint/2010/main" val="393393644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206146" y="719942"/>
            <a:ext cx="11776710" cy="1671320"/>
          </a:xfrm>
          <a:prstGeom prst="rect">
            <a:avLst/>
          </a:prstGeom>
        </p:spPr>
        <p:txBody>
          <a:bodyPr vert="horz" wrap="square" lIns="0" tIns="12065" rIns="0" bIns="0" rtlCol="0">
            <a:spAutoFit/>
          </a:bodyPr>
          <a:lstStyle/>
          <a:p>
            <a:pPr marL="451484" marR="5080" indent="-439420">
              <a:lnSpc>
                <a:spcPct val="150000"/>
              </a:lnSpc>
              <a:spcBef>
                <a:spcPts val="95"/>
              </a:spcBef>
              <a:buFont typeface="Wingdings"/>
              <a:buChar char=""/>
              <a:tabLst>
                <a:tab pos="452120" algn="l"/>
                <a:tab pos="7032625" algn="l"/>
              </a:tabLst>
            </a:pPr>
            <a:r>
              <a:rPr sz="3600" spc="-180" dirty="0">
                <a:solidFill>
                  <a:srgbClr val="0F243E"/>
                </a:solidFill>
                <a:latin typeface="Tahoma"/>
                <a:cs typeface="Tahoma"/>
              </a:rPr>
              <a:t>This</a:t>
            </a:r>
            <a:r>
              <a:rPr sz="3600" spc="515" dirty="0">
                <a:solidFill>
                  <a:srgbClr val="0F243E"/>
                </a:solidFill>
                <a:latin typeface="Tahoma"/>
                <a:cs typeface="Tahoma"/>
              </a:rPr>
              <a:t> </a:t>
            </a:r>
            <a:r>
              <a:rPr sz="3600" spc="-70" dirty="0">
                <a:solidFill>
                  <a:srgbClr val="0F243E"/>
                </a:solidFill>
                <a:latin typeface="Tahoma"/>
                <a:cs typeface="Tahoma"/>
              </a:rPr>
              <a:t>is</a:t>
            </a:r>
            <a:r>
              <a:rPr sz="3600" spc="515" dirty="0">
                <a:solidFill>
                  <a:srgbClr val="0F243E"/>
                </a:solidFill>
                <a:latin typeface="Tahoma"/>
                <a:cs typeface="Tahoma"/>
              </a:rPr>
              <a:t> </a:t>
            </a:r>
            <a:r>
              <a:rPr sz="3600" spc="-210" dirty="0">
                <a:solidFill>
                  <a:srgbClr val="0F243E"/>
                </a:solidFill>
                <a:latin typeface="Tahoma"/>
                <a:cs typeface="Tahoma"/>
              </a:rPr>
              <a:t>the</a:t>
            </a:r>
            <a:r>
              <a:rPr sz="3600" spc="509" dirty="0">
                <a:solidFill>
                  <a:srgbClr val="0F243E"/>
                </a:solidFill>
                <a:latin typeface="Tahoma"/>
                <a:cs typeface="Tahoma"/>
              </a:rPr>
              <a:t> </a:t>
            </a:r>
            <a:r>
              <a:rPr sz="3600" spc="-100" dirty="0">
                <a:solidFill>
                  <a:srgbClr val="0F243E"/>
                </a:solidFill>
                <a:latin typeface="Tahoma"/>
                <a:cs typeface="Tahoma"/>
              </a:rPr>
              <a:t>encrypted</a:t>
            </a:r>
            <a:r>
              <a:rPr sz="3600" spc="505" dirty="0">
                <a:solidFill>
                  <a:srgbClr val="0F243E"/>
                </a:solidFill>
                <a:latin typeface="Tahoma"/>
                <a:cs typeface="Tahoma"/>
              </a:rPr>
              <a:t> </a:t>
            </a:r>
            <a:r>
              <a:rPr sz="3600" spc="-120" dirty="0">
                <a:solidFill>
                  <a:srgbClr val="0F243E"/>
                </a:solidFill>
                <a:latin typeface="Tahoma"/>
                <a:cs typeface="Tahoma"/>
              </a:rPr>
              <a:t>form</a:t>
            </a:r>
            <a:r>
              <a:rPr sz="3600" spc="505" dirty="0">
                <a:solidFill>
                  <a:srgbClr val="0F243E"/>
                </a:solidFill>
                <a:latin typeface="Tahoma"/>
                <a:cs typeface="Tahoma"/>
              </a:rPr>
              <a:t> </a:t>
            </a:r>
            <a:r>
              <a:rPr sz="3600" spc="-85" dirty="0">
                <a:solidFill>
                  <a:srgbClr val="0F243E"/>
                </a:solidFill>
                <a:latin typeface="Tahoma"/>
                <a:cs typeface="Tahoma"/>
              </a:rPr>
              <a:t>of</a:t>
            </a:r>
            <a:r>
              <a:rPr sz="3600" spc="509" dirty="0">
                <a:solidFill>
                  <a:srgbClr val="0F243E"/>
                </a:solidFill>
                <a:latin typeface="Tahoma"/>
                <a:cs typeface="Tahoma"/>
              </a:rPr>
              <a:t> </a:t>
            </a:r>
            <a:r>
              <a:rPr sz="3600" b="1" spc="380" dirty="0">
                <a:solidFill>
                  <a:srgbClr val="0F243E"/>
                </a:solidFill>
                <a:latin typeface="Trebuchet MS"/>
                <a:cs typeface="Trebuchet MS"/>
              </a:rPr>
              <a:t>M	</a:t>
            </a:r>
            <a:r>
              <a:rPr sz="3600" spc="-540" dirty="0">
                <a:solidFill>
                  <a:srgbClr val="0F243E"/>
                </a:solidFill>
                <a:latin typeface="Tahoma"/>
                <a:cs typeface="Tahoma"/>
              </a:rPr>
              <a:t>=</a:t>
            </a:r>
            <a:r>
              <a:rPr sz="3600" spc="-120" dirty="0">
                <a:solidFill>
                  <a:srgbClr val="0F243E"/>
                </a:solidFill>
                <a:latin typeface="Tahoma"/>
                <a:cs typeface="Tahoma"/>
              </a:rPr>
              <a:t> </a:t>
            </a:r>
            <a:r>
              <a:rPr sz="3600" spc="65" dirty="0">
                <a:solidFill>
                  <a:srgbClr val="0F243E"/>
                </a:solidFill>
                <a:latin typeface="Tahoma"/>
                <a:cs typeface="Tahoma"/>
              </a:rPr>
              <a:t>0123456789ABCDEF </a:t>
            </a:r>
            <a:r>
              <a:rPr sz="3600" spc="-1110" dirty="0">
                <a:solidFill>
                  <a:srgbClr val="0F243E"/>
                </a:solidFill>
                <a:latin typeface="Tahoma"/>
                <a:cs typeface="Tahoma"/>
              </a:rPr>
              <a:t> </a:t>
            </a:r>
            <a:r>
              <a:rPr sz="3600" spc="-114" dirty="0">
                <a:solidFill>
                  <a:srgbClr val="0F243E"/>
                </a:solidFill>
                <a:latin typeface="Tahoma"/>
                <a:cs typeface="Tahoma"/>
              </a:rPr>
              <a:t>with</a:t>
            </a:r>
            <a:r>
              <a:rPr sz="3600" spc="-95" dirty="0">
                <a:solidFill>
                  <a:srgbClr val="0F243E"/>
                </a:solidFill>
                <a:latin typeface="Tahoma"/>
                <a:cs typeface="Tahoma"/>
              </a:rPr>
              <a:t> </a:t>
            </a:r>
            <a:r>
              <a:rPr sz="3600" b="1" spc="-65" dirty="0">
                <a:solidFill>
                  <a:srgbClr val="0F243E"/>
                </a:solidFill>
                <a:latin typeface="Trebuchet MS"/>
                <a:cs typeface="Trebuchet MS"/>
              </a:rPr>
              <a:t>K</a:t>
            </a:r>
            <a:r>
              <a:rPr sz="3600" b="1" spc="-40" dirty="0">
                <a:solidFill>
                  <a:srgbClr val="0F243E"/>
                </a:solidFill>
                <a:latin typeface="Trebuchet MS"/>
                <a:cs typeface="Trebuchet MS"/>
              </a:rPr>
              <a:t> </a:t>
            </a:r>
            <a:r>
              <a:rPr sz="3600" spc="-540" dirty="0">
                <a:solidFill>
                  <a:srgbClr val="0F243E"/>
                </a:solidFill>
                <a:latin typeface="Tahoma"/>
                <a:cs typeface="Tahoma"/>
              </a:rPr>
              <a:t>=</a:t>
            </a:r>
            <a:r>
              <a:rPr sz="3600" spc="-100" dirty="0">
                <a:solidFill>
                  <a:srgbClr val="0F243E"/>
                </a:solidFill>
                <a:latin typeface="Tahoma"/>
                <a:cs typeface="Tahoma"/>
              </a:rPr>
              <a:t> </a:t>
            </a:r>
            <a:r>
              <a:rPr sz="3600" spc="105" dirty="0">
                <a:solidFill>
                  <a:srgbClr val="0F243E"/>
                </a:solidFill>
                <a:latin typeface="Tahoma"/>
                <a:cs typeface="Tahoma"/>
              </a:rPr>
              <a:t>13345779</a:t>
            </a:r>
            <a:r>
              <a:rPr sz="3600" spc="110" dirty="0">
                <a:solidFill>
                  <a:srgbClr val="0F243E"/>
                </a:solidFill>
                <a:latin typeface="Tahoma"/>
                <a:cs typeface="Tahoma"/>
              </a:rPr>
              <a:t>9</a:t>
            </a:r>
            <a:r>
              <a:rPr sz="3600" spc="-95" dirty="0">
                <a:solidFill>
                  <a:srgbClr val="0F243E"/>
                </a:solidFill>
                <a:latin typeface="Tahoma"/>
                <a:cs typeface="Tahoma"/>
              </a:rPr>
              <a:t>BBCDFF</a:t>
            </a:r>
            <a:r>
              <a:rPr sz="3600" spc="114" dirty="0">
                <a:solidFill>
                  <a:srgbClr val="0F243E"/>
                </a:solidFill>
                <a:latin typeface="Tahoma"/>
                <a:cs typeface="Tahoma"/>
              </a:rPr>
              <a:t>1</a:t>
            </a:r>
            <a:endParaRPr sz="3600">
              <a:latin typeface="Tahoma"/>
              <a:cs typeface="Tahoma"/>
            </a:endParaRPr>
          </a:p>
        </p:txBody>
      </p:sp>
      <p:sp>
        <p:nvSpPr>
          <p:cNvPr id="5" name="object 5"/>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4" name="object 4"/>
          <p:cNvSpPr txBox="1"/>
          <p:nvPr/>
        </p:nvSpPr>
        <p:spPr>
          <a:xfrm>
            <a:off x="206146" y="4387088"/>
            <a:ext cx="6070600" cy="635000"/>
          </a:xfrm>
          <a:prstGeom prst="rect">
            <a:avLst/>
          </a:prstGeom>
        </p:spPr>
        <p:txBody>
          <a:bodyPr vert="horz" wrap="square" lIns="0" tIns="12065" rIns="0" bIns="0" rtlCol="0">
            <a:spAutoFit/>
          </a:bodyPr>
          <a:lstStyle/>
          <a:p>
            <a:pPr marL="465455" indent="-453390">
              <a:lnSpc>
                <a:spcPct val="100000"/>
              </a:lnSpc>
              <a:spcBef>
                <a:spcPts val="95"/>
              </a:spcBef>
              <a:buSzPct val="97500"/>
              <a:buFont typeface="Wingdings"/>
              <a:buChar char=""/>
              <a:tabLst>
                <a:tab pos="466090" algn="l"/>
              </a:tabLst>
            </a:pPr>
            <a:r>
              <a:rPr sz="4000" b="1" spc="190" dirty="0">
                <a:solidFill>
                  <a:srgbClr val="0F243E"/>
                </a:solidFill>
                <a:latin typeface="Trebuchet MS"/>
                <a:cs typeface="Trebuchet MS"/>
              </a:rPr>
              <a:t>C</a:t>
            </a:r>
            <a:r>
              <a:rPr sz="4000" b="1" spc="-70" dirty="0">
                <a:solidFill>
                  <a:srgbClr val="0F243E"/>
                </a:solidFill>
                <a:latin typeface="Trebuchet MS"/>
                <a:cs typeface="Trebuchet MS"/>
              </a:rPr>
              <a:t> </a:t>
            </a:r>
            <a:r>
              <a:rPr sz="4000" b="1" spc="-35" dirty="0">
                <a:solidFill>
                  <a:srgbClr val="0F243E"/>
                </a:solidFill>
                <a:latin typeface="Trebuchet MS"/>
                <a:cs typeface="Trebuchet MS"/>
              </a:rPr>
              <a:t>=</a:t>
            </a:r>
            <a:r>
              <a:rPr sz="4000" b="1" spc="-80" dirty="0">
                <a:solidFill>
                  <a:srgbClr val="0F243E"/>
                </a:solidFill>
                <a:latin typeface="Trebuchet MS"/>
                <a:cs typeface="Trebuchet MS"/>
              </a:rPr>
              <a:t> </a:t>
            </a:r>
            <a:r>
              <a:rPr sz="4000" b="1" spc="-60" dirty="0">
                <a:solidFill>
                  <a:srgbClr val="0F243E"/>
                </a:solidFill>
                <a:latin typeface="Trebuchet MS"/>
                <a:cs typeface="Trebuchet MS"/>
              </a:rPr>
              <a:t>85E813540F0AB405</a:t>
            </a:r>
            <a:endParaRPr sz="4000">
              <a:latin typeface="Trebuchet MS"/>
              <a:cs typeface="Trebuchet MS"/>
            </a:endParaRPr>
          </a:p>
        </p:txBody>
      </p:sp>
      <p:sp>
        <p:nvSpPr>
          <p:cNvPr id="6" name="TextBox 5"/>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8" name="Rectangle 7"/>
          <p:cNvSpPr/>
          <p:nvPr/>
        </p:nvSpPr>
        <p:spPr>
          <a:xfrm>
            <a:off x="437870" y="138878"/>
            <a:ext cx="2289409"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DES Encryption</a:t>
            </a:r>
            <a:endParaRPr lang="en-US" sz="2000" dirty="0"/>
          </a:p>
        </p:txBody>
      </p:sp>
    </p:spTree>
    <p:extLst>
      <p:ext uri="{BB962C8B-B14F-4D97-AF65-F5344CB8AC3E}">
        <p14:creationId xmlns:p14="http://schemas.microsoft.com/office/powerpoint/2010/main" val="155488215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object 3"/>
          <p:cNvGrpSpPr/>
          <p:nvPr/>
        </p:nvGrpSpPr>
        <p:grpSpPr>
          <a:xfrm>
            <a:off x="1254252" y="949448"/>
            <a:ext cx="9595485" cy="5570855"/>
            <a:chOff x="1254252" y="949448"/>
            <a:chExt cx="9595485" cy="5570855"/>
          </a:xfrm>
        </p:grpSpPr>
        <p:pic>
          <p:nvPicPr>
            <p:cNvPr id="4" name="object 4"/>
            <p:cNvPicPr/>
            <p:nvPr/>
          </p:nvPicPr>
          <p:blipFill>
            <a:blip r:embed="rId2" cstate="print"/>
            <a:stretch>
              <a:fillRect/>
            </a:stretch>
          </p:blipFill>
          <p:spPr>
            <a:xfrm>
              <a:off x="1336540" y="949448"/>
              <a:ext cx="9511298" cy="867174"/>
            </a:xfrm>
            <a:prstGeom prst="rect">
              <a:avLst/>
            </a:prstGeom>
          </p:spPr>
        </p:pic>
        <p:pic>
          <p:nvPicPr>
            <p:cNvPr id="5" name="object 5"/>
            <p:cNvPicPr/>
            <p:nvPr/>
          </p:nvPicPr>
          <p:blipFill>
            <a:blip r:embed="rId3" cstate="print"/>
            <a:stretch>
              <a:fillRect/>
            </a:stretch>
          </p:blipFill>
          <p:spPr>
            <a:xfrm>
              <a:off x="1254252" y="969251"/>
              <a:ext cx="6617208" cy="899172"/>
            </a:xfrm>
            <a:prstGeom prst="rect">
              <a:avLst/>
            </a:prstGeom>
          </p:spPr>
        </p:pic>
        <p:sp>
          <p:nvSpPr>
            <p:cNvPr id="6" name="object 6"/>
            <p:cNvSpPr/>
            <p:nvPr/>
          </p:nvSpPr>
          <p:spPr>
            <a:xfrm>
              <a:off x="1370076" y="96316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7" name="object 7"/>
            <p:cNvPicPr/>
            <p:nvPr/>
          </p:nvPicPr>
          <p:blipFill>
            <a:blip r:embed="rId2" cstate="print"/>
            <a:stretch>
              <a:fillRect/>
            </a:stretch>
          </p:blipFill>
          <p:spPr>
            <a:xfrm>
              <a:off x="1336540" y="1886708"/>
              <a:ext cx="9511298" cy="867174"/>
            </a:xfrm>
            <a:prstGeom prst="rect">
              <a:avLst/>
            </a:prstGeom>
          </p:spPr>
        </p:pic>
        <p:pic>
          <p:nvPicPr>
            <p:cNvPr id="8" name="object 8"/>
            <p:cNvPicPr/>
            <p:nvPr/>
          </p:nvPicPr>
          <p:blipFill>
            <a:blip r:embed="rId4" cstate="print"/>
            <a:stretch>
              <a:fillRect/>
            </a:stretch>
          </p:blipFill>
          <p:spPr>
            <a:xfrm>
              <a:off x="1254252" y="1904987"/>
              <a:ext cx="5178552" cy="899172"/>
            </a:xfrm>
            <a:prstGeom prst="rect">
              <a:avLst/>
            </a:prstGeom>
          </p:spPr>
        </p:pic>
        <p:sp>
          <p:nvSpPr>
            <p:cNvPr id="9" name="object 9"/>
            <p:cNvSpPr/>
            <p:nvPr/>
          </p:nvSpPr>
          <p:spPr>
            <a:xfrm>
              <a:off x="1370076" y="1900427"/>
              <a:ext cx="9448800" cy="805180"/>
            </a:xfrm>
            <a:custGeom>
              <a:avLst/>
              <a:gdLst/>
              <a:ahLst/>
              <a:cxnLst/>
              <a:rect l="l" t="t" r="r" b="b"/>
              <a:pathLst>
                <a:path w="9448800" h="805180">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0" name="object 10"/>
            <p:cNvPicPr/>
            <p:nvPr/>
          </p:nvPicPr>
          <p:blipFill>
            <a:blip r:embed="rId2" cstate="print"/>
            <a:stretch>
              <a:fillRect/>
            </a:stretch>
          </p:blipFill>
          <p:spPr>
            <a:xfrm>
              <a:off x="1336540" y="2814824"/>
              <a:ext cx="9511298" cy="867174"/>
            </a:xfrm>
            <a:prstGeom prst="rect">
              <a:avLst/>
            </a:prstGeom>
          </p:spPr>
        </p:pic>
        <p:pic>
          <p:nvPicPr>
            <p:cNvPr id="11" name="object 11"/>
            <p:cNvPicPr/>
            <p:nvPr/>
          </p:nvPicPr>
          <p:blipFill>
            <a:blip r:embed="rId5" cstate="print"/>
            <a:stretch>
              <a:fillRect/>
            </a:stretch>
          </p:blipFill>
          <p:spPr>
            <a:xfrm>
              <a:off x="1254252" y="2834627"/>
              <a:ext cx="3227832" cy="899172"/>
            </a:xfrm>
            <a:prstGeom prst="rect">
              <a:avLst/>
            </a:prstGeom>
          </p:spPr>
        </p:pic>
        <p:sp>
          <p:nvSpPr>
            <p:cNvPr id="12" name="object 12"/>
            <p:cNvSpPr/>
            <p:nvPr/>
          </p:nvSpPr>
          <p:spPr>
            <a:xfrm>
              <a:off x="1370076" y="2828544"/>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1"/>
                  </a:lnTo>
                  <a:lnTo>
                    <a:pt x="0" y="670559"/>
                  </a:lnTo>
                  <a:lnTo>
                    <a:pt x="6839" y="712939"/>
                  </a:lnTo>
                  <a:lnTo>
                    <a:pt x="25883" y="749753"/>
                  </a:lnTo>
                  <a:lnTo>
                    <a:pt x="54918" y="778788"/>
                  </a:lnTo>
                  <a:lnTo>
                    <a:pt x="91732" y="797832"/>
                  </a:lnTo>
                  <a:lnTo>
                    <a:pt x="134112" y="804671"/>
                  </a:lnTo>
                  <a:lnTo>
                    <a:pt x="9314688" y="804671"/>
                  </a:lnTo>
                  <a:lnTo>
                    <a:pt x="9357067" y="797832"/>
                  </a:lnTo>
                  <a:lnTo>
                    <a:pt x="9393881" y="778788"/>
                  </a:lnTo>
                  <a:lnTo>
                    <a:pt x="9422916" y="749753"/>
                  </a:lnTo>
                  <a:lnTo>
                    <a:pt x="9441960" y="712939"/>
                  </a:lnTo>
                  <a:lnTo>
                    <a:pt x="9448800" y="670559"/>
                  </a:lnTo>
                  <a:lnTo>
                    <a:pt x="9448800" y="134111"/>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13" name="object 13"/>
            <p:cNvPicPr/>
            <p:nvPr/>
          </p:nvPicPr>
          <p:blipFill>
            <a:blip r:embed="rId6" cstate="print"/>
            <a:stretch>
              <a:fillRect/>
            </a:stretch>
          </p:blipFill>
          <p:spPr>
            <a:xfrm>
              <a:off x="1335019" y="3742853"/>
              <a:ext cx="9514340" cy="870371"/>
            </a:xfrm>
            <a:prstGeom prst="rect">
              <a:avLst/>
            </a:prstGeom>
          </p:spPr>
        </p:pic>
        <p:pic>
          <p:nvPicPr>
            <p:cNvPr id="14" name="object 14"/>
            <p:cNvPicPr/>
            <p:nvPr/>
          </p:nvPicPr>
          <p:blipFill>
            <a:blip r:embed="rId7" cstate="print"/>
            <a:stretch>
              <a:fillRect/>
            </a:stretch>
          </p:blipFill>
          <p:spPr>
            <a:xfrm>
              <a:off x="1254252" y="3762743"/>
              <a:ext cx="3773424" cy="899172"/>
            </a:xfrm>
            <a:prstGeom prst="rect">
              <a:avLst/>
            </a:prstGeom>
          </p:spPr>
        </p:pic>
        <p:sp>
          <p:nvSpPr>
            <p:cNvPr id="15" name="object 15"/>
            <p:cNvSpPr/>
            <p:nvPr/>
          </p:nvSpPr>
          <p:spPr>
            <a:xfrm>
              <a:off x="1370076" y="3758183"/>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sp>
          <p:nvSpPr>
            <p:cNvPr id="16" name="object 16"/>
            <p:cNvSpPr/>
            <p:nvPr/>
          </p:nvSpPr>
          <p:spPr>
            <a:xfrm>
              <a:off x="1370076" y="3758183"/>
              <a:ext cx="9448800" cy="805180"/>
            </a:xfrm>
            <a:custGeom>
              <a:avLst/>
              <a:gdLst/>
              <a:ahLst/>
              <a:cxnLst/>
              <a:rect l="l" t="t" r="r" b="b"/>
              <a:pathLst>
                <a:path w="9448800" h="805179">
                  <a:moveTo>
                    <a:pt x="0" y="134112"/>
                  </a:moveTo>
                  <a:lnTo>
                    <a:pt x="6839" y="91732"/>
                  </a:lnTo>
                  <a:lnTo>
                    <a:pt x="25883" y="54918"/>
                  </a:lnTo>
                  <a:lnTo>
                    <a:pt x="54918" y="25883"/>
                  </a:lnTo>
                  <a:lnTo>
                    <a:pt x="91732" y="6839"/>
                  </a:lnTo>
                  <a:lnTo>
                    <a:pt x="134112" y="0"/>
                  </a:lnTo>
                  <a:lnTo>
                    <a:pt x="9314688" y="0"/>
                  </a:lnTo>
                  <a:lnTo>
                    <a:pt x="9357067" y="6839"/>
                  </a:lnTo>
                  <a:lnTo>
                    <a:pt x="9393881" y="25883"/>
                  </a:lnTo>
                  <a:lnTo>
                    <a:pt x="9422916" y="54918"/>
                  </a:lnTo>
                  <a:lnTo>
                    <a:pt x="9441960" y="91732"/>
                  </a:lnTo>
                  <a:lnTo>
                    <a:pt x="9448800" y="134112"/>
                  </a:lnTo>
                  <a:lnTo>
                    <a:pt x="9448800" y="670560"/>
                  </a:lnTo>
                  <a:lnTo>
                    <a:pt x="9441960" y="712939"/>
                  </a:lnTo>
                  <a:lnTo>
                    <a:pt x="9422916" y="749753"/>
                  </a:lnTo>
                  <a:lnTo>
                    <a:pt x="9393881" y="778788"/>
                  </a:lnTo>
                  <a:lnTo>
                    <a:pt x="9357067" y="797832"/>
                  </a:lnTo>
                  <a:lnTo>
                    <a:pt x="9314688" y="804672"/>
                  </a:lnTo>
                  <a:lnTo>
                    <a:pt x="134112" y="804672"/>
                  </a:lnTo>
                  <a:lnTo>
                    <a:pt x="91732" y="797832"/>
                  </a:lnTo>
                  <a:lnTo>
                    <a:pt x="54918" y="778788"/>
                  </a:lnTo>
                  <a:lnTo>
                    <a:pt x="25883" y="749753"/>
                  </a:lnTo>
                  <a:lnTo>
                    <a:pt x="6839" y="712939"/>
                  </a:lnTo>
                  <a:lnTo>
                    <a:pt x="0" y="670560"/>
                  </a:lnTo>
                  <a:lnTo>
                    <a:pt x="0" y="134112"/>
                  </a:lnTo>
                  <a:close/>
                </a:path>
              </a:pathLst>
            </a:custGeom>
            <a:ln w="3175">
              <a:solidFill>
                <a:srgbClr val="375F92"/>
              </a:solidFill>
            </a:ln>
          </p:spPr>
          <p:txBody>
            <a:bodyPr wrap="square" lIns="0" tIns="0" rIns="0" bIns="0" rtlCol="0"/>
            <a:lstStyle/>
            <a:p>
              <a:endParaRPr/>
            </a:p>
          </p:txBody>
        </p:sp>
        <p:pic>
          <p:nvPicPr>
            <p:cNvPr id="17" name="object 17"/>
            <p:cNvPicPr/>
            <p:nvPr/>
          </p:nvPicPr>
          <p:blipFill>
            <a:blip r:embed="rId2" cstate="print"/>
            <a:stretch>
              <a:fillRect/>
            </a:stretch>
          </p:blipFill>
          <p:spPr>
            <a:xfrm>
              <a:off x="1336540" y="4672580"/>
              <a:ext cx="9511298" cy="867174"/>
            </a:xfrm>
            <a:prstGeom prst="rect">
              <a:avLst/>
            </a:prstGeom>
          </p:spPr>
        </p:pic>
        <p:pic>
          <p:nvPicPr>
            <p:cNvPr id="18" name="object 18"/>
            <p:cNvPicPr/>
            <p:nvPr/>
          </p:nvPicPr>
          <p:blipFill>
            <a:blip r:embed="rId8" cstate="print"/>
            <a:stretch>
              <a:fillRect/>
            </a:stretch>
          </p:blipFill>
          <p:spPr>
            <a:xfrm>
              <a:off x="1254252" y="4692395"/>
              <a:ext cx="3407664" cy="899172"/>
            </a:xfrm>
            <a:prstGeom prst="rect">
              <a:avLst/>
            </a:prstGeom>
          </p:spPr>
        </p:pic>
        <p:sp>
          <p:nvSpPr>
            <p:cNvPr id="19" name="object 19"/>
            <p:cNvSpPr/>
            <p:nvPr/>
          </p:nvSpPr>
          <p:spPr>
            <a:xfrm>
              <a:off x="1370076" y="4686299"/>
              <a:ext cx="9448800" cy="805180"/>
            </a:xfrm>
            <a:custGeom>
              <a:avLst/>
              <a:gdLst/>
              <a:ahLst/>
              <a:cxnLst/>
              <a:rect l="l" t="t" r="r" b="b"/>
              <a:pathLst>
                <a:path w="9448800" h="805179">
                  <a:moveTo>
                    <a:pt x="9314688" y="0"/>
                  </a:moveTo>
                  <a:lnTo>
                    <a:pt x="134112" y="0"/>
                  </a:lnTo>
                  <a:lnTo>
                    <a:pt x="91732" y="6839"/>
                  </a:lnTo>
                  <a:lnTo>
                    <a:pt x="54918" y="25883"/>
                  </a:lnTo>
                  <a:lnTo>
                    <a:pt x="25883" y="54918"/>
                  </a:lnTo>
                  <a:lnTo>
                    <a:pt x="6839" y="91732"/>
                  </a:lnTo>
                  <a:lnTo>
                    <a:pt x="0" y="134112"/>
                  </a:lnTo>
                  <a:lnTo>
                    <a:pt x="0" y="670560"/>
                  </a:lnTo>
                  <a:lnTo>
                    <a:pt x="6839" y="712939"/>
                  </a:lnTo>
                  <a:lnTo>
                    <a:pt x="25883" y="749753"/>
                  </a:lnTo>
                  <a:lnTo>
                    <a:pt x="54918" y="778788"/>
                  </a:lnTo>
                  <a:lnTo>
                    <a:pt x="91732" y="797832"/>
                  </a:lnTo>
                  <a:lnTo>
                    <a:pt x="134112" y="804672"/>
                  </a:lnTo>
                  <a:lnTo>
                    <a:pt x="9314688" y="804672"/>
                  </a:lnTo>
                  <a:lnTo>
                    <a:pt x="9357067" y="797832"/>
                  </a:lnTo>
                  <a:lnTo>
                    <a:pt x="9393881" y="778788"/>
                  </a:lnTo>
                  <a:lnTo>
                    <a:pt x="9422916" y="749753"/>
                  </a:lnTo>
                  <a:lnTo>
                    <a:pt x="9441960" y="712939"/>
                  </a:lnTo>
                  <a:lnTo>
                    <a:pt x="9448800" y="670560"/>
                  </a:lnTo>
                  <a:lnTo>
                    <a:pt x="9448800" y="134112"/>
                  </a:lnTo>
                  <a:lnTo>
                    <a:pt x="9441960" y="91732"/>
                  </a:lnTo>
                  <a:lnTo>
                    <a:pt x="9422916" y="54918"/>
                  </a:lnTo>
                  <a:lnTo>
                    <a:pt x="9393881" y="25883"/>
                  </a:lnTo>
                  <a:lnTo>
                    <a:pt x="9357067" y="6839"/>
                  </a:lnTo>
                  <a:lnTo>
                    <a:pt x="9314688" y="0"/>
                  </a:lnTo>
                  <a:close/>
                </a:path>
              </a:pathLst>
            </a:custGeom>
            <a:solidFill>
              <a:srgbClr val="0F243E"/>
            </a:solidFill>
          </p:spPr>
          <p:txBody>
            <a:bodyPr wrap="square" lIns="0" tIns="0" rIns="0" bIns="0" rtlCol="0"/>
            <a:lstStyle/>
            <a:p>
              <a:endParaRPr/>
            </a:p>
          </p:txBody>
        </p:sp>
        <p:pic>
          <p:nvPicPr>
            <p:cNvPr id="20" name="object 20"/>
            <p:cNvPicPr/>
            <p:nvPr/>
          </p:nvPicPr>
          <p:blipFill>
            <a:blip r:embed="rId2" cstate="print"/>
            <a:stretch>
              <a:fillRect/>
            </a:stretch>
          </p:blipFill>
          <p:spPr>
            <a:xfrm>
              <a:off x="1336540" y="5602208"/>
              <a:ext cx="9511298" cy="867174"/>
            </a:xfrm>
            <a:prstGeom prst="rect">
              <a:avLst/>
            </a:prstGeom>
          </p:spPr>
        </p:pic>
        <p:pic>
          <p:nvPicPr>
            <p:cNvPr id="21" name="object 21"/>
            <p:cNvPicPr/>
            <p:nvPr/>
          </p:nvPicPr>
          <p:blipFill>
            <a:blip r:embed="rId9" cstate="print"/>
            <a:stretch>
              <a:fillRect/>
            </a:stretch>
          </p:blipFill>
          <p:spPr>
            <a:xfrm>
              <a:off x="1254252" y="5620512"/>
              <a:ext cx="4277868" cy="899172"/>
            </a:xfrm>
            <a:prstGeom prst="rect">
              <a:avLst/>
            </a:prstGeom>
          </p:spPr>
        </p:pic>
        <p:sp>
          <p:nvSpPr>
            <p:cNvPr id="22" name="object 22"/>
            <p:cNvSpPr/>
            <p:nvPr/>
          </p:nvSpPr>
          <p:spPr>
            <a:xfrm>
              <a:off x="1370076" y="5615939"/>
              <a:ext cx="9448800" cy="805180"/>
            </a:xfrm>
            <a:custGeom>
              <a:avLst/>
              <a:gdLst/>
              <a:ahLst/>
              <a:cxnLst/>
              <a:rect l="l" t="t" r="r" b="b"/>
              <a:pathLst>
                <a:path w="9448800" h="805179">
                  <a:moveTo>
                    <a:pt x="9314688" y="0"/>
                  </a:moveTo>
                  <a:lnTo>
                    <a:pt x="134112" y="0"/>
                  </a:lnTo>
                  <a:lnTo>
                    <a:pt x="91732" y="6837"/>
                  </a:lnTo>
                  <a:lnTo>
                    <a:pt x="54918" y="25876"/>
                  </a:lnTo>
                  <a:lnTo>
                    <a:pt x="25883" y="54907"/>
                  </a:lnTo>
                  <a:lnTo>
                    <a:pt x="6839" y="91722"/>
                  </a:lnTo>
                  <a:lnTo>
                    <a:pt x="0" y="134112"/>
                  </a:lnTo>
                  <a:lnTo>
                    <a:pt x="0" y="670560"/>
                  </a:lnTo>
                  <a:lnTo>
                    <a:pt x="6839" y="712949"/>
                  </a:lnTo>
                  <a:lnTo>
                    <a:pt x="25883" y="749764"/>
                  </a:lnTo>
                  <a:lnTo>
                    <a:pt x="54918" y="778795"/>
                  </a:lnTo>
                  <a:lnTo>
                    <a:pt x="91732" y="797834"/>
                  </a:lnTo>
                  <a:lnTo>
                    <a:pt x="134112" y="804672"/>
                  </a:lnTo>
                  <a:lnTo>
                    <a:pt x="9314688" y="804672"/>
                  </a:lnTo>
                  <a:lnTo>
                    <a:pt x="9357067" y="797834"/>
                  </a:lnTo>
                  <a:lnTo>
                    <a:pt x="9393881" y="778795"/>
                  </a:lnTo>
                  <a:lnTo>
                    <a:pt x="9422916" y="749764"/>
                  </a:lnTo>
                  <a:lnTo>
                    <a:pt x="9441960" y="712949"/>
                  </a:lnTo>
                  <a:lnTo>
                    <a:pt x="9448800" y="670560"/>
                  </a:lnTo>
                  <a:lnTo>
                    <a:pt x="9448800" y="134112"/>
                  </a:lnTo>
                  <a:lnTo>
                    <a:pt x="9441960" y="91722"/>
                  </a:lnTo>
                  <a:lnTo>
                    <a:pt x="9422916" y="54907"/>
                  </a:lnTo>
                  <a:lnTo>
                    <a:pt x="9393881" y="25876"/>
                  </a:lnTo>
                  <a:lnTo>
                    <a:pt x="9357067" y="6837"/>
                  </a:lnTo>
                  <a:lnTo>
                    <a:pt x="9314688" y="0"/>
                  </a:lnTo>
                  <a:close/>
                </a:path>
              </a:pathLst>
            </a:custGeom>
            <a:solidFill>
              <a:srgbClr val="548ED4"/>
            </a:solidFill>
          </p:spPr>
          <p:txBody>
            <a:bodyPr wrap="square" lIns="0" tIns="0" rIns="0" bIns="0" rtlCol="0"/>
            <a:lstStyle/>
            <a:p>
              <a:endParaRPr/>
            </a:p>
          </p:txBody>
        </p:sp>
      </p:grpSp>
      <p:sp>
        <p:nvSpPr>
          <p:cNvPr id="23" name="object 23"/>
          <p:cNvSpPr txBox="1"/>
          <p:nvPr/>
        </p:nvSpPr>
        <p:spPr>
          <a:xfrm>
            <a:off x="1518666" y="1068451"/>
            <a:ext cx="6092825" cy="5166995"/>
          </a:xfrm>
          <a:prstGeom prst="rect">
            <a:avLst/>
          </a:prstGeom>
        </p:spPr>
        <p:txBody>
          <a:bodyPr vert="horz" wrap="square" lIns="0" tIns="13335" rIns="0" bIns="0" rtlCol="0">
            <a:spAutoFit/>
          </a:bodyPr>
          <a:lstStyle/>
          <a:p>
            <a:pPr marL="12700">
              <a:lnSpc>
                <a:spcPct val="100000"/>
              </a:lnSpc>
              <a:spcBef>
                <a:spcPts val="105"/>
              </a:spcBef>
            </a:pPr>
            <a:r>
              <a:rPr sz="3200" b="1" spc="-10" dirty="0">
                <a:solidFill>
                  <a:srgbClr val="FFFFFF"/>
                </a:solidFill>
                <a:latin typeface="Times New Roman"/>
                <a:cs typeface="Times New Roman"/>
              </a:rPr>
              <a:t>Stream</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Ciphers</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and</a:t>
            </a:r>
            <a:r>
              <a:rPr sz="3200" b="1" spc="-35" dirty="0">
                <a:solidFill>
                  <a:srgbClr val="FFFFFF"/>
                </a:solidFill>
                <a:latin typeface="Times New Roman"/>
                <a:cs typeface="Times New Roman"/>
              </a:rPr>
              <a:t> </a:t>
            </a:r>
            <a:r>
              <a:rPr sz="3200" b="1" dirty="0">
                <a:solidFill>
                  <a:srgbClr val="FFFFFF"/>
                </a:solidFill>
                <a:latin typeface="Times New Roman"/>
                <a:cs typeface="Times New Roman"/>
              </a:rPr>
              <a:t>Block</a:t>
            </a:r>
            <a:r>
              <a:rPr sz="3200" b="1" spc="-15" dirty="0">
                <a:solidFill>
                  <a:srgbClr val="FFFFFF"/>
                </a:solidFill>
                <a:latin typeface="Times New Roman"/>
                <a:cs typeface="Times New Roman"/>
              </a:rPr>
              <a:t> </a:t>
            </a:r>
            <a:r>
              <a:rPr sz="3200" b="1" dirty="0">
                <a:solidFill>
                  <a:srgbClr val="FFFFFF"/>
                </a:solidFill>
                <a:latin typeface="Times New Roman"/>
                <a:cs typeface="Times New Roman"/>
              </a:rPr>
              <a:t>Ciphers</a:t>
            </a:r>
            <a:endParaRPr sz="3200">
              <a:latin typeface="Times New Roman"/>
              <a:cs typeface="Times New Roman"/>
            </a:endParaRPr>
          </a:p>
          <a:p>
            <a:pPr marL="12700" marR="1443355">
              <a:lnSpc>
                <a:spcPct val="190500"/>
              </a:lnSpc>
              <a:spcBef>
                <a:spcPts val="60"/>
              </a:spcBef>
            </a:pPr>
            <a:r>
              <a:rPr sz="3200" b="1" dirty="0">
                <a:solidFill>
                  <a:srgbClr val="FFFFFF"/>
                </a:solidFill>
                <a:latin typeface="Times New Roman"/>
                <a:cs typeface="Times New Roman"/>
              </a:rPr>
              <a:t>Data</a:t>
            </a:r>
            <a:r>
              <a:rPr sz="3200" b="1" spc="-45" dirty="0">
                <a:solidFill>
                  <a:srgbClr val="FFFFFF"/>
                </a:solidFill>
                <a:latin typeface="Times New Roman"/>
                <a:cs typeface="Times New Roman"/>
              </a:rPr>
              <a:t> </a:t>
            </a:r>
            <a:r>
              <a:rPr sz="3200" b="1" dirty="0">
                <a:solidFill>
                  <a:srgbClr val="FFFFFF"/>
                </a:solidFill>
                <a:latin typeface="Times New Roman"/>
                <a:cs typeface="Times New Roman"/>
              </a:rPr>
              <a:t>Encryption</a:t>
            </a:r>
            <a:r>
              <a:rPr sz="3200" b="1" spc="-70" dirty="0">
                <a:solidFill>
                  <a:srgbClr val="FFFFFF"/>
                </a:solidFill>
                <a:latin typeface="Times New Roman"/>
                <a:cs typeface="Times New Roman"/>
              </a:rPr>
              <a:t> </a:t>
            </a:r>
            <a:r>
              <a:rPr sz="3200" b="1" dirty="0">
                <a:solidFill>
                  <a:srgbClr val="FFFFFF"/>
                </a:solidFill>
                <a:latin typeface="Times New Roman"/>
                <a:cs typeface="Times New Roman"/>
              </a:rPr>
              <a:t>Standard </a:t>
            </a:r>
            <a:r>
              <a:rPr sz="3200" b="1" spc="-785" dirty="0">
                <a:solidFill>
                  <a:srgbClr val="FFFFFF"/>
                </a:solidFill>
                <a:latin typeface="Times New Roman"/>
                <a:cs typeface="Times New Roman"/>
              </a:rPr>
              <a:t> </a:t>
            </a:r>
            <a:r>
              <a:rPr sz="3200" b="1" dirty="0">
                <a:solidFill>
                  <a:srgbClr val="FFFFFF"/>
                </a:solidFill>
                <a:latin typeface="Times New Roman"/>
                <a:cs typeface="Times New Roman"/>
              </a:rPr>
              <a:t>DES</a:t>
            </a:r>
            <a:r>
              <a:rPr sz="3200" b="1" spc="-185" dirty="0">
                <a:solidFill>
                  <a:srgbClr val="FFFFFF"/>
                </a:solidFill>
                <a:latin typeface="Times New Roman"/>
                <a:cs typeface="Times New Roman"/>
              </a:rPr>
              <a:t> </a:t>
            </a:r>
            <a:r>
              <a:rPr sz="3200" b="1" dirty="0">
                <a:solidFill>
                  <a:srgbClr val="FFFFFF"/>
                </a:solidFill>
                <a:latin typeface="Times New Roman"/>
                <a:cs typeface="Times New Roman"/>
              </a:rPr>
              <a:t>Algorithm</a:t>
            </a:r>
            <a:endParaRPr sz="3200">
              <a:latin typeface="Times New Roman"/>
              <a:cs typeface="Times New Roman"/>
            </a:endParaRPr>
          </a:p>
          <a:p>
            <a:pPr marL="12700" marR="2847975">
              <a:lnSpc>
                <a:spcPct val="190500"/>
              </a:lnSpc>
            </a:pPr>
            <a:r>
              <a:rPr sz="3200" b="1" dirty="0">
                <a:solidFill>
                  <a:srgbClr val="FFFFFF"/>
                </a:solidFill>
                <a:latin typeface="Times New Roman"/>
                <a:cs typeface="Times New Roman"/>
              </a:rPr>
              <a:t>DES</a:t>
            </a:r>
            <a:r>
              <a:rPr sz="3200" b="1" spc="-60" dirty="0">
                <a:solidFill>
                  <a:srgbClr val="FFFFFF"/>
                </a:solidFill>
                <a:latin typeface="Times New Roman"/>
                <a:cs typeface="Times New Roman"/>
              </a:rPr>
              <a:t> </a:t>
            </a:r>
            <a:r>
              <a:rPr sz="3200" b="1" dirty="0">
                <a:solidFill>
                  <a:srgbClr val="FFFFFF"/>
                </a:solidFill>
                <a:latin typeface="Times New Roman"/>
                <a:cs typeface="Times New Roman"/>
              </a:rPr>
              <a:t>Key</a:t>
            </a:r>
            <a:r>
              <a:rPr sz="3200" b="1" spc="-50" dirty="0">
                <a:solidFill>
                  <a:srgbClr val="FFFFFF"/>
                </a:solidFill>
                <a:latin typeface="Times New Roman"/>
                <a:cs typeface="Times New Roman"/>
              </a:rPr>
              <a:t> </a:t>
            </a:r>
            <a:r>
              <a:rPr sz="3200" b="1" spc="-5" dirty="0">
                <a:solidFill>
                  <a:srgbClr val="FFFFFF"/>
                </a:solidFill>
                <a:latin typeface="Times New Roman"/>
                <a:cs typeface="Times New Roman"/>
              </a:rPr>
              <a:t>Creation </a:t>
            </a:r>
            <a:r>
              <a:rPr sz="3200" b="1" spc="-785" dirty="0">
                <a:solidFill>
                  <a:srgbClr val="FFFFFF"/>
                </a:solidFill>
                <a:latin typeface="Times New Roman"/>
                <a:cs typeface="Times New Roman"/>
              </a:rPr>
              <a:t> </a:t>
            </a:r>
            <a:r>
              <a:rPr sz="3200" b="1" dirty="0">
                <a:solidFill>
                  <a:srgbClr val="FFFFFF"/>
                </a:solidFill>
                <a:latin typeface="Times New Roman"/>
                <a:cs typeface="Times New Roman"/>
              </a:rPr>
              <a:t>DES</a:t>
            </a:r>
            <a:r>
              <a:rPr sz="3200" b="1" spc="-30" dirty="0">
                <a:solidFill>
                  <a:srgbClr val="FFFFFF"/>
                </a:solidFill>
                <a:latin typeface="Times New Roman"/>
                <a:cs typeface="Times New Roman"/>
              </a:rPr>
              <a:t> </a:t>
            </a:r>
            <a:r>
              <a:rPr sz="3200" b="1" dirty="0">
                <a:solidFill>
                  <a:srgbClr val="FFFFFF"/>
                </a:solidFill>
                <a:latin typeface="Times New Roman"/>
                <a:cs typeface="Times New Roman"/>
              </a:rPr>
              <a:t>Encryption</a:t>
            </a:r>
            <a:endParaRPr sz="3200">
              <a:latin typeface="Times New Roman"/>
              <a:cs typeface="Times New Roman"/>
            </a:endParaRPr>
          </a:p>
          <a:p>
            <a:pPr>
              <a:lnSpc>
                <a:spcPct val="100000"/>
              </a:lnSpc>
              <a:spcBef>
                <a:spcPts val="25"/>
              </a:spcBef>
            </a:pPr>
            <a:endParaRPr sz="3000">
              <a:latin typeface="Times New Roman"/>
              <a:cs typeface="Times New Roman"/>
            </a:endParaRPr>
          </a:p>
          <a:p>
            <a:pPr marL="12700">
              <a:lnSpc>
                <a:spcPct val="100000"/>
              </a:lnSpc>
            </a:pPr>
            <a:r>
              <a:rPr sz="3200" b="1" dirty="0">
                <a:solidFill>
                  <a:srgbClr val="0F243E"/>
                </a:solidFill>
                <a:latin typeface="Times New Roman"/>
                <a:cs typeface="Times New Roman"/>
              </a:rPr>
              <a:t>The</a:t>
            </a:r>
            <a:r>
              <a:rPr sz="3200" b="1" spc="-25" dirty="0">
                <a:solidFill>
                  <a:srgbClr val="0F243E"/>
                </a:solidFill>
                <a:latin typeface="Times New Roman"/>
                <a:cs typeface="Times New Roman"/>
              </a:rPr>
              <a:t> </a:t>
            </a:r>
            <a:r>
              <a:rPr sz="3200" b="1" spc="-10" dirty="0">
                <a:solidFill>
                  <a:srgbClr val="0F243E"/>
                </a:solidFill>
                <a:latin typeface="Times New Roman"/>
                <a:cs typeface="Times New Roman"/>
              </a:rPr>
              <a:t>Strength </a:t>
            </a:r>
            <a:r>
              <a:rPr sz="3200" b="1" dirty="0">
                <a:solidFill>
                  <a:srgbClr val="0F243E"/>
                </a:solidFill>
                <a:latin typeface="Times New Roman"/>
                <a:cs typeface="Times New Roman"/>
              </a:rPr>
              <a:t>Of</a:t>
            </a:r>
            <a:r>
              <a:rPr sz="3200" b="1" spc="-35" dirty="0">
                <a:solidFill>
                  <a:srgbClr val="0F243E"/>
                </a:solidFill>
                <a:latin typeface="Times New Roman"/>
                <a:cs typeface="Times New Roman"/>
              </a:rPr>
              <a:t> </a:t>
            </a:r>
            <a:r>
              <a:rPr sz="3200" b="1" dirty="0">
                <a:solidFill>
                  <a:srgbClr val="0F243E"/>
                </a:solidFill>
                <a:latin typeface="Times New Roman"/>
                <a:cs typeface="Times New Roman"/>
              </a:rPr>
              <a:t>DES</a:t>
            </a:r>
            <a:endParaRPr sz="3200">
              <a:latin typeface="Times New Roman"/>
              <a:cs typeface="Times New Roman"/>
            </a:endParaRPr>
          </a:p>
        </p:txBody>
      </p:sp>
      <p:sp>
        <p:nvSpPr>
          <p:cNvPr id="24" name="object 24"/>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25" name="TextBox 24"/>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26" name="Graphic 21"/>
          <p:cNvPicPr>
            <a:picLocks noChangeAspect="1"/>
          </p:cNvPicPr>
          <p:nvPr/>
        </p:nvPicPr>
        <p:blipFill rotWithShape="1">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Tree>
    <p:extLst>
      <p:ext uri="{BB962C8B-B14F-4D97-AF65-F5344CB8AC3E}">
        <p14:creationId xmlns:p14="http://schemas.microsoft.com/office/powerpoint/2010/main" val="105358447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txBox="1"/>
          <p:nvPr/>
        </p:nvSpPr>
        <p:spPr>
          <a:xfrm>
            <a:off x="155346" y="934338"/>
            <a:ext cx="11879580" cy="5067300"/>
          </a:xfrm>
          <a:prstGeom prst="rect">
            <a:avLst/>
          </a:prstGeom>
        </p:spPr>
        <p:txBody>
          <a:bodyPr vert="horz" wrap="square" lIns="0" tIns="13335" rIns="0" bIns="0" rtlCol="0">
            <a:spAutoFit/>
          </a:bodyPr>
          <a:lstStyle/>
          <a:p>
            <a:pPr marL="502284" indent="-439420" algn="just">
              <a:lnSpc>
                <a:spcPct val="100000"/>
              </a:lnSpc>
              <a:spcBef>
                <a:spcPts val="105"/>
              </a:spcBef>
              <a:buFont typeface="Wingdings"/>
              <a:buChar char=""/>
              <a:tabLst>
                <a:tab pos="502920" algn="l"/>
              </a:tabLst>
            </a:pPr>
            <a:r>
              <a:rPr sz="2900" spc="15" dirty="0">
                <a:solidFill>
                  <a:srgbClr val="0F243E"/>
                </a:solidFill>
                <a:latin typeface="Tahoma"/>
                <a:cs typeface="Tahoma"/>
              </a:rPr>
              <a:t>With</a:t>
            </a:r>
            <a:r>
              <a:rPr sz="2900" spc="-75" dirty="0">
                <a:solidFill>
                  <a:srgbClr val="0F243E"/>
                </a:solidFill>
                <a:latin typeface="Tahoma"/>
                <a:cs typeface="Tahoma"/>
              </a:rPr>
              <a:t> </a:t>
            </a:r>
            <a:r>
              <a:rPr sz="2900" spc="90" dirty="0">
                <a:solidFill>
                  <a:srgbClr val="0F243E"/>
                </a:solidFill>
                <a:latin typeface="Tahoma"/>
                <a:cs typeface="Tahoma"/>
              </a:rPr>
              <a:t>a</a:t>
            </a:r>
            <a:r>
              <a:rPr sz="2900" spc="-75" dirty="0">
                <a:solidFill>
                  <a:srgbClr val="0F243E"/>
                </a:solidFill>
                <a:latin typeface="Tahoma"/>
                <a:cs typeface="Tahoma"/>
              </a:rPr>
              <a:t> </a:t>
            </a:r>
            <a:r>
              <a:rPr sz="2900" spc="-85" dirty="0">
                <a:solidFill>
                  <a:srgbClr val="0F243E"/>
                </a:solidFill>
                <a:latin typeface="Tahoma"/>
                <a:cs typeface="Tahoma"/>
              </a:rPr>
              <a:t>key</a:t>
            </a:r>
            <a:r>
              <a:rPr sz="2900" spc="-90" dirty="0">
                <a:solidFill>
                  <a:srgbClr val="0F243E"/>
                </a:solidFill>
                <a:latin typeface="Tahoma"/>
                <a:cs typeface="Tahoma"/>
              </a:rPr>
              <a:t> </a:t>
            </a:r>
            <a:r>
              <a:rPr sz="2900" spc="-100" dirty="0">
                <a:solidFill>
                  <a:srgbClr val="0F243E"/>
                </a:solidFill>
                <a:latin typeface="Tahoma"/>
                <a:cs typeface="Tahoma"/>
              </a:rPr>
              <a:t>length</a:t>
            </a:r>
            <a:r>
              <a:rPr sz="2900" spc="-75" dirty="0">
                <a:solidFill>
                  <a:srgbClr val="0F243E"/>
                </a:solidFill>
                <a:latin typeface="Tahoma"/>
                <a:cs typeface="Tahoma"/>
              </a:rPr>
              <a:t> </a:t>
            </a:r>
            <a:r>
              <a:rPr sz="2900" spc="-70" dirty="0">
                <a:solidFill>
                  <a:srgbClr val="0F243E"/>
                </a:solidFill>
                <a:latin typeface="Tahoma"/>
                <a:cs typeface="Tahoma"/>
              </a:rPr>
              <a:t>of</a:t>
            </a:r>
            <a:r>
              <a:rPr sz="2900" spc="-80" dirty="0">
                <a:solidFill>
                  <a:srgbClr val="0F243E"/>
                </a:solidFill>
                <a:latin typeface="Tahoma"/>
                <a:cs typeface="Tahoma"/>
              </a:rPr>
              <a:t> </a:t>
            </a:r>
            <a:r>
              <a:rPr sz="2900" spc="95" dirty="0">
                <a:solidFill>
                  <a:srgbClr val="0F243E"/>
                </a:solidFill>
                <a:latin typeface="Tahoma"/>
                <a:cs typeface="Tahoma"/>
              </a:rPr>
              <a:t>56</a:t>
            </a:r>
            <a:r>
              <a:rPr sz="2900" spc="-80" dirty="0">
                <a:solidFill>
                  <a:srgbClr val="0F243E"/>
                </a:solidFill>
                <a:latin typeface="Tahoma"/>
                <a:cs typeface="Tahoma"/>
              </a:rPr>
              <a:t> </a:t>
            </a:r>
            <a:r>
              <a:rPr sz="2900" spc="-85" dirty="0">
                <a:solidFill>
                  <a:srgbClr val="0F243E"/>
                </a:solidFill>
                <a:latin typeface="Tahoma"/>
                <a:cs typeface="Tahoma"/>
              </a:rPr>
              <a:t>bits,</a:t>
            </a:r>
            <a:r>
              <a:rPr sz="2900" spc="-65" dirty="0">
                <a:solidFill>
                  <a:srgbClr val="0F243E"/>
                </a:solidFill>
                <a:latin typeface="Tahoma"/>
                <a:cs typeface="Tahoma"/>
              </a:rPr>
              <a:t> </a:t>
            </a:r>
            <a:r>
              <a:rPr sz="2900" spc="-125" dirty="0">
                <a:solidFill>
                  <a:srgbClr val="0F243E"/>
                </a:solidFill>
                <a:latin typeface="Tahoma"/>
                <a:cs typeface="Tahoma"/>
              </a:rPr>
              <a:t>there</a:t>
            </a:r>
            <a:r>
              <a:rPr sz="2900" spc="-90" dirty="0">
                <a:solidFill>
                  <a:srgbClr val="0F243E"/>
                </a:solidFill>
                <a:latin typeface="Tahoma"/>
                <a:cs typeface="Tahoma"/>
              </a:rPr>
              <a:t> </a:t>
            </a:r>
            <a:r>
              <a:rPr sz="2900" spc="-15" dirty="0">
                <a:solidFill>
                  <a:srgbClr val="0F243E"/>
                </a:solidFill>
                <a:latin typeface="Tahoma"/>
                <a:cs typeface="Tahoma"/>
              </a:rPr>
              <a:t>are</a:t>
            </a:r>
            <a:r>
              <a:rPr sz="2900" spc="-90" dirty="0">
                <a:solidFill>
                  <a:srgbClr val="0F243E"/>
                </a:solidFill>
                <a:latin typeface="Tahoma"/>
                <a:cs typeface="Tahoma"/>
              </a:rPr>
              <a:t> </a:t>
            </a:r>
            <a:r>
              <a:rPr sz="2900" spc="40" dirty="0">
                <a:solidFill>
                  <a:srgbClr val="0F243E"/>
                </a:solidFill>
                <a:latin typeface="Cambria Math"/>
                <a:cs typeface="Cambria Math"/>
              </a:rPr>
              <a:t>2</a:t>
            </a:r>
            <a:r>
              <a:rPr sz="3150" spc="60" baseline="27777" dirty="0">
                <a:solidFill>
                  <a:srgbClr val="0F243E"/>
                </a:solidFill>
                <a:latin typeface="Cambria Math"/>
                <a:cs typeface="Cambria Math"/>
              </a:rPr>
              <a:t>56</a:t>
            </a:r>
            <a:r>
              <a:rPr sz="3150" spc="742" baseline="27777" dirty="0">
                <a:solidFill>
                  <a:srgbClr val="0F243E"/>
                </a:solidFill>
                <a:latin typeface="Cambria Math"/>
                <a:cs typeface="Cambria Math"/>
              </a:rPr>
              <a:t> </a:t>
            </a:r>
            <a:r>
              <a:rPr sz="2900" spc="-50" dirty="0">
                <a:solidFill>
                  <a:srgbClr val="0F243E"/>
                </a:solidFill>
                <a:latin typeface="Tahoma"/>
                <a:cs typeface="Tahoma"/>
              </a:rPr>
              <a:t>possible</a:t>
            </a:r>
            <a:r>
              <a:rPr sz="2900" spc="-110" dirty="0">
                <a:solidFill>
                  <a:srgbClr val="0F243E"/>
                </a:solidFill>
                <a:latin typeface="Tahoma"/>
                <a:cs typeface="Tahoma"/>
              </a:rPr>
              <a:t> keys</a:t>
            </a:r>
            <a:endParaRPr sz="2900">
              <a:latin typeface="Tahoma"/>
              <a:cs typeface="Tahoma"/>
            </a:endParaRPr>
          </a:p>
          <a:p>
            <a:pPr marL="502284" indent="-439420" algn="just">
              <a:lnSpc>
                <a:spcPct val="100000"/>
              </a:lnSpc>
              <a:spcBef>
                <a:spcPts val="2100"/>
              </a:spcBef>
              <a:buFont typeface="Wingdings"/>
              <a:buChar char=""/>
              <a:tabLst>
                <a:tab pos="502920" algn="l"/>
              </a:tabLst>
            </a:pPr>
            <a:r>
              <a:rPr sz="2900" spc="-140" dirty="0">
                <a:solidFill>
                  <a:srgbClr val="0F243E"/>
                </a:solidFill>
                <a:latin typeface="Tahoma"/>
                <a:cs typeface="Tahoma"/>
              </a:rPr>
              <a:t>Brute</a:t>
            </a:r>
            <a:r>
              <a:rPr sz="2900" spc="-90" dirty="0">
                <a:solidFill>
                  <a:srgbClr val="0F243E"/>
                </a:solidFill>
                <a:latin typeface="Tahoma"/>
                <a:cs typeface="Tahoma"/>
              </a:rPr>
              <a:t> </a:t>
            </a:r>
            <a:r>
              <a:rPr sz="2900" spc="-55" dirty="0">
                <a:solidFill>
                  <a:srgbClr val="0F243E"/>
                </a:solidFill>
                <a:latin typeface="Tahoma"/>
                <a:cs typeface="Tahoma"/>
              </a:rPr>
              <a:t>forc</a:t>
            </a:r>
            <a:r>
              <a:rPr sz="2900" spc="-110" dirty="0">
                <a:solidFill>
                  <a:srgbClr val="0F243E"/>
                </a:solidFill>
                <a:latin typeface="Tahoma"/>
                <a:cs typeface="Tahoma"/>
              </a:rPr>
              <a:t>e</a:t>
            </a:r>
            <a:r>
              <a:rPr sz="2900" spc="-100" dirty="0">
                <a:solidFill>
                  <a:srgbClr val="0F243E"/>
                </a:solidFill>
                <a:latin typeface="Tahoma"/>
                <a:cs typeface="Tahoma"/>
              </a:rPr>
              <a:t> </a:t>
            </a:r>
            <a:r>
              <a:rPr sz="2900" spc="-65" dirty="0">
                <a:solidFill>
                  <a:srgbClr val="0F243E"/>
                </a:solidFill>
                <a:latin typeface="Tahoma"/>
                <a:cs typeface="Tahoma"/>
              </a:rPr>
              <a:t>search</a:t>
            </a:r>
            <a:r>
              <a:rPr sz="2900" spc="-95" dirty="0">
                <a:solidFill>
                  <a:srgbClr val="0F243E"/>
                </a:solidFill>
                <a:latin typeface="Tahoma"/>
                <a:cs typeface="Tahoma"/>
              </a:rPr>
              <a:t> </a:t>
            </a:r>
            <a:r>
              <a:rPr sz="2900" spc="-35" dirty="0">
                <a:solidFill>
                  <a:srgbClr val="0F243E"/>
                </a:solidFill>
                <a:latin typeface="Tahoma"/>
                <a:cs typeface="Tahoma"/>
              </a:rPr>
              <a:t>look</a:t>
            </a:r>
            <a:r>
              <a:rPr sz="2900" spc="-180" dirty="0">
                <a:solidFill>
                  <a:srgbClr val="0F243E"/>
                </a:solidFill>
                <a:latin typeface="Tahoma"/>
                <a:cs typeface="Tahoma"/>
              </a:rPr>
              <a:t>s</a:t>
            </a:r>
            <a:r>
              <a:rPr sz="2900" spc="-100" dirty="0">
                <a:solidFill>
                  <a:srgbClr val="0F243E"/>
                </a:solidFill>
                <a:latin typeface="Tahoma"/>
                <a:cs typeface="Tahoma"/>
              </a:rPr>
              <a:t> </a:t>
            </a:r>
            <a:r>
              <a:rPr sz="2900" spc="-5" dirty="0">
                <a:solidFill>
                  <a:srgbClr val="0F243E"/>
                </a:solidFill>
                <a:latin typeface="Tahoma"/>
                <a:cs typeface="Tahoma"/>
              </a:rPr>
              <a:t>hard</a:t>
            </a:r>
            <a:endParaRPr sz="2900">
              <a:latin typeface="Tahoma"/>
              <a:cs typeface="Tahoma"/>
            </a:endParaRPr>
          </a:p>
          <a:p>
            <a:pPr marL="502284" marR="55880" indent="-439420" algn="just">
              <a:lnSpc>
                <a:spcPct val="140000"/>
              </a:lnSpc>
              <a:spcBef>
                <a:spcPts val="695"/>
              </a:spcBef>
              <a:buFont typeface="Wingdings"/>
              <a:buChar char=""/>
              <a:tabLst>
                <a:tab pos="502920" algn="l"/>
              </a:tabLst>
            </a:pPr>
            <a:r>
              <a:rPr sz="2900" spc="-125" dirty="0">
                <a:solidFill>
                  <a:srgbClr val="0F243E"/>
                </a:solidFill>
                <a:latin typeface="Tahoma"/>
                <a:cs typeface="Tahoma"/>
              </a:rPr>
              <a:t>Fast </a:t>
            </a:r>
            <a:r>
              <a:rPr sz="2900" spc="-25" dirty="0">
                <a:solidFill>
                  <a:srgbClr val="0F243E"/>
                </a:solidFill>
                <a:latin typeface="Tahoma"/>
                <a:cs typeface="Tahoma"/>
              </a:rPr>
              <a:t>forward </a:t>
            </a:r>
            <a:r>
              <a:rPr sz="2900" spc="-145" dirty="0">
                <a:solidFill>
                  <a:srgbClr val="0F243E"/>
                </a:solidFill>
                <a:latin typeface="Tahoma"/>
                <a:cs typeface="Tahoma"/>
              </a:rPr>
              <a:t>to </a:t>
            </a:r>
            <a:r>
              <a:rPr sz="2900" spc="60" dirty="0">
                <a:solidFill>
                  <a:srgbClr val="0F243E"/>
                </a:solidFill>
                <a:latin typeface="Tahoma"/>
                <a:cs typeface="Tahoma"/>
              </a:rPr>
              <a:t>1998. </a:t>
            </a:r>
            <a:r>
              <a:rPr sz="2900" spc="-45" dirty="0">
                <a:solidFill>
                  <a:srgbClr val="0F243E"/>
                </a:solidFill>
                <a:latin typeface="Tahoma"/>
                <a:cs typeface="Tahoma"/>
              </a:rPr>
              <a:t>Under </a:t>
            </a:r>
            <a:r>
              <a:rPr sz="2900" spc="-165" dirty="0">
                <a:solidFill>
                  <a:srgbClr val="0F243E"/>
                </a:solidFill>
                <a:latin typeface="Tahoma"/>
                <a:cs typeface="Tahoma"/>
              </a:rPr>
              <a:t>the </a:t>
            </a:r>
            <a:r>
              <a:rPr sz="2900" spc="-50" dirty="0">
                <a:solidFill>
                  <a:srgbClr val="0F243E"/>
                </a:solidFill>
                <a:latin typeface="Tahoma"/>
                <a:cs typeface="Tahoma"/>
              </a:rPr>
              <a:t>direction </a:t>
            </a:r>
            <a:r>
              <a:rPr sz="2900" spc="-75" dirty="0">
                <a:solidFill>
                  <a:srgbClr val="0F243E"/>
                </a:solidFill>
                <a:latin typeface="Tahoma"/>
                <a:cs typeface="Tahoma"/>
              </a:rPr>
              <a:t>of </a:t>
            </a:r>
            <a:r>
              <a:rPr sz="2900" spc="-100" dirty="0">
                <a:solidFill>
                  <a:srgbClr val="0F243E"/>
                </a:solidFill>
                <a:latin typeface="Tahoma"/>
                <a:cs typeface="Tahoma"/>
              </a:rPr>
              <a:t>John </a:t>
            </a:r>
            <a:r>
              <a:rPr sz="2900" dirty="0">
                <a:solidFill>
                  <a:srgbClr val="0F243E"/>
                </a:solidFill>
                <a:latin typeface="Tahoma"/>
                <a:cs typeface="Tahoma"/>
              </a:rPr>
              <a:t>Gilmore </a:t>
            </a:r>
            <a:r>
              <a:rPr sz="2900" spc="-75" dirty="0">
                <a:solidFill>
                  <a:srgbClr val="0F243E"/>
                </a:solidFill>
                <a:latin typeface="Tahoma"/>
                <a:cs typeface="Tahoma"/>
              </a:rPr>
              <a:t>of </a:t>
            </a:r>
            <a:r>
              <a:rPr sz="2900" spc="-170" dirty="0">
                <a:solidFill>
                  <a:srgbClr val="0F243E"/>
                </a:solidFill>
                <a:latin typeface="Tahoma"/>
                <a:cs typeface="Tahoma"/>
              </a:rPr>
              <a:t>the </a:t>
            </a:r>
            <a:r>
              <a:rPr sz="2900" spc="-110" dirty="0">
                <a:solidFill>
                  <a:srgbClr val="0F243E"/>
                </a:solidFill>
                <a:latin typeface="Tahoma"/>
                <a:cs typeface="Tahoma"/>
              </a:rPr>
              <a:t>EFF, </a:t>
            </a:r>
            <a:r>
              <a:rPr sz="2900" spc="90" dirty="0">
                <a:solidFill>
                  <a:srgbClr val="0F243E"/>
                </a:solidFill>
                <a:latin typeface="Tahoma"/>
                <a:cs typeface="Tahoma"/>
              </a:rPr>
              <a:t>a </a:t>
            </a:r>
            <a:r>
              <a:rPr sz="2900" spc="95" dirty="0">
                <a:solidFill>
                  <a:srgbClr val="0F243E"/>
                </a:solidFill>
                <a:latin typeface="Tahoma"/>
                <a:cs typeface="Tahoma"/>
              </a:rPr>
              <a:t> </a:t>
            </a:r>
            <a:r>
              <a:rPr sz="2900" spc="-125" dirty="0">
                <a:solidFill>
                  <a:srgbClr val="0F243E"/>
                </a:solidFill>
                <a:latin typeface="Tahoma"/>
                <a:cs typeface="Tahoma"/>
              </a:rPr>
              <a:t>team </a:t>
            </a:r>
            <a:r>
              <a:rPr sz="2900" spc="-135" dirty="0">
                <a:solidFill>
                  <a:srgbClr val="0F243E"/>
                </a:solidFill>
                <a:latin typeface="Tahoma"/>
                <a:cs typeface="Tahoma"/>
              </a:rPr>
              <a:t>spent </a:t>
            </a:r>
            <a:r>
              <a:rPr sz="2900" spc="70" dirty="0">
                <a:solidFill>
                  <a:srgbClr val="0F243E"/>
                </a:solidFill>
                <a:latin typeface="Tahoma"/>
                <a:cs typeface="Tahoma"/>
              </a:rPr>
              <a:t>$220,000 </a:t>
            </a:r>
            <a:r>
              <a:rPr sz="2900" spc="-5" dirty="0">
                <a:solidFill>
                  <a:srgbClr val="0F243E"/>
                </a:solidFill>
                <a:latin typeface="Tahoma"/>
                <a:cs typeface="Tahoma"/>
              </a:rPr>
              <a:t>and </a:t>
            </a:r>
            <a:r>
              <a:rPr sz="2900" spc="-70" dirty="0">
                <a:solidFill>
                  <a:srgbClr val="0F243E"/>
                </a:solidFill>
                <a:latin typeface="Tahoma"/>
                <a:cs typeface="Tahoma"/>
              </a:rPr>
              <a:t>built </a:t>
            </a:r>
            <a:r>
              <a:rPr sz="2900" spc="90" dirty="0">
                <a:solidFill>
                  <a:srgbClr val="0F243E"/>
                </a:solidFill>
                <a:latin typeface="Tahoma"/>
                <a:cs typeface="Tahoma"/>
              </a:rPr>
              <a:t>a </a:t>
            </a:r>
            <a:r>
              <a:rPr sz="2900" spc="-65" dirty="0">
                <a:solidFill>
                  <a:srgbClr val="0F243E"/>
                </a:solidFill>
                <a:latin typeface="Tahoma"/>
                <a:cs typeface="Tahoma"/>
              </a:rPr>
              <a:t>machine </a:t>
            </a:r>
            <a:r>
              <a:rPr sz="2900" spc="-145" dirty="0">
                <a:solidFill>
                  <a:srgbClr val="0F243E"/>
                </a:solidFill>
                <a:latin typeface="Tahoma"/>
                <a:cs typeface="Tahoma"/>
              </a:rPr>
              <a:t>that </a:t>
            </a:r>
            <a:r>
              <a:rPr sz="2900" spc="-25" dirty="0">
                <a:solidFill>
                  <a:srgbClr val="0F243E"/>
                </a:solidFill>
                <a:latin typeface="Tahoma"/>
                <a:cs typeface="Tahoma"/>
              </a:rPr>
              <a:t>can </a:t>
            </a:r>
            <a:r>
              <a:rPr sz="2900" spc="-10" dirty="0">
                <a:solidFill>
                  <a:srgbClr val="0F243E"/>
                </a:solidFill>
                <a:latin typeface="Tahoma"/>
                <a:cs typeface="Tahoma"/>
              </a:rPr>
              <a:t>go </a:t>
            </a:r>
            <a:r>
              <a:rPr sz="2900" spc="-95" dirty="0">
                <a:solidFill>
                  <a:srgbClr val="0F243E"/>
                </a:solidFill>
                <a:latin typeface="Tahoma"/>
                <a:cs typeface="Tahoma"/>
              </a:rPr>
              <a:t>through </a:t>
            </a:r>
            <a:r>
              <a:rPr sz="2900" spc="-165" dirty="0">
                <a:solidFill>
                  <a:srgbClr val="0F243E"/>
                </a:solidFill>
                <a:latin typeface="Tahoma"/>
                <a:cs typeface="Tahoma"/>
              </a:rPr>
              <a:t>the </a:t>
            </a:r>
            <a:r>
              <a:rPr sz="2900" spc="-95" dirty="0">
                <a:solidFill>
                  <a:srgbClr val="0F243E"/>
                </a:solidFill>
                <a:latin typeface="Tahoma"/>
                <a:cs typeface="Tahoma"/>
              </a:rPr>
              <a:t>entire </a:t>
            </a:r>
            <a:r>
              <a:rPr sz="2900" spc="-894" dirty="0">
                <a:solidFill>
                  <a:srgbClr val="0F243E"/>
                </a:solidFill>
                <a:latin typeface="Tahoma"/>
                <a:cs typeface="Tahoma"/>
              </a:rPr>
              <a:t> </a:t>
            </a:r>
            <a:r>
              <a:rPr sz="2900" spc="-15" dirty="0">
                <a:solidFill>
                  <a:srgbClr val="0F243E"/>
                </a:solidFill>
                <a:latin typeface="Tahoma"/>
                <a:cs typeface="Tahoma"/>
              </a:rPr>
              <a:t>56-bit</a:t>
            </a:r>
            <a:r>
              <a:rPr sz="2900" spc="-85" dirty="0">
                <a:solidFill>
                  <a:srgbClr val="0F243E"/>
                </a:solidFill>
                <a:latin typeface="Tahoma"/>
                <a:cs typeface="Tahoma"/>
              </a:rPr>
              <a:t> </a:t>
            </a:r>
            <a:r>
              <a:rPr sz="2900" spc="-70" dirty="0">
                <a:solidFill>
                  <a:srgbClr val="0F243E"/>
                </a:solidFill>
                <a:latin typeface="Tahoma"/>
                <a:cs typeface="Tahoma"/>
              </a:rPr>
              <a:t>DES</a:t>
            </a:r>
            <a:r>
              <a:rPr sz="2900" spc="-65" dirty="0">
                <a:solidFill>
                  <a:srgbClr val="0F243E"/>
                </a:solidFill>
                <a:latin typeface="Tahoma"/>
                <a:cs typeface="Tahoma"/>
              </a:rPr>
              <a:t> </a:t>
            </a:r>
            <a:r>
              <a:rPr sz="2900" spc="-85" dirty="0">
                <a:solidFill>
                  <a:srgbClr val="0F243E"/>
                </a:solidFill>
                <a:latin typeface="Tahoma"/>
                <a:cs typeface="Tahoma"/>
              </a:rPr>
              <a:t>key</a:t>
            </a:r>
            <a:r>
              <a:rPr sz="2900" spc="-95" dirty="0">
                <a:solidFill>
                  <a:srgbClr val="0F243E"/>
                </a:solidFill>
                <a:latin typeface="Tahoma"/>
                <a:cs typeface="Tahoma"/>
              </a:rPr>
              <a:t> </a:t>
            </a:r>
            <a:r>
              <a:rPr sz="2900" spc="-50" dirty="0">
                <a:solidFill>
                  <a:srgbClr val="0F243E"/>
                </a:solidFill>
                <a:latin typeface="Tahoma"/>
                <a:cs typeface="Tahoma"/>
              </a:rPr>
              <a:t>space</a:t>
            </a:r>
            <a:r>
              <a:rPr sz="2900" spc="-90" dirty="0">
                <a:solidFill>
                  <a:srgbClr val="0F243E"/>
                </a:solidFill>
                <a:latin typeface="Tahoma"/>
                <a:cs typeface="Tahoma"/>
              </a:rPr>
              <a:t> </a:t>
            </a:r>
            <a:r>
              <a:rPr sz="2900" spc="-20" dirty="0">
                <a:solidFill>
                  <a:srgbClr val="0F243E"/>
                </a:solidFill>
                <a:latin typeface="Tahoma"/>
                <a:cs typeface="Tahoma"/>
              </a:rPr>
              <a:t>in</a:t>
            </a:r>
            <a:r>
              <a:rPr sz="2900" spc="-75" dirty="0">
                <a:solidFill>
                  <a:srgbClr val="0F243E"/>
                </a:solidFill>
                <a:latin typeface="Tahoma"/>
                <a:cs typeface="Tahoma"/>
              </a:rPr>
              <a:t> </a:t>
            </a:r>
            <a:r>
              <a:rPr sz="2900" spc="-5" dirty="0">
                <a:solidFill>
                  <a:srgbClr val="0F243E"/>
                </a:solidFill>
                <a:latin typeface="Tahoma"/>
                <a:cs typeface="Tahoma"/>
              </a:rPr>
              <a:t>an</a:t>
            </a:r>
            <a:r>
              <a:rPr sz="2900" spc="-85" dirty="0">
                <a:solidFill>
                  <a:srgbClr val="0F243E"/>
                </a:solidFill>
                <a:latin typeface="Tahoma"/>
                <a:cs typeface="Tahoma"/>
              </a:rPr>
              <a:t> </a:t>
            </a:r>
            <a:r>
              <a:rPr sz="2900" spc="-30" dirty="0">
                <a:solidFill>
                  <a:srgbClr val="0F243E"/>
                </a:solidFill>
                <a:latin typeface="Tahoma"/>
                <a:cs typeface="Tahoma"/>
              </a:rPr>
              <a:t>average</a:t>
            </a:r>
            <a:r>
              <a:rPr sz="2900" spc="-100" dirty="0">
                <a:solidFill>
                  <a:srgbClr val="0F243E"/>
                </a:solidFill>
                <a:latin typeface="Tahoma"/>
                <a:cs typeface="Tahoma"/>
              </a:rPr>
              <a:t> </a:t>
            </a:r>
            <a:r>
              <a:rPr sz="2900" spc="-70" dirty="0">
                <a:solidFill>
                  <a:srgbClr val="0F243E"/>
                </a:solidFill>
                <a:latin typeface="Tahoma"/>
                <a:cs typeface="Tahoma"/>
              </a:rPr>
              <a:t>of</a:t>
            </a:r>
            <a:r>
              <a:rPr sz="2900" spc="-80" dirty="0">
                <a:solidFill>
                  <a:srgbClr val="0F243E"/>
                </a:solidFill>
                <a:latin typeface="Tahoma"/>
                <a:cs typeface="Tahoma"/>
              </a:rPr>
              <a:t> </a:t>
            </a:r>
            <a:r>
              <a:rPr sz="2900" spc="50" dirty="0">
                <a:solidFill>
                  <a:srgbClr val="0F243E"/>
                </a:solidFill>
                <a:latin typeface="Tahoma"/>
                <a:cs typeface="Tahoma"/>
              </a:rPr>
              <a:t>4.5</a:t>
            </a:r>
            <a:r>
              <a:rPr sz="2900" spc="-80" dirty="0">
                <a:solidFill>
                  <a:srgbClr val="0F243E"/>
                </a:solidFill>
                <a:latin typeface="Tahoma"/>
                <a:cs typeface="Tahoma"/>
              </a:rPr>
              <a:t> </a:t>
            </a:r>
            <a:r>
              <a:rPr sz="2900" spc="-30" dirty="0">
                <a:solidFill>
                  <a:srgbClr val="0F243E"/>
                </a:solidFill>
                <a:latin typeface="Tahoma"/>
                <a:cs typeface="Tahoma"/>
              </a:rPr>
              <a:t>days.</a:t>
            </a:r>
            <a:endParaRPr sz="2900">
              <a:latin typeface="Tahoma"/>
              <a:cs typeface="Tahoma"/>
            </a:endParaRPr>
          </a:p>
          <a:p>
            <a:pPr marL="502284" marR="55244" indent="-439420" algn="just">
              <a:lnSpc>
                <a:spcPct val="140000"/>
              </a:lnSpc>
              <a:spcBef>
                <a:spcPts val="695"/>
              </a:spcBef>
              <a:buFont typeface="Wingdings"/>
              <a:buChar char=""/>
              <a:tabLst>
                <a:tab pos="502920" algn="l"/>
              </a:tabLst>
            </a:pPr>
            <a:r>
              <a:rPr sz="2900" spc="120" dirty="0">
                <a:solidFill>
                  <a:srgbClr val="0F243E"/>
                </a:solidFill>
                <a:latin typeface="Tahoma"/>
                <a:cs typeface="Tahoma"/>
              </a:rPr>
              <a:t>On </a:t>
            </a:r>
            <a:r>
              <a:rPr sz="2900" spc="-85" dirty="0">
                <a:solidFill>
                  <a:srgbClr val="0F243E"/>
                </a:solidFill>
                <a:latin typeface="Tahoma"/>
                <a:cs typeface="Tahoma"/>
              </a:rPr>
              <a:t>July </a:t>
            </a:r>
            <a:r>
              <a:rPr sz="2900" spc="45" dirty="0">
                <a:solidFill>
                  <a:srgbClr val="0F243E"/>
                </a:solidFill>
                <a:latin typeface="Tahoma"/>
                <a:cs typeface="Tahoma"/>
              </a:rPr>
              <a:t>17, </a:t>
            </a:r>
            <a:r>
              <a:rPr sz="2900" spc="60" dirty="0">
                <a:solidFill>
                  <a:srgbClr val="0F243E"/>
                </a:solidFill>
                <a:latin typeface="Tahoma"/>
                <a:cs typeface="Tahoma"/>
              </a:rPr>
              <a:t>1998, </a:t>
            </a:r>
            <a:r>
              <a:rPr sz="2900" spc="-130" dirty="0">
                <a:solidFill>
                  <a:srgbClr val="0F243E"/>
                </a:solidFill>
                <a:latin typeface="Tahoma"/>
                <a:cs typeface="Tahoma"/>
              </a:rPr>
              <a:t>they </a:t>
            </a:r>
            <a:r>
              <a:rPr sz="2900" spc="-65" dirty="0">
                <a:solidFill>
                  <a:srgbClr val="0F243E"/>
                </a:solidFill>
                <a:latin typeface="Tahoma"/>
                <a:cs typeface="Tahoma"/>
              </a:rPr>
              <a:t>announced </a:t>
            </a:r>
            <a:r>
              <a:rPr sz="2900" spc="-140" dirty="0">
                <a:solidFill>
                  <a:srgbClr val="0F243E"/>
                </a:solidFill>
                <a:latin typeface="Tahoma"/>
                <a:cs typeface="Tahoma"/>
              </a:rPr>
              <a:t>they </a:t>
            </a:r>
            <a:r>
              <a:rPr sz="2900" dirty="0">
                <a:solidFill>
                  <a:srgbClr val="0F243E"/>
                </a:solidFill>
                <a:latin typeface="Tahoma"/>
                <a:cs typeface="Tahoma"/>
              </a:rPr>
              <a:t>had </a:t>
            </a:r>
            <a:r>
              <a:rPr sz="2900" spc="-40" dirty="0">
                <a:solidFill>
                  <a:srgbClr val="0F243E"/>
                </a:solidFill>
                <a:latin typeface="Tahoma"/>
                <a:cs typeface="Tahoma"/>
              </a:rPr>
              <a:t>cracked </a:t>
            </a:r>
            <a:r>
              <a:rPr sz="2900" spc="90" dirty="0">
                <a:solidFill>
                  <a:srgbClr val="0F243E"/>
                </a:solidFill>
                <a:latin typeface="Tahoma"/>
                <a:cs typeface="Tahoma"/>
              </a:rPr>
              <a:t>a </a:t>
            </a:r>
            <a:r>
              <a:rPr sz="2900" spc="-20" dirty="0">
                <a:solidFill>
                  <a:srgbClr val="0F243E"/>
                </a:solidFill>
                <a:latin typeface="Tahoma"/>
                <a:cs typeface="Tahoma"/>
              </a:rPr>
              <a:t>56-bit </a:t>
            </a:r>
            <a:r>
              <a:rPr sz="2900" spc="-85" dirty="0">
                <a:solidFill>
                  <a:srgbClr val="0F243E"/>
                </a:solidFill>
                <a:latin typeface="Tahoma"/>
                <a:cs typeface="Tahoma"/>
              </a:rPr>
              <a:t>key </a:t>
            </a:r>
            <a:r>
              <a:rPr sz="2900" spc="-20" dirty="0">
                <a:solidFill>
                  <a:srgbClr val="0F243E"/>
                </a:solidFill>
                <a:latin typeface="Tahoma"/>
                <a:cs typeface="Tahoma"/>
              </a:rPr>
              <a:t>in </a:t>
            </a:r>
            <a:r>
              <a:rPr sz="2900" spc="80" dirty="0">
                <a:solidFill>
                  <a:srgbClr val="0F243E"/>
                </a:solidFill>
                <a:latin typeface="Tahoma"/>
                <a:cs typeface="Tahoma"/>
              </a:rPr>
              <a:t>56 </a:t>
            </a:r>
            <a:r>
              <a:rPr sz="2900" spc="-894" dirty="0">
                <a:solidFill>
                  <a:srgbClr val="0F243E"/>
                </a:solidFill>
                <a:latin typeface="Tahoma"/>
                <a:cs typeface="Tahoma"/>
              </a:rPr>
              <a:t> </a:t>
            </a:r>
            <a:r>
              <a:rPr sz="2900" spc="-85" dirty="0">
                <a:solidFill>
                  <a:srgbClr val="0F243E"/>
                </a:solidFill>
                <a:latin typeface="Tahoma"/>
                <a:cs typeface="Tahoma"/>
              </a:rPr>
              <a:t>hours.</a:t>
            </a:r>
            <a:r>
              <a:rPr sz="2900" spc="-80" dirty="0">
                <a:solidFill>
                  <a:srgbClr val="0F243E"/>
                </a:solidFill>
                <a:latin typeface="Tahoma"/>
                <a:cs typeface="Tahoma"/>
              </a:rPr>
              <a:t> </a:t>
            </a:r>
            <a:r>
              <a:rPr sz="2900" spc="-200" dirty="0">
                <a:solidFill>
                  <a:srgbClr val="0F243E"/>
                </a:solidFill>
                <a:latin typeface="Tahoma"/>
                <a:cs typeface="Tahoma"/>
              </a:rPr>
              <a:t>The</a:t>
            </a:r>
            <a:r>
              <a:rPr sz="2900" spc="-195" dirty="0">
                <a:solidFill>
                  <a:srgbClr val="0F243E"/>
                </a:solidFill>
                <a:latin typeface="Tahoma"/>
                <a:cs typeface="Tahoma"/>
              </a:rPr>
              <a:t> </a:t>
            </a:r>
            <a:r>
              <a:rPr sz="2900" spc="-95" dirty="0">
                <a:solidFill>
                  <a:srgbClr val="0F243E"/>
                </a:solidFill>
                <a:latin typeface="Tahoma"/>
                <a:cs typeface="Tahoma"/>
              </a:rPr>
              <a:t>computer,</a:t>
            </a:r>
            <a:r>
              <a:rPr sz="2900" spc="-90" dirty="0">
                <a:solidFill>
                  <a:srgbClr val="0F243E"/>
                </a:solidFill>
                <a:latin typeface="Tahoma"/>
                <a:cs typeface="Tahoma"/>
              </a:rPr>
              <a:t> </a:t>
            </a:r>
            <a:r>
              <a:rPr sz="2900" spc="-20" dirty="0">
                <a:solidFill>
                  <a:srgbClr val="0F243E"/>
                </a:solidFill>
                <a:latin typeface="Tahoma"/>
                <a:cs typeface="Tahoma"/>
              </a:rPr>
              <a:t>called</a:t>
            </a:r>
            <a:r>
              <a:rPr sz="2900" spc="-15" dirty="0">
                <a:solidFill>
                  <a:srgbClr val="0F243E"/>
                </a:solidFill>
                <a:latin typeface="Tahoma"/>
                <a:cs typeface="Tahoma"/>
              </a:rPr>
              <a:t> </a:t>
            </a:r>
            <a:r>
              <a:rPr sz="2900" spc="-65" dirty="0">
                <a:solidFill>
                  <a:srgbClr val="0F243E"/>
                </a:solidFill>
                <a:latin typeface="Tahoma"/>
                <a:cs typeface="Tahoma"/>
              </a:rPr>
              <a:t>Deep</a:t>
            </a:r>
            <a:r>
              <a:rPr sz="2900" spc="-60" dirty="0">
                <a:solidFill>
                  <a:srgbClr val="0F243E"/>
                </a:solidFill>
                <a:latin typeface="Tahoma"/>
                <a:cs typeface="Tahoma"/>
              </a:rPr>
              <a:t> </a:t>
            </a:r>
            <a:r>
              <a:rPr sz="2900" dirty="0">
                <a:solidFill>
                  <a:srgbClr val="0F243E"/>
                </a:solidFill>
                <a:latin typeface="Tahoma"/>
                <a:cs typeface="Tahoma"/>
              </a:rPr>
              <a:t>Crack,</a:t>
            </a:r>
            <a:r>
              <a:rPr sz="2900" spc="5" dirty="0">
                <a:solidFill>
                  <a:srgbClr val="0F243E"/>
                </a:solidFill>
                <a:latin typeface="Tahoma"/>
                <a:cs typeface="Tahoma"/>
              </a:rPr>
              <a:t> </a:t>
            </a:r>
            <a:r>
              <a:rPr sz="2900" spc="-150" dirty="0">
                <a:solidFill>
                  <a:srgbClr val="0F243E"/>
                </a:solidFill>
                <a:latin typeface="Tahoma"/>
                <a:cs typeface="Tahoma"/>
              </a:rPr>
              <a:t>uses</a:t>
            </a:r>
            <a:r>
              <a:rPr sz="2900" spc="-145" dirty="0">
                <a:solidFill>
                  <a:srgbClr val="0F243E"/>
                </a:solidFill>
                <a:latin typeface="Tahoma"/>
                <a:cs typeface="Tahoma"/>
              </a:rPr>
              <a:t> </a:t>
            </a:r>
            <a:r>
              <a:rPr sz="2900" spc="85" dirty="0">
                <a:solidFill>
                  <a:srgbClr val="0F243E"/>
                </a:solidFill>
                <a:latin typeface="Tahoma"/>
                <a:cs typeface="Tahoma"/>
              </a:rPr>
              <a:t>27</a:t>
            </a:r>
            <a:r>
              <a:rPr sz="2900" spc="90" dirty="0">
                <a:solidFill>
                  <a:srgbClr val="0F243E"/>
                </a:solidFill>
                <a:latin typeface="Tahoma"/>
                <a:cs typeface="Tahoma"/>
              </a:rPr>
              <a:t> </a:t>
            </a:r>
            <a:r>
              <a:rPr sz="2900" spc="-20" dirty="0">
                <a:solidFill>
                  <a:srgbClr val="0F243E"/>
                </a:solidFill>
                <a:latin typeface="Tahoma"/>
                <a:cs typeface="Tahoma"/>
              </a:rPr>
              <a:t>boards</a:t>
            </a:r>
            <a:r>
              <a:rPr sz="2900" spc="865" dirty="0">
                <a:solidFill>
                  <a:srgbClr val="0F243E"/>
                </a:solidFill>
                <a:latin typeface="Tahoma"/>
                <a:cs typeface="Tahoma"/>
              </a:rPr>
              <a:t> </a:t>
            </a:r>
            <a:r>
              <a:rPr sz="2900" spc="-55" dirty="0">
                <a:solidFill>
                  <a:srgbClr val="0F243E"/>
                </a:solidFill>
                <a:latin typeface="Tahoma"/>
                <a:cs typeface="Tahoma"/>
              </a:rPr>
              <a:t>each </a:t>
            </a:r>
            <a:r>
              <a:rPr sz="2900" spc="-50" dirty="0">
                <a:solidFill>
                  <a:srgbClr val="0F243E"/>
                </a:solidFill>
                <a:latin typeface="Tahoma"/>
                <a:cs typeface="Tahoma"/>
              </a:rPr>
              <a:t> </a:t>
            </a:r>
            <a:r>
              <a:rPr sz="2900" spc="-40" dirty="0">
                <a:solidFill>
                  <a:srgbClr val="0F243E"/>
                </a:solidFill>
                <a:latin typeface="Tahoma"/>
                <a:cs typeface="Tahoma"/>
              </a:rPr>
              <a:t>containing</a:t>
            </a:r>
            <a:r>
              <a:rPr sz="2900" spc="-105" dirty="0">
                <a:solidFill>
                  <a:srgbClr val="0F243E"/>
                </a:solidFill>
                <a:latin typeface="Tahoma"/>
                <a:cs typeface="Tahoma"/>
              </a:rPr>
              <a:t> </a:t>
            </a:r>
            <a:r>
              <a:rPr sz="2900" spc="95" dirty="0">
                <a:solidFill>
                  <a:srgbClr val="0F243E"/>
                </a:solidFill>
                <a:latin typeface="Tahoma"/>
                <a:cs typeface="Tahoma"/>
              </a:rPr>
              <a:t>64</a:t>
            </a:r>
            <a:r>
              <a:rPr sz="2900" spc="-75" dirty="0">
                <a:solidFill>
                  <a:srgbClr val="0F243E"/>
                </a:solidFill>
                <a:latin typeface="Tahoma"/>
                <a:cs typeface="Tahoma"/>
              </a:rPr>
              <a:t> </a:t>
            </a:r>
            <a:r>
              <a:rPr sz="2900" spc="-50" dirty="0">
                <a:solidFill>
                  <a:srgbClr val="0F243E"/>
                </a:solidFill>
                <a:latin typeface="Tahoma"/>
                <a:cs typeface="Tahoma"/>
              </a:rPr>
              <a:t>chips,</a:t>
            </a:r>
            <a:r>
              <a:rPr sz="2900" spc="-85" dirty="0">
                <a:solidFill>
                  <a:srgbClr val="0F243E"/>
                </a:solidFill>
                <a:latin typeface="Tahoma"/>
                <a:cs typeface="Tahoma"/>
              </a:rPr>
              <a:t> </a:t>
            </a:r>
            <a:r>
              <a:rPr sz="2900" dirty="0">
                <a:solidFill>
                  <a:srgbClr val="0F243E"/>
                </a:solidFill>
                <a:latin typeface="Tahoma"/>
                <a:cs typeface="Tahoma"/>
              </a:rPr>
              <a:t>and</a:t>
            </a:r>
            <a:r>
              <a:rPr sz="2900" spc="-95" dirty="0">
                <a:solidFill>
                  <a:srgbClr val="0F243E"/>
                </a:solidFill>
                <a:latin typeface="Tahoma"/>
                <a:cs typeface="Tahoma"/>
              </a:rPr>
              <a:t> </a:t>
            </a:r>
            <a:r>
              <a:rPr sz="2900" spc="-55" dirty="0">
                <a:solidFill>
                  <a:srgbClr val="0F243E"/>
                </a:solidFill>
                <a:latin typeface="Tahoma"/>
                <a:cs typeface="Tahoma"/>
              </a:rPr>
              <a:t>is</a:t>
            </a:r>
            <a:r>
              <a:rPr sz="2900" spc="-70" dirty="0">
                <a:solidFill>
                  <a:srgbClr val="0F243E"/>
                </a:solidFill>
                <a:latin typeface="Tahoma"/>
                <a:cs typeface="Tahoma"/>
              </a:rPr>
              <a:t> </a:t>
            </a:r>
            <a:r>
              <a:rPr sz="2900" spc="5" dirty="0">
                <a:solidFill>
                  <a:srgbClr val="0F243E"/>
                </a:solidFill>
                <a:latin typeface="Tahoma"/>
                <a:cs typeface="Tahoma"/>
              </a:rPr>
              <a:t>capable</a:t>
            </a:r>
            <a:r>
              <a:rPr sz="2900" spc="-100" dirty="0">
                <a:solidFill>
                  <a:srgbClr val="0F243E"/>
                </a:solidFill>
                <a:latin typeface="Tahoma"/>
                <a:cs typeface="Tahoma"/>
              </a:rPr>
              <a:t> </a:t>
            </a:r>
            <a:r>
              <a:rPr sz="2900" spc="-65" dirty="0">
                <a:solidFill>
                  <a:srgbClr val="0F243E"/>
                </a:solidFill>
                <a:latin typeface="Tahoma"/>
                <a:cs typeface="Tahoma"/>
              </a:rPr>
              <a:t>of</a:t>
            </a:r>
            <a:r>
              <a:rPr sz="2900" spc="-85" dirty="0">
                <a:solidFill>
                  <a:srgbClr val="0F243E"/>
                </a:solidFill>
                <a:latin typeface="Tahoma"/>
                <a:cs typeface="Tahoma"/>
              </a:rPr>
              <a:t> </a:t>
            </a:r>
            <a:r>
              <a:rPr sz="2900" spc="-125" dirty="0">
                <a:solidFill>
                  <a:srgbClr val="0F243E"/>
                </a:solidFill>
                <a:latin typeface="Tahoma"/>
                <a:cs typeface="Tahoma"/>
              </a:rPr>
              <a:t>testing</a:t>
            </a:r>
            <a:r>
              <a:rPr sz="2900" spc="-65" dirty="0">
                <a:solidFill>
                  <a:srgbClr val="0F243E"/>
                </a:solidFill>
                <a:latin typeface="Tahoma"/>
                <a:cs typeface="Tahoma"/>
              </a:rPr>
              <a:t> </a:t>
            </a:r>
            <a:r>
              <a:rPr sz="2900" spc="95" dirty="0">
                <a:solidFill>
                  <a:srgbClr val="0F243E"/>
                </a:solidFill>
                <a:latin typeface="Tahoma"/>
                <a:cs typeface="Tahoma"/>
              </a:rPr>
              <a:t>90</a:t>
            </a:r>
            <a:r>
              <a:rPr sz="2900" spc="-75" dirty="0">
                <a:solidFill>
                  <a:srgbClr val="0F243E"/>
                </a:solidFill>
                <a:latin typeface="Tahoma"/>
                <a:cs typeface="Tahoma"/>
              </a:rPr>
              <a:t> </a:t>
            </a:r>
            <a:r>
              <a:rPr sz="2900" dirty="0">
                <a:solidFill>
                  <a:srgbClr val="0F243E"/>
                </a:solidFill>
                <a:latin typeface="Tahoma"/>
                <a:cs typeface="Tahoma"/>
              </a:rPr>
              <a:t>billion</a:t>
            </a:r>
            <a:r>
              <a:rPr sz="2900" spc="-75" dirty="0">
                <a:solidFill>
                  <a:srgbClr val="0F243E"/>
                </a:solidFill>
                <a:latin typeface="Tahoma"/>
                <a:cs typeface="Tahoma"/>
              </a:rPr>
              <a:t> </a:t>
            </a:r>
            <a:r>
              <a:rPr sz="2900" spc="-110" dirty="0">
                <a:solidFill>
                  <a:srgbClr val="0F243E"/>
                </a:solidFill>
                <a:latin typeface="Tahoma"/>
                <a:cs typeface="Tahoma"/>
              </a:rPr>
              <a:t>keys</a:t>
            </a:r>
            <a:r>
              <a:rPr sz="2900" spc="-90" dirty="0">
                <a:solidFill>
                  <a:srgbClr val="0F243E"/>
                </a:solidFill>
                <a:latin typeface="Tahoma"/>
                <a:cs typeface="Tahoma"/>
              </a:rPr>
              <a:t> </a:t>
            </a:r>
            <a:r>
              <a:rPr sz="2900" spc="90" dirty="0">
                <a:solidFill>
                  <a:srgbClr val="0F243E"/>
                </a:solidFill>
                <a:latin typeface="Tahoma"/>
                <a:cs typeface="Tahoma"/>
              </a:rPr>
              <a:t>a</a:t>
            </a:r>
            <a:r>
              <a:rPr sz="2900" spc="-70" dirty="0">
                <a:solidFill>
                  <a:srgbClr val="0F243E"/>
                </a:solidFill>
                <a:latin typeface="Tahoma"/>
                <a:cs typeface="Tahoma"/>
              </a:rPr>
              <a:t> second.</a:t>
            </a:r>
            <a:endParaRPr sz="2900">
              <a:latin typeface="Tahoma"/>
              <a:cs typeface="Tahoma"/>
            </a:endParaRPr>
          </a:p>
        </p:txBody>
      </p:sp>
      <p:sp>
        <p:nvSpPr>
          <p:cNvPr id="9" name="object 9"/>
          <p:cNvSpPr txBox="1">
            <a:spLocks noGrp="1"/>
          </p:cNvSpPr>
          <p:nvPr>
            <p:ph type="ftr" sz="quarter" idx="4294967295"/>
          </p:nvPr>
        </p:nvSpPr>
        <p:spPr>
          <a:xfrm>
            <a:off x="104647" y="6626758"/>
            <a:ext cx="3271520" cy="280670"/>
          </a:xfrm>
          <a:prstGeom prst="rect">
            <a:avLst/>
          </a:prstGeom>
        </p:spPr>
        <p:txBody>
          <a:bodyPr vert="horz" wrap="square" lIns="0" tIns="0" rIns="0" bIns="0" rtlCol="0">
            <a:spAutoFit/>
          </a:bodyPr>
          <a:lstStyle/>
          <a:p>
            <a:pPr marL="12700">
              <a:lnSpc>
                <a:spcPts val="2005"/>
              </a:lnSpc>
            </a:pPr>
            <a:r>
              <a:rPr spc="-5" dirty="0"/>
              <a:t>Classical</a:t>
            </a:r>
            <a:r>
              <a:rPr spc="5" dirty="0"/>
              <a:t> </a:t>
            </a:r>
            <a:r>
              <a:rPr dirty="0"/>
              <a:t>Encryption</a:t>
            </a:r>
            <a:r>
              <a:rPr spc="-40" dirty="0"/>
              <a:t> </a:t>
            </a:r>
            <a:r>
              <a:rPr spc="-20" dirty="0"/>
              <a:t>Techniques</a:t>
            </a:r>
          </a:p>
        </p:txBody>
      </p:sp>
      <p:sp>
        <p:nvSpPr>
          <p:cNvPr id="10" name="TextBox 9"/>
          <p:cNvSpPr txBox="1"/>
          <p:nvPr/>
        </p:nvSpPr>
        <p:spPr>
          <a:xfrm>
            <a:off x="9209531" y="6398419"/>
            <a:ext cx="2616200" cy="400110"/>
          </a:xfrm>
          <a:prstGeom prst="rect">
            <a:avLst/>
          </a:prstGeom>
          <a:noFill/>
        </p:spPr>
        <p:txBody>
          <a:bodyPr wrap="square" rtlCol="0">
            <a:spAutoFit/>
          </a:bodyPr>
          <a:lstStyle/>
          <a:p>
            <a:pPr algn="ctr"/>
            <a:r>
              <a:rPr lang="en-US" sz="2000" b="1" dirty="0"/>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20590" y="-6299"/>
            <a:ext cx="2305141" cy="885662"/>
          </a:xfrm>
          <a:prstGeom prst="rect">
            <a:avLst/>
          </a:prstGeom>
        </p:spPr>
      </p:pic>
      <p:sp>
        <p:nvSpPr>
          <p:cNvPr id="12" name="Rectangle 11"/>
          <p:cNvSpPr/>
          <p:nvPr/>
        </p:nvSpPr>
        <p:spPr>
          <a:xfrm>
            <a:off x="437870" y="138878"/>
            <a:ext cx="2738250" cy="400110"/>
          </a:xfrm>
          <a:prstGeom prst="rect">
            <a:avLst/>
          </a:prstGeom>
        </p:spPr>
        <p:txBody>
          <a:bodyPr wrap="none">
            <a:spAutoFit/>
          </a:bodyPr>
          <a:lstStyle/>
          <a:p>
            <a:r>
              <a:rPr lang="en-US" altLang="en-US" sz="2000" dirty="0" smtClean="0">
                <a:latin typeface="Alexandria Black" pitchFamily="2" charset="-78"/>
                <a:ea typeface="ヒラギノ角ゴ Pro W3" charset="-128"/>
                <a:cs typeface="Alexandria Black" pitchFamily="2" charset="-78"/>
              </a:rPr>
              <a:t>The </a:t>
            </a:r>
            <a:r>
              <a:rPr lang="en-US" altLang="en-US" sz="2000" dirty="0" err="1" smtClean="0">
                <a:latin typeface="Alexandria Black" pitchFamily="2" charset="-78"/>
                <a:ea typeface="ヒラギノ角ゴ Pro W3" charset="-128"/>
                <a:cs typeface="Alexandria Black" pitchFamily="2" charset="-78"/>
              </a:rPr>
              <a:t>Strenth</a:t>
            </a:r>
            <a:r>
              <a:rPr lang="en-US" altLang="en-US" sz="2000" dirty="0" smtClean="0">
                <a:latin typeface="Alexandria Black" pitchFamily="2" charset="-78"/>
                <a:ea typeface="ヒラギノ角ゴ Pro W3" charset="-128"/>
                <a:cs typeface="Alexandria Black" pitchFamily="2" charset="-78"/>
              </a:rPr>
              <a:t> of DES</a:t>
            </a:r>
            <a:endParaRPr lang="en-US" sz="2000" dirty="0"/>
          </a:p>
        </p:txBody>
      </p:sp>
    </p:spTree>
    <p:extLst>
      <p:ext uri="{BB962C8B-B14F-4D97-AF65-F5344CB8AC3E}">
        <p14:creationId xmlns:p14="http://schemas.microsoft.com/office/powerpoint/2010/main" val="134149259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8">
            <a:extLst>
              <a:ext uri="{96DAC541-7B7A-43D3-8B79-37D633B846F1}">
                <asvg:svgBlip xmlns="" xmlns:asvg="http://schemas.microsoft.com/office/drawing/2016/SVG/main" r:embed="rId9"/>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1638194594"/>
      </p:ext>
    </p:extLst>
  </p:cSld>
  <p:clrMapOvr>
    <a:masterClrMapping/>
  </p:clrMapOvr>
  <mc:AlternateContent xmlns:mc="http://schemas.openxmlformats.org/markup-compatibility/2006" xmlns:p14="http://schemas.microsoft.com/office/powerpoint/2010/main">
    <mc:Choice Requires="p14">
      <p:transition spd="slow" p14:dur="2000" advTm="33874"/>
    </mc:Choice>
    <mc:Fallback xmlns="">
      <p:transition spd="slow" advTm="33874"/>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LC.BRev.FY97">
  <a:themeElements>
    <a:clrScheme name="">
      <a:dk1>
        <a:srgbClr val="000000"/>
      </a:dk1>
      <a:lt1>
        <a:srgbClr val="FFFFFF"/>
      </a:lt1>
      <a:dk2>
        <a:srgbClr val="006B61"/>
      </a:dk2>
      <a:lt2>
        <a:srgbClr val="C0C0C0"/>
      </a:lt2>
      <a:accent1>
        <a:srgbClr val="FF00FF"/>
      </a:accent1>
      <a:accent2>
        <a:srgbClr val="00C0C0"/>
      </a:accent2>
      <a:accent3>
        <a:srgbClr val="FFFFFF"/>
      </a:accent3>
      <a:accent4>
        <a:srgbClr val="000000"/>
      </a:accent4>
      <a:accent5>
        <a:srgbClr val="FFAAFF"/>
      </a:accent5>
      <a:accent6>
        <a:srgbClr val="00AEAE"/>
      </a:accent6>
      <a:hlink>
        <a:srgbClr val="00C000"/>
      </a:hlink>
      <a:folHlink>
        <a:srgbClr val="800080"/>
      </a:folHlink>
    </a:clrScheme>
    <a:fontScheme name="LC.BRev.FY97">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4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400" b="1" i="0" u="none" strike="noStrike" cap="none" normalizeH="0" baseline="0" smtClean="0">
            <a:ln>
              <a:noFill/>
            </a:ln>
            <a:solidFill>
              <a:schemeClr val="tx1"/>
            </a:solidFill>
            <a:effectLst/>
            <a:latin typeface="Arial" charset="0"/>
          </a:defRPr>
        </a:defPPr>
      </a:lstStyle>
    </a:lnDef>
  </a:objectDefaults>
  <a:extraClrSchemeLst>
    <a:extraClrScheme>
      <a:clrScheme name="LC.BRev.FY97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LC.BRev.FY97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LC.BRev.FY97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LC.BRev.FY97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LC.BRev.FY97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LC.BRev.FY97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LC.BRev.FY97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2472150-28C6-4366-AE58-AA42DDA60E4A}"/>
</file>

<file path=customXml/itemProps2.xml><?xml version="1.0" encoding="utf-8"?>
<ds:datastoreItem xmlns:ds="http://schemas.openxmlformats.org/officeDocument/2006/customXml" ds:itemID="{43DF27F9-CBF5-420E-9BDD-1FB3BF577349}"/>
</file>

<file path=customXml/itemProps3.xml><?xml version="1.0" encoding="utf-8"?>
<ds:datastoreItem xmlns:ds="http://schemas.openxmlformats.org/officeDocument/2006/customXml" ds:itemID="{1A3C5349-D6BC-49E1-9944-A6CBC0B1A022}"/>
</file>

<file path=docProps/app.xml><?xml version="1.0" encoding="utf-8"?>
<Properties xmlns="http://schemas.openxmlformats.org/officeDocument/2006/extended-properties" xmlns:vt="http://schemas.openxmlformats.org/officeDocument/2006/docPropsVTypes">
  <TotalTime>5285</TotalTime>
  <Words>2543</Words>
  <Application>Microsoft Office PowerPoint</Application>
  <PresentationFormat>Widescreen</PresentationFormat>
  <Paragraphs>734</Paragraphs>
  <Slides>70</Slides>
  <Notes>2</Notes>
  <HiddenSlides>0</HiddenSlides>
  <MMClips>0</MMClips>
  <ScaleCrop>false</ScaleCrop>
  <HeadingPairs>
    <vt:vector size="6" baseType="variant">
      <vt:variant>
        <vt:lpstr>Fonts Used</vt:lpstr>
      </vt:variant>
      <vt:variant>
        <vt:i4>17</vt:i4>
      </vt:variant>
      <vt:variant>
        <vt:lpstr>Theme</vt:lpstr>
      </vt:variant>
      <vt:variant>
        <vt:i4>3</vt:i4>
      </vt:variant>
      <vt:variant>
        <vt:lpstr>Slide Titles</vt:lpstr>
      </vt:variant>
      <vt:variant>
        <vt:i4>70</vt:i4>
      </vt:variant>
    </vt:vector>
  </HeadingPairs>
  <TitlesOfParts>
    <vt:vector size="90" baseType="lpstr">
      <vt:lpstr>ＭＳ Ｐゴシック</vt:lpstr>
      <vt:lpstr>Alexandria</vt:lpstr>
      <vt:lpstr>Alexandria Black</vt:lpstr>
      <vt:lpstr>Arial</vt:lpstr>
      <vt:lpstr>Calibri</vt:lpstr>
      <vt:lpstr>Calibri Light</vt:lpstr>
      <vt:lpstr>Cambria Math</vt:lpstr>
      <vt:lpstr>CiscoSans</vt:lpstr>
      <vt:lpstr>CiscoSans ExtraLight</vt:lpstr>
      <vt:lpstr>CiscoSans Thin</vt:lpstr>
      <vt:lpstr>Monotype Sorts</vt:lpstr>
      <vt:lpstr>Roboto Light</vt:lpstr>
      <vt:lpstr>Tahoma</vt:lpstr>
      <vt:lpstr>Times New Roman</vt:lpstr>
      <vt:lpstr>Trebuchet MS</vt:lpstr>
      <vt:lpstr>Wingdings</vt:lpstr>
      <vt:lpstr>ヒラギノ角ゴ Pro W3</vt:lpstr>
      <vt:lpstr>Office Theme</vt:lpstr>
      <vt:lpstr>LC.BRev.FY97</vt:lpstr>
      <vt:lpstr>Default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64-bit Plain text</vt:lpstr>
      <vt:lpstr>PowerPoint Presentation</vt:lpstr>
      <vt:lpstr>64-bit Plain text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 Apply Shifts (Left) as describe on table</vt:lpstr>
      <vt:lpstr>2) Apply Shifts (Left) as describe on table</vt:lpstr>
      <vt:lpstr>2) Apply Shifts (Left) as describe on table</vt:lpstr>
      <vt:lpstr>2) Apply Shifts (Left) as describe on table</vt:lpstr>
      <vt:lpstr>2) Apply Shifts (Left) as describe on table</vt:lpstr>
      <vt:lpstr>PowerPoint Presentation</vt:lpstr>
      <vt:lpstr>3) Concatenate KL and KR</vt:lpstr>
      <vt:lpstr>PowerPoint Presentation</vt:lpstr>
      <vt:lpstr>PowerPoint Presentation</vt:lpstr>
      <vt:lpstr>PowerPoint Presentation</vt:lpstr>
      <vt:lpstr>64-bit Plain text</vt:lpstr>
      <vt:lpstr>PowerPoint Presentation</vt:lpstr>
      <vt:lpstr>64-bit Plain text</vt:lpstr>
      <vt:lpstr>PowerPoint Presentation</vt:lpstr>
      <vt:lpstr>PowerPoint Presentation</vt:lpstr>
      <vt:lpstr>64-bit Plain text</vt:lpstr>
      <vt:lpstr>PowerPoint Presentation</vt:lpstr>
      <vt:lpstr>PowerPoint Presentation</vt:lpstr>
      <vt:lpstr>PowerPoint Presentation</vt:lpstr>
      <vt:lpstr>PowerPoint Presentation</vt:lpstr>
      <vt:lpstr>PowerPoint Presentation</vt:lpstr>
      <vt:lpstr>⊕ f (R0,K1)</vt:lpstr>
      <vt:lpstr>R1 = L0 ⊕ f (R0,K1)</vt:lpstr>
      <vt:lpstr>PowerPoint Presentation</vt:lpstr>
      <vt:lpstr>PowerPoint Presentation</vt:lpstr>
      <vt:lpstr>PowerPoint Presentation</vt:lpstr>
      <vt:lpstr>PowerPoint Presentation</vt:lpstr>
      <vt:lpstr>PowerPoint Presentation</vt:lpstr>
      <vt:lpstr>K1 ⊕ E(R0) = 011000 010001 011110 111010 100001 100110</vt:lpstr>
      <vt:lpstr>PowerPoint Presentation</vt:lpstr>
      <vt:lpstr>S1(B1)S2(B2)S3(B3)S4(B4)S5(B5)S6(B6)S7(B7)S8(B8) = 0101 1100 1000</vt:lpstr>
      <vt:lpstr>PowerPoint Presentation</vt:lpstr>
      <vt:lpstr>R1 = L0 ⊕ f (R0 , K1 ) =</vt:lpstr>
      <vt:lpstr>64-bit Plain text</vt:lpstr>
      <vt:lpstr>PowerPoint Presentation</vt:lpstr>
      <vt:lpstr>L16 = 0100 0011 0100 0010 0011 0010 0011 0100</vt:lpstr>
      <vt:lpstr>64-bit Plain text</vt:lpstr>
      <vt:lpstr>PowerPoint Presentation</vt:lpstr>
      <vt:lpstr>R16L16 = 00001010 01001100 11011001 10010101 01000011</vt:lpstr>
      <vt:lpstr>64-bit Plain text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Diaa Salama</cp:lastModifiedBy>
  <cp:revision>265</cp:revision>
  <dcterms:created xsi:type="dcterms:W3CDTF">2023-04-29T09:08:00Z</dcterms:created>
  <dcterms:modified xsi:type="dcterms:W3CDTF">2024-04-02T15:52:47Z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