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13" r:id="rId9"/>
    <p:sldId id="612" r:id="rId10"/>
    <p:sldId id="611" r:id="rId11"/>
    <p:sldId id="610" r:id="rId12"/>
    <p:sldId id="609" r:id="rId13"/>
    <p:sldId id="600" r:id="rId14"/>
    <p:sldId id="608" r:id="rId15"/>
    <p:sldId id="606" r:id="rId16"/>
    <p:sldId id="607" r:id="rId17"/>
    <p:sldId id="599" r:id="rId18"/>
    <p:sldId id="598" r:id="rId19"/>
    <p:sldId id="597" r:id="rId20"/>
    <p:sldId id="596" r:id="rId21"/>
    <p:sldId id="595" r:id="rId22"/>
    <p:sldId id="594" r:id="rId23"/>
    <p:sldId id="593" r:id="rId24"/>
    <p:sldId id="592" r:id="rId25"/>
    <p:sldId id="591" r:id="rId26"/>
    <p:sldId id="590" r:id="rId27"/>
    <p:sldId id="589" r:id="rId28"/>
    <p:sldId id="588" r:id="rId29"/>
    <p:sldId id="587" r:id="rId30"/>
    <p:sldId id="586" r:id="rId31"/>
    <p:sldId id="585" r:id="rId32"/>
    <p:sldId id="584" r:id="rId33"/>
    <p:sldId id="583" r:id="rId34"/>
    <p:sldId id="582" r:id="rId35"/>
    <p:sldId id="581" r:id="rId36"/>
    <p:sldId id="580" r:id="rId37"/>
    <p:sldId id="579" r:id="rId38"/>
    <p:sldId id="569" r:id="rId39"/>
    <p:sldId id="578" r:id="rId40"/>
    <p:sldId id="577" r:id="rId41"/>
    <p:sldId id="576" r:id="rId42"/>
    <p:sldId id="575" r:id="rId43"/>
    <p:sldId id="574" r:id="rId44"/>
    <p:sldId id="573" r:id="rId45"/>
    <p:sldId id="572" r:id="rId46"/>
    <p:sldId id="571" r:id="rId47"/>
    <p:sldId id="570" r:id="rId48"/>
    <p:sldId id="568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13"/>
            <p14:sldId id="612"/>
            <p14:sldId id="611"/>
            <p14:sldId id="610"/>
            <p14:sldId id="609"/>
            <p14:sldId id="600"/>
            <p14:sldId id="608"/>
            <p14:sldId id="606"/>
            <p14:sldId id="607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70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/>
              <a:t>ss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6000" y="2785710"/>
            <a:ext cx="6290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cash flow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93E7C-08B6-A13F-B726-66E30DF86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009650"/>
            <a:ext cx="9800383" cy="539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20407-E5BD-19CD-4623-5A2FB7B27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789664"/>
            <a:ext cx="9531212" cy="527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F9C370-64C5-9D67-006C-B99FEE52C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" y="1292179"/>
            <a:ext cx="9968068" cy="521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FB4DC-A3A5-10B7-9C32-6F869970B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72360"/>
            <a:ext cx="9531214" cy="57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728D5-5B31-13F8-07D8-A360DD93D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735338"/>
            <a:ext cx="9535634" cy="53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27B0D1-04FA-87CD-2F46-3176E9566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009650"/>
            <a:ext cx="9625639" cy="539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C4B95-A49A-2563-C3BA-841492BA1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1351032"/>
            <a:ext cx="9693143" cy="415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424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811E9D-EBBB-7DF8-AFCE-AD930D960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581414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7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CCBC6-53D1-6146-54B8-F90B1B26C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608577"/>
            <a:ext cx="9725775" cy="564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62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982A3-D8A2-5838-D24D-051B57A74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061" y="494513"/>
            <a:ext cx="8221328" cy="564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83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6BA6B-9CED-4C72-8469-8ACE24AF9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49"/>
            <a:ext cx="10103121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32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469D4-CDFF-CE80-B93E-B93F79F41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10" y="1351032"/>
            <a:ext cx="7596579" cy="415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FF804-D770-9B2F-8B5F-ED386BE0A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537" y="1169945"/>
            <a:ext cx="8320925" cy="451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82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8F7EB-167A-7E42-536C-865201A9C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1" y="1092984"/>
            <a:ext cx="9706836" cy="467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46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D8396-40F5-9FFC-D0CB-27C504845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1188054"/>
            <a:ext cx="8239436" cy="448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72411-2297-9788-58BE-0DA51BF52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50" y="744392"/>
            <a:ext cx="8845413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8F7F2-1688-5894-A6BE-854B42B97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108" y="1009650"/>
            <a:ext cx="8022133" cy="517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9D956-C189-32D7-73E2-F0C07F46E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599523"/>
            <a:ext cx="9245464" cy="5658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B61B5-A45A-70EA-1667-E24F12A85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499925"/>
            <a:ext cx="9531213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37ED9-9412-E537-FA26-3A3678A03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53" y="739865"/>
            <a:ext cx="9116332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ADC21A-DFA9-7B71-685F-EA7832C91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19" y="757974"/>
            <a:ext cx="9262770" cy="534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1CC98-33B0-91F8-3AE0-1E7AF67E6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438" y="857571"/>
            <a:ext cx="7687123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D5DFB-40DC-0119-781D-9EC87E3F7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770" y="1088457"/>
            <a:ext cx="8076459" cy="468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DD7D6-9CF1-0D81-FCF2-98DF13217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736250"/>
            <a:ext cx="9369288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AD2897-EDA1-F074-D2E5-6CBA31C16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352" y="975277"/>
            <a:ext cx="8049296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713C3-1F99-A65F-3E92-0A184DE9E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1" y="527088"/>
            <a:ext cx="8743950" cy="580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58D7C-2482-94C2-41DF-E793DF30C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74" y="889261"/>
            <a:ext cx="8375251" cy="507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652A37-62FB-D40C-55CF-8ECA563CC9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412" y="1106565"/>
            <a:ext cx="8529175" cy="464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4CA69-38DA-A4CE-5C37-06D0C694A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6" y="626686"/>
            <a:ext cx="9293088" cy="560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99BB5-1A0C-ADDD-0D7B-D7846FD99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135" y="907370"/>
            <a:ext cx="8121730" cy="549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AF95F-1F28-EE48-2084-47C26C347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5" y="495398"/>
            <a:ext cx="9001126" cy="586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B30C2-79B3-F0D3-3BD2-EA8729AAB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712702"/>
            <a:ext cx="9086850" cy="543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83918-2A16-C0DD-FA3B-CA3584300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662903"/>
            <a:ext cx="9534526" cy="553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0F4FB-3A95-6C23-C339-49B176F355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50" y="549724"/>
            <a:ext cx="9007338" cy="575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AFE7F-9448-36B0-2C5C-147319E23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1065821"/>
            <a:ext cx="8239436" cy="472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AD9CA-8432-FB7D-2E2B-26B647EDD7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545197"/>
            <a:ext cx="9455013" cy="576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9D275-EFA3-327B-A21B-2467244CF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75" y="653849"/>
            <a:ext cx="9378813" cy="55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5AD3F-5BFD-57C4-A93A-09FAC429D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04855"/>
            <a:ext cx="9674088" cy="604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3A6F8F-948C-3090-DE93-D00A1DC87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032" y="1427994"/>
            <a:ext cx="8655935" cy="400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2CC78-A043-8EC6-2311-2C7DF5A6E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22561"/>
            <a:ext cx="9458325" cy="581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44DE5-A869-BF4E-EF71-76814CAF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630" y="1314815"/>
            <a:ext cx="8456740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B782B-676D-C6A9-0249-B55D85A45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422964"/>
            <a:ext cx="9693139" cy="601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0FEF5-7948-E2E2-E588-78211230E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2174976"/>
            <a:ext cx="8239436" cy="250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26407-F78C-88B7-526E-C445AEF67D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227" y="1138255"/>
            <a:ext cx="8257545" cy="458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A409A2-1BA6-A526-3FC5-3E0D33360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72360"/>
            <a:ext cx="9531214" cy="57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145223-B995-394B-EDBC-FA4187070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50"/>
            <a:ext cx="11849099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917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2"/>
            <a:ext cx="2070237" cy="7715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E39B63-6137-C90A-A0D1-E52A18A93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38" y="1209674"/>
            <a:ext cx="9433200" cy="47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259</Words>
  <Application>Microsoft Office PowerPoint</Application>
  <PresentationFormat>Widescreen</PresentationFormat>
  <Paragraphs>56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71</cp:revision>
  <dcterms:created xsi:type="dcterms:W3CDTF">2023-04-29T09:08:23Z</dcterms:created>
  <dcterms:modified xsi:type="dcterms:W3CDTF">2023-11-16T23:55:20Z</dcterms:modified>
</cp:coreProperties>
</file>