
<file path=[Content_Types].xml><?xml version="1.0" encoding="utf-8"?>
<Types xmlns="http://schemas.openxmlformats.org/package/2006/content-types">
  <Default Extension="emf" ContentType="image/x-emf"/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320" r:id="rId4"/>
    <p:sldId id="304" r:id="rId5"/>
    <p:sldId id="303" r:id="rId6"/>
    <p:sldId id="307" r:id="rId7"/>
    <p:sldId id="305" r:id="rId8"/>
    <p:sldId id="308" r:id="rId9"/>
    <p:sldId id="312" r:id="rId10"/>
    <p:sldId id="311" r:id="rId11"/>
    <p:sldId id="310" r:id="rId12"/>
    <p:sldId id="309" r:id="rId13"/>
    <p:sldId id="313" r:id="rId14"/>
    <p:sldId id="316" r:id="rId15"/>
    <p:sldId id="314" r:id="rId16"/>
    <p:sldId id="302" r:id="rId17"/>
    <p:sldId id="315" r:id="rId18"/>
    <p:sldId id="317" r:id="rId19"/>
    <p:sldId id="299" r:id="rId20"/>
    <p:sldId id="319" r:id="rId21"/>
    <p:sldId id="321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5/18/2024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fi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fif"/><Relationship Id="rId5" Type="http://schemas.openxmlformats.org/officeDocument/2006/relationships/image" Target="../media/image8.png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fif"/><Relationship Id="rId5" Type="http://schemas.openxmlformats.org/officeDocument/2006/relationships/image" Target="../media/image9.png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fif"/><Relationship Id="rId5" Type="http://schemas.openxmlformats.org/officeDocument/2006/relationships/image" Target="../media/image10.png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fif"/><Relationship Id="rId5" Type="http://schemas.openxmlformats.org/officeDocument/2006/relationships/image" Target="../media/image11.png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fif"/><Relationship Id="rId5" Type="http://schemas.openxmlformats.org/officeDocument/2006/relationships/image" Target="../media/image12.png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fif"/><Relationship Id="rId5" Type="http://schemas.openxmlformats.org/officeDocument/2006/relationships/image" Target="../media/image13.png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fif"/><Relationship Id="rId5" Type="http://schemas.openxmlformats.org/officeDocument/2006/relationships/image" Target="../media/image9.png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fif"/><Relationship Id="rId5" Type="http://schemas.openxmlformats.org/officeDocument/2006/relationships/image" Target="../media/image14.png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6.emf"/><Relationship Id="rId7" Type="http://schemas.openxmlformats.org/officeDocument/2006/relationships/image" Target="../media/image17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4.jfif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7.emf"/><Relationship Id="rId9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fif"/><Relationship Id="rId5" Type="http://schemas.openxmlformats.org/officeDocument/2006/relationships/image" Target="../media/image21.png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fif"/><Relationship Id="rId5" Type="http://schemas.openxmlformats.org/officeDocument/2006/relationships/image" Target="../media/image22.png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fif"/><Relationship Id="rId5" Type="http://schemas.openxmlformats.org/officeDocument/2006/relationships/image" Target="../media/image23.png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fif"/><Relationship Id="rId5" Type="http://schemas.openxmlformats.org/officeDocument/2006/relationships/image" Target="../media/image24.png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fif"/><Relationship Id="rId5" Type="http://schemas.openxmlformats.org/officeDocument/2006/relationships/image" Target="../media/image25.png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fif"/><Relationship Id="rId5" Type="http://schemas.openxmlformats.org/officeDocument/2006/relationships/image" Target="../media/image26.png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fif"/><Relationship Id="rId5" Type="http://schemas.openxmlformats.org/officeDocument/2006/relationships/image" Target="../media/image27.png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fif"/><Relationship Id="rId5" Type="http://schemas.openxmlformats.org/officeDocument/2006/relationships/image" Target="../media/image28.png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fif"/><Relationship Id="rId5" Type="http://schemas.openxmlformats.org/officeDocument/2006/relationships/image" Target="../media/image12.png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fif"/><Relationship Id="rId5" Type="http://schemas.openxmlformats.org/officeDocument/2006/relationships/image" Target="../media/image29.png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fif"/><Relationship Id="rId5" Type="http://schemas.openxmlformats.org/officeDocument/2006/relationships/image" Target="../media/image30.png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158045" y="-155787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2888" y="422122"/>
            <a:ext cx="5250156" cy="197233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299152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مقدمة في الإعلام الرقمي</a:t>
            </a:r>
          </a:p>
          <a:p>
            <a:pPr algn="ctr"/>
            <a:r>
              <a:rPr lang="ar-EG" sz="28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rgbClr val="00B0F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د. عبدالفتاح نبيل 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9134C9-86E6-E373-703A-61CC0A6AC8E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50" y="5017153"/>
            <a:ext cx="1809750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9E05F3C-C8B9-98F0-0CAE-F76B6F6DBC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4705" y="1244339"/>
            <a:ext cx="4876190" cy="487619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E4E69E0-83FD-5E19-DEA7-B5A4C707EC5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53299" y="2671023"/>
            <a:ext cx="3699013" cy="3207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مفهوم الإعلام الرقمي </a:t>
            </a:r>
          </a:p>
          <a:p>
            <a:pPr algn="r" rtl="1">
              <a:lnSpc>
                <a:spcPct val="200000"/>
              </a:lnSpc>
            </a:pPr>
            <a:endParaRPr lang="ar-EG" sz="2800" dirty="0">
              <a:solidFill>
                <a:srgbClr val="0A1F61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algn="r" rtl="1">
              <a:lnSpc>
                <a:spcPct val="200000"/>
              </a:lnSpc>
            </a:pPr>
            <a:endParaRPr lang="ar-EG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376A82A-80FB-FEC6-78DC-6CB196C47B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129" y="1952625"/>
            <a:ext cx="3213930" cy="32139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E01FCF4-D349-FB58-928A-F2CED76807F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202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58609" y="2671023"/>
            <a:ext cx="4223716" cy="3207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خصائص الإعلام الرقمي </a:t>
            </a:r>
          </a:p>
          <a:p>
            <a:pPr algn="r" rtl="1">
              <a:lnSpc>
                <a:spcPct val="200000"/>
              </a:lnSpc>
            </a:pPr>
            <a:endParaRPr lang="ar-EG" sz="2800" dirty="0">
              <a:solidFill>
                <a:srgbClr val="0A1F61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algn="r" rtl="1">
              <a:lnSpc>
                <a:spcPct val="200000"/>
              </a:lnSpc>
            </a:pPr>
            <a:endParaRPr lang="ar-EG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B9CBB54-2A67-D410-0FA3-582D66C7B4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345" y="1985718"/>
            <a:ext cx="3446084" cy="344608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65DE915-6F11-900D-7064-853FA42CA94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785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48927" y="2645088"/>
            <a:ext cx="858740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الفرق بين الإعلام الرقمي والإعلام التقليدي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F6AE49D-178A-112E-61AC-47AD7D8829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579" y="2074995"/>
            <a:ext cx="3304346" cy="330434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1BD7277-731A-E731-BA68-8F7E8F8B747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0249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84176" y="2666881"/>
            <a:ext cx="858740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قواعد الكتابة للإعلام الرقمي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126C513-22E3-56F0-1BA4-F1E0B4782A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430" y="1836547"/>
            <a:ext cx="3446084" cy="34460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94FF4DA-954E-AC36-45A9-495E52DA0C3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0280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00600" y="2666881"/>
            <a:ext cx="637098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تحسين نتائج محركات البحث (</a:t>
            </a:r>
            <a:r>
              <a:rPr lang="en-US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SEO</a:t>
            </a: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A4E9D3A-3AD5-D362-B477-E6FBA90D6A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239" y="1854139"/>
            <a:ext cx="3446084" cy="344608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4B352B7-9ACF-92D3-8D1B-0FABEAD3728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2145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05674" y="2666881"/>
            <a:ext cx="386590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أنواع الإعلام الرقمي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8A0BA71-525D-AC53-61FE-C61B8F4773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649" y="1863015"/>
            <a:ext cx="3156808" cy="31568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9DD126D-0EF5-C722-6895-910386B77F9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853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400924" y="2666881"/>
            <a:ext cx="377065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النصوص الإلكترونية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BB30290-B681-85C1-2A2A-0A8B2DBFCE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212" y="1986361"/>
            <a:ext cx="3473302" cy="347330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9176410-BFF3-8B3B-BA76-BAD242AA52B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995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24000" y="1863015"/>
            <a:ext cx="97999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32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مواقع التواصل الاجتماعي (فيس بوك – تويتر – إنستجرام – يوتيوب – تيك توك – سناب شات)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743E1D0-ABDC-6D7E-A447-BA31FD78000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551" y="4723471"/>
            <a:ext cx="1104900" cy="11049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E61F3B2-4F9C-08D7-3A1D-A1295D56DA2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791" y="4543490"/>
            <a:ext cx="1294312" cy="129431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F4F8B85-050A-D58D-916C-E7F2B092949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504" y="4645243"/>
            <a:ext cx="1090806" cy="10908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E181C3A-FD0C-B7E4-5ED2-F6C59846961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614" y="4458788"/>
            <a:ext cx="1463716" cy="146371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FD17342-6AFA-17A4-BB67-ED2D23FC9C5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634" y="4684580"/>
            <a:ext cx="1089678" cy="108967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CBE7EAF-D97C-738B-A2C4-AD786E4EC8C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851" y="4588093"/>
            <a:ext cx="1162048" cy="11620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63C88AD-9609-2300-CE3E-D650231C87A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988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10400" y="2844224"/>
            <a:ext cx="294198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الصور الرقمية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EC0EE8A-4704-851E-C474-3A5213D835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726" y="1776986"/>
            <a:ext cx="3503624" cy="35036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C1A31F1-DBCF-1A89-FAEB-B515F2D5B8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9682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9937" y="2844224"/>
            <a:ext cx="188470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الفيديو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A6EA31C-8829-8B7C-9087-8EDA107D27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131" y="1662774"/>
            <a:ext cx="3678644" cy="367864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3F1EF48-8F22-2D06-1560-16B71F4364B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0749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296149" y="2670801"/>
            <a:ext cx="295150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صحافة الموبايل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CA18146-9003-D77A-F471-81AAC4E821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693" y="1692349"/>
            <a:ext cx="3473302" cy="347330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C8DAEC2-BB97-DABE-9C53-84197A1F9C4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1409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19875" y="2762131"/>
            <a:ext cx="381828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البث المباشر (</a:t>
            </a:r>
            <a:r>
              <a:rPr lang="en-US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LIVE</a:t>
            </a: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1D8528B-18C9-F978-B090-22FCE8848D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234" y="1571206"/>
            <a:ext cx="3976766" cy="397676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404A2B5-B5BC-D090-585A-FA1B5E94849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9075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91902" y="2610170"/>
            <a:ext cx="289435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صحافة المواطن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0448418-8D2E-6DEB-4C0B-E8FCF0181A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50" y="1705958"/>
            <a:ext cx="3867150" cy="38671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BA85BEF-1460-9BF8-AA88-FE811D070DB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1111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7999" y="2933336"/>
            <a:ext cx="405902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ابتكار فكرة للنشر الرقمي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1BB21A4-258A-294E-75F6-152CA440FE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570" y="2024431"/>
            <a:ext cx="3446084" cy="34460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DBC6C08-3A20-AA56-F819-6859BF662EF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9994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93002" y="2974450"/>
            <a:ext cx="23730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مصادر الفكرة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3DFCE7-6545-51E9-B59A-C4B3C2E7A5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043" y="2088032"/>
            <a:ext cx="3383382" cy="338338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E7D0343-7D89-2A1F-328D-9270A63C0DE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8238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29525" y="2933336"/>
            <a:ext cx="32874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خطوات تنفيذ الفكرة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463A59C-F8F8-928F-EB2E-BEAD258774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788" y="1881273"/>
            <a:ext cx="3796898" cy="37968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BFE9154-B5E5-B517-63CA-A14A9C1A512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0148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38449" y="1470368"/>
            <a:ext cx="6744243" cy="17915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طبيعة العمل داخل غرف الأخبار الرقمية</a:t>
            </a:r>
            <a:endParaRPr lang="ar-EG" sz="40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8F0DA16-05B2-56B1-007A-F4BB016072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375" y="2820332"/>
            <a:ext cx="3143250" cy="31432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B8EACA-1931-D9D6-F475-D769967A18D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7931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53299" y="2527643"/>
            <a:ext cx="276279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التدريب العملي</a:t>
            </a:r>
            <a:endParaRPr lang="en-US" sz="4000" dirty="0">
              <a:solidFill>
                <a:srgbClr val="0A1F61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C13C239-E77C-4920-7BF0-DCF8AEEDA8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5908" y="1714291"/>
            <a:ext cx="4038600" cy="4038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9374BD6-E3A7-53CB-C69D-B97F0A523FD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4041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9E16F7E-1863-04CE-35A6-33B402E392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625" y="1549815"/>
            <a:ext cx="4114800" cy="41148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9F92521-4B8C-E3CF-A5AA-8A0C99CCACA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74" y="5415901"/>
            <a:ext cx="1409256" cy="140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269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166</Words>
  <Application>Microsoft Office PowerPoint</Application>
  <PresentationFormat>Widescreen</PresentationFormat>
  <Paragraphs>63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Simplified Arabic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Abdelfattah Nabil</cp:lastModifiedBy>
  <cp:revision>15</cp:revision>
  <dcterms:created xsi:type="dcterms:W3CDTF">2021-08-03T13:03:26Z</dcterms:created>
  <dcterms:modified xsi:type="dcterms:W3CDTF">2024-05-18T08:22:13Z</dcterms:modified>
</cp:coreProperties>
</file>