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DD455-BFA3-9AC5-AE7B-1CA166D40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3A8184-2C96-92EF-E914-9540BB4A7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CBCA8-4FEE-4642-8758-941250928CA9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FB3901-4BFE-A188-B21B-F9D3DE557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A52751-CDBE-124D-D6AE-C0F923CCB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59889-BBD0-480B-BD45-8B3F22C6C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9075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D9E1C3-2023-B232-1122-B64AEC6BF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1F3F5B-E3C6-C64A-7B2E-E0F572A631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76403-B526-F280-6071-9CFA48FB4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5CBCA8-4FEE-4642-8758-941250928CA9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3D7158-7D6A-DF1D-506E-5A637D41CE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808344-C272-EB62-7E92-C2DDD09B38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E59889-BBD0-480B-BD45-8B3F22C6CC4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5849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6E4F1D-F60C-29FF-EE9F-5C85EFC37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F09B3B-034C-9A0A-22AD-2CCD98DDDE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44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3AF6A-5EAB-F12C-CF1A-A0CBAEADA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428C2-DD4A-E78F-C02B-582FB62445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92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0E9A10-1C21-76BA-F294-EABD038BF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2C4927-C8F5-3124-6053-80588D5E56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4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C35A1D-AC0B-363B-89F2-DC21F87BF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0AFAC-9AB0-8832-7019-5C72475E0B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47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E1F31B-44F1-FA3C-A82C-2156EB278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4CFB6-7404-4F22-4355-DE04D7D55C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97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DD216-7750-D29E-6145-E6DA2E703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EAE8C-F6C1-D84B-5BAD-62ECDFEDFE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37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1998C2-D07A-050A-5028-097D2B569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80DA0-2822-1727-62EF-AE6C6A4206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7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EAAE2-42EE-83E7-E78A-629A81100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9102F7-E032-B998-9C63-C4466E33FD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4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B52057-3E80-3DD9-3B2C-EE48798CB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0CA925-51C5-AFAE-2180-6BD221E15C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0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0A2BA3-278A-F727-B4C3-AA484F66D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C08C7D-259D-E3EC-37BF-D9172DCDFB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9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794BB2-BFAA-8D7F-1119-1202A9FBE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9FBC58-6C59-D152-C7E8-9CB2B90EB8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41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E7CC4A-23B1-C2BB-105E-C858A1BFF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C2AB77-A92F-A9F2-6501-742732E011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95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78754D-DE0C-924D-40CF-97F29FF66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F0986A-912E-3B10-3EB9-8EF65219D6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94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B57286-E090-A785-A073-C6B3967A8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8555EC-C088-9334-3F8F-88C37573EA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33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74B0E-893E-472D-0783-6189B59F0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C7DF15-5CF6-09AE-010F-8820A8FA79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29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6F0B6-304A-E7CF-BE47-EEFE31474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DEE3BF-0D19-2C27-63E7-C21878FB46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98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05AADA-AE93-DF5D-BAA8-1D6776F15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B15673-FA8D-0E40-7C1F-8E7460D06F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2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9C0B13-A500-1CC3-2383-0FBBF75ED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211CC-2DA4-EBC7-2AC1-C3C99D86DC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5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8E3949-3075-19BA-76EA-DFB3ABE23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27EA1F-2EAD-C737-B82A-5ACFD5493A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1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91A4A2-AED1-BEB1-2CF9-C8629489F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73488E-7586-DCD8-9EB8-E05D7391B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6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44E773-B3C4-5242-A405-69E4FCA30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2F21EE-C05A-8DE6-12F2-370BD12A06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14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9DF432-6BED-FC65-E5DE-F5F57628A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57ED5-ECCB-B3E6-86F1-18AC2076EB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6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B76DA2-C72F-0D7F-84F9-432C42B9E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08321-2A3A-83B1-F79D-CCC65006A1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83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02C250-10CC-9B6E-24DB-089F04F49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77102B-71F7-ED13-57D5-ABDE6CF0FA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8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14A977-4992-8BDB-8087-07B39A32B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1946C0-EEF1-47A7-CC3D-5FFE60A897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7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FEEE5B-08A0-D69B-4015-5CDF297F2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01EDAE-8FFB-184F-D685-B311EF1A70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57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C7EE57-100F-948E-CD5B-8C54A3E89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B6C883-C48B-E8DD-CA93-F7510A4E10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59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E8E770-61E0-BAA4-B000-0E0F06BEE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9836D6-9660-C53F-E0FA-24485ADFDC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90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BAED2B-0448-714B-50DE-68E335094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5297F2-F21D-12A3-18FE-BCA0875FA9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8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FC050C-7E94-11C7-A975-F5936F4DB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EB964-4BFD-166C-A855-564E246E9C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2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A1925-B0CA-D859-92CC-6362056F3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7CBFE-3DE9-6911-F927-B0F87DA338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55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3ABDF0-CCD4-F0DB-3EBC-144E3197D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E968C-54D0-5244-2407-757B92331A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89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A59FB-5DBB-0AB0-D3F2-17F47525B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207160-0FF0-DC5F-58A6-D948B270CB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81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13046-DCC3-9FD6-9875-0CABB3389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6FEB84-C9D5-E531-AE20-BEF48A1A9D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5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70E1C4-BF9C-E175-0FF6-AD35435AE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A592D-B8B6-284A-ACD7-6F59F3A9A2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32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604A4E-85FB-01F1-E7F1-04C40A7A3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CA6AFD-1FFF-BB72-67FF-0F483556DD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199F02-30AB-8EA9-693A-ED11E5285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7EC58C-9C0B-C974-9438-215452B0DA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30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1F88D0-3DB0-D64C-0265-F9096FC71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C40CA4-56E9-9EEA-9072-9C3E57E37D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65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B30F84-1476-C39A-2814-9A4FE97B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75FEC-0124-99F9-68F2-FA82A02B43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30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5F964F-531F-AF7D-E430-EEB90FB71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495D1D-02A5-39B1-233E-663F44C287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07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A1FAA1-AAAE-E86A-641C-A1C9ECA9D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42C60-0DFD-CD7B-5747-AACE1EB753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10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AEB51-C29E-7EB3-E5D9-A96175102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4DF13A-71D4-956A-1BAC-05006CEA8B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29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7D1376-1F9B-6737-452A-65E6CC7D1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094000-95F5-2E2E-32CD-CDFAE83CDE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2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53C4C4-7540-B88E-0BF0-D788D544B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0E1A21-3851-2BD7-958B-08C99B977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07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331323-4656-06D9-7261-CFCD28EE2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332FA-3FC4-2B36-BBFD-ED1C3B0825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75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279F23-F09E-61F0-69B5-A1CF21AB8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012BA-5294-AF4B-522B-265EC53187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28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052852-F8E1-56A4-BEF6-28EF6D9E7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70EAB-1713-CECF-B422-FEF8E2F97E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3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5DD619-81DE-FD1C-13B9-CA4D8D8D8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6311B-559F-F35C-B8FC-322DA9CA9C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3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9E27B4-D81C-92D4-4F13-5C2BA8064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2007DD-6004-C4E7-08B8-148292334D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33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846B90-F1DF-87DF-7AFA-B1602831D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E54A0B-F07D-6E45-FE83-C1F8C65C7D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2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5FD1DB-8995-0F0A-7112-E8EEDEAAA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1E4061-0B02-942C-1C27-B9EFFCD073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69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05DFE9-AC7B-21EF-8A89-41AA7AB7C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BF723-E2F4-4ED6-CBFA-67DF0D4B9C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8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7BB037-8220-432B-76E6-7C7218F76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DCA72F-8CEB-71E7-8656-EF8D389FC5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14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C90C38-177A-D2B4-CB02-1B4269EF5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B78FCA-CABB-6DA0-2D55-A65F62D7C3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298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2026-02-04T23:26:48Z</dcterms:created>
  <dcterms:modified xsi:type="dcterms:W3CDTF">2026-02-04T23:26:48Z</dcterms:modified>
</cp:coreProperties>
</file>