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sldIdLst>
    <p:sldId id="480" r:id="rId5"/>
    <p:sldId id="303" r:id="rId6"/>
    <p:sldId id="571" r:id="rId7"/>
    <p:sldId id="555" r:id="rId8"/>
    <p:sldId id="276" r:id="rId9"/>
    <p:sldId id="256" r:id="rId10"/>
    <p:sldId id="481" r:id="rId11"/>
    <p:sldId id="482" r:id="rId12"/>
    <p:sldId id="483" r:id="rId13"/>
    <p:sldId id="557" r:id="rId14"/>
    <p:sldId id="485" r:id="rId15"/>
    <p:sldId id="576" r:id="rId16"/>
    <p:sldId id="486" r:id="rId17"/>
    <p:sldId id="487" r:id="rId18"/>
    <p:sldId id="488" r:id="rId19"/>
    <p:sldId id="489" r:id="rId20"/>
    <p:sldId id="490" r:id="rId21"/>
    <p:sldId id="515" r:id="rId22"/>
    <p:sldId id="516" r:id="rId23"/>
    <p:sldId id="572" r:id="rId24"/>
    <p:sldId id="573" r:id="rId25"/>
    <p:sldId id="574" r:id="rId26"/>
    <p:sldId id="492" r:id="rId27"/>
    <p:sldId id="493" r:id="rId28"/>
    <p:sldId id="494" r:id="rId29"/>
    <p:sldId id="495" r:id="rId30"/>
    <p:sldId id="496" r:id="rId31"/>
    <p:sldId id="498" r:id="rId32"/>
    <p:sldId id="558" r:id="rId33"/>
    <p:sldId id="559" r:id="rId34"/>
    <p:sldId id="575" r:id="rId35"/>
    <p:sldId id="56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25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B3245A89-0060-4D89-861E-FC909A69D343}"/>
    <pc:docChg chg="undo custSel modSld">
      <pc:chgData name="Sami Alzahrani" userId="6fb275e0-9327-47cc-a722-26d507892652" providerId="ADAL" clId="{B3245A89-0060-4D89-861E-FC909A69D343}" dt="2024-03-15T16:50:01.150" v="84" actId="1076"/>
      <pc:docMkLst>
        <pc:docMk/>
      </pc:docMkLst>
      <pc:sldChg chg="modSp mod">
        <pc:chgData name="Sami Alzahrani" userId="6fb275e0-9327-47cc-a722-26d507892652" providerId="ADAL" clId="{B3245A89-0060-4D89-861E-FC909A69D343}" dt="2024-03-15T16:45:30.340" v="33" actId="1076"/>
        <pc:sldMkLst>
          <pc:docMk/>
          <pc:sldMk cId="3434396648" sldId="256"/>
        </pc:sldMkLst>
        <pc:spChg chg="mod">
          <ac:chgData name="Sami Alzahrani" userId="6fb275e0-9327-47cc-a722-26d507892652" providerId="ADAL" clId="{B3245A89-0060-4D89-861E-FC909A69D343}" dt="2024-03-15T16:45:30.340" v="33" actId="1076"/>
          <ac:spMkLst>
            <pc:docMk/>
            <pc:sldMk cId="3434396648" sldId="256"/>
            <ac:spMk id="6" creationId="{CE71F9BA-D6A1-9C7A-BC15-FC27EE599ACC}"/>
          </ac:spMkLst>
        </pc:spChg>
      </pc:sldChg>
      <pc:sldChg chg="modSp mod">
        <pc:chgData name="Sami Alzahrani" userId="6fb275e0-9327-47cc-a722-26d507892652" providerId="ADAL" clId="{B3245A89-0060-4D89-861E-FC909A69D343}" dt="2024-03-15T16:44:44.448" v="25"/>
        <pc:sldMkLst>
          <pc:docMk/>
          <pc:sldMk cId="701632073" sldId="303"/>
        </pc:sldMkLst>
        <pc:spChg chg="mod">
          <ac:chgData name="Sami Alzahrani" userId="6fb275e0-9327-47cc-a722-26d507892652" providerId="ADAL" clId="{B3245A89-0060-4D89-861E-FC909A69D343}" dt="2024-03-15T16:44:32.622" v="24"/>
          <ac:spMkLst>
            <pc:docMk/>
            <pc:sldMk cId="701632073" sldId="303"/>
            <ac:spMk id="9" creationId="{25760A6C-566F-B7E3-1EEE-CB29F0CF0113}"/>
          </ac:spMkLst>
        </pc:spChg>
        <pc:spChg chg="mod">
          <ac:chgData name="Sami Alzahrani" userId="6fb275e0-9327-47cc-a722-26d507892652" providerId="ADAL" clId="{B3245A89-0060-4D89-861E-FC909A69D343}" dt="2024-03-15T16:44:44.448" v="25"/>
          <ac:spMkLst>
            <pc:docMk/>
            <pc:sldMk cId="701632073" sldId="303"/>
            <ac:spMk id="11" creationId="{781F72BC-06B8-4FB5-F2D5-D8EA1BFF812E}"/>
          </ac:spMkLst>
        </pc:spChg>
      </pc:sldChg>
      <pc:sldChg chg="modSp mod">
        <pc:chgData name="Sami Alzahrani" userId="6fb275e0-9327-47cc-a722-26d507892652" providerId="ADAL" clId="{B3245A89-0060-4D89-861E-FC909A69D343}" dt="2024-03-15T16:44:25.146" v="23" actId="20577"/>
        <pc:sldMkLst>
          <pc:docMk/>
          <pc:sldMk cId="3774984797" sldId="480"/>
        </pc:sldMkLst>
        <pc:spChg chg="mod">
          <ac:chgData name="Sami Alzahrani" userId="6fb275e0-9327-47cc-a722-26d507892652" providerId="ADAL" clId="{B3245A89-0060-4D89-861E-FC909A69D343}" dt="2024-03-15T16:44:25.146" v="23" actId="20577"/>
          <ac:spMkLst>
            <pc:docMk/>
            <pc:sldMk cId="3774984797" sldId="480"/>
            <ac:spMk id="30" creationId="{1BBD67B8-DB49-942C-018D-7F74C671F260}"/>
          </ac:spMkLst>
        </pc:spChg>
        <pc:spChg chg="mod">
          <ac:chgData name="Sami Alzahrani" userId="6fb275e0-9327-47cc-a722-26d507892652" providerId="ADAL" clId="{B3245A89-0060-4D89-861E-FC909A69D343}" dt="2024-03-15T16:44:09.587" v="11" actId="21"/>
          <ac:spMkLst>
            <pc:docMk/>
            <pc:sldMk cId="3774984797" sldId="480"/>
            <ac:spMk id="31" creationId="{16E4CC76-2D0D-6204-3FBC-B0856D8E8836}"/>
          </ac:spMkLst>
        </pc:spChg>
        <pc:spChg chg="mod">
          <ac:chgData name="Sami Alzahrani" userId="6fb275e0-9327-47cc-a722-26d507892652" providerId="ADAL" clId="{B3245A89-0060-4D89-861E-FC909A69D343}" dt="2024-03-15T16:44:16.935" v="13"/>
          <ac:spMkLst>
            <pc:docMk/>
            <pc:sldMk cId="3774984797" sldId="480"/>
            <ac:spMk id="46" creationId="{FA59789B-D841-DB76-25B9-1348B202C2B5}"/>
          </ac:spMkLst>
        </pc:spChg>
      </pc:sldChg>
      <pc:sldChg chg="modSp mod">
        <pc:chgData name="Sami Alzahrani" userId="6fb275e0-9327-47cc-a722-26d507892652" providerId="ADAL" clId="{B3245A89-0060-4D89-861E-FC909A69D343}" dt="2024-03-15T16:45:41.534" v="37" actId="20577"/>
        <pc:sldMkLst>
          <pc:docMk/>
          <pc:sldMk cId="2065869130" sldId="481"/>
        </pc:sldMkLst>
        <pc:spChg chg="mod">
          <ac:chgData name="Sami Alzahrani" userId="6fb275e0-9327-47cc-a722-26d507892652" providerId="ADAL" clId="{B3245A89-0060-4D89-861E-FC909A69D343}" dt="2024-03-15T16:45:41.534" v="37" actId="20577"/>
          <ac:spMkLst>
            <pc:docMk/>
            <pc:sldMk cId="2065869130" sldId="481"/>
            <ac:spMk id="6" creationId="{240D0A42-E3BA-3A9C-5010-53C2591432CC}"/>
          </ac:spMkLst>
        </pc:spChg>
      </pc:sldChg>
      <pc:sldChg chg="modSp mod">
        <pc:chgData name="Sami Alzahrani" userId="6fb275e0-9327-47cc-a722-26d507892652" providerId="ADAL" clId="{B3245A89-0060-4D89-861E-FC909A69D343}" dt="2024-03-15T16:46:41.429" v="39" actId="1076"/>
        <pc:sldMkLst>
          <pc:docMk/>
          <pc:sldMk cId="2660718682" sldId="482"/>
        </pc:sldMkLst>
        <pc:spChg chg="mod">
          <ac:chgData name="Sami Alzahrani" userId="6fb275e0-9327-47cc-a722-26d507892652" providerId="ADAL" clId="{B3245A89-0060-4D89-861E-FC909A69D343}" dt="2024-03-15T16:46:41.429" v="39" actId="1076"/>
          <ac:spMkLst>
            <pc:docMk/>
            <pc:sldMk cId="2660718682" sldId="482"/>
            <ac:spMk id="4" creationId="{8619BCB1-1C2B-58A6-7612-CEABAC8E57C9}"/>
          </ac:spMkLst>
        </pc:spChg>
      </pc:sldChg>
      <pc:sldChg chg="modSp mod">
        <pc:chgData name="Sami Alzahrani" userId="6fb275e0-9327-47cc-a722-26d507892652" providerId="ADAL" clId="{B3245A89-0060-4D89-861E-FC909A69D343}" dt="2024-03-15T16:46:52.612" v="42" actId="14100"/>
        <pc:sldMkLst>
          <pc:docMk/>
          <pc:sldMk cId="3247297740" sldId="483"/>
        </pc:sldMkLst>
        <pc:spChg chg="mod">
          <ac:chgData name="Sami Alzahrani" userId="6fb275e0-9327-47cc-a722-26d507892652" providerId="ADAL" clId="{B3245A89-0060-4D89-861E-FC909A69D343}" dt="2024-03-15T16:46:52.612" v="42" actId="14100"/>
          <ac:spMkLst>
            <pc:docMk/>
            <pc:sldMk cId="3247297740" sldId="483"/>
            <ac:spMk id="6" creationId="{EF740E12-67B3-08D9-E617-4C617C8F6027}"/>
          </ac:spMkLst>
        </pc:spChg>
      </pc:sldChg>
      <pc:sldChg chg="modSp mod">
        <pc:chgData name="Sami Alzahrani" userId="6fb275e0-9327-47cc-a722-26d507892652" providerId="ADAL" clId="{B3245A89-0060-4D89-861E-FC909A69D343}" dt="2024-03-15T16:47:27.542" v="47" actId="1076"/>
        <pc:sldMkLst>
          <pc:docMk/>
          <pc:sldMk cId="3617602608" sldId="485"/>
        </pc:sldMkLst>
        <pc:spChg chg="mod">
          <ac:chgData name="Sami Alzahrani" userId="6fb275e0-9327-47cc-a722-26d507892652" providerId="ADAL" clId="{B3245A89-0060-4D89-861E-FC909A69D343}" dt="2024-03-15T16:47:27.542" v="47" actId="1076"/>
          <ac:spMkLst>
            <pc:docMk/>
            <pc:sldMk cId="3617602608" sldId="485"/>
            <ac:spMk id="4" creationId="{BFDD4A98-73DF-8C19-E4A6-B6B783B8C6AD}"/>
          </ac:spMkLst>
        </pc:spChg>
      </pc:sldChg>
      <pc:sldChg chg="modSp mod">
        <pc:chgData name="Sami Alzahrani" userId="6fb275e0-9327-47cc-a722-26d507892652" providerId="ADAL" clId="{B3245A89-0060-4D89-861E-FC909A69D343}" dt="2024-03-15T16:47:54.186" v="51" actId="1076"/>
        <pc:sldMkLst>
          <pc:docMk/>
          <pc:sldMk cId="2504597208" sldId="486"/>
        </pc:sldMkLst>
        <pc:spChg chg="mod">
          <ac:chgData name="Sami Alzahrani" userId="6fb275e0-9327-47cc-a722-26d507892652" providerId="ADAL" clId="{B3245A89-0060-4D89-861E-FC909A69D343}" dt="2024-03-15T16:47:54.186" v="51" actId="1076"/>
          <ac:spMkLst>
            <pc:docMk/>
            <pc:sldMk cId="2504597208" sldId="486"/>
            <ac:spMk id="6" creationId="{5753C44B-5500-C465-EEF1-0F2066FFA9A6}"/>
          </ac:spMkLst>
        </pc:spChg>
      </pc:sldChg>
      <pc:sldChg chg="modSp mod">
        <pc:chgData name="Sami Alzahrani" userId="6fb275e0-9327-47cc-a722-26d507892652" providerId="ADAL" clId="{B3245A89-0060-4D89-861E-FC909A69D343}" dt="2024-03-15T16:48:04.833" v="55" actId="1076"/>
        <pc:sldMkLst>
          <pc:docMk/>
          <pc:sldMk cId="3013509947" sldId="487"/>
        </pc:sldMkLst>
        <pc:spChg chg="mod">
          <ac:chgData name="Sami Alzahrani" userId="6fb275e0-9327-47cc-a722-26d507892652" providerId="ADAL" clId="{B3245A89-0060-4D89-861E-FC909A69D343}" dt="2024-03-15T16:48:04.833" v="55" actId="1076"/>
          <ac:spMkLst>
            <pc:docMk/>
            <pc:sldMk cId="3013509947" sldId="487"/>
            <ac:spMk id="6" creationId="{5753C44B-5500-C465-EEF1-0F2066FFA9A6}"/>
          </ac:spMkLst>
        </pc:spChg>
        <pc:spChg chg="mod">
          <ac:chgData name="Sami Alzahrani" userId="6fb275e0-9327-47cc-a722-26d507892652" providerId="ADAL" clId="{B3245A89-0060-4D89-861E-FC909A69D343}" dt="2024-03-15T16:48:01.723" v="54" actId="1076"/>
          <ac:spMkLst>
            <pc:docMk/>
            <pc:sldMk cId="3013509947" sldId="487"/>
            <ac:spMk id="25" creationId="{FE1BA4EE-2B88-B99F-6A81-884E42CCA968}"/>
          </ac:spMkLst>
        </pc:spChg>
      </pc:sldChg>
      <pc:sldChg chg="modSp mod">
        <pc:chgData name="Sami Alzahrani" userId="6fb275e0-9327-47cc-a722-26d507892652" providerId="ADAL" clId="{B3245A89-0060-4D89-861E-FC909A69D343}" dt="2024-03-15T16:48:12.535" v="57" actId="1076"/>
        <pc:sldMkLst>
          <pc:docMk/>
          <pc:sldMk cId="3177874480" sldId="488"/>
        </pc:sldMkLst>
        <pc:spChg chg="mod">
          <ac:chgData name="Sami Alzahrani" userId="6fb275e0-9327-47cc-a722-26d507892652" providerId="ADAL" clId="{B3245A89-0060-4D89-861E-FC909A69D343}" dt="2024-03-15T16:48:12.535" v="57" actId="1076"/>
          <ac:spMkLst>
            <pc:docMk/>
            <pc:sldMk cId="3177874480" sldId="488"/>
            <ac:spMk id="6" creationId="{5753C44B-5500-C465-EEF1-0F2066FFA9A6}"/>
          </ac:spMkLst>
        </pc:spChg>
      </pc:sldChg>
      <pc:sldChg chg="modSp mod">
        <pc:chgData name="Sami Alzahrani" userId="6fb275e0-9327-47cc-a722-26d507892652" providerId="ADAL" clId="{B3245A89-0060-4D89-861E-FC909A69D343}" dt="2024-03-15T16:48:21.350" v="59" actId="1076"/>
        <pc:sldMkLst>
          <pc:docMk/>
          <pc:sldMk cId="4188300088" sldId="489"/>
        </pc:sldMkLst>
        <pc:spChg chg="mod">
          <ac:chgData name="Sami Alzahrani" userId="6fb275e0-9327-47cc-a722-26d507892652" providerId="ADAL" clId="{B3245A89-0060-4D89-861E-FC909A69D343}" dt="2024-03-15T16:48:21.350" v="59" actId="1076"/>
          <ac:spMkLst>
            <pc:docMk/>
            <pc:sldMk cId="4188300088" sldId="489"/>
            <ac:spMk id="6" creationId="{873F87E3-2326-F745-6BA5-34A8E91E5530}"/>
          </ac:spMkLst>
        </pc:spChg>
      </pc:sldChg>
      <pc:sldChg chg="modSp mod">
        <pc:chgData name="Sami Alzahrani" userId="6fb275e0-9327-47cc-a722-26d507892652" providerId="ADAL" clId="{B3245A89-0060-4D89-861E-FC909A69D343}" dt="2024-03-15T16:48:28.571" v="61" actId="1076"/>
        <pc:sldMkLst>
          <pc:docMk/>
          <pc:sldMk cId="3055672697" sldId="490"/>
        </pc:sldMkLst>
        <pc:spChg chg="mod">
          <ac:chgData name="Sami Alzahrani" userId="6fb275e0-9327-47cc-a722-26d507892652" providerId="ADAL" clId="{B3245A89-0060-4D89-861E-FC909A69D343}" dt="2024-03-15T16:48:28.571" v="61" actId="1076"/>
          <ac:spMkLst>
            <pc:docMk/>
            <pc:sldMk cId="3055672697" sldId="490"/>
            <ac:spMk id="6" creationId="{1A61CA0E-A0B3-80EF-62A6-2A4466856728}"/>
          </ac:spMkLst>
        </pc:spChg>
      </pc:sldChg>
      <pc:sldChg chg="modSp mod">
        <pc:chgData name="Sami Alzahrani" userId="6fb275e0-9327-47cc-a722-26d507892652" providerId="ADAL" clId="{B3245A89-0060-4D89-861E-FC909A69D343}" dt="2024-03-15T16:49:02.126" v="71" actId="255"/>
        <pc:sldMkLst>
          <pc:docMk/>
          <pc:sldMk cId="1684323615" sldId="494"/>
        </pc:sldMkLst>
        <pc:spChg chg="mod">
          <ac:chgData name="Sami Alzahrani" userId="6fb275e0-9327-47cc-a722-26d507892652" providerId="ADAL" clId="{B3245A89-0060-4D89-861E-FC909A69D343}" dt="2024-03-15T16:49:02.126" v="71" actId="255"/>
          <ac:spMkLst>
            <pc:docMk/>
            <pc:sldMk cId="1684323615" sldId="494"/>
            <ac:spMk id="31" creationId="{4527402C-3F97-690D-9C20-A459E375AEB7}"/>
          </ac:spMkLst>
        </pc:spChg>
      </pc:sldChg>
      <pc:sldChg chg="modSp mod">
        <pc:chgData name="Sami Alzahrani" userId="6fb275e0-9327-47cc-a722-26d507892652" providerId="ADAL" clId="{B3245A89-0060-4D89-861E-FC909A69D343}" dt="2024-03-15T16:49:11.159" v="73" actId="1076"/>
        <pc:sldMkLst>
          <pc:docMk/>
          <pc:sldMk cId="2897675718" sldId="496"/>
        </pc:sldMkLst>
        <pc:spChg chg="mod">
          <ac:chgData name="Sami Alzahrani" userId="6fb275e0-9327-47cc-a722-26d507892652" providerId="ADAL" clId="{B3245A89-0060-4D89-861E-FC909A69D343}" dt="2024-03-15T16:49:11.159" v="73" actId="1076"/>
          <ac:spMkLst>
            <pc:docMk/>
            <pc:sldMk cId="2897675718" sldId="496"/>
            <ac:spMk id="10" creationId="{E1B22BB7-04CD-6D6F-7ABE-E494A873863D}"/>
          </ac:spMkLst>
        </pc:spChg>
      </pc:sldChg>
      <pc:sldChg chg="modSp mod">
        <pc:chgData name="Sami Alzahrani" userId="6fb275e0-9327-47cc-a722-26d507892652" providerId="ADAL" clId="{B3245A89-0060-4D89-861E-FC909A69D343}" dt="2024-03-15T16:49:21.324" v="75" actId="1076"/>
        <pc:sldMkLst>
          <pc:docMk/>
          <pc:sldMk cId="3290752501" sldId="498"/>
        </pc:sldMkLst>
        <pc:spChg chg="mod">
          <ac:chgData name="Sami Alzahrani" userId="6fb275e0-9327-47cc-a722-26d507892652" providerId="ADAL" clId="{B3245A89-0060-4D89-861E-FC909A69D343}" dt="2024-03-15T16:49:21.324" v="75" actId="1076"/>
          <ac:spMkLst>
            <pc:docMk/>
            <pc:sldMk cId="3290752501" sldId="498"/>
            <ac:spMk id="9" creationId="{3D5819CF-FA50-3BFF-FCE9-F32C667CAAED}"/>
          </ac:spMkLst>
        </pc:spChg>
      </pc:sldChg>
      <pc:sldChg chg="modSp mod">
        <pc:chgData name="Sami Alzahrani" userId="6fb275e0-9327-47cc-a722-26d507892652" providerId="ADAL" clId="{B3245A89-0060-4D89-861E-FC909A69D343}" dt="2024-03-15T16:48:41.385" v="66" actId="1076"/>
        <pc:sldMkLst>
          <pc:docMk/>
          <pc:sldMk cId="1421354145" sldId="516"/>
        </pc:sldMkLst>
        <pc:spChg chg="mod">
          <ac:chgData name="Sami Alzahrani" userId="6fb275e0-9327-47cc-a722-26d507892652" providerId="ADAL" clId="{B3245A89-0060-4D89-861E-FC909A69D343}" dt="2024-03-15T16:48:41.385" v="66" actId="1076"/>
          <ac:spMkLst>
            <pc:docMk/>
            <pc:sldMk cId="1421354145" sldId="516"/>
            <ac:spMk id="6" creationId="{5DC74A74-6C46-576D-4148-DBCBB7E0927F}"/>
          </ac:spMkLst>
        </pc:spChg>
        <pc:spChg chg="mod">
          <ac:chgData name="Sami Alzahrani" userId="6fb275e0-9327-47cc-a722-26d507892652" providerId="ADAL" clId="{B3245A89-0060-4D89-861E-FC909A69D343}" dt="2024-03-15T16:48:37.916" v="65" actId="1076"/>
          <ac:spMkLst>
            <pc:docMk/>
            <pc:sldMk cId="1421354145" sldId="516"/>
            <ac:spMk id="25" creationId="{FE1BA4EE-2B88-B99F-6A81-884E42CCA968}"/>
          </ac:spMkLst>
        </pc:spChg>
      </pc:sldChg>
      <pc:sldChg chg="modSp mod">
        <pc:chgData name="Sami Alzahrani" userId="6fb275e0-9327-47cc-a722-26d507892652" providerId="ADAL" clId="{B3245A89-0060-4D89-861E-FC909A69D343}" dt="2024-03-15T16:45:14.118" v="29" actId="1076"/>
        <pc:sldMkLst>
          <pc:docMk/>
          <pc:sldMk cId="2791848568" sldId="555"/>
        </pc:sldMkLst>
        <pc:spChg chg="mod">
          <ac:chgData name="Sami Alzahrani" userId="6fb275e0-9327-47cc-a722-26d507892652" providerId="ADAL" clId="{B3245A89-0060-4D89-861E-FC909A69D343}" dt="2024-03-15T16:45:14.118" v="29" actId="1076"/>
          <ac:spMkLst>
            <pc:docMk/>
            <pc:sldMk cId="2791848568" sldId="555"/>
            <ac:spMk id="31" creationId="{4527402C-3F97-690D-9C20-A459E375AEB7}"/>
          </ac:spMkLst>
        </pc:spChg>
      </pc:sldChg>
      <pc:sldChg chg="modSp mod">
        <pc:chgData name="Sami Alzahrani" userId="6fb275e0-9327-47cc-a722-26d507892652" providerId="ADAL" clId="{B3245A89-0060-4D89-861E-FC909A69D343}" dt="2024-03-15T16:47:17.843" v="45" actId="1076"/>
        <pc:sldMkLst>
          <pc:docMk/>
          <pc:sldMk cId="1150742680" sldId="557"/>
        </pc:sldMkLst>
        <pc:spChg chg="mod">
          <ac:chgData name="Sami Alzahrani" userId="6fb275e0-9327-47cc-a722-26d507892652" providerId="ADAL" clId="{B3245A89-0060-4D89-861E-FC909A69D343}" dt="2024-03-15T16:47:17.843" v="45" actId="1076"/>
          <ac:spMkLst>
            <pc:docMk/>
            <pc:sldMk cId="1150742680" sldId="557"/>
            <ac:spMk id="6" creationId="{75AEB877-D6BF-EB72-DE68-388FA458A159}"/>
          </ac:spMkLst>
        </pc:spChg>
      </pc:sldChg>
      <pc:sldChg chg="modSp mod">
        <pc:chgData name="Sami Alzahrani" userId="6fb275e0-9327-47cc-a722-26d507892652" providerId="ADAL" clId="{B3245A89-0060-4D89-861E-FC909A69D343}" dt="2024-03-15T16:49:33.593" v="78" actId="14100"/>
        <pc:sldMkLst>
          <pc:docMk/>
          <pc:sldMk cId="823777093" sldId="558"/>
        </pc:sldMkLst>
        <pc:spChg chg="mod">
          <ac:chgData name="Sami Alzahrani" userId="6fb275e0-9327-47cc-a722-26d507892652" providerId="ADAL" clId="{B3245A89-0060-4D89-861E-FC909A69D343}" dt="2024-03-15T16:49:33.593" v="78" actId="14100"/>
          <ac:spMkLst>
            <pc:docMk/>
            <pc:sldMk cId="823777093" sldId="558"/>
            <ac:spMk id="9" creationId="{3D5819CF-FA50-3BFF-FCE9-F32C667CAAED}"/>
          </ac:spMkLst>
        </pc:spChg>
      </pc:sldChg>
      <pc:sldChg chg="modSp mod">
        <pc:chgData name="Sami Alzahrani" userId="6fb275e0-9327-47cc-a722-26d507892652" providerId="ADAL" clId="{B3245A89-0060-4D89-861E-FC909A69D343}" dt="2024-03-15T16:49:45.087" v="80" actId="1076"/>
        <pc:sldMkLst>
          <pc:docMk/>
          <pc:sldMk cId="159346729" sldId="559"/>
        </pc:sldMkLst>
        <pc:spChg chg="mod">
          <ac:chgData name="Sami Alzahrani" userId="6fb275e0-9327-47cc-a722-26d507892652" providerId="ADAL" clId="{B3245A89-0060-4D89-861E-FC909A69D343}" dt="2024-03-15T16:49:45.087" v="80" actId="1076"/>
          <ac:spMkLst>
            <pc:docMk/>
            <pc:sldMk cId="159346729" sldId="559"/>
            <ac:spMk id="9" creationId="{EB28B8A9-C479-EE4E-0C95-1E082C05B46B}"/>
          </ac:spMkLst>
        </pc:spChg>
      </pc:sldChg>
      <pc:sldChg chg="modSp mod">
        <pc:chgData name="Sami Alzahrani" userId="6fb275e0-9327-47cc-a722-26d507892652" providerId="ADAL" clId="{B3245A89-0060-4D89-861E-FC909A69D343}" dt="2024-03-15T16:50:01.150" v="84" actId="1076"/>
        <pc:sldMkLst>
          <pc:docMk/>
          <pc:sldMk cId="3585982549" sldId="560"/>
        </pc:sldMkLst>
        <pc:spChg chg="mod">
          <ac:chgData name="Sami Alzahrani" userId="6fb275e0-9327-47cc-a722-26d507892652" providerId="ADAL" clId="{B3245A89-0060-4D89-861E-FC909A69D343}" dt="2024-03-15T16:50:01.150" v="84" actId="1076"/>
          <ac:spMkLst>
            <pc:docMk/>
            <pc:sldMk cId="3585982549" sldId="560"/>
            <ac:spMk id="10" creationId="{375C6471-4201-611E-EAA0-67BAACC742B0}"/>
          </ac:spMkLst>
        </pc:spChg>
      </pc:sldChg>
      <pc:sldChg chg="modSp mod">
        <pc:chgData name="Sami Alzahrani" userId="6fb275e0-9327-47cc-a722-26d507892652" providerId="ADAL" clId="{B3245A89-0060-4D89-861E-FC909A69D343}" dt="2024-03-15T16:45:23.439" v="31" actId="1076"/>
        <pc:sldMkLst>
          <pc:docMk/>
          <pc:sldMk cId="3395055496" sldId="571"/>
        </pc:sldMkLst>
        <pc:spChg chg="mod">
          <ac:chgData name="Sami Alzahrani" userId="6fb275e0-9327-47cc-a722-26d507892652" providerId="ADAL" clId="{B3245A89-0060-4D89-861E-FC909A69D343}" dt="2024-03-15T16:45:23.439" v="31" actId="1076"/>
          <ac:spMkLst>
            <pc:docMk/>
            <pc:sldMk cId="3395055496" sldId="571"/>
            <ac:spMk id="31" creationId="{4527402C-3F97-690D-9C20-A459E375AEB7}"/>
          </ac:spMkLst>
        </pc:spChg>
      </pc:sldChg>
      <pc:sldChg chg="modSp mod">
        <pc:chgData name="Sami Alzahrani" userId="6fb275e0-9327-47cc-a722-26d507892652" providerId="ADAL" clId="{B3245A89-0060-4D89-861E-FC909A69D343}" dt="2024-03-15T16:48:48.492" v="68" actId="1076"/>
        <pc:sldMkLst>
          <pc:docMk/>
          <pc:sldMk cId="3152675658" sldId="572"/>
        </pc:sldMkLst>
        <pc:spChg chg="mod">
          <ac:chgData name="Sami Alzahrani" userId="6fb275e0-9327-47cc-a722-26d507892652" providerId="ADAL" clId="{B3245A89-0060-4D89-861E-FC909A69D343}" dt="2024-03-15T16:48:48.492" v="68" actId="1076"/>
          <ac:spMkLst>
            <pc:docMk/>
            <pc:sldMk cId="3152675658" sldId="572"/>
            <ac:spMk id="8" creationId="{CF5C8414-4807-0A72-5A07-AEBB28835089}"/>
          </ac:spMkLst>
        </pc:spChg>
      </pc:sldChg>
      <pc:sldChg chg="modSp mod">
        <pc:chgData name="Sami Alzahrani" userId="6fb275e0-9327-47cc-a722-26d507892652" providerId="ADAL" clId="{B3245A89-0060-4D89-861E-FC909A69D343}" dt="2024-03-15T16:48:54.900" v="70" actId="1076"/>
        <pc:sldMkLst>
          <pc:docMk/>
          <pc:sldMk cId="534595364" sldId="574"/>
        </pc:sldMkLst>
        <pc:spChg chg="mod">
          <ac:chgData name="Sami Alzahrani" userId="6fb275e0-9327-47cc-a722-26d507892652" providerId="ADAL" clId="{B3245A89-0060-4D89-861E-FC909A69D343}" dt="2024-03-15T16:48:54.900" v="70" actId="1076"/>
          <ac:spMkLst>
            <pc:docMk/>
            <pc:sldMk cId="534595364" sldId="574"/>
            <ac:spMk id="6" creationId="{61D4C741-E9AC-0FFB-E682-56A8829BFF12}"/>
          </ac:spMkLst>
        </pc:spChg>
      </pc:sldChg>
      <pc:sldChg chg="modSp mod">
        <pc:chgData name="Sami Alzahrani" userId="6fb275e0-9327-47cc-a722-26d507892652" providerId="ADAL" clId="{B3245A89-0060-4D89-861E-FC909A69D343}" dt="2024-03-15T16:49:53.643" v="82" actId="1076"/>
        <pc:sldMkLst>
          <pc:docMk/>
          <pc:sldMk cId="956070696" sldId="575"/>
        </pc:sldMkLst>
        <pc:spChg chg="mod">
          <ac:chgData name="Sami Alzahrani" userId="6fb275e0-9327-47cc-a722-26d507892652" providerId="ADAL" clId="{B3245A89-0060-4D89-861E-FC909A69D343}" dt="2024-03-15T16:49:53.643" v="82" actId="1076"/>
          <ac:spMkLst>
            <pc:docMk/>
            <pc:sldMk cId="956070696" sldId="575"/>
            <ac:spMk id="9" creationId="{EB28B8A9-C479-EE4E-0C95-1E082C05B46B}"/>
          </ac:spMkLst>
        </pc:spChg>
      </pc:sldChg>
      <pc:sldChg chg="modSp mod">
        <pc:chgData name="Sami Alzahrani" userId="6fb275e0-9327-47cc-a722-26d507892652" providerId="ADAL" clId="{B3245A89-0060-4D89-861E-FC909A69D343}" dt="2024-03-15T16:47:35.082" v="49" actId="1076"/>
        <pc:sldMkLst>
          <pc:docMk/>
          <pc:sldMk cId="4158457864" sldId="576"/>
        </pc:sldMkLst>
        <pc:spChg chg="mod">
          <ac:chgData name="Sami Alzahrani" userId="6fb275e0-9327-47cc-a722-26d507892652" providerId="ADAL" clId="{B3245A89-0060-4D89-861E-FC909A69D343}" dt="2024-03-15T16:47:35.082" v="49" actId="1076"/>
          <ac:spMkLst>
            <pc:docMk/>
            <pc:sldMk cId="4158457864" sldId="576"/>
            <ac:spMk id="4" creationId="{BFDD4A98-73DF-8C19-E4A6-B6B783B8C6A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3820277" cy="1077218"/>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951076"/>
            <a:ext cx="3516608" cy="923330"/>
          </a:xfrm>
          <a:prstGeom prst="rect">
            <a:avLst/>
          </a:prstGeom>
          <a:noFill/>
        </p:spPr>
        <p:txBody>
          <a:bodyPr wrap="square" rtlCol="0">
            <a:spAutoFit/>
          </a:bodyPr>
          <a:lstStyle/>
          <a:p>
            <a:r>
              <a:rPr lang="en-US" sz="1800" dirty="0">
                <a:latin typeface="Alexandria SemiBold" pitchFamily="2" charset="-78"/>
                <a:cs typeface="Alexandria SemiBold" pitchFamily="2" charset="-78"/>
              </a:rPr>
              <a:t>PMG 62</a:t>
            </a:r>
            <a:r>
              <a:rPr lang="tr-TR" sz="1800" dirty="0">
                <a:latin typeface="Alexandria SemiBold" pitchFamily="2" charset="-78"/>
                <a:cs typeface="Alexandria SemiBold" pitchFamily="2" charset="-78"/>
              </a:rPr>
              <a:t>1</a:t>
            </a:r>
            <a:endParaRPr lang="en-US" sz="1800" dirty="0">
              <a:latin typeface="Alexandria SemiBold" pitchFamily="2" charset="-78"/>
              <a:cs typeface="Alexandria SemiBold" pitchFamily="2" charset="-78"/>
            </a:endParaRPr>
          </a:p>
          <a:p>
            <a:r>
              <a:rPr lang="en-US" sz="1800" dirty="0">
                <a:latin typeface="Alexandria SemiBold" pitchFamily="2" charset="-78"/>
                <a:cs typeface="Alexandria SemiBold" pitchFamily="2" charset="-78"/>
              </a:rPr>
              <a:t>Risk and Decision Analysis</a:t>
            </a:r>
          </a:p>
          <a:p>
            <a:endParaRPr lang="en-US" sz="1800" dirty="0">
              <a:latin typeface="Alexandria SemiBold" pitchFamily="2" charset="-78"/>
              <a:cs typeface="Alexandria SemiBold"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20277" cy="584775"/>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32036" y="2786744"/>
            <a:ext cx="8417320" cy="224676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8261"/>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3"/>
          <a:srcRect l="9333" t="19284" r="29083" b="-2224"/>
          <a:stretch/>
        </p:blipFill>
        <p:spPr>
          <a:xfrm>
            <a:off x="1745927" y="2274764"/>
            <a:ext cx="9231894" cy="360726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E71F9BA-D6A1-9C7A-BC15-FC27EE599ACC}"/>
              </a:ext>
            </a:extLst>
          </p:cNvPr>
          <p:cNvSpPr txBox="1"/>
          <p:nvPr/>
        </p:nvSpPr>
        <p:spPr>
          <a:xfrm>
            <a:off x="1498404" y="1662371"/>
            <a:ext cx="7766221"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56402" y="1562095"/>
            <a:ext cx="7667367" cy="3170099"/>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Value of Information: </a:t>
            </a:r>
          </a:p>
          <a:p>
            <a:pPr marL="0" indent="0">
              <a:buNone/>
            </a:pPr>
            <a:r>
              <a:rPr lang="en-US" sz="2000" dirty="0">
                <a:latin typeface="Alexandria SemiBold" pitchFamily="2" charset="-78"/>
                <a:cs typeface="Alexandria SemiBold" pitchFamily="2" charset="-78"/>
              </a:rPr>
              <a:t>More information, even  imperfect, is generally useful in revising prior assessments. Here are example sources of additional information:</a:t>
            </a:r>
          </a:p>
          <a:p>
            <a:pPr marL="0" indent="0">
              <a:buNone/>
            </a:pPr>
            <a:r>
              <a:rPr lang="en-US" sz="2000" dirty="0">
                <a:latin typeface="Alexandria SemiBold" pitchFamily="2" charset="-78"/>
                <a:cs typeface="Alexandria SemiBold" pitchFamily="2" charset="-78"/>
              </a:rPr>
              <a:t>- Prototyping, market studies, and similar directed research </a:t>
            </a:r>
          </a:p>
          <a:p>
            <a:pPr marL="0" indent="0">
              <a:buNone/>
            </a:pPr>
            <a:r>
              <a:rPr lang="en-US" sz="2000" dirty="0">
                <a:latin typeface="Alexandria SemiBold" pitchFamily="2" charset="-78"/>
                <a:cs typeface="Alexandria SemiBold" pitchFamily="2" charset="-78"/>
              </a:rPr>
              <a:t>Obtaining and analyzing more data </a:t>
            </a:r>
          </a:p>
          <a:p>
            <a:pPr marL="0" indent="0">
              <a:buNone/>
            </a:pPr>
            <a:r>
              <a:rPr lang="en-US" sz="2000" dirty="0">
                <a:latin typeface="Alexandria SemiBold" pitchFamily="2" charset="-78"/>
                <a:cs typeface="Alexandria SemiBold" pitchFamily="2" charset="-78"/>
              </a:rPr>
              <a:t>Modeling in greater detail </a:t>
            </a:r>
          </a:p>
          <a:p>
            <a:pPr marL="0" indent="0">
              <a:buNone/>
            </a:pPr>
            <a:r>
              <a:rPr lang="en-US" sz="2000" dirty="0">
                <a:latin typeface="Alexandria SemiBold" pitchFamily="2" charset="-78"/>
                <a:cs typeface="Alexandria SemiBold" pitchFamily="2" charset="-78"/>
              </a:rPr>
              <a:t>Spending additional effort in eliciting expert judgments about model  input variables</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604519"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lexandria SemiBold" pitchFamily="2" charset="-78"/>
                <a:cs typeface="Alexandria SemiBold" pitchFamily="2" charset="-78"/>
              </a:rPr>
              <a:t>Time permitting, it might always appear that additional data and analysis are always desirable. However, we should weigh the cost, any delay, and other possible impacts against the value added. </a:t>
            </a:r>
          </a:p>
          <a:p>
            <a:pPr marL="0" indent="0" algn="just">
              <a:buNone/>
            </a:pPr>
            <a:r>
              <a:rPr lang="en-US" sz="2000" dirty="0">
                <a:latin typeface="Alexandria SemiBold" pitchFamily="2" charset="-78"/>
                <a:cs typeface="Alexandria SemiBold" pitchFamily="2" charset="-78"/>
              </a:rPr>
              <a:t>What is the value of additional information? We determine this by adding an information alternative to the decision tree.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767115" y="1646778"/>
            <a:ext cx="779054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 new chance node in the tree represents the possibilities of information-gathering results. We will use the information to revise project assessments or, more often, prior probability assessments. </a:t>
            </a:r>
          </a:p>
          <a:p>
            <a:pPr marL="0" indent="0" algn="just">
              <a:buNone/>
            </a:pPr>
            <a:r>
              <a:rPr lang="en-US" sz="2000" dirty="0">
                <a:latin typeface="Alexandria SemiBold" pitchFamily="2" charset="-78"/>
                <a:cs typeface="Alexandria SemiBold" pitchFamily="2" charset="-78"/>
              </a:rPr>
              <a:t>The equation to determine the value of additional information is: </a:t>
            </a:r>
          </a:p>
          <a:p>
            <a:pPr marL="0" indent="0" algn="just">
              <a:buNone/>
            </a:pPr>
            <a:r>
              <a:rPr lang="en-US" sz="2000" dirty="0">
                <a:latin typeface="Alexandria SemiBold" pitchFamily="2" charset="-78"/>
                <a:cs typeface="Alexandria SemiBold" pitchFamily="2" charset="-78"/>
              </a:rPr>
              <a:t>(value of additional information) = </a:t>
            </a:r>
          </a:p>
          <a:p>
            <a:pPr marL="0" indent="0" algn="just">
              <a:buNone/>
            </a:pPr>
            <a:r>
              <a:rPr lang="en-US" sz="2000" dirty="0">
                <a:latin typeface="Alexandria SemiBold" pitchFamily="2" charset="-78"/>
                <a:cs typeface="Alexandria SemiBold" pitchFamily="2" charset="-78"/>
              </a:rPr>
              <a:t>(value of new decision tree) - (value of old decision tree).</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75AEB877-D6BF-EB72-DE68-388FA458A159}"/>
              </a:ext>
            </a:extLst>
          </p:cNvPr>
          <p:cNvSpPr txBox="1"/>
          <p:nvPr/>
        </p:nvSpPr>
        <p:spPr>
          <a:xfrm>
            <a:off x="1863559" y="1719962"/>
            <a:ext cx="6512010"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sz="2000" dirty="0">
                <a:latin typeface="Alexandria SemiBold" pitchFamily="2" charset="-78"/>
                <a:cs typeface="Alexandria SemiBold" pitchFamily="2" charset="-78"/>
              </a:rPr>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Acquiring services or products through turnkey contracts that fix costs </a:t>
            </a:r>
          </a:p>
          <a:p>
            <a:pPr marL="0" indent="0" algn="just">
              <a:buNone/>
            </a:pPr>
            <a:r>
              <a:rPr lang="en-US" sz="2000" dirty="0">
                <a:latin typeface="Alexandria SemiBold" pitchFamily="2" charset="-78"/>
                <a:cs typeface="Alexandria SemiBold" pitchFamily="2" charset="-78"/>
              </a:rPr>
              <a:t>Limiting losses with insurance Protecting commodity prices by forward-selling production.  </a:t>
            </a:r>
          </a:p>
          <a:p>
            <a:pPr marL="0" indent="0" algn="just">
              <a:buNone/>
            </a:pPr>
            <a:r>
              <a:rPr lang="en-US" sz="2000" dirty="0">
                <a:latin typeface="Alexandria SemiBold" pitchFamily="2" charset="-78"/>
                <a:cs typeface="Alexandria SemiBold" pitchFamily="2" charset="-78"/>
              </a:rPr>
              <a:t>Specifying higher-grade materials to reduce chance of failure Using conservative operating practices </a:t>
            </a:r>
          </a:p>
          <a:p>
            <a:pPr marL="0" indent="0" algn="just">
              <a:buNone/>
            </a:pPr>
            <a:r>
              <a:rPr lang="en-US" sz="2000" dirty="0">
                <a:latin typeface="Alexandria SemiBold" pitchFamily="2" charset="-78"/>
                <a:cs typeface="Alexandria SemiBold" pitchFamily="2" charset="-78"/>
              </a:rPr>
              <a:t>Investing in backups, redundancy, and flexibility.</a:t>
            </a:r>
          </a:p>
          <a:p>
            <a:pPr marL="0" indent="0" algn="just">
              <a:buNone/>
            </a:pPr>
            <a:r>
              <a:rPr lang="en-US" sz="2000" dirty="0">
                <a:latin typeface="Alexandria SemiBold" pitchFamily="2" charset="-78"/>
                <a:cs typeface="Alexandria SemiBold" pitchFamily="2" charset="-78"/>
              </a:rPr>
              <a:t>. </a:t>
            </a:r>
          </a:p>
        </p:txBody>
      </p:sp>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725266"/>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Valuing additional control is similar to valuing additional information: </a:t>
            </a:r>
          </a:p>
          <a:p>
            <a:pPr marL="0" indent="0" algn="just">
              <a:buNone/>
            </a:pPr>
            <a:r>
              <a:rPr lang="en-US" sz="2000" dirty="0">
                <a:latin typeface="Alexandria SemiBold" pitchFamily="2" charset="-78"/>
                <a:cs typeface="Alexandria SemiBold" pitchFamily="2" charset="-78"/>
              </a:rPr>
              <a:t>compare the new control alternative with the previous best alternative. Control, like information, is most often imperfect. </a:t>
            </a:r>
          </a:p>
          <a:p>
            <a:pPr marL="0" indent="0" algn="just">
              <a:buNone/>
            </a:pPr>
            <a:r>
              <a:rPr lang="en-US" sz="2000" dirty="0">
                <a:latin typeface="Alexandria SemiBold" pitchFamily="2" charset="-78"/>
                <a:cs typeface="Alexandria SemiBold" pitchFamily="2" charset="-78"/>
              </a:rPr>
              <a:t>Note that the analysis does not change the risks. However, information and control concepts often lead to adopting new alternatives with more desirable risk characteristics.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05410"/>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Plant information Alternative: </a:t>
            </a:r>
          </a:p>
          <a:p>
            <a:pPr marL="0" indent="0" algn="just">
              <a:buNone/>
            </a:pPr>
            <a:r>
              <a:rPr lang="en-US" sz="2000" dirty="0">
                <a:latin typeface="Alexandria SemiBold" pitchFamily="2" charset="-78"/>
                <a:cs typeface="Alexandria SemiBold" pitchFamily="2" charset="-78"/>
              </a:rPr>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495329" y="1797783"/>
            <a:ext cx="8102828"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Lead-times for other alternatives would be the same from the date of commitment. For example, if  we spend one month evaluating the Used Plant and then make a decision to purchase a new one, then the New Wastewater Plant acquisition is delayed one month.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694387" y="1918328"/>
            <a:ext cx="784036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35741" y="1735409"/>
            <a:ext cx="7622005"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Revising Probabilities: </a:t>
            </a:r>
          </a:p>
          <a:p>
            <a:pPr marL="0" indent="0" algn="just">
              <a:buNone/>
            </a:pPr>
            <a:r>
              <a:rPr lang="en-US" sz="2000" dirty="0">
                <a:latin typeface="Alexandria SemiBold" pitchFamily="2" charset="-78"/>
                <a:cs typeface="Alexandria SemiBold" pitchFamily="2" charset="-78"/>
              </a:rPr>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sz="2000" dirty="0">
                <a:latin typeface="Alexandria SemiBold" pitchFamily="2" charset="-78"/>
                <a:cs typeface="Alexandria SemiBold" pitchFamily="2" charset="-78"/>
              </a:rPr>
              <a:t>Additional information adds value to the project only if it has the potential to change what you are going to do.</a:t>
            </a: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3AA7F08-B88B-40CD-8717-B19043746774}"/>
              </a:ext>
            </a:extLst>
          </p:cNvPr>
          <p:cNvPicPr>
            <a:picLocks noGrp="1" noChangeAspect="1"/>
          </p:cNvPicPr>
          <p:nvPr/>
        </p:nvPicPr>
        <p:blipFill rotWithShape="1">
          <a:blip r:embed="rId3"/>
          <a:srcRect l="14949" t="19044" r="33496" b="3320"/>
          <a:stretch/>
        </p:blipFill>
        <p:spPr>
          <a:xfrm>
            <a:off x="2094512" y="1734314"/>
            <a:ext cx="8002975" cy="338937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67948" y="1894442"/>
            <a:ext cx="6509084"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90182" y="1767673"/>
            <a:ext cx="7692081"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DB8CE2FE-1F60-F8FC-89A9-60635ABAC091}"/>
              </a:ext>
            </a:extLst>
          </p:cNvPr>
          <p:cNvPicPr>
            <a:picLocks noGrp="1" noChangeAspect="1"/>
          </p:cNvPicPr>
          <p:nvPr/>
        </p:nvPicPr>
        <p:blipFill>
          <a:blip r:embed="rId3"/>
          <a:stretch>
            <a:fillRect/>
          </a:stretch>
        </p:blipFill>
        <p:spPr>
          <a:xfrm>
            <a:off x="2210661" y="1690743"/>
            <a:ext cx="7286551" cy="3476512"/>
          </a:xfrm>
          <a:prstGeom prst="rect">
            <a:avLst/>
          </a:prstGeom>
        </p:spPr>
      </p:pic>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570431" y="1738424"/>
            <a:ext cx="7694194"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the decision model (see Figure 6.2 and Figure 6.4), we need to reverse the sequence of the nodes in Figure 6.3. My custom is to place </a:t>
            </a:r>
            <a:r>
              <a:rPr lang="en-US" sz="2000" dirty="0" err="1">
                <a:latin typeface="Alexandria SemiBold" pitchFamily="2" charset="-78"/>
                <a:cs typeface="Alexandria SemiBold" pitchFamily="2" charset="-78"/>
              </a:rPr>
              <a:t>doublequotes</a:t>
            </a:r>
            <a:r>
              <a:rPr lang="en-US" sz="2000" dirty="0">
                <a:latin typeface="Alexandria SemiBold" pitchFamily="2" charset="-78"/>
                <a:cs typeface="Alexandria SemiBold" pitchFamily="2" charset="-78"/>
              </a:rPr>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nvPicPr>
        <p:blipFill rotWithShape="1">
          <a:blip r:embed="rId3"/>
          <a:srcRect l="14163" t="22547" r="32710" b="5071"/>
          <a:stretch/>
        </p:blipFill>
        <p:spPr>
          <a:xfrm>
            <a:off x="3038217" y="1645389"/>
            <a:ext cx="6525913" cy="3567219"/>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5427A29-9ADA-455B-976F-B81FFCA989AD}"/>
              </a:ext>
            </a:extLst>
          </p:cNvPr>
          <p:cNvPicPr>
            <a:picLocks noGrp="1" noChangeAspect="1"/>
          </p:cNvPicPr>
          <p:nvPr/>
        </p:nvPicPr>
        <p:blipFill rotWithShape="1">
          <a:blip r:embed="rId3"/>
          <a:srcRect l="8190" t="36848" r="26109" b="14119"/>
          <a:stretch/>
        </p:blipFill>
        <p:spPr>
          <a:xfrm>
            <a:off x="2839063" y="1399488"/>
            <a:ext cx="6029748" cy="4059021"/>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226729"/>
            <a:ext cx="8417320" cy="193899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6">
            <a:extLst>
              <a:ext uri="{FF2B5EF4-FFF2-40B4-BE49-F238E27FC236}">
                <a16:creationId xmlns:a16="http://schemas.microsoft.com/office/drawing/2014/main" id="{60B70A7B-772E-44BB-A353-0DF06FD933E8}"/>
              </a:ext>
            </a:extLst>
          </p:cNvPr>
          <p:cNvPicPr>
            <a:picLocks noGrp="1" noChangeAspect="1"/>
          </p:cNvPicPr>
          <p:nvPr/>
        </p:nvPicPr>
        <p:blipFill rotWithShape="1">
          <a:blip r:embed="rId5"/>
          <a:srcRect l="14949" t="21379" r="34282" b="6530"/>
          <a:stretch/>
        </p:blipFill>
        <p:spPr>
          <a:xfrm>
            <a:off x="4652034" y="2352667"/>
            <a:ext cx="6888740" cy="3761114"/>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44885"/>
            <a:ext cx="7898988"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551300"/>
            <a:ext cx="699259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09898" y="2786744"/>
            <a:ext cx="7291502" cy="1631216"/>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EV(23) = $870,000 = .3(780)  + .4(870)  + .3(960) </a:t>
            </a:r>
          </a:p>
          <a:p>
            <a:pPr marL="0" indent="0">
              <a:buNone/>
            </a:pPr>
            <a:r>
              <a:rPr lang="en-US" sz="2000" dirty="0">
                <a:latin typeface="Alexandria SemiBold" pitchFamily="2" charset="-78"/>
                <a:cs typeface="Alexandria SemiBold" pitchFamily="2" charset="-78"/>
              </a:rPr>
              <a:t>EV(17) = $961,000 = .568(870)  + .318(897)  + .114(1590) </a:t>
            </a:r>
          </a:p>
          <a:p>
            <a:pPr marL="0" indent="0">
              <a:buNone/>
            </a:pPr>
            <a:r>
              <a:rPr lang="en-US" sz="2000" dirty="0">
                <a:latin typeface="Alexandria SemiBold" pitchFamily="2" charset="-78"/>
                <a:cs typeface="Alexandria SemiBold" pitchFamily="2" charset="-78"/>
              </a:rPr>
              <a:t>EV(15) = $961,000 = minimum of (961,1134,1149) </a:t>
            </a:r>
          </a:p>
          <a:p>
            <a:pPr marL="0" indent="0">
              <a:buNone/>
            </a:pPr>
            <a:r>
              <a:rPr lang="en-US" sz="2000" dirty="0">
                <a:latin typeface="Alexandria SemiBold" pitchFamily="2" charset="-78"/>
                <a:cs typeface="Alexandria SemiBold" pitchFamily="2" charset="-78"/>
              </a:rPr>
              <a:t>EV(14) = $1,058,000 = .44(961)  + .56(1134)</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53669" y="2634259"/>
            <a:ext cx="7037136"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668261"/>
            <a:ext cx="7037136"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375C6471-4201-611E-EAA0-67BAACC742B0}"/>
              </a:ext>
            </a:extLst>
          </p:cNvPr>
          <p:cNvSpPr txBox="1"/>
          <p:nvPr/>
        </p:nvSpPr>
        <p:spPr>
          <a:xfrm>
            <a:off x="4037489" y="2956081"/>
            <a:ext cx="6091880" cy="1938992"/>
          </a:xfrm>
          <a:prstGeom prst="rect">
            <a:avLst/>
          </a:prstGeom>
          <a:noFill/>
        </p:spPr>
        <p:txBody>
          <a:bodyPr wrap="square">
            <a:spAutoFit/>
          </a:bodyPr>
          <a:lstStyle/>
          <a:p>
            <a:pPr marL="0" indent="0">
              <a:buNone/>
            </a:pPr>
            <a:r>
              <a:rPr lang="en-US" sz="2000" b="1" dirty="0">
                <a:latin typeface="Alexandria SemiBold" pitchFamily="2" charset="-78"/>
                <a:cs typeface="Alexandria SemiBold" pitchFamily="2" charset="-78"/>
              </a:rPr>
              <a:t>Recourse:</a:t>
            </a:r>
          </a:p>
          <a:p>
            <a:pPr marL="0" indent="0">
              <a:buNone/>
            </a:pPr>
            <a:r>
              <a:rPr lang="en-US" sz="2000" dirty="0">
                <a:latin typeface="Alexandria SemiBold" pitchFamily="2" charset="-78"/>
                <a:cs typeface="Alexandria SemiBold" pitchFamily="2" charset="-78"/>
              </a:rPr>
              <a:t>RISK and DECISION ANALYSIS in Projects</a:t>
            </a:r>
          </a:p>
          <a:p>
            <a:pPr marL="0" indent="0">
              <a:buNone/>
            </a:pPr>
            <a:r>
              <a:rPr lang="en-US" sz="2000" dirty="0">
                <a:latin typeface="Alexandria SemiBold" pitchFamily="2" charset="-78"/>
                <a:cs typeface="Alexandria SemiBold" pitchFamily="2" charset="-78"/>
              </a:rPr>
              <a:t>Second Edition</a:t>
            </a:r>
          </a:p>
          <a:p>
            <a:pPr marL="0" indent="0">
              <a:buNone/>
            </a:pPr>
            <a:r>
              <a:rPr lang="en-US" sz="2000" dirty="0">
                <a:latin typeface="Alexandria SemiBold" pitchFamily="2" charset="-78"/>
                <a:cs typeface="Alexandria SemiBold" pitchFamily="2" charset="-78"/>
              </a:rPr>
              <a:t>By: John Schuyler</a:t>
            </a:r>
          </a:p>
          <a:p>
            <a:pPr marL="0" indent="0">
              <a:buNone/>
            </a:pPr>
            <a:endParaRPr lang="en-US" sz="2000" dirty="0">
              <a:latin typeface="Alexandria SemiBold" pitchFamily="2" charset="-78"/>
              <a:cs typeface="Alexandria SemiBold" pitchFamily="2" charset="-78"/>
            </a:endParaRPr>
          </a:p>
          <a:p>
            <a:pPr marL="0" indent="0">
              <a:buNone/>
            </a:pPr>
            <a:r>
              <a:rPr lang="en-US" sz="2000" dirty="0">
                <a:latin typeface="Alexandria SemiBold" pitchFamily="2" charset="-78"/>
                <a:cs typeface="Alexandria SemiBold" pitchFamily="2" charset="-78"/>
              </a:rPr>
              <a:t>Chapter 6</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8D5C78-24C4-4FC7-9B73-560ABE4FD2E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CB79444-3A8D-44EC-99A2-EE570F8D6FDB}">
  <ds:schemaRefs>
    <ds:schemaRef ds:uri="http://schemas.microsoft.com/sharepoint/v3/contenttype/forms"/>
  </ds:schemaRefs>
</ds:datastoreItem>
</file>

<file path=customXml/itemProps3.xml><?xml version="1.0" encoding="utf-8"?>
<ds:datastoreItem xmlns:ds="http://schemas.openxmlformats.org/officeDocument/2006/customXml" ds:itemID="{30474273-CC64-4B15-925E-2CFA4E9B63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1030</TotalTime>
  <Words>1817</Words>
  <Application>Microsoft Office PowerPoint</Application>
  <PresentationFormat>شاشة عريضة</PresentationFormat>
  <Paragraphs>130</Paragraphs>
  <Slides>33</Slides>
  <Notes>12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33</vt:i4>
      </vt:variant>
    </vt:vector>
  </HeadingPairs>
  <TitlesOfParts>
    <vt:vector size="40" baseType="lpstr">
      <vt:lpstr>Alexandria SemiBold</vt:lpstr>
      <vt:lpstr>Arial</vt:lpstr>
      <vt:lpstr>Calibri</vt:lpstr>
      <vt:lpstr>Calibri Light</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191</cp:revision>
  <dcterms:created xsi:type="dcterms:W3CDTF">2023-04-29T09:08:23Z</dcterms:created>
  <dcterms:modified xsi:type="dcterms:W3CDTF">2024-05-30T18:52:09Z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